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notesSlides/notesSlide1.xml" ContentType="application/vnd.openxmlformats-officedocument.presentationml.notesSlide+xml"/>
  <Override PartName="/ppt/ink/ink883.xml" ContentType="application/inkml+xml"/>
  <Override PartName="/ppt/notesSlides/notesSlide2.xml" ContentType="application/vnd.openxmlformats-officedocument.presentationml.notesSlide+xml"/>
  <Override PartName="/ppt/ink/ink884.xml" ContentType="application/inkml+xml"/>
  <Override PartName="/ppt/notesSlides/notesSlide3.xml" ContentType="application/vnd.openxmlformats-officedocument.presentationml.notesSlide+xml"/>
  <Override PartName="/ppt/ink/ink885.xml" ContentType="application/inkml+xml"/>
  <Override PartName="/ppt/notesSlides/notesSlide4.xml" ContentType="application/vnd.openxmlformats-officedocument.presentationml.notesSlide+xml"/>
  <Override PartName="/ppt/ink/ink886.xml" ContentType="application/inkml+xml"/>
  <Override PartName="/ppt/notesSlides/notesSlide5.xml" ContentType="application/vnd.openxmlformats-officedocument.presentationml.notesSlide+xml"/>
  <Override PartName="/ppt/ink/ink887.xml" ContentType="application/inkml+xml"/>
  <Override PartName="/ppt/notesSlides/notesSlide6.xml" ContentType="application/vnd.openxmlformats-officedocument.presentationml.notesSlide+xml"/>
  <Override PartName="/ppt/ink/ink888.xml" ContentType="application/inkml+xml"/>
  <Override PartName="/ppt/notesSlides/notesSlide7.xml" ContentType="application/vnd.openxmlformats-officedocument.presentationml.notesSlide+xml"/>
  <Override PartName="/ppt/ink/ink88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2"/>
  </p:notesMasterIdLst>
  <p:handoutMasterIdLst>
    <p:handoutMasterId r:id="rId63"/>
  </p:handoutMasterIdLst>
  <p:sldIdLst>
    <p:sldId id="362" r:id="rId2"/>
    <p:sldId id="572" r:id="rId3"/>
    <p:sldId id="658" r:id="rId4"/>
    <p:sldId id="659" r:id="rId5"/>
    <p:sldId id="660" r:id="rId6"/>
    <p:sldId id="657" r:id="rId7"/>
    <p:sldId id="669" r:id="rId8"/>
    <p:sldId id="670" r:id="rId9"/>
    <p:sldId id="668" r:id="rId10"/>
    <p:sldId id="671" r:id="rId11"/>
    <p:sldId id="672" r:id="rId12"/>
    <p:sldId id="673" r:id="rId13"/>
    <p:sldId id="674" r:id="rId14"/>
    <p:sldId id="485" r:id="rId15"/>
    <p:sldId id="663" r:id="rId16"/>
    <p:sldId id="662" r:id="rId17"/>
    <p:sldId id="665" r:id="rId18"/>
    <p:sldId id="664" r:id="rId19"/>
    <p:sldId id="629" r:id="rId20"/>
    <p:sldId id="676" r:id="rId21"/>
    <p:sldId id="675" r:id="rId22"/>
    <p:sldId id="677" r:id="rId23"/>
    <p:sldId id="678" r:id="rId24"/>
    <p:sldId id="679" r:id="rId25"/>
    <p:sldId id="681" r:id="rId26"/>
    <p:sldId id="682" r:id="rId27"/>
    <p:sldId id="683" r:id="rId28"/>
    <p:sldId id="684" r:id="rId29"/>
    <p:sldId id="686" r:id="rId30"/>
    <p:sldId id="689" r:id="rId31"/>
    <p:sldId id="690" r:id="rId32"/>
    <p:sldId id="691" r:id="rId33"/>
    <p:sldId id="692" r:id="rId34"/>
    <p:sldId id="693" r:id="rId35"/>
    <p:sldId id="694" r:id="rId36"/>
    <p:sldId id="695" r:id="rId37"/>
    <p:sldId id="688" r:id="rId38"/>
    <p:sldId id="696" r:id="rId39"/>
    <p:sldId id="697" r:id="rId40"/>
    <p:sldId id="687" r:id="rId41"/>
    <p:sldId id="698" r:id="rId42"/>
    <p:sldId id="699" r:id="rId43"/>
    <p:sldId id="701" r:id="rId44"/>
    <p:sldId id="702" r:id="rId45"/>
    <p:sldId id="703" r:id="rId46"/>
    <p:sldId id="704" r:id="rId47"/>
    <p:sldId id="705" r:id="rId48"/>
    <p:sldId id="706" r:id="rId49"/>
    <p:sldId id="707" r:id="rId50"/>
    <p:sldId id="708" r:id="rId51"/>
    <p:sldId id="710" r:id="rId52"/>
    <p:sldId id="711" r:id="rId53"/>
    <p:sldId id="656" r:id="rId54"/>
    <p:sldId id="685" r:id="rId55"/>
    <p:sldId id="712" r:id="rId56"/>
    <p:sldId id="713" r:id="rId57"/>
    <p:sldId id="714" r:id="rId58"/>
    <p:sldId id="715" r:id="rId59"/>
    <p:sldId id="716" r:id="rId60"/>
    <p:sldId id="363" r:id="rId6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LUCA" providerId="None"/>
      </p:ext>
    </p:extLst>
  </p:cmAuthor>
  <p:cmAuthor id="2" name="Stefano Di Matteo" initials="SDM" lastIdx="2" clrIdx="1">
    <p:extLst>
      <p:ext uri="{19B8F6BF-5375-455C-9EA6-DF929625EA0E}">
        <p15:presenceInfo xmlns:p15="http://schemas.microsoft.com/office/powerpoint/2012/main" userId="Stefano Di 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6000"/>
    <a:srgbClr val="0D5786"/>
    <a:srgbClr val="F8F8F8"/>
    <a:srgbClr val="04385E"/>
    <a:srgbClr val="37C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3" autoAdjust="0"/>
    <p:restoredTop sz="95341" autoAdjust="0"/>
  </p:normalViewPr>
  <p:slideViewPr>
    <p:cSldViewPr>
      <p:cViewPr varScale="1">
        <p:scale>
          <a:sx n="87" d="100"/>
          <a:sy n="87" d="100"/>
        </p:scale>
        <p:origin x="58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688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rocetti" userId="52efdf86-ba77-4dcf-8f92-67ea05fd85b4" providerId="ADAL" clId="{9DC9A317-536B-4734-9D33-8D67C576388E}"/>
    <pc:docChg chg="undo custSel addSld delSld modSld modMainMaster">
      <pc:chgData name="Luca Crocetti" userId="52efdf86-ba77-4dcf-8f92-67ea05fd85b4" providerId="ADAL" clId="{9DC9A317-536B-4734-9D33-8D67C576388E}" dt="2023-02-24T17:25:20.150" v="814" actId="1038"/>
      <pc:docMkLst>
        <pc:docMk/>
      </pc:docMkLst>
      <pc:sldChg chg="del">
        <pc:chgData name="Luca Crocetti" userId="52efdf86-ba77-4dcf-8f92-67ea05fd85b4" providerId="ADAL" clId="{9DC9A317-536B-4734-9D33-8D67C576388E}" dt="2023-02-24T15:55:48.392" v="1" actId="2696"/>
        <pc:sldMkLst>
          <pc:docMk/>
          <pc:sldMk cId="3882259890" sldId="365"/>
        </pc:sldMkLst>
      </pc:sldChg>
      <pc:sldChg chg="modSp mod">
        <pc:chgData name="Luca Crocetti" userId="52efdf86-ba77-4dcf-8f92-67ea05fd85b4" providerId="ADAL" clId="{9DC9A317-536B-4734-9D33-8D67C576388E}" dt="2023-02-24T16:31:38.151" v="5" actId="20577"/>
        <pc:sldMkLst>
          <pc:docMk/>
          <pc:sldMk cId="617710528" sldId="369"/>
        </pc:sldMkLst>
        <pc:spChg chg="mod">
          <ac:chgData name="Luca Crocetti" userId="52efdf86-ba77-4dcf-8f92-67ea05fd85b4" providerId="ADAL" clId="{9DC9A317-536B-4734-9D33-8D67C576388E}" dt="2023-02-24T16:31:38.151" v="5" actId="20577"/>
          <ac:spMkLst>
            <pc:docMk/>
            <pc:sldMk cId="617710528" sldId="369"/>
            <ac:spMk id="2" creationId="{4F28CF3A-7405-4493-B995-271DBA0D3501}"/>
          </ac:spMkLst>
        </pc:spChg>
      </pc:sldChg>
      <pc:sldChg chg="modSp mod">
        <pc:chgData name="Luca Crocetti" userId="52efdf86-ba77-4dcf-8f92-67ea05fd85b4" providerId="ADAL" clId="{9DC9A317-536B-4734-9D33-8D67C576388E}" dt="2023-02-24T16:33:42.511" v="110" actId="27636"/>
        <pc:sldMkLst>
          <pc:docMk/>
          <pc:sldMk cId="336294986" sldId="373"/>
        </pc:sldMkLst>
        <pc:spChg chg="mod">
          <ac:chgData name="Luca Crocetti" userId="52efdf86-ba77-4dcf-8f92-67ea05fd85b4" providerId="ADAL" clId="{9DC9A317-536B-4734-9D33-8D67C576388E}" dt="2023-02-24T16:33:42.511" v="110" actId="27636"/>
          <ac:spMkLst>
            <pc:docMk/>
            <pc:sldMk cId="336294986" sldId="373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17:05.624" v="691" actId="20577"/>
        <pc:sldMkLst>
          <pc:docMk/>
          <pc:sldMk cId="3969175495" sldId="376"/>
        </pc:sldMkLst>
        <pc:spChg chg="mod">
          <ac:chgData name="Luca Crocetti" userId="52efdf86-ba77-4dcf-8f92-67ea05fd85b4" providerId="ADAL" clId="{9DC9A317-536B-4734-9D33-8D67C576388E}" dt="2023-02-24T17:17:05.624" v="691" actId="20577"/>
          <ac:spMkLst>
            <pc:docMk/>
            <pc:sldMk cId="3969175495" sldId="376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14.698" v="803" actId="20577"/>
        <pc:sldMkLst>
          <pc:docMk/>
          <pc:sldMk cId="3505293122" sldId="377"/>
        </pc:sldMkLst>
        <pc:spChg chg="mod">
          <ac:chgData name="Luca Crocetti" userId="52efdf86-ba77-4dcf-8f92-67ea05fd85b4" providerId="ADAL" clId="{9DC9A317-536B-4734-9D33-8D67C576388E}" dt="2023-02-24T17:20:14.698" v="803" actId="20577"/>
          <ac:spMkLst>
            <pc:docMk/>
            <pc:sldMk cId="3505293122" sldId="377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42.873" v="807" actId="20577"/>
        <pc:sldMkLst>
          <pc:docMk/>
          <pc:sldMk cId="3644210023" sldId="378"/>
        </pc:sldMkLst>
        <pc:spChg chg="mod">
          <ac:chgData name="Luca Crocetti" userId="52efdf86-ba77-4dcf-8f92-67ea05fd85b4" providerId="ADAL" clId="{9DC9A317-536B-4734-9D33-8D67C576388E}" dt="2023-02-24T17:20:42.873" v="807" actId="20577"/>
          <ac:spMkLst>
            <pc:docMk/>
            <pc:sldMk cId="3644210023" sldId="37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6:35:01.806" v="117" actId="6549"/>
        <pc:sldMkLst>
          <pc:docMk/>
          <pc:sldMk cId="3092442466" sldId="379"/>
        </pc:sldMkLst>
        <pc:spChg chg="mod">
          <ac:chgData name="Luca Crocetti" userId="52efdf86-ba77-4dcf-8f92-67ea05fd85b4" providerId="ADAL" clId="{9DC9A317-536B-4734-9D33-8D67C576388E}" dt="2023-02-24T16:35:01.806" v="117" actId="6549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39:01.238" v="176" actId="478"/>
        <pc:sldMkLst>
          <pc:docMk/>
          <pc:sldMk cId="1630005005" sldId="380"/>
        </pc:sldMkLst>
        <pc:spChg chg="del mod">
          <ac:chgData name="Luca Crocetti" userId="52efdf86-ba77-4dcf-8f92-67ea05fd85b4" providerId="ADAL" clId="{9DC9A317-536B-4734-9D33-8D67C576388E}" dt="2023-02-24T16:39:00.583" v="175" actId="478"/>
          <ac:spMkLst>
            <pc:docMk/>
            <pc:sldMk cId="1630005005" sldId="380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18" creationId="{DAE78BD7-72FF-42FB-A631-0BD9C230CD10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0" creationId="{6248AF96-E0B5-448D-A662-1511AE603A7A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2" creationId="{62F05A21-5373-44F5-8AE7-37EACCC032D2}"/>
          </ac:picMkLst>
        </pc:picChg>
        <pc:picChg chg="del mod">
          <ac:chgData name="Luca Crocetti" userId="52efdf86-ba77-4dcf-8f92-67ea05fd85b4" providerId="ADAL" clId="{9DC9A317-536B-4734-9D33-8D67C576388E}" dt="2023-02-24T16:39:01.238" v="176" actId="478"/>
          <ac:picMkLst>
            <pc:docMk/>
            <pc:sldMk cId="1630005005" sldId="380"/>
            <ac:picMk id="29" creationId="{7628FC49-CC11-44CC-AC1B-7C970FC12D0B}"/>
          </ac:picMkLst>
        </pc:picChg>
        <pc:cxnChg chg="add mod">
          <ac:chgData name="Luca Crocetti" userId="52efdf86-ba77-4dcf-8f92-67ea05fd85b4" providerId="ADAL" clId="{9DC9A317-536B-4734-9D33-8D67C576388E}" dt="2023-02-24T16:36:21.655" v="133" actId="1036"/>
          <ac:cxnSpMkLst>
            <pc:docMk/>
            <pc:sldMk cId="1630005005" sldId="380"/>
            <ac:cxnSpMk id="10" creationId="{E372E0D1-7665-F8FC-B1A5-23DF7379C5EF}"/>
          </ac:cxnSpMkLst>
        </pc:cxnChg>
        <pc:cxnChg chg="add mod">
          <ac:chgData name="Luca Crocetti" userId="52efdf86-ba77-4dcf-8f92-67ea05fd85b4" providerId="ADAL" clId="{9DC9A317-536B-4734-9D33-8D67C576388E}" dt="2023-02-24T16:36:17.817" v="132" actId="571"/>
          <ac:cxnSpMkLst>
            <pc:docMk/>
            <pc:sldMk cId="1630005005" sldId="380"/>
            <ac:cxnSpMk id="11" creationId="{B62532A6-54B2-43FA-B35E-1AF12B492C22}"/>
          </ac:cxnSpMkLst>
        </pc:cxnChg>
      </pc:sldChg>
      <pc:sldChg chg="modSp mod">
        <pc:chgData name="Luca Crocetti" userId="52efdf86-ba77-4dcf-8f92-67ea05fd85b4" providerId="ADAL" clId="{9DC9A317-536B-4734-9D33-8D67C576388E}" dt="2023-02-24T16:37:43.931" v="169" actId="5793"/>
        <pc:sldMkLst>
          <pc:docMk/>
          <pc:sldMk cId="3450383789" sldId="381"/>
        </pc:sldMkLst>
        <pc:spChg chg="mod">
          <ac:chgData name="Luca Crocetti" userId="52efdf86-ba77-4dcf-8f92-67ea05fd85b4" providerId="ADAL" clId="{9DC9A317-536B-4734-9D33-8D67C576388E}" dt="2023-02-24T16:37:43.931" v="169" actId="5793"/>
          <ac:spMkLst>
            <pc:docMk/>
            <pc:sldMk cId="3450383789" sldId="381"/>
            <ac:spMk id="39" creationId="{6DB763D0-153E-44E7-B7D0-FC9A12793E7E}"/>
          </ac:spMkLst>
        </pc:spChg>
      </pc:sldChg>
      <pc:sldChg chg="modSp mod">
        <pc:chgData name="Luca Crocetti" userId="52efdf86-ba77-4dcf-8f92-67ea05fd85b4" providerId="ADAL" clId="{9DC9A317-536B-4734-9D33-8D67C576388E}" dt="2023-02-24T17:25:20.150" v="814" actId="1038"/>
        <pc:sldMkLst>
          <pc:docMk/>
          <pc:sldMk cId="2562190919" sldId="382"/>
        </pc:sldMkLst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6" creationId="{4F2A69A7-60BB-4743-AC87-1EB5906EB36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" creationId="{3E6208C9-B29E-48C5-8C5A-00C92CA2014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" creationId="{905E1F89-5750-4641-9669-95F9AB6E3196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9" creationId="{26A49AEB-099C-448D-BC8E-3F75A034FFD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" creationId="{E24B5078-947A-4382-BC48-246E264F02F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1" creationId="{63895383-4B17-4DFE-AF4C-20E64CC6095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2" creationId="{4716C461-48C8-4583-854D-7E1446516B02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8" creationId="{E09EA7B8-DAF4-4D4A-ABA3-08DB89A94E2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9" creationId="{AB7B1D74-3EEB-43D5-8A4F-B59EB69FEAC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1" creationId="{7A94549E-C068-4EFB-B517-6D352016B4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2" creationId="{BDE1BC50-3495-44E1-B9D0-E780675457DA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7" creationId="{0A82249E-8FB6-416E-8741-CB0ABD9295BC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8" creationId="{7A500713-5553-4F27-989B-054B7C9E4F53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0" creationId="{8070C3B5-7E22-4FA1-AE89-4ED74EED75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6" creationId="{26209DD4-0AAC-44A9-9D84-D6F07D1D240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4" creationId="{95C9EE5B-5803-4148-8336-BE5C4E5CBE5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6" creationId="{7CE641A4-C5D6-4C0A-A9B1-60068D465A2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8" creationId="{38642671-84C7-4356-8674-E454F6EAE609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5" creationId="{BF60BBF8-B5BD-4A20-85AF-F13A5864D68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5" creationId="{C4B4CA09-4497-40F1-817C-5390304EEE4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6" creationId="{3F05DA9C-29C8-4042-B6AC-EDDCC3A26A3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4" creationId="{C4E4A82A-30D5-4543-809B-24FEAEA3FB3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03" creationId="{2AE1EBCD-0E58-4A60-B1CD-A01A03A402BA}"/>
          </ac:spMkLst>
        </pc:sp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45" creationId="{95B189B2-CDEA-44D6-81DE-71FA064102FA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1" creationId="{AFC65E81-4DE2-406E-B58A-0FCCDEAF3FB4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2" creationId="{E7E6AB55-4FE2-4715-9D74-3091843853A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3" creationId="{550B0294-2FEB-46DC-A662-959C043395B7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4" creationId="{05B7AD89-4385-4CFA-B94F-9ADC82AEAE2D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7" creationId="{15443767-F9ED-4969-B752-CBF9700138BE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9" creationId="{34CCC843-BE55-4F1F-8066-AF3D41935C1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204" creationId="{49558E46-6AE9-4C2D-8DEB-172EE24946EC}"/>
          </ac:picMkLst>
        </pc:pic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" creationId="{3938C027-BFA0-4446-B79C-A99AFFD6EA9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" creationId="{A1501C9D-8A60-4CBC-B6D3-EDB2DE62E57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" creationId="{77F13D6E-2665-4019-A155-48EDFED1D30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" creationId="{6BE89C39-EBD2-4578-BF4F-BC0CEE043AA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4" creationId="{74A07BFB-96AB-4D7D-8485-7FDF87BDBCF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5" creationId="{ECD6EE71-6B70-42E2-862B-F6995750C6A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7" creationId="{A1D8B741-2791-4C5C-A5C5-07FA01C7AFB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0" creationId="{3E0C9324-64E3-4563-9732-F34F7220F18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4" creationId="{5AEA6387-82C4-427E-9838-C29406CC940A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52" creationId="{7F645D65-C780-486E-B74C-82CDAA33AC3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6" creationId="{A61DE578-E391-4E61-9339-78EAF1BFEA0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9" creationId="{15F539EB-2CCC-4EDE-B97B-F57AC06DDDA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2" creationId="{C1AA571D-58DE-441D-B425-58E90807AF4B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5" creationId="{1FABB391-6427-443F-943A-FB40D257FDE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5" creationId="{48D3C5C0-C0A9-4710-80E7-BC4683F0448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2" creationId="{3FAAC2AC-A931-40D9-B8AF-E0821DF5156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1" creationId="{EE4A3DCE-8010-40F9-B623-5F493B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7" creationId="{C706DA05-9B3F-4E06-BF15-100F0D264BE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9" creationId="{74D55CDC-1831-4EE0-9878-7FE106BA704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73" creationId="{23315ED9-3F02-4A83-8200-600169CACEC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0" creationId="{26968DAF-1C6A-4D42-8C28-5D43A3824B23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1" creationId="{C31F15EC-D53F-40F7-9AD3-89C58EDC048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2" creationId="{D48B68CB-3F2E-44CF-A5F4-7191E150DBD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7" creationId="{045FFD20-E8D3-462B-AD94-A461AA0AAE7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8" creationId="{708F61D4-5CFB-4464-8177-88861B26C81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9" creationId="{BAFA2D71-ABF6-45D4-A68C-7778FADAC79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3" creationId="{DC03760D-3C8A-4B49-85BE-823C602E9059}"/>
          </ac:cxnSpMkLst>
        </pc:cxnChg>
      </pc:sldChg>
      <pc:sldChg chg="modSp mod">
        <pc:chgData name="Luca Crocetti" userId="52efdf86-ba77-4dcf-8f92-67ea05fd85b4" providerId="ADAL" clId="{9DC9A317-536B-4734-9D33-8D67C576388E}" dt="2023-02-24T16:53:38.498" v="559" actId="6549"/>
        <pc:sldMkLst>
          <pc:docMk/>
          <pc:sldMk cId="3173358790" sldId="384"/>
        </pc:sldMkLst>
        <pc:spChg chg="mod">
          <ac:chgData name="Luca Crocetti" userId="52efdf86-ba77-4dcf-8f92-67ea05fd85b4" providerId="ADAL" clId="{9DC9A317-536B-4734-9D33-8D67C576388E}" dt="2023-02-24T16:53:38.498" v="559" actId="6549"/>
          <ac:spMkLst>
            <pc:docMk/>
            <pc:sldMk cId="3173358790" sldId="384"/>
            <ac:spMk id="22" creationId="{39388683-15F5-4122-8A44-B430DDE86088}"/>
          </ac:spMkLst>
        </pc:spChg>
      </pc:sldChg>
      <pc:sldChg chg="modSp mod">
        <pc:chgData name="Luca Crocetti" userId="52efdf86-ba77-4dcf-8f92-67ea05fd85b4" providerId="ADAL" clId="{9DC9A317-536B-4734-9D33-8D67C576388E}" dt="2023-02-24T16:34:34.948" v="116" actId="20577"/>
        <pc:sldMkLst>
          <pc:docMk/>
          <pc:sldMk cId="3200243247" sldId="385"/>
        </pc:sldMkLst>
        <pc:spChg chg="mod">
          <ac:chgData name="Luca Crocetti" userId="52efdf86-ba77-4dcf-8f92-67ea05fd85b4" providerId="ADAL" clId="{9DC9A317-536B-4734-9D33-8D67C576388E}" dt="2023-02-24T16:34:34.948" v="116" actId="20577"/>
          <ac:spMkLst>
            <pc:docMk/>
            <pc:sldMk cId="3200243247" sldId="385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54:14.798" v="561"/>
        <pc:sldMkLst>
          <pc:docMk/>
          <pc:sldMk cId="506297785" sldId="387"/>
        </pc:sldMkLst>
        <pc:spChg chg="add mod">
          <ac:chgData name="Luca Crocetti" userId="52efdf86-ba77-4dcf-8f92-67ea05fd85b4" providerId="ADAL" clId="{9DC9A317-536B-4734-9D33-8D67C576388E}" dt="2023-02-24T16:54:14.798" v="561"/>
          <ac:spMkLst>
            <pc:docMk/>
            <pc:sldMk cId="506297785" sldId="387"/>
            <ac:spMk id="9" creationId="{EFD78A1A-1BA7-5AC3-07D7-7CCB5E92A1FE}"/>
          </ac:spMkLst>
        </pc:spChg>
        <pc:spChg chg="mod">
          <ac:chgData name="Luca Crocetti" userId="52efdf86-ba77-4dcf-8f92-67ea05fd85b4" providerId="ADAL" clId="{9DC9A317-536B-4734-9D33-8D67C576388E}" dt="2023-02-24T16:48:47.471" v="520" actId="15"/>
          <ac:spMkLst>
            <pc:docMk/>
            <pc:sldMk cId="506297785" sldId="387"/>
            <ac:spMk id="22" creationId="{39388683-15F5-4122-8A44-B430DDE86088}"/>
          </ac:spMkLst>
        </pc:spChg>
        <pc:spChg chg="del">
          <ac:chgData name="Luca Crocetti" userId="52efdf86-ba77-4dcf-8f92-67ea05fd85b4" providerId="ADAL" clId="{9DC9A317-536B-4734-9D33-8D67C576388E}" dt="2023-02-24T16:54:14.065" v="560" actId="478"/>
          <ac:spMkLst>
            <pc:docMk/>
            <pc:sldMk cId="506297785" sldId="387"/>
            <ac:spMk id="37" creationId="{EFA4CDEA-7B7E-45DA-A8C7-FAB0FCCB576B}"/>
          </ac:spMkLst>
        </pc:spChg>
        <pc:picChg chg="add mod">
          <ac:chgData name="Luca Crocetti" userId="52efdf86-ba77-4dcf-8f92-67ea05fd85b4" providerId="ADAL" clId="{9DC9A317-536B-4734-9D33-8D67C576388E}" dt="2023-02-24T16:54:14.798" v="561"/>
          <ac:picMkLst>
            <pc:docMk/>
            <pc:sldMk cId="506297785" sldId="387"/>
            <ac:picMk id="3" creationId="{CCFCC227-51E1-FD79-4CAA-D8B2F5A8DE13}"/>
          </ac:picMkLst>
        </pc:picChg>
        <pc:picChg chg="del">
          <ac:chgData name="Luca Crocetti" userId="52efdf86-ba77-4dcf-8f92-67ea05fd85b4" providerId="ADAL" clId="{9DC9A317-536B-4734-9D33-8D67C576388E}" dt="2023-02-24T16:54:14.065" v="560" actId="478"/>
          <ac:picMkLst>
            <pc:docMk/>
            <pc:sldMk cId="506297785" sldId="387"/>
            <ac:picMk id="30" creationId="{3DF374B9-6004-49EF-BF72-17A85CFEA5A8}"/>
          </ac:picMkLst>
        </pc:picChg>
        <pc:cxnChg chg="add mod">
          <ac:chgData name="Luca Crocetti" userId="52efdf86-ba77-4dcf-8f92-67ea05fd85b4" providerId="ADAL" clId="{9DC9A317-536B-4734-9D33-8D67C576388E}" dt="2023-02-24T16:54:14.798" v="561"/>
          <ac:cxnSpMkLst>
            <pc:docMk/>
            <pc:sldMk cId="506297785" sldId="387"/>
            <ac:cxnSpMk id="10" creationId="{5D88C79E-C426-BCA9-BB22-91E615C4F05F}"/>
          </ac:cxnSpMkLst>
        </pc:cxnChg>
        <pc:cxnChg chg="del">
          <ac:chgData name="Luca Crocetti" userId="52efdf86-ba77-4dcf-8f92-67ea05fd85b4" providerId="ADAL" clId="{9DC9A317-536B-4734-9D33-8D67C576388E}" dt="2023-02-24T16:54:14.065" v="560" actId="478"/>
          <ac:cxnSpMkLst>
            <pc:docMk/>
            <pc:sldMk cId="506297785" sldId="387"/>
            <ac:cxnSpMk id="38" creationId="{B69650DD-A597-4EAE-A8ED-A30198FEB4D7}"/>
          </ac:cxnSpMkLst>
        </pc:cxnChg>
      </pc:sldChg>
      <pc:sldChg chg="modSp add mod">
        <pc:chgData name="Luca Crocetti" userId="52efdf86-ba77-4dcf-8f92-67ea05fd85b4" providerId="ADAL" clId="{9DC9A317-536B-4734-9D33-8D67C576388E}" dt="2023-02-24T16:38:55.370" v="174" actId="1038"/>
        <pc:sldMkLst>
          <pc:docMk/>
          <pc:sldMk cId="3278104381" sldId="388"/>
        </pc:sldMkLst>
        <pc:spChg chg="mod">
          <ac:chgData name="Luca Crocetti" userId="52efdf86-ba77-4dcf-8f92-67ea05fd85b4" providerId="ADAL" clId="{9DC9A317-536B-4734-9D33-8D67C576388E}" dt="2023-02-24T16:38:52.679" v="172" actId="1038"/>
          <ac:spMkLst>
            <pc:docMk/>
            <pc:sldMk cId="3278104381" sldId="388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8:55.370" v="174" actId="1038"/>
          <ac:picMkLst>
            <pc:docMk/>
            <pc:sldMk cId="3278104381" sldId="388"/>
            <ac:picMk id="29" creationId="{7628FC49-CC11-44CC-AC1B-7C970FC12D0B}"/>
          </ac:picMkLst>
        </pc:picChg>
      </pc:sldChg>
      <pc:sldChg chg="addSp delSp modSp add mod">
        <pc:chgData name="Luca Crocetti" userId="52efdf86-ba77-4dcf-8f92-67ea05fd85b4" providerId="ADAL" clId="{9DC9A317-536B-4734-9D33-8D67C576388E}" dt="2023-02-24T16:42:23.886" v="339" actId="1076"/>
        <pc:sldMkLst>
          <pc:docMk/>
          <pc:sldMk cId="953379259" sldId="389"/>
        </pc:sldMkLst>
        <pc:spChg chg="mod">
          <ac:chgData name="Luca Crocetti" userId="52efdf86-ba77-4dcf-8f92-67ea05fd85b4" providerId="ADAL" clId="{9DC9A317-536B-4734-9D33-8D67C576388E}" dt="2023-02-24T16:39:23.618" v="178" actId="207"/>
          <ac:spMkLst>
            <pc:docMk/>
            <pc:sldMk cId="953379259" sldId="389"/>
            <ac:spMk id="3" creationId="{646038F1-1D97-44D2-ABE9-87E706E5B735}"/>
          </ac:spMkLst>
        </pc:spChg>
        <pc:spChg chg="add mod">
          <ac:chgData name="Luca Crocetti" userId="52efdf86-ba77-4dcf-8f92-67ea05fd85b4" providerId="ADAL" clId="{9DC9A317-536B-4734-9D33-8D67C576388E}" dt="2023-02-24T16:40:08.990" v="252" actId="1076"/>
          <ac:spMkLst>
            <pc:docMk/>
            <pc:sldMk cId="953379259" sldId="389"/>
            <ac:spMk id="8" creationId="{01A45571-F789-1F7A-21B7-D69FE9DBFDB2}"/>
          </ac:spMkLst>
        </pc:spChg>
        <pc:spChg chg="add mod">
          <ac:chgData name="Luca Crocetti" userId="52efdf86-ba77-4dcf-8f92-67ea05fd85b4" providerId="ADAL" clId="{9DC9A317-536B-4734-9D33-8D67C576388E}" dt="2023-02-24T16:42:23.886" v="339" actId="1076"/>
          <ac:spMkLst>
            <pc:docMk/>
            <pc:sldMk cId="953379259" sldId="389"/>
            <ac:spMk id="15" creationId="{7FF70C10-2AA7-92EA-9035-2B9233436EEF}"/>
          </ac:spMkLst>
        </pc:spChg>
        <pc:spChg chg="add mod">
          <ac:chgData name="Luca Crocetti" userId="52efdf86-ba77-4dcf-8f92-67ea05fd85b4" providerId="ADAL" clId="{9DC9A317-536B-4734-9D33-8D67C576388E}" dt="2023-02-24T16:40:50.186" v="272" actId="1076"/>
          <ac:spMkLst>
            <pc:docMk/>
            <pc:sldMk cId="953379259" sldId="389"/>
            <ac:spMk id="16" creationId="{236E157C-E50A-86D3-9ED1-1D656968BCD5}"/>
          </ac:spMkLst>
        </pc:spChg>
        <pc:spChg chg="add del">
          <ac:chgData name="Luca Crocetti" userId="52efdf86-ba77-4dcf-8f92-67ea05fd85b4" providerId="ADAL" clId="{9DC9A317-536B-4734-9D33-8D67C576388E}" dt="2023-02-24T16:41:02.528" v="275" actId="478"/>
          <ac:spMkLst>
            <pc:docMk/>
            <pc:sldMk cId="953379259" sldId="389"/>
            <ac:spMk id="17" creationId="{D9A89BB5-61BB-44AA-458D-B1E37A0342CD}"/>
          </ac:spMkLst>
        </pc:spChg>
        <pc:spChg chg="add mod">
          <ac:chgData name="Luca Crocetti" userId="52efdf86-ba77-4dcf-8f92-67ea05fd85b4" providerId="ADAL" clId="{9DC9A317-536B-4734-9D33-8D67C576388E}" dt="2023-02-24T16:41:43.073" v="323" actId="1038"/>
          <ac:spMkLst>
            <pc:docMk/>
            <pc:sldMk cId="953379259" sldId="389"/>
            <ac:spMk id="19" creationId="{7DBCAC29-00CC-8088-00D9-4ADE5D9C00D0}"/>
          </ac:spMkLst>
        </pc:spChg>
        <pc:spChg chg="add mod">
          <ac:chgData name="Luca Crocetti" userId="52efdf86-ba77-4dcf-8f92-67ea05fd85b4" providerId="ADAL" clId="{9DC9A317-536B-4734-9D33-8D67C576388E}" dt="2023-02-24T16:41:46.671" v="324" actId="571"/>
          <ac:spMkLst>
            <pc:docMk/>
            <pc:sldMk cId="953379259" sldId="389"/>
            <ac:spMk id="21" creationId="{65ACAC3A-6977-F890-058D-CC58701C018E}"/>
          </ac:spMkLst>
        </pc:spChg>
        <pc:spChg chg="add mod">
          <ac:chgData name="Luca Crocetti" userId="52efdf86-ba77-4dcf-8f92-67ea05fd85b4" providerId="ADAL" clId="{9DC9A317-536B-4734-9D33-8D67C576388E}" dt="2023-02-24T16:42:21.181" v="338" actId="1038"/>
          <ac:spMkLst>
            <pc:docMk/>
            <pc:sldMk cId="953379259" sldId="389"/>
            <ac:spMk id="23" creationId="{638106B7-7570-BA6E-29C8-C6332D20C393}"/>
          </ac:spMkLst>
        </pc:spChg>
        <pc:spChg chg="add mod">
          <ac:chgData name="Luca Crocetti" userId="52efdf86-ba77-4dcf-8f92-67ea05fd85b4" providerId="ADAL" clId="{9DC9A317-536B-4734-9D33-8D67C576388E}" dt="2023-02-24T16:42:12.727" v="331" actId="14100"/>
          <ac:spMkLst>
            <pc:docMk/>
            <pc:sldMk cId="953379259" sldId="389"/>
            <ac:spMk id="24" creationId="{6F1E7BD8-CFE2-2AD5-3293-31FA0340B25C}"/>
          </ac:spMkLst>
        </pc:spChg>
      </pc:sldChg>
      <pc:sldChg chg="addSp delSp modSp add mod">
        <pc:chgData name="Luca Crocetti" userId="52efdf86-ba77-4dcf-8f92-67ea05fd85b4" providerId="ADAL" clId="{9DC9A317-536B-4734-9D33-8D67C576388E}" dt="2023-02-24T16:44:46.976" v="408" actId="1076"/>
        <pc:sldMkLst>
          <pc:docMk/>
          <pc:sldMk cId="743862558" sldId="390"/>
        </pc:sldMkLst>
        <pc:spChg chg="mod">
          <ac:chgData name="Luca Crocetti" userId="52efdf86-ba77-4dcf-8f92-67ea05fd85b4" providerId="ADAL" clId="{9DC9A317-536B-4734-9D33-8D67C576388E}" dt="2023-02-24T16:42:52.380" v="344" actId="207"/>
          <ac:spMkLst>
            <pc:docMk/>
            <pc:sldMk cId="743862558" sldId="390"/>
            <ac:spMk id="3" creationId="{646038F1-1D97-44D2-ABE9-87E706E5B735}"/>
          </ac:spMkLst>
        </pc:spChg>
        <pc:spChg chg="mod">
          <ac:chgData name="Luca Crocetti" userId="52efdf86-ba77-4dcf-8f92-67ea05fd85b4" providerId="ADAL" clId="{9DC9A317-536B-4734-9D33-8D67C576388E}" dt="2023-02-24T16:43:01.331" v="363" actId="20577"/>
          <ac:spMkLst>
            <pc:docMk/>
            <pc:sldMk cId="743862558" sldId="390"/>
            <ac:spMk id="8" creationId="{01A45571-F789-1F7A-21B7-D69FE9DBFDB2}"/>
          </ac:spMkLst>
        </pc:spChg>
        <pc:spChg chg="mod">
          <ac:chgData name="Luca Crocetti" userId="52efdf86-ba77-4dcf-8f92-67ea05fd85b4" providerId="ADAL" clId="{9DC9A317-536B-4734-9D33-8D67C576388E}" dt="2023-02-24T16:43:59.418" v="382" actId="1076"/>
          <ac:spMkLst>
            <pc:docMk/>
            <pc:sldMk cId="743862558" sldId="390"/>
            <ac:spMk id="15" creationId="{7FF70C10-2AA7-92EA-9035-2B9233436EEF}"/>
          </ac:spMkLst>
        </pc:spChg>
        <pc:spChg chg="add del mod">
          <ac:chgData name="Luca Crocetti" userId="52efdf86-ba77-4dcf-8f92-67ea05fd85b4" providerId="ADAL" clId="{9DC9A317-536B-4734-9D33-8D67C576388E}" dt="2023-02-24T16:44:46.976" v="408" actId="1076"/>
          <ac:spMkLst>
            <pc:docMk/>
            <pc:sldMk cId="743862558" sldId="390"/>
            <ac:spMk id="16" creationId="{236E157C-E50A-86D3-9ED1-1D656968BCD5}"/>
          </ac:spMkLst>
        </pc:spChg>
        <pc:spChg chg="add mod">
          <ac:chgData name="Luca Crocetti" userId="52efdf86-ba77-4dcf-8f92-67ea05fd85b4" providerId="ADAL" clId="{9DC9A317-536B-4734-9D33-8D67C576388E}" dt="2023-02-24T16:43:13.189" v="365" actId="571"/>
          <ac:spMkLst>
            <pc:docMk/>
            <pc:sldMk cId="743862558" sldId="390"/>
            <ac:spMk id="17" creationId="{0C60D42E-BD57-002C-AAC8-64ED929675E9}"/>
          </ac:spMkLst>
        </pc:spChg>
        <pc:spChg chg="mod">
          <ac:chgData name="Luca Crocetti" userId="52efdf86-ba77-4dcf-8f92-67ea05fd85b4" providerId="ADAL" clId="{9DC9A317-536B-4734-9D33-8D67C576388E}" dt="2023-02-24T16:43:10.968" v="364" actId="1076"/>
          <ac:spMkLst>
            <pc:docMk/>
            <pc:sldMk cId="743862558" sldId="390"/>
            <ac:spMk id="19" creationId="{7DBCAC29-00CC-8088-00D9-4ADE5D9C00D0}"/>
          </ac:spMkLst>
        </pc:spChg>
        <pc:spChg chg="mod">
          <ac:chgData name="Luca Crocetti" userId="52efdf86-ba77-4dcf-8f92-67ea05fd85b4" providerId="ADAL" clId="{9DC9A317-536B-4734-9D33-8D67C576388E}" dt="2023-02-24T16:43:15.462" v="366" actId="1076"/>
          <ac:spMkLst>
            <pc:docMk/>
            <pc:sldMk cId="743862558" sldId="390"/>
            <ac:spMk id="21" creationId="{65ACAC3A-6977-F890-058D-CC58701C018E}"/>
          </ac:spMkLst>
        </pc:spChg>
        <pc:spChg chg="mod">
          <ac:chgData name="Luca Crocetti" userId="52efdf86-ba77-4dcf-8f92-67ea05fd85b4" providerId="ADAL" clId="{9DC9A317-536B-4734-9D33-8D67C576388E}" dt="2023-02-24T16:43:54.108" v="380" actId="1076"/>
          <ac:spMkLst>
            <pc:docMk/>
            <pc:sldMk cId="743862558" sldId="390"/>
            <ac:spMk id="23" creationId="{638106B7-7570-BA6E-29C8-C6332D20C393}"/>
          </ac:spMkLst>
        </pc:spChg>
        <pc:spChg chg="del">
          <ac:chgData name="Luca Crocetti" userId="52efdf86-ba77-4dcf-8f92-67ea05fd85b4" providerId="ADAL" clId="{9DC9A317-536B-4734-9D33-8D67C576388E}" dt="2023-02-24T16:43:44.591" v="374" actId="478"/>
          <ac:spMkLst>
            <pc:docMk/>
            <pc:sldMk cId="743862558" sldId="390"/>
            <ac:spMk id="24" creationId="{6F1E7BD8-CFE2-2AD5-3293-31FA0340B25C}"/>
          </ac:spMkLst>
        </pc:spChg>
        <pc:spChg chg="add mod">
          <ac:chgData name="Luca Crocetti" userId="52efdf86-ba77-4dcf-8f92-67ea05fd85b4" providerId="ADAL" clId="{9DC9A317-536B-4734-9D33-8D67C576388E}" dt="2023-02-24T16:43:17.233" v="367" actId="571"/>
          <ac:spMkLst>
            <pc:docMk/>
            <pc:sldMk cId="743862558" sldId="390"/>
            <ac:spMk id="25" creationId="{7751CF40-55D3-1423-631F-B33EFD81DD83}"/>
          </ac:spMkLst>
        </pc:spChg>
        <pc:spChg chg="add mod">
          <ac:chgData name="Luca Crocetti" userId="52efdf86-ba77-4dcf-8f92-67ea05fd85b4" providerId="ADAL" clId="{9DC9A317-536B-4734-9D33-8D67C576388E}" dt="2023-02-24T16:44:24.650" v="398" actId="1036"/>
          <ac:spMkLst>
            <pc:docMk/>
            <pc:sldMk cId="743862558" sldId="390"/>
            <ac:spMk id="26" creationId="{1D4B7CD7-D708-D461-39EF-ECB45A8E6776}"/>
          </ac:spMkLst>
        </pc:spChg>
        <pc:spChg chg="add mod">
          <ac:chgData name="Luca Crocetti" userId="52efdf86-ba77-4dcf-8f92-67ea05fd85b4" providerId="ADAL" clId="{9DC9A317-536B-4734-9D33-8D67C576388E}" dt="2023-02-24T16:43:33.621" v="369" actId="571"/>
          <ac:spMkLst>
            <pc:docMk/>
            <pc:sldMk cId="743862558" sldId="390"/>
            <ac:spMk id="28" creationId="{1F3A4909-9DA4-A25C-06C6-23483E8A5043}"/>
          </ac:spMkLst>
        </pc:spChg>
        <pc:spChg chg="add mod">
          <ac:chgData name="Luca Crocetti" userId="52efdf86-ba77-4dcf-8f92-67ea05fd85b4" providerId="ADAL" clId="{9DC9A317-536B-4734-9D33-8D67C576388E}" dt="2023-02-24T16:44:33.371" v="400" actId="14100"/>
          <ac:spMkLst>
            <pc:docMk/>
            <pc:sldMk cId="743862558" sldId="390"/>
            <ac:spMk id="30" creationId="{CC3B7614-0232-2DC7-6D92-0A578C94E19E}"/>
          </ac:spMkLst>
        </pc:spChg>
        <pc:spChg chg="add mod">
          <ac:chgData name="Luca Crocetti" userId="52efdf86-ba77-4dcf-8f92-67ea05fd85b4" providerId="ADAL" clId="{9DC9A317-536B-4734-9D33-8D67C576388E}" dt="2023-02-24T16:44:04.886" v="384" actId="20577"/>
          <ac:spMkLst>
            <pc:docMk/>
            <pc:sldMk cId="743862558" sldId="390"/>
            <ac:spMk id="31" creationId="{981514B4-3B15-915F-1AD6-7FA818300050}"/>
          </ac:spMkLst>
        </pc:spChg>
        <pc:spChg chg="add mod">
          <ac:chgData name="Luca Crocetti" userId="52efdf86-ba77-4dcf-8f92-67ea05fd85b4" providerId="ADAL" clId="{9DC9A317-536B-4734-9D33-8D67C576388E}" dt="2023-02-24T16:44:13.476" v="392" actId="20577"/>
          <ac:spMkLst>
            <pc:docMk/>
            <pc:sldMk cId="743862558" sldId="390"/>
            <ac:spMk id="32" creationId="{7E6F168D-0097-5A81-4D9F-ED4AB667E5DD}"/>
          </ac:spMkLst>
        </pc:spChg>
      </pc:sldChg>
      <pc:sldChg chg="add del">
        <pc:chgData name="Luca Crocetti" userId="52efdf86-ba77-4dcf-8f92-67ea05fd85b4" providerId="ADAL" clId="{9DC9A317-536B-4734-9D33-8D67C576388E}" dt="2023-02-24T16:42:43.158" v="341"/>
        <pc:sldMkLst>
          <pc:docMk/>
          <pc:sldMk cId="1734865088" sldId="390"/>
        </pc:sldMkLst>
      </pc:sldChg>
      <pc:sldChg chg="addSp modSp add mod">
        <pc:chgData name="Luca Crocetti" userId="52efdf86-ba77-4dcf-8f92-67ea05fd85b4" providerId="ADAL" clId="{9DC9A317-536B-4734-9D33-8D67C576388E}" dt="2023-02-24T16:48:05.547" v="506" actId="20577"/>
        <pc:sldMkLst>
          <pc:docMk/>
          <pc:sldMk cId="1058002311" sldId="391"/>
        </pc:sldMkLst>
        <pc:spChg chg="add mod">
          <ac:chgData name="Luca Crocetti" userId="52efdf86-ba77-4dcf-8f92-67ea05fd85b4" providerId="ADAL" clId="{9DC9A317-536B-4734-9D33-8D67C576388E}" dt="2023-02-24T16:47:31.381" v="496" actId="1076"/>
          <ac:spMkLst>
            <pc:docMk/>
            <pc:sldMk cId="1058002311" sldId="391"/>
            <ac:spMk id="3" creationId="{44443F64-E9B9-565E-60CE-B06038DABEEB}"/>
          </ac:spMkLst>
        </pc:spChg>
        <pc:spChg chg="add mod">
          <ac:chgData name="Luca Crocetti" userId="52efdf86-ba77-4dcf-8f92-67ea05fd85b4" providerId="ADAL" clId="{9DC9A317-536B-4734-9D33-8D67C576388E}" dt="2023-02-24T16:47:34.864" v="498" actId="1076"/>
          <ac:spMkLst>
            <pc:docMk/>
            <pc:sldMk cId="1058002311" sldId="391"/>
            <ac:spMk id="9" creationId="{817C85CE-CED0-02E7-2447-90691F0ADC1C}"/>
          </ac:spMkLst>
        </pc:spChg>
        <pc:spChg chg="mod">
          <ac:chgData name="Luca Crocetti" userId="52efdf86-ba77-4dcf-8f92-67ea05fd85b4" providerId="ADAL" clId="{9DC9A317-536B-4734-9D33-8D67C576388E}" dt="2023-02-24T16:48:05.547" v="506" actId="20577"/>
          <ac:spMkLst>
            <pc:docMk/>
            <pc:sldMk cId="1058002311" sldId="391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DC9A317-536B-4734-9D33-8D67C576388E}" dt="2023-02-24T16:47:42.563" v="501" actId="208"/>
          <ac:cxnSpMkLst>
            <pc:docMk/>
            <pc:sldMk cId="1058002311" sldId="391"/>
            <ac:cxnSpMk id="10" creationId="{06C3D7DD-C421-0117-7473-24515CBD3B60}"/>
          </ac:cxnSpMkLst>
        </pc:cxnChg>
        <pc:cxnChg chg="add mod">
          <ac:chgData name="Luca Crocetti" userId="52efdf86-ba77-4dcf-8f92-67ea05fd85b4" providerId="ADAL" clId="{9DC9A317-536B-4734-9D33-8D67C576388E}" dt="2023-02-24T16:47:48.030" v="503" actId="14100"/>
          <ac:cxnSpMkLst>
            <pc:docMk/>
            <pc:sldMk cId="1058002311" sldId="391"/>
            <ac:cxnSpMk id="17" creationId="{5B53AC48-E56A-6A71-899D-5A221A0DC0A2}"/>
          </ac:cxnSpMkLst>
        </pc:cxnChg>
      </pc:sldChg>
      <pc:sldChg chg="modSp add mod">
        <pc:chgData name="Luca Crocetti" userId="52efdf86-ba77-4dcf-8f92-67ea05fd85b4" providerId="ADAL" clId="{9DC9A317-536B-4734-9D33-8D67C576388E}" dt="2023-02-24T17:14:33.619" v="643" actId="113"/>
        <pc:sldMkLst>
          <pc:docMk/>
          <pc:sldMk cId="1248170124" sldId="392"/>
        </pc:sldMkLst>
        <pc:spChg chg="mod">
          <ac:chgData name="Luca Crocetti" userId="52efdf86-ba77-4dcf-8f92-67ea05fd85b4" providerId="ADAL" clId="{9DC9A317-536B-4734-9D33-8D67C576388E}" dt="2023-02-24T17:14:33.619" v="643" actId="113"/>
          <ac:spMkLst>
            <pc:docMk/>
            <pc:sldMk cId="1248170124" sldId="392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5:05.817" v="686" actId="20577"/>
        <pc:sldMkLst>
          <pc:docMk/>
          <pc:sldMk cId="1382405189" sldId="393"/>
        </pc:sldMkLst>
        <pc:spChg chg="mod">
          <ac:chgData name="Luca Crocetti" userId="52efdf86-ba77-4dcf-8f92-67ea05fd85b4" providerId="ADAL" clId="{9DC9A317-536B-4734-9D33-8D67C576388E}" dt="2023-02-24T17:15:05.817" v="686" actId="20577"/>
          <ac:spMkLst>
            <pc:docMk/>
            <pc:sldMk cId="1382405189" sldId="393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9:03.745" v="800" actId="20577"/>
        <pc:sldMkLst>
          <pc:docMk/>
          <pc:sldMk cId="468927881" sldId="394"/>
        </pc:sldMkLst>
        <pc:spChg chg="mod">
          <ac:chgData name="Luca Crocetti" userId="52efdf86-ba77-4dcf-8f92-67ea05fd85b4" providerId="ADAL" clId="{9DC9A317-536B-4734-9D33-8D67C576388E}" dt="2023-02-24T17:19:03.745" v="800" actId="20577"/>
          <ac:spMkLst>
            <pc:docMk/>
            <pc:sldMk cId="468927881" sldId="394"/>
            <ac:spMk id="3" creationId="{646038F1-1D97-44D2-ABE9-87E706E5B735}"/>
          </ac:spMkLst>
        </pc:spChg>
      </pc:sldChg>
      <pc:sldChg chg="del">
        <pc:chgData name="Luca Crocetti" userId="52efdf86-ba77-4dcf-8f92-67ea05fd85b4" providerId="ADAL" clId="{9DC9A317-536B-4734-9D33-8D67C576388E}" dt="2023-02-24T15:55:45.713" v="0" actId="2696"/>
        <pc:sldMkLst>
          <pc:docMk/>
          <pc:sldMk cId="2478470892" sldId="444"/>
        </pc:sldMkLst>
      </pc:sldChg>
      <pc:sldMasterChg chg="modSldLayout">
        <pc:chgData name="Luca Crocetti" userId="52efdf86-ba77-4dcf-8f92-67ea05fd85b4" providerId="ADAL" clId="{9DC9A317-536B-4734-9D33-8D67C576388E}" dt="2023-02-24T16:28:06.125" v="3"/>
        <pc:sldMasterMkLst>
          <pc:docMk/>
          <pc:sldMasterMk cId="3526788035" sldId="2147483662"/>
        </pc:sldMasterMkLst>
        <pc:sldLayoutChg chg="addSp delSp modSp mod">
          <pc:chgData name="Luca Crocetti" userId="52efdf86-ba77-4dcf-8f92-67ea05fd85b4" providerId="ADAL" clId="{9DC9A317-536B-4734-9D33-8D67C576388E}" dt="2023-02-24T16:28:06.125" v="3"/>
          <pc:sldLayoutMkLst>
            <pc:docMk/>
            <pc:sldMasterMk cId="3526788035" sldId="2147483662"/>
            <pc:sldLayoutMk cId="2678603133" sldId="2147483667"/>
          </pc:sldLayoutMkLst>
          <pc:spChg chg="add mod">
            <ac:chgData name="Luca Crocetti" userId="52efdf86-ba77-4dcf-8f92-67ea05fd85b4" providerId="ADAL" clId="{9DC9A317-536B-4734-9D33-8D67C576388E}" dt="2023-02-24T16:28:06.125" v="3"/>
            <ac:spMkLst>
              <pc:docMk/>
              <pc:sldMasterMk cId="3526788035" sldId="2147483662"/>
              <pc:sldLayoutMk cId="2678603133" sldId="2147483667"/>
              <ac:spMk id="2" creationId="{65F36BC8-CB80-8077-C387-86DE40772B8B}"/>
            </ac:spMkLst>
          </pc:spChg>
          <pc:spChg chg="del">
            <ac:chgData name="Luca Crocetti" userId="52efdf86-ba77-4dcf-8f92-67ea05fd85b4" providerId="ADAL" clId="{9DC9A317-536B-4734-9D33-8D67C576388E}" dt="2023-02-24T16:28:05.846" v="2" actId="478"/>
            <ac:spMkLst>
              <pc:docMk/>
              <pc:sldMasterMk cId="3526788035" sldId="2147483662"/>
              <pc:sldLayoutMk cId="2678603133" sldId="2147483667"/>
              <ac:spMk id="5" creationId="{00000000-0000-0000-0000-000000000000}"/>
            </ac:spMkLst>
          </pc:spChg>
        </pc:sldLayoutChg>
      </pc:sldMasterChg>
    </pc:docChg>
  </pc:docChgLst>
  <pc:docChgLst>
    <pc:chgData name="Luca Crocetti" userId="52efdf86-ba77-4dcf-8f92-67ea05fd85b4" providerId="ADAL" clId="{F54AB79C-CF2F-48E0-AB2B-B1BDA75FD3C3}"/>
    <pc:docChg chg="undo custSel addSld delSld modSld sldOrd">
      <pc:chgData name="Luca Crocetti" userId="52efdf86-ba77-4dcf-8f92-67ea05fd85b4" providerId="ADAL" clId="{F54AB79C-CF2F-48E0-AB2B-B1BDA75FD3C3}" dt="2023-10-28T21:58:28.774" v="8371"/>
      <pc:docMkLst>
        <pc:docMk/>
      </pc:docMkLst>
      <pc:sldChg chg="addSp delSp modSp add mod">
        <pc:chgData name="Luca Crocetti" userId="52efdf86-ba77-4dcf-8f92-67ea05fd85b4" providerId="ADAL" clId="{F54AB79C-CF2F-48E0-AB2B-B1BDA75FD3C3}" dt="2023-10-26T22:22:14.747" v="433" actId="9405"/>
        <pc:sldMkLst>
          <pc:docMk/>
          <pc:sldMk cId="360260834" sldId="406"/>
        </pc:sldMkLst>
        <pc:spChg chg="mod">
          <ac:chgData name="Luca Crocetti" userId="52efdf86-ba77-4dcf-8f92-67ea05fd85b4" providerId="ADAL" clId="{F54AB79C-CF2F-48E0-AB2B-B1BDA75FD3C3}" dt="2023-10-25T09:07:11.741" v="64" actId="20577"/>
          <ac:spMkLst>
            <pc:docMk/>
            <pc:sldMk cId="360260834" sldId="406"/>
            <ac:spMk id="2" creationId="{00000000-0000-0000-0000-000000000000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3" creationId="{7EBC2205-20F8-BA7B-EEA0-7E0152F8F00B}"/>
          </ac:spMkLst>
        </pc:spChg>
        <pc:spChg chg="add del mod">
          <ac:chgData name="Luca Crocetti" userId="52efdf86-ba77-4dcf-8f92-67ea05fd85b4" providerId="ADAL" clId="{F54AB79C-CF2F-48E0-AB2B-B1BDA75FD3C3}" dt="2023-10-26T22:20:43.593" v="415" actId="478"/>
          <ac:spMkLst>
            <pc:docMk/>
            <pc:sldMk cId="360260834" sldId="406"/>
            <ac:spMk id="4" creationId="{9290DBB8-CB52-D0A9-8921-D701E856342B}"/>
          </ac:spMkLst>
        </pc:spChg>
        <pc:spChg chg="mod">
          <ac:chgData name="Luca Crocetti" userId="52efdf86-ba77-4dcf-8f92-67ea05fd85b4" providerId="ADAL" clId="{F54AB79C-CF2F-48E0-AB2B-B1BDA75FD3C3}" dt="2023-10-26T22:19:06.651" v="408" actId="14100"/>
          <ac:spMkLst>
            <pc:docMk/>
            <pc:sldMk cId="360260834" sldId="406"/>
            <ac:spMk id="5" creationId="{C73683D1-A9F7-430A-8832-5148E28B631F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6" creationId="{5F3FFB78-8C11-F775-3731-B64AA5552E12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1" creationId="{A88ADABE-D960-A179-D82F-11579790D6D5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2" creationId="{72DE486E-0F8C-5E4F-FB39-A1E95709A38C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97" creationId="{03526DFD-7B07-BB87-CD05-650CEB4BD370}"/>
          </ac:spMkLst>
        </pc:s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5" creationId="{0BFB72F5-C312-01E2-57D8-885BF6A80CC9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23" creationId="{232177C5-21D9-623E-2CAC-7322C55C5DF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37" creationId="{E11F8752-6B70-23C1-9C7D-FCBA375602EF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40" creationId="{2D1BFC8F-1BBE-E7F6-8964-2DF96249238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46" creationId="{CB05F480-E80C-55A0-7506-F2E952694433}"/>
          </ac:grpSpMkLst>
        </pc:grpChg>
        <pc:grpChg chg="add del mod">
          <ac:chgData name="Luca Crocetti" userId="52efdf86-ba77-4dcf-8f92-67ea05fd85b4" providerId="ADAL" clId="{F54AB79C-CF2F-48E0-AB2B-B1BDA75FD3C3}" dt="2023-10-26T22:20:34.618" v="414" actId="478"/>
          <ac:grpSpMkLst>
            <pc:docMk/>
            <pc:sldMk cId="360260834" sldId="406"/>
            <ac:grpSpMk id="54" creationId="{32441D55-C133-0659-EC20-0DA5C15C1C1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61" creationId="{24B0D03D-BC97-C683-E519-61ACC546FD4C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72" creationId="{0B301DE1-A04A-7E4F-605E-3451C027B80E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85" creationId="{ACBC43B1-404E-B38D-9148-F01E9ECA28DC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99" creationId="{3028D51F-CFB2-E1BC-17AA-2D467FD895E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03" creationId="{630EBB7B-2ED7-8071-C7A0-0E72F8619E86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108" creationId="{247D6C97-0D1C-702C-71C1-88BF28A3289E}"/>
          </ac:grpSpMkLst>
        </pc:grpChg>
        <pc:picChg chg="del">
          <ac:chgData name="Luca Crocetti" userId="52efdf86-ba77-4dcf-8f92-67ea05fd85b4" providerId="ADAL" clId="{F54AB79C-CF2F-48E0-AB2B-B1BDA75FD3C3}" dt="2023-10-25T09:06:44.372" v="5" actId="478"/>
          <ac:picMkLst>
            <pc:docMk/>
            <pc:sldMk cId="360260834" sldId="406"/>
            <ac:picMk id="7" creationId="{2B6FBECE-8676-46C6-8838-9C97D56349BB}"/>
          </ac:picMkLst>
        </pc:picChg>
        <pc:picChg chg="add mod">
          <ac:chgData name="Luca Crocetti" userId="52efdf86-ba77-4dcf-8f92-67ea05fd85b4" providerId="ADAL" clId="{F54AB79C-CF2F-48E0-AB2B-B1BDA75FD3C3}" dt="2023-10-26T22:21:05.117" v="419" actId="1076"/>
          <ac:picMkLst>
            <pc:docMk/>
            <pc:sldMk cId="360260834" sldId="40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2" creationId="{0866BDE3-DAEF-F264-16A6-8E5BDB5461BD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3" creationId="{D00C64CC-7B54-9CB8-A257-827CDE349166}"/>
          </ac:picMkLst>
        </pc:picChg>
        <pc:picChg chg="add del mod">
          <ac:chgData name="Luca Crocetti" userId="52efdf86-ba77-4dcf-8f92-67ea05fd85b4" providerId="ADAL" clId="{F54AB79C-CF2F-48E0-AB2B-B1BDA75FD3C3}" dt="2023-10-26T22:20:30.840" v="413" actId="478"/>
          <ac:picMkLst>
            <pc:docMk/>
            <pc:sldMk cId="360260834" sldId="406"/>
            <ac:picMk id="14" creationId="{F240EEF5-420E-3DA3-32D0-969C870325AA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06" creationId="{055E5553-FEBA-071E-4295-0F38FE721C80}"/>
          </ac:picMkLst>
        </pc:pic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8" creationId="{20DA0E8F-9DCF-8ABD-48AA-C00D5500BF3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9" creationId="{1E299526-DD41-676C-6827-E79E5158D57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1" creationId="{A16E5BD9-D00D-8D01-11EE-F1F32BBAB08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2" creationId="{1217CC2C-001C-E84B-8F98-D6B23675A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3" creationId="{2CF72542-B5A1-2821-7A91-61512E7FC43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4" creationId="{F05CCDD2-98BC-10DC-64C1-BBCF26C78A0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5" creationId="{2A3CD1F9-A04B-7C78-EE09-01F2B9708C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7" creationId="{7E9B5752-E2CC-726F-8690-261AACAB579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8" creationId="{28C33349-5C58-5668-D409-F634E80EB31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9" creationId="{EEDEDCB3-DC2A-E6EA-C6FC-FCEF32EA921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0" creationId="{7BCADDFF-65E0-90E9-F38E-761515CE322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1" creationId="{F2EB6FC9-05B9-6725-E874-31C1EFA0C45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2" creationId="{0C848745-133F-D04F-01ED-160E4E63D59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3" creationId="{38F04C05-B827-2781-3454-2A4C2123691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5" creationId="{E40CDFB6-730B-DECE-67EB-D4A2D1F2B72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6" creationId="{5102FB0C-5DCC-383F-13E3-92E7FFC2EBE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7" creationId="{AE40D03E-3A34-559F-E043-00AD3533559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8" creationId="{0FCCEF7C-9A16-ACB7-E903-DBE62D107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9" creationId="{7D97A0CA-BB31-C185-6930-6CB396869E0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0" creationId="{A411DF59-F247-2D63-608F-266FC9CF5B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2" creationId="{5D0F185C-DAA9-342E-1A97-6D1E72186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3" creationId="{893CDC52-8AA2-18BA-F6C0-AAC9490BA2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4" creationId="{0AB8FDF2-168C-BEFD-AFED-3DABB2E86E2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5" creationId="{20D1EE38-3B3C-AD5D-6EB4-966A11A5877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6" creationId="{ED2C06D5-94A9-55FC-FDDF-7C3953EE4EE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7" creationId="{1CC65025-967D-3853-6E68-076A8768F66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8" creationId="{BC4E720A-962A-BA9D-92EA-8495749E13C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9" creationId="{26B6D8B5-24B6-7544-84A2-FC97D26AA86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0" creationId="{262D2987-0CD5-53FC-CAEA-31DECB66E3A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1" creationId="{F7785EDA-C8EA-ACB4-D324-2E4380B09E1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3" creationId="{0AB95FE3-EC86-503E-CCB2-AADEF628E2A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4" creationId="{7281E7B1-371C-1B81-7722-E32C8BB5E77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5" creationId="{6B227C3B-F4F0-4FC2-4923-8BC0679E3BA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6" creationId="{523D25BB-F0C6-AA9D-2331-DBF61B1C4E3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7" creationId="{8528A844-4FF0-7AA2-94EE-35C8AE889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8" creationId="{EBF129EE-4625-4E7F-0171-1C673141B4AE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9" creationId="{D397441A-CFAA-4B22-F378-F1633BAED02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0" creationId="{CCE77058-C20E-82D0-8751-98486137205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1" creationId="{753F1495-8EEA-B6C9-E247-27E82EAAC58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2" creationId="{D9A7673A-3EDC-0849-0A58-6AC295FDBA5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3" creationId="{468460DA-32F8-C4AB-1D2B-528D8D510FF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4" creationId="{00D52CE0-9E09-F841-F54B-D733ECB4F9C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6" creationId="{16D531EE-D94A-6E21-95B7-599E0FA317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7" creationId="{377C79D6-E3A6-B101-252E-40796328B8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8" creationId="{8AD2CD55-8406-6265-B5F7-4C540D33A85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9" creationId="{49F2C021-D93A-430C-372F-096AE7A41F0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90" creationId="{494B06E7-2E42-A1A4-EB3F-8D45E1ED7FC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0" creationId="{B1E79171-3A51-DC44-8EAA-2EAB1F7B683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1" creationId="{61FB8334-1506-C3D0-7661-72A568C79E0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2" creationId="{FEA38F19-9518-EC17-488D-92DF75670DF4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4" creationId="{AC0C681E-07C9-47BD-51D1-4388EB19EC4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5" creationId="{53329743-B073-ABAB-5DF5-F0F5791BF29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09" creationId="{3B2E402A-BD20-F777-7F95-8015E0280A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0" creationId="{C5F19218-256D-E732-D580-428F4CF8C81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1" creationId="{CB6AE1BC-E2D4-BB23-1EF2-E414E9AA39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2" creationId="{105F2A05-B963-13F9-9772-61D97AB29BF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3" creationId="{DBF6B900-28C1-C680-271D-4243D53C188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4" creationId="{2B0B5D53-E111-45CD-6D7A-49DEB66E584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5" creationId="{10F5BA9B-CB7B-82D6-0222-E9D14FB4F35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6" creationId="{E4D98F90-9794-2DFE-F3F6-7A80A8A1DF9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7" creationId="{06830C37-79A9-57A4-C54B-A878CB05932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8" creationId="{DB4D2D77-0630-9AE4-2A2C-59010FB4430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9" creationId="{27E78EB1-2FFB-2189-574A-9F5BE2BBE1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0" creationId="{9B032085-C9C6-ABF4-E28E-B0DA32A3D9D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1" creationId="{AD4F14D5-6836-E604-CE00-00B8A1F7DED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2" creationId="{0D0556D5-7CF3-6647-9A97-668CF61DAE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3" creationId="{43DE80B3-81B3-A22C-A8DE-C15B3C45D49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4" creationId="{10CD22C5-A5D7-83C6-9D15-5D77ED8ECBB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5" creationId="{BC727D0A-C49B-00AD-8C66-11929B15181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6" creationId="{AFCA41A6-4BB3-3562-1EA8-8FB2DFB568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7" creationId="{F67ABF9E-B0D0-26AD-F5CC-95D54A716B4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8" creationId="{6489E30A-B25F-F278-8BEB-9FAD6355A877}"/>
          </ac:inkMkLst>
        </pc:inkChg>
        <pc:inkChg chg="add del">
          <ac:chgData name="Luca Crocetti" userId="52efdf86-ba77-4dcf-8f92-67ea05fd85b4" providerId="ADAL" clId="{F54AB79C-CF2F-48E0-AB2B-B1BDA75FD3C3}" dt="2023-10-26T22:22:08.228" v="430" actId="9405"/>
          <ac:inkMkLst>
            <pc:docMk/>
            <pc:sldMk cId="360260834" sldId="406"/>
            <ac:inkMk id="136" creationId="{FE1D1BB1-28CC-35F0-8A04-FA3EEF7108DB}"/>
          </ac:inkMkLst>
        </pc:inkChg>
        <pc:inkChg chg="add del">
          <ac:chgData name="Luca Crocetti" userId="52efdf86-ba77-4dcf-8f92-67ea05fd85b4" providerId="ADAL" clId="{F54AB79C-CF2F-48E0-AB2B-B1BDA75FD3C3}" dt="2023-10-26T22:22:10.900" v="432" actId="9405"/>
          <ac:inkMkLst>
            <pc:docMk/>
            <pc:sldMk cId="360260834" sldId="406"/>
            <ac:inkMk id="137" creationId="{0848A8DB-A889-2AF1-A9E5-387D1C58A698}"/>
          </ac:inkMkLst>
        </pc:inkChg>
        <pc:inkChg chg="add">
          <ac:chgData name="Luca Crocetti" userId="52efdf86-ba77-4dcf-8f92-67ea05fd85b4" providerId="ADAL" clId="{F54AB79C-CF2F-48E0-AB2B-B1BDA75FD3C3}" dt="2023-10-26T22:22:14.747" v="433" actId="9405"/>
          <ac:inkMkLst>
            <pc:docMk/>
            <pc:sldMk cId="360260834" sldId="406"/>
            <ac:inkMk id="138" creationId="{642CB3A9-7745-7B08-AB28-87ECF54E4DD3}"/>
          </ac:inkMkLst>
        </pc:ink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0:46.338" v="416" actId="478"/>
          <ac:cxnSpMkLst>
            <pc:docMk/>
            <pc:sldMk cId="360260834" sldId="406"/>
            <ac:cxnSpMk id="8" creationId="{04CDC4A6-4BE5-23B0-C8CC-D3E98E1DD2B2}"/>
          </ac:cxnSpMkLst>
        </pc:cxnChg>
        <pc:cxnChg chg="add del mod">
          <ac:chgData name="Luca Crocetti" userId="52efdf86-ba77-4dcf-8f92-67ea05fd85b4" providerId="ADAL" clId="{F54AB79C-CF2F-48E0-AB2B-B1BDA75FD3C3}" dt="2023-10-26T22:20:30.840" v="413" actId="478"/>
          <ac:cxnSpMkLst>
            <pc:docMk/>
            <pc:sldMk cId="360260834" sldId="406"/>
            <ac:cxnSpMk id="9" creationId="{29E371ED-2674-4359-E15D-67F545685E62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0" creationId="{F2A9499E-B8E6-3D1E-5D92-185EEA525872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3" creationId="{5F4D0FE1-EA3B-09D6-EC15-2B2281752D9D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4" creationId="{E66467CD-DC47-EA57-B837-80A88060F2B3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5" creationId="{0118809D-D52B-1BCA-5683-4FBC6E8670FA}"/>
          </ac:cxnSpMkLst>
        </pc:cxnChg>
        <pc:cxnChg chg="add mod">
          <ac:chgData name="Luca Crocetti" userId="52efdf86-ba77-4dcf-8f92-67ea05fd85b4" providerId="ADAL" clId="{F54AB79C-CF2F-48E0-AB2B-B1BDA75FD3C3}" dt="2023-10-26T22:21:15.117" v="420" actId="14100"/>
          <ac:cxnSpMkLst>
            <pc:docMk/>
            <pc:sldMk cId="360260834" sldId="406"/>
            <ac:cxnSpMk id="96" creationId="{2BA41897-DF3E-4323-D19A-2911A55EC520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98" creationId="{DB000ED2-D671-FE82-A953-CE37B83E6412}"/>
          </ac:cxnSpMkLst>
        </pc:cxnChg>
        <pc:cxnChg chg="add del mod">
          <ac:chgData name="Luca Crocetti" userId="52efdf86-ba77-4dcf-8f92-67ea05fd85b4" providerId="ADAL" clId="{F54AB79C-CF2F-48E0-AB2B-B1BDA75FD3C3}" dt="2023-10-26T22:20:26.088" v="412" actId="478"/>
          <ac:cxnSpMkLst>
            <pc:docMk/>
            <pc:sldMk cId="360260834" sldId="406"/>
            <ac:cxnSpMk id="107" creationId="{EE0946FA-2A87-D52F-BAAF-F0833DC5B9AD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29" creationId="{8B9C37AC-2CD8-B065-D5C8-DC52046EA442}"/>
          </ac:cxnSpMkLst>
        </pc:cxnChg>
        <pc:cxnChg chg="add mod">
          <ac:chgData name="Luca Crocetti" userId="52efdf86-ba77-4dcf-8f92-67ea05fd85b4" providerId="ADAL" clId="{F54AB79C-CF2F-48E0-AB2B-B1BDA75FD3C3}" dt="2023-10-26T22:21:46.719" v="425" actId="14100"/>
          <ac:cxnSpMkLst>
            <pc:docMk/>
            <pc:sldMk cId="360260834" sldId="406"/>
            <ac:cxnSpMk id="131" creationId="{1531A247-A97C-BBE8-67ED-E70231731D19}"/>
          </ac:cxnSpMkLst>
        </pc:cxnChg>
        <pc:cxnChg chg="add mod">
          <ac:chgData name="Luca Crocetti" userId="52efdf86-ba77-4dcf-8f92-67ea05fd85b4" providerId="ADAL" clId="{F54AB79C-CF2F-48E0-AB2B-B1BDA75FD3C3}" dt="2023-10-26T22:21:53.733" v="428" actId="14100"/>
          <ac:cxnSpMkLst>
            <pc:docMk/>
            <pc:sldMk cId="360260834" sldId="406"/>
            <ac:cxnSpMk id="133" creationId="{AF598965-A953-D8D2-626D-95E079523244}"/>
          </ac:cxnSpMkLst>
        </pc:cxnChg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108141850" sldId="408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548988124" sldId="409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07161607" sldId="410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28430935" sldId="411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507376733" sldId="412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58339223" sldId="413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662523571" sldId="414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832304806" sldId="415"/>
        </pc:sldMkLst>
      </pc:sldChg>
      <pc:sldChg chg="del">
        <pc:chgData name="Luca Crocetti" userId="52efdf86-ba77-4dcf-8f92-67ea05fd85b4" providerId="ADAL" clId="{F54AB79C-CF2F-48E0-AB2B-B1BDA75FD3C3}" dt="2023-10-25T09:06:36.060" v="2" actId="47"/>
        <pc:sldMkLst>
          <pc:docMk/>
          <pc:sldMk cId="2070016080" sldId="575"/>
        </pc:sldMkLst>
      </pc:sldChg>
      <pc:sldChg chg="modSp mod">
        <pc:chgData name="Luca Crocetti" userId="52efdf86-ba77-4dcf-8f92-67ea05fd85b4" providerId="ADAL" clId="{F54AB79C-CF2F-48E0-AB2B-B1BDA75FD3C3}" dt="2023-10-28T18:40:53.644" v="6762" actId="20577"/>
        <pc:sldMkLst>
          <pc:docMk/>
          <pc:sldMk cId="1559453425" sldId="576"/>
        </pc:sldMkLst>
        <pc:spChg chg="mod">
          <ac:chgData name="Luca Crocetti" userId="52efdf86-ba77-4dcf-8f92-67ea05fd85b4" providerId="ADAL" clId="{F54AB79C-CF2F-48E0-AB2B-B1BDA75FD3C3}" dt="2023-10-27T12:19:21.498" v="4215" actId="20577"/>
          <ac:spMkLst>
            <pc:docMk/>
            <pc:sldMk cId="1559453425" sldId="576"/>
            <ac:spMk id="2" creationId="{A1E43869-A74A-4BC1-B9CE-79D78A6BDFFE}"/>
          </ac:spMkLst>
        </pc:spChg>
        <pc:spChg chg="mod">
          <ac:chgData name="Luca Crocetti" userId="52efdf86-ba77-4dcf-8f92-67ea05fd85b4" providerId="ADAL" clId="{F54AB79C-CF2F-48E0-AB2B-B1BDA75FD3C3}" dt="2023-10-28T18:40:53.644" v="6762" actId="20577"/>
          <ac:spMkLst>
            <pc:docMk/>
            <pc:sldMk cId="1559453425" sldId="576"/>
            <ac:spMk id="3" creationId="{646038F1-1D97-44D2-ABE9-87E706E5B735}"/>
          </ac:spMkLst>
        </pc:spChg>
      </pc:sldChg>
      <pc:sldChg chg="add del">
        <pc:chgData name="Luca Crocetti" userId="52efdf86-ba77-4dcf-8f92-67ea05fd85b4" providerId="ADAL" clId="{F54AB79C-CF2F-48E0-AB2B-B1BDA75FD3C3}" dt="2023-10-27T12:19:16.510" v="4206" actId="47"/>
        <pc:sldMkLst>
          <pc:docMk/>
          <pc:sldMk cId="1233206816" sldId="577"/>
        </pc:sldMkLst>
      </pc:sldChg>
      <pc:sldChg chg="addSp delSp modSp add mod">
        <pc:chgData name="Luca Crocetti" userId="52efdf86-ba77-4dcf-8f92-67ea05fd85b4" providerId="ADAL" clId="{F54AB79C-CF2F-48E0-AB2B-B1BDA75FD3C3}" dt="2023-10-28T19:16:21.827" v="8362"/>
        <pc:sldMkLst>
          <pc:docMk/>
          <pc:sldMk cId="796080419" sldId="584"/>
        </pc:sldMkLst>
        <pc:grpChg chg="del mod">
          <ac:chgData name="Luca Crocetti" userId="52efdf86-ba77-4dcf-8f92-67ea05fd85b4" providerId="ADAL" clId="{F54AB79C-CF2F-48E0-AB2B-B1BDA75FD3C3}" dt="2023-10-28T19:15:53.499" v="8311"/>
          <ac:grpSpMkLst>
            <pc:docMk/>
            <pc:sldMk cId="796080419" sldId="584"/>
            <ac:grpSpMk id="8" creationId="{07EB3824-F3B3-ED92-B01A-4FBC52EFB1DD}"/>
          </ac:grpSpMkLst>
        </pc:grpChg>
        <pc:grpChg chg="mod">
          <ac:chgData name="Luca Crocetti" userId="52efdf86-ba77-4dcf-8f92-67ea05fd85b4" providerId="ADAL" clId="{F54AB79C-CF2F-48E0-AB2B-B1BDA75FD3C3}" dt="2023-10-28T19:15:59.206" v="8321"/>
          <ac:grpSpMkLst>
            <pc:docMk/>
            <pc:sldMk cId="796080419" sldId="584"/>
            <ac:grpSpMk id="17" creationId="{62B3CA12-2C8B-AA67-0F24-209926862D6A}"/>
          </ac:grpSpMkLst>
        </pc:grpChg>
        <pc:grpChg chg="mod">
          <ac:chgData name="Luca Crocetti" userId="52efdf86-ba77-4dcf-8f92-67ea05fd85b4" providerId="ADAL" clId="{F54AB79C-CF2F-48E0-AB2B-B1BDA75FD3C3}" dt="2023-10-28T19:16:09.486" v="8346"/>
          <ac:grpSpMkLst>
            <pc:docMk/>
            <pc:sldMk cId="796080419" sldId="584"/>
            <ac:grpSpMk id="32" creationId="{748D04E5-4DF0-D840-B7AA-5BE14812C375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5" creationId="{D9B867CE-4F97-2567-E9C4-2E434F7582CF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6" creationId="{73103053-8268-7CAE-364D-6853172889A6}"/>
          </ac:grpSpMkLst>
        </pc:grpChg>
        <pc:grpChg chg="mod">
          <ac:chgData name="Luca Crocetti" userId="52efdf86-ba77-4dcf-8f92-67ea05fd85b4" providerId="ADAL" clId="{F54AB79C-CF2F-48E0-AB2B-B1BDA75FD3C3}" dt="2023-10-28T19:16:21.827" v="8362"/>
          <ac:grpSpMkLst>
            <pc:docMk/>
            <pc:sldMk cId="796080419" sldId="584"/>
            <ac:grpSpMk id="49" creationId="{D5129789-A136-C35F-E819-8CA2133D2223}"/>
          </ac:grpSpMkLst>
        </pc:grpChg>
        <pc:inkChg chg="add">
          <ac:chgData name="Luca Crocetti" userId="52efdf86-ba77-4dcf-8f92-67ea05fd85b4" providerId="ADAL" clId="{F54AB79C-CF2F-48E0-AB2B-B1BDA75FD3C3}" dt="2023-10-28T19:15:41.688" v="8305" actId="9405"/>
          <ac:inkMkLst>
            <pc:docMk/>
            <pc:sldMk cId="796080419" sldId="584"/>
            <ac:inkMk id="3" creationId="{14E164B8-B4B7-98AE-8E08-4C1F195F01FE}"/>
          </ac:inkMkLst>
        </pc:inkChg>
        <pc:inkChg chg="add del mod">
          <ac:chgData name="Luca Crocetti" userId="52efdf86-ba77-4dcf-8f92-67ea05fd85b4" providerId="ADAL" clId="{F54AB79C-CF2F-48E0-AB2B-B1BDA75FD3C3}" dt="2023-10-28T19:15:53.499" v="8310"/>
          <ac:inkMkLst>
            <pc:docMk/>
            <pc:sldMk cId="796080419" sldId="584"/>
            <ac:inkMk id="5" creationId="{75B67DEB-10C2-34C0-6BBC-10A8C2DC47B3}"/>
          </ac:inkMkLst>
        </pc:inkChg>
        <pc:inkChg chg="add del mod">
          <ac:chgData name="Luca Crocetti" userId="52efdf86-ba77-4dcf-8f92-67ea05fd85b4" providerId="ADAL" clId="{F54AB79C-CF2F-48E0-AB2B-B1BDA75FD3C3}" dt="2023-10-28T19:15:53.499" v="8312"/>
          <ac:inkMkLst>
            <pc:docMk/>
            <pc:sldMk cId="796080419" sldId="584"/>
            <ac:inkMk id="6" creationId="{3190EC01-A990-2B8A-C77E-9A7C75A05134}"/>
          </ac:inkMkLst>
        </pc:inkChg>
        <pc:inkChg chg="add del mod">
          <ac:chgData name="Luca Crocetti" userId="52efdf86-ba77-4dcf-8f92-67ea05fd85b4" providerId="ADAL" clId="{F54AB79C-CF2F-48E0-AB2B-B1BDA75FD3C3}" dt="2023-10-28T19:15:53.499" v="8311"/>
          <ac:inkMkLst>
            <pc:docMk/>
            <pc:sldMk cId="796080419" sldId="584"/>
            <ac:inkMk id="7" creationId="{51836093-C95C-64D0-F15D-437653C84599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9" creationId="{4583B936-9EBE-13EC-3CBD-04B0D8655DD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0" creationId="{A6180D9C-CC64-CE60-407B-5DA65DB3FE0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1" creationId="{F2292305-4067-59D5-6894-EE2164E96060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2" creationId="{9B602545-1BB3-0D43-017F-371F08A1234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3" creationId="{2FDD12AB-123D-7E03-ADA2-660E3041C2F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4" creationId="{E62AB3A5-5C4C-355B-9587-FD0F6ACC323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5" creationId="{5B4CA080-8FED-7419-79E8-4DA063F8EBA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6" creationId="{F96F18F8-D40D-24A7-990E-A19420D29B7B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8" creationId="{8FB6638B-C279-F7F5-B28F-89B9E9CFECE7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9" creationId="{C6ADC318-D34C-DFE0-2A0D-00A70C6B7AC1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0" creationId="{44F5E1CC-6A2C-1E35-5C28-E9A90BCBAB93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1" creationId="{FF1820D8-1E06-FE17-0F53-697ED11E0079}"/>
          </ac:inkMkLst>
        </pc:inkChg>
        <pc:inkChg chg="add del mod">
          <ac:chgData name="Luca Crocetti" userId="52efdf86-ba77-4dcf-8f92-67ea05fd85b4" providerId="ADAL" clId="{F54AB79C-CF2F-48E0-AB2B-B1BDA75FD3C3}" dt="2023-10-28T19:16:09.485" v="8345"/>
          <ac:inkMkLst>
            <pc:docMk/>
            <pc:sldMk cId="796080419" sldId="584"/>
            <ac:inkMk id="22" creationId="{E7654114-F424-D58C-ED16-3E1560D40F07}"/>
          </ac:inkMkLst>
        </pc:inkChg>
        <pc:inkChg chg="add del mod">
          <ac:chgData name="Luca Crocetti" userId="52efdf86-ba77-4dcf-8f92-67ea05fd85b4" providerId="ADAL" clId="{F54AB79C-CF2F-48E0-AB2B-B1BDA75FD3C3}" dt="2023-10-28T19:16:09.482" v="8342"/>
          <ac:inkMkLst>
            <pc:docMk/>
            <pc:sldMk cId="796080419" sldId="584"/>
            <ac:inkMk id="23" creationId="{C4F8ECD1-76C9-631B-FB0B-FD5CDA9AA2C6}"/>
          </ac:inkMkLst>
        </pc:inkChg>
        <pc:inkChg chg="add del mod">
          <ac:chgData name="Luca Crocetti" userId="52efdf86-ba77-4dcf-8f92-67ea05fd85b4" providerId="ADAL" clId="{F54AB79C-CF2F-48E0-AB2B-B1BDA75FD3C3}" dt="2023-10-28T19:16:09.483" v="8343"/>
          <ac:inkMkLst>
            <pc:docMk/>
            <pc:sldMk cId="796080419" sldId="584"/>
            <ac:inkMk id="24" creationId="{C9F9707E-34C3-73C9-33E2-CA9EF9606B86}"/>
          </ac:inkMkLst>
        </pc:inkChg>
        <pc:inkChg chg="add del mod">
          <ac:chgData name="Luca Crocetti" userId="52efdf86-ba77-4dcf-8f92-67ea05fd85b4" providerId="ADAL" clId="{F54AB79C-CF2F-48E0-AB2B-B1BDA75FD3C3}" dt="2023-10-28T19:16:09.481" v="8339"/>
          <ac:inkMkLst>
            <pc:docMk/>
            <pc:sldMk cId="796080419" sldId="584"/>
            <ac:inkMk id="25" creationId="{2C0D681B-D3E8-A875-CF8E-B9F8A519EE1E}"/>
          </ac:inkMkLst>
        </pc:inkChg>
        <pc:inkChg chg="add del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6" creationId="{655799DF-52F5-1390-7FA0-A3858464E6C7}"/>
          </ac:inkMkLst>
        </pc:inkChg>
        <pc:inkChg chg="add del mod">
          <ac:chgData name="Luca Crocetti" userId="52efdf86-ba77-4dcf-8f92-67ea05fd85b4" providerId="ADAL" clId="{F54AB79C-CF2F-48E0-AB2B-B1BDA75FD3C3}" dt="2023-10-28T19:16:09.482" v="8341"/>
          <ac:inkMkLst>
            <pc:docMk/>
            <pc:sldMk cId="796080419" sldId="584"/>
            <ac:inkMk id="27" creationId="{496BC1EE-CA55-856B-218D-33B5ADDE5660}"/>
          </ac:inkMkLst>
        </pc:inkChg>
        <pc:inkChg chg="add del mod">
          <ac:chgData name="Luca Crocetti" userId="52efdf86-ba77-4dcf-8f92-67ea05fd85b4" providerId="ADAL" clId="{F54AB79C-CF2F-48E0-AB2B-B1BDA75FD3C3}" dt="2023-10-28T19:16:09.481" v="8340"/>
          <ac:inkMkLst>
            <pc:docMk/>
            <pc:sldMk cId="796080419" sldId="584"/>
            <ac:inkMk id="28" creationId="{353C3D04-9675-30F4-8F03-ECDD11FFD74D}"/>
          </ac:inkMkLst>
        </pc:inkChg>
        <pc:inkChg chg="add del mod">
          <ac:chgData name="Luca Crocetti" userId="52efdf86-ba77-4dcf-8f92-67ea05fd85b4" providerId="ADAL" clId="{F54AB79C-CF2F-48E0-AB2B-B1BDA75FD3C3}" dt="2023-10-28T19:16:09.479" v="8337"/>
          <ac:inkMkLst>
            <pc:docMk/>
            <pc:sldMk cId="796080419" sldId="584"/>
            <ac:inkMk id="29" creationId="{A461B6D0-CE8A-FC1F-674D-0FF556EEEB77}"/>
          </ac:inkMkLst>
        </pc:inkChg>
        <pc:inkChg chg="add del mod">
          <ac:chgData name="Luca Crocetti" userId="52efdf86-ba77-4dcf-8f92-67ea05fd85b4" providerId="ADAL" clId="{F54AB79C-CF2F-48E0-AB2B-B1BDA75FD3C3}" dt="2023-10-28T19:16:09.480" v="8338"/>
          <ac:inkMkLst>
            <pc:docMk/>
            <pc:sldMk cId="796080419" sldId="584"/>
            <ac:inkMk id="30" creationId="{29B5B297-AE18-E20D-6F98-48D607C2AB8D}"/>
          </ac:inkMkLst>
        </pc:inkChg>
        <pc:inkChg chg="add del mod">
          <ac:chgData name="Luca Crocetti" userId="52efdf86-ba77-4dcf-8f92-67ea05fd85b4" providerId="ADAL" clId="{F54AB79C-CF2F-48E0-AB2B-B1BDA75FD3C3}" dt="2023-10-28T19:16:09.484" v="8344"/>
          <ac:inkMkLst>
            <pc:docMk/>
            <pc:sldMk cId="796080419" sldId="584"/>
            <ac:inkMk id="31" creationId="{C6A5F8D9-03AC-7B3F-1CC3-7F5875214FEA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3" creationId="{DF9353B1-E942-5084-E2FE-91BB8F4D50B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4" creationId="{07CE0A4D-FCB5-3ED3-4977-AC16B63D8D8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5" creationId="{881162E3-D57C-6378-E8AD-F3D184EEAE2B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6" creationId="{E9431EED-F342-B7AB-071D-2BFCD4AF4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7" creationId="{EE97E3F3-ACBC-C47C-5F2C-162AAAB7B2D3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8" creationId="{1CEAE372-18FE-0802-F170-D1270D2DC94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9" creationId="{C2FCE024-6D37-47E0-F6C6-D3B0356C9FE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0" creationId="{B75278F5-A945-0AB5-0733-22C98098DB17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1" creationId="{D616E0B5-5D1E-D30D-A77A-67E60FE31040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2" creationId="{15CBC9CD-8706-EAF9-E9A1-CD8A768B1F76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3" creationId="{88744F91-85E8-7EAE-5B88-ED69032FC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4" creationId="{DD6BD9C2-09C9-1CDF-5B25-02FF69202A70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7" creationId="{1AAC589D-B738-DF88-B06F-D62EBC356966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8" creationId="{BFBAD0DB-E43E-C2C9-A102-6C1E0D6A82E5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1:35.807" v="1513" actId="1076"/>
        <pc:sldMkLst>
          <pc:docMk/>
          <pc:sldMk cId="3677162899" sldId="585"/>
        </pc:sldMkLst>
        <pc:spChg chg="mod">
          <ac:chgData name="Luca Crocetti" userId="52efdf86-ba77-4dcf-8f92-67ea05fd85b4" providerId="ADAL" clId="{F54AB79C-CF2F-48E0-AB2B-B1BDA75FD3C3}" dt="2023-10-26T22:35:39.708" v="1083" actId="20577"/>
          <ac:spMkLst>
            <pc:docMk/>
            <pc:sldMk cId="3677162899" sldId="585"/>
            <ac:spMk id="2" creationId="{00000000-0000-0000-0000-000000000000}"/>
          </ac:spMkLst>
        </pc:spChg>
        <pc:spChg chg="mod">
          <ac:chgData name="Luca Crocetti" userId="52efdf86-ba77-4dcf-8f92-67ea05fd85b4" providerId="ADAL" clId="{F54AB79C-CF2F-48E0-AB2B-B1BDA75FD3C3}" dt="2023-10-26T22:38:23.312" v="1300" actId="27636"/>
          <ac:spMkLst>
            <pc:docMk/>
            <pc:sldMk cId="3677162899" sldId="585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1:35.807" v="1513" actId="1076"/>
          <ac:picMkLst>
            <pc:docMk/>
            <pc:sldMk cId="3677162899" sldId="585"/>
            <ac:picMk id="4" creationId="{3A069009-EB0D-040F-3EE1-6BC01A34C483}"/>
          </ac:picMkLst>
        </pc:picChg>
        <pc:picChg chg="del">
          <ac:chgData name="Luca Crocetti" userId="52efdf86-ba77-4dcf-8f92-67ea05fd85b4" providerId="ADAL" clId="{F54AB79C-CF2F-48E0-AB2B-B1BDA75FD3C3}" dt="2023-10-26T22:33:34.948" v="977" actId="478"/>
          <ac:picMkLst>
            <pc:docMk/>
            <pc:sldMk cId="3677162899" sldId="585"/>
            <ac:picMk id="7" creationId="{2B6FBECE-8676-46C6-8838-9C97D56349B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6T22:35:14.757" v="1046" actId="20577"/>
        <pc:sldMkLst>
          <pc:docMk/>
          <pc:sldMk cId="865530103" sldId="586"/>
        </pc:sldMkLst>
        <pc:spChg chg="del">
          <ac:chgData name="Luca Crocetti" userId="52efdf86-ba77-4dcf-8f92-67ea05fd85b4" providerId="ADAL" clId="{F54AB79C-CF2F-48E0-AB2B-B1BDA75FD3C3}" dt="2023-10-26T22:23:59.618" v="534" actId="478"/>
          <ac:spMkLst>
            <pc:docMk/>
            <pc:sldMk cId="865530103" sldId="586"/>
            <ac:spMk id="3" creationId="{7EBC2205-20F8-BA7B-EEA0-7E0152F8F00B}"/>
          </ac:spMkLst>
        </pc:spChg>
        <pc:spChg chg="mod">
          <ac:chgData name="Luca Crocetti" userId="52efdf86-ba77-4dcf-8f92-67ea05fd85b4" providerId="ADAL" clId="{F54AB79C-CF2F-48E0-AB2B-B1BDA75FD3C3}" dt="2023-10-26T22:35:14.757" v="1046" actId="20577"/>
          <ac:spMkLst>
            <pc:docMk/>
            <pc:sldMk cId="865530103" sldId="586"/>
            <ac:spMk id="5" creationId="{C73683D1-A9F7-430A-8832-5148E28B631F}"/>
          </ac:spMkLst>
        </pc:spChg>
        <pc:spChg chg="mod">
          <ac:chgData name="Luca Crocetti" userId="52efdf86-ba77-4dcf-8f92-67ea05fd85b4" providerId="ADAL" clId="{F54AB79C-CF2F-48E0-AB2B-B1BDA75FD3C3}" dt="2023-10-26T22:26:10.611" v="605" actId="1076"/>
          <ac:spMkLst>
            <pc:docMk/>
            <pc:sldMk cId="865530103" sldId="586"/>
            <ac:spMk id="91" creationId="{A88ADABE-D960-A179-D82F-11579790D6D5}"/>
          </ac:spMkLst>
        </pc:spChg>
        <pc:spChg chg="del">
          <ac:chgData name="Luca Crocetti" userId="52efdf86-ba77-4dcf-8f92-67ea05fd85b4" providerId="ADAL" clId="{F54AB79C-CF2F-48E0-AB2B-B1BDA75FD3C3}" dt="2023-10-26T22:24:12.441" v="536" actId="478"/>
          <ac:spMkLst>
            <pc:docMk/>
            <pc:sldMk cId="865530103" sldId="586"/>
            <ac:spMk id="92" creationId="{72DE486E-0F8C-5E4F-FB39-A1E95709A38C}"/>
          </ac:spMkLst>
        </pc:s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14" creationId="{275FDAF0-5E18-A369-F912-308B8C37065F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15" creationId="{0BFB72F5-C312-01E2-57D8-885BF6A80CC9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23" creationId="{232177C5-21D9-623E-2CAC-7322C55C5DF0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44" creationId="{A2FE7EEB-5AA1-E412-62EE-2C0C085C8AE0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51" creationId="{9FB2D595-5A30-52CB-644F-F7F44790B9FC}"/>
          </ac:grpSpMkLst>
        </pc:grpChg>
        <pc:grpChg chg="add del mod">
          <ac:chgData name="Luca Crocetti" userId="52efdf86-ba77-4dcf-8f92-67ea05fd85b4" providerId="ADAL" clId="{F54AB79C-CF2F-48E0-AB2B-B1BDA75FD3C3}" dt="2023-10-26T22:26:21.154" v="608" actId="478"/>
          <ac:grpSpMkLst>
            <pc:docMk/>
            <pc:sldMk cId="865530103" sldId="586"/>
            <ac:grpSpMk id="60" creationId="{17B24A4A-F55E-DA82-59C5-BE7BC2A353DD}"/>
          </ac:grpSpMkLst>
        </pc:grpChg>
        <pc:grpChg chg="add del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68" creationId="{EB24E6F4-F5A9-17D6-675E-C13A20A88984}"/>
          </ac:grpSpMkLst>
        </pc:grpChg>
        <pc:grpChg chg="add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75" creationId="{843D7F23-2FEC-A343-56EF-0B8040E21119}"/>
          </ac:grpSpMkLst>
        </pc:grpChg>
        <pc:grpChg chg="del mod">
          <ac:chgData name="Luca Crocetti" userId="52efdf86-ba77-4dcf-8f92-67ea05fd85b4" providerId="ADAL" clId="{F54AB79C-CF2F-48E0-AB2B-B1BDA75FD3C3}" dt="2023-10-26T22:27:19.741" v="621"/>
          <ac:grpSpMkLst>
            <pc:docMk/>
            <pc:sldMk cId="865530103" sldId="586"/>
            <ac:grpSpMk id="84" creationId="{ACC689A9-FBE1-8C33-8D43-EFBA3A6EE79A}"/>
          </ac:grpSpMkLst>
        </pc:grpChg>
        <pc:grpChg chg="del">
          <ac:chgData name="Luca Crocetti" userId="52efdf86-ba77-4dcf-8f92-67ea05fd85b4" providerId="ADAL" clId="{F54AB79C-CF2F-48E0-AB2B-B1BDA75FD3C3}" dt="2023-10-26T22:24:12.441" v="536" actId="478"/>
          <ac:grpSpMkLst>
            <pc:docMk/>
            <pc:sldMk cId="865530103" sldId="586"/>
            <ac:grpSpMk id="99" creationId="{3028D51F-CFB2-E1BC-17AA-2D467FD895E0}"/>
          </ac:grpSpMkLst>
        </pc:grpChg>
        <pc:grpChg chg="del">
          <ac:chgData name="Luca Crocetti" userId="52efdf86-ba77-4dcf-8f92-67ea05fd85b4" providerId="ADAL" clId="{F54AB79C-CF2F-48E0-AB2B-B1BDA75FD3C3}" dt="2023-10-26T22:24:08.100" v="535" actId="478"/>
          <ac:grpSpMkLst>
            <pc:docMk/>
            <pc:sldMk cId="865530103" sldId="586"/>
            <ac:grpSpMk id="103" creationId="{630EBB7B-2ED7-8071-C7A0-0E72F8619E86}"/>
          </ac:grpSpMkLst>
        </pc:grpChg>
        <pc:grpChg chg="del mod">
          <ac:chgData name="Luca Crocetti" userId="52efdf86-ba77-4dcf-8f92-67ea05fd85b4" providerId="ADAL" clId="{F54AB79C-CF2F-48E0-AB2B-B1BDA75FD3C3}" dt="2023-10-26T22:27:22.797" v="631"/>
          <ac:grpSpMkLst>
            <pc:docMk/>
            <pc:sldMk cId="865530103" sldId="586"/>
            <ac:grpSpMk id="107" creationId="{B79FDFEC-F765-00D0-3C6D-F470178506FF}"/>
          </ac:grpSpMkLst>
        </pc:grpChg>
        <pc:grpChg chg="del 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16" creationId="{3937344B-7E28-911C-F159-0A363A5994E4}"/>
          </ac:grpSpMkLst>
        </pc:grpChg>
        <pc:grpChg chg="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22" creationId="{72960252-E4E7-A508-DE28-1E74D5AB7F9D}"/>
          </ac:grpSpMkLst>
        </pc:grpChg>
        <pc:picChg chg="mod">
          <ac:chgData name="Luca Crocetti" userId="52efdf86-ba77-4dcf-8f92-67ea05fd85b4" providerId="ADAL" clId="{F54AB79C-CF2F-48E0-AB2B-B1BDA75FD3C3}" dt="2023-10-26T22:26:10.611" v="605" actId="1076"/>
          <ac:picMkLst>
            <pc:docMk/>
            <pc:sldMk cId="865530103" sldId="58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5:53.701" v="603" actId="478"/>
          <ac:picMkLst>
            <pc:docMk/>
            <pc:sldMk cId="865530103" sldId="586"/>
            <ac:picMk id="13" creationId="{C5BB1A14-A20F-9D77-82FF-2755890BB509}"/>
          </ac:picMkLst>
        </pc:picChg>
        <pc:picChg chg="add del mod">
          <ac:chgData name="Luca Crocetti" userId="52efdf86-ba77-4dcf-8f92-67ea05fd85b4" providerId="ADAL" clId="{F54AB79C-CF2F-48E0-AB2B-B1BDA75FD3C3}" dt="2023-10-26T22:28:39.793" v="701" actId="478"/>
          <ac:picMkLst>
            <pc:docMk/>
            <pc:sldMk cId="865530103" sldId="586"/>
            <ac:picMk id="59" creationId="{CE5B755A-8001-5A85-D099-C7A9F5AE17ED}"/>
          </ac:picMkLst>
        </pc:picChg>
        <pc:picChg chg="add mod">
          <ac:chgData name="Luca Crocetti" userId="52efdf86-ba77-4dcf-8f92-67ea05fd85b4" providerId="ADAL" clId="{F54AB79C-CF2F-48E0-AB2B-B1BDA75FD3C3}" dt="2023-10-26T22:28:45.095" v="703" actId="1076"/>
          <ac:picMkLst>
            <pc:docMk/>
            <pc:sldMk cId="865530103" sldId="586"/>
            <ac:picMk id="123" creationId="{62E2C5B2-2C19-814C-372D-83449A3285C6}"/>
          </ac:picMkLst>
        </pc:pic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7" creationId="{DB4972EC-342C-252F-DEF4-06697C0CD87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8" creationId="{3CA22829-DDAD-53EA-F991-A6334C4030C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9" creationId="{06F604F7-63DB-C19D-ABB0-444126304FD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0" creationId="{5D29330F-371E-FD88-714A-9A5385BFA791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1" creationId="{AF99CC4F-0A4E-E975-35AC-ADB29AA50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2" creationId="{0D5DD01A-0FAF-C553-B28F-505759592FEA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3" creationId="{1368F603-C862-132B-1353-80BA5354805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5" creationId="{EC21A6D8-C460-3CCB-0602-CCB9D5C8360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6" creationId="{CF81ED44-6F06-590D-2788-075F63E912F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7" creationId="{AC3BFFFB-DF42-89D6-A278-908D787261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8" creationId="{EEB2D3BF-A201-1CAE-8247-46D4D6722523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9" creationId="{A22F4D9F-ACEC-91D6-D3DA-E1A7C11B9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0" creationId="{F9248598-6D71-22C9-3369-6852E0E41B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2" creationId="{FCB96EBD-6068-F856-B06B-EA1BBEA4CBBC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3" creationId="{3515B42C-40D9-E1C7-F778-07BDBBD08B1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4" creationId="{28B46756-B8AD-505D-FE1E-803BD7B54B0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5" creationId="{85A74EB7-8E44-EB05-B7DA-CFF1E0A5253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6" creationId="{9040A9AB-54C8-8B7C-7DAD-99D046DF68A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7" creationId="{0751478B-4EE5-B8B2-58A5-91EB99EFC7B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1" creationId="{7D08F54F-06C3-2CEF-A677-91815906687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2" creationId="{8F170D89-2A87-5DEA-5BC2-1C9A7FB4BF7D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3" creationId="{63AD1ABA-B580-E12A-B7BE-0D8CBEE6D992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4" creationId="{70E144F9-6EC4-2D9A-8128-E7114F26D17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5" creationId="{59B008C5-F3DC-03F8-20B3-A41F5CD19E8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6" creationId="{F0486534-0838-39B8-FC23-98188DAD343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7" creationId="{7F4954E8-310F-853B-FEBB-67BDE5F3511E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69" creationId="{FE230C6B-E1D6-E140-0B3E-8B72649EA0B2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0" creationId="{08EAA797-092A-8F56-2DF8-66F3736D05C3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1" creationId="{642DE276-AE10-52AB-8AAA-E288DD9EF520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2" creationId="{0AFF9A05-AF6D-3B0D-4053-393CC0F982E4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3" creationId="{858D3FEF-DDF6-D379-E496-14AAA8E4E21D}"/>
          </ac:inkMkLst>
        </pc:inkChg>
        <pc:inkChg chg="del 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4" creationId="{18C4B23B-C06C-53EE-7718-E4EE5A43E5C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6" creationId="{54127AFE-E0D0-2A64-EA8B-FD374FBC741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7" creationId="{28D0667D-34E0-5111-B771-BA6650A44E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8" creationId="{A8077DC0-7C54-CFC7-73FF-E2E319AF4AC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9" creationId="{EC6EBB82-B859-AE23-6587-C5CA1CA9F37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0" creationId="{E234311E-BE66-5868-D0FE-E715E5C39D2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1" creationId="{1E360601-614F-F998-1B5A-622514CC7812}"/>
          </ac:inkMkLst>
        </pc:inkChg>
        <pc:inkChg chg="add del mod">
          <ac:chgData name="Luca Crocetti" userId="52efdf86-ba77-4dcf-8f92-67ea05fd85b4" providerId="ADAL" clId="{F54AB79C-CF2F-48E0-AB2B-B1BDA75FD3C3}" dt="2023-10-26T22:27:22.796" v="626"/>
          <ac:inkMkLst>
            <pc:docMk/>
            <pc:sldMk cId="865530103" sldId="586"/>
            <ac:inkMk id="82" creationId="{2A416A11-B572-11A7-A6FC-44910C7E24A4}"/>
          </ac:inkMkLst>
        </pc:inkChg>
        <pc:inkChg chg="add del mod">
          <ac:chgData name="Luca Crocetti" userId="52efdf86-ba77-4dcf-8f92-67ea05fd85b4" providerId="ADAL" clId="{F54AB79C-CF2F-48E0-AB2B-B1BDA75FD3C3}" dt="2023-10-26T22:27:22.795" v="624"/>
          <ac:inkMkLst>
            <pc:docMk/>
            <pc:sldMk cId="865530103" sldId="586"/>
            <ac:inkMk id="83" creationId="{2BC6CCF1-295F-D1B8-B478-3C6A350887E3}"/>
          </ac:inkMkLst>
        </pc:inkChg>
        <pc:inkChg chg="add del mod">
          <ac:chgData name="Luca Crocetti" userId="52efdf86-ba77-4dcf-8f92-67ea05fd85b4" providerId="ADAL" clId="{F54AB79C-CF2F-48E0-AB2B-B1BDA75FD3C3}" dt="2023-10-26T22:27:22.797" v="631"/>
          <ac:inkMkLst>
            <pc:docMk/>
            <pc:sldMk cId="865530103" sldId="586"/>
            <ac:inkMk id="85" creationId="{119F99DF-883B-B8EC-47AC-E4861936E8E9}"/>
          </ac:inkMkLst>
        </pc:inkChg>
        <pc:inkChg chg="add del mod">
          <ac:chgData name="Luca Crocetti" userId="52efdf86-ba77-4dcf-8f92-67ea05fd85b4" providerId="ADAL" clId="{F54AB79C-CF2F-48E0-AB2B-B1BDA75FD3C3}" dt="2023-10-26T22:27:22.795" v="625"/>
          <ac:inkMkLst>
            <pc:docMk/>
            <pc:sldMk cId="865530103" sldId="586"/>
            <ac:inkMk id="86" creationId="{13B6D325-26BB-9742-B384-FCD401D667B5}"/>
          </ac:inkMkLst>
        </pc:inkChg>
        <pc:inkChg chg="add del mod">
          <ac:chgData name="Luca Crocetti" userId="52efdf86-ba77-4dcf-8f92-67ea05fd85b4" providerId="ADAL" clId="{F54AB79C-CF2F-48E0-AB2B-B1BDA75FD3C3}" dt="2023-10-26T22:27:22.795" v="623"/>
          <ac:inkMkLst>
            <pc:docMk/>
            <pc:sldMk cId="865530103" sldId="586"/>
            <ac:inkMk id="87" creationId="{2B633E23-78AA-FCDF-162C-D80EF9BB5266}"/>
          </ac:inkMkLst>
        </pc:inkChg>
        <pc:inkChg chg="add del mod">
          <ac:chgData name="Luca Crocetti" userId="52efdf86-ba77-4dcf-8f92-67ea05fd85b4" providerId="ADAL" clId="{F54AB79C-CF2F-48E0-AB2B-B1BDA75FD3C3}" dt="2023-10-26T22:27:22.794" v="622"/>
          <ac:inkMkLst>
            <pc:docMk/>
            <pc:sldMk cId="865530103" sldId="586"/>
            <ac:inkMk id="88" creationId="{DD0E6D67-5E25-4141-6563-398ADDDDDB45}"/>
          </ac:inkMkLst>
        </pc:inkChg>
        <pc:inkChg chg="add del mod">
          <ac:chgData name="Luca Crocetti" userId="52efdf86-ba77-4dcf-8f92-67ea05fd85b4" providerId="ADAL" clId="{F54AB79C-CF2F-48E0-AB2B-B1BDA75FD3C3}" dt="2023-10-26T22:27:22.796" v="627"/>
          <ac:inkMkLst>
            <pc:docMk/>
            <pc:sldMk cId="865530103" sldId="586"/>
            <ac:inkMk id="89" creationId="{FC66BEF0-8539-8E43-CB07-4770828527C6}"/>
          </ac:inkMkLst>
        </pc:inkChg>
        <pc:inkChg chg="add del mod">
          <ac:chgData name="Luca Crocetti" userId="52efdf86-ba77-4dcf-8f92-67ea05fd85b4" providerId="ADAL" clId="{F54AB79C-CF2F-48E0-AB2B-B1BDA75FD3C3}" dt="2023-10-26T22:27:22.796" v="629"/>
          <ac:inkMkLst>
            <pc:docMk/>
            <pc:sldMk cId="865530103" sldId="586"/>
            <ac:inkMk id="90" creationId="{B5895ABB-B083-F79F-C291-6EB5ACECF87E}"/>
          </ac:inkMkLst>
        </pc:inkChg>
        <pc:inkChg chg="add del mod">
          <ac:chgData name="Luca Crocetti" userId="52efdf86-ba77-4dcf-8f92-67ea05fd85b4" providerId="ADAL" clId="{F54AB79C-CF2F-48E0-AB2B-B1BDA75FD3C3}" dt="2023-10-26T22:27:22.796" v="628"/>
          <ac:inkMkLst>
            <pc:docMk/>
            <pc:sldMk cId="865530103" sldId="586"/>
            <ac:inkMk id="97" creationId="{F066B407-DDA2-8AEE-951B-98C832DE17C0}"/>
          </ac:inkMkLst>
        </pc:inkChg>
        <pc:inkChg chg="add del mod">
          <ac:chgData name="Luca Crocetti" userId="52efdf86-ba77-4dcf-8f92-67ea05fd85b4" providerId="ADAL" clId="{F54AB79C-CF2F-48E0-AB2B-B1BDA75FD3C3}" dt="2023-10-26T22:27:22.797" v="630"/>
          <ac:inkMkLst>
            <pc:docMk/>
            <pc:sldMk cId="865530103" sldId="586"/>
            <ac:inkMk id="98" creationId="{1B2D23D8-CA71-C023-8117-95CDE05F5A09}"/>
          </ac:inkMkLst>
        </pc:inkChg>
        <pc:inkChg chg="add del mod">
          <ac:chgData name="Luca Crocetti" userId="52efdf86-ba77-4dcf-8f92-67ea05fd85b4" providerId="ADAL" clId="{F54AB79C-CF2F-48E0-AB2B-B1BDA75FD3C3}" dt="2023-10-26T22:27:22.797" v="632"/>
          <ac:inkMkLst>
            <pc:docMk/>
            <pc:sldMk cId="865530103" sldId="586"/>
            <ac:inkMk id="106" creationId="{1AE72653-A038-3A3B-0962-620DA7FF00A8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8" creationId="{5CB72ED2-1102-CA54-6ED9-8477AC3F03A9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9" creationId="{55A6BA3A-702B-7185-A6D5-F63B7E398D43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0" creationId="{B5D71842-D452-E92B-16A6-7F85846EB00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1" creationId="{7D378A13-C62A-DEB1-0891-7607505E0D3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2" creationId="{928E56C9-3277-7A5A-BF17-2BBD434F75B6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3" creationId="{7A6AE38A-8AFB-7C15-BD13-DE801F79843B}"/>
          </ac:inkMkLst>
        </pc:inkChg>
        <pc:inkChg chg="add del mod">
          <ac:chgData name="Luca Crocetti" userId="52efdf86-ba77-4dcf-8f92-67ea05fd85b4" providerId="ADAL" clId="{F54AB79C-CF2F-48E0-AB2B-B1BDA75FD3C3}" dt="2023-10-26T22:27:32.120" v="642"/>
          <ac:inkMkLst>
            <pc:docMk/>
            <pc:sldMk cId="865530103" sldId="586"/>
            <ac:inkMk id="114" creationId="{A42E83BF-8A34-B57B-CB05-95C10A4FB828}"/>
          </ac:inkMkLst>
        </pc:inkChg>
        <pc:inkChg chg="add del mod">
          <ac:chgData name="Luca Crocetti" userId="52efdf86-ba77-4dcf-8f92-67ea05fd85b4" providerId="ADAL" clId="{F54AB79C-CF2F-48E0-AB2B-B1BDA75FD3C3}" dt="2023-10-26T22:27:32.120" v="643"/>
          <ac:inkMkLst>
            <pc:docMk/>
            <pc:sldMk cId="865530103" sldId="586"/>
            <ac:inkMk id="115" creationId="{A5772348-D3C9-CCAD-B249-D8D23FA6C4F7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7" creationId="{CF87028F-2096-3C76-E5CC-EFD62780BA3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8" creationId="{A6977388-3E7E-3D21-922D-BD6F4CA1D51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9" creationId="{3CF285D5-4F52-9E0A-D53C-DEB387D5A2B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0" creationId="{9A6ACE4C-38EB-AE63-900B-5A4547EBBBC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1" creationId="{14BAAF21-5B2D-DE31-E59D-FEC2CDD2E64E}"/>
          </ac:inkMkLst>
        </pc:inkChg>
        <pc:inkChg chg="del">
          <ac:chgData name="Luca Crocetti" userId="52efdf86-ba77-4dcf-8f92-67ea05fd85b4" providerId="ADAL" clId="{F54AB79C-CF2F-48E0-AB2B-B1BDA75FD3C3}" dt="2023-10-26T22:24:25.540" v="539" actId="478"/>
          <ac:inkMkLst>
            <pc:docMk/>
            <pc:sldMk cId="865530103" sldId="586"/>
            <ac:inkMk id="138" creationId="{642CB3A9-7745-7B08-AB28-87ECF54E4DD3}"/>
          </ac:inkMkLst>
        </pc:inkChg>
        <pc:cxnChg chg="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5:53.701" v="603" actId="478"/>
          <ac:cxnSpMkLst>
            <pc:docMk/>
            <pc:sldMk cId="865530103" sldId="586"/>
            <ac:cxnSpMk id="12" creationId="{994BF5CC-D6BF-D79B-4CFD-B171E29B20A1}"/>
          </ac:cxnSpMkLst>
        </pc:cxnChg>
        <pc:cxnChg chg="add 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58" creationId="{2A1343F8-C53E-FB63-0CB5-1127EE2F2F81}"/>
          </ac:cxnSpMkLst>
        </pc:cxnChg>
        <pc:cxnChg chg="del mod">
          <ac:chgData name="Luca Crocetti" userId="52efdf86-ba77-4dcf-8f92-67ea05fd85b4" providerId="ADAL" clId="{F54AB79C-CF2F-48E0-AB2B-B1BDA75FD3C3}" dt="2023-10-26T22:24:29.803" v="540" actId="478"/>
          <ac:cxnSpMkLst>
            <pc:docMk/>
            <pc:sldMk cId="865530103" sldId="586"/>
            <ac:cxnSpMk id="93" creationId="{5F4D0FE1-EA3B-09D6-EC15-2B2281752D9D}"/>
          </ac:cxnSpMkLst>
        </pc:cxnChg>
        <pc:cxnChg chg="del mod">
          <ac:chgData name="Luca Crocetti" userId="52efdf86-ba77-4dcf-8f92-67ea05fd85b4" providerId="ADAL" clId="{F54AB79C-CF2F-48E0-AB2B-B1BDA75FD3C3}" dt="2023-10-26T22:24:20.499" v="538" actId="478"/>
          <ac:cxnSpMkLst>
            <pc:docMk/>
            <pc:sldMk cId="865530103" sldId="586"/>
            <ac:cxnSpMk id="94" creationId="{E66467CD-DC47-EA57-B837-80A88060F2B3}"/>
          </ac:cxnSpMkLst>
        </pc:cxnChg>
        <pc:cxnChg chg="del mod">
          <ac:chgData name="Luca Crocetti" userId="52efdf86-ba77-4dcf-8f92-67ea05fd85b4" providerId="ADAL" clId="{F54AB79C-CF2F-48E0-AB2B-B1BDA75FD3C3}" dt="2023-10-26T22:24:17.126" v="537" actId="478"/>
          <ac:cxnSpMkLst>
            <pc:docMk/>
            <pc:sldMk cId="865530103" sldId="586"/>
            <ac:cxnSpMk id="95" creationId="{0118809D-D52B-1BCA-5683-4FBC6E8670FA}"/>
          </ac:cxnSpMkLst>
        </pc:cxnChg>
        <pc:cxnChg chg="del mod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96" creationId="{2BA41897-DF3E-4323-D19A-2911A55EC520}"/>
          </ac:cxnSpMkLst>
        </pc:cxnChg>
        <pc:cxnChg chg="del">
          <ac:chgData name="Luca Crocetti" userId="52efdf86-ba77-4dcf-8f92-67ea05fd85b4" providerId="ADAL" clId="{F54AB79C-CF2F-48E0-AB2B-B1BDA75FD3C3}" dt="2023-10-26T22:24:46.674" v="544" actId="478"/>
          <ac:cxnSpMkLst>
            <pc:docMk/>
            <pc:sldMk cId="865530103" sldId="586"/>
            <ac:cxnSpMk id="131" creationId="{1531A247-A97C-BBE8-67ED-E70231731D19}"/>
          </ac:cxnSpMkLst>
        </pc:cxnChg>
        <pc:cxnChg chg="del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133" creationId="{AF598965-A953-D8D2-626D-95E079523244}"/>
          </ac:cxnSpMkLst>
        </pc:cxnChg>
      </pc:sldChg>
      <pc:sldChg chg="add ord">
        <pc:chgData name="Luca Crocetti" userId="52efdf86-ba77-4dcf-8f92-67ea05fd85b4" providerId="ADAL" clId="{F54AB79C-CF2F-48E0-AB2B-B1BDA75FD3C3}" dt="2023-10-28T19:15:14.228" v="8304"/>
        <pc:sldMkLst>
          <pc:docMk/>
          <pc:sldMk cId="3415647355" sldId="587"/>
        </pc:sldMkLst>
      </pc:sldChg>
      <pc:sldChg chg="addSp delSp modSp add mod">
        <pc:chgData name="Luca Crocetti" userId="52efdf86-ba77-4dcf-8f92-67ea05fd85b4" providerId="ADAL" clId="{F54AB79C-CF2F-48E0-AB2B-B1BDA75FD3C3}" dt="2023-10-27T11:49:55.863" v="2015" actId="478"/>
        <pc:sldMkLst>
          <pc:docMk/>
          <pc:sldMk cId="1638732912" sldId="588"/>
        </pc:sldMkLst>
        <pc:spChg chg="mod">
          <ac:chgData name="Luca Crocetti" userId="52efdf86-ba77-4dcf-8f92-67ea05fd85b4" providerId="ADAL" clId="{F54AB79C-CF2F-48E0-AB2B-B1BDA75FD3C3}" dt="2023-10-26T22:39:37.477" v="1344" actId="20577"/>
          <ac:spMkLst>
            <pc:docMk/>
            <pc:sldMk cId="1638732912" sldId="588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9:38.666" v="2012" actId="1036"/>
          <ac:picMkLst>
            <pc:docMk/>
            <pc:sldMk cId="1638732912" sldId="588"/>
            <ac:picMk id="4" creationId="{DB62F44D-EABA-EB8C-3DF7-BE488A7EF2D9}"/>
          </ac:picMkLst>
        </pc:picChg>
        <pc:picChg chg="add del mod">
          <ac:chgData name="Luca Crocetti" userId="52efdf86-ba77-4dcf-8f92-67ea05fd85b4" providerId="ADAL" clId="{F54AB79C-CF2F-48E0-AB2B-B1BDA75FD3C3}" dt="2023-10-27T11:48:45.264" v="1997" actId="478"/>
          <ac:picMkLst>
            <pc:docMk/>
            <pc:sldMk cId="1638732912" sldId="588"/>
            <ac:picMk id="7" creationId="{8EA2700D-CEFE-A119-F9E6-ED9500758D42}"/>
          </ac:picMkLst>
        </pc:picChg>
        <pc:inkChg chg="add del mod">
          <ac:chgData name="Luca Crocetti" userId="52efdf86-ba77-4dcf-8f92-67ea05fd85b4" providerId="ADAL" clId="{F54AB79C-CF2F-48E0-AB2B-B1BDA75FD3C3}" dt="2023-10-27T11:49:54.167" v="2014" actId="478"/>
          <ac:inkMkLst>
            <pc:docMk/>
            <pc:sldMk cId="1638732912" sldId="588"/>
            <ac:inkMk id="8" creationId="{29E726EB-8602-91C7-EEA4-039C754FB264}"/>
          </ac:inkMkLst>
        </pc:inkChg>
        <pc:inkChg chg="add del">
          <ac:chgData name="Luca Crocetti" userId="52efdf86-ba77-4dcf-8f92-67ea05fd85b4" providerId="ADAL" clId="{F54AB79C-CF2F-48E0-AB2B-B1BDA75FD3C3}" dt="2023-10-27T11:49:05.820" v="2001"/>
          <ac:inkMkLst>
            <pc:docMk/>
            <pc:sldMk cId="1638732912" sldId="588"/>
            <ac:inkMk id="9" creationId="{33E78987-CE03-2C0E-6139-5532133542EB}"/>
          </ac:inkMkLst>
        </pc:inkChg>
        <pc:inkChg chg="add del mod">
          <ac:chgData name="Luca Crocetti" userId="52efdf86-ba77-4dcf-8f92-67ea05fd85b4" providerId="ADAL" clId="{F54AB79C-CF2F-48E0-AB2B-B1BDA75FD3C3}" dt="2023-10-27T11:49:55.863" v="2015" actId="478"/>
          <ac:inkMkLst>
            <pc:docMk/>
            <pc:sldMk cId="1638732912" sldId="588"/>
            <ac:inkMk id="10" creationId="{C5BF0222-7C60-151D-E0D6-18C69716687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3:56.435" v="4952" actId="478"/>
        <pc:sldMkLst>
          <pc:docMk/>
          <pc:sldMk cId="2699377994" sldId="589"/>
        </pc:sldMkLst>
        <pc:spChg chg="mod">
          <ac:chgData name="Luca Crocetti" userId="52efdf86-ba77-4dcf-8f92-67ea05fd85b4" providerId="ADAL" clId="{F54AB79C-CF2F-48E0-AB2B-B1BDA75FD3C3}" dt="2023-10-27T14:13:25.754" v="4908" actId="20577"/>
          <ac:spMkLst>
            <pc:docMk/>
            <pc:sldMk cId="2699377994" sldId="589"/>
            <ac:spMk id="5" creationId="{C73683D1-A9F7-430A-8832-5148E28B631F}"/>
          </ac:spMkLst>
        </pc:spChg>
        <pc:picChg chg="add del mod">
          <ac:chgData name="Luca Crocetti" userId="52efdf86-ba77-4dcf-8f92-67ea05fd85b4" providerId="ADAL" clId="{F54AB79C-CF2F-48E0-AB2B-B1BDA75FD3C3}" dt="2023-10-27T14:13:56.435" v="4952" actId="478"/>
          <ac:picMkLst>
            <pc:docMk/>
            <pc:sldMk cId="2699377994" sldId="589"/>
            <ac:picMk id="4" creationId="{A9C31357-BDB2-1881-5589-E6D0DBDDC68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8T18:26:39.800" v="6101"/>
        <pc:sldMkLst>
          <pc:docMk/>
          <pc:sldMk cId="2102036333" sldId="590"/>
        </pc:sldMkLst>
        <pc:spChg chg="mod">
          <ac:chgData name="Luca Crocetti" userId="52efdf86-ba77-4dcf-8f92-67ea05fd85b4" providerId="ADAL" clId="{F54AB79C-CF2F-48E0-AB2B-B1BDA75FD3C3}" dt="2023-10-27T14:23:05.327" v="5870" actId="113"/>
          <ac:spMkLst>
            <pc:docMk/>
            <pc:sldMk cId="2102036333" sldId="590"/>
            <ac:spMk id="5" creationId="{C73683D1-A9F7-430A-8832-5148E28B631F}"/>
          </ac:spMkLst>
        </pc:spChg>
        <pc:grpChg chg="mod">
          <ac:chgData name="Luca Crocetti" userId="52efdf86-ba77-4dcf-8f92-67ea05fd85b4" providerId="ADAL" clId="{F54AB79C-CF2F-48E0-AB2B-B1BDA75FD3C3}" dt="2023-10-28T18:23:09.508" v="5920"/>
          <ac:grpSpMkLst>
            <pc:docMk/>
            <pc:sldMk cId="2102036333" sldId="590"/>
            <ac:grpSpMk id="11" creationId="{2CEF8146-D12F-8513-1B0A-7238B1C86E95}"/>
          </ac:grpSpMkLst>
        </pc:grpChg>
        <pc:grpChg chg="mod">
          <ac:chgData name="Luca Crocetti" userId="52efdf86-ba77-4dcf-8f92-67ea05fd85b4" providerId="ADAL" clId="{F54AB79C-CF2F-48E0-AB2B-B1BDA75FD3C3}" dt="2023-10-28T18:23:23.076" v="5925"/>
          <ac:grpSpMkLst>
            <pc:docMk/>
            <pc:sldMk cId="2102036333" sldId="590"/>
            <ac:grpSpMk id="16" creationId="{A235441B-CA75-6ACC-B438-C4FA76B1D3FA}"/>
          </ac:grpSpMkLst>
        </pc:grpChg>
        <pc:grpChg chg="del mod">
          <ac:chgData name="Luca Crocetti" userId="52efdf86-ba77-4dcf-8f92-67ea05fd85b4" providerId="ADAL" clId="{F54AB79C-CF2F-48E0-AB2B-B1BDA75FD3C3}" dt="2023-10-28T18:24:10.647" v="5952"/>
          <ac:grpSpMkLst>
            <pc:docMk/>
            <pc:sldMk cId="2102036333" sldId="590"/>
            <ac:grpSpMk id="20" creationId="{2A96FC4D-AF8A-699E-109E-EE1FD31FF723}"/>
          </ac:grpSpMkLst>
        </pc:grpChg>
        <pc:grpChg chg="del 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3" creationId="{719362B7-E3A1-44FB-6D65-C212F766B0C0}"/>
          </ac:grpSpMkLst>
        </pc:grpChg>
        <pc:grpChg chg="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5" creationId="{4AC68C88-3D8C-E965-8E04-55C36D286A50}"/>
          </ac:grpSpMkLst>
        </pc:grpChg>
        <pc:grpChg chg="mod">
          <ac:chgData name="Luca Crocetti" userId="52efdf86-ba77-4dcf-8f92-67ea05fd85b4" providerId="ADAL" clId="{F54AB79C-CF2F-48E0-AB2B-B1BDA75FD3C3}" dt="2023-10-28T18:23:44.184" v="5938"/>
          <ac:grpSpMkLst>
            <pc:docMk/>
            <pc:sldMk cId="2102036333" sldId="590"/>
            <ac:grpSpMk id="29" creationId="{98BE67EA-8F95-D106-B27D-3EBD8816ABB4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5" creationId="{49FAC9ED-5FFC-A249-E53C-862EF14783DE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9" creationId="{4301A630-5B68-CBF5-F7B8-73CAD9C69569}"/>
          </ac:grpSpMkLst>
        </pc:grpChg>
        <pc:grpChg chg="del mod">
          <ac:chgData name="Luca Crocetti" userId="52efdf86-ba77-4dcf-8f92-67ea05fd85b4" providerId="ADAL" clId="{F54AB79C-CF2F-48E0-AB2B-B1BDA75FD3C3}" dt="2023-10-28T18:24:43.138" v="5959"/>
          <ac:grpSpMkLst>
            <pc:docMk/>
            <pc:sldMk cId="2102036333" sldId="590"/>
            <ac:grpSpMk id="45" creationId="{5706B60A-A4DE-61F1-CA6F-0879E8DF55AF}"/>
          </ac:grpSpMkLst>
        </pc:grpChg>
        <pc:grpChg chg="del mod">
          <ac:chgData name="Luca Crocetti" userId="52efdf86-ba77-4dcf-8f92-67ea05fd85b4" providerId="ADAL" clId="{F54AB79C-CF2F-48E0-AB2B-B1BDA75FD3C3}" dt="2023-10-28T18:24:49.071" v="5967"/>
          <ac:grpSpMkLst>
            <pc:docMk/>
            <pc:sldMk cId="2102036333" sldId="590"/>
            <ac:grpSpMk id="49" creationId="{21E1903C-C957-74A7-5C8D-87F8BC51536B}"/>
          </ac:grpSpMkLst>
        </pc:grpChg>
        <pc:grpChg chg="del mod">
          <ac:chgData name="Luca Crocetti" userId="52efdf86-ba77-4dcf-8f92-67ea05fd85b4" providerId="ADAL" clId="{F54AB79C-CF2F-48E0-AB2B-B1BDA75FD3C3}" dt="2023-10-28T18:24:59.729" v="5977"/>
          <ac:grpSpMkLst>
            <pc:docMk/>
            <pc:sldMk cId="2102036333" sldId="590"/>
            <ac:grpSpMk id="56" creationId="{6D88660D-161F-8B43-C8F6-11012F756AC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57" creationId="{C57920F0-C706-756D-BA15-9FE7F498D26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62" creationId="{52538C0E-7469-1296-C25A-8A730E08AE44}"/>
          </ac:grpSpMkLst>
        </pc:grpChg>
        <pc:grpChg chg="del mod">
          <ac:chgData name="Luca Crocetti" userId="52efdf86-ba77-4dcf-8f92-67ea05fd85b4" providerId="ADAL" clId="{F54AB79C-CF2F-48E0-AB2B-B1BDA75FD3C3}" dt="2023-10-28T18:26:30.243" v="6090"/>
          <ac:grpSpMkLst>
            <pc:docMk/>
            <pc:sldMk cId="2102036333" sldId="590"/>
            <ac:grpSpMk id="67" creationId="{1775288D-DE19-3AD3-84F4-F199FC344916}"/>
          </ac:grpSpMkLst>
        </pc:grpChg>
        <pc:grpChg chg="del mod">
          <ac:chgData name="Luca Crocetti" userId="52efdf86-ba77-4dcf-8f92-67ea05fd85b4" providerId="ADAL" clId="{F54AB79C-CF2F-48E0-AB2B-B1BDA75FD3C3}" dt="2023-10-28T18:26:04.009" v="6020"/>
          <ac:grpSpMkLst>
            <pc:docMk/>
            <pc:sldMk cId="2102036333" sldId="590"/>
            <ac:grpSpMk id="84" creationId="{008992F6-27DD-2A39-3B13-A2A1FC45A17B}"/>
          </ac:grpSpMkLst>
        </pc:grpChg>
        <pc:grpChg chg="del mod">
          <ac:chgData name="Luca Crocetti" userId="52efdf86-ba77-4dcf-8f92-67ea05fd85b4" providerId="ADAL" clId="{F54AB79C-CF2F-48E0-AB2B-B1BDA75FD3C3}" dt="2023-10-28T18:25:58.032" v="6013"/>
          <ac:grpSpMkLst>
            <pc:docMk/>
            <pc:sldMk cId="2102036333" sldId="590"/>
            <ac:grpSpMk id="87" creationId="{3F644F8E-C2C4-B792-16EB-8079028EC4EE}"/>
          </ac:grpSpMkLst>
        </pc:grpChg>
        <pc:grpChg chg="del mod">
          <ac:chgData name="Luca Crocetti" userId="52efdf86-ba77-4dcf-8f92-67ea05fd85b4" providerId="ADAL" clId="{F54AB79C-CF2F-48E0-AB2B-B1BDA75FD3C3}" dt="2023-10-28T18:26:10.498" v="6054"/>
          <ac:grpSpMkLst>
            <pc:docMk/>
            <pc:sldMk cId="2102036333" sldId="590"/>
            <ac:grpSpMk id="93" creationId="{F002BCA6-7ECE-BB14-0B23-A0A735C74160}"/>
          </ac:grpSpMkLst>
        </pc:grpChg>
        <pc:grpChg chg="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123" creationId="{62B489C9-182B-861A-D53B-0C3175D286EC}"/>
          </ac:grpSpMkLst>
        </pc:grpChg>
        <pc:grpChg chg="add del 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36" creationId="{4FFCB7CC-1FED-BFA3-E175-37254205AF24}"/>
          </ac:grpSpMkLst>
        </pc:grpChg>
        <pc:grpChg chg="add del mod">
          <ac:chgData name="Luca Crocetti" userId="52efdf86-ba77-4dcf-8f92-67ea05fd85b4" providerId="ADAL" clId="{F54AB79C-CF2F-48E0-AB2B-B1BDA75FD3C3}" dt="2023-10-28T18:26:36.556" v="6099"/>
          <ac:grpSpMkLst>
            <pc:docMk/>
            <pc:sldMk cId="2102036333" sldId="590"/>
            <ac:grpSpMk id="138" creationId="{836C3033-A4D8-FE7A-7C5E-4FC53F5CAA45}"/>
          </ac:grpSpMkLst>
        </pc:grpChg>
        <pc:grpChg chg="mod">
          <ac:chgData name="Luca Crocetti" userId="52efdf86-ba77-4dcf-8f92-67ea05fd85b4" providerId="ADAL" clId="{F54AB79C-CF2F-48E0-AB2B-B1BDA75FD3C3}" dt="2023-10-28T18:26:36.149" v="6097"/>
          <ac:grpSpMkLst>
            <pc:docMk/>
            <pc:sldMk cId="2102036333" sldId="590"/>
            <ac:grpSpMk id="140" creationId="{958C4EDF-C809-3056-79A8-DC0CC8FE0841}"/>
          </ac:grpSpMkLst>
        </pc:grpChg>
        <pc:grpChg chg="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42" creationId="{6E461DB1-15B4-CD08-65C8-2FCF45BDB064}"/>
          </ac:grpSpMkLst>
        </pc:grpChg>
        <pc:picChg chg="add mod">
          <ac:chgData name="Luca Crocetti" userId="52efdf86-ba77-4dcf-8f92-67ea05fd85b4" providerId="ADAL" clId="{F54AB79C-CF2F-48E0-AB2B-B1BDA75FD3C3}" dt="2023-10-27T14:29:30.006" v="5904" actId="1037"/>
          <ac:picMkLst>
            <pc:docMk/>
            <pc:sldMk cId="2102036333" sldId="590"/>
            <ac:picMk id="4" creationId="{4E338619-8D51-156F-4AA1-2359DA916826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7" creationId="{4DC0C2CB-E9B4-8FE8-AB1A-16F2004CF1DA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9" creationId="{1D24608A-5D5E-BC64-0957-0530A57C1E28}"/>
          </ac:picMkLst>
        </pc:picChg>
        <pc:inkChg chg="add">
          <ac:chgData name="Luca Crocetti" userId="52efdf86-ba77-4dcf-8f92-67ea05fd85b4" providerId="ADAL" clId="{F54AB79C-CF2F-48E0-AB2B-B1BDA75FD3C3}" dt="2023-10-28T18:22:59.719" v="5914" actId="9405"/>
          <ac:inkMkLst>
            <pc:docMk/>
            <pc:sldMk cId="2102036333" sldId="590"/>
            <ac:inkMk id="3" creationId="{368DC20B-B060-DB10-2E9B-CEDDFDF909D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6" creationId="{7CF83AD2-B67F-BEDB-D730-EA6949A4C7BD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7" creationId="{0CB3FE19-E171-8147-1BE4-14805E71DF6C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8" creationId="{1324CF82-5213-AC38-31B7-6D017C601738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9" creationId="{B469E56F-BBCE-0BDB-1958-4048A7209D0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10" creationId="{ADEE53CC-B511-1094-5F54-FB72D69A7D74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2" creationId="{5FBCA93D-5219-C9D7-5EC3-D9A87B631F59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3" creationId="{8470405E-C955-4D07-978C-372709C3760F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4" creationId="{8A4E1084-D60B-7ADF-CB5D-B77874324BCB}"/>
          </ac:inkMkLst>
        </pc:inkChg>
        <pc:inkChg chg="add">
          <ac:chgData name="Luca Crocetti" userId="52efdf86-ba77-4dcf-8f92-67ea05fd85b4" providerId="ADAL" clId="{F54AB79C-CF2F-48E0-AB2B-B1BDA75FD3C3}" dt="2023-10-28T18:23:22.318" v="5924" actId="9405"/>
          <ac:inkMkLst>
            <pc:docMk/>
            <pc:sldMk cId="2102036333" sldId="590"/>
            <ac:inkMk id="15" creationId="{9C0CDF0F-9F13-D29A-1ADF-5A679A9B4EA2}"/>
          </ac:inkMkLst>
        </pc:inkChg>
        <pc:inkChg chg="add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7" creationId="{6849C5A2-3D8B-B637-EB7C-E7942F4526DD}"/>
          </ac:inkMkLst>
        </pc:inkChg>
        <pc:inkChg chg="add del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8" creationId="{FBBDBFDB-8AE5-785A-A2A5-3EA34F2A2EEB}"/>
          </ac:inkMkLst>
        </pc:inkChg>
        <pc:inkChg chg="add del mod">
          <ac:chgData name="Luca Crocetti" userId="52efdf86-ba77-4dcf-8f92-67ea05fd85b4" providerId="ADAL" clId="{F54AB79C-CF2F-48E0-AB2B-B1BDA75FD3C3}" dt="2023-10-28T18:23:52.285" v="5942"/>
          <ac:inkMkLst>
            <pc:docMk/>
            <pc:sldMk cId="2102036333" sldId="590"/>
            <ac:inkMk id="19" creationId="{F1B38A03-D38E-DFEF-7A08-2FACB5A4B33C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1" creationId="{5D4D860C-B63C-D7FE-3B92-59644CFDEAC6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2" creationId="{B99AE2EB-7B55-F4C7-A99E-6ACFF3A8326F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4" creationId="{77D74EB0-8BF3-2339-2BC3-E8178AFDE79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6" creationId="{A0AECCCF-C074-BAF3-176A-00318B33D3FF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7" creationId="{6AAD800F-2435-52FC-BF8B-3F074F9584A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8" creationId="{FB56D95A-149A-E378-FB5F-A3C432FFABBD}"/>
          </ac:inkMkLst>
        </pc:inkChg>
        <pc:inkChg chg="add">
          <ac:chgData name="Luca Crocetti" userId="52efdf86-ba77-4dcf-8f92-67ea05fd85b4" providerId="ADAL" clId="{F54AB79C-CF2F-48E0-AB2B-B1BDA75FD3C3}" dt="2023-10-28T18:23:47.472" v="5939" actId="9405"/>
          <ac:inkMkLst>
            <pc:docMk/>
            <pc:sldMk cId="2102036333" sldId="590"/>
            <ac:inkMk id="30" creationId="{47ADF804-DA32-03D2-764E-87D9CF7884D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1" creationId="{1041EDD0-094D-F8AD-ED90-8F85DA5926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2" creationId="{419ABC8F-1614-D645-4195-645614E3422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3" creationId="{92809ACE-A9A2-D1B4-F7BA-D277D0F889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4" creationId="{D99964E9-22C3-46E4-96DA-6D9A3826A4A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6" creationId="{8E5C2238-270B-74F0-EDEE-C352089DCBA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7" creationId="{B174EE07-4DE2-E92D-2DCE-F64E8C5DE456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8" creationId="{CC0731E5-4DD5-2112-45BA-62C1CEEDBDB4}"/>
          </ac:inkMkLst>
        </pc:inkChg>
        <pc:inkChg chg="add">
          <ac:chgData name="Luca Crocetti" userId="52efdf86-ba77-4dcf-8f92-67ea05fd85b4" providerId="ADAL" clId="{F54AB79C-CF2F-48E0-AB2B-B1BDA75FD3C3}" dt="2023-10-28T18:24:15.036" v="5953" actId="9405"/>
          <ac:inkMkLst>
            <pc:docMk/>
            <pc:sldMk cId="2102036333" sldId="590"/>
            <ac:inkMk id="40" creationId="{E2ACD652-228A-F1FB-B2FF-C7342DC1E154}"/>
          </ac:inkMkLst>
        </pc:inkChg>
        <pc:inkChg chg="add">
          <ac:chgData name="Luca Crocetti" userId="52efdf86-ba77-4dcf-8f92-67ea05fd85b4" providerId="ADAL" clId="{F54AB79C-CF2F-48E0-AB2B-B1BDA75FD3C3}" dt="2023-10-28T18:24:21.219" v="5954" actId="9405"/>
          <ac:inkMkLst>
            <pc:docMk/>
            <pc:sldMk cId="2102036333" sldId="590"/>
            <ac:inkMk id="41" creationId="{909F1B2C-7377-35BE-7A2C-65659EE1AEED}"/>
          </ac:inkMkLst>
        </pc:inkChg>
        <pc:inkChg chg="add del">
          <ac:chgData name="Luca Crocetti" userId="52efdf86-ba77-4dcf-8f92-67ea05fd85b4" providerId="ADAL" clId="{F54AB79C-CF2F-48E0-AB2B-B1BDA75FD3C3}" dt="2023-10-28T18:24:43.139" v="5961"/>
          <ac:inkMkLst>
            <pc:docMk/>
            <pc:sldMk cId="2102036333" sldId="590"/>
            <ac:inkMk id="42" creationId="{C3C5C743-E6BC-7AD7-66A3-C0C466180C5D}"/>
          </ac:inkMkLst>
        </pc:inkChg>
        <pc:inkChg chg="add del mod">
          <ac:chgData name="Luca Crocetti" userId="52efdf86-ba77-4dcf-8f92-67ea05fd85b4" providerId="ADAL" clId="{F54AB79C-CF2F-48E0-AB2B-B1BDA75FD3C3}" dt="2023-10-28T18:24:43.138" v="5959"/>
          <ac:inkMkLst>
            <pc:docMk/>
            <pc:sldMk cId="2102036333" sldId="590"/>
            <ac:inkMk id="43" creationId="{E5F8A3B0-057F-BA00-27D2-26C68BD70A44}"/>
          </ac:inkMkLst>
        </pc:inkChg>
        <pc:inkChg chg="add del mod">
          <ac:chgData name="Luca Crocetti" userId="52efdf86-ba77-4dcf-8f92-67ea05fd85b4" providerId="ADAL" clId="{F54AB79C-CF2F-48E0-AB2B-B1BDA75FD3C3}" dt="2023-10-28T18:24:43.138" v="5960"/>
          <ac:inkMkLst>
            <pc:docMk/>
            <pc:sldMk cId="2102036333" sldId="590"/>
            <ac:inkMk id="44" creationId="{091309B9-752F-5366-0F59-C9ACC5575BAE}"/>
          </ac:inkMkLst>
        </pc:inkChg>
        <pc:inkChg chg="add del">
          <ac:chgData name="Luca Crocetti" userId="52efdf86-ba77-4dcf-8f92-67ea05fd85b4" providerId="ADAL" clId="{F54AB79C-CF2F-48E0-AB2B-B1BDA75FD3C3}" dt="2023-10-28T18:24:49.070" v="5966"/>
          <ac:inkMkLst>
            <pc:docMk/>
            <pc:sldMk cId="2102036333" sldId="590"/>
            <ac:inkMk id="46" creationId="{0328D4C1-351B-5D13-A7BB-455074022850}"/>
          </ac:inkMkLst>
        </pc:inkChg>
        <pc:inkChg chg="add del mod">
          <ac:chgData name="Luca Crocetti" userId="52efdf86-ba77-4dcf-8f92-67ea05fd85b4" providerId="ADAL" clId="{F54AB79C-CF2F-48E0-AB2B-B1BDA75FD3C3}" dt="2023-10-28T18:24:49.072" v="5968"/>
          <ac:inkMkLst>
            <pc:docMk/>
            <pc:sldMk cId="2102036333" sldId="590"/>
            <ac:inkMk id="47" creationId="{0B9CDE10-DDA2-A13A-BB16-D67691F5F2DD}"/>
          </ac:inkMkLst>
        </pc:inkChg>
        <pc:inkChg chg="add del mod">
          <ac:chgData name="Luca Crocetti" userId="52efdf86-ba77-4dcf-8f92-67ea05fd85b4" providerId="ADAL" clId="{F54AB79C-CF2F-48E0-AB2B-B1BDA75FD3C3}" dt="2023-10-28T18:24:49.071" v="5967"/>
          <ac:inkMkLst>
            <pc:docMk/>
            <pc:sldMk cId="2102036333" sldId="590"/>
            <ac:inkMk id="48" creationId="{78923404-B9DF-9C15-D179-287D3ECFEF6A}"/>
          </ac:inkMkLst>
        </pc:inkChg>
        <pc:inkChg chg="add">
          <ac:chgData name="Luca Crocetti" userId="52efdf86-ba77-4dcf-8f92-67ea05fd85b4" providerId="ADAL" clId="{F54AB79C-CF2F-48E0-AB2B-B1BDA75FD3C3}" dt="2023-10-28T18:24:50.882" v="5969" actId="9405"/>
          <ac:inkMkLst>
            <pc:docMk/>
            <pc:sldMk cId="2102036333" sldId="590"/>
            <ac:inkMk id="50" creationId="{5E7F412D-2B9E-4C47-29F4-7988111F51EF}"/>
          </ac:inkMkLst>
        </pc:inkChg>
        <pc:inkChg chg="add del">
          <ac:chgData name="Luca Crocetti" userId="52efdf86-ba77-4dcf-8f92-67ea05fd85b4" providerId="ADAL" clId="{F54AB79C-CF2F-48E0-AB2B-B1BDA75FD3C3}" dt="2023-10-28T18:24:53.001" v="5971"/>
          <ac:inkMkLst>
            <pc:docMk/>
            <pc:sldMk cId="2102036333" sldId="590"/>
            <ac:inkMk id="51" creationId="{7BBA3925-E2E6-E818-13E9-FF535C51579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2" creationId="{6159C42C-9D6B-BC35-7739-7A40BA719FC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3" creationId="{FA3EB976-BBC8-ACBF-F9D6-5C98A03F2B5F}"/>
          </ac:inkMkLst>
        </pc:inkChg>
        <pc:inkChg chg="add del mod">
          <ac:chgData name="Luca Crocetti" userId="52efdf86-ba77-4dcf-8f92-67ea05fd85b4" providerId="ADAL" clId="{F54AB79C-CF2F-48E0-AB2B-B1BDA75FD3C3}" dt="2023-10-28T18:24:59.729" v="5977"/>
          <ac:inkMkLst>
            <pc:docMk/>
            <pc:sldMk cId="2102036333" sldId="590"/>
            <ac:inkMk id="54" creationId="{B3672BDD-E08D-C405-0188-4D1064E6B4F9}"/>
          </ac:inkMkLst>
        </pc:inkChg>
        <pc:inkChg chg="add del mod">
          <ac:chgData name="Luca Crocetti" userId="52efdf86-ba77-4dcf-8f92-67ea05fd85b4" providerId="ADAL" clId="{F54AB79C-CF2F-48E0-AB2B-B1BDA75FD3C3}" dt="2023-10-28T18:25:00.103" v="5978"/>
          <ac:inkMkLst>
            <pc:docMk/>
            <pc:sldMk cId="2102036333" sldId="590"/>
            <ac:inkMk id="55" creationId="{1975E356-340D-C2A5-7D7F-3DA9A8AD950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8" creationId="{81B81232-3A33-2388-730D-5A7C2368082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9" creationId="{1E1C895B-4332-C9B0-E6A4-3DF1DC07C86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0" creationId="{096F7CE8-8AE6-0858-9DE4-578C56DAAD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1" creationId="{92DA4DFF-E045-82AF-165E-A1D3E9CF3DE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3" creationId="{D3AE7A9B-724D-2B83-C77C-9A01333CD4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4" creationId="{FEB23B98-0768-540C-A29F-AE6F3DDD97B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5" creationId="{867E6FBF-B4A9-E1EB-5E79-5AC45E203667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6" creationId="{FE3BD536-402B-4D1B-CF90-EA3ED7DD0018}"/>
          </ac:inkMkLst>
        </pc:inkChg>
        <pc:inkChg chg="add del">
          <ac:chgData name="Luca Crocetti" userId="52efdf86-ba77-4dcf-8f92-67ea05fd85b4" providerId="ADAL" clId="{F54AB79C-CF2F-48E0-AB2B-B1BDA75FD3C3}" dt="2023-10-28T18:25:44.848" v="5996" actId="9405"/>
          <ac:inkMkLst>
            <pc:docMk/>
            <pc:sldMk cId="2102036333" sldId="590"/>
            <ac:inkMk id="68" creationId="{6596E23B-2561-C805-CD1A-76FFC652987C}"/>
          </ac:inkMkLst>
        </pc:inkChg>
        <pc:inkChg chg="add del">
          <ac:chgData name="Luca Crocetti" userId="52efdf86-ba77-4dcf-8f92-67ea05fd85b4" providerId="ADAL" clId="{F54AB79C-CF2F-48E0-AB2B-B1BDA75FD3C3}" dt="2023-10-28T18:25:43.837" v="5995" actId="9405"/>
          <ac:inkMkLst>
            <pc:docMk/>
            <pc:sldMk cId="2102036333" sldId="590"/>
            <ac:inkMk id="69" creationId="{F968CC67-77DD-C682-5886-54CF4A89E36E}"/>
          </ac:inkMkLst>
        </pc:inkChg>
        <pc:inkChg chg="add del">
          <ac:chgData name="Luca Crocetti" userId="52efdf86-ba77-4dcf-8f92-67ea05fd85b4" providerId="ADAL" clId="{F54AB79C-CF2F-48E0-AB2B-B1BDA75FD3C3}" dt="2023-10-28T18:25:42.585" v="5994" actId="9405"/>
          <ac:inkMkLst>
            <pc:docMk/>
            <pc:sldMk cId="2102036333" sldId="590"/>
            <ac:inkMk id="70" creationId="{E926669E-CD0A-8A69-34D4-5A4905A493B2}"/>
          </ac:inkMkLst>
        </pc:inkChg>
        <pc:inkChg chg="add del">
          <ac:chgData name="Luca Crocetti" userId="52efdf86-ba77-4dcf-8f92-67ea05fd85b4" providerId="ADAL" clId="{F54AB79C-CF2F-48E0-AB2B-B1BDA75FD3C3}" dt="2023-10-28T18:25:42.251" v="5993" actId="9405"/>
          <ac:inkMkLst>
            <pc:docMk/>
            <pc:sldMk cId="2102036333" sldId="590"/>
            <ac:inkMk id="71" creationId="{33CCA65A-0628-554B-71D0-D403F05B6C21}"/>
          </ac:inkMkLst>
        </pc:inkChg>
        <pc:inkChg chg="add del mod">
          <ac:chgData name="Luca Crocetti" userId="52efdf86-ba77-4dcf-8f92-67ea05fd85b4" providerId="ADAL" clId="{F54AB79C-CF2F-48E0-AB2B-B1BDA75FD3C3}" dt="2023-10-28T18:26:10.497" v="6052"/>
          <ac:inkMkLst>
            <pc:docMk/>
            <pc:sldMk cId="2102036333" sldId="590"/>
            <ac:inkMk id="72" creationId="{544B3DDE-7AC4-DE2F-0E50-D39C066F7A75}"/>
          </ac:inkMkLst>
        </pc:inkChg>
        <pc:inkChg chg="add del mod">
          <ac:chgData name="Luca Crocetti" userId="52efdf86-ba77-4dcf-8f92-67ea05fd85b4" providerId="ADAL" clId="{F54AB79C-CF2F-48E0-AB2B-B1BDA75FD3C3}" dt="2023-10-28T18:26:10.485" v="6032"/>
          <ac:inkMkLst>
            <pc:docMk/>
            <pc:sldMk cId="2102036333" sldId="590"/>
            <ac:inkMk id="73" creationId="{E899FE86-C73D-DC59-45BB-B58388AD4B6F}"/>
          </ac:inkMkLst>
        </pc:inkChg>
        <pc:inkChg chg="add del mod">
          <ac:chgData name="Luca Crocetti" userId="52efdf86-ba77-4dcf-8f92-67ea05fd85b4" providerId="ADAL" clId="{F54AB79C-CF2F-48E0-AB2B-B1BDA75FD3C3}" dt="2023-10-28T18:26:10.495" v="6048"/>
          <ac:inkMkLst>
            <pc:docMk/>
            <pc:sldMk cId="2102036333" sldId="590"/>
            <ac:inkMk id="74" creationId="{97D6270F-A917-0A83-1C45-C3A3B9211173}"/>
          </ac:inkMkLst>
        </pc:inkChg>
        <pc:inkChg chg="add del mod">
          <ac:chgData name="Luca Crocetti" userId="52efdf86-ba77-4dcf-8f92-67ea05fd85b4" providerId="ADAL" clId="{F54AB79C-CF2F-48E0-AB2B-B1BDA75FD3C3}" dt="2023-10-28T18:26:10.488" v="6035"/>
          <ac:inkMkLst>
            <pc:docMk/>
            <pc:sldMk cId="2102036333" sldId="590"/>
            <ac:inkMk id="75" creationId="{064671DB-2919-1830-F08E-3A57CF41EA0D}"/>
          </ac:inkMkLst>
        </pc:inkChg>
        <pc:inkChg chg="add del mod">
          <ac:chgData name="Luca Crocetti" userId="52efdf86-ba77-4dcf-8f92-67ea05fd85b4" providerId="ADAL" clId="{F54AB79C-CF2F-48E0-AB2B-B1BDA75FD3C3}" dt="2023-10-28T18:26:10.498" v="6053"/>
          <ac:inkMkLst>
            <pc:docMk/>
            <pc:sldMk cId="2102036333" sldId="590"/>
            <ac:inkMk id="76" creationId="{05F94A11-4A91-39CC-3FD9-ECE45B0BEB9E}"/>
          </ac:inkMkLst>
        </pc:inkChg>
        <pc:inkChg chg="add del mod">
          <ac:chgData name="Luca Crocetti" userId="52efdf86-ba77-4dcf-8f92-67ea05fd85b4" providerId="ADAL" clId="{F54AB79C-CF2F-48E0-AB2B-B1BDA75FD3C3}" dt="2023-10-28T18:26:10.498" v="6054"/>
          <ac:inkMkLst>
            <pc:docMk/>
            <pc:sldMk cId="2102036333" sldId="590"/>
            <ac:inkMk id="77" creationId="{02D3EE7B-7CC3-AC70-6E01-4D7A48E69958}"/>
          </ac:inkMkLst>
        </pc:inkChg>
        <pc:inkChg chg="add del mod">
          <ac:chgData name="Luca Crocetti" userId="52efdf86-ba77-4dcf-8f92-67ea05fd85b4" providerId="ADAL" clId="{F54AB79C-CF2F-48E0-AB2B-B1BDA75FD3C3}" dt="2023-10-28T18:26:10.493" v="6044"/>
          <ac:inkMkLst>
            <pc:docMk/>
            <pc:sldMk cId="2102036333" sldId="590"/>
            <ac:inkMk id="78" creationId="{661E0391-50DE-C9C1-3329-666B13825982}"/>
          </ac:inkMkLst>
        </pc:inkChg>
        <pc:inkChg chg="add del mod">
          <ac:chgData name="Luca Crocetti" userId="52efdf86-ba77-4dcf-8f92-67ea05fd85b4" providerId="ADAL" clId="{F54AB79C-CF2F-48E0-AB2B-B1BDA75FD3C3}" dt="2023-10-28T18:26:10.491" v="6039"/>
          <ac:inkMkLst>
            <pc:docMk/>
            <pc:sldMk cId="2102036333" sldId="590"/>
            <ac:inkMk id="79" creationId="{0431E768-894A-89DA-FA68-2A467C83B90F}"/>
          </ac:inkMkLst>
        </pc:inkChg>
        <pc:inkChg chg="add del mod">
          <ac:chgData name="Luca Crocetti" userId="52efdf86-ba77-4dcf-8f92-67ea05fd85b4" providerId="ADAL" clId="{F54AB79C-CF2F-48E0-AB2B-B1BDA75FD3C3}" dt="2023-10-28T18:26:10.492" v="6041"/>
          <ac:inkMkLst>
            <pc:docMk/>
            <pc:sldMk cId="2102036333" sldId="590"/>
            <ac:inkMk id="80" creationId="{2F4B35EC-C4D6-1C06-7F05-09E2C50CDC50}"/>
          </ac:inkMkLst>
        </pc:inkChg>
        <pc:inkChg chg="add del mod">
          <ac:chgData name="Luca Crocetti" userId="52efdf86-ba77-4dcf-8f92-67ea05fd85b4" providerId="ADAL" clId="{F54AB79C-CF2F-48E0-AB2B-B1BDA75FD3C3}" dt="2023-10-28T18:26:10.496" v="6049"/>
          <ac:inkMkLst>
            <pc:docMk/>
            <pc:sldMk cId="2102036333" sldId="590"/>
            <ac:inkMk id="81" creationId="{87BEEE88-7783-2CC1-50EE-D413F61D7B1F}"/>
          </ac:inkMkLst>
        </pc:inkChg>
        <pc:inkChg chg="add del mod">
          <ac:chgData name="Luca Crocetti" userId="52efdf86-ba77-4dcf-8f92-67ea05fd85b4" providerId="ADAL" clId="{F54AB79C-CF2F-48E0-AB2B-B1BDA75FD3C3}" dt="2023-10-28T18:26:10.489" v="6036"/>
          <ac:inkMkLst>
            <pc:docMk/>
            <pc:sldMk cId="2102036333" sldId="590"/>
            <ac:inkMk id="82" creationId="{C4E28615-D22E-594F-B00A-79FC7A27D878}"/>
          </ac:inkMkLst>
        </pc:inkChg>
        <pc:inkChg chg="add del mod">
          <ac:chgData name="Luca Crocetti" userId="52efdf86-ba77-4dcf-8f92-67ea05fd85b4" providerId="ADAL" clId="{F54AB79C-CF2F-48E0-AB2B-B1BDA75FD3C3}" dt="2023-10-28T18:26:10.496" v="6050"/>
          <ac:inkMkLst>
            <pc:docMk/>
            <pc:sldMk cId="2102036333" sldId="590"/>
            <ac:inkMk id="83" creationId="{1CACEDAB-4297-6E48-75DE-FE91A8495F22}"/>
          </ac:inkMkLst>
        </pc:inkChg>
        <pc:inkChg chg="add del mod">
          <ac:chgData name="Luca Crocetti" userId="52efdf86-ba77-4dcf-8f92-67ea05fd85b4" providerId="ADAL" clId="{F54AB79C-CF2F-48E0-AB2B-B1BDA75FD3C3}" dt="2023-10-28T18:25:58.032" v="6013"/>
          <ac:inkMkLst>
            <pc:docMk/>
            <pc:sldMk cId="2102036333" sldId="590"/>
            <ac:inkMk id="85" creationId="{0C823C50-F69F-3E4D-7DF3-02C4102DE319}"/>
          </ac:inkMkLst>
        </pc:inkChg>
        <pc:inkChg chg="add del mod">
          <ac:chgData name="Luca Crocetti" userId="52efdf86-ba77-4dcf-8f92-67ea05fd85b4" providerId="ADAL" clId="{F54AB79C-CF2F-48E0-AB2B-B1BDA75FD3C3}" dt="2023-10-28T18:25:59.872" v="6014"/>
          <ac:inkMkLst>
            <pc:docMk/>
            <pc:sldMk cId="2102036333" sldId="590"/>
            <ac:inkMk id="86" creationId="{379CF1B0-2CA2-302C-CE2B-5E7CF29CD546}"/>
          </ac:inkMkLst>
        </pc:inkChg>
        <pc:inkChg chg="add del mod">
          <ac:chgData name="Luca Crocetti" userId="52efdf86-ba77-4dcf-8f92-67ea05fd85b4" providerId="ADAL" clId="{F54AB79C-CF2F-48E0-AB2B-B1BDA75FD3C3}" dt="2023-10-28T18:26:10.483" v="6031"/>
          <ac:inkMkLst>
            <pc:docMk/>
            <pc:sldMk cId="2102036333" sldId="590"/>
            <ac:inkMk id="88" creationId="{E61D2ED6-6265-4C0B-83BD-0F2516ACF2BA}"/>
          </ac:inkMkLst>
        </pc:inkChg>
        <pc:inkChg chg="add del mod">
          <ac:chgData name="Luca Crocetti" userId="52efdf86-ba77-4dcf-8f92-67ea05fd85b4" providerId="ADAL" clId="{F54AB79C-CF2F-48E0-AB2B-B1BDA75FD3C3}" dt="2023-10-28T18:26:10.500" v="6056"/>
          <ac:inkMkLst>
            <pc:docMk/>
            <pc:sldMk cId="2102036333" sldId="590"/>
            <ac:inkMk id="89" creationId="{46A4E919-343F-D166-DDA1-74315E4887F3}"/>
          </ac:inkMkLst>
        </pc:inkChg>
        <pc:inkChg chg="add del mod">
          <ac:chgData name="Luca Crocetti" userId="52efdf86-ba77-4dcf-8f92-67ea05fd85b4" providerId="ADAL" clId="{F54AB79C-CF2F-48E0-AB2B-B1BDA75FD3C3}" dt="2023-10-28T18:26:10.492" v="6042"/>
          <ac:inkMkLst>
            <pc:docMk/>
            <pc:sldMk cId="2102036333" sldId="590"/>
            <ac:inkMk id="90" creationId="{6F9E0365-B4B2-6393-5518-FA24E5F2C8B1}"/>
          </ac:inkMkLst>
        </pc:inkChg>
        <pc:inkChg chg="add del mod">
          <ac:chgData name="Luca Crocetti" userId="52efdf86-ba77-4dcf-8f92-67ea05fd85b4" providerId="ADAL" clId="{F54AB79C-CF2F-48E0-AB2B-B1BDA75FD3C3}" dt="2023-10-28T18:26:10.493" v="6043"/>
          <ac:inkMkLst>
            <pc:docMk/>
            <pc:sldMk cId="2102036333" sldId="590"/>
            <ac:inkMk id="91" creationId="{7D53A4B4-249C-0D03-13F0-6742D36C2FE4}"/>
          </ac:inkMkLst>
        </pc:inkChg>
        <pc:inkChg chg="add del mod">
          <ac:chgData name="Luca Crocetti" userId="52efdf86-ba77-4dcf-8f92-67ea05fd85b4" providerId="ADAL" clId="{F54AB79C-CF2F-48E0-AB2B-B1BDA75FD3C3}" dt="2023-10-28T18:26:10.494" v="6046"/>
          <ac:inkMkLst>
            <pc:docMk/>
            <pc:sldMk cId="2102036333" sldId="590"/>
            <ac:inkMk id="92" creationId="{8B2B3B91-E633-EAA0-B7FC-E8F7A982283C}"/>
          </ac:inkMkLst>
        </pc:inkChg>
        <pc:inkChg chg="add del">
          <ac:chgData name="Luca Crocetti" userId="52efdf86-ba77-4dcf-8f92-67ea05fd85b4" providerId="ADAL" clId="{F54AB79C-CF2F-48E0-AB2B-B1BDA75FD3C3}" dt="2023-10-28T18:26:10.490" v="6038"/>
          <ac:inkMkLst>
            <pc:docMk/>
            <pc:sldMk cId="2102036333" sldId="590"/>
            <ac:inkMk id="94" creationId="{0D9D06F7-E535-11CB-DDFE-0C6A11EB7D17}"/>
          </ac:inkMkLst>
        </pc:inkChg>
        <pc:inkChg chg="add del">
          <ac:chgData name="Luca Crocetti" userId="52efdf86-ba77-4dcf-8f92-67ea05fd85b4" providerId="ADAL" clId="{F54AB79C-CF2F-48E0-AB2B-B1BDA75FD3C3}" dt="2023-10-28T18:26:10.491" v="6040"/>
          <ac:inkMkLst>
            <pc:docMk/>
            <pc:sldMk cId="2102036333" sldId="590"/>
            <ac:inkMk id="95" creationId="{5538D6A5-461F-8CA8-423B-30131455D5AD}"/>
          </ac:inkMkLst>
        </pc:inkChg>
        <pc:inkChg chg="add del">
          <ac:chgData name="Luca Crocetti" userId="52efdf86-ba77-4dcf-8f92-67ea05fd85b4" providerId="ADAL" clId="{F54AB79C-CF2F-48E0-AB2B-B1BDA75FD3C3}" dt="2023-10-28T18:26:10.487" v="6034"/>
          <ac:inkMkLst>
            <pc:docMk/>
            <pc:sldMk cId="2102036333" sldId="590"/>
            <ac:inkMk id="96" creationId="{2858D28D-8825-320A-9E3B-EB287DA60551}"/>
          </ac:inkMkLst>
        </pc:inkChg>
        <pc:inkChg chg="add del">
          <ac:chgData name="Luca Crocetti" userId="52efdf86-ba77-4dcf-8f92-67ea05fd85b4" providerId="ADAL" clId="{F54AB79C-CF2F-48E0-AB2B-B1BDA75FD3C3}" dt="2023-10-28T18:26:10.486" v="6033"/>
          <ac:inkMkLst>
            <pc:docMk/>
            <pc:sldMk cId="2102036333" sldId="590"/>
            <ac:inkMk id="97" creationId="{1EC22463-4D91-E470-37F9-151441DF7149}"/>
          </ac:inkMkLst>
        </pc:inkChg>
        <pc:inkChg chg="add del">
          <ac:chgData name="Luca Crocetti" userId="52efdf86-ba77-4dcf-8f92-67ea05fd85b4" providerId="ADAL" clId="{F54AB79C-CF2F-48E0-AB2B-B1BDA75FD3C3}" dt="2023-10-28T18:26:10.494" v="6047"/>
          <ac:inkMkLst>
            <pc:docMk/>
            <pc:sldMk cId="2102036333" sldId="590"/>
            <ac:inkMk id="98" creationId="{5F830053-EEAB-1F9F-BAE7-25A511A8993D}"/>
          </ac:inkMkLst>
        </pc:inkChg>
        <pc:inkChg chg="add del">
          <ac:chgData name="Luca Crocetti" userId="52efdf86-ba77-4dcf-8f92-67ea05fd85b4" providerId="ADAL" clId="{F54AB79C-CF2F-48E0-AB2B-B1BDA75FD3C3}" dt="2023-10-28T18:26:10.494" v="6045"/>
          <ac:inkMkLst>
            <pc:docMk/>
            <pc:sldMk cId="2102036333" sldId="590"/>
            <ac:inkMk id="99" creationId="{E490BD83-E395-E65B-F567-B8958361FE0D}"/>
          </ac:inkMkLst>
        </pc:inkChg>
        <pc:inkChg chg="add del">
          <ac:chgData name="Luca Crocetti" userId="52efdf86-ba77-4dcf-8f92-67ea05fd85b4" providerId="ADAL" clId="{F54AB79C-CF2F-48E0-AB2B-B1BDA75FD3C3}" dt="2023-10-28T18:26:10.497" v="6051"/>
          <ac:inkMkLst>
            <pc:docMk/>
            <pc:sldMk cId="2102036333" sldId="590"/>
            <ac:inkMk id="100" creationId="{E5482ABE-43FB-CE35-99F6-25BDFEB80155}"/>
          </ac:inkMkLst>
        </pc:inkChg>
        <pc:inkChg chg="add del">
          <ac:chgData name="Luca Crocetti" userId="52efdf86-ba77-4dcf-8f92-67ea05fd85b4" providerId="ADAL" clId="{F54AB79C-CF2F-48E0-AB2B-B1BDA75FD3C3}" dt="2023-10-28T18:26:10.490" v="6037"/>
          <ac:inkMkLst>
            <pc:docMk/>
            <pc:sldMk cId="2102036333" sldId="590"/>
            <ac:inkMk id="101" creationId="{1D3A633B-6BB6-A7BE-DA94-B5B57EBC426B}"/>
          </ac:inkMkLst>
        </pc:inkChg>
        <pc:inkChg chg="add del">
          <ac:chgData name="Luca Crocetti" userId="52efdf86-ba77-4dcf-8f92-67ea05fd85b4" providerId="ADAL" clId="{F54AB79C-CF2F-48E0-AB2B-B1BDA75FD3C3}" dt="2023-10-28T18:26:10.500" v="6057"/>
          <ac:inkMkLst>
            <pc:docMk/>
            <pc:sldMk cId="2102036333" sldId="590"/>
            <ac:inkMk id="102" creationId="{4E530500-F8B3-6F47-8222-19AF99C42A27}"/>
          </ac:inkMkLst>
        </pc:inkChg>
        <pc:inkChg chg="add del">
          <ac:chgData name="Luca Crocetti" userId="52efdf86-ba77-4dcf-8f92-67ea05fd85b4" providerId="ADAL" clId="{F54AB79C-CF2F-48E0-AB2B-B1BDA75FD3C3}" dt="2023-10-28T18:26:10.499" v="6055"/>
          <ac:inkMkLst>
            <pc:docMk/>
            <pc:sldMk cId="2102036333" sldId="590"/>
            <ac:inkMk id="103" creationId="{C57702F4-AFB1-6FCA-5180-95531AAA118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4" creationId="{F3B1CB7D-740B-6C39-C1AD-BB867F003F6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5" creationId="{E36235E7-CB0A-9770-6D02-AB32AB30822C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6" creationId="{E82B1B1B-207D-9472-6649-7C53DC58731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7" creationId="{C48FC0B2-DA23-E588-6DD6-EED6FC17AD5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8" creationId="{44290268-7961-347C-9557-CC462B208E4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9" creationId="{AE95A1D5-E29C-A792-0276-168DD7276A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0" creationId="{008434E3-2FF8-E345-B353-C98D2B2290B4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1" creationId="{6570B975-1577-F2F5-A6F2-D1447E131E11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2" creationId="{015E3DC2-6785-2B9A-77D8-D29BF34A7BF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3" creationId="{AA14A3D6-62DF-5885-D87A-C125036B5F0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4" creationId="{4A2CD87B-2B73-3BEF-2EF2-2E2DA1915DA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5" creationId="{7F32694E-9669-FEAD-6005-42785BD32A3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6" creationId="{66807E81-8C63-4CE5-3469-A03B2FBAD54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7" creationId="{7BD5253E-66A4-8E8D-5A50-FD0D14C56F0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8" creationId="{7149F91E-6067-B5CA-D7C2-8A4D163239C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9" creationId="{44F31D75-2B33-1FEA-014F-C20DCE7C295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0" creationId="{CC6483D6-87BF-028B-5F5B-7FA0A2EE143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1" creationId="{964EF536-53C9-4BBD-B8B0-A2F5AC5693A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2" creationId="{225438F7-61F0-9876-AE8D-D88989E4AD85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4" creationId="{A5A3A7C0-137A-AB6D-1EC9-72A3E5540F83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5" creationId="{BFEF533C-938B-D3BF-FB6E-65B73946826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6" creationId="{47CC68DB-6BA5-BCB6-EFA4-61338F34981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7" creationId="{8053BC13-5618-ABFA-E7AC-58054F407EE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8" creationId="{49671DD5-A053-D368-B3F1-BF58184F801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9" creationId="{8C927642-D0A6-996A-97CD-747214115EA0}"/>
          </ac:inkMkLst>
        </pc:inkChg>
        <pc:inkChg chg="add del mod">
          <ac:chgData name="Luca Crocetti" userId="52efdf86-ba77-4dcf-8f92-67ea05fd85b4" providerId="ADAL" clId="{F54AB79C-CF2F-48E0-AB2B-B1BDA75FD3C3}" dt="2023-10-28T18:26:30.455" v="6091"/>
          <ac:inkMkLst>
            <pc:docMk/>
            <pc:sldMk cId="2102036333" sldId="590"/>
            <ac:inkMk id="130" creationId="{986B89DC-6CBA-FEA6-B130-6658793877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1" creationId="{ECF93C3C-D355-9979-3CB0-25048C6A5E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2" creationId="{3B729AC1-3D35-C2A7-7E1D-847B1BD71D9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3" creationId="{0FECA76F-279C-AC16-CB9A-32F0E8EA41B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4" creationId="{3A9A54FD-6B2A-CDCA-DE3B-DCC40EEAE75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5" creationId="{EC6F4075-EAC4-6048-05CA-4DFEC7181652}"/>
          </ac:inkMkLst>
        </pc:inkChg>
        <pc:inkChg chg="add del mod">
          <ac:chgData name="Luca Crocetti" userId="52efdf86-ba77-4dcf-8f92-67ea05fd85b4" providerId="ADAL" clId="{F54AB79C-CF2F-48E0-AB2B-B1BDA75FD3C3}" dt="2023-10-28T18:26:36.556" v="6099"/>
          <ac:inkMkLst>
            <pc:docMk/>
            <pc:sldMk cId="2102036333" sldId="590"/>
            <ac:inkMk id="137" creationId="{D5E00019-25F9-879A-74A9-B33E6BBD6336}"/>
          </ac:inkMkLst>
        </pc:inkChg>
        <pc:inkChg chg="add del mod">
          <ac:chgData name="Luca Crocetti" userId="52efdf86-ba77-4dcf-8f92-67ea05fd85b4" providerId="ADAL" clId="{F54AB79C-CF2F-48E0-AB2B-B1BDA75FD3C3}" dt="2023-10-28T18:26:36.149" v="6097"/>
          <ac:inkMkLst>
            <pc:docMk/>
            <pc:sldMk cId="2102036333" sldId="590"/>
            <ac:inkMk id="139" creationId="{A62D0E77-237B-D6E4-60D0-26248D4F1752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41" creationId="{9C2BC050-3C79-E664-9667-20606EAC9930}"/>
          </ac:inkMkLst>
        </pc:inkChg>
      </pc:sldChg>
      <pc:sldChg chg="modSp add del mod">
        <pc:chgData name="Luca Crocetti" userId="52efdf86-ba77-4dcf-8f92-67ea05fd85b4" providerId="ADAL" clId="{F54AB79C-CF2F-48E0-AB2B-B1BDA75FD3C3}" dt="2023-10-27T12:07:17.126" v="3286" actId="47"/>
        <pc:sldMkLst>
          <pc:docMk/>
          <pc:sldMk cId="644669910" sldId="591"/>
        </pc:sldMkLst>
        <pc:spChg chg="mod">
          <ac:chgData name="Luca Crocetti" userId="52efdf86-ba77-4dcf-8f92-67ea05fd85b4" providerId="ADAL" clId="{F54AB79C-CF2F-48E0-AB2B-B1BDA75FD3C3}" dt="2023-10-26T22:42:00.103" v="1405" actId="20577"/>
          <ac:spMkLst>
            <pc:docMk/>
            <pc:sldMk cId="644669910" sldId="591"/>
            <ac:spMk id="5" creationId="{C73683D1-A9F7-430A-8832-5148E28B631F}"/>
          </ac:spMkLst>
        </pc:spChg>
      </pc:sldChg>
      <pc:sldChg chg="modSp add del mod">
        <pc:chgData name="Luca Crocetti" userId="52efdf86-ba77-4dcf-8f92-67ea05fd85b4" providerId="ADAL" clId="{F54AB79C-CF2F-48E0-AB2B-B1BDA75FD3C3}" dt="2023-10-27T14:26:13.055" v="5875" actId="47"/>
        <pc:sldMkLst>
          <pc:docMk/>
          <pc:sldMk cId="661339038" sldId="592"/>
        </pc:sldMkLst>
        <pc:spChg chg="mod">
          <ac:chgData name="Luca Crocetti" userId="52efdf86-ba77-4dcf-8f92-67ea05fd85b4" providerId="ADAL" clId="{F54AB79C-CF2F-48E0-AB2B-B1BDA75FD3C3}" dt="2023-10-26T22:42:37.630" v="1436" actId="20577"/>
          <ac:spMkLst>
            <pc:docMk/>
            <pc:sldMk cId="661339038" sldId="592"/>
            <ac:spMk id="5" creationId="{C73683D1-A9F7-430A-8832-5148E28B631F}"/>
          </ac:spMkLst>
        </pc:spChg>
      </pc:sldChg>
      <pc:sldChg chg="modSp add mod">
        <pc:chgData name="Luca Crocetti" userId="52efdf86-ba77-4dcf-8f92-67ea05fd85b4" providerId="ADAL" clId="{F54AB79C-CF2F-48E0-AB2B-B1BDA75FD3C3}" dt="2023-10-28T19:11:04.133" v="8124" actId="20577"/>
        <pc:sldMkLst>
          <pc:docMk/>
          <pc:sldMk cId="1548797951" sldId="593"/>
        </pc:sldMkLst>
        <pc:spChg chg="mod">
          <ac:chgData name="Luca Crocetti" userId="52efdf86-ba77-4dcf-8f92-67ea05fd85b4" providerId="ADAL" clId="{F54AB79C-CF2F-48E0-AB2B-B1BDA75FD3C3}" dt="2023-10-28T19:11:04.133" v="8124" actId="20577"/>
          <ac:spMkLst>
            <pc:docMk/>
            <pc:sldMk cId="1548797951" sldId="593"/>
            <ac:spMk id="5" creationId="{C73683D1-A9F7-430A-8832-5148E28B631F}"/>
          </ac:spMkLst>
        </pc:spChg>
      </pc:sldChg>
      <pc:sldChg chg="addSp delSp modSp add mod">
        <pc:chgData name="Luca Crocetti" userId="52efdf86-ba77-4dcf-8f92-67ea05fd85b4" providerId="ADAL" clId="{F54AB79C-CF2F-48E0-AB2B-B1BDA75FD3C3}" dt="2023-10-27T12:18:41.883" v="4205" actId="207"/>
        <pc:sldMkLst>
          <pc:docMk/>
          <pc:sldMk cId="1370136927" sldId="594"/>
        </pc:sldMkLst>
        <pc:spChg chg="add del mod">
          <ac:chgData name="Luca Crocetti" userId="52efdf86-ba77-4dcf-8f92-67ea05fd85b4" providerId="ADAL" clId="{F54AB79C-CF2F-48E0-AB2B-B1BDA75FD3C3}" dt="2023-10-27T12:18:41.883" v="4205" actId="207"/>
          <ac:spMkLst>
            <pc:docMk/>
            <pc:sldMk cId="1370136927" sldId="594"/>
            <ac:spMk id="5" creationId="{C73683D1-A9F7-430A-8832-5148E28B631F}"/>
          </ac:spMkLst>
        </pc:spChg>
      </pc:sldChg>
      <pc:sldChg chg="addSp add mod">
        <pc:chgData name="Luca Crocetti" userId="52efdf86-ba77-4dcf-8f92-67ea05fd85b4" providerId="ADAL" clId="{F54AB79C-CF2F-48E0-AB2B-B1BDA75FD3C3}" dt="2023-10-27T11:42:36.989" v="1527" actId="9405"/>
        <pc:sldMkLst>
          <pc:docMk/>
          <pc:sldMk cId="206516743" sldId="595"/>
        </pc:sldMkLst>
        <pc:inkChg chg="add">
          <ac:chgData name="Luca Crocetti" userId="52efdf86-ba77-4dcf-8f92-67ea05fd85b4" providerId="ADAL" clId="{F54AB79C-CF2F-48E0-AB2B-B1BDA75FD3C3}" dt="2023-10-27T11:41:46.506" v="1515" actId="9405"/>
          <ac:inkMkLst>
            <pc:docMk/>
            <pc:sldMk cId="206516743" sldId="595"/>
            <ac:inkMk id="3" creationId="{DF9AC227-1283-82D1-0134-B4F944EED4D0}"/>
          </ac:inkMkLst>
        </pc:inkChg>
        <pc:inkChg chg="add">
          <ac:chgData name="Luca Crocetti" userId="52efdf86-ba77-4dcf-8f92-67ea05fd85b4" providerId="ADAL" clId="{F54AB79C-CF2F-48E0-AB2B-B1BDA75FD3C3}" dt="2023-10-27T11:41:52.373" v="1516" actId="9405"/>
          <ac:inkMkLst>
            <pc:docMk/>
            <pc:sldMk cId="206516743" sldId="595"/>
            <ac:inkMk id="6" creationId="{28D5CA47-5FA1-8BE1-7570-E9BCB8E7FA24}"/>
          </ac:inkMkLst>
        </pc:inkChg>
        <pc:inkChg chg="add">
          <ac:chgData name="Luca Crocetti" userId="52efdf86-ba77-4dcf-8f92-67ea05fd85b4" providerId="ADAL" clId="{F54AB79C-CF2F-48E0-AB2B-B1BDA75FD3C3}" dt="2023-10-27T11:41:54.258" v="1517" actId="9405"/>
          <ac:inkMkLst>
            <pc:docMk/>
            <pc:sldMk cId="206516743" sldId="595"/>
            <ac:inkMk id="7" creationId="{08C811A0-41A7-8721-19E6-0E33BBFF9A21}"/>
          </ac:inkMkLst>
        </pc:inkChg>
        <pc:inkChg chg="add">
          <ac:chgData name="Luca Crocetti" userId="52efdf86-ba77-4dcf-8f92-67ea05fd85b4" providerId="ADAL" clId="{F54AB79C-CF2F-48E0-AB2B-B1BDA75FD3C3}" dt="2023-10-27T11:42:36.989" v="1527" actId="9405"/>
          <ac:inkMkLst>
            <pc:docMk/>
            <pc:sldMk cId="206516743" sldId="595"/>
            <ac:inkMk id="8" creationId="{848AB14E-AA9B-8F19-8FF7-2B8BB891B16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06.388" v="1521" actId="9405"/>
        <pc:sldMkLst>
          <pc:docMk/>
          <pc:sldMk cId="880342454" sldId="596"/>
        </pc:sldMkLst>
        <pc:inkChg chg="add">
          <ac:chgData name="Luca Crocetti" userId="52efdf86-ba77-4dcf-8f92-67ea05fd85b4" providerId="ADAL" clId="{F54AB79C-CF2F-48E0-AB2B-B1BDA75FD3C3}" dt="2023-10-27T11:42:01.972" v="1519" actId="9405"/>
          <ac:inkMkLst>
            <pc:docMk/>
            <pc:sldMk cId="880342454" sldId="596"/>
            <ac:inkMk id="3" creationId="{18916E74-0D09-0B39-35A1-732652557DE8}"/>
          </ac:inkMkLst>
        </pc:inkChg>
        <pc:inkChg chg="add">
          <ac:chgData name="Luca Crocetti" userId="52efdf86-ba77-4dcf-8f92-67ea05fd85b4" providerId="ADAL" clId="{F54AB79C-CF2F-48E0-AB2B-B1BDA75FD3C3}" dt="2023-10-27T11:42:05.084" v="1520" actId="9405"/>
          <ac:inkMkLst>
            <pc:docMk/>
            <pc:sldMk cId="880342454" sldId="596"/>
            <ac:inkMk id="6" creationId="{5F79661E-A623-F59B-E698-88D15E159CBE}"/>
          </ac:inkMkLst>
        </pc:inkChg>
        <pc:inkChg chg="add">
          <ac:chgData name="Luca Crocetti" userId="52efdf86-ba77-4dcf-8f92-67ea05fd85b4" providerId="ADAL" clId="{F54AB79C-CF2F-48E0-AB2B-B1BDA75FD3C3}" dt="2023-10-27T11:42:06.388" v="1521" actId="9405"/>
          <ac:inkMkLst>
            <pc:docMk/>
            <pc:sldMk cId="880342454" sldId="596"/>
            <ac:inkMk id="7" creationId="{B1404151-07BE-6C75-3537-3DF58EBBBF7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22.136" v="1524" actId="9405"/>
        <pc:sldMkLst>
          <pc:docMk/>
          <pc:sldMk cId="2389964418" sldId="597"/>
        </pc:sldMkLst>
        <pc:inkChg chg="add">
          <ac:chgData name="Luca Crocetti" userId="52efdf86-ba77-4dcf-8f92-67ea05fd85b4" providerId="ADAL" clId="{F54AB79C-CF2F-48E0-AB2B-B1BDA75FD3C3}" dt="2023-10-27T11:42:14.713" v="1523" actId="9405"/>
          <ac:inkMkLst>
            <pc:docMk/>
            <pc:sldMk cId="2389964418" sldId="597"/>
            <ac:inkMk id="3" creationId="{3935669D-57B3-068D-478A-ACD3C03F0BF7}"/>
          </ac:inkMkLst>
        </pc:inkChg>
        <pc:inkChg chg="add">
          <ac:chgData name="Luca Crocetti" userId="52efdf86-ba77-4dcf-8f92-67ea05fd85b4" providerId="ADAL" clId="{F54AB79C-CF2F-48E0-AB2B-B1BDA75FD3C3}" dt="2023-10-27T11:42:22.136" v="1524" actId="9405"/>
          <ac:inkMkLst>
            <pc:docMk/>
            <pc:sldMk cId="2389964418" sldId="597"/>
            <ac:inkMk id="6" creationId="{4D7F0206-79E4-00C9-9FE2-DFCAFBA0130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6:53.519" v="1985" actId="113"/>
        <pc:sldMkLst>
          <pc:docMk/>
          <pc:sldMk cId="419506423" sldId="598"/>
        </pc:sldMkLst>
        <pc:spChg chg="mod">
          <ac:chgData name="Luca Crocetti" userId="52efdf86-ba77-4dcf-8f92-67ea05fd85b4" providerId="ADAL" clId="{F54AB79C-CF2F-48E0-AB2B-B1BDA75FD3C3}" dt="2023-10-27T11:46:53.519" v="1985" actId="113"/>
          <ac:spMkLst>
            <pc:docMk/>
            <pc:sldMk cId="419506423" sldId="598"/>
            <ac:spMk id="5" creationId="{C73683D1-A9F7-430A-8832-5148E28B631F}"/>
          </ac:spMkLst>
        </pc:spChg>
        <pc:picChg chg="del">
          <ac:chgData name="Luca Crocetti" userId="52efdf86-ba77-4dcf-8f92-67ea05fd85b4" providerId="ADAL" clId="{F54AB79C-CF2F-48E0-AB2B-B1BDA75FD3C3}" dt="2023-10-27T11:43:10.610" v="1530" actId="478"/>
          <ac:picMkLst>
            <pc:docMk/>
            <pc:sldMk cId="419506423" sldId="598"/>
            <ac:picMk id="4" creationId="{3A069009-EB0D-040F-3EE1-6BC01A34C483}"/>
          </ac:picMkLst>
        </pc:picChg>
        <pc:inkChg chg="add del">
          <ac:chgData name="Luca Crocetti" userId="52efdf86-ba77-4dcf-8f92-67ea05fd85b4" providerId="ADAL" clId="{F54AB79C-CF2F-48E0-AB2B-B1BDA75FD3C3}" dt="2023-10-27T11:43:07.685" v="1529" actId="478"/>
          <ac:inkMkLst>
            <pc:docMk/>
            <pc:sldMk cId="419506423" sldId="598"/>
            <ac:inkMk id="3" creationId="{58BB78D9-D56A-6EE9-1D7F-3137FAEE7311}"/>
          </ac:inkMkLst>
        </pc:inkChg>
      </pc:sldChg>
      <pc:sldChg chg="addSp add mod ord">
        <pc:chgData name="Luca Crocetti" userId="52efdf86-ba77-4dcf-8f92-67ea05fd85b4" providerId="ADAL" clId="{F54AB79C-CF2F-48E0-AB2B-B1BDA75FD3C3}" dt="2023-10-27T11:47:24.928" v="1989" actId="9405"/>
        <pc:sldMkLst>
          <pc:docMk/>
          <pc:sldMk cId="2944841676" sldId="599"/>
        </pc:sldMkLst>
        <pc:inkChg chg="add">
          <ac:chgData name="Luca Crocetti" userId="52efdf86-ba77-4dcf-8f92-67ea05fd85b4" providerId="ADAL" clId="{F54AB79C-CF2F-48E0-AB2B-B1BDA75FD3C3}" dt="2023-10-27T11:47:21.188" v="1988" actId="9405"/>
          <ac:inkMkLst>
            <pc:docMk/>
            <pc:sldMk cId="2944841676" sldId="599"/>
            <ac:inkMk id="3" creationId="{2E38D3CA-0503-4CD5-A692-228CE867C68A}"/>
          </ac:inkMkLst>
        </pc:inkChg>
        <pc:inkChg chg="add">
          <ac:chgData name="Luca Crocetti" userId="52efdf86-ba77-4dcf-8f92-67ea05fd85b4" providerId="ADAL" clId="{F54AB79C-CF2F-48E0-AB2B-B1BDA75FD3C3}" dt="2023-10-27T11:47:24.928" v="1989" actId="9405"/>
          <ac:inkMkLst>
            <pc:docMk/>
            <pc:sldMk cId="2944841676" sldId="599"/>
            <ac:inkMk id="6" creationId="{9823E8E9-531D-7A46-8E22-E0107C68A968}"/>
          </ac:inkMkLst>
        </pc:inkChg>
      </pc:sldChg>
      <pc:sldChg chg="addSp delSp modSp add del mod">
        <pc:chgData name="Luca Crocetti" userId="52efdf86-ba77-4dcf-8f92-67ea05fd85b4" providerId="ADAL" clId="{F54AB79C-CF2F-48E0-AB2B-B1BDA75FD3C3}" dt="2023-10-27T12:07:03.883" v="3285" actId="47"/>
        <pc:sldMkLst>
          <pc:docMk/>
          <pc:sldMk cId="3883979057" sldId="600"/>
        </pc:sldMkLst>
        <pc:picChg chg="add del mod">
          <ac:chgData name="Luca Crocetti" userId="52efdf86-ba77-4dcf-8f92-67ea05fd85b4" providerId="ADAL" clId="{F54AB79C-CF2F-48E0-AB2B-B1BDA75FD3C3}" dt="2023-10-27T12:03:12.323" v="3029" actId="21"/>
          <ac:picMkLst>
            <pc:docMk/>
            <pc:sldMk cId="3883979057" sldId="600"/>
            <ac:picMk id="7" creationId="{8EA2700D-CEFE-A119-F9E6-ED9500758D42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7T11:52:06.912" v="2204"/>
        <pc:sldMkLst>
          <pc:docMk/>
          <pc:sldMk cId="1705559386" sldId="601"/>
        </pc:sldMkLst>
        <pc:grpChg chg="del mod">
          <ac:chgData name="Luca Crocetti" userId="52efdf86-ba77-4dcf-8f92-67ea05fd85b4" providerId="ADAL" clId="{F54AB79C-CF2F-48E0-AB2B-B1BDA75FD3C3}" dt="2023-10-27T11:50:09.009" v="2021"/>
          <ac:grpSpMkLst>
            <pc:docMk/>
            <pc:sldMk cId="1705559386" sldId="601"/>
            <ac:grpSpMk id="9" creationId="{C4D05F32-F319-6DA5-5FE3-BB56EA514FFC}"/>
          </ac:grpSpMkLst>
        </pc:grpChg>
        <pc:grpChg chg="mod">
          <ac:chgData name="Luca Crocetti" userId="52efdf86-ba77-4dcf-8f92-67ea05fd85b4" providerId="ADAL" clId="{F54AB79C-CF2F-48E0-AB2B-B1BDA75FD3C3}" dt="2023-10-27T11:50:16.398" v="2035"/>
          <ac:grpSpMkLst>
            <pc:docMk/>
            <pc:sldMk cId="1705559386" sldId="601"/>
            <ac:grpSpMk id="23" creationId="{69B2E451-3D51-43F3-0258-09A3C53F2B87}"/>
          </ac:grpSpMkLst>
        </pc:grpChg>
        <pc:grpChg chg="mod">
          <ac:chgData name="Luca Crocetti" userId="52efdf86-ba77-4dcf-8f92-67ea05fd85b4" providerId="ADAL" clId="{F54AB79C-CF2F-48E0-AB2B-B1BDA75FD3C3}" dt="2023-10-27T11:50:19.126" v="2038"/>
          <ac:grpSpMkLst>
            <pc:docMk/>
            <pc:sldMk cId="1705559386" sldId="601"/>
            <ac:grpSpMk id="26" creationId="{DEED51C4-DB69-9DE2-619F-C0689BB195D1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8" creationId="{90BAC04C-C68F-3C77-72E6-3D9AE7439D45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9" creationId="{D019A289-F077-F877-15E9-C9E8624ED3DB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0" creationId="{9422816D-2410-1E0A-0CEE-5865F624FD47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1" creationId="{1CEADF15-439C-7FDD-BADD-6483FFBED4EE}"/>
          </ac:grpSpMkLst>
        </pc:grpChg>
        <pc:grpChg chg="mod">
          <ac:chgData name="Luca Crocetti" userId="52efdf86-ba77-4dcf-8f92-67ea05fd85b4" providerId="ADAL" clId="{F54AB79C-CF2F-48E0-AB2B-B1BDA75FD3C3}" dt="2023-10-27T11:50:44.835" v="2079"/>
          <ac:grpSpMkLst>
            <pc:docMk/>
            <pc:sldMk cId="1705559386" sldId="601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5" creationId="{015C4502-5A91-B724-EB66-24659A56CA22}"/>
          </ac:grpSpMkLst>
        </pc:grpChg>
        <pc:grpChg chg="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8" creationId="{7E8E25F4-DAB9-857D-B658-D7995B683885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1" creationId="{74CE69AB-DA19-F87B-260C-B9BC80F6B103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2" creationId="{E5DBF1AC-8907-AAD5-D7EA-E3E78DAD5893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09" creationId="{B9BF0F4C-0182-BF93-E53A-3F370C15702B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1:14.537" v="2127"/>
          <ac:grpSpMkLst>
            <pc:docMk/>
            <pc:sldMk cId="1705559386" sldId="601"/>
            <ac:grpSpMk id="118" creationId="{523D8978-1F0B-66DE-7B35-AEDE8DF355FC}"/>
          </ac:grpSpMkLst>
        </pc:grpChg>
        <pc:grpChg chg="del mod">
          <ac:chgData name="Luca Crocetti" userId="52efdf86-ba77-4dcf-8f92-67ea05fd85b4" providerId="ADAL" clId="{F54AB79C-CF2F-48E0-AB2B-B1BDA75FD3C3}" dt="2023-10-27T11:51:18.257" v="2136"/>
          <ac:grpSpMkLst>
            <pc:docMk/>
            <pc:sldMk cId="1705559386" sldId="601"/>
            <ac:grpSpMk id="120" creationId="{1235CD92-F2F1-7F95-1BB7-1691975A0CF1}"/>
          </ac:grpSpMkLst>
        </pc:grpChg>
        <pc:grpChg chg="del 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29" creationId="{E8394190-67B8-B995-6A49-3FD28400F794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5" creationId="{A737E7E3-C289-F352-9226-72F279FFD115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6" creationId="{D0C580FD-305D-7940-ABBB-09A7A97F3E27}"/>
          </ac:grpSpMkLst>
        </pc:grpChg>
        <pc:grpChg chg="mod">
          <ac:chgData name="Luca Crocetti" userId="52efdf86-ba77-4dcf-8f92-67ea05fd85b4" providerId="ADAL" clId="{F54AB79C-CF2F-48E0-AB2B-B1BDA75FD3C3}" dt="2023-10-27T11:51:27.877" v="2148"/>
          <ac:grpSpMkLst>
            <pc:docMk/>
            <pc:sldMk cId="1705559386" sldId="601"/>
            <ac:grpSpMk id="142" creationId="{E9E8785C-8A52-B5EF-D9DB-2EDA6BEE1EDB}"/>
          </ac:grpSpMkLst>
        </pc:grpChg>
        <pc:grpChg chg="del mod">
          <ac:chgData name="Luca Crocetti" userId="52efdf86-ba77-4dcf-8f92-67ea05fd85b4" providerId="ADAL" clId="{F54AB79C-CF2F-48E0-AB2B-B1BDA75FD3C3}" dt="2023-10-27T11:51:35.096" v="2157"/>
          <ac:grpSpMkLst>
            <pc:docMk/>
            <pc:sldMk cId="1705559386" sldId="601"/>
            <ac:grpSpMk id="146" creationId="{BFE03C15-942E-6362-7D54-3FB201F56F3F}"/>
          </ac:grpSpMkLst>
        </pc:grpChg>
        <pc:grpChg chg="del mod">
          <ac:chgData name="Luca Crocetti" userId="52efdf86-ba77-4dcf-8f92-67ea05fd85b4" providerId="ADAL" clId="{F54AB79C-CF2F-48E0-AB2B-B1BDA75FD3C3}" dt="2023-10-27T11:51:44.588" v="2169"/>
          <ac:grpSpMkLst>
            <pc:docMk/>
            <pc:sldMk cId="1705559386" sldId="601"/>
            <ac:grpSpMk id="149" creationId="{05C20FCA-68E5-7E40-3414-46F81FA7A553}"/>
          </ac:grpSpMkLst>
        </pc:grpChg>
        <pc:grpChg chg="del mod">
          <ac:chgData name="Luca Crocetti" userId="52efdf86-ba77-4dcf-8f92-67ea05fd85b4" providerId="ADAL" clId="{F54AB79C-CF2F-48E0-AB2B-B1BDA75FD3C3}" dt="2023-10-27T11:51:39.151" v="2162"/>
          <ac:grpSpMkLst>
            <pc:docMk/>
            <pc:sldMk cId="1705559386" sldId="601"/>
            <ac:grpSpMk id="152" creationId="{DEBE8B56-E3EF-1BF1-019E-B4D2E99F8D7E}"/>
          </ac:grpSpMkLst>
        </pc:grpChg>
        <pc:grpChg chg="mod">
          <ac:chgData name="Luca Crocetti" userId="52efdf86-ba77-4dcf-8f92-67ea05fd85b4" providerId="ADAL" clId="{F54AB79C-CF2F-48E0-AB2B-B1BDA75FD3C3}" dt="2023-10-27T11:51:43.050" v="2168"/>
          <ac:grpSpMkLst>
            <pc:docMk/>
            <pc:sldMk cId="1705559386" sldId="601"/>
            <ac:grpSpMk id="157" creationId="{A65B19A4-E103-51C1-9B94-A6E0BE2EE7ED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69" creationId="{DC34F937-2BF7-448B-28DE-474D8AB5EDAA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0" creationId="{3637AED1-D9CF-1D20-DADB-5D3C340631CB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1" creationId="{17824E37-FF83-A3BD-D98F-0665689D684E}"/>
          </ac:grpSpMkLst>
        </pc:grpChg>
        <pc:grpChg chg="mod">
          <ac:chgData name="Luca Crocetti" userId="52efdf86-ba77-4dcf-8f92-67ea05fd85b4" providerId="ADAL" clId="{F54AB79C-CF2F-48E0-AB2B-B1BDA75FD3C3}" dt="2023-10-27T11:51:58.225" v="2196"/>
          <ac:grpSpMkLst>
            <pc:docMk/>
            <pc:sldMk cId="1705559386" sldId="601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6" creationId="{CF885581-D971-F5BF-7555-E926BF6BD566}"/>
          </ac:grpSpMkLst>
        </pc:grpChg>
        <pc:grpChg chg="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8" creationId="{C9B93E5E-973C-BF37-005D-A9AFC064D043}"/>
          </ac:grpSpMkLst>
        </pc:grpChg>
        <pc:grpChg chg="mod">
          <ac:chgData name="Luca Crocetti" userId="52efdf86-ba77-4dcf-8f92-67ea05fd85b4" providerId="ADAL" clId="{F54AB79C-CF2F-48E0-AB2B-B1BDA75FD3C3}" dt="2023-10-27T11:52:06.912" v="2204"/>
          <ac:grpSpMkLst>
            <pc:docMk/>
            <pc:sldMk cId="1705559386" sldId="601"/>
            <ac:grpSpMk id="191" creationId="{0AF5841C-88F1-53AC-B3FD-0C3ABC0552B4}"/>
          </ac:grpSpMkLst>
        </pc:grpChg>
        <pc:inkChg chg="add del mod">
          <ac:chgData name="Luca Crocetti" userId="52efdf86-ba77-4dcf-8f92-67ea05fd85b4" providerId="ADAL" clId="{F54AB79C-CF2F-48E0-AB2B-B1BDA75FD3C3}" dt="2023-10-27T11:50:08.584" v="2020"/>
          <ac:inkMkLst>
            <pc:docMk/>
            <pc:sldMk cId="1705559386" sldId="601"/>
            <ac:inkMk id="3" creationId="{523218DF-2AEC-23AE-AC58-F13B78508E37}"/>
          </ac:inkMkLst>
        </pc:inkChg>
        <pc:inkChg chg="add del mod">
          <ac:chgData name="Luca Crocetti" userId="52efdf86-ba77-4dcf-8f92-67ea05fd85b4" providerId="ADAL" clId="{F54AB79C-CF2F-48E0-AB2B-B1BDA75FD3C3}" dt="2023-10-27T11:50:09.009" v="2022"/>
          <ac:inkMkLst>
            <pc:docMk/>
            <pc:sldMk cId="1705559386" sldId="601"/>
            <ac:inkMk id="6" creationId="{52CE405F-F153-8F2D-6FF2-26926B7FEC30}"/>
          </ac:inkMkLst>
        </pc:inkChg>
        <pc:inkChg chg="add del mod">
          <ac:chgData name="Luca Crocetti" userId="52efdf86-ba77-4dcf-8f92-67ea05fd85b4" providerId="ADAL" clId="{F54AB79C-CF2F-48E0-AB2B-B1BDA75FD3C3}" dt="2023-10-27T11:50:09.009" v="2021"/>
          <ac:inkMkLst>
            <pc:docMk/>
            <pc:sldMk cId="1705559386" sldId="601"/>
            <ac:inkMk id="7" creationId="{6F4159C4-C26E-36D4-D2FD-645215EA8F0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1" creationId="{F7508906-A79D-182F-00EF-FE0459E8734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2" creationId="{84D5DCE7-0B5D-5B9B-F666-D1C6AD48ABEB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3" creationId="{F879CC9C-A8C3-A419-BB05-EDBC86F92F2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4" creationId="{9B361C1B-3A61-243C-A2A4-D7447B9A7148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5" creationId="{A66CA702-D3EB-91C4-8061-E3F878EE1FE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6" creationId="{1E4990F1-12D8-8130-4F6E-7019498ABBF7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7" creationId="{07A5DF30-24F0-29EE-5D1D-1DA58149CC4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8" creationId="{0FF7525C-B6CB-0672-9A4D-2B4AB59559D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9" creationId="{4AE3E8E5-F2F9-F12D-18FE-3A49C7B17544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0" creationId="{B35312F3-A4BE-9143-A542-38A823331F2F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1" creationId="{64900642-F815-A29B-048A-EC0B60A8913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2" creationId="{58532370-9CF0-AF3E-86D1-CDC59BAA29BD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4" creationId="{0E97A21B-1A52-7A09-A8C1-5C8746C05949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5" creationId="{B29B4D9A-3F0E-121E-A6D9-4C9FB5EE78A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7" creationId="{669AFC3C-C568-79CC-7526-580ACFE3058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8" creationId="{44938B02-F068-0BA5-AEC8-6F30A043E17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9" creationId="{32504A73-E803-6D23-6755-E1A8500B0C8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0" creationId="{46943D49-3680-7E75-76CD-048E69B2A6D1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1" creationId="{AC58A450-4C98-A241-7567-86E63438712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2" creationId="{C2A81A14-BF1C-8BF0-B358-B034D93D14C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3" creationId="{95B14C84-B5BB-4CC3-5AD6-E35AE4210167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4" creationId="{C904672A-C4E9-4D67-8306-71D53C094F6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5" creationId="{13DBA1B4-309B-D97D-B74E-34AC920F509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6" creationId="{12EC881E-B413-DEEC-6BD8-1989D97D4D1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7" creationId="{616C580F-19F5-A2DF-076C-161DBF20DCA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8" creationId="{EA42DFAA-25CE-DA44-4396-DE8CC83C3D4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9" creationId="{A0C2DC07-3876-804A-4602-FE44734ACF4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0" creationId="{A964B6F4-BEBE-BCA9-BFEE-ACF1977A373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1" creationId="{68EC24DB-26A1-67C5-EDC7-1CDBCEC9599B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2" creationId="{5E0A7434-8159-ED6D-1B35-BBBB9A5B50E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3" creationId="{9D1591BD-44B4-5D88-864F-EA56ED6260E5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4" creationId="{7FEF5A6C-DB2B-9199-C1BB-4BC21FB4728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5" creationId="{154EC077-09CA-54A0-4BF7-FE5028EC2F89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6" creationId="{170AB455-E36B-F17F-0A05-D9560C59F284}"/>
          </ac:inkMkLst>
        </pc:inkChg>
        <pc:inkChg chg="add">
          <ac:chgData name="Luca Crocetti" userId="52efdf86-ba77-4dcf-8f92-67ea05fd85b4" providerId="ADAL" clId="{F54AB79C-CF2F-48E0-AB2B-B1BDA75FD3C3}" dt="2023-10-27T11:50:31.005" v="2059" actId="9405"/>
          <ac:inkMkLst>
            <pc:docMk/>
            <pc:sldMk cId="1705559386" sldId="601"/>
            <ac:inkMk id="47" creationId="{262626E6-2861-49C0-784C-AB9ED97F29E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2" creationId="{0AA02FC1-C503-49EF-D1D4-19005FA4F92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3" creationId="{68C1A007-A202-0A2B-D5D1-B54802A09CA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4" creationId="{57B5B1C5-857E-8180-B017-10E31097E88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5" creationId="{C7CBA00C-5C24-FD0E-67A4-229570B3A5CA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6" creationId="{485AC80F-C290-2326-41C7-B3D39A29AB4E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7" creationId="{96CCA285-625D-62C2-B674-48379AAC5994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8" creationId="{C79CB788-48BD-287A-E7D4-67B6C676CE7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9" creationId="{63BD6154-E9AB-9254-A2C0-17279161616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0" creationId="{2D298699-5EEF-300C-9187-AD694BC00F9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1" creationId="{8D66F091-A11A-5655-BE5A-045E9C6039F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2" creationId="{C3CD0BFE-78F5-9C34-B1EE-55635B740D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3" creationId="{74A43D36-2519-09DF-4FB4-D478C8572F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4" creationId="{BEA30C9B-0EFA-ED33-BF52-65DD7DCA005B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5" creationId="{EE473533-198A-1065-9245-EDBB46B7CCD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6" creationId="{37230D49-C276-D52D-FF8B-2A2A7ECB7C7C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7" creationId="{E4C41E87-6640-11F9-00BE-D8A1F4CD31C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8" creationId="{D0FDFF8F-391D-D73B-56DC-24A834767B0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9" creationId="{213FECB9-4EE1-DB1F-F8A9-04291001E3C1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1" creationId="{48B6D02D-00BF-6DA0-C4AA-E3559638B223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2" creationId="{A22F18A3-D8E4-A722-A960-D369A14507E0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3" creationId="{278F64E2-827F-6885-87CC-B06A3B79A69E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6" creationId="{891A26AB-D74F-BC10-E822-B44CD13465EC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7" creationId="{0814E686-3414-736A-8465-80B9A6466BD0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79" creationId="{3B913401-857A-83EF-FAC6-042F5F98EB0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0" creationId="{7BEA74E5-22ED-D7F7-CFAF-0FD39C3FE4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1" creationId="{38BB7496-4E50-B921-860D-B144CE543B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2" creationId="{EE719A20-2FB4-CEE6-9014-5624EE16ED7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3" creationId="{917C5E2B-01B7-D978-5504-5AAC5E4D563F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4" creationId="{35539825-CF61-EC8C-B426-3BC103DEB91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5" creationId="{029FC714-E407-4D13-95B9-4B60B6A3747D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6" creationId="{BDB32C20-2E3A-0013-7FA6-E1698F83CB1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7" creationId="{344DDEE5-DA32-159D-5670-B1BA2236D66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8" creationId="{5D370B0D-33B4-67BB-D3C4-906A46B6994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9" creationId="{E13B57D3-56B5-E290-F609-055E45869A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0" creationId="{B526BBEA-618F-3613-5AB3-EB1889BBE88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1" creationId="{CF19FACE-212F-B10B-F770-849C9ACB265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2" creationId="{A6783195-2187-2EEA-686D-E822E62109FA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3" creationId="{EB86B83F-5B62-407B-A10A-1CCD52D9BF7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4" creationId="{A3FF8B47-CCA7-B40B-871A-24592578BBB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5" creationId="{A7FE682B-B75E-4CD2-D956-892C1D2327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6" creationId="{41ECD03E-E76B-A0D8-03AD-CAC1D662D26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7" creationId="{8F6097D3-EB72-9DD0-1575-16C5A71FE64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8" creationId="{D48154DF-BA00-C34B-5DD6-D9BF712D555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9" creationId="{576ECD42-F315-E6AF-876B-3483003BCEC5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100" creationId="{849F10C7-3936-33D6-343F-D2994B67CEA9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3" creationId="{55CD5589-AE45-C778-6C82-88907FE4422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4" creationId="{AFB6B6FB-B89D-BDF3-F651-D71483FE970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5" creationId="{2B9609AC-96CE-8F20-79BF-BB72584FC175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6" creationId="{78BB0E67-B258-9A71-D0F4-210C430F5428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7" creationId="{23ED1DFB-6BB6-C1BA-DBBB-E6EC260B903C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8" creationId="{B0AB90DB-0A26-4900-A992-7E6021D5CC4F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1" creationId="{B8213DB2-6FB3-5ADD-96B9-08160E2BFBF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2" creationId="{44534C4B-8243-AC3D-E4A3-6003C89207B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3" creationId="{873D6051-CBF8-5FC8-1BD7-998179A48C5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4" creationId="{99E761FE-E4B3-70E5-73C3-901527F3B2E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5" creationId="{1DBB141B-BC11-B201-8066-3D9BF957CDC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6" creationId="{81E6F937-1CBC-34C9-E897-25C3059B9EB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1" creationId="{F0B80BF0-EC76-3066-E185-B2FAF347224D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2" creationId="{EF0DA61F-89E5-36B4-4B23-0DFAC42590A4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3" creationId="{EEF41020-6A97-8FB7-8663-002A88A5999B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4" creationId="{9BFC645F-4F0E-5A58-5F49-7A3A6E06E3C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5" creationId="{1240FC13-F507-5383-619C-9DD4600BAEB6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6" creationId="{9F5FE643-A8C4-7D33-E6AF-D339C10ED129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7" creationId="{00F79777-43CC-EE2C-BBAE-37CA597755C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0" creationId="{9B3E4595-97F1-5C4D-044C-52C1D47F7F3E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1" creationId="{5A757320-8FCC-9600-A0CE-15472131DC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2" creationId="{10032503-B954-D25D-3EDD-FD5F54DE1FD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3" creationId="{78ACA282-236F-5CD7-BE7F-4B3235E94647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4" creationId="{BE6DD7D1-31DC-4340-E6FB-A73AB8D63389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7" creationId="{DFAD1F42-58B6-8A3F-145F-454862CBC21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8" creationId="{5F8215F9-088B-16C3-06A1-79690A1D0D60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9" creationId="{0F185EFF-B1EA-2EAA-1AB7-FA67A50BD19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0" creationId="{59C4B499-0166-3ED1-A8ED-49959509C4B6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1" creationId="{A3A27D06-46FC-F176-780C-99FDFDF3F582}"/>
          </ac:inkMkLst>
        </pc:inkChg>
        <pc:inkChg chg="add del mod">
          <ac:chgData name="Luca Crocetti" userId="52efdf86-ba77-4dcf-8f92-67ea05fd85b4" providerId="ADAL" clId="{F54AB79C-CF2F-48E0-AB2B-B1BDA75FD3C3}" dt="2023-10-27T11:51:35.096" v="2158"/>
          <ac:inkMkLst>
            <pc:docMk/>
            <pc:sldMk cId="1705559386" sldId="601"/>
            <ac:inkMk id="143" creationId="{278853B1-DDA7-9001-A4C1-FEE5D0DEE613}"/>
          </ac:inkMkLst>
        </pc:inkChg>
        <pc:inkChg chg="add del mod">
          <ac:chgData name="Luca Crocetti" userId="52efdf86-ba77-4dcf-8f92-67ea05fd85b4" providerId="ADAL" clId="{F54AB79C-CF2F-48E0-AB2B-B1BDA75FD3C3}" dt="2023-10-27T11:51:35.096" v="2156"/>
          <ac:inkMkLst>
            <pc:docMk/>
            <pc:sldMk cId="1705559386" sldId="601"/>
            <ac:inkMk id="144" creationId="{EAED1ECE-9223-7215-CF4D-E2E9FB94836D}"/>
          </ac:inkMkLst>
        </pc:inkChg>
        <pc:inkChg chg="add del mod">
          <ac:chgData name="Luca Crocetti" userId="52efdf86-ba77-4dcf-8f92-67ea05fd85b4" providerId="ADAL" clId="{F54AB79C-CF2F-48E0-AB2B-B1BDA75FD3C3}" dt="2023-10-27T11:51:35.096" v="2157"/>
          <ac:inkMkLst>
            <pc:docMk/>
            <pc:sldMk cId="1705559386" sldId="601"/>
            <ac:inkMk id="145" creationId="{F5206EAF-5442-1743-22B7-C07D883E196E}"/>
          </ac:inkMkLst>
        </pc:inkChg>
        <pc:inkChg chg="add del mod">
          <ac:chgData name="Luca Crocetti" userId="52efdf86-ba77-4dcf-8f92-67ea05fd85b4" providerId="ADAL" clId="{F54AB79C-CF2F-48E0-AB2B-B1BDA75FD3C3}" dt="2023-10-27T11:51:44.588" v="2169"/>
          <ac:inkMkLst>
            <pc:docMk/>
            <pc:sldMk cId="1705559386" sldId="601"/>
            <ac:inkMk id="147" creationId="{E7048959-5843-C319-BF7D-BBBF30B543B4}"/>
          </ac:inkMkLst>
        </pc:inkChg>
        <pc:inkChg chg="add del mod">
          <ac:chgData name="Luca Crocetti" userId="52efdf86-ba77-4dcf-8f92-67ea05fd85b4" providerId="ADAL" clId="{F54AB79C-CF2F-48E0-AB2B-B1BDA75FD3C3}" dt="2023-10-27T11:51:44.588" v="2170"/>
          <ac:inkMkLst>
            <pc:docMk/>
            <pc:sldMk cId="1705559386" sldId="601"/>
            <ac:inkMk id="148" creationId="{D1176C75-BF83-2706-7BEA-CEF6C41AB099}"/>
          </ac:inkMkLst>
        </pc:inkChg>
        <pc:inkChg chg="add del mod">
          <ac:chgData name="Luca Crocetti" userId="52efdf86-ba77-4dcf-8f92-67ea05fd85b4" providerId="ADAL" clId="{F54AB79C-CF2F-48E0-AB2B-B1BDA75FD3C3}" dt="2023-10-27T11:51:39.151" v="2163"/>
          <ac:inkMkLst>
            <pc:docMk/>
            <pc:sldMk cId="1705559386" sldId="601"/>
            <ac:inkMk id="150" creationId="{E697F441-55B3-0E5F-0C3C-059C34813F50}"/>
          </ac:inkMkLst>
        </pc:inkChg>
        <pc:inkChg chg="add del mod">
          <ac:chgData name="Luca Crocetti" userId="52efdf86-ba77-4dcf-8f92-67ea05fd85b4" providerId="ADAL" clId="{F54AB79C-CF2F-48E0-AB2B-B1BDA75FD3C3}" dt="2023-10-27T11:51:39.151" v="2162"/>
          <ac:inkMkLst>
            <pc:docMk/>
            <pc:sldMk cId="1705559386" sldId="601"/>
            <ac:inkMk id="151" creationId="{77C2F154-8902-B6E6-7F55-D8773B0E657F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3" creationId="{6CC7B42C-7986-74A5-8158-1FF14FCF154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4" creationId="{026A5B55-61CF-E83C-00BC-8483689AEC21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5" creationId="{6351B690-8741-30FF-209D-BD5BAD558A7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6" creationId="{FACD0779-36E8-5343-781E-763402F9242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8" creationId="{32D95998-5FA8-F490-0B1F-175AE4D73EC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9" creationId="{F08CF068-5E90-6874-B8CE-64EF22497B9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0" creationId="{C80756F5-8DBD-F399-B972-FBA16A769AB0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1" creationId="{2EC3BB39-512C-CF13-49B7-2387DC17F3A5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2" creationId="{96D5A7B0-796A-5B57-7112-065564C711AC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3" creationId="{28426EF2-5B46-BDCE-3B52-406B4D442F9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4" creationId="{D72F675E-876D-19E4-E05D-E1D5D46CEFC4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5" creationId="{C3E265F7-9737-B078-2EF8-857AAE507F7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6" creationId="{3DCC821D-6A4C-F850-CEA4-1B8EF50320C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7" creationId="{940C657A-53DF-25E3-E80A-A23EB8B97D8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8" creationId="{85229E9A-877D-A49D-5613-0510D0DA20B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2" creationId="{74BD1273-2E2B-B9D2-B400-9392CC9C0517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3" creationId="{EAE5A6B9-EB5D-81AD-9566-ED051322BDC3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4" creationId="{A7D5D5BB-9364-2F48-CAD4-C7A32F3484C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5" creationId="{16EF5B85-4FE0-2E72-9C71-46497AE55EE6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6" creationId="{2E5597F8-3392-9856-A49C-DEFF395EBD4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7" creationId="{DB640EAE-4FA4-084D-7D90-E3408768D1F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8" creationId="{FFAD0997-AB12-B256-9AD0-27CE1DEE3C1D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9" creationId="{FD690A21-3A92-09E3-F0EF-30DC930BB67A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0" creationId="{74F0B5DA-A090-B20B-8954-EC603B28E6AA}"/>
          </ac:inkMkLst>
        </pc:inkChg>
        <pc:inkChg chg="add del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1" creationId="{7616FF03-30C3-DC18-84F3-40345406F999}"/>
          </ac:inkMkLst>
        </pc:inkChg>
        <pc:inkChg chg="add del mod">
          <ac:chgData name="Luca Crocetti" userId="52efdf86-ba77-4dcf-8f92-67ea05fd85b4" providerId="ADAL" clId="{F54AB79C-CF2F-48E0-AB2B-B1BDA75FD3C3}" dt="2023-10-27T11:51:58.225" v="2195"/>
          <ac:inkMkLst>
            <pc:docMk/>
            <pc:sldMk cId="1705559386" sldId="601"/>
            <ac:inkMk id="182" creationId="{8DE621CA-C9B4-92BC-D4AB-7DD90B38D58F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4" creationId="{E80B5D83-D5F7-F6A6-0F4D-5A85B2263AE3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7" creationId="{84855F23-279A-F10B-B995-ED42867D9D9D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89" creationId="{A22DF8AD-A761-01D8-21FC-FC02FA027843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90" creationId="{03FBD82B-84FA-B241-9FF7-E12F58C66476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5:52.165" v="2552"/>
        <pc:sldMkLst>
          <pc:docMk/>
          <pc:sldMk cId="797038152" sldId="602"/>
        </pc:sldMkLst>
        <pc:grpChg chg="del mod">
          <ac:chgData name="Luca Crocetti" userId="52efdf86-ba77-4dcf-8f92-67ea05fd85b4" providerId="ADAL" clId="{F54AB79C-CF2F-48E0-AB2B-B1BDA75FD3C3}" dt="2023-10-27T11:52:26.394" v="2314"/>
          <ac:grpSpMkLst>
            <pc:docMk/>
            <pc:sldMk cId="797038152" sldId="602"/>
            <ac:grpSpMk id="23" creationId="{69B2E451-3D51-43F3-0258-09A3C53F2B87}"/>
          </ac:grpSpMkLst>
        </pc:grpChg>
        <pc:grpChg chg="del mod">
          <ac:chgData name="Luca Crocetti" userId="52efdf86-ba77-4dcf-8f92-67ea05fd85b4" providerId="ADAL" clId="{F54AB79C-CF2F-48E0-AB2B-B1BDA75FD3C3}" dt="2023-10-27T11:52:26.387" v="2299"/>
          <ac:grpSpMkLst>
            <pc:docMk/>
            <pc:sldMk cId="797038152" sldId="602"/>
            <ac:grpSpMk id="26" creationId="{DEED51C4-DB69-9DE2-619F-C0689BB195D1}"/>
          </ac:grpSpMkLst>
        </pc:grpChg>
        <pc:grpChg chg="del mod">
          <ac:chgData name="Luca Crocetti" userId="52efdf86-ba77-4dcf-8f92-67ea05fd85b4" providerId="ADAL" clId="{F54AB79C-CF2F-48E0-AB2B-B1BDA75FD3C3}" dt="2023-10-27T11:52:26.377" v="2293"/>
          <ac:grpSpMkLst>
            <pc:docMk/>
            <pc:sldMk cId="797038152" sldId="602"/>
            <ac:grpSpMk id="48" creationId="{90BAC04C-C68F-3C77-72E6-3D9AE7439D45}"/>
          </ac:grpSpMkLst>
        </pc:grpChg>
        <pc:grpChg chg="del mod">
          <ac:chgData name="Luca Crocetti" userId="52efdf86-ba77-4dcf-8f92-67ea05fd85b4" providerId="ADAL" clId="{F54AB79C-CF2F-48E0-AB2B-B1BDA75FD3C3}" dt="2023-10-27T11:52:26.394" v="2330"/>
          <ac:grpSpMkLst>
            <pc:docMk/>
            <pc:sldMk cId="797038152" sldId="602"/>
            <ac:grpSpMk id="49" creationId="{D019A289-F077-F877-15E9-C9E8624ED3DB}"/>
          </ac:grpSpMkLst>
        </pc:grpChg>
        <pc:grpChg chg="del mod">
          <ac:chgData name="Luca Crocetti" userId="52efdf86-ba77-4dcf-8f92-67ea05fd85b4" providerId="ADAL" clId="{F54AB79C-CF2F-48E0-AB2B-B1BDA75FD3C3}" dt="2023-10-27T11:52:26.377" v="2282"/>
          <ac:grpSpMkLst>
            <pc:docMk/>
            <pc:sldMk cId="797038152" sldId="602"/>
            <ac:grpSpMk id="50" creationId="{9422816D-2410-1E0A-0CEE-5865F624FD47}"/>
          </ac:grpSpMkLst>
        </pc:grpChg>
        <pc:grpChg chg="del mod">
          <ac:chgData name="Luca Crocetti" userId="52efdf86-ba77-4dcf-8f92-67ea05fd85b4" providerId="ADAL" clId="{F54AB79C-CF2F-48E0-AB2B-B1BDA75FD3C3}" dt="2023-10-27T11:52:26.346" v="2223"/>
          <ac:grpSpMkLst>
            <pc:docMk/>
            <pc:sldMk cId="797038152" sldId="602"/>
            <ac:grpSpMk id="51" creationId="{1CEADF15-439C-7FDD-BADD-6483FFBED4EE}"/>
          </ac:grpSpMkLst>
        </pc:grpChg>
        <pc:grpChg chg="del mod">
          <ac:chgData name="Luca Crocetti" userId="52efdf86-ba77-4dcf-8f92-67ea05fd85b4" providerId="ADAL" clId="{F54AB79C-CF2F-48E0-AB2B-B1BDA75FD3C3}" dt="2023-10-27T11:52:26.394" v="2344"/>
          <ac:grpSpMkLst>
            <pc:docMk/>
            <pc:sldMk cId="797038152" sldId="602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2:26.394" v="2340"/>
          <ac:grpSpMkLst>
            <pc:docMk/>
            <pc:sldMk cId="797038152" sldId="602"/>
            <ac:grpSpMk id="78" creationId="{7E8E25F4-DAB9-857D-B658-D7995B683885}"/>
          </ac:grpSpMkLst>
        </pc:grpChg>
        <pc:grpChg chg="del mod">
          <ac:chgData name="Luca Crocetti" userId="52efdf86-ba77-4dcf-8f92-67ea05fd85b4" providerId="ADAL" clId="{F54AB79C-CF2F-48E0-AB2B-B1BDA75FD3C3}" dt="2023-10-27T11:52:26.362" v="2269"/>
          <ac:grpSpMkLst>
            <pc:docMk/>
            <pc:sldMk cId="797038152" sldId="602"/>
            <ac:grpSpMk id="101" creationId="{74CE69AB-DA19-F87B-260C-B9BC80F6B103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02" creationId="{E5DBF1AC-8907-AAD5-D7EA-E3E78DAD5893}"/>
          </ac:grpSpMkLst>
        </pc:grpChg>
        <pc:grpChg chg="del mod">
          <ac:chgData name="Luca Crocetti" userId="52efdf86-ba77-4dcf-8f92-67ea05fd85b4" providerId="ADAL" clId="{F54AB79C-CF2F-48E0-AB2B-B1BDA75FD3C3}" dt="2023-10-27T11:52:26.387" v="2304"/>
          <ac:grpSpMkLst>
            <pc:docMk/>
            <pc:sldMk cId="797038152" sldId="602"/>
            <ac:grpSpMk id="109" creationId="{B9BF0F4C-0182-BF93-E53A-3F370C15702B}"/>
          </ac:grpSpMkLst>
        </pc:grpChg>
        <pc:grpChg chg="del mod">
          <ac:chgData name="Luca Crocetti" userId="52efdf86-ba77-4dcf-8f92-67ea05fd85b4" providerId="ADAL" clId="{F54AB79C-CF2F-48E0-AB2B-B1BDA75FD3C3}" dt="2023-10-27T11:52:26.362" v="2278"/>
          <ac:grpSpMkLst>
            <pc:docMk/>
            <pc:sldMk cId="797038152" sldId="602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2:26.362" v="2267"/>
          <ac:grpSpMkLst>
            <pc:docMk/>
            <pc:sldMk cId="797038152" sldId="602"/>
            <ac:grpSpMk id="135" creationId="{A737E7E3-C289-F352-9226-72F279FFD115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36" creationId="{D0C580FD-305D-7940-ABBB-09A7A97F3E27}"/>
          </ac:grpSpMkLst>
        </pc:grpChg>
        <pc:grpChg chg="del mod">
          <ac:chgData name="Luca Crocetti" userId="52efdf86-ba77-4dcf-8f92-67ea05fd85b4" providerId="ADAL" clId="{F54AB79C-CF2F-48E0-AB2B-B1BDA75FD3C3}" dt="2023-10-27T11:52:26.387" v="2306"/>
          <ac:grpSpMkLst>
            <pc:docMk/>
            <pc:sldMk cId="797038152" sldId="602"/>
            <ac:grpSpMk id="142" creationId="{E9E8785C-8A52-B5EF-D9DB-2EDA6BEE1EDB}"/>
          </ac:grpSpMkLst>
        </pc:grpChg>
        <pc:grpChg chg="mod">
          <ac:chgData name="Luca Crocetti" userId="52efdf86-ba77-4dcf-8f92-67ea05fd85b4" providerId="ADAL" clId="{F54AB79C-CF2F-48E0-AB2B-B1BDA75FD3C3}" dt="2023-10-27T11:52:56.829" v="2361"/>
          <ac:grpSpMkLst>
            <pc:docMk/>
            <pc:sldMk cId="797038152" sldId="602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2:26.387" v="2294"/>
          <ac:grpSpMkLst>
            <pc:docMk/>
            <pc:sldMk cId="797038152" sldId="602"/>
            <ac:grpSpMk id="157" creationId="{A65B19A4-E103-51C1-9B94-A6E0BE2EE7ED}"/>
          </ac:grpSpMkLst>
        </pc:grpChg>
        <pc:grpChg chg="del mod">
          <ac:chgData name="Luca Crocetti" userId="52efdf86-ba77-4dcf-8f92-67ea05fd85b4" providerId="ADAL" clId="{F54AB79C-CF2F-48E0-AB2B-B1BDA75FD3C3}" dt="2023-10-27T11:52:26.362" v="2262"/>
          <ac:grpSpMkLst>
            <pc:docMk/>
            <pc:sldMk cId="797038152" sldId="602"/>
            <ac:grpSpMk id="169" creationId="{DC34F937-2BF7-448B-28DE-474D8AB5EDAA}"/>
          </ac:grpSpMkLst>
        </pc:grpChg>
        <pc:grpChg chg="del mod">
          <ac:chgData name="Luca Crocetti" userId="52efdf86-ba77-4dcf-8f92-67ea05fd85b4" providerId="ADAL" clId="{F54AB79C-CF2F-48E0-AB2B-B1BDA75FD3C3}" dt="2023-10-27T11:52:26.377" v="2292"/>
          <ac:grpSpMkLst>
            <pc:docMk/>
            <pc:sldMk cId="797038152" sldId="602"/>
            <ac:grpSpMk id="170" creationId="{3637AED1-D9CF-1D20-DADB-5D3C340631CB}"/>
          </ac:grpSpMkLst>
        </pc:grpChg>
        <pc:grpChg chg="del mod">
          <ac:chgData name="Luca Crocetti" userId="52efdf86-ba77-4dcf-8f92-67ea05fd85b4" providerId="ADAL" clId="{F54AB79C-CF2F-48E0-AB2B-B1BDA75FD3C3}" dt="2023-10-27T11:52:26.387" v="2298"/>
          <ac:grpSpMkLst>
            <pc:docMk/>
            <pc:sldMk cId="797038152" sldId="602"/>
            <ac:grpSpMk id="171" creationId="{17824E37-FF83-A3BD-D98F-0665689D684E}"/>
          </ac:grpSpMkLst>
        </pc:grpChg>
        <pc:grpChg chg="del mod">
          <ac:chgData name="Luca Crocetti" userId="52efdf86-ba77-4dcf-8f92-67ea05fd85b4" providerId="ADAL" clId="{F54AB79C-CF2F-48E0-AB2B-B1BDA75FD3C3}" dt="2023-10-27T11:52:26.394" v="2333"/>
          <ac:grpSpMkLst>
            <pc:docMk/>
            <pc:sldMk cId="797038152" sldId="602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26.394" v="2320"/>
          <ac:grpSpMkLst>
            <pc:docMk/>
            <pc:sldMk cId="797038152" sldId="602"/>
            <ac:grpSpMk id="188" creationId="{C9B93E5E-973C-BF37-005D-A9AFC064D043}"/>
          </ac:grpSpMkLst>
        </pc:grpChg>
        <pc:grpChg chg="del mod">
          <ac:chgData name="Luca Crocetti" userId="52efdf86-ba77-4dcf-8f92-67ea05fd85b4" providerId="ADAL" clId="{F54AB79C-CF2F-48E0-AB2B-B1BDA75FD3C3}" dt="2023-10-27T11:52:26.377" v="2289"/>
          <ac:grpSpMkLst>
            <pc:docMk/>
            <pc:sldMk cId="797038152" sldId="602"/>
            <ac:grpSpMk id="191" creationId="{0AF5841C-88F1-53AC-B3FD-0C3ABC0552B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4" creationId="{0B4798D7-DFC7-190A-2376-EE66CB8943E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5" creationId="{5B0F02C3-2A42-5380-42A0-D71BB0E3CE9D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5" creationId="{6019136A-C7C3-6449-B06A-35D02DAB9276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6" creationId="{F8550B1A-B158-75ED-4EDD-9CF39FA550F1}"/>
          </ac:grpSpMkLst>
        </pc:grpChg>
        <pc:grpChg chg="mod">
          <ac:chgData name="Luca Crocetti" userId="52efdf86-ba77-4dcf-8f92-67ea05fd85b4" providerId="ADAL" clId="{F54AB79C-CF2F-48E0-AB2B-B1BDA75FD3C3}" dt="2023-10-27T11:53:11.964" v="2389"/>
          <ac:grpSpMkLst>
            <pc:docMk/>
            <pc:sldMk cId="797038152" sldId="602"/>
            <ac:grpSpMk id="215" creationId="{94DEFE3E-9653-E865-7598-62736B59B72C}"/>
          </ac:grpSpMkLst>
        </pc:grpChg>
        <pc:grpChg chg="del mod">
          <ac:chgData name="Luca Crocetti" userId="52efdf86-ba77-4dcf-8f92-67ea05fd85b4" providerId="ADAL" clId="{F54AB79C-CF2F-48E0-AB2B-B1BDA75FD3C3}" dt="2023-10-27T11:53:18.286" v="2401"/>
          <ac:grpSpMkLst>
            <pc:docMk/>
            <pc:sldMk cId="797038152" sldId="602"/>
            <ac:grpSpMk id="222" creationId="{4463CB4A-44F7-8C11-AF43-240C2164EB1D}"/>
          </ac:grpSpMkLst>
        </pc:grpChg>
        <pc:grpChg chg="del mod">
          <ac:chgData name="Luca Crocetti" userId="52efdf86-ba77-4dcf-8f92-67ea05fd85b4" providerId="ADAL" clId="{F54AB79C-CF2F-48E0-AB2B-B1BDA75FD3C3}" dt="2023-10-27T11:53:31.393" v="2427"/>
          <ac:grpSpMkLst>
            <pc:docMk/>
            <pc:sldMk cId="797038152" sldId="602"/>
            <ac:grpSpMk id="240" creationId="{75FA7AAD-B8F4-451C-EA56-11B6FE221773}"/>
          </ac:grpSpMkLst>
        </pc:grpChg>
        <pc:grpChg chg="mod">
          <ac:chgData name="Luca Crocetti" userId="52efdf86-ba77-4dcf-8f92-67ea05fd85b4" providerId="ADAL" clId="{F54AB79C-CF2F-48E0-AB2B-B1BDA75FD3C3}" dt="2023-10-27T11:53:28.993" v="2420"/>
          <ac:grpSpMkLst>
            <pc:docMk/>
            <pc:sldMk cId="797038152" sldId="602"/>
            <ac:grpSpMk id="241" creationId="{455FFB93-40D8-EE2B-0206-ED9E3EC59AC2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4" creationId="{8FBD8024-743E-8A28-25D3-548CA0956393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5" creationId="{C2546EC5-9622-6E45-BF40-09E4C4E4F81B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6" creationId="{7946DC82-3007-9D80-9636-B0D9D615F94E}"/>
          </ac:grpSpMkLst>
        </pc:grpChg>
        <pc:grpChg chg="mod">
          <ac:chgData name="Luca Crocetti" userId="52efdf86-ba77-4dcf-8f92-67ea05fd85b4" providerId="ADAL" clId="{F54AB79C-CF2F-48E0-AB2B-B1BDA75FD3C3}" dt="2023-10-27T11:53:48.415" v="2464"/>
          <ac:grpSpMkLst>
            <pc:docMk/>
            <pc:sldMk cId="797038152" sldId="602"/>
            <ac:grpSpMk id="279" creationId="{F7BFCCC5-B8D1-5A04-C1E4-E9D49DA4CAE6}"/>
          </ac:grpSpMkLst>
        </pc:grpChg>
        <pc:grpChg chg="mod">
          <ac:chgData name="Luca Crocetti" userId="52efdf86-ba77-4dcf-8f92-67ea05fd85b4" providerId="ADAL" clId="{F54AB79C-CF2F-48E0-AB2B-B1BDA75FD3C3}" dt="2023-10-27T11:53:51.634" v="2468"/>
          <ac:grpSpMkLst>
            <pc:docMk/>
            <pc:sldMk cId="797038152" sldId="602"/>
            <ac:grpSpMk id="283" creationId="{B7E7EC8C-17E8-BA90-1818-7631FE025179}"/>
          </ac:grpSpMkLst>
        </pc:grpChg>
        <pc:grpChg chg="mod">
          <ac:chgData name="Luca Crocetti" userId="52efdf86-ba77-4dcf-8f92-67ea05fd85b4" providerId="ADAL" clId="{F54AB79C-CF2F-48E0-AB2B-B1BDA75FD3C3}" dt="2023-10-27T11:53:57.040" v="2474"/>
          <ac:grpSpMkLst>
            <pc:docMk/>
            <pc:sldMk cId="797038152" sldId="602"/>
            <ac:grpSpMk id="289" creationId="{DE829C3C-B336-0043-BEBF-EEFDCD93A37B}"/>
          </ac:grpSpMkLst>
        </pc:grpChg>
        <pc:grpChg chg="mod">
          <ac:chgData name="Luca Crocetti" userId="52efdf86-ba77-4dcf-8f92-67ea05fd85b4" providerId="ADAL" clId="{F54AB79C-CF2F-48E0-AB2B-B1BDA75FD3C3}" dt="2023-10-27T11:54:00.652" v="2482"/>
          <ac:grpSpMkLst>
            <pc:docMk/>
            <pc:sldMk cId="797038152" sldId="602"/>
            <ac:grpSpMk id="297" creationId="{7705C066-7557-562E-9CA9-DF215B97E69D}"/>
          </ac:grpSpMkLst>
        </pc:grpChg>
        <pc:grpChg chg="mod">
          <ac:chgData name="Luca Crocetti" userId="52efdf86-ba77-4dcf-8f92-67ea05fd85b4" providerId="ADAL" clId="{F54AB79C-CF2F-48E0-AB2B-B1BDA75FD3C3}" dt="2023-10-27T11:54:07.658" v="2485"/>
          <ac:grpSpMkLst>
            <pc:docMk/>
            <pc:sldMk cId="797038152" sldId="602"/>
            <ac:grpSpMk id="300" creationId="{6BFA83F0-5F73-BAF0-FAC5-E648086F3FBB}"/>
          </ac:grpSpMkLst>
        </pc:grpChg>
        <pc:grpChg chg="del mod">
          <ac:chgData name="Luca Crocetti" userId="52efdf86-ba77-4dcf-8f92-67ea05fd85b4" providerId="ADAL" clId="{F54AB79C-CF2F-48E0-AB2B-B1BDA75FD3C3}" dt="2023-10-27T11:54:21.299" v="2503"/>
          <ac:grpSpMkLst>
            <pc:docMk/>
            <pc:sldMk cId="797038152" sldId="602"/>
            <ac:grpSpMk id="316" creationId="{8C2716DD-8900-A78A-3540-574463CE4733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7" creationId="{7AB69FA4-B679-0153-78EA-C4CD7EEF5DF1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8" creationId="{B7E31448-FFDB-DA3B-FF00-31C6D72EC113}"/>
          </ac:grpSpMkLst>
        </pc:grpChg>
        <pc:grpChg chg="del mod">
          <ac:chgData name="Luca Crocetti" userId="52efdf86-ba77-4dcf-8f92-67ea05fd85b4" providerId="ADAL" clId="{F54AB79C-CF2F-48E0-AB2B-B1BDA75FD3C3}" dt="2023-10-27T11:54:23.658" v="2507"/>
          <ac:grpSpMkLst>
            <pc:docMk/>
            <pc:sldMk cId="797038152" sldId="602"/>
            <ac:grpSpMk id="320" creationId="{FC31D302-7368-56F2-0E9E-4674DB8546B3}"/>
          </ac:grpSpMkLst>
        </pc:grpChg>
        <pc:grpChg chg="del 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27" creationId="{D3B6228F-45F1-7494-632C-9E9D90544C34}"/>
          </ac:grpSpMkLst>
        </pc:grpChg>
        <pc:grpChg chg="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1" creationId="{F275A969-542A-A486-92A8-567D1EB19935}"/>
          </ac:grpSpMkLst>
        </pc:grpChg>
        <pc:grpChg chg="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3" creationId="{3BD07DB5-FD3A-7820-3CDF-E8A133F06AD9}"/>
          </ac:grpSpMkLst>
        </pc:grpChg>
        <pc:grpChg chg="mod">
          <ac:chgData name="Luca Crocetti" userId="52efdf86-ba77-4dcf-8f92-67ea05fd85b4" providerId="ADAL" clId="{F54AB79C-CF2F-48E0-AB2B-B1BDA75FD3C3}" dt="2023-10-27T11:55:32.111" v="2542"/>
          <ac:grpSpMkLst>
            <pc:docMk/>
            <pc:sldMk cId="797038152" sldId="602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5:48.805" v="2549"/>
          <ac:grpSpMkLst>
            <pc:docMk/>
            <pc:sldMk cId="797038152" sldId="602"/>
            <ac:grpSpMk id="352" creationId="{70364105-4F42-1267-D15F-90AB05DC5412}"/>
          </ac:grpSpMkLst>
        </pc:grpChg>
        <pc:grpChg chg="del 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4" creationId="{649FBA54-A942-6BF7-246A-900849337C83}"/>
          </ac:grpSpMkLst>
        </pc:grpChg>
        <pc:grpChg chg="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7" creationId="{808A0B42-C0C1-6197-B78F-04835F9156A1}"/>
          </ac:grpSpMkLst>
        </pc:grpChg>
        <pc:inkChg chg="add del">
          <ac:chgData name="Luca Crocetti" userId="52efdf86-ba77-4dcf-8f92-67ea05fd85b4" providerId="ADAL" clId="{F54AB79C-CF2F-48E0-AB2B-B1BDA75FD3C3}" dt="2023-10-27T11:54:34.927" v="2523"/>
          <ac:inkMkLst>
            <pc:docMk/>
            <pc:sldMk cId="797038152" sldId="602"/>
            <ac:inkMk id="3" creationId="{DC20E8CA-8CD3-9152-524D-D0C1FBDEEB56}"/>
          </ac:inkMkLst>
        </pc:inkChg>
        <pc:inkChg chg="add del">
          <ac:chgData name="Luca Crocetti" userId="52efdf86-ba77-4dcf-8f92-67ea05fd85b4" providerId="ADAL" clId="{F54AB79C-CF2F-48E0-AB2B-B1BDA75FD3C3}" dt="2023-10-27T11:54:34.126" v="2521"/>
          <ac:inkMkLst>
            <pc:docMk/>
            <pc:sldMk cId="797038152" sldId="602"/>
            <ac:inkMk id="6" creationId="{D9224424-4074-A373-FBA6-DD648A6760BC}"/>
          </ac:inkMkLst>
        </pc:inkChg>
        <pc:inkChg chg="add del">
          <ac:chgData name="Luca Crocetti" userId="52efdf86-ba77-4dcf-8f92-67ea05fd85b4" providerId="ADAL" clId="{F54AB79C-CF2F-48E0-AB2B-B1BDA75FD3C3}" dt="2023-10-27T11:54:34.126" v="2522"/>
          <ac:inkMkLst>
            <pc:docMk/>
            <pc:sldMk cId="797038152" sldId="602"/>
            <ac:inkMk id="7" creationId="{46F47F80-27F6-EEA6-ACAC-25EFE07C5FD9}"/>
          </ac:inkMkLst>
        </pc:inkChg>
        <pc:inkChg chg="del">
          <ac:chgData name="Luca Crocetti" userId="52efdf86-ba77-4dcf-8f92-67ea05fd85b4" providerId="ADAL" clId="{F54AB79C-CF2F-48E0-AB2B-B1BDA75FD3C3}" dt="2023-10-27T11:52:26.362" v="2253"/>
          <ac:inkMkLst>
            <pc:docMk/>
            <pc:sldMk cId="797038152" sldId="602"/>
            <ac:inkMk id="8" creationId="{29E726EB-8602-91C7-EEA4-039C754FB264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9" creationId="{C81F0086-1201-0DFD-76FA-F682A564859B}"/>
          </ac:inkMkLst>
        </pc:inkChg>
        <pc:inkChg chg="del">
          <ac:chgData name="Luca Crocetti" userId="52efdf86-ba77-4dcf-8f92-67ea05fd85b4" providerId="ADAL" clId="{F54AB79C-CF2F-48E0-AB2B-B1BDA75FD3C3}" dt="2023-10-27T11:52:26.346" v="2240"/>
          <ac:inkMkLst>
            <pc:docMk/>
            <pc:sldMk cId="797038152" sldId="602"/>
            <ac:inkMk id="10" creationId="{C5BF0222-7C60-151D-E0D6-18C69716687E}"/>
          </ac:inkMkLst>
        </pc:inkChg>
        <pc:inkChg chg="del mod">
          <ac:chgData name="Luca Crocetti" userId="52efdf86-ba77-4dcf-8f92-67ea05fd85b4" providerId="ADAL" clId="{F54AB79C-CF2F-48E0-AB2B-B1BDA75FD3C3}" dt="2023-10-27T11:52:26.377" v="2283"/>
          <ac:inkMkLst>
            <pc:docMk/>
            <pc:sldMk cId="797038152" sldId="602"/>
            <ac:inkMk id="11" creationId="{F7508906-A79D-182F-00EF-FE0459E87341}"/>
          </ac:inkMkLst>
        </pc:inkChg>
        <pc:inkChg chg="del mod">
          <ac:chgData name="Luca Crocetti" userId="52efdf86-ba77-4dcf-8f92-67ea05fd85b4" providerId="ADAL" clId="{F54AB79C-CF2F-48E0-AB2B-B1BDA75FD3C3}" dt="2023-10-27T11:52:26.387" v="2308"/>
          <ac:inkMkLst>
            <pc:docMk/>
            <pc:sldMk cId="797038152" sldId="602"/>
            <ac:inkMk id="12" creationId="{84D5DCE7-0B5D-5B9B-F666-D1C6AD48ABEB}"/>
          </ac:inkMkLst>
        </pc:inkChg>
        <pc:inkChg chg="del mod">
          <ac:chgData name="Luca Crocetti" userId="52efdf86-ba77-4dcf-8f92-67ea05fd85b4" providerId="ADAL" clId="{F54AB79C-CF2F-48E0-AB2B-B1BDA75FD3C3}" dt="2023-10-27T11:52:26.346" v="2211"/>
          <ac:inkMkLst>
            <pc:docMk/>
            <pc:sldMk cId="797038152" sldId="602"/>
            <ac:inkMk id="13" creationId="{F879CC9C-A8C3-A419-BB05-EDBC86F92F25}"/>
          </ac:inkMkLst>
        </pc:inkChg>
        <pc:inkChg chg="del mod">
          <ac:chgData name="Luca Crocetti" userId="52efdf86-ba77-4dcf-8f92-67ea05fd85b4" providerId="ADAL" clId="{F54AB79C-CF2F-48E0-AB2B-B1BDA75FD3C3}" dt="2023-10-27T11:52:26.387" v="2305"/>
          <ac:inkMkLst>
            <pc:docMk/>
            <pc:sldMk cId="797038152" sldId="602"/>
            <ac:inkMk id="14" creationId="{9B361C1B-3A61-243C-A2A4-D7447B9A7148}"/>
          </ac:inkMkLst>
        </pc:inkChg>
        <pc:inkChg chg="del mod">
          <ac:chgData name="Luca Crocetti" userId="52efdf86-ba77-4dcf-8f92-67ea05fd85b4" providerId="ADAL" clId="{F54AB79C-CF2F-48E0-AB2B-B1BDA75FD3C3}" dt="2023-10-27T11:52:26.346" v="2230"/>
          <ac:inkMkLst>
            <pc:docMk/>
            <pc:sldMk cId="797038152" sldId="602"/>
            <ac:inkMk id="15" creationId="{A66CA702-D3EB-91C4-8061-E3F878EE1FEA}"/>
          </ac:inkMkLst>
        </pc:inkChg>
        <pc:inkChg chg="del mod">
          <ac:chgData name="Luca Crocetti" userId="52efdf86-ba77-4dcf-8f92-67ea05fd85b4" providerId="ADAL" clId="{F54AB79C-CF2F-48E0-AB2B-B1BDA75FD3C3}" dt="2023-10-27T11:52:26.387" v="2295"/>
          <ac:inkMkLst>
            <pc:docMk/>
            <pc:sldMk cId="797038152" sldId="602"/>
            <ac:inkMk id="16" creationId="{1E4990F1-12D8-8130-4F6E-7019498ABBF7}"/>
          </ac:inkMkLst>
        </pc:inkChg>
        <pc:inkChg chg="del mod">
          <ac:chgData name="Luca Crocetti" userId="52efdf86-ba77-4dcf-8f92-67ea05fd85b4" providerId="ADAL" clId="{F54AB79C-CF2F-48E0-AB2B-B1BDA75FD3C3}" dt="2023-10-27T11:52:26.362" v="2279"/>
          <ac:inkMkLst>
            <pc:docMk/>
            <pc:sldMk cId="797038152" sldId="602"/>
            <ac:inkMk id="17" creationId="{07A5DF30-24F0-29EE-5D1D-1DA58149CC4A}"/>
          </ac:inkMkLst>
        </pc:inkChg>
        <pc:inkChg chg="del mod">
          <ac:chgData name="Luca Crocetti" userId="52efdf86-ba77-4dcf-8f92-67ea05fd85b4" providerId="ADAL" clId="{F54AB79C-CF2F-48E0-AB2B-B1BDA75FD3C3}" dt="2023-10-27T11:52:26.362" v="2248"/>
          <ac:inkMkLst>
            <pc:docMk/>
            <pc:sldMk cId="797038152" sldId="602"/>
            <ac:inkMk id="18" creationId="{0FF7525C-B6CB-0672-9A4D-2B4AB59559D1}"/>
          </ac:inkMkLst>
        </pc:inkChg>
        <pc:inkChg chg="del mod">
          <ac:chgData name="Luca Crocetti" userId="52efdf86-ba77-4dcf-8f92-67ea05fd85b4" providerId="ADAL" clId="{F54AB79C-CF2F-48E0-AB2B-B1BDA75FD3C3}" dt="2023-10-27T11:52:26.377" v="2290"/>
          <ac:inkMkLst>
            <pc:docMk/>
            <pc:sldMk cId="797038152" sldId="602"/>
            <ac:inkMk id="19" creationId="{4AE3E8E5-F2F9-F12D-18FE-3A49C7B17544}"/>
          </ac:inkMkLst>
        </pc:inkChg>
        <pc:inkChg chg="del">
          <ac:chgData name="Luca Crocetti" userId="52efdf86-ba77-4dcf-8f92-67ea05fd85b4" providerId="ADAL" clId="{F54AB79C-CF2F-48E0-AB2B-B1BDA75FD3C3}" dt="2023-10-27T11:52:26.346" v="2208"/>
          <ac:inkMkLst>
            <pc:docMk/>
            <pc:sldMk cId="797038152" sldId="602"/>
            <ac:inkMk id="20" creationId="{B35312F3-A4BE-9143-A542-38A823331F2F}"/>
          </ac:inkMkLst>
        </pc:inkChg>
        <pc:inkChg chg="del mod">
          <ac:chgData name="Luca Crocetti" userId="52efdf86-ba77-4dcf-8f92-67ea05fd85b4" providerId="ADAL" clId="{F54AB79C-CF2F-48E0-AB2B-B1BDA75FD3C3}" dt="2023-10-27T11:52:26.394" v="2327"/>
          <ac:inkMkLst>
            <pc:docMk/>
            <pc:sldMk cId="797038152" sldId="602"/>
            <ac:inkMk id="21" creationId="{64900642-F815-A29B-048A-EC0B60A89131}"/>
          </ac:inkMkLst>
        </pc:inkChg>
        <pc:inkChg chg="del mod">
          <ac:chgData name="Luca Crocetti" userId="52efdf86-ba77-4dcf-8f92-67ea05fd85b4" providerId="ADAL" clId="{F54AB79C-CF2F-48E0-AB2B-B1BDA75FD3C3}" dt="2023-10-27T11:52:26.394" v="2314"/>
          <ac:inkMkLst>
            <pc:docMk/>
            <pc:sldMk cId="797038152" sldId="602"/>
            <ac:inkMk id="22" creationId="{58532370-9CF0-AF3E-86D1-CDC59BAA29BD}"/>
          </ac:inkMkLst>
        </pc:inkChg>
        <pc:inkChg chg="del">
          <ac:chgData name="Luca Crocetti" userId="52efdf86-ba77-4dcf-8f92-67ea05fd85b4" providerId="ADAL" clId="{F54AB79C-CF2F-48E0-AB2B-B1BDA75FD3C3}" dt="2023-10-27T11:52:26.387" v="2299"/>
          <ac:inkMkLst>
            <pc:docMk/>
            <pc:sldMk cId="797038152" sldId="602"/>
            <ac:inkMk id="24" creationId="{0E97A21B-1A52-7A09-A8C1-5C8746C05949}"/>
          </ac:inkMkLst>
        </pc:inkChg>
        <pc:inkChg chg="del mod">
          <ac:chgData name="Luca Crocetti" userId="52efdf86-ba77-4dcf-8f92-67ea05fd85b4" providerId="ADAL" clId="{F54AB79C-CF2F-48E0-AB2B-B1BDA75FD3C3}" dt="2023-10-27T11:52:26.387" v="2307"/>
          <ac:inkMkLst>
            <pc:docMk/>
            <pc:sldMk cId="797038152" sldId="602"/>
            <ac:inkMk id="25" creationId="{B29B4D9A-3F0E-121E-A6D9-4C9FB5EE78AF}"/>
          </ac:inkMkLst>
        </pc:inkChg>
        <pc:inkChg chg="del mod">
          <ac:chgData name="Luca Crocetti" userId="52efdf86-ba77-4dcf-8f92-67ea05fd85b4" providerId="ADAL" clId="{F54AB79C-CF2F-48E0-AB2B-B1BDA75FD3C3}" dt="2023-10-27T11:52:26.362" v="2270"/>
          <ac:inkMkLst>
            <pc:docMk/>
            <pc:sldMk cId="797038152" sldId="602"/>
            <ac:inkMk id="27" creationId="{669AFC3C-C568-79CC-7526-580ACFE3058F}"/>
          </ac:inkMkLst>
        </pc:inkChg>
        <pc:inkChg chg="del">
          <ac:chgData name="Luca Crocetti" userId="52efdf86-ba77-4dcf-8f92-67ea05fd85b4" providerId="ADAL" clId="{F54AB79C-CF2F-48E0-AB2B-B1BDA75FD3C3}" dt="2023-10-27T11:52:26.346" v="2223"/>
          <ac:inkMkLst>
            <pc:docMk/>
            <pc:sldMk cId="797038152" sldId="602"/>
            <ac:inkMk id="28" creationId="{44938B02-F068-0BA5-AEC8-6F30A043E17F}"/>
          </ac:inkMkLst>
        </pc:inkChg>
        <pc:inkChg chg="del mod">
          <ac:chgData name="Luca Crocetti" userId="52efdf86-ba77-4dcf-8f92-67ea05fd85b4" providerId="ADAL" clId="{F54AB79C-CF2F-48E0-AB2B-B1BDA75FD3C3}" dt="2023-10-27T11:52:26.394" v="2331"/>
          <ac:inkMkLst>
            <pc:docMk/>
            <pc:sldMk cId="797038152" sldId="602"/>
            <ac:inkMk id="29" creationId="{32504A73-E803-6D23-6755-E1A8500B0C8D}"/>
          </ac:inkMkLst>
        </pc:inkChg>
        <pc:inkChg chg="del mod">
          <ac:chgData name="Luca Crocetti" userId="52efdf86-ba77-4dcf-8f92-67ea05fd85b4" providerId="ADAL" clId="{F54AB79C-CF2F-48E0-AB2B-B1BDA75FD3C3}" dt="2023-10-27T11:52:26.377" v="2293"/>
          <ac:inkMkLst>
            <pc:docMk/>
            <pc:sldMk cId="797038152" sldId="602"/>
            <ac:inkMk id="30" creationId="{46943D49-3680-7E75-76CD-048E69B2A6D1}"/>
          </ac:inkMkLst>
        </pc:inkChg>
        <pc:inkChg chg="del">
          <ac:chgData name="Luca Crocetti" userId="52efdf86-ba77-4dcf-8f92-67ea05fd85b4" providerId="ADAL" clId="{F54AB79C-CF2F-48E0-AB2B-B1BDA75FD3C3}" dt="2023-10-27T11:52:26.362" v="2245"/>
          <ac:inkMkLst>
            <pc:docMk/>
            <pc:sldMk cId="797038152" sldId="602"/>
            <ac:inkMk id="31" creationId="{AC58A450-4C98-A241-7567-86E63438712C}"/>
          </ac:inkMkLst>
        </pc:inkChg>
        <pc:inkChg chg="del">
          <ac:chgData name="Luca Crocetti" userId="52efdf86-ba77-4dcf-8f92-67ea05fd85b4" providerId="ADAL" clId="{F54AB79C-CF2F-48E0-AB2B-B1BDA75FD3C3}" dt="2023-10-27T11:52:26.377" v="2282"/>
          <ac:inkMkLst>
            <pc:docMk/>
            <pc:sldMk cId="797038152" sldId="602"/>
            <ac:inkMk id="32" creationId="{C2A81A14-BF1C-8BF0-B358-B034D93D14C0}"/>
          </ac:inkMkLst>
        </pc:inkChg>
        <pc:inkChg chg="del mod">
          <ac:chgData name="Luca Crocetti" userId="52efdf86-ba77-4dcf-8f92-67ea05fd85b4" providerId="ADAL" clId="{F54AB79C-CF2F-48E0-AB2B-B1BDA75FD3C3}" dt="2023-10-27T11:52:26.394" v="2335"/>
          <ac:inkMkLst>
            <pc:docMk/>
            <pc:sldMk cId="797038152" sldId="602"/>
            <ac:inkMk id="33" creationId="{95B14C84-B5BB-4CC3-5AD6-E35AE4210167}"/>
          </ac:inkMkLst>
        </pc:inkChg>
        <pc:inkChg chg="del mod">
          <ac:chgData name="Luca Crocetti" userId="52efdf86-ba77-4dcf-8f92-67ea05fd85b4" providerId="ADAL" clId="{F54AB79C-CF2F-48E0-AB2B-B1BDA75FD3C3}" dt="2023-10-27T11:52:26.362" v="2252"/>
          <ac:inkMkLst>
            <pc:docMk/>
            <pc:sldMk cId="797038152" sldId="602"/>
            <ac:inkMk id="34" creationId="{C904672A-C4E9-4D67-8306-71D53C094F63}"/>
          </ac:inkMkLst>
        </pc:inkChg>
        <pc:inkChg chg="del mod">
          <ac:chgData name="Luca Crocetti" userId="52efdf86-ba77-4dcf-8f92-67ea05fd85b4" providerId="ADAL" clId="{F54AB79C-CF2F-48E0-AB2B-B1BDA75FD3C3}" dt="2023-10-27T11:52:26.362" v="2249"/>
          <ac:inkMkLst>
            <pc:docMk/>
            <pc:sldMk cId="797038152" sldId="602"/>
            <ac:inkMk id="35" creationId="{13DBA1B4-309B-D97D-B74E-34AC920F509C}"/>
          </ac:inkMkLst>
        </pc:inkChg>
        <pc:inkChg chg="del mod">
          <ac:chgData name="Luca Crocetti" userId="52efdf86-ba77-4dcf-8f92-67ea05fd85b4" providerId="ADAL" clId="{F54AB79C-CF2F-48E0-AB2B-B1BDA75FD3C3}" dt="2023-10-27T11:52:26.394" v="2343"/>
          <ac:inkMkLst>
            <pc:docMk/>
            <pc:sldMk cId="797038152" sldId="602"/>
            <ac:inkMk id="36" creationId="{12EC881E-B413-DEEC-6BD8-1989D97D4D1D}"/>
          </ac:inkMkLst>
        </pc:inkChg>
        <pc:inkChg chg="del mod">
          <ac:chgData name="Luca Crocetti" userId="52efdf86-ba77-4dcf-8f92-67ea05fd85b4" providerId="ADAL" clId="{F54AB79C-CF2F-48E0-AB2B-B1BDA75FD3C3}" dt="2023-10-27T11:52:26.346" v="2236"/>
          <ac:inkMkLst>
            <pc:docMk/>
            <pc:sldMk cId="797038152" sldId="602"/>
            <ac:inkMk id="37" creationId="{616C580F-19F5-A2DF-076C-161DBF20DCA0}"/>
          </ac:inkMkLst>
        </pc:inkChg>
        <pc:inkChg chg="del mod">
          <ac:chgData name="Luca Crocetti" userId="52efdf86-ba77-4dcf-8f92-67ea05fd85b4" providerId="ADAL" clId="{F54AB79C-CF2F-48E0-AB2B-B1BDA75FD3C3}" dt="2023-10-27T11:52:26.362" v="2259"/>
          <ac:inkMkLst>
            <pc:docMk/>
            <pc:sldMk cId="797038152" sldId="602"/>
            <ac:inkMk id="38" creationId="{EA42DFAA-25CE-DA44-4396-DE8CC83C3D42}"/>
          </ac:inkMkLst>
        </pc:inkChg>
        <pc:inkChg chg="del mod">
          <ac:chgData name="Luca Crocetti" userId="52efdf86-ba77-4dcf-8f92-67ea05fd85b4" providerId="ADAL" clId="{F54AB79C-CF2F-48E0-AB2B-B1BDA75FD3C3}" dt="2023-10-27T11:52:26.387" v="2310"/>
          <ac:inkMkLst>
            <pc:docMk/>
            <pc:sldMk cId="797038152" sldId="602"/>
            <ac:inkMk id="39" creationId="{A0C2DC07-3876-804A-4602-FE44734ACF4E}"/>
          </ac:inkMkLst>
        </pc:inkChg>
        <pc:inkChg chg="del mod">
          <ac:chgData name="Luca Crocetti" userId="52efdf86-ba77-4dcf-8f92-67ea05fd85b4" providerId="ADAL" clId="{F54AB79C-CF2F-48E0-AB2B-B1BDA75FD3C3}" dt="2023-10-27T11:52:26.362" v="2260"/>
          <ac:inkMkLst>
            <pc:docMk/>
            <pc:sldMk cId="797038152" sldId="602"/>
            <ac:inkMk id="40" creationId="{A964B6F4-BEBE-BCA9-BFEE-ACF1977A3732}"/>
          </ac:inkMkLst>
        </pc:inkChg>
        <pc:inkChg chg="del mod">
          <ac:chgData name="Luca Crocetti" userId="52efdf86-ba77-4dcf-8f92-67ea05fd85b4" providerId="ADAL" clId="{F54AB79C-CF2F-48E0-AB2B-B1BDA75FD3C3}" dt="2023-10-27T11:52:26.394" v="2330"/>
          <ac:inkMkLst>
            <pc:docMk/>
            <pc:sldMk cId="797038152" sldId="602"/>
            <ac:inkMk id="41" creationId="{68EC24DB-26A1-67C5-EDC7-1CDBCEC9599B}"/>
          </ac:inkMkLst>
        </pc:inkChg>
        <pc:inkChg chg="del">
          <ac:chgData name="Luca Crocetti" userId="52efdf86-ba77-4dcf-8f92-67ea05fd85b4" providerId="ADAL" clId="{F54AB79C-CF2F-48E0-AB2B-B1BDA75FD3C3}" dt="2023-10-27T11:52:26.346" v="2209"/>
          <ac:inkMkLst>
            <pc:docMk/>
            <pc:sldMk cId="797038152" sldId="602"/>
            <ac:inkMk id="42" creationId="{5E0A7434-8159-ED6D-1B35-BBBB9A5B50E3}"/>
          </ac:inkMkLst>
        </pc:inkChg>
        <pc:inkChg chg="del mod">
          <ac:chgData name="Luca Crocetti" userId="52efdf86-ba77-4dcf-8f92-67ea05fd85b4" providerId="ADAL" clId="{F54AB79C-CF2F-48E0-AB2B-B1BDA75FD3C3}" dt="2023-10-27T11:52:26.346" v="2225"/>
          <ac:inkMkLst>
            <pc:docMk/>
            <pc:sldMk cId="797038152" sldId="602"/>
            <ac:inkMk id="43" creationId="{9D1591BD-44B4-5D88-864F-EA56ED6260E5}"/>
          </ac:inkMkLst>
        </pc:inkChg>
        <pc:inkChg chg="del mod">
          <ac:chgData name="Luca Crocetti" userId="52efdf86-ba77-4dcf-8f92-67ea05fd85b4" providerId="ADAL" clId="{F54AB79C-CF2F-48E0-AB2B-B1BDA75FD3C3}" dt="2023-10-27T11:52:26.362" v="2266"/>
          <ac:inkMkLst>
            <pc:docMk/>
            <pc:sldMk cId="797038152" sldId="602"/>
            <ac:inkMk id="44" creationId="{7FEF5A6C-DB2B-9199-C1BB-4BC21FB4728E}"/>
          </ac:inkMkLst>
        </pc:inkChg>
        <pc:inkChg chg="del mod">
          <ac:chgData name="Luca Crocetti" userId="52efdf86-ba77-4dcf-8f92-67ea05fd85b4" providerId="ADAL" clId="{F54AB79C-CF2F-48E0-AB2B-B1BDA75FD3C3}" dt="2023-10-27T11:52:26.377" v="2287"/>
          <ac:inkMkLst>
            <pc:docMk/>
            <pc:sldMk cId="797038152" sldId="602"/>
            <ac:inkMk id="45" creationId="{154EC077-09CA-54A0-4BF7-FE5028EC2F89}"/>
          </ac:inkMkLst>
        </pc:inkChg>
        <pc:inkChg chg="del mod">
          <ac:chgData name="Luca Crocetti" userId="52efdf86-ba77-4dcf-8f92-67ea05fd85b4" providerId="ADAL" clId="{F54AB79C-CF2F-48E0-AB2B-B1BDA75FD3C3}" dt="2023-10-27T11:52:26.362" v="2264"/>
          <ac:inkMkLst>
            <pc:docMk/>
            <pc:sldMk cId="797038152" sldId="602"/>
            <ac:inkMk id="46" creationId="{170AB455-E36B-F17F-0A05-D9560C59F284}"/>
          </ac:inkMkLst>
        </pc:inkChg>
        <pc:inkChg chg="del">
          <ac:chgData name="Luca Crocetti" userId="52efdf86-ba77-4dcf-8f92-67ea05fd85b4" providerId="ADAL" clId="{F54AB79C-CF2F-48E0-AB2B-B1BDA75FD3C3}" dt="2023-10-27T11:52:26.362" v="2277"/>
          <ac:inkMkLst>
            <pc:docMk/>
            <pc:sldMk cId="797038152" sldId="602"/>
            <ac:inkMk id="47" creationId="{262626E6-2861-49C0-784C-AB9ED97F29E1}"/>
          </ac:inkMkLst>
        </pc:inkChg>
        <pc:inkChg chg="del">
          <ac:chgData name="Luca Crocetti" userId="52efdf86-ba77-4dcf-8f92-67ea05fd85b4" providerId="ADAL" clId="{F54AB79C-CF2F-48E0-AB2B-B1BDA75FD3C3}" dt="2023-10-27T11:52:26.346" v="2214"/>
          <ac:inkMkLst>
            <pc:docMk/>
            <pc:sldMk cId="797038152" sldId="602"/>
            <ac:inkMk id="52" creationId="{0AA02FC1-C503-49EF-D1D4-19005FA4F92F}"/>
          </ac:inkMkLst>
        </pc:inkChg>
        <pc:inkChg chg="del mod">
          <ac:chgData name="Luca Crocetti" userId="52efdf86-ba77-4dcf-8f92-67ea05fd85b4" providerId="ADAL" clId="{F54AB79C-CF2F-48E0-AB2B-B1BDA75FD3C3}" dt="2023-10-27T11:52:26.346" v="2242"/>
          <ac:inkMkLst>
            <pc:docMk/>
            <pc:sldMk cId="797038152" sldId="602"/>
            <ac:inkMk id="53" creationId="{68C1A007-A202-0A2B-D5D1-B54802A09CA0}"/>
          </ac:inkMkLst>
        </pc:inkChg>
        <pc:inkChg chg="del mod">
          <ac:chgData name="Luca Crocetti" userId="52efdf86-ba77-4dcf-8f92-67ea05fd85b4" providerId="ADAL" clId="{F54AB79C-CF2F-48E0-AB2B-B1BDA75FD3C3}" dt="2023-10-27T11:52:26.346" v="2216"/>
          <ac:inkMkLst>
            <pc:docMk/>
            <pc:sldMk cId="797038152" sldId="602"/>
            <ac:inkMk id="54" creationId="{57B5B1C5-857E-8180-B017-10E31097E88F}"/>
          </ac:inkMkLst>
        </pc:inkChg>
        <pc:inkChg chg="del mod">
          <ac:chgData name="Luca Crocetti" userId="52efdf86-ba77-4dcf-8f92-67ea05fd85b4" providerId="ADAL" clId="{F54AB79C-CF2F-48E0-AB2B-B1BDA75FD3C3}" dt="2023-10-27T11:52:26.362" v="2246"/>
          <ac:inkMkLst>
            <pc:docMk/>
            <pc:sldMk cId="797038152" sldId="602"/>
            <ac:inkMk id="55" creationId="{C7CBA00C-5C24-FD0E-67A4-229570B3A5CA}"/>
          </ac:inkMkLst>
        </pc:inkChg>
        <pc:inkChg chg="del mod">
          <ac:chgData name="Luca Crocetti" userId="52efdf86-ba77-4dcf-8f92-67ea05fd85b4" providerId="ADAL" clId="{F54AB79C-CF2F-48E0-AB2B-B1BDA75FD3C3}" dt="2023-10-27T11:52:26.346" v="2231"/>
          <ac:inkMkLst>
            <pc:docMk/>
            <pc:sldMk cId="797038152" sldId="602"/>
            <ac:inkMk id="56" creationId="{485AC80F-C290-2326-41C7-B3D39A29AB4E}"/>
          </ac:inkMkLst>
        </pc:inkChg>
        <pc:inkChg chg="del mod">
          <ac:chgData name="Luca Crocetti" userId="52efdf86-ba77-4dcf-8f92-67ea05fd85b4" providerId="ADAL" clId="{F54AB79C-CF2F-48E0-AB2B-B1BDA75FD3C3}" dt="2023-10-27T11:52:26.387" v="2301"/>
          <ac:inkMkLst>
            <pc:docMk/>
            <pc:sldMk cId="797038152" sldId="602"/>
            <ac:inkMk id="57" creationId="{96CCA285-625D-62C2-B674-48379AAC5994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58" creationId="{C79CB788-48BD-287A-E7D4-67B6C676CE77}"/>
          </ac:inkMkLst>
        </pc:inkChg>
        <pc:inkChg chg="del mod">
          <ac:chgData name="Luca Crocetti" userId="52efdf86-ba77-4dcf-8f92-67ea05fd85b4" providerId="ADAL" clId="{F54AB79C-CF2F-48E0-AB2B-B1BDA75FD3C3}" dt="2023-10-27T11:52:26.362" v="2271"/>
          <ac:inkMkLst>
            <pc:docMk/>
            <pc:sldMk cId="797038152" sldId="602"/>
            <ac:inkMk id="59" creationId="{63BD6154-E9AB-9254-A2C0-172791616160}"/>
          </ac:inkMkLst>
        </pc:inkChg>
        <pc:inkChg chg="del mod">
          <ac:chgData name="Luca Crocetti" userId="52efdf86-ba77-4dcf-8f92-67ea05fd85b4" providerId="ADAL" clId="{F54AB79C-CF2F-48E0-AB2B-B1BDA75FD3C3}" dt="2023-10-27T11:52:26.362" v="2281"/>
          <ac:inkMkLst>
            <pc:docMk/>
            <pc:sldMk cId="797038152" sldId="602"/>
            <ac:inkMk id="60" creationId="{2D298699-5EEF-300C-9187-AD694BC00F91}"/>
          </ac:inkMkLst>
        </pc:inkChg>
        <pc:inkChg chg="del mod">
          <ac:chgData name="Luca Crocetti" userId="52efdf86-ba77-4dcf-8f92-67ea05fd85b4" providerId="ADAL" clId="{F54AB79C-CF2F-48E0-AB2B-B1BDA75FD3C3}" dt="2023-10-27T11:52:26.346" v="2233"/>
          <ac:inkMkLst>
            <pc:docMk/>
            <pc:sldMk cId="797038152" sldId="602"/>
            <ac:inkMk id="61" creationId="{8D66F091-A11A-5655-BE5A-045E9C6039FF}"/>
          </ac:inkMkLst>
        </pc:inkChg>
        <pc:inkChg chg="del mod">
          <ac:chgData name="Luca Crocetti" userId="52efdf86-ba77-4dcf-8f92-67ea05fd85b4" providerId="ADAL" clId="{F54AB79C-CF2F-48E0-AB2B-B1BDA75FD3C3}" dt="2023-10-27T11:52:26.346" v="2221"/>
          <ac:inkMkLst>
            <pc:docMk/>
            <pc:sldMk cId="797038152" sldId="602"/>
            <ac:inkMk id="62" creationId="{C3CD0BFE-78F5-9C34-B1EE-55635B740D19}"/>
          </ac:inkMkLst>
        </pc:inkChg>
        <pc:inkChg chg="del mod">
          <ac:chgData name="Luca Crocetti" userId="52efdf86-ba77-4dcf-8f92-67ea05fd85b4" providerId="ADAL" clId="{F54AB79C-CF2F-48E0-AB2B-B1BDA75FD3C3}" dt="2023-10-27T11:52:26.346" v="2220"/>
          <ac:inkMkLst>
            <pc:docMk/>
            <pc:sldMk cId="797038152" sldId="602"/>
            <ac:inkMk id="63" creationId="{74A43D36-2519-09DF-4FB4-D478C8572F19}"/>
          </ac:inkMkLst>
        </pc:inkChg>
        <pc:inkChg chg="del mod">
          <ac:chgData name="Luca Crocetti" userId="52efdf86-ba77-4dcf-8f92-67ea05fd85b4" providerId="ADAL" clId="{F54AB79C-CF2F-48E0-AB2B-B1BDA75FD3C3}" dt="2023-10-27T11:52:26.394" v="2344"/>
          <ac:inkMkLst>
            <pc:docMk/>
            <pc:sldMk cId="797038152" sldId="602"/>
            <ac:inkMk id="64" creationId="{BEA30C9B-0EFA-ED33-BF52-65DD7DCA005B}"/>
          </ac:inkMkLst>
        </pc:inkChg>
        <pc:inkChg chg="del mod">
          <ac:chgData name="Luca Crocetti" userId="52efdf86-ba77-4dcf-8f92-67ea05fd85b4" providerId="ADAL" clId="{F54AB79C-CF2F-48E0-AB2B-B1BDA75FD3C3}" dt="2023-10-27T11:52:26.346" v="2215"/>
          <ac:inkMkLst>
            <pc:docMk/>
            <pc:sldMk cId="797038152" sldId="602"/>
            <ac:inkMk id="65" creationId="{EE473533-198A-1065-9245-EDBB46B7CCD1}"/>
          </ac:inkMkLst>
        </pc:inkChg>
        <pc:inkChg chg="del mod">
          <ac:chgData name="Luca Crocetti" userId="52efdf86-ba77-4dcf-8f92-67ea05fd85b4" providerId="ADAL" clId="{F54AB79C-CF2F-48E0-AB2B-B1BDA75FD3C3}" dt="2023-10-27T11:52:26.394" v="2334"/>
          <ac:inkMkLst>
            <pc:docMk/>
            <pc:sldMk cId="797038152" sldId="602"/>
            <ac:inkMk id="66" creationId="{37230D49-C276-D52D-FF8B-2A2A7ECB7C7C}"/>
          </ac:inkMkLst>
        </pc:inkChg>
        <pc:inkChg chg="del mod">
          <ac:chgData name="Luca Crocetti" userId="52efdf86-ba77-4dcf-8f92-67ea05fd85b4" providerId="ADAL" clId="{F54AB79C-CF2F-48E0-AB2B-B1BDA75FD3C3}" dt="2023-10-27T11:52:26.362" v="2250"/>
          <ac:inkMkLst>
            <pc:docMk/>
            <pc:sldMk cId="797038152" sldId="602"/>
            <ac:inkMk id="67" creationId="{E4C41E87-6640-11F9-00BE-D8A1F4CD31C7}"/>
          </ac:inkMkLst>
        </pc:inkChg>
        <pc:inkChg chg="del mod">
          <ac:chgData name="Luca Crocetti" userId="52efdf86-ba77-4dcf-8f92-67ea05fd85b4" providerId="ADAL" clId="{F54AB79C-CF2F-48E0-AB2B-B1BDA75FD3C3}" dt="2023-10-27T11:52:26.346" v="2227"/>
          <ac:inkMkLst>
            <pc:docMk/>
            <pc:sldMk cId="797038152" sldId="602"/>
            <ac:inkMk id="68" creationId="{D0FDFF8F-391D-D73B-56DC-24A834767B01}"/>
          </ac:inkMkLst>
        </pc:inkChg>
        <pc:inkChg chg="del mod">
          <ac:chgData name="Luca Crocetti" userId="52efdf86-ba77-4dcf-8f92-67ea05fd85b4" providerId="ADAL" clId="{F54AB79C-CF2F-48E0-AB2B-B1BDA75FD3C3}" dt="2023-10-27T11:52:26.362" v="2276"/>
          <ac:inkMkLst>
            <pc:docMk/>
            <pc:sldMk cId="797038152" sldId="602"/>
            <ac:inkMk id="69" creationId="{213FECB9-4EE1-DB1F-F8A9-04291001E3C1}"/>
          </ac:inkMkLst>
        </pc:inkChg>
        <pc:inkChg chg="del mod">
          <ac:chgData name="Luca Crocetti" userId="52efdf86-ba77-4dcf-8f92-67ea05fd85b4" providerId="ADAL" clId="{F54AB79C-CF2F-48E0-AB2B-B1BDA75FD3C3}" dt="2023-10-27T11:52:26.387" v="2313"/>
          <ac:inkMkLst>
            <pc:docMk/>
            <pc:sldMk cId="797038152" sldId="602"/>
            <ac:inkMk id="71" creationId="{48B6D02D-00BF-6DA0-C4AA-E3559638B223}"/>
          </ac:inkMkLst>
        </pc:inkChg>
        <pc:inkChg chg="del mod">
          <ac:chgData name="Luca Crocetti" userId="52efdf86-ba77-4dcf-8f92-67ea05fd85b4" providerId="ADAL" clId="{F54AB79C-CF2F-48E0-AB2B-B1BDA75FD3C3}" dt="2023-10-27T11:52:26.394" v="2328"/>
          <ac:inkMkLst>
            <pc:docMk/>
            <pc:sldMk cId="797038152" sldId="602"/>
            <ac:inkMk id="72" creationId="{A22F18A3-D8E4-A722-A960-D369A14507E0}"/>
          </ac:inkMkLst>
        </pc:inkChg>
        <pc:inkChg chg="del mod">
          <ac:chgData name="Luca Crocetti" userId="52efdf86-ba77-4dcf-8f92-67ea05fd85b4" providerId="ADAL" clId="{F54AB79C-CF2F-48E0-AB2B-B1BDA75FD3C3}" dt="2023-10-27T11:52:26.387" v="2297"/>
          <ac:inkMkLst>
            <pc:docMk/>
            <pc:sldMk cId="797038152" sldId="602"/>
            <ac:inkMk id="73" creationId="{278F64E2-827F-6885-87CC-B06A3B79A69E}"/>
          </ac:inkMkLst>
        </pc:inkChg>
        <pc:inkChg chg="del">
          <ac:chgData name="Luca Crocetti" userId="52efdf86-ba77-4dcf-8f92-67ea05fd85b4" providerId="ADAL" clId="{F54AB79C-CF2F-48E0-AB2B-B1BDA75FD3C3}" dt="2023-10-27T11:52:26.346" v="2237"/>
          <ac:inkMkLst>
            <pc:docMk/>
            <pc:sldMk cId="797038152" sldId="602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75" creationId="{1C840A8A-9950-C638-6C14-FFD2388DF7A4}"/>
          </ac:inkMkLst>
        </pc:inkChg>
        <pc:inkChg chg="del mod">
          <ac:chgData name="Luca Crocetti" userId="52efdf86-ba77-4dcf-8f92-67ea05fd85b4" providerId="ADAL" clId="{F54AB79C-CF2F-48E0-AB2B-B1BDA75FD3C3}" dt="2023-10-27T11:52:26.394" v="2340"/>
          <ac:inkMkLst>
            <pc:docMk/>
            <pc:sldMk cId="797038152" sldId="602"/>
            <ac:inkMk id="76" creationId="{891A26AB-D74F-BC10-E822-B44CD13465EC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77" creationId="{0814E686-3414-736A-8465-80B9A6466BD0}"/>
          </ac:inkMkLst>
        </pc:inkChg>
        <pc:inkChg chg="del mod">
          <ac:chgData name="Luca Crocetti" userId="52efdf86-ba77-4dcf-8f92-67ea05fd85b4" providerId="ADAL" clId="{F54AB79C-CF2F-48E0-AB2B-B1BDA75FD3C3}" dt="2023-10-27T11:52:26.394" v="2315"/>
          <ac:inkMkLst>
            <pc:docMk/>
            <pc:sldMk cId="797038152" sldId="602"/>
            <ac:inkMk id="79" creationId="{3B913401-857A-83EF-FAC6-042F5F98EB0B}"/>
          </ac:inkMkLst>
        </pc:inkChg>
        <pc:inkChg chg="del mod">
          <ac:chgData name="Luca Crocetti" userId="52efdf86-ba77-4dcf-8f92-67ea05fd85b4" providerId="ADAL" clId="{F54AB79C-CF2F-48E0-AB2B-B1BDA75FD3C3}" dt="2023-10-27T11:52:26.362" v="2247"/>
          <ac:inkMkLst>
            <pc:docMk/>
            <pc:sldMk cId="797038152" sldId="602"/>
            <ac:inkMk id="80" creationId="{7BEA74E5-22ED-D7F7-CFAF-0FD39C3FE436}"/>
          </ac:inkMkLst>
        </pc:inkChg>
        <pc:inkChg chg="del mod">
          <ac:chgData name="Luca Crocetti" userId="52efdf86-ba77-4dcf-8f92-67ea05fd85b4" providerId="ADAL" clId="{F54AB79C-CF2F-48E0-AB2B-B1BDA75FD3C3}" dt="2023-10-27T11:52:26.362" v="2257"/>
          <ac:inkMkLst>
            <pc:docMk/>
            <pc:sldMk cId="797038152" sldId="602"/>
            <ac:inkMk id="81" creationId="{38BB7496-4E50-B921-860D-B144CE543B0C}"/>
          </ac:inkMkLst>
        </pc:inkChg>
        <pc:inkChg chg="del mod">
          <ac:chgData name="Luca Crocetti" userId="52efdf86-ba77-4dcf-8f92-67ea05fd85b4" providerId="ADAL" clId="{F54AB79C-CF2F-48E0-AB2B-B1BDA75FD3C3}" dt="2023-10-27T11:52:26.394" v="2317"/>
          <ac:inkMkLst>
            <pc:docMk/>
            <pc:sldMk cId="797038152" sldId="602"/>
            <ac:inkMk id="82" creationId="{EE719A20-2FB4-CEE6-9014-5624EE16ED7B}"/>
          </ac:inkMkLst>
        </pc:inkChg>
        <pc:inkChg chg="del mod">
          <ac:chgData name="Luca Crocetti" userId="52efdf86-ba77-4dcf-8f92-67ea05fd85b4" providerId="ADAL" clId="{F54AB79C-CF2F-48E0-AB2B-B1BDA75FD3C3}" dt="2023-10-27T11:52:26.387" v="2303"/>
          <ac:inkMkLst>
            <pc:docMk/>
            <pc:sldMk cId="797038152" sldId="602"/>
            <ac:inkMk id="83" creationId="{917C5E2B-01B7-D978-5504-5AAC5E4D563F}"/>
          </ac:inkMkLst>
        </pc:inkChg>
        <pc:inkChg chg="del mod">
          <ac:chgData name="Luca Crocetti" userId="52efdf86-ba77-4dcf-8f92-67ea05fd85b4" providerId="ADAL" clId="{F54AB79C-CF2F-48E0-AB2B-B1BDA75FD3C3}" dt="2023-10-27T11:52:26.377" v="2284"/>
          <ac:inkMkLst>
            <pc:docMk/>
            <pc:sldMk cId="797038152" sldId="602"/>
            <ac:inkMk id="84" creationId="{35539825-CF61-EC8C-B426-3BC103DEB919}"/>
          </ac:inkMkLst>
        </pc:inkChg>
        <pc:inkChg chg="del mod">
          <ac:chgData name="Luca Crocetti" userId="52efdf86-ba77-4dcf-8f92-67ea05fd85b4" providerId="ADAL" clId="{F54AB79C-CF2F-48E0-AB2B-B1BDA75FD3C3}" dt="2023-10-27T11:52:26.362" v="2261"/>
          <ac:inkMkLst>
            <pc:docMk/>
            <pc:sldMk cId="797038152" sldId="602"/>
            <ac:inkMk id="85" creationId="{029FC714-E407-4D13-95B9-4B60B6A3747D}"/>
          </ac:inkMkLst>
        </pc:inkChg>
        <pc:inkChg chg="del">
          <ac:chgData name="Luca Crocetti" userId="52efdf86-ba77-4dcf-8f92-67ea05fd85b4" providerId="ADAL" clId="{F54AB79C-CF2F-48E0-AB2B-B1BDA75FD3C3}" dt="2023-10-27T11:52:26.346" v="2206"/>
          <ac:inkMkLst>
            <pc:docMk/>
            <pc:sldMk cId="797038152" sldId="602"/>
            <ac:inkMk id="86" creationId="{BDB32C20-2E3A-0013-7FA6-E1698F83CB17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7" creationId="{344DDEE5-DA32-159D-5670-B1BA2236D663}"/>
          </ac:inkMkLst>
        </pc:inkChg>
        <pc:inkChg chg="del mod">
          <ac:chgData name="Luca Crocetti" userId="52efdf86-ba77-4dcf-8f92-67ea05fd85b4" providerId="ADAL" clId="{F54AB79C-CF2F-48E0-AB2B-B1BDA75FD3C3}" dt="2023-10-27T11:52:26.387" v="2300"/>
          <ac:inkMkLst>
            <pc:docMk/>
            <pc:sldMk cId="797038152" sldId="602"/>
            <ac:inkMk id="88" creationId="{5D370B0D-33B4-67BB-D3C4-906A46B69943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9" creationId="{E13B57D3-56B5-E290-F609-055E45869A36}"/>
          </ac:inkMkLst>
        </pc:inkChg>
        <pc:inkChg chg="del mod">
          <ac:chgData name="Luca Crocetti" userId="52efdf86-ba77-4dcf-8f92-67ea05fd85b4" providerId="ADAL" clId="{F54AB79C-CF2F-48E0-AB2B-B1BDA75FD3C3}" dt="2023-10-27T11:52:26.346" v="2219"/>
          <ac:inkMkLst>
            <pc:docMk/>
            <pc:sldMk cId="797038152" sldId="602"/>
            <ac:inkMk id="90" creationId="{B526BBEA-618F-3613-5AB3-EB1889BBE881}"/>
          </ac:inkMkLst>
        </pc:inkChg>
        <pc:inkChg chg="del mod">
          <ac:chgData name="Luca Crocetti" userId="52efdf86-ba77-4dcf-8f92-67ea05fd85b4" providerId="ADAL" clId="{F54AB79C-CF2F-48E0-AB2B-B1BDA75FD3C3}" dt="2023-10-27T11:52:26.377" v="2286"/>
          <ac:inkMkLst>
            <pc:docMk/>
            <pc:sldMk cId="797038152" sldId="602"/>
            <ac:inkMk id="91" creationId="{CF19FACE-212F-B10B-F770-849C9ACB2653}"/>
          </ac:inkMkLst>
        </pc:inkChg>
        <pc:inkChg chg="del mod">
          <ac:chgData name="Luca Crocetti" userId="52efdf86-ba77-4dcf-8f92-67ea05fd85b4" providerId="ADAL" clId="{F54AB79C-CF2F-48E0-AB2B-B1BDA75FD3C3}" dt="2023-10-27T11:52:26.346" v="2224"/>
          <ac:inkMkLst>
            <pc:docMk/>
            <pc:sldMk cId="797038152" sldId="602"/>
            <ac:inkMk id="92" creationId="{A6783195-2187-2EEA-686D-E822E62109FA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93" creationId="{EB86B83F-5B62-407B-A10A-1CCD52D9BF71}"/>
          </ac:inkMkLst>
        </pc:inkChg>
        <pc:inkChg chg="del mod">
          <ac:chgData name="Luca Crocetti" userId="52efdf86-ba77-4dcf-8f92-67ea05fd85b4" providerId="ADAL" clId="{F54AB79C-CF2F-48E0-AB2B-B1BDA75FD3C3}" dt="2023-10-27T11:52:26.377" v="2291"/>
          <ac:inkMkLst>
            <pc:docMk/>
            <pc:sldMk cId="797038152" sldId="602"/>
            <ac:inkMk id="94" creationId="{A3FF8B47-CCA7-B40B-871A-24592578BBB7}"/>
          </ac:inkMkLst>
        </pc:inkChg>
        <pc:inkChg chg="del mod">
          <ac:chgData name="Luca Crocetti" userId="52efdf86-ba77-4dcf-8f92-67ea05fd85b4" providerId="ADAL" clId="{F54AB79C-CF2F-48E0-AB2B-B1BDA75FD3C3}" dt="2023-10-27T11:52:26.346" v="2238"/>
          <ac:inkMkLst>
            <pc:docMk/>
            <pc:sldMk cId="797038152" sldId="602"/>
            <ac:inkMk id="95" creationId="{A7FE682B-B75E-4CD2-D956-892C1D23270C}"/>
          </ac:inkMkLst>
        </pc:inkChg>
        <pc:inkChg chg="del mod">
          <ac:chgData name="Luca Crocetti" userId="52efdf86-ba77-4dcf-8f92-67ea05fd85b4" providerId="ADAL" clId="{F54AB79C-CF2F-48E0-AB2B-B1BDA75FD3C3}" dt="2023-10-27T11:52:26.362" v="2269"/>
          <ac:inkMkLst>
            <pc:docMk/>
            <pc:sldMk cId="797038152" sldId="602"/>
            <ac:inkMk id="96" creationId="{41ECD03E-E76B-A0D8-03AD-CAC1D662D261}"/>
          </ac:inkMkLst>
        </pc:inkChg>
        <pc:inkChg chg="del mod">
          <ac:chgData name="Luca Crocetti" userId="52efdf86-ba77-4dcf-8f92-67ea05fd85b4" providerId="ADAL" clId="{F54AB79C-CF2F-48E0-AB2B-B1BDA75FD3C3}" dt="2023-10-27T11:52:26.362" v="2251"/>
          <ac:inkMkLst>
            <pc:docMk/>
            <pc:sldMk cId="797038152" sldId="602"/>
            <ac:inkMk id="97" creationId="{8F6097D3-EB72-9DD0-1575-16C5A71FE649}"/>
          </ac:inkMkLst>
        </pc:inkChg>
        <pc:inkChg chg="del mod">
          <ac:chgData name="Luca Crocetti" userId="52efdf86-ba77-4dcf-8f92-67ea05fd85b4" providerId="ADAL" clId="{F54AB79C-CF2F-48E0-AB2B-B1BDA75FD3C3}" dt="2023-10-27T11:52:26.394" v="2341"/>
          <ac:inkMkLst>
            <pc:docMk/>
            <pc:sldMk cId="797038152" sldId="602"/>
            <ac:inkMk id="98" creationId="{D48154DF-BA00-C34B-5DD6-D9BF712D5557}"/>
          </ac:inkMkLst>
        </pc:inkChg>
        <pc:inkChg chg="del">
          <ac:chgData name="Luca Crocetti" userId="52efdf86-ba77-4dcf-8f92-67ea05fd85b4" providerId="ADAL" clId="{F54AB79C-CF2F-48E0-AB2B-B1BDA75FD3C3}" dt="2023-10-27T11:52:26.346" v="2207"/>
          <ac:inkMkLst>
            <pc:docMk/>
            <pc:sldMk cId="797038152" sldId="602"/>
            <ac:inkMk id="99" creationId="{576ECD42-F315-E6AF-876B-3483003BCEC5}"/>
          </ac:inkMkLst>
        </pc:inkChg>
        <pc:inkChg chg="del mod">
          <ac:chgData name="Luca Crocetti" userId="52efdf86-ba77-4dcf-8f92-67ea05fd85b4" providerId="ADAL" clId="{F54AB79C-CF2F-48E0-AB2B-B1BDA75FD3C3}" dt="2023-10-27T11:52:26.346" v="2232"/>
          <ac:inkMkLst>
            <pc:docMk/>
            <pc:sldMk cId="797038152" sldId="602"/>
            <ac:inkMk id="100" creationId="{849F10C7-3936-33D6-343F-D2994B67CEA9}"/>
          </ac:inkMkLst>
        </pc:inkChg>
        <pc:inkChg chg="del">
          <ac:chgData name="Luca Crocetti" userId="52efdf86-ba77-4dcf-8f92-67ea05fd85b4" providerId="ADAL" clId="{F54AB79C-CF2F-48E0-AB2B-B1BDA75FD3C3}" dt="2023-10-27T11:52:26.362" v="2278"/>
          <ac:inkMkLst>
            <pc:docMk/>
            <pc:sldMk cId="797038152" sldId="602"/>
            <ac:inkMk id="103" creationId="{55CD5589-AE45-C778-6C82-88907FE44226}"/>
          </ac:inkMkLst>
        </pc:inkChg>
        <pc:inkChg chg="del mod">
          <ac:chgData name="Luca Crocetti" userId="52efdf86-ba77-4dcf-8f92-67ea05fd85b4" providerId="ADAL" clId="{F54AB79C-CF2F-48E0-AB2B-B1BDA75FD3C3}" dt="2023-10-27T11:52:26.394" v="2325"/>
          <ac:inkMkLst>
            <pc:docMk/>
            <pc:sldMk cId="797038152" sldId="602"/>
            <ac:inkMk id="104" creationId="{AFB6B6FB-B89D-BDF3-F651-D71483FE9706}"/>
          </ac:inkMkLst>
        </pc:inkChg>
        <pc:inkChg chg="del">
          <ac:chgData name="Luca Crocetti" userId="52efdf86-ba77-4dcf-8f92-67ea05fd85b4" providerId="ADAL" clId="{F54AB79C-CF2F-48E0-AB2B-B1BDA75FD3C3}" dt="2023-10-27T11:52:26.346" v="2234"/>
          <ac:inkMkLst>
            <pc:docMk/>
            <pc:sldMk cId="797038152" sldId="602"/>
            <ac:inkMk id="105" creationId="{2B9609AC-96CE-8F20-79BF-BB72584FC175}"/>
          </ac:inkMkLst>
        </pc:inkChg>
        <pc:inkChg chg="del mod">
          <ac:chgData name="Luca Crocetti" userId="52efdf86-ba77-4dcf-8f92-67ea05fd85b4" providerId="ADAL" clId="{F54AB79C-CF2F-48E0-AB2B-B1BDA75FD3C3}" dt="2023-10-27T11:52:26.377" v="2285"/>
          <ac:inkMkLst>
            <pc:docMk/>
            <pc:sldMk cId="797038152" sldId="602"/>
            <ac:inkMk id="106" creationId="{78BB0E67-B258-9A71-D0F4-210C430F5428}"/>
          </ac:inkMkLst>
        </pc:inkChg>
        <pc:inkChg chg="del mod">
          <ac:chgData name="Luca Crocetti" userId="52efdf86-ba77-4dcf-8f92-67ea05fd85b4" providerId="ADAL" clId="{F54AB79C-CF2F-48E0-AB2B-B1BDA75FD3C3}" dt="2023-10-27T11:52:26.394" v="2329"/>
          <ac:inkMkLst>
            <pc:docMk/>
            <pc:sldMk cId="797038152" sldId="602"/>
            <ac:inkMk id="107" creationId="{23ED1DFB-6BB6-C1BA-DBBB-E6EC260B903C}"/>
          </ac:inkMkLst>
        </pc:inkChg>
        <pc:inkChg chg="del mod">
          <ac:chgData name="Luca Crocetti" userId="52efdf86-ba77-4dcf-8f92-67ea05fd85b4" providerId="ADAL" clId="{F54AB79C-CF2F-48E0-AB2B-B1BDA75FD3C3}" dt="2023-10-27T11:52:26.387" v="2304"/>
          <ac:inkMkLst>
            <pc:docMk/>
            <pc:sldMk cId="797038152" sldId="602"/>
            <ac:inkMk id="108" creationId="{B0AB90DB-0A26-4900-A992-7E6021D5CC4F}"/>
          </ac:inkMkLst>
        </pc:inkChg>
        <pc:inkChg chg="del mod">
          <ac:chgData name="Luca Crocetti" userId="52efdf86-ba77-4dcf-8f92-67ea05fd85b4" providerId="ADAL" clId="{F54AB79C-CF2F-48E0-AB2B-B1BDA75FD3C3}" dt="2023-10-27T11:52:26.362" v="2274"/>
          <ac:inkMkLst>
            <pc:docMk/>
            <pc:sldMk cId="797038152" sldId="602"/>
            <ac:inkMk id="111" creationId="{B8213DB2-6FB3-5ADD-96B9-08160E2BFBFC}"/>
          </ac:inkMkLst>
        </pc:inkChg>
        <pc:inkChg chg="del mod">
          <ac:chgData name="Luca Crocetti" userId="52efdf86-ba77-4dcf-8f92-67ea05fd85b4" providerId="ADAL" clId="{F54AB79C-CF2F-48E0-AB2B-B1BDA75FD3C3}" dt="2023-10-27T11:52:26.394" v="2322"/>
          <ac:inkMkLst>
            <pc:docMk/>
            <pc:sldMk cId="797038152" sldId="602"/>
            <ac:inkMk id="112" creationId="{44534C4B-8243-AC3D-E4A3-6003C89207B2}"/>
          </ac:inkMkLst>
        </pc:inkChg>
        <pc:inkChg chg="del mod">
          <ac:chgData name="Luca Crocetti" userId="52efdf86-ba77-4dcf-8f92-67ea05fd85b4" providerId="ADAL" clId="{F54AB79C-CF2F-48E0-AB2B-B1BDA75FD3C3}" dt="2023-10-27T11:52:26.387" v="2311"/>
          <ac:inkMkLst>
            <pc:docMk/>
            <pc:sldMk cId="797038152" sldId="602"/>
            <ac:inkMk id="113" creationId="{873D6051-CBF8-5FC8-1BD7-998179A48C5C}"/>
          </ac:inkMkLst>
        </pc:inkChg>
        <pc:inkChg chg="del mod">
          <ac:chgData name="Luca Crocetti" userId="52efdf86-ba77-4dcf-8f92-67ea05fd85b4" providerId="ADAL" clId="{F54AB79C-CF2F-48E0-AB2B-B1BDA75FD3C3}" dt="2023-10-27T11:52:26.362" v="2265"/>
          <ac:inkMkLst>
            <pc:docMk/>
            <pc:sldMk cId="797038152" sldId="602"/>
            <ac:inkMk id="114" creationId="{99E761FE-E4B3-70E5-73C3-901527F3B2E8}"/>
          </ac:inkMkLst>
        </pc:inkChg>
        <pc:inkChg chg="del mod">
          <ac:chgData name="Luca Crocetti" userId="52efdf86-ba77-4dcf-8f92-67ea05fd85b4" providerId="ADAL" clId="{F54AB79C-CF2F-48E0-AB2B-B1BDA75FD3C3}" dt="2023-10-27T11:52:26.362" v="2244"/>
          <ac:inkMkLst>
            <pc:docMk/>
            <pc:sldMk cId="797038152" sldId="602"/>
            <ac:inkMk id="115" creationId="{1DBB141B-BC11-B201-8066-3D9BF957CDCC}"/>
          </ac:inkMkLst>
        </pc:inkChg>
        <pc:inkChg chg="del mod">
          <ac:chgData name="Luca Crocetti" userId="52efdf86-ba77-4dcf-8f92-67ea05fd85b4" providerId="ADAL" clId="{F54AB79C-CF2F-48E0-AB2B-B1BDA75FD3C3}" dt="2023-10-27T11:52:26.394" v="2319"/>
          <ac:inkMkLst>
            <pc:docMk/>
            <pc:sldMk cId="797038152" sldId="602"/>
            <ac:inkMk id="116" creationId="{81E6F937-1CBC-34C9-E897-25C3059B9EB8}"/>
          </ac:inkMkLst>
        </pc:inkChg>
        <pc:inkChg chg="del">
          <ac:chgData name="Luca Crocetti" userId="52efdf86-ba77-4dcf-8f92-67ea05fd85b4" providerId="ADAL" clId="{F54AB79C-CF2F-48E0-AB2B-B1BDA75FD3C3}" dt="2023-10-27T11:52:26.346" v="2213"/>
          <ac:inkMkLst>
            <pc:docMk/>
            <pc:sldMk cId="797038152" sldId="602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18" creationId="{F5259785-A6B0-0B90-4CD2-37CE8F0F92AC}"/>
          </ac:inkMkLst>
        </pc:inkChg>
        <pc:inkChg chg="del mod">
          <ac:chgData name="Luca Crocetti" userId="52efdf86-ba77-4dcf-8f92-67ea05fd85b4" providerId="ADAL" clId="{F54AB79C-CF2F-48E0-AB2B-B1BDA75FD3C3}" dt="2023-10-27T11:52:26.346" v="2228"/>
          <ac:inkMkLst>
            <pc:docMk/>
            <pc:sldMk cId="797038152" sldId="602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0" creationId="{413B9E84-6807-2444-EAC3-8AA52A7F5C75}"/>
          </ac:inkMkLst>
        </pc:inkChg>
        <pc:inkChg chg="del mod">
          <ac:chgData name="Luca Crocetti" userId="52efdf86-ba77-4dcf-8f92-67ea05fd85b4" providerId="ADAL" clId="{F54AB79C-CF2F-48E0-AB2B-B1BDA75FD3C3}" dt="2023-10-27T11:52:26.394" v="2336"/>
          <ac:inkMkLst>
            <pc:docMk/>
            <pc:sldMk cId="797038152" sldId="602"/>
            <ac:inkMk id="121" creationId="{F0B80BF0-EC76-3066-E185-B2FAF347224D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2" creationId="{EF0DA61F-89E5-36B4-4B23-0DFAC42590A4}"/>
          </ac:inkMkLst>
        </pc:inkChg>
        <pc:inkChg chg="del mod">
          <ac:chgData name="Luca Crocetti" userId="52efdf86-ba77-4dcf-8f92-67ea05fd85b4" providerId="ADAL" clId="{F54AB79C-CF2F-48E0-AB2B-B1BDA75FD3C3}" dt="2023-10-27T11:52:26.362" v="2268"/>
          <ac:inkMkLst>
            <pc:docMk/>
            <pc:sldMk cId="797038152" sldId="602"/>
            <ac:inkMk id="123" creationId="{EEF41020-6A97-8FB7-8663-002A88A5999B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4" creationId="{9BFC645F-4F0E-5A58-5F49-7A3A6E06E3C2}"/>
          </ac:inkMkLst>
        </pc:inkChg>
        <pc:inkChg chg="del mod">
          <ac:chgData name="Luca Crocetti" userId="52efdf86-ba77-4dcf-8f92-67ea05fd85b4" providerId="ADAL" clId="{F54AB79C-CF2F-48E0-AB2B-B1BDA75FD3C3}" dt="2023-10-27T11:52:26.377" v="2288"/>
          <ac:inkMkLst>
            <pc:docMk/>
            <pc:sldMk cId="797038152" sldId="602"/>
            <ac:inkMk id="125" creationId="{1240FC13-F507-5383-619C-9DD4600BAEB6}"/>
          </ac:inkMkLst>
        </pc:inkChg>
        <pc:inkChg chg="del mod">
          <ac:chgData name="Luca Crocetti" userId="52efdf86-ba77-4dcf-8f92-67ea05fd85b4" providerId="ADAL" clId="{F54AB79C-CF2F-48E0-AB2B-B1BDA75FD3C3}" dt="2023-10-27T11:52:26.362" v="2263"/>
          <ac:inkMkLst>
            <pc:docMk/>
            <pc:sldMk cId="797038152" sldId="602"/>
            <ac:inkMk id="126" creationId="{9F5FE643-A8C4-7D33-E6AF-D339C10ED129}"/>
          </ac:inkMkLst>
        </pc:inkChg>
        <pc:inkChg chg="del mod">
          <ac:chgData name="Luca Crocetti" userId="52efdf86-ba77-4dcf-8f92-67ea05fd85b4" providerId="ADAL" clId="{F54AB79C-CF2F-48E0-AB2B-B1BDA75FD3C3}" dt="2023-10-27T11:52:26.394" v="2318"/>
          <ac:inkMkLst>
            <pc:docMk/>
            <pc:sldMk cId="797038152" sldId="602"/>
            <ac:inkMk id="127" creationId="{00F79777-43CC-EE2C-BBAE-37CA597755C3}"/>
          </ac:inkMkLst>
        </pc:inkChg>
        <pc:inkChg chg="del mod">
          <ac:chgData name="Luca Crocetti" userId="52efdf86-ba77-4dcf-8f92-67ea05fd85b4" providerId="ADAL" clId="{F54AB79C-CF2F-48E0-AB2B-B1BDA75FD3C3}" dt="2023-10-27T11:52:26.387" v="2302"/>
          <ac:inkMkLst>
            <pc:docMk/>
            <pc:sldMk cId="797038152" sldId="602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9" creationId="{17804372-EEA3-70ED-2835-64BBBC79CDEA}"/>
          </ac:inkMkLst>
        </pc:inkChg>
        <pc:inkChg chg="del mod">
          <ac:chgData name="Luca Crocetti" userId="52efdf86-ba77-4dcf-8f92-67ea05fd85b4" providerId="ADAL" clId="{F54AB79C-CF2F-48E0-AB2B-B1BDA75FD3C3}" dt="2023-10-27T11:52:26.346" v="2217"/>
          <ac:inkMkLst>
            <pc:docMk/>
            <pc:sldMk cId="797038152" sldId="602"/>
            <ac:inkMk id="130" creationId="{9B3E4595-97F1-5C4D-044C-52C1D47F7F3E}"/>
          </ac:inkMkLst>
        </pc:inkChg>
        <pc:inkChg chg="del mod">
          <ac:chgData name="Luca Crocetti" userId="52efdf86-ba77-4dcf-8f92-67ea05fd85b4" providerId="ADAL" clId="{F54AB79C-CF2F-48E0-AB2B-B1BDA75FD3C3}" dt="2023-10-27T11:52:26.346" v="2212"/>
          <ac:inkMkLst>
            <pc:docMk/>
            <pc:sldMk cId="797038152" sldId="602"/>
            <ac:inkMk id="131" creationId="{5A757320-8FCC-9600-A0CE-15472131DCA5}"/>
          </ac:inkMkLst>
        </pc:inkChg>
        <pc:inkChg chg="del mod">
          <ac:chgData name="Luca Crocetti" userId="52efdf86-ba77-4dcf-8f92-67ea05fd85b4" providerId="ADAL" clId="{F54AB79C-CF2F-48E0-AB2B-B1BDA75FD3C3}" dt="2023-10-27T11:52:26.394" v="2316"/>
          <ac:inkMkLst>
            <pc:docMk/>
            <pc:sldMk cId="797038152" sldId="602"/>
            <ac:inkMk id="132" creationId="{10032503-B954-D25D-3EDD-FD5F54DE1FD3}"/>
          </ac:inkMkLst>
        </pc:inkChg>
        <pc:inkChg chg="del">
          <ac:chgData name="Luca Crocetti" userId="52efdf86-ba77-4dcf-8f92-67ea05fd85b4" providerId="ADAL" clId="{F54AB79C-CF2F-48E0-AB2B-B1BDA75FD3C3}" dt="2023-10-27T11:52:26.346" v="2210"/>
          <ac:inkMkLst>
            <pc:docMk/>
            <pc:sldMk cId="797038152" sldId="602"/>
            <ac:inkMk id="133" creationId="{78ACA282-236F-5CD7-BE7F-4B3235E94647}"/>
          </ac:inkMkLst>
        </pc:inkChg>
        <pc:inkChg chg="del mod">
          <ac:chgData name="Luca Crocetti" userId="52efdf86-ba77-4dcf-8f92-67ea05fd85b4" providerId="ADAL" clId="{F54AB79C-CF2F-48E0-AB2B-B1BDA75FD3C3}" dt="2023-10-27T11:52:26.362" v="2267"/>
          <ac:inkMkLst>
            <pc:docMk/>
            <pc:sldMk cId="797038152" sldId="602"/>
            <ac:inkMk id="134" creationId="{BE6DD7D1-31DC-4340-E6FB-A73AB8D63389}"/>
          </ac:inkMkLst>
        </pc:inkChg>
        <pc:inkChg chg="del mod">
          <ac:chgData name="Luca Crocetti" userId="52efdf86-ba77-4dcf-8f92-67ea05fd85b4" providerId="ADAL" clId="{F54AB79C-CF2F-48E0-AB2B-B1BDA75FD3C3}" dt="2023-10-27T11:52:26.346" v="2235"/>
          <ac:inkMkLst>
            <pc:docMk/>
            <pc:sldMk cId="797038152" sldId="602"/>
            <ac:inkMk id="137" creationId="{DFAD1F42-58B6-8A3F-145F-454862CBC217}"/>
          </ac:inkMkLst>
        </pc:inkChg>
        <pc:inkChg chg="del mod">
          <ac:chgData name="Luca Crocetti" userId="52efdf86-ba77-4dcf-8f92-67ea05fd85b4" providerId="ADAL" clId="{F54AB79C-CF2F-48E0-AB2B-B1BDA75FD3C3}" dt="2023-10-27T11:52:26.394" v="2324"/>
          <ac:inkMkLst>
            <pc:docMk/>
            <pc:sldMk cId="797038152" sldId="602"/>
            <ac:inkMk id="138" creationId="{5F8215F9-088B-16C3-06A1-79690A1D0D60}"/>
          </ac:inkMkLst>
        </pc:inkChg>
        <pc:inkChg chg="del mod">
          <ac:chgData name="Luca Crocetti" userId="52efdf86-ba77-4dcf-8f92-67ea05fd85b4" providerId="ADAL" clId="{F54AB79C-CF2F-48E0-AB2B-B1BDA75FD3C3}" dt="2023-10-27T11:52:26.387" v="2306"/>
          <ac:inkMkLst>
            <pc:docMk/>
            <pc:sldMk cId="797038152" sldId="602"/>
            <ac:inkMk id="139" creationId="{0F185EFF-B1EA-2EAA-1AB7-FA67A50BD197}"/>
          </ac:inkMkLst>
        </pc:inkChg>
        <pc:inkChg chg="del mod">
          <ac:chgData name="Luca Crocetti" userId="52efdf86-ba77-4dcf-8f92-67ea05fd85b4" providerId="ADAL" clId="{F54AB79C-CF2F-48E0-AB2B-B1BDA75FD3C3}" dt="2023-10-27T11:52:26.346" v="2239"/>
          <ac:inkMkLst>
            <pc:docMk/>
            <pc:sldMk cId="797038152" sldId="602"/>
            <ac:inkMk id="140" creationId="{59C4B499-0166-3ED1-A8ED-49959509C4B6}"/>
          </ac:inkMkLst>
        </pc:inkChg>
        <pc:inkChg chg="del">
          <ac:chgData name="Luca Crocetti" userId="52efdf86-ba77-4dcf-8f92-67ea05fd85b4" providerId="ADAL" clId="{F54AB79C-CF2F-48E0-AB2B-B1BDA75FD3C3}" dt="2023-10-27T11:52:26.346" v="2222"/>
          <ac:inkMkLst>
            <pc:docMk/>
            <pc:sldMk cId="797038152" sldId="602"/>
            <ac:inkMk id="141" creationId="{A3A27D06-46FC-F176-780C-99FDFDF3F58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3" creationId="{936FB264-B403-31FC-5CA5-9125E0A8711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4" creationId="{0B4A1997-D019-3D31-1FA8-E6A38DF61C5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5" creationId="{946B0F89-DAE4-8F0C-2ED2-2504D8EB8BC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6" creationId="{CEAE7DEA-B889-2408-E601-0276B446BEF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7" creationId="{4FF1380D-35FA-0DA8-416C-A5A32D4167D8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8" creationId="{C7EEF52A-DCD2-6502-A512-6CFA3B02B6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0" creationId="{A08BBD5B-5613-0419-CB69-BE5BACB9120C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1" creationId="{3C417793-21BA-E6B9-7B85-67C6036D915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2" creationId="{440D57FA-6599-CDE1-E35A-2515B024C876}"/>
          </ac:inkMkLst>
        </pc:inkChg>
        <pc:inkChg chg="del mod">
          <ac:chgData name="Luca Crocetti" userId="52efdf86-ba77-4dcf-8f92-67ea05fd85b4" providerId="ADAL" clId="{F54AB79C-CF2F-48E0-AB2B-B1BDA75FD3C3}" dt="2023-10-27T11:52:26.387" v="2309"/>
          <ac:inkMkLst>
            <pc:docMk/>
            <pc:sldMk cId="797038152" sldId="602"/>
            <ac:inkMk id="153" creationId="{6CC7B42C-7986-74A5-8158-1FF14FCF154B}"/>
          </ac:inkMkLst>
        </pc:inkChg>
        <pc:inkChg chg="del">
          <ac:chgData name="Luca Crocetti" userId="52efdf86-ba77-4dcf-8f92-67ea05fd85b4" providerId="ADAL" clId="{F54AB79C-CF2F-48E0-AB2B-B1BDA75FD3C3}" dt="2023-10-27T11:52:26.346" v="2226"/>
          <ac:inkMkLst>
            <pc:docMk/>
            <pc:sldMk cId="797038152" sldId="602"/>
            <ac:inkMk id="154" creationId="{026A5B55-61CF-E83C-00BC-8483689AEC21}"/>
          </ac:inkMkLst>
        </pc:inkChg>
        <pc:inkChg chg="del mod">
          <ac:chgData name="Luca Crocetti" userId="52efdf86-ba77-4dcf-8f92-67ea05fd85b4" providerId="ADAL" clId="{F54AB79C-CF2F-48E0-AB2B-B1BDA75FD3C3}" dt="2023-10-27T11:52:26.387" v="2294"/>
          <ac:inkMkLst>
            <pc:docMk/>
            <pc:sldMk cId="797038152" sldId="602"/>
            <ac:inkMk id="155" creationId="{6351B690-8741-30FF-209D-BD5BAD558A7B}"/>
          </ac:inkMkLst>
        </pc:inkChg>
        <pc:inkChg chg="del mod">
          <ac:chgData name="Luca Crocetti" userId="52efdf86-ba77-4dcf-8f92-67ea05fd85b4" providerId="ADAL" clId="{F54AB79C-CF2F-48E0-AB2B-B1BDA75FD3C3}" dt="2023-10-27T11:52:26.362" v="2273"/>
          <ac:inkMkLst>
            <pc:docMk/>
            <pc:sldMk cId="797038152" sldId="602"/>
            <ac:inkMk id="156" creationId="{FACD0779-36E8-5343-781E-763402F9242F}"/>
          </ac:inkMkLst>
        </pc:inkChg>
        <pc:inkChg chg="del mod">
          <ac:chgData name="Luca Crocetti" userId="52efdf86-ba77-4dcf-8f92-67ea05fd85b4" providerId="ADAL" clId="{F54AB79C-CF2F-48E0-AB2B-B1BDA75FD3C3}" dt="2023-10-27T11:52:26.394" v="2332"/>
          <ac:inkMkLst>
            <pc:docMk/>
            <pc:sldMk cId="797038152" sldId="602"/>
            <ac:inkMk id="158" creationId="{32D95998-5FA8-F490-0B1F-175AE4D73EC6}"/>
          </ac:inkMkLst>
        </pc:inkChg>
        <pc:inkChg chg="del mod">
          <ac:chgData name="Luca Crocetti" userId="52efdf86-ba77-4dcf-8f92-67ea05fd85b4" providerId="ADAL" clId="{F54AB79C-CF2F-48E0-AB2B-B1BDA75FD3C3}" dt="2023-10-27T11:52:26.362" v="2254"/>
          <ac:inkMkLst>
            <pc:docMk/>
            <pc:sldMk cId="797038152" sldId="602"/>
            <ac:inkMk id="159" creationId="{F08CF068-5E90-6874-B8CE-64EF22497B96}"/>
          </ac:inkMkLst>
        </pc:inkChg>
        <pc:inkChg chg="del">
          <ac:chgData name="Luca Crocetti" userId="52efdf86-ba77-4dcf-8f92-67ea05fd85b4" providerId="ADAL" clId="{F54AB79C-CF2F-48E0-AB2B-B1BDA75FD3C3}" dt="2023-10-27T11:52:26.346" v="2243"/>
          <ac:inkMkLst>
            <pc:docMk/>
            <pc:sldMk cId="797038152" sldId="602"/>
            <ac:inkMk id="160" creationId="{C80756F5-8DBD-F399-B972-FBA16A769AB0}"/>
          </ac:inkMkLst>
        </pc:inkChg>
        <pc:inkChg chg="del mod">
          <ac:chgData name="Luca Crocetti" userId="52efdf86-ba77-4dcf-8f92-67ea05fd85b4" providerId="ADAL" clId="{F54AB79C-CF2F-48E0-AB2B-B1BDA75FD3C3}" dt="2023-10-27T11:52:26.387" v="2298"/>
          <ac:inkMkLst>
            <pc:docMk/>
            <pc:sldMk cId="797038152" sldId="602"/>
            <ac:inkMk id="161" creationId="{2EC3BB39-512C-CF13-49B7-2387DC17F3A5}"/>
          </ac:inkMkLst>
        </pc:inkChg>
        <pc:inkChg chg="del mod">
          <ac:chgData name="Luca Crocetti" userId="52efdf86-ba77-4dcf-8f92-67ea05fd85b4" providerId="ADAL" clId="{F54AB79C-CF2F-48E0-AB2B-B1BDA75FD3C3}" dt="2023-10-27T11:52:26.377" v="2292"/>
          <ac:inkMkLst>
            <pc:docMk/>
            <pc:sldMk cId="797038152" sldId="602"/>
            <ac:inkMk id="162" creationId="{96D5A7B0-796A-5B57-7112-065564C711AC}"/>
          </ac:inkMkLst>
        </pc:inkChg>
        <pc:inkChg chg="del mod">
          <ac:chgData name="Luca Crocetti" userId="52efdf86-ba77-4dcf-8f92-67ea05fd85b4" providerId="ADAL" clId="{F54AB79C-CF2F-48E0-AB2B-B1BDA75FD3C3}" dt="2023-10-27T11:52:26.362" v="2272"/>
          <ac:inkMkLst>
            <pc:docMk/>
            <pc:sldMk cId="797038152" sldId="602"/>
            <ac:inkMk id="163" creationId="{28426EF2-5B46-BDCE-3B52-406B4D442F9F}"/>
          </ac:inkMkLst>
        </pc:inkChg>
        <pc:inkChg chg="del mod">
          <ac:chgData name="Luca Crocetti" userId="52efdf86-ba77-4dcf-8f92-67ea05fd85b4" providerId="ADAL" clId="{F54AB79C-CF2F-48E0-AB2B-B1BDA75FD3C3}" dt="2023-10-27T11:52:26.394" v="2337"/>
          <ac:inkMkLst>
            <pc:docMk/>
            <pc:sldMk cId="797038152" sldId="602"/>
            <ac:inkMk id="164" creationId="{D72F675E-876D-19E4-E05D-E1D5D46CEFC4}"/>
          </ac:inkMkLst>
        </pc:inkChg>
        <pc:inkChg chg="del">
          <ac:chgData name="Luca Crocetti" userId="52efdf86-ba77-4dcf-8f92-67ea05fd85b4" providerId="ADAL" clId="{F54AB79C-CF2F-48E0-AB2B-B1BDA75FD3C3}" dt="2023-10-27T11:52:26.362" v="2258"/>
          <ac:inkMkLst>
            <pc:docMk/>
            <pc:sldMk cId="797038152" sldId="602"/>
            <ac:inkMk id="165" creationId="{C3E265F7-9737-B078-2EF8-857AAE507F7B}"/>
          </ac:inkMkLst>
        </pc:inkChg>
        <pc:inkChg chg="del mod">
          <ac:chgData name="Luca Crocetti" userId="52efdf86-ba77-4dcf-8f92-67ea05fd85b4" providerId="ADAL" clId="{F54AB79C-CF2F-48E0-AB2B-B1BDA75FD3C3}" dt="2023-10-27T11:52:26.394" v="2326"/>
          <ac:inkMkLst>
            <pc:docMk/>
            <pc:sldMk cId="797038152" sldId="602"/>
            <ac:inkMk id="166" creationId="{3DCC821D-6A4C-F850-CEA4-1B8EF50320CB}"/>
          </ac:inkMkLst>
        </pc:inkChg>
        <pc:inkChg chg="del">
          <ac:chgData name="Luca Crocetti" userId="52efdf86-ba77-4dcf-8f92-67ea05fd85b4" providerId="ADAL" clId="{F54AB79C-CF2F-48E0-AB2B-B1BDA75FD3C3}" dt="2023-10-27T11:52:26.346" v="2218"/>
          <ac:inkMkLst>
            <pc:docMk/>
            <pc:sldMk cId="797038152" sldId="602"/>
            <ac:inkMk id="167" creationId="{940C657A-53DF-25E3-E80A-A23EB8B97D86}"/>
          </ac:inkMkLst>
        </pc:inkChg>
        <pc:inkChg chg="del mod">
          <ac:chgData name="Luca Crocetti" userId="52efdf86-ba77-4dcf-8f92-67ea05fd85b4" providerId="ADAL" clId="{F54AB79C-CF2F-48E0-AB2B-B1BDA75FD3C3}" dt="2023-10-27T11:52:26.362" v="2262"/>
          <ac:inkMkLst>
            <pc:docMk/>
            <pc:sldMk cId="797038152" sldId="602"/>
            <ac:inkMk id="168" creationId="{85229E9A-877D-A49D-5613-0510D0DA20BE}"/>
          </ac:inkMkLst>
        </pc:inkChg>
        <pc:inkChg chg="del mod">
          <ac:chgData name="Luca Crocetti" userId="52efdf86-ba77-4dcf-8f92-67ea05fd85b4" providerId="ADAL" clId="{F54AB79C-CF2F-48E0-AB2B-B1BDA75FD3C3}" dt="2023-10-27T11:52:26.346" v="2241"/>
          <ac:inkMkLst>
            <pc:docMk/>
            <pc:sldMk cId="797038152" sldId="602"/>
            <ac:inkMk id="172" creationId="{74BD1273-2E2B-B9D2-B400-9392CC9C0517}"/>
          </ac:inkMkLst>
        </pc:inkChg>
        <pc:inkChg chg="del mod">
          <ac:chgData name="Luca Crocetti" userId="52efdf86-ba77-4dcf-8f92-67ea05fd85b4" providerId="ADAL" clId="{F54AB79C-CF2F-48E0-AB2B-B1BDA75FD3C3}" dt="2023-10-27T11:52:26.394" v="2321"/>
          <ac:inkMkLst>
            <pc:docMk/>
            <pc:sldMk cId="797038152" sldId="602"/>
            <ac:inkMk id="173" creationId="{EAE5A6B9-EB5D-81AD-9566-ED051322BDC3}"/>
          </ac:inkMkLst>
        </pc:inkChg>
        <pc:inkChg chg="del mod">
          <ac:chgData name="Luca Crocetti" userId="52efdf86-ba77-4dcf-8f92-67ea05fd85b4" providerId="ADAL" clId="{F54AB79C-CF2F-48E0-AB2B-B1BDA75FD3C3}" dt="2023-10-27T11:52:26.362" v="2255"/>
          <ac:inkMkLst>
            <pc:docMk/>
            <pc:sldMk cId="797038152" sldId="602"/>
            <ac:inkMk id="174" creationId="{A7D5D5BB-9364-2F48-CAD4-C7A32F3484CE}"/>
          </ac:inkMkLst>
        </pc:inkChg>
        <pc:inkChg chg="del mod">
          <ac:chgData name="Luca Crocetti" userId="52efdf86-ba77-4dcf-8f92-67ea05fd85b4" providerId="ADAL" clId="{F54AB79C-CF2F-48E0-AB2B-B1BDA75FD3C3}" dt="2023-10-27T11:52:26.394" v="2333"/>
          <ac:inkMkLst>
            <pc:docMk/>
            <pc:sldMk cId="797038152" sldId="602"/>
            <ac:inkMk id="175" creationId="{16EF5B85-4FE0-2E72-9C71-46497AE55EE6}"/>
          </ac:inkMkLst>
        </pc:inkChg>
        <pc:inkChg chg="del mod">
          <ac:chgData name="Luca Crocetti" userId="52efdf86-ba77-4dcf-8f92-67ea05fd85b4" providerId="ADAL" clId="{F54AB79C-CF2F-48E0-AB2B-B1BDA75FD3C3}" dt="2023-10-27T11:52:26.362" v="2256"/>
          <ac:inkMkLst>
            <pc:docMk/>
            <pc:sldMk cId="797038152" sldId="602"/>
            <ac:inkMk id="176" creationId="{2E5597F8-3392-9856-A49C-DEFF395EBD40}"/>
          </ac:inkMkLst>
        </pc:inkChg>
        <pc:inkChg chg="del mod">
          <ac:chgData name="Luca Crocetti" userId="52efdf86-ba77-4dcf-8f92-67ea05fd85b4" providerId="ADAL" clId="{F54AB79C-CF2F-48E0-AB2B-B1BDA75FD3C3}" dt="2023-10-27T11:52:26.394" v="2323"/>
          <ac:inkMkLst>
            <pc:docMk/>
            <pc:sldMk cId="797038152" sldId="602"/>
            <ac:inkMk id="177" creationId="{DB640EAE-4FA4-084D-7D90-E3408768D1F0}"/>
          </ac:inkMkLst>
        </pc:inkChg>
        <pc:inkChg chg="del mod">
          <ac:chgData name="Luca Crocetti" userId="52efdf86-ba77-4dcf-8f92-67ea05fd85b4" providerId="ADAL" clId="{F54AB79C-CF2F-48E0-AB2B-B1BDA75FD3C3}" dt="2023-10-27T11:52:26.394" v="2338"/>
          <ac:inkMkLst>
            <pc:docMk/>
            <pc:sldMk cId="797038152" sldId="602"/>
            <ac:inkMk id="178" creationId="{FFAD0997-AB12-B256-9AD0-27CE1DEE3C1D}"/>
          </ac:inkMkLst>
        </pc:inkChg>
        <pc:inkChg chg="del">
          <ac:chgData name="Luca Crocetti" userId="52efdf86-ba77-4dcf-8f92-67ea05fd85b4" providerId="ADAL" clId="{F54AB79C-CF2F-48E0-AB2B-B1BDA75FD3C3}" dt="2023-10-27T11:52:26.346" v="2229"/>
          <ac:inkMkLst>
            <pc:docMk/>
            <pc:sldMk cId="797038152" sldId="602"/>
            <ac:inkMk id="179" creationId="{FD690A21-3A92-09E3-F0EF-30DC930BB67A}"/>
          </ac:inkMkLst>
        </pc:inkChg>
        <pc:inkChg chg="del mod">
          <ac:chgData name="Luca Crocetti" userId="52efdf86-ba77-4dcf-8f92-67ea05fd85b4" providerId="ADAL" clId="{F54AB79C-CF2F-48E0-AB2B-B1BDA75FD3C3}" dt="2023-10-27T11:52:26.362" v="2280"/>
          <ac:inkMkLst>
            <pc:docMk/>
            <pc:sldMk cId="797038152" sldId="602"/>
            <ac:inkMk id="180" creationId="{74F0B5DA-A090-B20B-8954-EC603B28E6A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1" creationId="{3E0DF70A-7AB3-C196-1819-F68EBAE4E67F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2" creationId="{E63BA550-B1BC-245E-74B3-7919E30D005A}"/>
          </ac:inkMkLst>
        </pc:inkChg>
        <pc:inkChg chg="del mod">
          <ac:chgData name="Luca Crocetti" userId="52efdf86-ba77-4dcf-8f92-67ea05fd85b4" providerId="ADAL" clId="{F54AB79C-CF2F-48E0-AB2B-B1BDA75FD3C3}" dt="2023-10-27T11:52:26.394" v="2342"/>
          <ac:inkMkLst>
            <pc:docMk/>
            <pc:sldMk cId="797038152" sldId="602"/>
            <ac:inkMk id="184" creationId="{E80B5D83-D5F7-F6A6-0F4D-5A85B2263AE3}"/>
          </ac:inkMkLst>
        </pc:inkChg>
        <pc:inkChg chg="del">
          <ac:chgData name="Luca Crocetti" userId="52efdf86-ba77-4dcf-8f92-67ea05fd85b4" providerId="ADAL" clId="{F54AB79C-CF2F-48E0-AB2B-B1BDA75FD3C3}" dt="2023-10-27T11:52:26.362" v="2275"/>
          <ac:inkMkLst>
            <pc:docMk/>
            <pc:sldMk cId="797038152" sldId="602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6" creationId="{20EA5AA7-67C8-A762-54BA-23574B7491CD}"/>
          </ac:inkMkLst>
        </pc:inkChg>
        <pc:inkChg chg="del mod">
          <ac:chgData name="Luca Crocetti" userId="52efdf86-ba77-4dcf-8f92-67ea05fd85b4" providerId="ADAL" clId="{F54AB79C-CF2F-48E0-AB2B-B1BDA75FD3C3}" dt="2023-10-27T11:52:26.394" v="2320"/>
          <ac:inkMkLst>
            <pc:docMk/>
            <pc:sldMk cId="797038152" sldId="602"/>
            <ac:inkMk id="187" creationId="{84855F23-279A-F10B-B995-ED42867D9D9D}"/>
          </ac:inkMkLst>
        </pc:inkChg>
        <pc:inkChg chg="del mod">
          <ac:chgData name="Luca Crocetti" userId="52efdf86-ba77-4dcf-8f92-67ea05fd85b4" providerId="ADAL" clId="{F54AB79C-CF2F-48E0-AB2B-B1BDA75FD3C3}" dt="2023-10-27T11:52:26.387" v="2312"/>
          <ac:inkMkLst>
            <pc:docMk/>
            <pc:sldMk cId="797038152" sldId="602"/>
            <ac:inkMk id="189" creationId="{A22DF8AD-A761-01D8-21FC-FC02FA027843}"/>
          </ac:inkMkLst>
        </pc:inkChg>
        <pc:inkChg chg="del">
          <ac:chgData name="Luca Crocetti" userId="52efdf86-ba77-4dcf-8f92-67ea05fd85b4" providerId="ADAL" clId="{F54AB79C-CF2F-48E0-AB2B-B1BDA75FD3C3}" dt="2023-10-27T11:52:26.377" v="2289"/>
          <ac:inkMkLst>
            <pc:docMk/>
            <pc:sldMk cId="797038152" sldId="602"/>
            <ac:inkMk id="190" creationId="{03FBD82B-84FA-B241-9FF7-E12F58C664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2" creationId="{C7EDE7BF-D0BD-FA68-8198-26BC2A627A4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3" creationId="{57BB685F-6EDA-4541-0CDD-55BDB0D15B48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6" creationId="{2281EDFF-DEE2-B9FF-A993-40EC7277A23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7" creationId="{6DA3BCCB-B886-E776-4FBF-755580E3D2A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8" creationId="{3A9508F8-26BB-43B1-F67E-152D14264980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9" creationId="{1670CCB6-006E-3090-EDA9-6E83C6968AF2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0" creationId="{9F45B331-333B-19C2-8A9E-C4ECBF4310D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1" creationId="{02854D22-953A-8251-2481-61F214AB9456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2" creationId="{BF05B3CD-6FA6-2674-3C60-794010C5C3F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3" creationId="{2887288F-9953-2BA9-D38C-937B2AF390B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4" creationId="{F95C23C1-2F17-0764-8D41-B31F355666B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7" creationId="{F0FBD65D-D4E8-90AF-68DE-D9992BF6C688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8" creationId="{6BCE0B60-0D60-F93F-3B28-AEF89C33564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9" creationId="{2FA1B8BE-1932-24B4-4F2C-45C706911E59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0" creationId="{AB0415C4-76A8-7AFE-885D-8062A401A876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1" creationId="{5E3A1CAA-A1D7-C6E1-21A2-AE5258159A8C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2" creationId="{0D7F70C8-ED22-DDB6-EB59-D68921984B7D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3" creationId="{A03333E2-78D5-DB82-3DA3-D417D0A915F4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4" creationId="{796DC00A-2D23-D542-2DD0-5F5298D9FAB3}"/>
          </ac:inkMkLst>
        </pc:inkChg>
        <pc:inkChg chg="add del mod">
          <ac:chgData name="Luca Crocetti" userId="52efdf86-ba77-4dcf-8f92-67ea05fd85b4" providerId="ADAL" clId="{F54AB79C-CF2F-48E0-AB2B-B1BDA75FD3C3}" dt="2023-10-27T11:53:18.286" v="2401"/>
          <ac:inkMkLst>
            <pc:docMk/>
            <pc:sldMk cId="797038152" sldId="602"/>
            <ac:inkMk id="216" creationId="{812E1B78-B0AE-BCF9-66B9-12D85B296D9D}"/>
          </ac:inkMkLst>
        </pc:inkChg>
        <pc:inkChg chg="add del mod">
          <ac:chgData name="Luca Crocetti" userId="52efdf86-ba77-4dcf-8f92-67ea05fd85b4" providerId="ADAL" clId="{F54AB79C-CF2F-48E0-AB2B-B1BDA75FD3C3}" dt="2023-10-27T11:53:18.270" v="2398"/>
          <ac:inkMkLst>
            <pc:docMk/>
            <pc:sldMk cId="797038152" sldId="602"/>
            <ac:inkMk id="217" creationId="{876E35D2-2D32-FF90-7DA7-CCC962F21907}"/>
          </ac:inkMkLst>
        </pc:inkChg>
        <pc:inkChg chg="add del mod">
          <ac:chgData name="Luca Crocetti" userId="52efdf86-ba77-4dcf-8f92-67ea05fd85b4" providerId="ADAL" clId="{F54AB79C-CF2F-48E0-AB2B-B1BDA75FD3C3}" dt="2023-10-27T11:53:18.270" v="2399"/>
          <ac:inkMkLst>
            <pc:docMk/>
            <pc:sldMk cId="797038152" sldId="602"/>
            <ac:inkMk id="218" creationId="{EEA5B22C-D09E-85A5-9F1D-86AA36CDA5BB}"/>
          </ac:inkMkLst>
        </pc:inkChg>
        <pc:inkChg chg="add del mod">
          <ac:chgData name="Luca Crocetti" userId="52efdf86-ba77-4dcf-8f92-67ea05fd85b4" providerId="ADAL" clId="{F54AB79C-CF2F-48E0-AB2B-B1BDA75FD3C3}" dt="2023-10-27T11:53:18.270" v="2400"/>
          <ac:inkMkLst>
            <pc:docMk/>
            <pc:sldMk cId="797038152" sldId="602"/>
            <ac:inkMk id="219" creationId="{93C8ACF4-DEE3-0571-9FF2-DE766BF1E520}"/>
          </ac:inkMkLst>
        </pc:inkChg>
        <pc:inkChg chg="add del mod">
          <ac:chgData name="Luca Crocetti" userId="52efdf86-ba77-4dcf-8f92-67ea05fd85b4" providerId="ADAL" clId="{F54AB79C-CF2F-48E0-AB2B-B1BDA75FD3C3}" dt="2023-10-27T11:53:18.270" v="2397"/>
          <ac:inkMkLst>
            <pc:docMk/>
            <pc:sldMk cId="797038152" sldId="602"/>
            <ac:inkMk id="220" creationId="{81987D81-79A3-678C-9D09-AF86AD78B765}"/>
          </ac:inkMkLst>
        </pc:inkChg>
        <pc:inkChg chg="add del mod">
          <ac:chgData name="Luca Crocetti" userId="52efdf86-ba77-4dcf-8f92-67ea05fd85b4" providerId="ADAL" clId="{F54AB79C-CF2F-48E0-AB2B-B1BDA75FD3C3}" dt="2023-10-27T11:53:18.286" v="2402"/>
          <ac:inkMkLst>
            <pc:docMk/>
            <pc:sldMk cId="797038152" sldId="602"/>
            <ac:inkMk id="221" creationId="{76C3E3CC-D717-8DDC-8F72-E81342AF622C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3" creationId="{78BE9A18-C70C-066C-6B16-B0F7EE8CD084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4" creationId="{941AA4DB-6B63-A0CA-28A8-1AA640CEFF56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5" creationId="{91E509E2-2F67-F265-D151-582F35D0E352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6" creationId="{0DEB90F5-13C5-1B04-5AC2-389A2787476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7" creationId="{9ED54009-2661-52EC-81E5-68D031C602AA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8" creationId="{94B2AB03-D4AD-7224-A156-FCCC9BC2F88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9" creationId="{D6261031-45BD-5EF9-9CE9-876694A032B1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0" creationId="{46CD2CB9-6DDB-7768-5D31-E38361D47FFE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1" creationId="{2A1A5CCF-AE9B-A908-C186-3D4F03AE46FB}"/>
          </ac:inkMkLst>
        </pc:inkChg>
        <pc:inkChg chg="add del mod">
          <ac:chgData name="Luca Crocetti" userId="52efdf86-ba77-4dcf-8f92-67ea05fd85b4" providerId="ADAL" clId="{F54AB79C-CF2F-48E0-AB2B-B1BDA75FD3C3}" dt="2023-10-27T11:53:31.393" v="2421"/>
          <ac:inkMkLst>
            <pc:docMk/>
            <pc:sldMk cId="797038152" sldId="602"/>
            <ac:inkMk id="232" creationId="{EDE42982-443F-2C29-2154-81A50DDC5D8E}"/>
          </ac:inkMkLst>
        </pc:inkChg>
        <pc:inkChg chg="add del mod">
          <ac:chgData name="Luca Crocetti" userId="52efdf86-ba77-4dcf-8f92-67ea05fd85b4" providerId="ADAL" clId="{F54AB79C-CF2F-48E0-AB2B-B1BDA75FD3C3}" dt="2023-10-27T11:53:31.393" v="2422"/>
          <ac:inkMkLst>
            <pc:docMk/>
            <pc:sldMk cId="797038152" sldId="602"/>
            <ac:inkMk id="233" creationId="{C47228FA-DBA0-7A31-E5C4-DCECCBF65398}"/>
          </ac:inkMkLst>
        </pc:inkChg>
        <pc:inkChg chg="add del mod">
          <ac:chgData name="Luca Crocetti" userId="52efdf86-ba77-4dcf-8f92-67ea05fd85b4" providerId="ADAL" clId="{F54AB79C-CF2F-48E0-AB2B-B1BDA75FD3C3}" dt="2023-10-27T11:53:31.393" v="2424"/>
          <ac:inkMkLst>
            <pc:docMk/>
            <pc:sldMk cId="797038152" sldId="602"/>
            <ac:inkMk id="234" creationId="{2AD1CAAF-47D5-2A8F-5504-3CA5F6AE01C0}"/>
          </ac:inkMkLst>
        </pc:inkChg>
        <pc:inkChg chg="add del mod">
          <ac:chgData name="Luca Crocetti" userId="52efdf86-ba77-4dcf-8f92-67ea05fd85b4" providerId="ADAL" clId="{F54AB79C-CF2F-48E0-AB2B-B1BDA75FD3C3}" dt="2023-10-27T11:53:31.393" v="2427"/>
          <ac:inkMkLst>
            <pc:docMk/>
            <pc:sldMk cId="797038152" sldId="602"/>
            <ac:inkMk id="235" creationId="{01CD8C14-81D4-81C5-296C-33A3E3CE2840}"/>
          </ac:inkMkLst>
        </pc:inkChg>
        <pc:inkChg chg="add del mod">
          <ac:chgData name="Luca Crocetti" userId="52efdf86-ba77-4dcf-8f92-67ea05fd85b4" providerId="ADAL" clId="{F54AB79C-CF2F-48E0-AB2B-B1BDA75FD3C3}" dt="2023-10-27T11:53:31.393" v="2426"/>
          <ac:inkMkLst>
            <pc:docMk/>
            <pc:sldMk cId="797038152" sldId="602"/>
            <ac:inkMk id="236" creationId="{CB1D9E10-6366-6F7D-37E7-DEFCAF2493E9}"/>
          </ac:inkMkLst>
        </pc:inkChg>
        <pc:inkChg chg="add del mod">
          <ac:chgData name="Luca Crocetti" userId="52efdf86-ba77-4dcf-8f92-67ea05fd85b4" providerId="ADAL" clId="{F54AB79C-CF2F-48E0-AB2B-B1BDA75FD3C3}" dt="2023-10-27T11:53:31.393" v="2428"/>
          <ac:inkMkLst>
            <pc:docMk/>
            <pc:sldMk cId="797038152" sldId="602"/>
            <ac:inkMk id="237" creationId="{0048F4FC-C2DF-F41D-E3DB-65191C2C1B98}"/>
          </ac:inkMkLst>
        </pc:inkChg>
        <pc:inkChg chg="add del mod">
          <ac:chgData name="Luca Crocetti" userId="52efdf86-ba77-4dcf-8f92-67ea05fd85b4" providerId="ADAL" clId="{F54AB79C-CF2F-48E0-AB2B-B1BDA75FD3C3}" dt="2023-10-27T11:53:31.393" v="2425"/>
          <ac:inkMkLst>
            <pc:docMk/>
            <pc:sldMk cId="797038152" sldId="602"/>
            <ac:inkMk id="238" creationId="{5A33DC16-CC86-9561-C9A5-BC9CF49CD5C3}"/>
          </ac:inkMkLst>
        </pc:inkChg>
        <pc:inkChg chg="add del mod">
          <ac:chgData name="Luca Crocetti" userId="52efdf86-ba77-4dcf-8f92-67ea05fd85b4" providerId="ADAL" clId="{F54AB79C-CF2F-48E0-AB2B-B1BDA75FD3C3}" dt="2023-10-27T11:53:31.393" v="2423"/>
          <ac:inkMkLst>
            <pc:docMk/>
            <pc:sldMk cId="797038152" sldId="602"/>
            <ac:inkMk id="239" creationId="{07A17FAE-523C-B6BA-0284-46175A9E5BAA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2" creationId="{0C118D78-21D4-6050-E54F-4C1920C9C8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3" creationId="{43C8052D-809C-9ACD-2B68-4A3075CC071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4" creationId="{FD812786-6A06-161D-71A9-2E56E0FAD24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5" creationId="{278CDF99-4DF2-325F-2BEA-A961CDA26EB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6" creationId="{6E7A2436-C47A-0A5B-C18A-B4412C6FA0D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7" creationId="{7C69D349-28C1-3797-7363-7F32CB50460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8" creationId="{2B05320F-65DA-EB17-8292-B15DB3F7F40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9" creationId="{D03F23E9-6119-B360-9574-93C0C35D9AA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0" creationId="{85C787AB-412F-BA14-4132-47935A0198F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1" creationId="{C2BDE4C5-0C20-CF32-41A9-DDB9B7BD3A5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2" creationId="{A6ACEEC7-C658-79B8-7781-6810E5DE6B8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3" creationId="{CAE2B99A-3745-59F8-5EC6-F3813DA05C9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4" creationId="{E52AED0C-E27E-A91D-C6A4-6AF58062EF4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5" creationId="{2B59FA09-A28E-CBDD-ED16-4BF49C770D44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6" creationId="{99A48C6F-414E-4760-FABC-B4F3174804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7" creationId="{76CA79F6-1956-E732-6DDC-608498C98FF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8" creationId="{80F74414-C8AC-843A-7CB6-0C83FCDA121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9" creationId="{90DEB384-1328-6D68-9BD2-ADEC594CF05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0" creationId="{DB311EB6-45CC-6C5F-7400-64EC032E276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1" creationId="{B80FACC2-2667-7527-976A-6F7085C67E5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2" creationId="{9F89C4E2-E223-484B-0E9A-246FB47A53A2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3" creationId="{42884EC6-822D-83CD-6940-1FB619CCF849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7" creationId="{24076BAD-1D19-382E-AD2C-F83AEC40367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8" creationId="{3F5AC37F-9D3D-D7F1-54F3-0B6FD2F0EDAD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9" creationId="{9F04226A-9CE1-A0C9-B0FA-6B356A71C9A0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0" creationId="{FAAFD6D1-838B-4EB2-B4D3-9C018F1D7F2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1" creationId="{F1574E32-593D-3642-7388-BD8AFEE47F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2" creationId="{C45BC142-ACBE-0CCF-C04A-FA54188796E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3" creationId="{36737AD6-86A2-678C-8292-8A6C24B7B591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4" creationId="{E69E4A58-D04C-9CC2-5A78-4F196E1F7597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5" creationId="{81B2B452-E359-4613-6B0C-C4FAE5A0EB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6" creationId="{E1312F1C-2E46-5155-0CE2-B5A4105BA01B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7" creationId="{33CA1BA1-E7CF-AA6B-1C9C-DBCCB8338C0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8" creationId="{3F7E3B28-F862-E1E8-CFEB-4DDE2D58D332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0" creationId="{98F4F4CF-75CF-CC7C-1F84-5C2E00A5710C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1" creationId="{477C7FD0-D6F6-73FF-554C-654D9EE32F45}"/>
          </ac:inkMkLst>
        </pc:inkChg>
        <pc:inkChg chg="add">
          <ac:chgData name="Luca Crocetti" userId="52efdf86-ba77-4dcf-8f92-67ea05fd85b4" providerId="ADAL" clId="{F54AB79C-CF2F-48E0-AB2B-B1BDA75FD3C3}" dt="2023-10-27T11:53:50.973" v="2467" actId="9405"/>
          <ac:inkMkLst>
            <pc:docMk/>
            <pc:sldMk cId="797038152" sldId="602"/>
            <ac:inkMk id="282" creationId="{1F6BB4AA-391E-959F-7244-8B7C58F81F70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4" creationId="{C1E92CD9-160C-7FAB-5D91-7739F330C303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5" creationId="{3752FB94-F771-42F7-F4ED-C6E8191EE246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6" creationId="{4EA6B3E8-4E49-EF63-1A10-1960C80DB25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7" creationId="{998EEBA1-E6B0-76E7-2A83-EA6EA8BE404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8" creationId="{2D9878A3-611F-ADC5-2F03-5FA7D2D7449B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0" creationId="{646CDD98-4E5D-80A5-884D-4F158A84E0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1" creationId="{CE920522-9F40-AA5F-650A-7113FE217E0F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2" creationId="{890DDBC2-9356-3D23-CDF3-8BC046CCA67A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3" creationId="{160507DE-D654-2D3C-31ED-8B12C70EA140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4" creationId="{458C3C75-C4B8-AF3D-3DA9-E993762EBCA8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5" creationId="{0212BE86-DE2D-9991-5755-54120F3C02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6" creationId="{1ABED75B-AD48-9141-071E-C2281272D4EB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8" creationId="{F5DCD966-B001-97A6-2E63-E68B52C78F99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9" creationId="{83A5DC00-F178-3B4C-F755-00305F8B7D68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1" creationId="{8494F047-B593-3103-3960-D89A77DE0DA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2" creationId="{870B18A5-C9E6-0570-6B0A-4EEC63369042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3" creationId="{F8204207-CBE6-AAB5-639E-D8CFC85E1E1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4" creationId="{F55BF67F-6881-36B4-5A6E-6B736A31E19A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5" creationId="{52276C06-C10C-DFD7-E9B8-535C14AA4DD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6" creationId="{0018433B-1605-291A-21CC-84D873FC349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7" creationId="{9B8CF61B-2115-04A2-8657-C850B0CA3DF5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8" creationId="{166321A0-705A-E158-50C0-48EDC205E416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9" creationId="{19F3B9C6-45C0-5218-2130-F03A9D26BDA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0" creationId="{6CDAC446-CA54-B1E5-A8EF-49F8C3443614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1" creationId="{B9BD588D-18AA-17EC-AF0D-880AC7E4294A}"/>
          </ac:inkMkLst>
        </pc:inkChg>
        <pc:inkChg chg="add del mod">
          <ac:chgData name="Luca Crocetti" userId="52efdf86-ba77-4dcf-8f92-67ea05fd85b4" providerId="ADAL" clId="{F54AB79C-CF2F-48E0-AB2B-B1BDA75FD3C3}" dt="2023-10-27T11:54:23.658" v="2507"/>
          <ac:inkMkLst>
            <pc:docMk/>
            <pc:sldMk cId="797038152" sldId="602"/>
            <ac:inkMk id="312" creationId="{D2CA9C38-3B25-26FF-6064-3FDE5E3A5E47}"/>
          </ac:inkMkLst>
        </pc:inkChg>
        <pc:inkChg chg="add del mod">
          <ac:chgData name="Luca Crocetti" userId="52efdf86-ba77-4dcf-8f92-67ea05fd85b4" providerId="ADAL" clId="{F54AB79C-CF2F-48E0-AB2B-B1BDA75FD3C3}" dt="2023-10-27T11:54:23.658" v="2508"/>
          <ac:inkMkLst>
            <pc:docMk/>
            <pc:sldMk cId="797038152" sldId="602"/>
            <ac:inkMk id="313" creationId="{44A50728-F6E6-E0E6-586C-60344517A99B}"/>
          </ac:inkMkLst>
        </pc:inkChg>
        <pc:inkChg chg="add del mod">
          <ac:chgData name="Luca Crocetti" userId="52efdf86-ba77-4dcf-8f92-67ea05fd85b4" providerId="ADAL" clId="{F54AB79C-CF2F-48E0-AB2B-B1BDA75FD3C3}" dt="2023-10-27T11:54:23.658" v="2506"/>
          <ac:inkMkLst>
            <pc:docMk/>
            <pc:sldMk cId="797038152" sldId="602"/>
            <ac:inkMk id="314" creationId="{F24F2450-C18D-3EE6-163F-F2201D63DD75}"/>
          </ac:inkMkLst>
        </pc:inkChg>
        <pc:inkChg chg="add del mod">
          <ac:chgData name="Luca Crocetti" userId="52efdf86-ba77-4dcf-8f92-67ea05fd85b4" providerId="ADAL" clId="{F54AB79C-CF2F-48E0-AB2B-B1BDA75FD3C3}" dt="2023-10-27T11:54:23.658" v="2505"/>
          <ac:inkMkLst>
            <pc:docMk/>
            <pc:sldMk cId="797038152" sldId="602"/>
            <ac:inkMk id="315" creationId="{935B0C48-A33B-0B66-762D-BE85116E7A86}"/>
          </ac:inkMkLst>
        </pc:inkChg>
        <pc:inkChg chg="add del mod">
          <ac:chgData name="Luca Crocetti" userId="52efdf86-ba77-4dcf-8f92-67ea05fd85b4" providerId="ADAL" clId="{F54AB79C-CF2F-48E0-AB2B-B1BDA75FD3C3}" dt="2023-10-27T11:54:23.658" v="2504"/>
          <ac:inkMkLst>
            <pc:docMk/>
            <pc:sldMk cId="797038152" sldId="602"/>
            <ac:inkMk id="319" creationId="{F030F744-3959-620B-AEE9-0044B7E50A2F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1" creationId="{4CE53AC3-7A12-CC23-78F5-CD59E7AB056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2" creationId="{4B83567C-2082-18F9-C575-275BFDC1B78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3" creationId="{9ED02FC2-8410-20E4-186A-E5141AFA8D47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4" creationId="{8A7D0F7D-F530-1E33-D85D-9052F3CB611E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5" creationId="{59201024-DFF7-06FA-B30B-524B2E1B0413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6" creationId="{09237623-4316-4D00-FCAC-413F4C73AA7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8" creationId="{54573A7F-5869-176A-C020-D2109709C5CC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9" creationId="{06893319-5CEB-6D63-AC6A-1BA0418EA9C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0" creationId="{34CBFDE1-AEF5-0DE6-4A1E-1A135415DA01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1" creationId="{A3A0EFDE-275D-33C1-FA55-5C1445B2CB75}"/>
          </ac:inkMkLst>
        </pc:inkChg>
        <pc:inkChg chg="add del">
          <ac:chgData name="Luca Crocetti" userId="52efdf86-ba77-4dcf-8f92-67ea05fd85b4" providerId="ADAL" clId="{F54AB79C-CF2F-48E0-AB2B-B1BDA75FD3C3}" dt="2023-10-27T11:54:48.862" v="2525"/>
          <ac:inkMkLst>
            <pc:docMk/>
            <pc:sldMk cId="797038152" sldId="602"/>
            <ac:inkMk id="333" creationId="{CD775131-C131-6FE1-C969-12D9C2185DBD}"/>
          </ac:inkMkLst>
        </pc:inkChg>
        <pc:inkChg chg="add del">
          <ac:chgData name="Luca Crocetti" userId="52efdf86-ba77-4dcf-8f92-67ea05fd85b4" providerId="ADAL" clId="{F54AB79C-CF2F-48E0-AB2B-B1BDA75FD3C3}" dt="2023-10-27T11:54:53.514" v="2527" actId="9405"/>
          <ac:inkMkLst>
            <pc:docMk/>
            <pc:sldMk cId="797038152" sldId="602"/>
            <ac:inkMk id="334" creationId="{903EAA93-4F57-EB6E-8D63-72630A4C0BBE}"/>
          </ac:inkMkLst>
        </pc:inkChg>
        <pc:inkChg chg="add del">
          <ac:chgData name="Luca Crocetti" userId="52efdf86-ba77-4dcf-8f92-67ea05fd85b4" providerId="ADAL" clId="{F54AB79C-CF2F-48E0-AB2B-B1BDA75FD3C3}" dt="2023-10-27T11:54:57.865" v="2529"/>
          <ac:inkMkLst>
            <pc:docMk/>
            <pc:sldMk cId="797038152" sldId="602"/>
            <ac:inkMk id="335" creationId="{09D07810-1F1C-4545-3098-2B499EF2A64A}"/>
          </ac:inkMkLst>
        </pc:inkChg>
        <pc:inkChg chg="add">
          <ac:chgData name="Luca Crocetti" userId="52efdf86-ba77-4dcf-8f92-67ea05fd85b4" providerId="ADAL" clId="{F54AB79C-CF2F-48E0-AB2B-B1BDA75FD3C3}" dt="2023-10-27T11:55:05.225" v="2530" actId="9405"/>
          <ac:inkMkLst>
            <pc:docMk/>
            <pc:sldMk cId="797038152" sldId="602"/>
            <ac:inkMk id="336" creationId="{4CFD0BD6-821B-929D-A5C9-FB14C4825C98}"/>
          </ac:inkMkLst>
        </pc:inkChg>
        <pc:inkChg chg="add">
          <ac:chgData name="Luca Crocetti" userId="52efdf86-ba77-4dcf-8f92-67ea05fd85b4" providerId="ADAL" clId="{F54AB79C-CF2F-48E0-AB2B-B1BDA75FD3C3}" dt="2023-10-27T11:55:09.827" v="2531" actId="9405"/>
          <ac:inkMkLst>
            <pc:docMk/>
            <pc:sldMk cId="797038152" sldId="602"/>
            <ac:inkMk id="337" creationId="{B18E4480-5CAC-E69C-CD67-7D87E477CA0A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8" creationId="{652D98F6-8255-016A-E348-7D712BCCE98B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9" creationId="{6127EFBC-6F21-A8F5-DC2C-7D7341F38AB0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0" creationId="{AAEA56D0-23C1-1F29-365D-9A39674B7377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2" creationId="{9A7FCDD5-A38D-2D12-D69B-C568D71BAED6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4" creationId="{829264BB-9B40-E3A7-54C3-225D00A45454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5" creationId="{5D8E365C-E315-84B9-FADA-6348133E4405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6" creationId="{7A8D6CB0-09E8-8C51-6F47-EDA4E2304628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7" creationId="{D0732D45-C385-388B-85D5-A26EC2619086}"/>
          </ac:inkMkLst>
        </pc:inkChg>
        <pc:inkChg chg="add del">
          <ac:chgData name="Luca Crocetti" userId="52efdf86-ba77-4dcf-8f92-67ea05fd85b4" providerId="ADAL" clId="{F54AB79C-CF2F-48E0-AB2B-B1BDA75FD3C3}" dt="2023-10-27T11:55:40.636" v="2544" actId="9405"/>
          <ac:inkMkLst>
            <pc:docMk/>
            <pc:sldMk cId="797038152" sldId="602"/>
            <ac:inkMk id="349" creationId="{3BBBBBB8-BBCD-B76E-E9D1-D9DCCBBD059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0" creationId="{3BABB139-B407-20C1-F35E-5FA43064D54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1" creationId="{CDA667AF-FCD5-94DF-BA98-86FDE77E3161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3" creationId="{280985C1-5B3F-96CC-AD06-0ABBA43CF42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5" creationId="{2EA1E742-EADF-9F01-130E-000461CB391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9:11.598" v="2750" actId="1076"/>
        <pc:sldMkLst>
          <pc:docMk/>
          <pc:sldMk cId="1249071701" sldId="603"/>
        </pc:sldMkLst>
        <pc:spChg chg="mod">
          <ac:chgData name="Luca Crocetti" userId="52efdf86-ba77-4dcf-8f92-67ea05fd85b4" providerId="ADAL" clId="{F54AB79C-CF2F-48E0-AB2B-B1BDA75FD3C3}" dt="2023-10-27T11:56:15.584" v="2556" actId="1076"/>
          <ac:spMkLst>
            <pc:docMk/>
            <pc:sldMk cId="1249071701" sldId="603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8" creationId="{6D7D2976-C622-7521-AC29-BF1B41030D30}"/>
          </ac:grpSpMkLst>
        </pc:grpChg>
        <pc:grpChg chg="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18" creationId="{2134E7CD-D33D-5872-1FD7-4F0F7919FBFC}"/>
          </ac:grpSpMkLst>
        </pc:grpChg>
        <pc:grpChg chg="mod">
          <ac:chgData name="Luca Crocetti" userId="52efdf86-ba77-4dcf-8f92-67ea05fd85b4" providerId="ADAL" clId="{F54AB79C-CF2F-48E0-AB2B-B1BDA75FD3C3}" dt="2023-10-27T11:56:44.928" v="2587"/>
          <ac:grpSpMkLst>
            <pc:docMk/>
            <pc:sldMk cId="1249071701" sldId="603"/>
            <ac:grpSpMk id="23" creationId="{A4D55AAC-9F22-83BA-8EE2-D919AF8D8871}"/>
          </ac:grpSpMkLst>
        </pc:grpChg>
        <pc:grpChg chg="del 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30" creationId="{4E59F8DB-F9CD-A5A7-CC4D-25FC987D236D}"/>
          </ac:grpSpMkLst>
        </pc:grpChg>
        <pc:grpChg chg="mod">
          <ac:chgData name="Luca Crocetti" userId="52efdf86-ba77-4dcf-8f92-67ea05fd85b4" providerId="ADAL" clId="{F54AB79C-CF2F-48E0-AB2B-B1BDA75FD3C3}" dt="2023-10-27T11:56:48.389" v="2594"/>
          <ac:grpSpMkLst>
            <pc:docMk/>
            <pc:sldMk cId="1249071701" sldId="603"/>
            <ac:grpSpMk id="31" creationId="{AF789CB4-7A4B-2F82-7412-FC9E65B4DCE7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2" creationId="{DB082E22-CC81-7BCF-7A23-0A585D0E31AF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3" creationId="{2B49CDA6-5F5B-F4D8-30AE-711389EA423C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4" creationId="{00CA69DE-4B41-3005-499C-83811DAA6F42}"/>
          </ac:grpSpMkLst>
        </pc:grpChg>
        <pc:grpChg chg="del mod">
          <ac:chgData name="Luca Crocetti" userId="52efdf86-ba77-4dcf-8f92-67ea05fd85b4" providerId="ADAL" clId="{F54AB79C-CF2F-48E0-AB2B-B1BDA75FD3C3}" dt="2023-10-27T11:57:18.804" v="2629"/>
          <ac:grpSpMkLst>
            <pc:docMk/>
            <pc:sldMk cId="1249071701" sldId="603"/>
            <ac:grpSpMk id="55" creationId="{83D0FA70-6FF9-1B9F-5321-72F4E48BBCA1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3" creationId="{875C1F38-F0C8-7FA9-854D-7B6C98203BE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4" creationId="{375A4E31-AEC3-A0AA-8C8F-D351E7347CEB}"/>
          </ac:grpSpMkLst>
        </pc:grpChg>
        <pc:grpChg chg="del mod">
          <ac:chgData name="Luca Crocetti" userId="52efdf86-ba77-4dcf-8f92-67ea05fd85b4" providerId="ADAL" clId="{F54AB79C-CF2F-48E0-AB2B-B1BDA75FD3C3}" dt="2023-10-27T11:57:29.639" v="2648"/>
          <ac:grpSpMkLst>
            <pc:docMk/>
            <pc:sldMk cId="1249071701" sldId="603"/>
            <ac:grpSpMk id="68" creationId="{A1EBF904-ABF0-3DF4-48FD-A3103A9F3147}"/>
          </ac:grpSpMkLst>
        </pc:grpChg>
        <pc:grpChg chg="del mod">
          <ac:chgData name="Luca Crocetti" userId="52efdf86-ba77-4dcf-8f92-67ea05fd85b4" providerId="ADAL" clId="{F54AB79C-CF2F-48E0-AB2B-B1BDA75FD3C3}" dt="2023-10-27T11:57:29.639" v="2645"/>
          <ac:grpSpMkLst>
            <pc:docMk/>
            <pc:sldMk cId="1249071701" sldId="603"/>
            <ac:grpSpMk id="78" creationId="{853B7C8A-F9D7-6982-47B3-9FB2F6868EB6}"/>
          </ac:grpSpMkLst>
        </pc:grpChg>
        <pc:grpChg chg="del mod">
          <ac:chgData name="Luca Crocetti" userId="52efdf86-ba77-4dcf-8f92-67ea05fd85b4" providerId="ADAL" clId="{F54AB79C-CF2F-48E0-AB2B-B1BDA75FD3C3}" dt="2023-10-27T11:57:29.639" v="2650"/>
          <ac:grpSpMkLst>
            <pc:docMk/>
            <pc:sldMk cId="1249071701" sldId="603"/>
            <ac:grpSpMk id="79" creationId="{3E74757C-F721-2F31-EA6D-78FB57385D6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5" creationId="{DCE4246D-5D7A-9B62-A7BE-8A7C02AF21E5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6" creationId="{F4D34674-0283-4648-1561-A5785B1D9221}"/>
          </ac:grpSpMkLst>
        </pc:grpChg>
        <pc:grpChg chg="del mod">
          <ac:chgData name="Luca Crocetti" userId="52efdf86-ba77-4dcf-8f92-67ea05fd85b4" providerId="ADAL" clId="{F54AB79C-CF2F-48E0-AB2B-B1BDA75FD3C3}" dt="2023-10-27T11:58:15.839" v="2721"/>
          <ac:grpSpMkLst>
            <pc:docMk/>
            <pc:sldMk cId="1249071701" sldId="603"/>
            <ac:grpSpMk id="107" creationId="{DB8AC33B-1FB3-2EA9-74BC-F095705B48E8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8" creationId="{38F49B55-99C9-A610-2A9F-26F08B5A940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9" creationId="{E04A7546-742A-4888-C399-0AC62E4768CC}"/>
          </ac:grpSpMkLst>
        </pc:grpChg>
        <pc:grpChg chg="del mod">
          <ac:chgData name="Luca Crocetti" userId="52efdf86-ba77-4dcf-8f92-67ea05fd85b4" providerId="ADAL" clId="{F54AB79C-CF2F-48E0-AB2B-B1BDA75FD3C3}" dt="2023-10-27T11:58:14.582" v="2719"/>
          <ac:grpSpMkLst>
            <pc:docMk/>
            <pc:sldMk cId="1249071701" sldId="603"/>
            <ac:grpSpMk id="117" creationId="{687E836E-4305-E5CB-1F58-BF2050BF8F7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23" creationId="{2BA29FEE-D789-F413-9701-19C04D585B9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32" creationId="{A867F063-BDAC-D755-4E09-6D20301F771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1" creationId="{D6A6A6ED-8A4C-8949-51E7-22906617C5D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2" creationId="{95A505DA-93F6-CAFA-B74C-7DF14C8130B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2" creationId="{F2EE2992-4D6E-4DE5-8CFF-38E8EEE5038A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4" creationId="{99FCDCF5-12D7-C7BB-326B-F435D33DE366}"/>
          </ac:grpSpMkLst>
        </pc:grpChg>
        <pc:grpChg chg="del mod">
          <ac:chgData name="Luca Crocetti" userId="52efdf86-ba77-4dcf-8f92-67ea05fd85b4" providerId="ADAL" clId="{F54AB79C-CF2F-48E0-AB2B-B1BDA75FD3C3}" dt="2023-10-27T11:58:26.088" v="2734"/>
          <ac:grpSpMkLst>
            <pc:docMk/>
            <pc:sldMk cId="1249071701" sldId="603"/>
            <ac:grpSpMk id="172" creationId="{C5B47A71-47C5-E3C3-E6DF-2B61381F272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3" creationId="{38B43D4C-7AD1-70C1-7247-4ED6DAC9343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6" creationId="{EF27A76B-7719-339C-A382-5F2AA2F575C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0" creationId="{4F12E789-6F8A-27BA-C97A-5809285D1BF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1" creationId="{32C20A30-3F69-E982-9790-3EE7BBB79EE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4" creationId="{0B4798D7-DFC7-190A-2376-EE66CB8943E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5" creationId="{5B0F02C3-2A42-5380-42A0-D71BB0E3CE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5" creationId="{6019136A-C7C3-6449-B06A-35D02DAB927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6" creationId="{F8550B1A-B158-75ED-4EDD-9CF39FA550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15" creationId="{94DEFE3E-9653-E865-7598-62736B59B72C}"/>
          </ac:grpSpMkLst>
        </pc:grpChg>
        <pc:grpChg chg="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218" creationId="{D7F305D3-0D57-1100-B1B8-8994600AE73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41" creationId="{455FFB93-40D8-EE2B-0206-ED9E3EC59AC2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4" creationId="{8FBD8024-743E-8A28-25D3-548CA095639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5" creationId="{C2546EC5-9622-6E45-BF40-09E4C4E4F81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6" creationId="{7946DC82-3007-9D80-9636-B0D9D615F94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79" creationId="{F7BFCCC5-B8D1-5A04-C1E4-E9D49DA4CAE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3" creationId="{B7E7EC8C-17E8-BA90-1818-7631FE025179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9" creationId="{DE829C3C-B336-0043-BEBF-EEFDCD93A37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97" creationId="{7705C066-7557-562E-9CA9-DF215B97E6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00" creationId="{6BFA83F0-5F73-BAF0-FAC5-E648086F3FB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7" creationId="{7AB69FA4-B679-0153-78EA-C4CD7EEF5D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8" creationId="{B7E31448-FFDB-DA3B-FF00-31C6D72EC11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6:25.105" v="2562"/>
          <ac:grpSpMkLst>
            <pc:docMk/>
            <pc:sldMk cId="1249071701" sldId="603"/>
            <ac:grpSpMk id="343" creationId="{3BD07DB5-FD3A-7820-3CDF-E8A133F06AD9}"/>
          </ac:grpSpMkLst>
        </pc:grpChg>
        <pc:grpChg chg="del mod">
          <ac:chgData name="Luca Crocetti" userId="52efdf86-ba77-4dcf-8f92-67ea05fd85b4" providerId="ADAL" clId="{F54AB79C-CF2F-48E0-AB2B-B1BDA75FD3C3}" dt="2023-10-27T11:56:25.105" v="2565"/>
          <ac:grpSpMkLst>
            <pc:docMk/>
            <pc:sldMk cId="1249071701" sldId="603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6:25.105" v="2567"/>
          <ac:grpSpMkLst>
            <pc:docMk/>
            <pc:sldMk cId="1249071701" sldId="603"/>
            <ac:grpSpMk id="357" creationId="{808A0B42-C0C1-6197-B78F-04835F9156A1}"/>
          </ac:grpSpMkLst>
        </pc:grp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3" creationId="{74AFEA61-73D5-F9E0-91D5-E9857D4FFFAC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6" creationId="{1F9B4F2A-FFEC-52C9-14D4-93739832B426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" creationId="{50F51F8C-F7F8-2756-AFC5-644D3667120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" creationId="{0A50AD1A-7A8B-F004-85AA-643A36DDB7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" creationId="{7CDAC1AD-11D8-0753-7554-8B0D4647DE5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" creationId="{9F4533C6-F774-4A77-4BCA-5C113C96F4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" creationId="{CD6E08B3-BFB1-E403-3E29-FC508752B3A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" creationId="{2C10FD89-359A-7761-4A4F-E8EF9A2319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" creationId="{1AF6A8C1-7B97-EA10-16A1-BBA8ADBBB8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" creationId="{CC8CA897-F125-7CA0-E3F4-41E3E043D0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9" creationId="{746A37BB-D825-8C53-0C88-4E5673EFB4F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0" creationId="{9482271C-8902-6D02-3476-75E12B12F1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" creationId="{0C179E4F-5A61-8E5E-E34C-8598338CD8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2" creationId="{20477A32-CB34-3673-5C9F-CF193F25220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4" creationId="{AF583816-28A5-2B03-4FA5-98F4D085F5D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5" creationId="{9685C155-70E9-BD4B-477F-78701DB7EB6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6" creationId="{50BA19A4-EC01-276F-CE26-8A5C361880E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7" creationId="{5CA14716-FFFC-3240-20EC-A31D2D36E97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8" creationId="{5A060F30-2DF4-4F18-1A11-E959B1CA285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2" creationId="{32777936-927D-5808-ED17-9B22E8FB3B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3" creationId="{0C6040DE-E321-93F4-05C2-CB930234D4D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4" creationId="{6CE61EBC-8467-0A9C-0F29-373BD480528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5" creationId="{EE3A0AD3-902E-34E5-612F-583A47F3A6F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6" creationId="{D12C037B-0CDA-A86D-128A-25E6585FA3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7" creationId="{ED9A8B93-7A3C-CFEB-17D8-F41AAC4BDE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8" creationId="{E905EAD0-4A3D-C37B-221F-B99BE596139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9" creationId="{FD24B9DA-F77D-547C-6D28-0649A52A60F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0" creationId="{DDCF2606-86AB-8396-4A6F-2C0188B64B6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1" creationId="{CA338656-B838-3604-F210-762F82BAC0E8}"/>
          </ac:inkMkLst>
        </pc:inkChg>
        <pc:inkChg chg="add del">
          <ac:chgData name="Luca Crocetti" userId="52efdf86-ba77-4dcf-8f92-67ea05fd85b4" providerId="ADAL" clId="{F54AB79C-CF2F-48E0-AB2B-B1BDA75FD3C3}" dt="2023-10-27T11:57:01.034" v="2612"/>
          <ac:inkMkLst>
            <pc:docMk/>
            <pc:sldMk cId="1249071701" sldId="603"/>
            <ac:inkMk id="45" creationId="{2D440821-DE2A-8C4B-19D5-A9C13FADCFC9}"/>
          </ac:inkMkLst>
        </pc:inkChg>
        <pc:inkChg chg="add del">
          <ac:chgData name="Luca Crocetti" userId="52efdf86-ba77-4dcf-8f92-67ea05fd85b4" providerId="ADAL" clId="{F54AB79C-CF2F-48E0-AB2B-B1BDA75FD3C3}" dt="2023-10-27T11:57:01.034" v="2611"/>
          <ac:inkMkLst>
            <pc:docMk/>
            <pc:sldMk cId="1249071701" sldId="603"/>
            <ac:inkMk id="46" creationId="{BBF8B6F4-F1B6-5B6A-4355-BE5461460DE7}"/>
          </ac:inkMkLst>
        </pc:inkChg>
        <pc:inkChg chg="add del">
          <ac:chgData name="Luca Crocetti" userId="52efdf86-ba77-4dcf-8f92-67ea05fd85b4" providerId="ADAL" clId="{F54AB79C-CF2F-48E0-AB2B-B1BDA75FD3C3}" dt="2023-10-27T11:57:01.034" v="2614"/>
          <ac:inkMkLst>
            <pc:docMk/>
            <pc:sldMk cId="1249071701" sldId="603"/>
            <ac:inkMk id="47" creationId="{F7616966-EB12-1E83-4A59-8FA901CE5ADF}"/>
          </ac:inkMkLst>
        </pc:inkChg>
        <pc:inkChg chg="add del">
          <ac:chgData name="Luca Crocetti" userId="52efdf86-ba77-4dcf-8f92-67ea05fd85b4" providerId="ADAL" clId="{F54AB79C-CF2F-48E0-AB2B-B1BDA75FD3C3}" dt="2023-10-27T11:57:01.034" v="2613"/>
          <ac:inkMkLst>
            <pc:docMk/>
            <pc:sldMk cId="1249071701" sldId="603"/>
            <ac:inkMk id="48" creationId="{4C843CAB-9F4B-0822-B0CE-7FA2C4FFC529}"/>
          </ac:inkMkLst>
        </pc:inkChg>
        <pc:inkChg chg="add del">
          <ac:chgData name="Luca Crocetti" userId="52efdf86-ba77-4dcf-8f92-67ea05fd85b4" providerId="ADAL" clId="{F54AB79C-CF2F-48E0-AB2B-B1BDA75FD3C3}" dt="2023-10-27T11:57:01.881" v="2615"/>
          <ac:inkMkLst>
            <pc:docMk/>
            <pc:sldMk cId="1249071701" sldId="603"/>
            <ac:inkMk id="49" creationId="{9590174B-C3AB-9859-F01F-E6B8822CB01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0" creationId="{9A18381D-FCE0-B9AF-ABE4-73678CAF25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1" creationId="{615108E8-2A63-A39D-6C3F-FA47F2A624D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2" creationId="{FEBFE4EB-BD1B-BC35-7155-60EAD9B08A6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3" creationId="{2F4821B4-9644-5E14-5A1D-E77EB693AE6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6" creationId="{348EACF4-6CB7-4E02-A7D6-CDEB39D3779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7" creationId="{F4D1151B-DD5F-2A10-4428-DF32ECBE4D2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8" creationId="{8B1CCA3C-8420-3D3E-BFE7-E8396A1D83C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9" creationId="{68301AE5-BBAE-DB53-4109-72C5BB8AE0C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0" creationId="{9CC69DC6-1C41-2CC7-E5D2-EF7729BF37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1" creationId="{31BD274C-A38F-1B4D-AB6D-D1591BB3E37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2" creationId="{1D7D6BEE-359D-91DA-5434-BEDC88BA8ED6}"/>
          </ac:inkMkLst>
        </pc:inkChg>
        <pc:inkChg chg="add del mod">
          <ac:chgData name="Luca Crocetti" userId="52efdf86-ba77-4dcf-8f92-67ea05fd85b4" providerId="ADAL" clId="{F54AB79C-CF2F-48E0-AB2B-B1BDA75FD3C3}" dt="2023-10-27T11:57:29.639" v="2648"/>
          <ac:inkMkLst>
            <pc:docMk/>
            <pc:sldMk cId="1249071701" sldId="603"/>
            <ac:inkMk id="65" creationId="{580B615B-7BE5-0B52-6AAE-C8A41D4E34EF}"/>
          </ac:inkMkLst>
        </pc:inkChg>
        <pc:inkChg chg="add del mod">
          <ac:chgData name="Luca Crocetti" userId="52efdf86-ba77-4dcf-8f92-67ea05fd85b4" providerId="ADAL" clId="{F54AB79C-CF2F-48E0-AB2B-B1BDA75FD3C3}" dt="2023-10-27T11:57:29.639" v="2651"/>
          <ac:inkMkLst>
            <pc:docMk/>
            <pc:sldMk cId="1249071701" sldId="603"/>
            <ac:inkMk id="66" creationId="{67BA546F-BD4B-C261-05F2-1A760347C213}"/>
          </ac:inkMkLst>
        </pc:inkChg>
        <pc:inkChg chg="add del mod">
          <ac:chgData name="Luca Crocetti" userId="52efdf86-ba77-4dcf-8f92-67ea05fd85b4" providerId="ADAL" clId="{F54AB79C-CF2F-48E0-AB2B-B1BDA75FD3C3}" dt="2023-10-27T11:57:29.639" v="2644"/>
          <ac:inkMkLst>
            <pc:docMk/>
            <pc:sldMk cId="1249071701" sldId="603"/>
            <ac:inkMk id="67" creationId="{5084CF26-5C37-0AD9-E45F-C8BA3231B90B}"/>
          </ac:inkMkLst>
        </pc:inkChg>
        <pc:inkChg chg="add del mod">
          <ac:chgData name="Luca Crocetti" userId="52efdf86-ba77-4dcf-8f92-67ea05fd85b4" providerId="ADAL" clId="{F54AB79C-CF2F-48E0-AB2B-B1BDA75FD3C3}" dt="2023-10-27T11:57:29.639" v="2650"/>
          <ac:inkMkLst>
            <pc:docMk/>
            <pc:sldMk cId="1249071701" sldId="603"/>
            <ac:inkMk id="69" creationId="{3F1468AC-8358-FE5E-FF32-44DF18A6574D}"/>
          </ac:inkMkLst>
        </pc:inkChg>
        <pc:inkChg chg="add del mod">
          <ac:chgData name="Luca Crocetti" userId="52efdf86-ba77-4dcf-8f92-67ea05fd85b4" providerId="ADAL" clId="{F54AB79C-CF2F-48E0-AB2B-B1BDA75FD3C3}" dt="2023-10-27T11:57:29.639" v="2649"/>
          <ac:inkMkLst>
            <pc:docMk/>
            <pc:sldMk cId="1249071701" sldId="603"/>
            <ac:inkMk id="70" creationId="{54A7343C-43F9-F61B-FC32-CC3CA8F76584}"/>
          </ac:inkMkLst>
        </pc:inkChg>
        <pc:inkChg chg="add del mod">
          <ac:chgData name="Luca Crocetti" userId="52efdf86-ba77-4dcf-8f92-67ea05fd85b4" providerId="ADAL" clId="{F54AB79C-CF2F-48E0-AB2B-B1BDA75FD3C3}" dt="2023-10-27T11:57:29.639" v="2643"/>
          <ac:inkMkLst>
            <pc:docMk/>
            <pc:sldMk cId="1249071701" sldId="603"/>
            <ac:inkMk id="71" creationId="{F156E2CE-FBB0-CD06-8F9F-A708EC36B4E4}"/>
          </ac:inkMkLst>
        </pc:inkChg>
        <pc:inkChg chg="add del mod">
          <ac:chgData name="Luca Crocetti" userId="52efdf86-ba77-4dcf-8f92-67ea05fd85b4" providerId="ADAL" clId="{F54AB79C-CF2F-48E0-AB2B-B1BDA75FD3C3}" dt="2023-10-27T11:57:29.639" v="2646"/>
          <ac:inkMkLst>
            <pc:docMk/>
            <pc:sldMk cId="1249071701" sldId="603"/>
            <ac:inkMk id="72" creationId="{367CFCB5-003B-8D51-1B42-895F4E9F6324}"/>
          </ac:inkMkLst>
        </pc:inkChg>
        <pc:inkChg chg="add del mod">
          <ac:chgData name="Luca Crocetti" userId="52efdf86-ba77-4dcf-8f92-67ea05fd85b4" providerId="ADAL" clId="{F54AB79C-CF2F-48E0-AB2B-B1BDA75FD3C3}" dt="2023-10-27T11:57:29.639" v="2647"/>
          <ac:inkMkLst>
            <pc:docMk/>
            <pc:sldMk cId="1249071701" sldId="603"/>
            <ac:inkMk id="73" creationId="{1F798355-A4CF-F635-89E9-790C77CE5B3A}"/>
          </ac:inkMkLst>
        </pc:inkChg>
        <pc:inkChg chg="add del mod">
          <ac:chgData name="Luca Crocetti" userId="52efdf86-ba77-4dcf-8f92-67ea05fd85b4" providerId="ADAL" clId="{F54AB79C-CF2F-48E0-AB2B-B1BDA75FD3C3}" dt="2023-10-27T11:57:29.639" v="2653"/>
          <ac:inkMkLst>
            <pc:docMk/>
            <pc:sldMk cId="1249071701" sldId="603"/>
            <ac:inkMk id="74" creationId="{577E7C8B-C1EE-62E7-6A06-2B20155F0AC8}"/>
          </ac:inkMkLst>
        </pc:inkChg>
        <pc:inkChg chg="add del mod">
          <ac:chgData name="Luca Crocetti" userId="52efdf86-ba77-4dcf-8f92-67ea05fd85b4" providerId="ADAL" clId="{F54AB79C-CF2F-48E0-AB2B-B1BDA75FD3C3}" dt="2023-10-27T11:57:29.639" v="2652"/>
          <ac:inkMkLst>
            <pc:docMk/>
            <pc:sldMk cId="1249071701" sldId="603"/>
            <ac:inkMk id="76" creationId="{FDAF1653-4023-56C5-7CF7-04B2EEFE48C4}"/>
          </ac:inkMkLst>
        </pc:inkChg>
        <pc:inkChg chg="add del mod">
          <ac:chgData name="Luca Crocetti" userId="52efdf86-ba77-4dcf-8f92-67ea05fd85b4" providerId="ADAL" clId="{F54AB79C-CF2F-48E0-AB2B-B1BDA75FD3C3}" dt="2023-10-27T11:57:29.639" v="2645"/>
          <ac:inkMkLst>
            <pc:docMk/>
            <pc:sldMk cId="1249071701" sldId="603"/>
            <ac:inkMk id="77" creationId="{726CABC6-F82C-79EB-FA9D-27C027D1D4D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0" creationId="{696AFDF8-F264-05D1-BD9D-5C10CA464F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1" creationId="{CA0F9302-2B86-6311-AE1C-1F478F1993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2" creationId="{7CF4EA3F-1EBC-67D5-A989-2F36761799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3" creationId="{8C6786D4-FA7A-0198-C689-2432895716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4" creationId="{013FF4A8-69C5-141D-06A8-169867F7761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5" creationId="{8BB2A5D6-14BE-036F-1807-6C1981B5A4E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6" creationId="{BAC09FFC-C2C8-5E09-0FCD-9DD2832EA37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7" creationId="{4F36A891-545B-FE58-FE04-7D38D1E4234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8" creationId="{7CA1227F-4A8E-17A3-3299-239367B5D93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9" creationId="{5442EDE4-0DCB-ABD9-6807-4B3A3C54CC7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0" creationId="{5C6C6427-076B-90C2-D816-0A6B6B5E34C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1" creationId="{E775E7C6-CD8C-C6A6-E491-1D2B21EAC9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2" creationId="{256FA0FB-9217-8800-2EFC-A8D0CEA9034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3" creationId="{B77986E0-BCD9-F7A3-227D-A62D9B39DA0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4" creationId="{8DA5B4F6-D874-E503-69A5-7788A53150F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5" creationId="{8DDD5DE9-D0CD-8195-815C-19564BAFE6A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6" creationId="{C16CD297-F3CF-7B93-9B37-B3666153003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7" creationId="{9ED12471-791B-0095-B86C-95814788F1A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8" creationId="{AEED1015-FB9B-5EE0-4FD6-D11BD296834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9" creationId="{7CC20554-1298-F13E-219B-09BB53245B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0" creationId="{F16B14AF-A70C-A94D-41EB-B803CF2AD81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1" creationId="{2FFE8034-17E9-112E-9954-5D9FA21B0D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2" creationId="{9675CC33-85DA-B457-505A-01260607577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3" creationId="{D1D3DAEB-5ED3-E1D6-8B08-A6A7A2E73A4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4" creationId="{CDCA53A9-539C-803F-0874-80480115FCB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0" creationId="{BF03CE02-217B-AE7F-7C1C-B097537205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1" creationId="{58BD1C97-7099-53C5-F38C-5F0C949CB4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2" creationId="{B34A93DE-968B-F864-7DFC-0666B7553F3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3" creationId="{5E83EF4C-5AC7-D509-0898-AEC4CFC5F03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4" creationId="{A3AF7DE7-4064-B2DD-5008-DBBADB871C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5" creationId="{2167CA4F-6433-AFC3-BAD1-31B0A96BF89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1" creationId="{2062479E-5285-586A-7094-8DD4900443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4" creationId="{15D2F657-3F9E-1BB1-2FAF-57760FF8DB3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5" creationId="{5316A006-E5EE-ACEA-FD7C-0405319D254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6" creationId="{30DAC846-DE0C-6019-9C98-50777F36905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7" creationId="{8274CE13-969B-0C80-2499-E6345325DC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0" creationId="{A0E4DF26-20FA-1BBF-B2B5-7B2E76B573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3" creationId="{AC71A4EA-7910-3FD1-8491-730B932882E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4" creationId="{2EC79BB6-A78A-F975-5BBF-B68A48A9FB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5" creationId="{2371985E-87E5-7F5F-FF40-85236C42CF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6" creationId="{3CC24A64-B9CE-FE10-29C8-D8D4620998C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7" creationId="{E0934D15-F110-BDA6-082C-46B8A41042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8" creationId="{D9CBD0E4-8FEE-E79C-EA64-A4227813480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9" creationId="{9A4CCFFB-F161-3D51-AC6C-236A7330EB9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3" creationId="{EB99A499-F548-03D8-3F04-F3FB9FF575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4" creationId="{BFF8F701-0C03-20B2-868D-C4390AD9454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5" creationId="{0D04DEFD-0CDE-4F2A-3B45-69FD1FACDCA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6" creationId="{C43E5483-1539-AA8E-CFD5-4054CB04803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7" creationId="{9B19B27E-88B8-74DF-AE47-375438223AD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8" creationId="{88CD8927-740B-283A-0A3B-9513F03A88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9" creationId="{F8F57143-8B42-5DAF-A5D0-E70D4515806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0" creationId="{ADD34A6F-DAA7-D28D-4DCB-370FF577A08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5" creationId="{2DF7BA99-8B71-2F2C-1D2A-B3DF0B83E1A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6" creationId="{C1DDE2EF-AE63-53AE-B7C4-A3901245D7F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7" creationId="{8D23924B-3071-554E-BDAF-1818ED13929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8" creationId="{99C109DB-3922-9ACC-F304-C67BAEB1021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9" creationId="{D13ED288-A20A-645F-FF87-88515352A792}"/>
          </ac:inkMkLst>
        </pc:inkChg>
        <pc:inkChg chg="add del mod">
          <ac:chgData name="Luca Crocetti" userId="52efdf86-ba77-4dcf-8f92-67ea05fd85b4" providerId="ADAL" clId="{F54AB79C-CF2F-48E0-AB2B-B1BDA75FD3C3}" dt="2023-10-27T11:58:22.972" v="2730"/>
          <ac:inkMkLst>
            <pc:docMk/>
            <pc:sldMk cId="1249071701" sldId="603"/>
            <ac:inkMk id="170" creationId="{E1E4E575-AE27-02D1-8E9D-37E50F20E552}"/>
          </ac:inkMkLst>
        </pc:inkChg>
        <pc:inkChg chg="add del mod">
          <ac:chgData name="Luca Crocetti" userId="52efdf86-ba77-4dcf-8f92-67ea05fd85b4" providerId="ADAL" clId="{F54AB79C-CF2F-48E0-AB2B-B1BDA75FD3C3}" dt="2023-10-27T11:58:22.972" v="2731"/>
          <ac:inkMkLst>
            <pc:docMk/>
            <pc:sldMk cId="1249071701" sldId="603"/>
            <ac:inkMk id="171" creationId="{B6734441-3ABA-3057-44E5-4D679F15DD5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4" creationId="{F9C2B255-86C7-425A-DF09-E51BA70298D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7" creationId="{9CC657AE-233F-78EE-A3BE-F386C0A0630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8" creationId="{75823ACC-47BB-5087-8909-3E406A890D7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9" creationId="{5BCCE95C-7AC8-8E6C-B935-AA90C43C94F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3" creationId="{C48B76A2-85C9-D303-C001-C31EF0F7362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4" creationId="{045D12B9-F34D-3121-F840-39995CD39D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7" creationId="{DC672EC2-1C79-872B-66B5-7802B3C2EB8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8" creationId="{9583BA39-3A1F-6C99-357F-335D9D3EA54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6" creationId="{C68837F6-03E4-761C-5E94-33F6107529A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7" creationId="{1580821E-3DCB-8EDD-0999-4523D9C68783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282" creationId="{1F6BB4AA-391E-959F-7244-8B7C58F81F70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337" creationId="{B18E4480-5CAC-E69C-CD67-7D87E477CA0A}"/>
          </ac:inkMkLst>
        </pc:inkChg>
        <pc:inkChg chg="del mod">
          <ac:chgData name="Luca Crocetti" userId="52efdf86-ba77-4dcf-8f92-67ea05fd85b4" providerId="ADAL" clId="{F54AB79C-CF2F-48E0-AB2B-B1BDA75FD3C3}" dt="2023-10-27T11:56:25.105" v="2560"/>
          <ac:inkMkLst>
            <pc:docMk/>
            <pc:sldMk cId="1249071701" sldId="603"/>
            <ac:inkMk id="338" creationId="{652D98F6-8255-016A-E348-7D712BCCE98B}"/>
          </ac:inkMkLst>
        </pc:inkChg>
        <pc:inkChg chg="del mod">
          <ac:chgData name="Luca Crocetti" userId="52efdf86-ba77-4dcf-8f92-67ea05fd85b4" providerId="ADAL" clId="{F54AB79C-CF2F-48E0-AB2B-B1BDA75FD3C3}" dt="2023-10-27T11:56:25.105" v="2564"/>
          <ac:inkMkLst>
            <pc:docMk/>
            <pc:sldMk cId="1249071701" sldId="603"/>
            <ac:inkMk id="339" creationId="{6127EFBC-6F21-A8F5-DC2C-7D7341F38AB0}"/>
          </ac:inkMkLst>
        </pc:inkChg>
        <pc:inkChg chg="del">
          <ac:chgData name="Luca Crocetti" userId="52efdf86-ba77-4dcf-8f92-67ea05fd85b4" providerId="ADAL" clId="{F54AB79C-CF2F-48E0-AB2B-B1BDA75FD3C3}" dt="2023-10-27T11:56:25.105" v="2558"/>
          <ac:inkMkLst>
            <pc:docMk/>
            <pc:sldMk cId="1249071701" sldId="603"/>
            <ac:inkMk id="340" creationId="{AAEA56D0-23C1-1F29-365D-9A39674B7377}"/>
          </ac:inkMkLst>
        </pc:inkChg>
        <pc:inkChg chg="del mod">
          <ac:chgData name="Luca Crocetti" userId="52efdf86-ba77-4dcf-8f92-67ea05fd85b4" providerId="ADAL" clId="{F54AB79C-CF2F-48E0-AB2B-B1BDA75FD3C3}" dt="2023-10-27T11:56:25.105" v="2562"/>
          <ac:inkMkLst>
            <pc:docMk/>
            <pc:sldMk cId="1249071701" sldId="603"/>
            <ac:inkMk id="342" creationId="{9A7FCDD5-A38D-2D12-D69B-C568D71BAED6}"/>
          </ac:inkMkLst>
        </pc:inkChg>
        <pc:inkChg chg="del mod">
          <ac:chgData name="Luca Crocetti" userId="52efdf86-ba77-4dcf-8f92-67ea05fd85b4" providerId="ADAL" clId="{F54AB79C-CF2F-48E0-AB2B-B1BDA75FD3C3}" dt="2023-10-27T11:56:25.105" v="2565"/>
          <ac:inkMkLst>
            <pc:docMk/>
            <pc:sldMk cId="1249071701" sldId="603"/>
            <ac:inkMk id="344" creationId="{829264BB-9B40-E3A7-54C3-225D00A45454}"/>
          </ac:inkMkLst>
        </pc:inkChg>
        <pc:inkChg chg="del mod">
          <ac:chgData name="Luca Crocetti" userId="52efdf86-ba77-4dcf-8f92-67ea05fd85b4" providerId="ADAL" clId="{F54AB79C-CF2F-48E0-AB2B-B1BDA75FD3C3}" dt="2023-10-27T11:56:25.105" v="2563"/>
          <ac:inkMkLst>
            <pc:docMk/>
            <pc:sldMk cId="1249071701" sldId="603"/>
            <ac:inkMk id="345" creationId="{5D8E365C-E315-84B9-FADA-6348133E4405}"/>
          </ac:inkMkLst>
        </pc:inkChg>
        <pc:inkChg chg="del">
          <ac:chgData name="Luca Crocetti" userId="52efdf86-ba77-4dcf-8f92-67ea05fd85b4" providerId="ADAL" clId="{F54AB79C-CF2F-48E0-AB2B-B1BDA75FD3C3}" dt="2023-10-27T11:56:25.105" v="2559"/>
          <ac:inkMkLst>
            <pc:docMk/>
            <pc:sldMk cId="1249071701" sldId="603"/>
            <ac:inkMk id="346" creationId="{7A8D6CB0-09E8-8C51-6F47-EDA4E2304628}"/>
          </ac:inkMkLst>
        </pc:inkChg>
        <pc:inkChg chg="del mod">
          <ac:chgData name="Luca Crocetti" userId="52efdf86-ba77-4dcf-8f92-67ea05fd85b4" providerId="ADAL" clId="{F54AB79C-CF2F-48E0-AB2B-B1BDA75FD3C3}" dt="2023-10-27T11:56:25.105" v="2569"/>
          <ac:inkMkLst>
            <pc:docMk/>
            <pc:sldMk cId="1249071701" sldId="603"/>
            <ac:inkMk id="347" creationId="{D0732D45-C385-388B-85D5-A26EC2619086}"/>
          </ac:inkMkLst>
        </pc:inkChg>
        <pc:inkChg chg="del mod">
          <ac:chgData name="Luca Crocetti" userId="52efdf86-ba77-4dcf-8f92-67ea05fd85b4" providerId="ADAL" clId="{F54AB79C-CF2F-48E0-AB2B-B1BDA75FD3C3}" dt="2023-10-27T11:56:25.105" v="2566"/>
          <ac:inkMkLst>
            <pc:docMk/>
            <pc:sldMk cId="1249071701" sldId="603"/>
            <ac:inkMk id="350" creationId="{3BABB139-B407-20C1-F35E-5FA43064D54E}"/>
          </ac:inkMkLst>
        </pc:inkChg>
        <pc:inkChg chg="del mod">
          <ac:chgData name="Luca Crocetti" userId="52efdf86-ba77-4dcf-8f92-67ea05fd85b4" providerId="ADAL" clId="{F54AB79C-CF2F-48E0-AB2B-B1BDA75FD3C3}" dt="2023-10-27T11:56:25.105" v="2567"/>
          <ac:inkMkLst>
            <pc:docMk/>
            <pc:sldMk cId="1249071701" sldId="603"/>
            <ac:inkMk id="351" creationId="{CDA667AF-FCD5-94DF-BA98-86FDE77E3161}"/>
          </ac:inkMkLst>
        </pc:inkChg>
        <pc:inkChg chg="del">
          <ac:chgData name="Luca Crocetti" userId="52efdf86-ba77-4dcf-8f92-67ea05fd85b4" providerId="ADAL" clId="{F54AB79C-CF2F-48E0-AB2B-B1BDA75FD3C3}" dt="2023-10-27T11:56:25.105" v="2557"/>
          <ac:inkMkLst>
            <pc:docMk/>
            <pc:sldMk cId="1249071701" sldId="603"/>
            <ac:inkMk id="353" creationId="{280985C1-5B3F-96CC-AD06-0ABBA43CF42F}"/>
          </ac:inkMkLst>
        </pc:inkChg>
        <pc:inkChg chg="del mod">
          <ac:chgData name="Luca Crocetti" userId="52efdf86-ba77-4dcf-8f92-67ea05fd85b4" providerId="ADAL" clId="{F54AB79C-CF2F-48E0-AB2B-B1BDA75FD3C3}" dt="2023-10-27T11:56:25.105" v="2561"/>
          <ac:inkMkLst>
            <pc:docMk/>
            <pc:sldMk cId="1249071701" sldId="603"/>
            <ac:inkMk id="355" creationId="{2EA1E742-EADF-9F01-130E-000461CB391E}"/>
          </ac:inkMkLst>
        </pc:inkChg>
        <pc:inkChg chg="del mod">
          <ac:chgData name="Luca Crocetti" userId="52efdf86-ba77-4dcf-8f92-67ea05fd85b4" providerId="ADAL" clId="{F54AB79C-CF2F-48E0-AB2B-B1BDA75FD3C3}" dt="2023-10-27T11:56:25.105" v="2568"/>
          <ac:inkMkLst>
            <pc:docMk/>
            <pc:sldMk cId="1249071701" sldId="603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0:31.636" v="2835"/>
        <pc:sldMkLst>
          <pc:docMk/>
          <pc:sldMk cId="1241564301" sldId="604"/>
        </pc:sldMkLst>
        <pc:grpChg chg="del mod">
          <ac:chgData name="Luca Crocetti" userId="52efdf86-ba77-4dcf-8f92-67ea05fd85b4" providerId="ADAL" clId="{F54AB79C-CF2F-48E0-AB2B-B1BDA75FD3C3}" dt="2023-10-27T11:59:25.969" v="2753"/>
          <ac:grpSpMkLst>
            <pc:docMk/>
            <pc:sldMk cId="1241564301" sldId="604"/>
            <ac:grpSpMk id="18" creationId="{2134E7CD-D33D-5872-1FD7-4F0F7919FBF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3" creationId="{A4D55AAC-9F22-83BA-8EE2-D919AF8D8871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31" creationId="{AF789CB4-7A4B-2F82-7412-FC9E65B4DCE7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2" creationId="{DB082E22-CC81-7BCF-7A23-0A585D0E31AF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3" creationId="{2B49CDA6-5F5B-F4D8-30AE-711389EA423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4" creationId="{00CA69DE-4B41-3005-499C-83811DAA6F42}"/>
          </ac:grpSpMkLst>
        </pc:grpChg>
        <pc:grpChg chg="mod">
          <ac:chgData name="Luca Crocetti" userId="52efdf86-ba77-4dcf-8f92-67ea05fd85b4" providerId="ADAL" clId="{F54AB79C-CF2F-48E0-AB2B-B1BDA75FD3C3}" dt="2023-10-27T11:59:32.636" v="2761"/>
          <ac:grpSpMkLst>
            <pc:docMk/>
            <pc:sldMk cId="1241564301" sldId="604"/>
            <ac:grpSpMk id="48" creationId="{BB54F73B-CD9A-C587-9689-5050E05FC995}"/>
          </ac:grpSpMkLst>
        </pc:grpChg>
        <pc:grpChg chg="mod">
          <ac:chgData name="Luca Crocetti" userId="52efdf86-ba77-4dcf-8f92-67ea05fd85b4" providerId="ADAL" clId="{F54AB79C-CF2F-48E0-AB2B-B1BDA75FD3C3}" dt="2023-10-27T11:59:34.551" v="2764"/>
          <ac:grpSpMkLst>
            <pc:docMk/>
            <pc:sldMk cId="1241564301" sldId="604"/>
            <ac:grpSpMk id="63" creationId="{0B5B572D-95D7-570D-6FCB-8C6FD85C4B14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79" creationId="{9383EC0C-04DA-C85F-0C4F-F0483A393D43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5" creationId="{683C152E-3856-70A8-D172-2C8ABD1D4271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6" creationId="{8A16707C-A856-B5FB-2C94-359F5820C00D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7" creationId="{B6EDB68A-8A79-BE9C-2AA3-44DA4C6CA35E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18" creationId="{07131C4E-A63A-6197-5EDB-961C57311AEC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49" creationId="{6D6DACDD-E728-349A-F8EE-C08A509E5578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0" creationId="{7D6AAC26-73D2-BA19-DE92-EC49380A0733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1" creationId="{EC679996-E862-8E1F-A26C-50DCC3289604}"/>
          </ac:grpSpMkLst>
        </pc:grpChg>
        <pc:grpChg chg="del 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2" creationId="{1C328FF0-76CA-CE6B-3C7A-74ABDC170B31}"/>
          </ac:grpSpMkLst>
        </pc:grpChg>
        <pc:grpChg chg="mod">
          <ac:chgData name="Luca Crocetti" userId="52efdf86-ba77-4dcf-8f92-67ea05fd85b4" providerId="ADAL" clId="{F54AB79C-CF2F-48E0-AB2B-B1BDA75FD3C3}" dt="2023-10-27T12:00:18.306" v="2811"/>
          <ac:grpSpMkLst>
            <pc:docMk/>
            <pc:sldMk cId="1241564301" sldId="604"/>
            <ac:grpSpMk id="193" creationId="{BEBFF25E-D292-EF05-077B-3247F16AAE7F}"/>
          </ac:grpSpMkLst>
        </pc:grpChg>
        <pc:grpChg chg="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5" creationId="{6CC801B1-8E5B-83F0-9AB3-E48039E6FF64}"/>
          </ac:grpSpMkLst>
        </pc:grpChg>
        <pc:grpChg chg="mod">
          <ac:chgData name="Luca Crocetti" userId="52efdf86-ba77-4dcf-8f92-67ea05fd85b4" providerId="ADAL" clId="{F54AB79C-CF2F-48E0-AB2B-B1BDA75FD3C3}" dt="2023-10-27T12:00:21.996" v="2819"/>
          <ac:grpSpMkLst>
            <pc:docMk/>
            <pc:sldMk cId="1241564301" sldId="604"/>
            <ac:grpSpMk id="201" creationId="{A7A6CA70-6490-1A78-3E35-66949FAECFA0}"/>
          </ac:grpSpMkLst>
        </pc:grpChg>
        <pc:grpChg chg="mod">
          <ac:chgData name="Luca Crocetti" userId="52efdf86-ba77-4dcf-8f92-67ea05fd85b4" providerId="ADAL" clId="{F54AB79C-CF2F-48E0-AB2B-B1BDA75FD3C3}" dt="2023-10-27T12:00:25.853" v="2825"/>
          <ac:grpSpMkLst>
            <pc:docMk/>
            <pc:sldMk cId="1241564301" sldId="604"/>
            <ac:grpSpMk id="207" creationId="{0B67006F-E3DC-83FB-9E47-948C45C8C26C}"/>
          </ac:grpSpMkLst>
        </pc:grpChg>
        <pc:grpChg chg="mod">
          <ac:chgData name="Luca Crocetti" userId="52efdf86-ba77-4dcf-8f92-67ea05fd85b4" providerId="ADAL" clId="{F54AB79C-CF2F-48E0-AB2B-B1BDA75FD3C3}" dt="2023-10-27T12:00:29.200" v="2832"/>
          <ac:grpSpMkLst>
            <pc:docMk/>
            <pc:sldMk cId="1241564301" sldId="604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18" creationId="{D7F305D3-0D57-1100-B1B8-8994600AE734}"/>
          </ac:grpSpMkLst>
        </pc:grpChg>
        <pc:grpChg chg="mod">
          <ac:chgData name="Luca Crocetti" userId="52efdf86-ba77-4dcf-8f92-67ea05fd85b4" providerId="ADAL" clId="{F54AB79C-CF2F-48E0-AB2B-B1BDA75FD3C3}" dt="2023-10-27T12:00:31.636" v="2835"/>
          <ac:grpSpMkLst>
            <pc:docMk/>
            <pc:sldMk cId="1241564301" sldId="604"/>
            <ac:grpSpMk id="220" creationId="{9E547553-95BD-6BA8-097C-1EECD81C07A8}"/>
          </ac:grpSpMkLst>
        </pc:grpChg>
        <pc:inkChg chg="del">
          <ac:chgData name="Luca Crocetti" userId="52efdf86-ba77-4dcf-8f92-67ea05fd85b4" providerId="ADAL" clId="{F54AB79C-CF2F-48E0-AB2B-B1BDA75FD3C3}" dt="2023-10-27T11:59:25.969" v="2752"/>
          <ac:inkMkLst>
            <pc:docMk/>
            <pc:sldMk cId="1241564301" sldId="604"/>
            <ac:inkMk id="3" creationId="{74AFEA61-73D5-F9E0-91D5-E9857D4FFFAC}"/>
          </ac:inkMkLst>
        </pc:inkChg>
        <pc:inkChg chg="del mod">
          <ac:chgData name="Luca Crocetti" userId="52efdf86-ba77-4dcf-8f92-67ea05fd85b4" providerId="ADAL" clId="{F54AB79C-CF2F-48E0-AB2B-B1BDA75FD3C3}" dt="2023-10-27T11:59:25.969" v="2753"/>
          <ac:inkMkLst>
            <pc:docMk/>
            <pc:sldMk cId="1241564301" sldId="604"/>
            <ac:inkMk id="6" creationId="{1F9B4F2A-FFEC-52C9-14D4-93739832B426}"/>
          </ac:inkMkLst>
        </pc:inkChg>
        <pc:inkChg chg="del mod">
          <ac:chgData name="Luca Crocetti" userId="52efdf86-ba77-4dcf-8f92-67ea05fd85b4" providerId="ADAL" clId="{F54AB79C-CF2F-48E0-AB2B-B1BDA75FD3C3}" dt="2023-10-27T11:59:25.969" v="2754"/>
          <ac:inkMkLst>
            <pc:docMk/>
            <pc:sldMk cId="1241564301" sldId="604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8" creationId="{60926035-6679-16A5-CC63-F23A6B10A944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9" creationId="{F21A380D-CCDE-1EBA-5A97-3928390B3F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" creationId="{50F51F8C-F7F8-2756-AFC5-644D3667120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" creationId="{0A50AD1A-7A8B-F004-85AA-643A36DDB7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" creationId="{7CDAC1AD-11D8-0753-7554-8B0D4647DE5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" creationId="{9F4533C6-F774-4A77-4BCA-5C113C96F4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" creationId="{CD6E08B3-BFB1-E403-3E29-FC508752B3A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" creationId="{2C10FD89-359A-7761-4A4F-E8EF9A23191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" creationId="{1AF6A8C1-7B97-EA10-16A1-BBA8ADBBB8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" creationId="{CC8CA897-F125-7CA0-E3F4-41E3E043D0B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9" creationId="{746A37BB-D825-8C53-0C88-4E5673EFB4F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0" creationId="{9482271C-8902-6D02-3476-75E12B12F1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" creationId="{0C179E4F-5A61-8E5E-E34C-8598338CD8E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2" creationId="{20477A32-CB34-3673-5C9F-CF193F25220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4" creationId="{AF583816-28A5-2B03-4FA5-98F4D085F5D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5" creationId="{9685C155-70E9-BD4B-477F-78701DB7EB6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6" creationId="{50BA19A4-EC01-276F-CE26-8A5C361880E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7" creationId="{5CA14716-FFFC-3240-20EC-A31D2D36E97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8" creationId="{5A060F30-2DF4-4F18-1A11-E959B1CA285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30" creationId="{17FDF8F3-96F4-810A-C484-B28A46635F68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2" creationId="{32777936-927D-5808-ED17-9B22E8FB3BE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3" creationId="{0C6040DE-E321-93F4-05C2-CB930234D4D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4" creationId="{6CE61EBC-8467-0A9C-0F29-373BD4805289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5" creationId="{EE3A0AD3-902E-34E5-612F-583A47F3A6F5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6" creationId="{D12C037B-0CDA-A86D-128A-25E6585FA394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7" creationId="{ED9A8B93-7A3C-CFEB-17D8-F41AAC4BDEE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8" creationId="{E905EAD0-4A3D-C37B-221F-B99BE5961392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9" creationId="{FD24B9DA-F77D-547C-6D28-0649A52A60F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0" creationId="{DDCF2606-86AB-8396-4A6F-2C0188B64B6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1" creationId="{CA338656-B838-3604-F210-762F82BAC0E8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5" creationId="{8811CC95-B3D0-2180-A8F6-30E8CBA96DDE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6" creationId="{0B948FE9-9674-A90E-5852-D05B533432A9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7" creationId="{E1B3B47F-8C80-971C-88A1-A70AA649AE94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49" creationId="{CA325D28-43B8-CB82-0689-102F1733BC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0" creationId="{9A18381D-FCE0-B9AF-ABE4-73678CAF25B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1" creationId="{615108E8-2A63-A39D-6C3F-FA47F2A624D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2" creationId="{FEBFE4EB-BD1B-BC35-7155-60EAD9B08A6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3" creationId="{2F4821B4-9644-5E14-5A1D-E77EB693AE6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55" creationId="{30D39302-8668-9CDB-74B2-778BCFF917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6" creationId="{348EACF4-6CB7-4E02-A7D6-CDEB39D3779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7" creationId="{F4D1151B-DD5F-2A10-4428-DF32ECBE4D2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8" creationId="{8B1CCA3C-8420-3D3E-BFE7-E8396A1D83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9" creationId="{68301AE5-BBAE-DB53-4109-72C5BB8AE0C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0" creationId="{9CC69DC6-1C41-2CC7-E5D2-EF7729BF37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1" creationId="{31BD274C-A38F-1B4D-AB6D-D1591BB3E37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2" creationId="{1D7D6BEE-359D-91DA-5434-BEDC88BA8ED6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4" creationId="{8082EC6C-99C5-1B65-A789-436206793782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5" creationId="{F880BF2E-ED36-441A-6AB4-E01CDF06E35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6" creationId="{DE058104-EDA3-809A-B21C-735838CDC6D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7" creationId="{B60D3318-BA4A-6A6E-2878-6817C28C563E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8" creationId="{BABE0FD7-20C5-4990-84FB-59FE6648209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9" creationId="{9A7964B5-99E6-7D91-B684-8E9AAC63362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0" creationId="{EEFEC000-A3A2-FAAF-4B80-9F889A8A18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1" creationId="{359F6069-6509-699C-7B9D-EE27F10623F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2" creationId="{4B364F7B-B875-A264-BAF7-7655C0669C9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3" creationId="{166C34E4-6945-DD02-BBF8-A8A1F1E97598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4" creationId="{68D2D1C5-E85A-BF73-8397-2A2B59B3BB39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5" creationId="{95BFEB86-FA45-72FB-84F1-4077779129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6" creationId="{4769EE92-5A0C-0F0E-0370-72405A33C854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7" creationId="{41F9FC9A-BE67-3B8C-3358-883A2DD76D71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8" creationId="{79D38348-672B-F997-9AA7-3F9CFD2A5F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0" creationId="{696AFDF8-F264-05D1-BD9D-5C10CA464F9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1" creationId="{CA0F9302-2B86-6311-AE1C-1F478F1993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2" creationId="{7CF4EA3F-1EBC-67D5-A989-2F36761799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3" creationId="{8C6786D4-FA7A-0198-C689-2432895716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4" creationId="{013FF4A8-69C5-141D-06A8-169867F7761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5" creationId="{8BB2A5D6-14BE-036F-1807-6C1981B5A4E7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6" creationId="{BAC09FFC-C2C8-5E09-0FCD-9DD2832EA37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7" creationId="{4F36A891-545B-FE58-FE04-7D38D1E4234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8" creationId="{7CA1227F-4A8E-17A3-3299-239367B5D93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9" creationId="{5442EDE4-0DCB-ABD9-6807-4B3A3C54CC7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0" creationId="{5C6C6427-076B-90C2-D816-0A6B6B5E34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1" creationId="{E775E7C6-CD8C-C6A6-E491-1D2B21EAC9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2" creationId="{256FA0FB-9217-8800-2EFC-A8D0CEA9034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3" creationId="{B77986E0-BCD9-F7A3-227D-A62D9B39DA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4" creationId="{8DA5B4F6-D874-E503-69A5-7788A53150F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5" creationId="{8DDD5DE9-D0CD-8195-815C-19564BAFE6A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6" creationId="{C16CD297-F3CF-7B93-9B37-B3666153003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7" creationId="{9ED12471-791B-0095-B86C-95814788F1A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8" creationId="{AEED1015-FB9B-5EE0-4FD6-D11BD296834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9" creationId="{7CC20554-1298-F13E-219B-09BB53245B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0" creationId="{F16B14AF-A70C-A94D-41EB-B803CF2AD81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1" creationId="{2FFE8034-17E9-112E-9954-5D9FA21B0D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2" creationId="{9675CC33-85DA-B457-505A-01260607577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3" creationId="{D1D3DAEB-5ED3-E1D6-8B08-A6A7A2E73A4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4" creationId="{CDCA53A9-539C-803F-0874-80480115FCB7}"/>
          </ac:inkMkLst>
        </pc:inkChg>
        <pc:inkChg chg="add">
          <ac:chgData name="Luca Crocetti" userId="52efdf86-ba77-4dcf-8f92-67ea05fd85b4" providerId="ADAL" clId="{F54AB79C-CF2F-48E0-AB2B-B1BDA75FD3C3}" dt="2023-10-27T11:59:59.432" v="2781" actId="9405"/>
          <ac:inkMkLst>
            <pc:docMk/>
            <pc:sldMk cId="1241564301" sldId="604"/>
            <ac:inkMk id="108" creationId="{BDBC9F80-0D38-9182-2DD9-4160213ECDF3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09" creationId="{71B64A28-0294-3720-B7EC-F35FCA5902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0" creationId="{BF03CE02-217B-AE7F-7C1C-B097537205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1" creationId="{58BD1C97-7099-53C5-F38C-5F0C949CB4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2" creationId="{B34A93DE-968B-F864-7DFC-0666B7553F3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3" creationId="{5E83EF4C-5AC7-D509-0898-AEC4CFC5F03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4" creationId="{A3AF7DE7-4064-B2DD-5008-DBBADB871C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5" creationId="{2167CA4F-6433-AFC3-BAD1-31B0A96BF89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17" creationId="{75AA6FD8-5974-463A-3774-5F024B8FA0A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0" creationId="{94DE989C-86C3-B46C-1260-0AA9097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1" creationId="{2062479E-5285-586A-7094-8DD4900443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3" creationId="{5EBE7A2B-6B57-FC8E-562A-1EB4F5024FA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4" creationId="{15D2F657-3F9E-1BB1-2FAF-57760FF8DB3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5" creationId="{5316A006-E5EE-ACEA-FD7C-0405319D254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6" creationId="{30DAC846-DE0C-6019-9C98-50777F36905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7" creationId="{8274CE13-969B-0C80-2499-E6345325DC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9" creationId="{9ED7CCFE-5233-7700-F484-D238A946B5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0" creationId="{A0E4DF26-20FA-1BBF-B2B5-7B2E76B573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32" creationId="{CBBE5C99-CC0C-7248-3D54-C5FA2ADB8DB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3" creationId="{AC71A4EA-7910-3FD1-8491-730B932882E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4" creationId="{2EC79BB6-A78A-F975-5BBF-B68A48A9FB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5" creationId="{2371985E-87E5-7F5F-FF40-85236C42CF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6" creationId="{3CC24A64-B9CE-FE10-29C8-D8D4620998C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7" creationId="{E0934D15-F110-BDA6-082C-46B8A410423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8" creationId="{D9CBD0E4-8FEE-E79C-EA64-A4227813480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9" creationId="{9A4CCFFB-F161-3D51-AC6C-236A7330EB9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1" creationId="{3BB90A30-80DD-F841-1559-45994299A2D9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2" creationId="{79DC3083-ADCD-A04A-8CA4-091CA41FC35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3" creationId="{695D1320-3DCD-FCD6-7BE2-FDF3E878F3B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4" creationId="{5B266F03-58DB-9C27-7856-4E6ED2E8E0B7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5" creationId="{B42F276B-7356-39E8-7849-6021D4667B62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6" creationId="{900CD5C8-69DC-5F34-25C3-68BED1C8E1AD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7" creationId="{B4A438A5-1DAD-AA87-5DFA-E3B0EC3ACAD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8" creationId="{D8F87DEC-2E1E-078D-3ED0-272CE42F86F3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52" creationId="{514F473A-C44C-E9E5-DB96-66E4DA54C0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3" creationId="{EB99A499-F548-03D8-3F04-F3FB9FF575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4" creationId="{BFF8F701-0C03-20B2-868D-C4390AD9454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5" creationId="{0D04DEFD-0CDE-4F2A-3B45-69FD1FACDCA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6" creationId="{C43E5483-1539-AA8E-CFD5-4054CB04803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7" creationId="{9B19B27E-88B8-74DF-AE47-375438223AD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8" creationId="{88CD8927-740B-283A-0A3B-9513F03A88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9" creationId="{F8F57143-8B42-5DAF-A5D0-E70D4515806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0" creationId="{ADD34A6F-DAA7-D28D-4DCB-370FF577A08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2" creationId="{2DE6506E-F22E-6837-8498-C0CD6310E50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4" creationId="{B5F66065-A034-E0CB-CBBC-DDD5D1BF076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5" creationId="{2DF7BA99-8B71-2F2C-1D2A-B3DF0B8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6" creationId="{C1DDE2EF-AE63-53AE-B7C4-A3901245D7F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7" creationId="{8D23924B-3071-554E-BDAF-1818ED13929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8" creationId="{99C109DB-3922-9ACC-F304-C67BAEB1021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9" creationId="{D13ED288-A20A-645F-FF87-88515352A79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0" creationId="{A83E46DB-3669-FDC8-9093-1A1CCED146BE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1" creationId="{B4CCC15C-1936-2457-355C-2A0D779F60A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2" creationId="{297E6395-B7C7-5888-A286-42DF0A7801A0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4" creationId="{F9C2B255-86C7-425A-DF09-E51BA70298D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6" creationId="{3CAB0B67-A039-0ACE-5FBA-870A31104C8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7" creationId="{9CC657AE-233F-78EE-A3BE-F386C0A0630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8" creationId="{75823ACC-47BB-5087-8909-3E406A890D7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9" creationId="{5BCCE95C-7AC8-8E6C-B935-AA90C43C94F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1" creationId="{2787DFAF-028C-AFDE-E504-DE865B0AFA0C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2" creationId="{D797ED68-C6DB-A6AD-0ABE-CA6211BC0AB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3" creationId="{C48B76A2-85C9-D303-C001-C31EF0F7362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4" creationId="{045D12B9-F34D-3121-F840-39995CD39D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6" creationId="{1FF3C552-66C6-656B-AC0E-55A75D85FB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7" creationId="{DC672EC2-1C79-872B-66B5-7802B3C2EB8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8" creationId="{9583BA39-3A1F-6C99-357F-335D9D3EA54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0" creationId="{256B8CF5-AC6D-37FB-B2A0-2F9B902D9FD1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4" creationId="{F9A9B010-8C11-F887-CE20-3C16D01FC9EF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6" creationId="{328E6AC9-AA24-2DCC-2D10-EEC0BF63AE94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7" creationId="{29E0ADB9-BC88-9064-5E61-C671C6F429F5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8" creationId="{C3D19C84-798F-3E5F-EC46-318263B0D7F6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9" creationId="{DD215A05-DA58-6B0D-7A7A-0A12DFD16302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200" creationId="{5E1E7A68-86AC-ACFD-1976-F025FB866F90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2" creationId="{5156039B-D3D1-F632-08C0-5831607A4BBF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3" creationId="{0C8F1CC9-40A7-2719-B2D7-34CC7F664F11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4" creationId="{C671F07C-EA0C-3246-64B2-1A13D6508935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5" creationId="{0A49C31F-6863-C9A5-FDB7-D8A76C2DBF46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6" creationId="{F0804514-A477-9D87-417A-983F374ABDD8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8" creationId="{A4C4281A-1570-259D-1C02-058068ECAEF0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9" creationId="{B16834C9-41A6-2695-E7C9-C0EC86A8D11F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0" creationId="{6C7159FC-D249-8D4B-5EE0-B9497E0CBD79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1" creationId="{3506F3BB-ED44-46C8-568D-F17A77702883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2" creationId="{8555A265-3CF4-4626-CDDC-7D4A1787815E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3" creationId="{2C29E15B-7F63-49EE-2119-FDADD12F5898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5" creationId="{6AAA5C17-A9A3-20FD-EB13-DDB67377753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6" creationId="{C68837F6-03E4-761C-5E94-33F6107529A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7" creationId="{1580821E-3DCB-8EDD-0999-4523D9C68783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9" creationId="{8CE48D1D-6A93-7ACE-0D19-73536D149B83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2:47.098" v="3026"/>
        <pc:sldMkLst>
          <pc:docMk/>
          <pc:sldMk cId="1000211324" sldId="605"/>
        </pc:sldMkLst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19" creationId="{05D04591-3D9F-6842-9139-15F7144C67BA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0" creationId="{AE1F3428-A2D5-3E79-0987-29E2ABA26CE8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1" creationId="{1183E7D4-A576-E91E-70A5-D3C2003B320A}"/>
          </ac:grpSpMkLst>
        </pc:grpChg>
        <pc:grpChg chg="mod">
          <ac:chgData name="Luca Crocetti" userId="52efdf86-ba77-4dcf-8f92-67ea05fd85b4" providerId="ADAL" clId="{F54AB79C-CF2F-48E0-AB2B-B1BDA75FD3C3}" dt="2023-10-27T12:01:06.579" v="2858"/>
          <ac:grpSpMkLst>
            <pc:docMk/>
            <pc:sldMk cId="1000211324" sldId="605"/>
            <ac:grpSpMk id="26" creationId="{05A0FD5D-8136-4AE7-3F90-8821DD20C916}"/>
          </ac:grpSpMkLst>
        </pc:grpChg>
        <pc:grpChg chg="mod">
          <ac:chgData name="Luca Crocetti" userId="52efdf86-ba77-4dcf-8f92-67ea05fd85b4" providerId="ADAL" clId="{F54AB79C-CF2F-48E0-AB2B-B1BDA75FD3C3}" dt="2023-10-27T12:01:07.909" v="2861"/>
          <ac:grpSpMkLst>
            <pc:docMk/>
            <pc:sldMk cId="1000211324" sldId="605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1:21.151" v="2887"/>
          <ac:grpSpMkLst>
            <pc:docMk/>
            <pc:sldMk cId="1000211324" sldId="605"/>
            <ac:grpSpMk id="38" creationId="{E3DFD78A-B6D6-50EC-084B-1F5C6AAE97C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48" creationId="{BB54F73B-CD9A-C587-9689-5050E05FC995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7" creationId="{63D32E92-2065-69BB-9DA9-B8B2B432FA08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8" creationId="{93F6E577-B1EE-77F1-4211-D173166DCB14}"/>
          </ac:grpSpMkLst>
        </pc:grpChg>
        <pc:grpChg chg="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60" creationId="{9AB50271-47A1-4336-39EC-66B3EE1B95A7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63" creationId="{0B5B572D-95D7-570D-6FCB-8C6FD85C4B1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79" creationId="{9383EC0C-04DA-C85F-0C4F-F0483A393D43}"/>
          </ac:grpSpMkLst>
        </pc:grpChg>
        <pc:grpChg chg="del mod">
          <ac:chgData name="Luca Crocetti" userId="52efdf86-ba77-4dcf-8f92-67ea05fd85b4" providerId="ADAL" clId="{F54AB79C-CF2F-48E0-AB2B-B1BDA75FD3C3}" dt="2023-10-27T12:01:27.588" v="2897"/>
          <ac:grpSpMkLst>
            <pc:docMk/>
            <pc:sldMk cId="1000211324" sldId="605"/>
            <ac:grpSpMk id="82" creationId="{02243E28-87CF-3B7A-E2F8-DA9EF6144053}"/>
          </ac:grpSpMkLst>
        </pc:grpChg>
        <pc:grpChg chg="del mod">
          <ac:chgData name="Luca Crocetti" userId="52efdf86-ba77-4dcf-8f92-67ea05fd85b4" providerId="ADAL" clId="{F54AB79C-CF2F-48E0-AB2B-B1BDA75FD3C3}" dt="2023-10-27T12:01:35.355" v="2910"/>
          <ac:grpSpMkLst>
            <pc:docMk/>
            <pc:sldMk cId="1000211324" sldId="605"/>
            <ac:grpSpMk id="89" creationId="{AFE0D6C8-E02D-2234-C91A-4A4A233B1E1F}"/>
          </ac:grpSpMkLst>
        </pc:grpChg>
        <pc:grpChg chg="del mod">
          <ac:chgData name="Luca Crocetti" userId="52efdf86-ba77-4dcf-8f92-67ea05fd85b4" providerId="ADAL" clId="{F54AB79C-CF2F-48E0-AB2B-B1BDA75FD3C3}" dt="2023-10-27T12:01:40.848" v="2915"/>
          <ac:grpSpMkLst>
            <pc:docMk/>
            <pc:sldMk cId="1000211324" sldId="605"/>
            <ac:grpSpMk id="92" creationId="{0C580F9F-A214-BC47-CD1C-1F70AB240E2C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2" creationId="{6D520A5A-0426-6306-EAE6-A0DABE3D9ED1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3" creationId="{CC6F0257-8F59-BF98-7BC9-03820671A07E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5" creationId="{683C152E-3856-70A8-D172-2C8ABD1D4271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6" creationId="{8A16707C-A856-B5FB-2C94-359F5820C00D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7" creationId="{B6EDB68A-8A79-BE9C-2AA3-44DA4C6CA35E}"/>
          </ac:grpSpMkLst>
        </pc:grpChg>
        <pc:grpChg chg="mod">
          <ac:chgData name="Luca Crocetti" userId="52efdf86-ba77-4dcf-8f92-67ea05fd85b4" providerId="ADAL" clId="{F54AB79C-CF2F-48E0-AB2B-B1BDA75FD3C3}" dt="2023-10-27T12:01:51.340" v="2933"/>
          <ac:grpSpMkLst>
            <pc:docMk/>
            <pc:sldMk cId="1000211324" sldId="605"/>
            <ac:grpSpMk id="115" creationId="{2D09B749-A79D-FDCC-82A0-9375B03CCEE8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0" creationId="{7D6AAC26-73D2-BA19-DE92-EC49380A0733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1" creationId="{EC679996-E862-8E1F-A26C-50DCC3289604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53" creationId="{8F9747F8-04B7-93BB-DFF4-A45D9A5F31A6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69" creationId="{45A5EA2D-630E-8E1A-7A89-1AA259B6394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4" creationId="{A4D956EF-DDB9-ECA8-1B84-7C5AAB2DF71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2:17.799" v="2972"/>
          <ac:grpSpMkLst>
            <pc:docMk/>
            <pc:sldMk cId="1000211324" sldId="605"/>
            <ac:grpSpMk id="179" creationId="{FF2230A3-6CF2-5479-3437-7E0A7BC74A66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3" creationId="{BEBFF25E-D292-EF05-077B-3247F16AAE7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5" creationId="{6CC801B1-8E5B-83F0-9AB3-E48039E6FF6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1" creationId="{A7A6CA70-6490-1A78-3E35-66949FAECFA0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7" creationId="{0B67006F-E3DC-83FB-9E47-948C45C8C26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20" creationId="{9E547553-95BD-6BA8-097C-1EECD81C07A8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3" creationId="{6B00664E-7FCA-6C83-A07F-64F67DB8017C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4" creationId="{791F1C63-F47F-5F04-4DCF-93E6ADBA6A18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6" creationId="{45E67B62-7FB0-E037-5D69-0773F14EA3BC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7" creationId="{35D0556E-232B-A0B9-522A-37CEBC3C658B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8" creationId="{3A54F9CF-03A4-DC9B-0C94-B30CCB7CB9BA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9" creationId="{4CA76ED6-AB90-E900-3BD5-CEE4E47BAFAD}"/>
          </ac:grpSpMkLst>
        </pc:grpChg>
        <pc:grpChg chg="del mod">
          <ac:chgData name="Luca Crocetti" userId="52efdf86-ba77-4dcf-8f92-67ea05fd85b4" providerId="ADAL" clId="{F54AB79C-CF2F-48E0-AB2B-B1BDA75FD3C3}" dt="2023-10-27T12:02:39.319" v="3013"/>
          <ac:grpSpMkLst>
            <pc:docMk/>
            <pc:sldMk cId="1000211324" sldId="605"/>
            <ac:grpSpMk id="252" creationId="{17801936-4A19-2968-8811-DEA5B1B6CE44}"/>
          </ac:grpSpMkLst>
        </pc:grpChg>
        <pc:grpChg chg="del 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1" creationId="{67F65D22-FC69-CFDC-3317-7D3BF3CAC4E7}"/>
          </ac:grpSpMkLst>
        </pc:grpChg>
        <pc:grpChg chg="del 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2" creationId="{E7213BB2-EAA4-C63B-B8CD-ADD0018E518B}"/>
          </ac:grpSpMkLst>
        </pc:grpChg>
        <pc:grpChg chg="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4" creationId="{7F595073-3915-0FA1-1A6D-E873DF1F333E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9" creationId="{49BCAEEF-5A0D-D043-467E-FF0E62B2E16A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30" creationId="{BCF365F8-7000-09AB-E7BB-A35FBECADAC7}"/>
          </ac:grpSpMkLst>
        </pc:grpChg>
        <pc:inkChg chg="add">
          <ac:chgData name="Luca Crocetti" userId="52efdf86-ba77-4dcf-8f92-67ea05fd85b4" providerId="ADAL" clId="{F54AB79C-CF2F-48E0-AB2B-B1BDA75FD3C3}" dt="2023-10-27T12:00:53.294" v="2841" actId="9405"/>
          <ac:inkMkLst>
            <pc:docMk/>
            <pc:sldMk cId="1000211324" sldId="605"/>
            <ac:inkMk id="3" creationId="{1E38E2CC-9E83-E054-E972-383875A15121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6" creationId="{7D952DFB-131D-61C9-AC6F-D7F176B68CB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7" creationId="{12DBF6C2-B17E-1066-6677-9FC0690AE84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8" creationId="{60926035-6679-16A5-CC63-F23A6B10A94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9" creationId="{F21A380D-CCDE-1EBA-5A97-3928390B3F59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0" creationId="{4BC64F8B-8EB8-AF48-09AD-9CFCB5C98252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1" creationId="{4301B86C-8F49-6CE9-B7A6-7780E6E2B52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2" creationId="{0FC88347-A2A2-2A27-4D02-13FA50B214F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3" creationId="{181F9C32-49CA-82AF-328B-E1B52856755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4" creationId="{6EEC6055-5109-2E65-8E60-A4A198A6BCCE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5" creationId="{7A6FFCDC-CB43-A9C7-645C-F72F67F25F6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6" creationId="{7EE319C5-0E5F-4C6F-F71A-F40AD2A0AA76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7" creationId="{B5A19154-12C2-C990-0ACE-68E79C0B73A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8" creationId="{D24D92A3-81D7-84CC-F784-65DEA1A7006A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2" creationId="{DA1221F6-6909-1CA8-340F-99F5CE87C0F3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3" creationId="{7459559B-1169-3518-5EBB-6448EF9AFB4D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4" creationId="{AC3F2C24-865F-9095-8932-78C4F54DB499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5" creationId="{D72B359F-E2C2-7010-D7FD-151CD24ED880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7" creationId="{7B242E53-EDA7-8997-0775-9B174B76620A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8" creationId="{8D3011E0-43A7-DA42-E59E-660524D095F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30" creationId="{17FDF8F3-96F4-810A-C484-B28A46635F68}"/>
          </ac:inkMkLst>
        </pc:inkChg>
        <pc:inkChg chg="add del">
          <ac:chgData name="Luca Crocetti" userId="52efdf86-ba77-4dcf-8f92-67ea05fd85b4" providerId="ADAL" clId="{F54AB79C-CF2F-48E0-AB2B-B1BDA75FD3C3}" dt="2023-10-27T12:01:10.574" v="2867"/>
          <ac:inkMkLst>
            <pc:docMk/>
            <pc:sldMk cId="1000211324" sldId="605"/>
            <ac:inkMk id="31" creationId="{C1592B6F-FADA-6B34-0FA1-47ED792B0A7C}"/>
          </ac:inkMkLst>
        </pc:inkChg>
        <pc:inkChg chg="add del">
          <ac:chgData name="Luca Crocetti" userId="52efdf86-ba77-4dcf-8f92-67ea05fd85b4" providerId="ADAL" clId="{F54AB79C-CF2F-48E0-AB2B-B1BDA75FD3C3}" dt="2023-10-27T12:01:11.543" v="2871"/>
          <ac:inkMkLst>
            <pc:docMk/>
            <pc:sldMk cId="1000211324" sldId="605"/>
            <ac:inkMk id="32" creationId="{6613DC3E-291A-21CC-568D-C4F44F5A4D3A}"/>
          </ac:inkMkLst>
        </pc:inkChg>
        <pc:inkChg chg="add del">
          <ac:chgData name="Luca Crocetti" userId="52efdf86-ba77-4dcf-8f92-67ea05fd85b4" providerId="ADAL" clId="{F54AB79C-CF2F-48E0-AB2B-B1BDA75FD3C3}" dt="2023-10-27T12:01:11.543" v="2870"/>
          <ac:inkMkLst>
            <pc:docMk/>
            <pc:sldMk cId="1000211324" sldId="605"/>
            <ac:inkMk id="33" creationId="{2B6A411D-E096-05F9-67C9-CB416D31EFC6}"/>
          </ac:inkMkLst>
        </pc:inkChg>
        <pc:inkChg chg="add del">
          <ac:chgData name="Luca Crocetti" userId="52efdf86-ba77-4dcf-8f92-67ea05fd85b4" providerId="ADAL" clId="{F54AB79C-CF2F-48E0-AB2B-B1BDA75FD3C3}" dt="2023-10-27T12:01:11.543" v="2868"/>
          <ac:inkMkLst>
            <pc:docMk/>
            <pc:sldMk cId="1000211324" sldId="605"/>
            <ac:inkMk id="34" creationId="{D0A75966-2652-0F1D-21F5-3F0651C0020B}"/>
          </ac:inkMkLst>
        </pc:inkChg>
        <pc:inkChg chg="add del">
          <ac:chgData name="Luca Crocetti" userId="52efdf86-ba77-4dcf-8f92-67ea05fd85b4" providerId="ADAL" clId="{F54AB79C-CF2F-48E0-AB2B-B1BDA75FD3C3}" dt="2023-10-27T12:01:11.543" v="2869"/>
          <ac:inkMkLst>
            <pc:docMk/>
            <pc:sldMk cId="1000211324" sldId="605"/>
            <ac:inkMk id="35" creationId="{C021EFF6-A1FC-5B8A-D7D7-8DD5104E383F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6" creationId="{36AC66F9-4C49-BC87-EAAF-DEFA0D4B733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9" creationId="{F970CF0B-D484-A27A-E035-6A577F1F378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0" creationId="{DE149D7E-2906-146E-6882-7016B9A76AB0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1" creationId="{D90B3742-4C14-D749-4B86-C0677BFBA274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2" creationId="{D15D86BE-FCCC-5F40-C2DC-7A16F34066C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3" creationId="{9C0A37EF-F8D3-7CAE-61F7-94EAF28DB93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4" creationId="{5C1ABE56-771F-E848-B8C2-B0989A76CC0D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5" creationId="{8811CC95-B3D0-2180-A8F6-30E8CBA96DD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6" creationId="{0B948FE9-9674-A90E-5852-D05B533432A9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7" creationId="{E1B3B47F-8C80-971C-88A1-A70AA649AE9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9" creationId="{CA325D28-43B8-CB82-0689-102F1733BCC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0" creationId="{68FD9E96-6570-688D-AC57-FD09FCA2192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1" creationId="{54CEA15F-7A0F-667F-6813-FB9911F8DD7E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2" creationId="{AB7FBCB5-D57A-EB57-3DAA-ACE80C21AE8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3" creationId="{9341D83E-E596-728C-DD12-079F78E596A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4" creationId="{22C6B6D5-16A3-1A7D-018B-1308666101A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55" creationId="{30D39302-8668-9CDB-74B2-778BCFF91709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9" creationId="{8A80919A-C704-D9DC-27E2-D99DA77437A7}"/>
          </ac:inkMkLst>
        </pc:inkChg>
        <pc:inkChg chg="add del mod">
          <ac:chgData name="Luca Crocetti" userId="52efdf86-ba77-4dcf-8f92-67ea05fd85b4" providerId="ADAL" clId="{F54AB79C-CF2F-48E0-AB2B-B1BDA75FD3C3}" dt="2023-10-27T12:01:27.588" v="2897"/>
          <ac:inkMkLst>
            <pc:docMk/>
            <pc:sldMk cId="1000211324" sldId="605"/>
            <ac:inkMk id="61" creationId="{536C9983-DFFD-57E9-7F27-3ACCE800BD72}"/>
          </ac:inkMkLst>
        </pc:inkChg>
        <pc:inkChg chg="add del mod">
          <ac:chgData name="Luca Crocetti" userId="52efdf86-ba77-4dcf-8f92-67ea05fd85b4" providerId="ADAL" clId="{F54AB79C-CF2F-48E0-AB2B-B1BDA75FD3C3}" dt="2023-10-27T12:01:27.588" v="2896"/>
          <ac:inkMkLst>
            <pc:docMk/>
            <pc:sldMk cId="1000211324" sldId="605"/>
            <ac:inkMk id="62" creationId="{E4DD1AF9-568C-1343-9433-4E85CEACAF5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4" creationId="{8082EC6C-99C5-1B65-A789-43620679378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5" creationId="{F880BF2E-ED36-441A-6AB4-E01CDF06E35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6" creationId="{DE058104-EDA3-809A-B21C-735838CDC6D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7" creationId="{B60D3318-BA4A-6A6E-2878-6817C28C563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8" creationId="{BABE0FD7-20C5-4990-84FB-59FE6648209B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9" creationId="{9A7964B5-99E6-7D91-B684-8E9AAC63362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0" creationId="{EEFEC000-A3A2-FAAF-4B80-9F889A8A189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1" creationId="{359F6069-6509-699C-7B9D-EE27F10623F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2" creationId="{4B364F7B-B875-A264-BAF7-7655C0669C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3" creationId="{166C34E4-6945-DD02-BBF8-A8A1F1E975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4" creationId="{68D2D1C5-E85A-BF73-8397-2A2B59B3BB3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5" creationId="{95BFEB86-FA45-72FB-84F1-40777791299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6" creationId="{4769EE92-5A0C-0F0E-0370-72405A33C85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7" creationId="{41F9FC9A-BE67-3B8C-3358-883A2DD76D7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8" creationId="{79D38348-672B-F997-9AA7-3F9CFD2A5FCC}"/>
          </ac:inkMkLst>
        </pc:inkChg>
        <pc:inkChg chg="add del mod">
          <ac:chgData name="Luca Crocetti" userId="52efdf86-ba77-4dcf-8f92-67ea05fd85b4" providerId="ADAL" clId="{F54AB79C-CF2F-48E0-AB2B-B1BDA75FD3C3}" dt="2023-10-27T12:01:27.588" v="2895"/>
          <ac:inkMkLst>
            <pc:docMk/>
            <pc:sldMk cId="1000211324" sldId="605"/>
            <ac:inkMk id="80" creationId="{FB4009E4-A4F7-01F5-4081-D9168F708740}"/>
          </ac:inkMkLst>
        </pc:inkChg>
        <pc:inkChg chg="add del mod">
          <ac:chgData name="Luca Crocetti" userId="52efdf86-ba77-4dcf-8f92-67ea05fd85b4" providerId="ADAL" clId="{F54AB79C-CF2F-48E0-AB2B-B1BDA75FD3C3}" dt="2023-10-27T12:01:27.588" v="2898"/>
          <ac:inkMkLst>
            <pc:docMk/>
            <pc:sldMk cId="1000211324" sldId="605"/>
            <ac:inkMk id="81" creationId="{72659CBD-81FE-EB1E-B0FC-1900B79080CE}"/>
          </ac:inkMkLst>
        </pc:inkChg>
        <pc:inkChg chg="add del mod">
          <ac:chgData name="Luca Crocetti" userId="52efdf86-ba77-4dcf-8f92-67ea05fd85b4" providerId="ADAL" clId="{F54AB79C-CF2F-48E0-AB2B-B1BDA75FD3C3}" dt="2023-10-27T12:01:35.355" v="2909"/>
          <ac:inkMkLst>
            <pc:docMk/>
            <pc:sldMk cId="1000211324" sldId="605"/>
            <ac:inkMk id="83" creationId="{128F326A-4020-1C8F-CE96-EE03751910E1}"/>
          </ac:inkMkLst>
        </pc:inkChg>
        <pc:inkChg chg="add del mod">
          <ac:chgData name="Luca Crocetti" userId="52efdf86-ba77-4dcf-8f92-67ea05fd85b4" providerId="ADAL" clId="{F54AB79C-CF2F-48E0-AB2B-B1BDA75FD3C3}" dt="2023-10-27T12:01:35.355" v="2908"/>
          <ac:inkMkLst>
            <pc:docMk/>
            <pc:sldMk cId="1000211324" sldId="605"/>
            <ac:inkMk id="84" creationId="{8ED618EA-ED64-800E-EA6C-92D06B89F7B7}"/>
          </ac:inkMkLst>
        </pc:inkChg>
        <pc:inkChg chg="add del mod">
          <ac:chgData name="Luca Crocetti" userId="52efdf86-ba77-4dcf-8f92-67ea05fd85b4" providerId="ADAL" clId="{F54AB79C-CF2F-48E0-AB2B-B1BDA75FD3C3}" dt="2023-10-27T12:01:35.355" v="2907"/>
          <ac:inkMkLst>
            <pc:docMk/>
            <pc:sldMk cId="1000211324" sldId="605"/>
            <ac:inkMk id="85" creationId="{7A141FCE-7922-672F-9D35-9952509D4719}"/>
          </ac:inkMkLst>
        </pc:inkChg>
        <pc:inkChg chg="add del mod">
          <ac:chgData name="Luca Crocetti" userId="52efdf86-ba77-4dcf-8f92-67ea05fd85b4" providerId="ADAL" clId="{F54AB79C-CF2F-48E0-AB2B-B1BDA75FD3C3}" dt="2023-10-27T12:01:35.355" v="2906"/>
          <ac:inkMkLst>
            <pc:docMk/>
            <pc:sldMk cId="1000211324" sldId="605"/>
            <ac:inkMk id="86" creationId="{55BED8F6-5F39-2067-D7F8-BF6BB0418921}"/>
          </ac:inkMkLst>
        </pc:inkChg>
        <pc:inkChg chg="add del mod">
          <ac:chgData name="Luca Crocetti" userId="52efdf86-ba77-4dcf-8f92-67ea05fd85b4" providerId="ADAL" clId="{F54AB79C-CF2F-48E0-AB2B-B1BDA75FD3C3}" dt="2023-10-27T12:01:35.355" v="2911"/>
          <ac:inkMkLst>
            <pc:docMk/>
            <pc:sldMk cId="1000211324" sldId="605"/>
            <ac:inkMk id="87" creationId="{420B8949-421A-AAB3-AD5F-D020A0D22D04}"/>
          </ac:inkMkLst>
        </pc:inkChg>
        <pc:inkChg chg="add del mod">
          <ac:chgData name="Luca Crocetti" userId="52efdf86-ba77-4dcf-8f92-67ea05fd85b4" providerId="ADAL" clId="{F54AB79C-CF2F-48E0-AB2B-B1BDA75FD3C3}" dt="2023-10-27T12:01:35.355" v="2910"/>
          <ac:inkMkLst>
            <pc:docMk/>
            <pc:sldMk cId="1000211324" sldId="605"/>
            <ac:inkMk id="88" creationId="{B81EA74F-A050-3FF5-109F-21C355EDFBC0}"/>
          </ac:inkMkLst>
        </pc:inkChg>
        <pc:inkChg chg="add del mod">
          <ac:chgData name="Luca Crocetti" userId="52efdf86-ba77-4dcf-8f92-67ea05fd85b4" providerId="ADAL" clId="{F54AB79C-CF2F-48E0-AB2B-B1BDA75FD3C3}" dt="2023-10-27T12:01:40.848" v="2915"/>
          <ac:inkMkLst>
            <pc:docMk/>
            <pc:sldMk cId="1000211324" sldId="605"/>
            <ac:inkMk id="90" creationId="{1C080C46-02E9-BCE6-C446-942769C57F88}"/>
          </ac:inkMkLst>
        </pc:inkChg>
        <pc:inkChg chg="add del mod">
          <ac:chgData name="Luca Crocetti" userId="52efdf86-ba77-4dcf-8f92-67ea05fd85b4" providerId="ADAL" clId="{F54AB79C-CF2F-48E0-AB2B-B1BDA75FD3C3}" dt="2023-10-27T12:01:40.848" v="2916"/>
          <ac:inkMkLst>
            <pc:docMk/>
            <pc:sldMk cId="1000211324" sldId="605"/>
            <ac:inkMk id="91" creationId="{E467C924-D6DA-23FD-41EE-7AC728205D42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3" creationId="{B607A677-8122-88FD-E525-9833688A60EE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4" creationId="{193250FD-695C-48E1-37FB-4845202228D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5" creationId="{D597C492-BEE8-6E14-3108-2F39C268D1DB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6" creationId="{37929BFD-71B8-BF15-9480-D91AEEDB4906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7" creationId="{BBD0BAD6-E013-6CB3-8B26-AF48E2EE97E3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8" creationId="{CBCAC043-9F2B-CA71-D0DF-26FCECACED07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9" creationId="{A0345568-DAFA-A230-904F-08C39BD28FB0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0" creationId="{EB8CD8CE-DD2F-49F7-140F-339406845C1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1" creationId="{250023C0-0C86-640C-CD55-155469C41DA6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04" creationId="{971C1BE5-39F2-4DE1-907C-FE1B473D25A3}"/>
          </ac:inkMkLst>
        </pc:inkChg>
        <pc:inkChg chg="del">
          <ac:chgData name="Luca Crocetti" userId="52efdf86-ba77-4dcf-8f92-67ea05fd85b4" providerId="ADAL" clId="{F54AB79C-CF2F-48E0-AB2B-B1BDA75FD3C3}" dt="2023-10-27T12:00:49.483" v="2839"/>
          <ac:inkMkLst>
            <pc:docMk/>
            <pc:sldMk cId="1000211324" sldId="605"/>
            <ac:inkMk id="108" creationId="{BDBC9F80-0D38-9182-2DD9-4160213ECDF3}"/>
          </ac:inkMkLst>
        </pc:inkChg>
        <pc:inkChg chg="del topLvl">
          <ac:chgData name="Luca Crocetti" userId="52efdf86-ba77-4dcf-8f92-67ea05fd85b4" providerId="ADAL" clId="{F54AB79C-CF2F-48E0-AB2B-B1BDA75FD3C3}" dt="2023-10-27T12:00:48.087" v="2838"/>
          <ac:inkMkLst>
            <pc:docMk/>
            <pc:sldMk cId="1000211324" sldId="605"/>
            <ac:inkMk id="109" creationId="{71B64A28-0294-3720-B7EC-F35FCA5902E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0" creationId="{4401F908-D6A6-2DB4-1390-D1176442832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1" creationId="{899899BC-1B65-FD36-AC7A-EA66979A3B5C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2" creationId="{A02D44B7-2A8A-175A-6390-1AFE1B9D3214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3" creationId="{08B27D55-83B3-AFAF-1029-3A47CE8F3BBB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4" creationId="{DBD8FEF0-D905-B97A-355E-113D3336CA3B}"/>
          </ac:inkMkLst>
        </pc:inkChg>
        <pc:inkChg chg="add">
          <ac:chgData name="Luca Crocetti" userId="52efdf86-ba77-4dcf-8f92-67ea05fd85b4" providerId="ADAL" clId="{F54AB79C-CF2F-48E0-AB2B-B1BDA75FD3C3}" dt="2023-10-27T12:01:56.284" v="2934" actId="9405"/>
          <ac:inkMkLst>
            <pc:docMk/>
            <pc:sldMk cId="1000211324" sldId="605"/>
            <ac:inkMk id="116" creationId="{B3FF2FB2-4F28-130B-F9E0-B3D4DDB719B5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17" creationId="{75AA6FD8-5974-463A-3774-5F024B8FA0AA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8" creationId="{ED2115D9-C908-54B8-BBA6-5EA92A209A0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9" creationId="{3C557A78-40BC-9913-16E8-427618BF0B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0" creationId="{94DE989C-86C3-B46C-1260-0AA90973E1A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1" creationId="{99909F9C-DD92-8782-553F-89C75B064B7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2" creationId="{266D37F0-A0F0-E56A-E38D-18646B25C4D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3" creationId="{5EBE7A2B-6B57-FC8E-562A-1EB4F5024FA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4" creationId="{9178F026-C52D-06CC-B8CF-16A46062EE1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5" creationId="{3595587A-2FA2-3F0F-675E-FE6AE2BC029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6" creationId="{04C9B3BF-EE32-2342-3C97-4443A463AD4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7" creationId="{12EB4E7F-6B51-0511-3884-E691D62B611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8" creationId="{0656E0BA-A050-D0EC-5694-07F0DBF3B0D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9" creationId="{9ED7CCFE-5233-7700-F484-D238A946B52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0" creationId="{E150DED8-F43C-ABCA-E6D2-DEF6BB47903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1" creationId="{534D7623-957C-82AE-B198-A95BED4ED3A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32" creationId="{CBBE5C99-CC0C-7248-3D54-C5FA2ADB8DB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3" creationId="{CC993E42-8CE1-8AE7-F309-932DEA614BA5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4" creationId="{F974A0A6-D794-8827-A378-A9AD088E268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5" creationId="{C044E820-D45A-7818-7EFF-69658F02F75F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6" creationId="{A823B6C2-A8F8-2275-B34F-C158295F33F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7" creationId="{48D70FA9-034C-337F-6AF8-EBD72C313C8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8" creationId="{EEAA3152-1332-ADB7-97C7-B9C6DAFA392E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9" creationId="{7CCB10A4-1268-693D-178D-9A1D8C71A47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40" creationId="{AD150492-7D26-8F11-BF30-0F1E99EEDFAC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1" creationId="{3BB90A30-80DD-F841-1559-45994299A2D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2" creationId="{79DC3083-ADCD-A04A-8CA4-091CA41FC35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3" creationId="{695D1320-3DCD-FCD6-7BE2-FDF3E878F3B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4" creationId="{5B266F03-58DB-9C27-7856-4E6ED2E8E0B7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5" creationId="{B42F276B-7356-39E8-7849-6021D4667B6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6" creationId="{900CD5C8-69DC-5F34-25C3-68BED1C8E1AD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7" creationId="{B4A438A5-1DAD-AA87-5DFA-E3B0EC3ACAD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8" creationId="{D8F87DEC-2E1E-078D-3ED0-272CE42F86F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52" creationId="{514F473A-C44C-E9E5-DB96-66E4DA54C05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4" creationId="{076EEAEE-1C98-194A-8FE3-5226D06C1624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5" creationId="{61B28AED-7EB3-8071-71FA-C8785967AFA1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6" creationId="{1C501D94-1C81-7262-716D-4D5171D3A4F8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7" creationId="{BAC5D857-ADCD-EDF0-D8CD-136E2D74D526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8" creationId="{C684D9A7-537E-F5B4-7C41-82D2DBBCA202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9" creationId="{60FAAF91-D73B-E633-3B08-D914F27B9FE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0" creationId="{7715DA5E-F54C-EB6E-B9A8-30A3CEE31C1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1" creationId="{598B8EC5-B033-11DA-2345-FD7367BCBF3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2" creationId="{2DE6506E-F22E-6837-8498-C0CD6310E503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3" creationId="{8F86C51D-3688-EFAD-8E2F-8DB1F4504DD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4" creationId="{B5F66065-A034-E0CB-CBBC-DDD5D1BF0767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5" creationId="{BA7B38E3-DFCA-55EF-2180-A7679183C85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6" creationId="{6BD9017E-BCA0-6958-21F8-FDD3A5C2E9DA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7" creationId="{2CC63E4E-239C-85E5-5726-335925E13B90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8" creationId="{DC4F6B36-E949-9FB4-809E-5453FDEC4C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0" creationId="{A83E46DB-3669-FDC8-9093-1A1CCED146B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1" creationId="{B4CCC15C-1936-2457-355C-2A0D779F60A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2" creationId="{297E6395-B7C7-5888-A286-42DF0A7801A0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6" creationId="{3CAB0B67-A039-0ACE-5FBA-870A31104C87}"/>
          </ac:inkMkLst>
        </pc:inkChg>
        <pc:inkChg chg="add del mod">
          <ac:chgData name="Luca Crocetti" userId="52efdf86-ba77-4dcf-8f92-67ea05fd85b4" providerId="ADAL" clId="{F54AB79C-CF2F-48E0-AB2B-B1BDA75FD3C3}" dt="2023-10-27T12:02:17.799" v="2973"/>
          <ac:inkMkLst>
            <pc:docMk/>
            <pc:sldMk cId="1000211324" sldId="605"/>
            <ac:inkMk id="177" creationId="{087F672A-C16D-E988-2680-3FAB67A35C4C}"/>
          </ac:inkMkLst>
        </pc:inkChg>
        <pc:inkChg chg="add del mod">
          <ac:chgData name="Luca Crocetti" userId="52efdf86-ba77-4dcf-8f92-67ea05fd85b4" providerId="ADAL" clId="{F54AB79C-CF2F-48E0-AB2B-B1BDA75FD3C3}" dt="2023-10-27T12:02:17.799" v="2972"/>
          <ac:inkMkLst>
            <pc:docMk/>
            <pc:sldMk cId="1000211324" sldId="605"/>
            <ac:inkMk id="178" creationId="{B3AA90F2-A646-ED73-5A9A-9C2E0A364800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0" creationId="{0B8ED6BE-F934-3173-D4B8-FBF8AEB9118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1" creationId="{2787DFAF-028C-AFDE-E504-DE865B0AFA0C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2" creationId="{D797ED68-C6DB-A6AD-0ABE-CA6211BC0AB7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3" creationId="{D39B811B-7B43-06B2-9C4D-B0C18454D154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4" creationId="{75C4214B-329D-A067-7D54-192E91FFFD0D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5" creationId="{EF649615-1AB8-AB3B-4525-E7D00817B20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6" creationId="{1FF3C552-66C6-656B-AC0E-55A75D85FB22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7" creationId="{05641E6D-DDD9-A090-3B3C-4FBD8DE6811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8" creationId="{0B529C4F-351D-18C4-D804-7E2E8DBB4E28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9" creationId="{3F804593-D6F0-F976-BB94-775218D657E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0" creationId="{256B8CF5-AC6D-37FB-B2A0-2F9B902D9FD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92" creationId="{F7EEE95F-5F1F-6BFB-0369-900FE97EEE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4" creationId="{F9A9B010-8C11-F887-CE20-3C16D01FC9E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6" creationId="{328E6AC9-AA24-2DCC-2D10-EEC0BF63AE9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7" creationId="{29E0ADB9-BC88-9064-5E61-C671C6F429F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8" creationId="{C3D19C84-798F-3E5F-EC46-318263B0D7F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9" creationId="{DD215A05-DA58-6B0D-7A7A-0A12DFD1630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0" creationId="{5E1E7A68-86AC-ACFD-1976-F025FB866F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2" creationId="{5156039B-D3D1-F632-08C0-5831607A4BB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3" creationId="{0C8F1CC9-40A7-2719-B2D7-34CC7F664F11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4" creationId="{C671F07C-EA0C-3246-64B2-1A13D650893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5" creationId="{0A49C31F-6863-C9A5-FDB7-D8A76C2DBF4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6" creationId="{F0804514-A477-9D87-417A-983F374ABDD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8" creationId="{A4C4281A-1570-259D-1C02-058068ECAEF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9" creationId="{B16834C9-41A6-2695-E7C9-C0EC86A8D11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0" creationId="{6C7159FC-D249-8D4B-5EE0-B9497E0CBD7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1" creationId="{3506F3BB-ED44-46C8-568D-F17A7770288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2" creationId="{8555A265-3CF4-4626-CDDC-7D4A1787815E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3" creationId="{2C29E15B-7F63-49EE-2119-FDADD12F5898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5" creationId="{6AAA5C17-A9A3-20FD-EB13-DDB67377753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6" creationId="{56B64215-A4EF-49D0-A0FA-CCFB5348317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7" creationId="{B92E6542-BA01-5348-D71A-1A8B0565AFC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8" creationId="{2EB697F9-D92B-BE3B-586E-1BD2DA0916F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9" creationId="{8CE48D1D-6A93-7ACE-0D19-73536D149B83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1" creationId="{4FF1BC14-B339-7B78-E6CC-6873F72BC55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2" creationId="{E3793790-D754-E9F2-7BE2-5A4C00AE2B93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5" creationId="{AB6E351C-556E-6097-0CE3-073A96D5513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6" creationId="{903A6801-D7B9-9347-18F5-2C02E872420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7" creationId="{A2FB7A0C-CCDF-1EE6-2307-FB5ABE2E75B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8" creationId="{6F1D3CC7-E77F-E998-F9BA-85345B324ED0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9" creationId="{FFD00718-463B-4850-B37E-39BD0C51616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0" creationId="{5EE7FE45-2402-7A38-38A1-058506354EC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1" creationId="{34769E8C-2187-8568-6246-52434059856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2" creationId="{AFCAB5DC-CA51-6926-7964-EEFAAB7A818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3" creationId="{A998BB0C-D394-D26E-655D-4AD3C123AFE6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4" creationId="{E4B18D04-8FBD-A33E-4E9F-CFDA8AC1679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5" creationId="{B3347D8D-A9FE-0FE6-7955-0D446FEA7D32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6" creationId="{16F4A646-350D-F6EE-159D-21A6FD9AF63B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7" creationId="{DB511A42-F56D-6EEA-B1E2-BF0BAFE9EAF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8" creationId="{41BF3CAD-38C4-A710-701F-E2EA1F110E97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9" creationId="{15F3C1F1-A29A-D5C7-4FC3-AA5AA8315641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0" creationId="{087A3C04-65AE-E4F1-CEA9-8ABE8F70C08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1" creationId="{D7753B9D-0DD3-DAA8-2164-E9F5D2AFD60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2" creationId="{CEF82D26-CEF7-5AB0-9CB6-B5464E97B71E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3" creationId="{9574D63F-294E-D1E3-C00B-9ADF83D87C7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4" creationId="{3BF093B4-FC3C-5537-E681-3B87811BE7B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2:39.319" v="3014"/>
          <ac:inkMkLst>
            <pc:docMk/>
            <pc:sldMk cId="1000211324" sldId="605"/>
            <ac:inkMk id="250" creationId="{FB7DEB32-9540-34B5-CA12-A459ED755E58}"/>
          </ac:inkMkLst>
        </pc:inkChg>
        <pc:inkChg chg="add del mod">
          <ac:chgData name="Luca Crocetti" userId="52efdf86-ba77-4dcf-8f92-67ea05fd85b4" providerId="ADAL" clId="{F54AB79C-CF2F-48E0-AB2B-B1BDA75FD3C3}" dt="2023-10-27T12:02:39.319" v="3013"/>
          <ac:inkMkLst>
            <pc:docMk/>
            <pc:sldMk cId="1000211324" sldId="605"/>
            <ac:inkMk id="251" creationId="{7077FA76-0BFF-B738-0DAD-3429BE7F2E6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3" creationId="{B7FF527E-65BE-A80E-8653-6DAD4FCCC13A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4" creationId="{0D6B407F-BC48-02F0-FF9E-1CBEFF69A3EF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255" creationId="{237F128A-70F0-7DE1-BEF5-B24244111220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0" creationId="{FD322AE4-DD08-9F92-E34B-C927F1EEB42C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3" creationId="{06C043F2-48C1-DD89-C7EF-042ADF158BD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5" creationId="{FBE624C9-030A-3E52-1357-88D20810B70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6" creationId="{EED989D6-23BF-1BC1-219C-1E0ADD75C227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7" creationId="{1AD26BA9-2F57-4CF0-BD78-8A7FD5B51E6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8" creationId="{CB047CA0-8597-3A40-9C82-61F18ED79CE1}"/>
          </ac:inkMkLst>
        </pc:inkChg>
        <pc:inkChg chg="del">
          <ac:chgData name="Luca Crocetti" userId="52efdf86-ba77-4dcf-8f92-67ea05fd85b4" providerId="ADAL" clId="{F54AB79C-CF2F-48E0-AB2B-B1BDA75FD3C3}" dt="2023-10-27T12:00:50.262" v="2840"/>
          <ac:inkMkLst>
            <pc:docMk/>
            <pc:sldMk cId="1000211324" sldId="605"/>
            <ac:inkMk id="336" creationId="{4CFD0BD6-821B-929D-A5C9-FB14C4825C9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6:55.162" v="3284"/>
        <pc:sldMkLst>
          <pc:docMk/>
          <pc:sldMk cId="1534029049" sldId="606"/>
        </pc:sldMkLst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9" creationId="{05D04591-3D9F-6842-9139-15F7144C67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0" creationId="{AE1F3428-A2D5-3E79-0987-29E2ABA26C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1" creationId="{1183E7D4-A576-E91E-70A5-D3C2003B320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6" creationId="{05A0FD5D-8136-4AE7-3F90-8821DD20C91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4:43" v="3059"/>
          <ac:grpSpMkLst>
            <pc:docMk/>
            <pc:sldMk cId="1534029049" sldId="606"/>
            <ac:grpSpMk id="34" creationId="{1CCE1364-6F25-4EF3-1C1A-7FFE15DE24E9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60" creationId="{9AB50271-47A1-4336-39EC-66B3EE1B95A7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6" creationId="{BCB4442D-F2C4-50DE-E514-DEBF6F8C896B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7" creationId="{6C6B2CA9-A34A-E816-531D-9DD124D778AA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8" creationId="{14B3226A-AFDF-F046-2918-121459E18989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9" creationId="{88B2A912-9EA0-352A-42E0-3DD2D756000B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90" creationId="{F2D361DE-EBFB-7527-9E41-DBD128E2FCE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2" creationId="{6D520A5A-0426-6306-EAE6-A0DABE3D9ED1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3" creationId="{CC6F0257-8F59-BF98-7BC9-03820671A07E}"/>
          </ac:grpSpMkLst>
        </pc:grpChg>
        <pc:grpChg chg="del mod">
          <ac:chgData name="Luca Crocetti" userId="52efdf86-ba77-4dcf-8f92-67ea05fd85b4" providerId="ADAL" clId="{F54AB79C-CF2F-48E0-AB2B-B1BDA75FD3C3}" dt="2023-10-27T12:05:06.280" v="3107"/>
          <ac:grpSpMkLst>
            <pc:docMk/>
            <pc:sldMk cId="1534029049" sldId="606"/>
            <ac:grpSpMk id="108" creationId="{405EBEB0-657C-CD02-89A8-FCFFCB16635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15" creationId="{2D09B749-A79D-FDCC-82A0-9375B03CCE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53" creationId="{8F9747F8-04B7-93BB-DFF4-A45D9A5F31A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69" creationId="{45A5EA2D-630E-8E1A-7A89-1AA259B63942}"/>
          </ac:grpSpMkLst>
        </pc:grpChg>
        <pc:grpChg chg="del mod">
          <ac:chgData name="Luca Crocetti" userId="52efdf86-ba77-4dcf-8f92-67ea05fd85b4" providerId="ADAL" clId="{F54AB79C-CF2F-48E0-AB2B-B1BDA75FD3C3}" dt="2023-10-27T12:05:21.564" v="3130"/>
          <ac:grpSpMkLst>
            <pc:docMk/>
            <pc:sldMk cId="1534029049" sldId="606"/>
            <ac:grpSpMk id="170" creationId="{800F2EF2-387A-7C80-E424-80C61714D9D4}"/>
          </ac:grpSpMkLst>
        </pc:grpChg>
        <pc:grpChg chg="del mod">
          <ac:chgData name="Luca Crocetti" userId="52efdf86-ba77-4dcf-8f92-67ea05fd85b4" providerId="ADAL" clId="{F54AB79C-CF2F-48E0-AB2B-B1BDA75FD3C3}" dt="2023-10-27T12:05:23.826" v="3145"/>
          <ac:grpSpMkLst>
            <pc:docMk/>
            <pc:sldMk cId="1534029049" sldId="606"/>
            <ac:grpSpMk id="171" creationId="{DCA78D2F-5386-B77B-B0EE-44EC3FE35C76}"/>
          </ac:grpSpMkLst>
        </pc:grpChg>
        <pc:grpChg chg="del mod">
          <ac:chgData name="Luca Crocetti" userId="52efdf86-ba77-4dcf-8f92-67ea05fd85b4" providerId="ADAL" clId="{F54AB79C-CF2F-48E0-AB2B-B1BDA75FD3C3}" dt="2023-10-27T12:05:23.826" v="3140"/>
          <ac:grpSpMkLst>
            <pc:docMk/>
            <pc:sldMk cId="1534029049" sldId="606"/>
            <ac:grpSpMk id="172" creationId="{6C750CC5-CA8F-54BC-45F8-555C9A59A925}"/>
          </ac:grpSpMkLst>
        </pc:grpChg>
        <pc:grpChg chg="del mod">
          <ac:chgData name="Luca Crocetti" userId="52efdf86-ba77-4dcf-8f92-67ea05fd85b4" providerId="ADAL" clId="{F54AB79C-CF2F-48E0-AB2B-B1BDA75FD3C3}" dt="2023-10-27T12:05:23.826" v="3139"/>
          <ac:grpSpMkLst>
            <pc:docMk/>
            <pc:sldMk cId="1534029049" sldId="606"/>
            <ac:grpSpMk id="173" creationId="{DE1D55DC-32F0-8082-354E-D2C376246C37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4" creationId="{A4D956EF-DDB9-ECA8-1B84-7C5AAB2DF712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5:23.826" v="3148"/>
          <ac:grpSpMkLst>
            <pc:docMk/>
            <pc:sldMk cId="1534029049" sldId="606"/>
            <ac:grpSpMk id="177" creationId="{B482E47A-93E1-BF77-9106-81827228D67F}"/>
          </ac:grpSpMkLst>
        </pc:grpChg>
        <pc:grpChg chg="del mod">
          <ac:chgData name="Luca Crocetti" userId="52efdf86-ba77-4dcf-8f92-67ea05fd85b4" providerId="ADAL" clId="{F54AB79C-CF2F-48E0-AB2B-B1BDA75FD3C3}" dt="2023-10-27T12:05:29.098" v="3158"/>
          <ac:grpSpMkLst>
            <pc:docMk/>
            <pc:sldMk cId="1534029049" sldId="606"/>
            <ac:grpSpMk id="190" creationId="{AF19B3A5-C693-B2DE-B13B-A806685DC0AB}"/>
          </ac:grpSpMkLst>
        </pc:grpChg>
        <pc:grpChg chg="del mod">
          <ac:chgData name="Luca Crocetti" userId="52efdf86-ba77-4dcf-8f92-67ea05fd85b4" providerId="ADAL" clId="{F54AB79C-CF2F-48E0-AB2B-B1BDA75FD3C3}" dt="2023-10-27T12:05:29.914" v="3160"/>
          <ac:grpSpMkLst>
            <pc:docMk/>
            <pc:sldMk cId="1534029049" sldId="606"/>
            <ac:grpSpMk id="193" creationId="{DD9EEEBE-BF25-7068-222B-EDAC2FF1DF95}"/>
          </ac:grpSpMkLst>
        </pc:grpChg>
        <pc:grpChg chg="del 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195" creationId="{2372793C-3A3C-C143-16D3-573108D4B726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09" creationId="{72471952-A1FB-18AD-78C8-C831294860AB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0" creationId="{44B6BAB7-331B-302B-2331-8C055CE9EF22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1" creationId="{834243EF-95EF-AD05-63E1-E8A3051919D3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2" creationId="{34EB9604-F91C-F0BE-0962-A90C42E5F4FA}"/>
          </ac:grpSpMkLst>
        </pc:grpChg>
        <pc:grpChg chg="mod">
          <ac:chgData name="Luca Crocetti" userId="52efdf86-ba77-4dcf-8f92-67ea05fd85b4" providerId="ADAL" clId="{F54AB79C-CF2F-48E0-AB2B-B1BDA75FD3C3}" dt="2023-10-27T12:05:43.334" v="3177"/>
          <ac:grpSpMkLst>
            <pc:docMk/>
            <pc:sldMk cId="1534029049" sldId="606"/>
            <ac:grpSpMk id="215" creationId="{825B7D68-5AB1-7E4D-F70F-888CB59B09C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3" creationId="{6B00664E-7FCA-6C83-A07F-64F67DB8017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4" creationId="{791F1C63-F47F-5F04-4DCF-93E6ADBA6A1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6" creationId="{45E67B62-7FB0-E037-5D69-0773F14EA3B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7" creationId="{35D0556E-232B-A0B9-522A-37CEBC3C658B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8" creationId="{3A54F9CF-03A4-DC9B-0C94-B30CCB7CB9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9" creationId="{4CA76ED6-AB90-E900-3BD5-CEE4E47BAFAD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4" creationId="{7F595073-3915-0FA1-1A6D-E873DF1F333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9" creationId="{49BCAEEF-5A0D-D043-467E-FF0E62B2E16A}"/>
          </ac:grpSpMkLst>
        </pc:grpChg>
        <pc:grpChg chg="del mod">
          <ac:chgData name="Luca Crocetti" userId="52efdf86-ba77-4dcf-8f92-67ea05fd85b4" providerId="ADAL" clId="{F54AB79C-CF2F-48E0-AB2B-B1BDA75FD3C3}" dt="2023-10-27T12:04:35.926" v="3050"/>
          <ac:grpSpMkLst>
            <pc:docMk/>
            <pc:sldMk cId="1534029049" sldId="606"/>
            <ac:grpSpMk id="330" creationId="{BCF365F8-7000-09AB-E7BB-A35FBECADAC7}"/>
          </ac:grpSpMkLst>
        </pc:grpChg>
        <pc:grpChg chg="del mod">
          <ac:chgData name="Luca Crocetti" userId="52efdf86-ba77-4dcf-8f92-67ea05fd85b4" providerId="ADAL" clId="{F54AB79C-CF2F-48E0-AB2B-B1BDA75FD3C3}" dt="2023-10-27T12:05:57.299" v="3193"/>
          <ac:grpSpMkLst>
            <pc:docMk/>
            <pc:sldMk cId="1534029049" sldId="606"/>
            <ac:grpSpMk id="333" creationId="{58600521-63E9-9CDC-C091-6F64DDD56903}"/>
          </ac:grpSpMkLst>
        </pc:grpChg>
        <pc:grpChg chg="del mod">
          <ac:chgData name="Luca Crocetti" userId="52efdf86-ba77-4dcf-8f92-67ea05fd85b4" providerId="ADAL" clId="{F54AB79C-CF2F-48E0-AB2B-B1BDA75FD3C3}" dt="2023-10-27T12:05:57.299" v="3190"/>
          <ac:grpSpMkLst>
            <pc:docMk/>
            <pc:sldMk cId="1534029049" sldId="606"/>
            <ac:grpSpMk id="334" creationId="{B97D7915-D2E6-89EA-CBB0-3466440C3046}"/>
          </ac:grpSpMkLst>
        </pc:grpChg>
        <pc:grpChg chg="del mod">
          <ac:chgData name="Luca Crocetti" userId="52efdf86-ba77-4dcf-8f92-67ea05fd85b4" providerId="ADAL" clId="{F54AB79C-CF2F-48E0-AB2B-B1BDA75FD3C3}" dt="2023-10-27T12:05:57.299" v="3191"/>
          <ac:grpSpMkLst>
            <pc:docMk/>
            <pc:sldMk cId="1534029049" sldId="606"/>
            <ac:grpSpMk id="335" creationId="{9A7CD4C1-D17E-C513-2598-D0CD0F6E38EC}"/>
          </ac:grpSpMkLst>
        </pc:grpChg>
        <pc:grpChg chg="del mod">
          <ac:chgData name="Luca Crocetti" userId="52efdf86-ba77-4dcf-8f92-67ea05fd85b4" providerId="ADAL" clId="{F54AB79C-CF2F-48E0-AB2B-B1BDA75FD3C3}" dt="2023-10-27T12:05:57.299" v="3189"/>
          <ac:grpSpMkLst>
            <pc:docMk/>
            <pc:sldMk cId="1534029049" sldId="606"/>
            <ac:grpSpMk id="336" creationId="{E4D30C1A-1513-B431-1680-F6ADDACC8A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4" creationId="{11098C49-2160-AF61-420B-A47CF89A7DE1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5" creationId="{6A2D4079-D21A-B779-8663-D046B4BE9E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6" creationId="{C7D61AE6-4261-0A08-309A-AA52B43B2533}"/>
          </ac:grpSpMkLst>
        </pc:grpChg>
        <pc:grpChg chg="mod">
          <ac:chgData name="Luca Crocetti" userId="52efdf86-ba77-4dcf-8f92-67ea05fd85b4" providerId="ADAL" clId="{F54AB79C-CF2F-48E0-AB2B-B1BDA75FD3C3}" dt="2023-10-27T12:06:06.758" v="3207"/>
          <ac:grpSpMkLst>
            <pc:docMk/>
            <pc:sldMk cId="1534029049" sldId="606"/>
            <ac:grpSpMk id="349" creationId="{FC26A1AC-CB2D-DE31-29EB-F265F6EFD714}"/>
          </ac:grpSpMkLst>
        </pc:grpChg>
        <pc:grpChg chg="mod">
          <ac:chgData name="Luca Crocetti" userId="52efdf86-ba77-4dcf-8f92-67ea05fd85b4" providerId="ADAL" clId="{F54AB79C-CF2F-48E0-AB2B-B1BDA75FD3C3}" dt="2023-10-27T12:06:09.759" v="3210"/>
          <ac:grpSpMkLst>
            <pc:docMk/>
            <pc:sldMk cId="1534029049" sldId="606"/>
            <ac:grpSpMk id="352" creationId="{DE087070-206D-0AD2-509E-546BB70E1638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3" creationId="{CB407AD0-AEB9-4599-44C0-4EB69410CC93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4" creationId="{7588E057-D0D4-2E2C-F260-6FECA20E3FBA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5" creationId="{E3B4FCC3-8992-86E1-F4B8-5FF7CC3F09A5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6" creationId="{2542C0BA-A413-A28A-CF3A-F1E44C2F016F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7" creationId="{02C80635-0914-C632-4D56-E2307174E95D}"/>
          </ac:grpSpMkLst>
        </pc:grpChg>
        <pc:grpChg chg="del 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7" creationId="{E1BBB202-A0AD-AFFC-21CB-887337020132}"/>
          </ac:grpSpMkLst>
        </pc:grpChg>
        <pc:grpChg chg="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8" creationId="{8CE4EB60-B8FE-4C85-F6A9-F012DF26A945}"/>
          </ac:grpSpMkLst>
        </pc:grpChg>
        <pc:grpChg chg="mod">
          <ac:chgData name="Luca Crocetti" userId="52efdf86-ba77-4dcf-8f92-67ea05fd85b4" providerId="ADAL" clId="{F54AB79C-CF2F-48E0-AB2B-B1BDA75FD3C3}" dt="2023-10-27T12:06:33.829" v="3252"/>
          <ac:grpSpMkLst>
            <pc:docMk/>
            <pc:sldMk cId="1534029049" sldId="606"/>
            <ac:grpSpMk id="399" creationId="{967AE4C3-56CB-F678-C48A-4679C95F373F}"/>
          </ac:grpSpMkLst>
        </pc:grpChg>
        <pc:grpChg chg="del mod">
          <ac:chgData name="Luca Crocetti" userId="52efdf86-ba77-4dcf-8f92-67ea05fd85b4" providerId="ADAL" clId="{F54AB79C-CF2F-48E0-AB2B-B1BDA75FD3C3}" dt="2023-10-27T12:06:45.271" v="3266"/>
          <ac:grpSpMkLst>
            <pc:docMk/>
            <pc:sldMk cId="1534029049" sldId="606"/>
            <ac:grpSpMk id="407" creationId="{944C9C40-D15C-2532-050C-22C301C56AFA}"/>
          </ac:grpSpMkLst>
        </pc:grpChg>
        <pc:grpChg chg="del 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2" creationId="{78923690-6A8C-0531-6579-708DCD0EA300}"/>
          </ac:grpSpMkLst>
        </pc:grpChg>
        <pc:grpChg chg="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7" creationId="{C31892F3-B598-ABB7-27F5-E044B51042E6}"/>
          </ac:grpSpMkLst>
        </pc:grpChg>
        <pc:grpChg chg="mod">
          <ac:chgData name="Luca Crocetti" userId="52efdf86-ba77-4dcf-8f92-67ea05fd85b4" providerId="ADAL" clId="{F54AB79C-CF2F-48E0-AB2B-B1BDA75FD3C3}" dt="2023-10-27T12:06:55.162" v="3284"/>
          <ac:grpSpMkLst>
            <pc:docMk/>
            <pc:sldMk cId="1534029049" sldId="606"/>
            <ac:grpSpMk id="430" creationId="{5BF28574-BFE5-8472-0CC8-C10F1C9604C9}"/>
          </ac:grpSpMkLst>
        </pc:grpChg>
        <pc:picChg chg="del">
          <ac:chgData name="Luca Crocetti" userId="52efdf86-ba77-4dcf-8f92-67ea05fd85b4" providerId="ADAL" clId="{F54AB79C-CF2F-48E0-AB2B-B1BDA75FD3C3}" dt="2023-10-27T12:03:20.338" v="3031" actId="478"/>
          <ac:picMkLst>
            <pc:docMk/>
            <pc:sldMk cId="1534029049" sldId="606"/>
            <ac:picMk id="4" creationId="{DB62F44D-EABA-EB8C-3DF7-BE488A7EF2D9}"/>
          </ac:picMkLst>
        </pc:picChg>
        <pc:picChg chg="add mod ord">
          <ac:chgData name="Luca Crocetti" userId="52efdf86-ba77-4dcf-8f92-67ea05fd85b4" providerId="ADAL" clId="{F54AB79C-CF2F-48E0-AB2B-B1BDA75FD3C3}" dt="2023-10-27T12:04:09.808" v="3047" actId="1037"/>
          <ac:picMkLst>
            <pc:docMk/>
            <pc:sldMk cId="1534029049" sldId="606"/>
            <ac:picMk id="8" creationId="{F869324C-C2EF-AD92-E85C-83BE0BD7E4B6}"/>
          </ac:picMkLst>
        </pc:picChg>
        <pc:inkChg chg="mod">
          <ac:chgData name="Luca Crocetti" userId="52efdf86-ba77-4dcf-8f92-67ea05fd85b4" providerId="ADAL" clId="{F54AB79C-CF2F-48E0-AB2B-B1BDA75FD3C3}" dt="2023-10-27T12:03:43.798" v="3038" actId="1038"/>
          <ac:inkMkLst>
            <pc:docMk/>
            <pc:sldMk cId="1534029049" sldId="606"/>
            <ac:inkMk id="3" creationId="{1E38E2CC-9E83-E054-E972-383875A1512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6" creationId="{7D952DFB-131D-61C9-AC6F-D7F176B68CB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7" creationId="{12DBF6C2-B17E-1066-6677-9FC0690AE842}"/>
          </ac:inkMkLst>
        </pc:inkChg>
        <pc:inkChg chg="add">
          <ac:chgData name="Luca Crocetti" userId="52efdf86-ba77-4dcf-8f92-67ea05fd85b4" providerId="ADAL" clId="{F54AB79C-CF2F-48E0-AB2B-B1BDA75FD3C3}" dt="2023-10-27T12:04:24.694" v="3048" actId="9405"/>
          <ac:inkMkLst>
            <pc:docMk/>
            <pc:sldMk cId="1534029049" sldId="606"/>
            <ac:inkMk id="9" creationId="{03045677-E380-F4D9-6B6E-2D40C1DFDD8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" creationId="{4BC64F8B-8EB8-AF48-09AD-9CFCB5C9825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" creationId="{4301B86C-8F49-6CE9-B7A6-7780E6E2B52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" creationId="{0FC88347-A2A2-2A27-4D02-13FA50B214F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" creationId="{181F9C32-49CA-82AF-328B-E1B52856755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" creationId="{6EEC6055-5109-2E65-8E60-A4A198A6BCC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" creationId="{7A6FFCDC-CB43-A9C7-645C-F72F67F25F6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" creationId="{7EE319C5-0E5F-4C6F-F71A-F40AD2A0AA7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7" creationId="{B5A19154-12C2-C990-0ACE-68E79C0B73A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" creationId="{D24D92A3-81D7-84CC-F784-65DEA1A7006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" creationId="{DA1221F6-6909-1CA8-340F-99F5CE87C0F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" creationId="{7459559B-1169-3518-5EBB-6448EF9AFB4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" creationId="{AC3F2C24-865F-9095-8932-78C4F54DB4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" creationId="{D72B359F-E2C2-7010-D7FD-151CD24ED88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7" creationId="{7B242E53-EDA7-8997-0775-9B174B76620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8" creationId="{8D3011E0-43A7-DA42-E59E-660524D095FE}"/>
          </ac:inkMkLst>
        </pc:inkChg>
        <pc:inkChg chg="add del mod">
          <ac:chgData name="Luca Crocetti" userId="52efdf86-ba77-4dcf-8f92-67ea05fd85b4" providerId="ADAL" clId="{F54AB79C-CF2F-48E0-AB2B-B1BDA75FD3C3}" dt="2023-10-27T12:04:43" v="3059"/>
          <ac:inkMkLst>
            <pc:docMk/>
            <pc:sldMk cId="1534029049" sldId="606"/>
            <ac:inkMk id="30" creationId="{71DFE023-5035-0F16-2A64-4F69CD81F53F}"/>
          </ac:inkMkLst>
        </pc:inkChg>
        <pc:inkChg chg="add del mod">
          <ac:chgData name="Luca Crocetti" userId="52efdf86-ba77-4dcf-8f92-67ea05fd85b4" providerId="ADAL" clId="{F54AB79C-CF2F-48E0-AB2B-B1BDA75FD3C3}" dt="2023-10-27T12:04:43" v="3060"/>
          <ac:inkMkLst>
            <pc:docMk/>
            <pc:sldMk cId="1534029049" sldId="606"/>
            <ac:inkMk id="31" creationId="{B51143A6-F616-B719-96DC-B99A18D9CEAF}"/>
          </ac:inkMkLst>
        </pc:inkChg>
        <pc:inkChg chg="add del mod">
          <ac:chgData name="Luca Crocetti" userId="52efdf86-ba77-4dcf-8f92-67ea05fd85b4" providerId="ADAL" clId="{F54AB79C-CF2F-48E0-AB2B-B1BDA75FD3C3}" dt="2023-10-27T12:04:43" v="3058"/>
          <ac:inkMkLst>
            <pc:docMk/>
            <pc:sldMk cId="1534029049" sldId="606"/>
            <ac:inkMk id="32" creationId="{C3469E49-8C1D-39B5-C359-D7F12BA00367}"/>
          </ac:inkMkLst>
        </pc:inkChg>
        <pc:inkChg chg="add del mod">
          <ac:chgData name="Luca Crocetti" userId="52efdf86-ba77-4dcf-8f92-67ea05fd85b4" providerId="ADAL" clId="{F54AB79C-CF2F-48E0-AB2B-B1BDA75FD3C3}" dt="2023-10-27T12:04:43" v="3057"/>
          <ac:inkMkLst>
            <pc:docMk/>
            <pc:sldMk cId="1534029049" sldId="606"/>
            <ac:inkMk id="33" creationId="{3AD86717-D359-2479-193A-4AD5C27A777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5" creationId="{59808B14-476A-8C2F-E9CD-23E9734599B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6" creationId="{36AC66F9-4C49-BC87-EAAF-DEFA0D4B733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8" creationId="{6E77D3C1-EBC0-BFB3-C83F-6EDB1276DCE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9" creationId="{F970CF0B-D484-A27A-E035-6A577F1F378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0" creationId="{DE149D7E-2906-146E-6882-7016B9A76A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1" creationId="{D90B3742-4C14-D749-4B86-C0677BFBA27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2" creationId="{D15D86BE-FCCC-5F40-C2DC-7A16F34066C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3" creationId="{9C0A37EF-F8D3-7CAE-61F7-94EAF28DB93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4" creationId="{5C1ABE56-771F-E848-B8C2-B0989A76CC0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5" creationId="{9844BE81-AA5C-3B03-D0BA-96881A017C9E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6" creationId="{36F95E80-DA77-B69E-99A1-5982CE3A39EA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7" creationId="{8D04A466-85C5-E5B1-1AE9-150096504B09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8" creationId="{7D618172-A28D-6F5B-3D44-6440D2B6D56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9" creationId="{BF80BEDD-3BE3-300E-9ED7-3390D279CC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0" creationId="{68FD9E96-6570-688D-AC57-FD09FCA2192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1" creationId="{54CEA15F-7A0F-667F-6813-FB9911F8DD7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2" creationId="{AB7FBCB5-D57A-EB57-3DAA-ACE80C21AE8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3" creationId="{9341D83E-E596-728C-DD12-079F78E596A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4" creationId="{22C6B6D5-16A3-1A7D-018B-1308666101A4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5" creationId="{908C4EB1-7FE7-12FA-1F6B-7275AD494F4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7" creationId="{C440D703-D131-6B61-758A-1AA47F464EA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8" creationId="{ADC5B449-0DE5-FD3D-6509-0D8BA02CF235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9" creationId="{8A80919A-C704-D9DC-27E2-D99DA77437A7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1" creationId="{D08A292C-43C5-9445-195F-109676A8725F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2" creationId="{6E00B58D-5141-9CE9-432C-C1369BE890D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3" creationId="{576C073B-1F56-9BEE-85CE-2B1FEDE225EB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4" creationId="{45473665-35D9-813E-9BB8-12D2DD4AF4A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5" creationId="{5029047C-A0D9-077D-F326-BA183D91B0D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8" creationId="{75257CB0-B2B0-F34F-5ED3-6AF833DB238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9" creationId="{745D4F65-69AB-1823-22EC-C2F5F29571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0" creationId="{998B3E1F-BCC6-B356-78F9-AD97BE77B5E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1" creationId="{7986FE0E-CA1F-C3BE-76A4-10BFB790757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2" creationId="{FFAEA077-3EE4-E575-AD8B-6835182A14EA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3" creationId="{B69E501F-ACE5-C1EB-3AF5-CF3A51BC919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4" creationId="{F58CE0DF-FB31-3BEE-B42E-C24060B15BC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5" creationId="{EBE5395B-6D36-D247-C3AE-C01F2A3B777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6" creationId="{CE54C871-12F4-D407-A106-7E80D8B1BC8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7" creationId="{21B60F4C-C8F9-EF78-90DF-0776DE355F2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8" creationId="{2FB8D767-2628-3B2D-C9F2-5FF50E72EC2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9" creationId="{0BD791F5-0470-86C4-4018-B3BE30CC70E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0" creationId="{4B43156E-C912-6E7A-8BE9-D03D077FE6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1" creationId="{C18EEDE1-6C52-7BF1-A4E4-9DDB9A169D8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2" creationId="{E4323A29-F3A5-0DFF-B954-A0F91CEFCD8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3" creationId="{45BC7FD9-E8AE-7C13-551F-21F0F33641C2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4" creationId="{0430393E-EE32-6A35-5FEC-172A14AACA6D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5" creationId="{994719C5-F114-21BA-64BB-AA1361219CE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6" creationId="{F235772A-4D62-448D-2346-BDA390FB593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7" creationId="{4F416277-8DE3-F7B0-463B-6CBCED526346}"/>
          </ac:inkMkLst>
        </pc:inkChg>
        <pc:inkChg chg="add del mod">
          <ac:chgData name="Luca Crocetti" userId="52efdf86-ba77-4dcf-8f92-67ea05fd85b4" providerId="ADAL" clId="{F54AB79C-CF2F-48E0-AB2B-B1BDA75FD3C3}" dt="2023-10-27T12:05:06.280" v="3107"/>
          <ac:inkMkLst>
            <pc:docMk/>
            <pc:sldMk cId="1534029049" sldId="606"/>
            <ac:inkMk id="91" creationId="{DC644B21-AF49-5CA6-E335-7E3E954BC14A}"/>
          </ac:inkMkLst>
        </pc:inkChg>
        <pc:inkChg chg="add del mod">
          <ac:chgData name="Luca Crocetti" userId="52efdf86-ba77-4dcf-8f92-67ea05fd85b4" providerId="ADAL" clId="{F54AB79C-CF2F-48E0-AB2B-B1BDA75FD3C3}" dt="2023-10-27T12:05:06.280" v="3104"/>
          <ac:inkMkLst>
            <pc:docMk/>
            <pc:sldMk cId="1534029049" sldId="606"/>
            <ac:inkMk id="92" creationId="{05EE0EC6-873F-AA16-1E80-9B4B361771B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3" creationId="{B607A677-8122-88FD-E525-9833688A60E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4" creationId="{193250FD-695C-48E1-37FB-4845202228D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5" creationId="{D597C492-BEE8-6E14-3108-2F39C268D1D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6" creationId="{37929BFD-71B8-BF15-9480-D91AEEDB490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7" creationId="{BBD0BAD6-E013-6CB3-8B26-AF48E2EE97E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8" creationId="{CBCAC043-9F2B-CA71-D0DF-26FCECACED0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9" creationId="{A0345568-DAFA-A230-904F-08C39BD28F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0" creationId="{EB8CD8CE-DD2F-49F7-140F-339406845C1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1" creationId="{250023C0-0C86-640C-CD55-155469C41DA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4" creationId="{971C1BE5-39F2-4DE1-907C-FE1B473D25A3}"/>
          </ac:inkMkLst>
        </pc:inkChg>
        <pc:inkChg chg="add del mod">
          <ac:chgData name="Luca Crocetti" userId="52efdf86-ba77-4dcf-8f92-67ea05fd85b4" providerId="ADAL" clId="{F54AB79C-CF2F-48E0-AB2B-B1BDA75FD3C3}" dt="2023-10-27T12:05:06.280" v="3108"/>
          <ac:inkMkLst>
            <pc:docMk/>
            <pc:sldMk cId="1534029049" sldId="606"/>
            <ac:inkMk id="105" creationId="{5AE18966-2B94-BCA1-D8BD-4B3CA79E80AB}"/>
          </ac:inkMkLst>
        </pc:inkChg>
        <pc:inkChg chg="add del mod">
          <ac:chgData name="Luca Crocetti" userId="52efdf86-ba77-4dcf-8f92-67ea05fd85b4" providerId="ADAL" clId="{F54AB79C-CF2F-48E0-AB2B-B1BDA75FD3C3}" dt="2023-10-27T12:05:06.280" v="3105"/>
          <ac:inkMkLst>
            <pc:docMk/>
            <pc:sldMk cId="1534029049" sldId="606"/>
            <ac:inkMk id="106" creationId="{7F7BE14C-B4C6-ADB9-A4FA-D697AA9CB8C5}"/>
          </ac:inkMkLst>
        </pc:inkChg>
        <pc:inkChg chg="add del mod">
          <ac:chgData name="Luca Crocetti" userId="52efdf86-ba77-4dcf-8f92-67ea05fd85b4" providerId="ADAL" clId="{F54AB79C-CF2F-48E0-AB2B-B1BDA75FD3C3}" dt="2023-10-27T12:05:06.280" v="3106"/>
          <ac:inkMkLst>
            <pc:docMk/>
            <pc:sldMk cId="1534029049" sldId="606"/>
            <ac:inkMk id="107" creationId="{8029D55C-3C5E-3020-B29E-ED461651695C}"/>
          </ac:inkMkLst>
        </pc:inkChg>
        <pc:inkChg chg="add del mod">
          <ac:chgData name="Luca Crocetti" userId="52efdf86-ba77-4dcf-8f92-67ea05fd85b4" providerId="ADAL" clId="{F54AB79C-CF2F-48E0-AB2B-B1BDA75FD3C3}" dt="2023-10-27T12:05:23.826" v="3141"/>
          <ac:inkMkLst>
            <pc:docMk/>
            <pc:sldMk cId="1534029049" sldId="606"/>
            <ac:inkMk id="109" creationId="{18EDAAA1-A5F5-8321-DA44-2B4EA8F5495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0" creationId="{4401F908-D6A6-2DB4-1390-D117644283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1" creationId="{899899BC-1B65-FD36-AC7A-EA66979A3B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2" creationId="{A02D44B7-2A8A-175A-6390-1AFE1B9D321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3" creationId="{08B27D55-83B3-AFAF-1029-3A47CE8F3BB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4" creationId="{DBD8FEF0-D905-B97A-355E-113D3336CA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6" creationId="{B3FF2FB2-4F28-130B-F9E0-B3D4DDB719B5}"/>
          </ac:inkMkLst>
        </pc:inkChg>
        <pc:inkChg chg="add del mod">
          <ac:chgData name="Luca Crocetti" userId="52efdf86-ba77-4dcf-8f92-67ea05fd85b4" providerId="ADAL" clId="{F54AB79C-CF2F-48E0-AB2B-B1BDA75FD3C3}" dt="2023-10-27T12:05:23.826" v="3148"/>
          <ac:inkMkLst>
            <pc:docMk/>
            <pc:sldMk cId="1534029049" sldId="606"/>
            <ac:inkMk id="117" creationId="{6BF96334-61BD-1337-B61A-BA776A4F641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8" creationId="{ED2115D9-C908-54B8-BBA6-5EA92A209A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9" creationId="{3C557A78-40BC-9913-16E8-427618BF0BD2}"/>
          </ac:inkMkLst>
        </pc:inkChg>
        <pc:inkChg chg="add del mod">
          <ac:chgData name="Luca Crocetti" userId="52efdf86-ba77-4dcf-8f92-67ea05fd85b4" providerId="ADAL" clId="{F54AB79C-CF2F-48E0-AB2B-B1BDA75FD3C3}" dt="2023-10-27T12:05:23.826" v="3150"/>
          <ac:inkMkLst>
            <pc:docMk/>
            <pc:sldMk cId="1534029049" sldId="606"/>
            <ac:inkMk id="120" creationId="{A214002B-3DA6-4D2F-9ED3-0A97C4D9E9F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1" creationId="{99909F9C-DD92-8782-553F-89C75B064B7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2" creationId="{266D37F0-A0F0-E56A-E38D-18646B25C4DB}"/>
          </ac:inkMkLst>
        </pc:inkChg>
        <pc:inkChg chg="add del mod">
          <ac:chgData name="Luca Crocetti" userId="52efdf86-ba77-4dcf-8f92-67ea05fd85b4" providerId="ADAL" clId="{F54AB79C-CF2F-48E0-AB2B-B1BDA75FD3C3}" dt="2023-10-27T12:05:23.826" v="3138"/>
          <ac:inkMkLst>
            <pc:docMk/>
            <pc:sldMk cId="1534029049" sldId="606"/>
            <ac:inkMk id="123" creationId="{0BC62812-9987-9385-3A2A-170464BD70C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4" creationId="{9178F026-C52D-06CC-B8CF-16A46062EE1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5" creationId="{3595587A-2FA2-3F0F-675E-FE6AE2BC02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6" creationId="{04C9B3BF-EE32-2342-3C97-4443A463AD4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7" creationId="{12EB4E7F-6B51-0511-3884-E691D62B611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8" creationId="{0656E0BA-A050-D0EC-5694-07F0DBF3B0D7}"/>
          </ac:inkMkLst>
        </pc:inkChg>
        <pc:inkChg chg="add del mod">
          <ac:chgData name="Luca Crocetti" userId="52efdf86-ba77-4dcf-8f92-67ea05fd85b4" providerId="ADAL" clId="{F54AB79C-CF2F-48E0-AB2B-B1BDA75FD3C3}" dt="2023-10-27T12:05:23.826" v="3135"/>
          <ac:inkMkLst>
            <pc:docMk/>
            <pc:sldMk cId="1534029049" sldId="606"/>
            <ac:inkMk id="129" creationId="{93EF0D2E-2F48-6327-A777-782C4333008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0" creationId="{E150DED8-F43C-ABCA-E6D2-DEF6BB47903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1" creationId="{534D7623-957C-82AE-B198-A95BED4ED3AF}"/>
          </ac:inkMkLst>
        </pc:inkChg>
        <pc:inkChg chg="add del mod">
          <ac:chgData name="Luca Crocetti" userId="52efdf86-ba77-4dcf-8f92-67ea05fd85b4" providerId="ADAL" clId="{F54AB79C-CF2F-48E0-AB2B-B1BDA75FD3C3}" dt="2023-10-27T12:05:23.826" v="3132"/>
          <ac:inkMkLst>
            <pc:docMk/>
            <pc:sldMk cId="1534029049" sldId="606"/>
            <ac:inkMk id="132" creationId="{67E9897C-F4A8-F2EB-33F0-BABC72105CF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3" creationId="{CC993E42-8CE1-8AE7-F309-932DEA614BA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4" creationId="{F974A0A6-D794-8827-A378-A9AD088E268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5" creationId="{C044E820-D45A-7818-7EFF-69658F02F7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6" creationId="{A823B6C2-A8F8-2275-B34F-C158295F33F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7" creationId="{48D70FA9-034C-337F-6AF8-EBD72C313C8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8" creationId="{EEAA3152-1332-ADB7-97C7-B9C6DAFA39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9" creationId="{7CCB10A4-1268-693D-178D-9A1D8C71A47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0" creationId="{AD150492-7D26-8F11-BF30-0F1E99EEDFAC}"/>
          </ac:inkMkLst>
        </pc:inkChg>
        <pc:inkChg chg="add del mod">
          <ac:chgData name="Luca Crocetti" userId="52efdf86-ba77-4dcf-8f92-67ea05fd85b4" providerId="ADAL" clId="{F54AB79C-CF2F-48E0-AB2B-B1BDA75FD3C3}" dt="2023-10-27T12:05:23.826" v="3139"/>
          <ac:inkMkLst>
            <pc:docMk/>
            <pc:sldMk cId="1534029049" sldId="606"/>
            <ac:inkMk id="141" creationId="{E154300F-9C1B-05DD-8CE5-E9B4E27542D7}"/>
          </ac:inkMkLst>
        </pc:inkChg>
        <pc:inkChg chg="add del mod">
          <ac:chgData name="Luca Crocetti" userId="52efdf86-ba77-4dcf-8f92-67ea05fd85b4" providerId="ADAL" clId="{F54AB79C-CF2F-48E0-AB2B-B1BDA75FD3C3}" dt="2023-10-27T12:05:23.826" v="3147"/>
          <ac:inkMkLst>
            <pc:docMk/>
            <pc:sldMk cId="1534029049" sldId="606"/>
            <ac:inkMk id="142" creationId="{6EA3C076-4C6C-11BA-FA83-ED4B8E06E154}"/>
          </ac:inkMkLst>
        </pc:inkChg>
        <pc:inkChg chg="add del mod">
          <ac:chgData name="Luca Crocetti" userId="52efdf86-ba77-4dcf-8f92-67ea05fd85b4" providerId="ADAL" clId="{F54AB79C-CF2F-48E0-AB2B-B1BDA75FD3C3}" dt="2023-10-27T12:05:23.826" v="3134"/>
          <ac:inkMkLst>
            <pc:docMk/>
            <pc:sldMk cId="1534029049" sldId="606"/>
            <ac:inkMk id="143" creationId="{0F3897EF-A94D-9200-8382-035DC920C143}"/>
          </ac:inkMkLst>
        </pc:inkChg>
        <pc:inkChg chg="add del mod">
          <ac:chgData name="Luca Crocetti" userId="52efdf86-ba77-4dcf-8f92-67ea05fd85b4" providerId="ADAL" clId="{F54AB79C-CF2F-48E0-AB2B-B1BDA75FD3C3}" dt="2023-10-27T12:05:23.826" v="3140"/>
          <ac:inkMkLst>
            <pc:docMk/>
            <pc:sldMk cId="1534029049" sldId="606"/>
            <ac:inkMk id="144" creationId="{C302131B-2CDE-460F-CB0F-65A3BC1F9DC0}"/>
          </ac:inkMkLst>
        </pc:inkChg>
        <pc:inkChg chg="add del mod">
          <ac:chgData name="Luca Crocetti" userId="52efdf86-ba77-4dcf-8f92-67ea05fd85b4" providerId="ADAL" clId="{F54AB79C-CF2F-48E0-AB2B-B1BDA75FD3C3}" dt="2023-10-27T12:05:23.826" v="3146"/>
          <ac:inkMkLst>
            <pc:docMk/>
            <pc:sldMk cId="1534029049" sldId="606"/>
            <ac:inkMk id="145" creationId="{F165F9BA-42E9-9A52-E2C3-17C42FBF02F1}"/>
          </ac:inkMkLst>
        </pc:inkChg>
        <pc:inkChg chg="add del mod">
          <ac:chgData name="Luca Crocetti" userId="52efdf86-ba77-4dcf-8f92-67ea05fd85b4" providerId="ADAL" clId="{F54AB79C-CF2F-48E0-AB2B-B1BDA75FD3C3}" dt="2023-10-27T12:05:23.826" v="3143"/>
          <ac:inkMkLst>
            <pc:docMk/>
            <pc:sldMk cId="1534029049" sldId="606"/>
            <ac:inkMk id="146" creationId="{3293A954-8721-0580-9AD5-433841BEFAC8}"/>
          </ac:inkMkLst>
        </pc:inkChg>
        <pc:inkChg chg="add del mod">
          <ac:chgData name="Luca Crocetti" userId="52efdf86-ba77-4dcf-8f92-67ea05fd85b4" providerId="ADAL" clId="{F54AB79C-CF2F-48E0-AB2B-B1BDA75FD3C3}" dt="2023-10-27T12:05:23.826" v="3144"/>
          <ac:inkMkLst>
            <pc:docMk/>
            <pc:sldMk cId="1534029049" sldId="606"/>
            <ac:inkMk id="147" creationId="{CE06FA5B-30D6-AC33-0449-CA0771E00285}"/>
          </ac:inkMkLst>
        </pc:inkChg>
        <pc:inkChg chg="add del mod">
          <ac:chgData name="Luca Crocetti" userId="52efdf86-ba77-4dcf-8f92-67ea05fd85b4" providerId="ADAL" clId="{F54AB79C-CF2F-48E0-AB2B-B1BDA75FD3C3}" dt="2023-10-27T12:05:23.826" v="3131"/>
          <ac:inkMkLst>
            <pc:docMk/>
            <pc:sldMk cId="1534029049" sldId="606"/>
            <ac:inkMk id="148" creationId="{E5F3402C-EBD0-36D2-3892-7E5A86AE00B8}"/>
          </ac:inkMkLst>
        </pc:inkChg>
        <pc:inkChg chg="add del mod">
          <ac:chgData name="Luca Crocetti" userId="52efdf86-ba77-4dcf-8f92-67ea05fd85b4" providerId="ADAL" clId="{F54AB79C-CF2F-48E0-AB2B-B1BDA75FD3C3}" dt="2023-10-27T12:05:23.826" v="3145"/>
          <ac:inkMkLst>
            <pc:docMk/>
            <pc:sldMk cId="1534029049" sldId="606"/>
            <ac:inkMk id="150" creationId="{6825D2AB-C088-DC87-3E37-63CB2C71BEE7}"/>
          </ac:inkMkLst>
        </pc:inkChg>
        <pc:inkChg chg="add del mod">
          <ac:chgData name="Luca Crocetti" userId="52efdf86-ba77-4dcf-8f92-67ea05fd85b4" providerId="ADAL" clId="{F54AB79C-CF2F-48E0-AB2B-B1BDA75FD3C3}" dt="2023-10-27T12:05:23.826" v="3149"/>
          <ac:inkMkLst>
            <pc:docMk/>
            <pc:sldMk cId="1534029049" sldId="606"/>
            <ac:inkMk id="151" creationId="{394DBCC9-3645-99A7-9E85-FB9DBB65D87A}"/>
          </ac:inkMkLst>
        </pc:inkChg>
        <pc:inkChg chg="add del mod">
          <ac:chgData name="Luca Crocetti" userId="52efdf86-ba77-4dcf-8f92-67ea05fd85b4" providerId="ADAL" clId="{F54AB79C-CF2F-48E0-AB2B-B1BDA75FD3C3}" dt="2023-10-27T12:05:23.826" v="3136"/>
          <ac:inkMkLst>
            <pc:docMk/>
            <pc:sldMk cId="1534029049" sldId="606"/>
            <ac:inkMk id="152" creationId="{1E93A143-FED0-1F14-5590-FEF50E99011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4" creationId="{076EEAEE-1C98-194A-8FE3-5226D06C162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5" creationId="{61B28AED-7EB3-8071-71FA-C8785967AFA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6" creationId="{1C501D94-1C81-7262-716D-4D5171D3A4F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7" creationId="{BAC5D857-ADCD-EDF0-D8CD-136E2D74D52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8" creationId="{C684D9A7-537E-F5B4-7C41-82D2DBBCA20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9" creationId="{60FAAF91-D73B-E633-3B08-D914F27B9FE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0" creationId="{7715DA5E-F54C-EB6E-B9A8-30A3CEE31C1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1" creationId="{598B8EC5-B033-11DA-2345-FD7367BCBF31}"/>
          </ac:inkMkLst>
        </pc:inkChg>
        <pc:inkChg chg="add del mod">
          <ac:chgData name="Luca Crocetti" userId="52efdf86-ba77-4dcf-8f92-67ea05fd85b4" providerId="ADAL" clId="{F54AB79C-CF2F-48E0-AB2B-B1BDA75FD3C3}" dt="2023-10-27T12:05:23.826" v="3133"/>
          <ac:inkMkLst>
            <pc:docMk/>
            <pc:sldMk cId="1534029049" sldId="606"/>
            <ac:inkMk id="162" creationId="{F8116414-1E0B-AE3B-4155-34BBAD6CBC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3" creationId="{8F86C51D-3688-EFAD-8E2F-8DB1F4504DD6}"/>
          </ac:inkMkLst>
        </pc:inkChg>
        <pc:inkChg chg="add del mod">
          <ac:chgData name="Luca Crocetti" userId="52efdf86-ba77-4dcf-8f92-67ea05fd85b4" providerId="ADAL" clId="{F54AB79C-CF2F-48E0-AB2B-B1BDA75FD3C3}" dt="2023-10-27T12:05:23.826" v="3137"/>
          <ac:inkMkLst>
            <pc:docMk/>
            <pc:sldMk cId="1534029049" sldId="606"/>
            <ac:inkMk id="164" creationId="{C3486293-736C-7CF7-FDAD-CDB045ACB2E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5" creationId="{BA7B38E3-DFCA-55EF-2180-A7679183C8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6" creationId="{6BD9017E-BCA0-6958-21F8-FDD3A5C2E9D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7" creationId="{2CC63E4E-239C-85E5-5726-335925E13B9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8" creationId="{DC4F6B36-E949-9FB4-809E-5453FDEC4C98}"/>
          </ac:inkMkLst>
        </pc:inkChg>
        <pc:inkChg chg="add del mod">
          <ac:chgData name="Luca Crocetti" userId="52efdf86-ba77-4dcf-8f92-67ea05fd85b4" providerId="ADAL" clId="{F54AB79C-CF2F-48E0-AB2B-B1BDA75FD3C3}" dt="2023-10-27T12:05:23.826" v="3142"/>
          <ac:inkMkLst>
            <pc:docMk/>
            <pc:sldMk cId="1534029049" sldId="606"/>
            <ac:inkMk id="176" creationId="{0EF13219-0219-5069-AA37-BF24E5B4FED9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8" creationId="{C3C3932E-7131-53DC-CA2D-2143DC2C495C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9" creationId="{36C6E647-2B24-9415-4B04-2F7B9899237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0" creationId="{0B8ED6BE-F934-3173-D4B8-FBF8AEB91186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1" creationId="{BC34D8C3-4095-E247-2724-C20DAF3EA64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2" creationId="{10372129-24BD-C086-093F-7E1FE14D7BB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3" creationId="{D39B811B-7B43-06B2-9C4D-B0C18454D15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4" creationId="{75C4214B-329D-A067-7D54-192E91FFFD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5" creationId="{EF649615-1AB8-AB3B-4525-E7D00817B207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6" creationId="{4A044728-8BBD-1D59-8880-DB1B5C18C55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7" creationId="{05641E6D-DDD9-A090-3B3C-4FBD8DE6811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8" creationId="{0B529C4F-351D-18C4-D804-7E2E8DBB4E2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9" creationId="{3F804593-D6F0-F976-BB94-775218D657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1" creationId="{028888BA-F539-DF52-9899-189E11F5261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92" creationId="{F7EEE95F-5F1F-6BFB-0369-900FE97EEED2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4" creationId="{D42B07B4-5CCD-E281-C1D1-3E6D8CA1CA9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6" creationId="{30D0ADA4-2392-94F2-04A2-2D063582D3B1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7" creationId="{E4518FB8-2A25-F222-A4A5-8B5A60C7AD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8" creationId="{169BD791-CD88-2BD2-32AC-2744DA99F38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9" creationId="{13BE78EE-C5C2-3F6A-6E3E-464959D5D50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0" creationId="{C7C31DE2-F9B8-6F34-D407-8C290741DB0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1" creationId="{D2FAD355-8937-FB88-E493-8078444B9E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2" creationId="{013BB67E-4E5E-2654-47F0-E3DF657D08CF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3" creationId="{DFE682DC-CE6A-236B-B99F-15AB1229A6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4" creationId="{81793739-E6D1-D5B6-872F-BB08BCBEBCD8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5" creationId="{1635E4D6-CC8A-E041-CAC7-118C6AB0673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6" creationId="{55064570-4F2B-DA6F-8D20-5387D2F1B22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7" creationId="{985BA08E-DD65-767D-8202-298E94FD565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8" creationId="{294620B9-353C-4B38-DA93-03D135A9D4BD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3" creationId="{99BD2A93-74FB-AE0B-6E72-73144E78E93A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4" creationId="{49002810-BF4C-D385-DE7A-AE5A419C8BB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6" creationId="{56B64215-A4EF-49D0-A0FA-CCFB534831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7" creationId="{B92E6542-BA01-5348-D71A-1A8B0565AFC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8" creationId="{2EB697F9-D92B-BE3B-586E-1BD2DA0916F6}"/>
          </ac:inkMkLst>
        </pc:inkChg>
        <pc:inkChg chg="add del mod">
          <ac:chgData name="Luca Crocetti" userId="52efdf86-ba77-4dcf-8f92-67ea05fd85b4" providerId="ADAL" clId="{F54AB79C-CF2F-48E0-AB2B-B1BDA75FD3C3}" dt="2023-10-27T12:05:57.299" v="3195"/>
          <ac:inkMkLst>
            <pc:docMk/>
            <pc:sldMk cId="1534029049" sldId="606"/>
            <ac:inkMk id="219" creationId="{2BE0C8C8-1A3B-C8AE-5C98-1B60CBF1F426}"/>
          </ac:inkMkLst>
        </pc:inkChg>
        <pc:inkChg chg="add del mod">
          <ac:chgData name="Luca Crocetti" userId="52efdf86-ba77-4dcf-8f92-67ea05fd85b4" providerId="ADAL" clId="{F54AB79C-CF2F-48E0-AB2B-B1BDA75FD3C3}" dt="2023-10-27T12:05:57.299" v="3189"/>
          <ac:inkMkLst>
            <pc:docMk/>
            <pc:sldMk cId="1534029049" sldId="606"/>
            <ac:inkMk id="220" creationId="{B8BF3A83-75DC-E349-A029-9778A693DEA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1" creationId="{4FF1BC14-B339-7B78-E6CC-6873F72BC5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2" creationId="{E3793790-D754-E9F2-7BE2-5A4C00AE2B9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5" creationId="{AB6E351C-556E-6097-0CE3-073A96D5513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6" creationId="{903A6801-D7B9-9347-18F5-2C02E8724209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7" creationId="{A2FB7A0C-CCDF-1EE6-2307-FB5ABE2E75B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8" creationId="{6F1D3CC7-E77F-E998-F9BA-85345B324ED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9" creationId="{FFD00718-463B-4850-B37E-39BD0C5161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0" creationId="{5EE7FE45-2402-7A38-38A1-058506354EC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1" creationId="{34769E8C-2187-8568-6246-52434059856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2" creationId="{AFCAB5DC-CA51-6926-7964-EEFAAB7A818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3" creationId="{A998BB0C-D394-D26E-655D-4AD3C123AFE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4" creationId="{E4B18D04-8FBD-A33E-4E9F-CFDA8AC1679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5" creationId="{B3347D8D-A9FE-0FE6-7955-0D446FEA7D3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6" creationId="{16F4A646-350D-F6EE-159D-21A6FD9AF6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7" creationId="{DB511A42-F56D-6EEA-B1E2-BF0BAFE9EA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8" creationId="{41BF3CAD-38C4-A710-701F-E2EA1F110E9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9" creationId="{15F3C1F1-A29A-D5C7-4FC3-AA5AA831564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0" creationId="{087A3C04-65AE-E4F1-CEA9-8ABE8F70C08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1" creationId="{D7753B9D-0DD3-DAA8-2164-E9F5D2AFD60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2" creationId="{CEF82D26-CEF7-5AB0-9CB6-B5464E97B71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3" creationId="{9574D63F-294E-D1E3-C00B-9ADF83D87C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4" creationId="{3BF093B4-FC3C-5537-E681-3B87811BE7B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5:57.299" v="3188"/>
          <ac:inkMkLst>
            <pc:docMk/>
            <pc:sldMk cId="1534029049" sldId="606"/>
            <ac:inkMk id="250" creationId="{376A8AA5-718F-C830-A7A3-0B9C107A2672}"/>
          </ac:inkMkLst>
        </pc:inkChg>
        <pc:inkChg chg="add del mod">
          <ac:chgData name="Luca Crocetti" userId="52efdf86-ba77-4dcf-8f92-67ea05fd85b4" providerId="ADAL" clId="{F54AB79C-CF2F-48E0-AB2B-B1BDA75FD3C3}" dt="2023-10-27T12:05:57.299" v="3192"/>
          <ac:inkMkLst>
            <pc:docMk/>
            <pc:sldMk cId="1534029049" sldId="606"/>
            <ac:inkMk id="251" creationId="{99487D2A-2930-4B3E-11C2-96294790BE74}"/>
          </ac:inkMkLst>
        </pc:inkChg>
        <pc:inkChg chg="add del mod">
          <ac:chgData name="Luca Crocetti" userId="52efdf86-ba77-4dcf-8f92-67ea05fd85b4" providerId="ADAL" clId="{F54AB79C-CF2F-48E0-AB2B-B1BDA75FD3C3}" dt="2023-10-27T12:05:57.299" v="3191"/>
          <ac:inkMkLst>
            <pc:docMk/>
            <pc:sldMk cId="1534029049" sldId="606"/>
            <ac:inkMk id="252" creationId="{8A1ABCD5-D92D-11FA-E039-AB9D62CCDF1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3" creationId="{B7FF527E-65BE-A80E-8653-6DAD4FCCC13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4" creationId="{0D6B407F-BC48-02F0-FF9E-1CBEFF69A3E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5" creationId="{237F128A-70F0-7DE1-BEF5-B2424411122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0" creationId="{FD322AE4-DD08-9F92-E34B-C927F1EEB42C}"/>
          </ac:inkMkLst>
        </pc:inkChg>
        <pc:inkChg chg="add del mod">
          <ac:chgData name="Luca Crocetti" userId="52efdf86-ba77-4dcf-8f92-67ea05fd85b4" providerId="ADAL" clId="{F54AB79C-CF2F-48E0-AB2B-B1BDA75FD3C3}" dt="2023-10-27T12:05:57.299" v="3190"/>
          <ac:inkMkLst>
            <pc:docMk/>
            <pc:sldMk cId="1534029049" sldId="606"/>
            <ac:inkMk id="321" creationId="{2F5B4198-2086-6784-4A13-B6C56922E864}"/>
          </ac:inkMkLst>
        </pc:inkChg>
        <pc:inkChg chg="add del mod">
          <ac:chgData name="Luca Crocetti" userId="52efdf86-ba77-4dcf-8f92-67ea05fd85b4" providerId="ADAL" clId="{F54AB79C-CF2F-48E0-AB2B-B1BDA75FD3C3}" dt="2023-10-27T12:05:57.299" v="3194"/>
          <ac:inkMkLst>
            <pc:docMk/>
            <pc:sldMk cId="1534029049" sldId="606"/>
            <ac:inkMk id="322" creationId="{310892F4-8D49-AF19-C542-50D1A9FE2CD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3" creationId="{06C043F2-48C1-DD89-C7EF-042ADF158BD8}"/>
          </ac:inkMkLst>
        </pc:inkChg>
        <pc:inkChg chg="del">
          <ac:chgData name="Luca Crocetti" userId="52efdf86-ba77-4dcf-8f92-67ea05fd85b4" providerId="ADAL" clId="{F54AB79C-CF2F-48E0-AB2B-B1BDA75FD3C3}" dt="2023-10-27T12:04:35.926" v="3050"/>
          <ac:inkMkLst>
            <pc:docMk/>
            <pc:sldMk cId="1534029049" sldId="606"/>
            <ac:inkMk id="325" creationId="{FBE624C9-030A-3E52-1357-88D20810B70D}"/>
          </ac:inkMkLst>
        </pc:inkChg>
        <pc:inkChg chg="del mod">
          <ac:chgData name="Luca Crocetti" userId="52efdf86-ba77-4dcf-8f92-67ea05fd85b4" providerId="ADAL" clId="{F54AB79C-CF2F-48E0-AB2B-B1BDA75FD3C3}" dt="2023-10-27T12:04:35.926" v="3051"/>
          <ac:inkMkLst>
            <pc:docMk/>
            <pc:sldMk cId="1534029049" sldId="606"/>
            <ac:inkMk id="326" creationId="{EED989D6-23BF-1BC1-219C-1E0ADD75C22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7" creationId="{1AD26BA9-2F57-4CF0-BD78-8A7FD5B51E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8" creationId="{CB047CA0-8597-3A40-9C82-61F18ED79CE1}"/>
          </ac:inkMkLst>
        </pc:inkChg>
        <pc:inkChg chg="add del mod">
          <ac:chgData name="Luca Crocetti" userId="52efdf86-ba77-4dcf-8f92-67ea05fd85b4" providerId="ADAL" clId="{F54AB79C-CF2F-48E0-AB2B-B1BDA75FD3C3}" dt="2023-10-27T12:05:57.299" v="3196"/>
          <ac:inkMkLst>
            <pc:docMk/>
            <pc:sldMk cId="1534029049" sldId="606"/>
            <ac:inkMk id="331" creationId="{753E7D97-60FE-7562-6007-A845863362A3}"/>
          </ac:inkMkLst>
        </pc:inkChg>
        <pc:inkChg chg="add del mod">
          <ac:chgData name="Luca Crocetti" userId="52efdf86-ba77-4dcf-8f92-67ea05fd85b4" providerId="ADAL" clId="{F54AB79C-CF2F-48E0-AB2B-B1BDA75FD3C3}" dt="2023-10-27T12:05:57.299" v="3193"/>
          <ac:inkMkLst>
            <pc:docMk/>
            <pc:sldMk cId="1534029049" sldId="606"/>
            <ac:inkMk id="332" creationId="{ADEC03E7-FF00-C745-8832-AF06A6586C1C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7" creationId="{F955631F-976B-380B-A508-79F0FF8E425A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8" creationId="{E613825A-BF45-55EA-DCC6-027A3700A7C7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9" creationId="{2480ADA2-979E-83E0-A0F8-9C16A9D7EE98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0" creationId="{B9A0C99C-83EA-07C9-3E90-2DBE515C43D6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1" creationId="{80D62C5F-7853-CAD0-5509-9DC80F8F854D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2" creationId="{6DB05935-C375-DFF0-0922-9ACB61F32742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3" creationId="{A407E03D-47DE-E4E3-C9BC-CCDFA4DA809E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7" creationId="{96ACD303-1BFA-7F1B-B686-F08359140EEA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8" creationId="{B7699059-B535-2DA2-F7B9-0B7E414A901C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0" creationId="{5A509EE2-8957-0E4A-1265-E198A62A100E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1" creationId="{A73549EF-421F-47D7-A542-8F43BD9CA1F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3" creationId="{05F17BFB-F58E-AB4F-FB94-880391C8582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4" creationId="{D5073348-3E2D-24E5-4A18-FD5DF3197FC0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5" creationId="{E39D3074-244C-6994-C1A3-8735786A6FE8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6" creationId="{407EA456-A41F-F854-D729-25EB96585BC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7" creationId="{C63D5E6B-2B40-3B9D-FE7B-CC17FEA54469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8" creationId="{4958EAED-A87F-4DF3-90AE-B70A311A981B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9" creationId="{3900B1C3-9D42-7387-614F-E265D8761ED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0" creationId="{8F65748B-394D-98DC-F77D-541F0699FF4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1" creationId="{A687BDC8-EEC6-5318-E9D2-1404EBA3457A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2" creationId="{9F8FAAD9-F797-1768-4740-C655A61E332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8" creationId="{86D71E8F-0942-7BFE-CD7B-36203A36DDD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9" creationId="{83547550-045A-C1A1-7230-9C4569542C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0" creationId="{772082F3-0FB9-858D-C047-3EF16EFFB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1" creationId="{29037E5B-6118-0190-2C63-0C91EC7D665E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2" creationId="{8EDED18B-7DEE-8A58-82D7-4B01DF055E8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3" creationId="{CB5622AF-8397-EC9D-4DA5-283F8C3D726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4" creationId="{E1AE866A-B7B6-C75C-0A42-C634CBAA0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5" creationId="{875D0998-E18A-6E2A-640A-B4AA268B40A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6" creationId="{45A0170C-FC38-1921-B71C-84C9E22710C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7" creationId="{D0C89A30-FA86-EC42-0DD7-6731EAEF3843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8" creationId="{65164AA0-762A-EE2D-3FD2-7532EEE0301A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9" creationId="{CAB4846B-9F34-B561-2F1B-E23E6DA71E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0" creationId="{64898480-F6BC-BF8A-38E7-B50DB7947F8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1" creationId="{72F70400-8174-E8DB-A21B-539E0EFEA9B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2" creationId="{45BD887E-DDFC-70C5-9B9D-5FFCEF2F196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3" creationId="{FD6ECF78-2CC4-FA9A-2D72-D2B5AF1D3B5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4" creationId="{8C79DFB7-9BE1-C44F-8B82-893391CAEF8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5" creationId="{045E5740-705C-691D-96EE-87C0D620DF91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6" creationId="{8061E2B8-C2C3-465C-ED2D-C31CEF047EA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89" creationId="{57F825BF-1E9C-1A1A-044E-7130F22B2D3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0" creationId="{30B5DEE5-2D42-0E6C-E733-9ACF1336C724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1" creationId="{5D11A795-C59A-EB6C-3B30-FE50136BFE89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2" creationId="{EE82D8D6-1C12-FC42-4B78-59321DBFDD0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3" creationId="{A4D8464B-0AE7-1B26-FAE8-C1A89DDFC69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4" creationId="{1BD924AF-5BE7-2F38-B1E5-376AC1A12BC5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5" creationId="{E33173E0-5346-21EF-09C3-D1D699DDA640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6" creationId="{C645651A-8812-EFC8-9582-C74FA04C06EF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7" creationId="{8C3A122A-D2B2-D8F1-E874-4D5C963BD6A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8" creationId="{28ED5689-102B-0282-24C1-B765E1C246B3}"/>
          </ac:inkMkLst>
        </pc:inkChg>
        <pc:inkChg chg="add del">
          <ac:chgData name="Luca Crocetti" userId="52efdf86-ba77-4dcf-8f92-67ea05fd85b4" providerId="ADAL" clId="{F54AB79C-CF2F-48E0-AB2B-B1BDA75FD3C3}" dt="2023-10-27T12:06:36.817" v="3254"/>
          <ac:inkMkLst>
            <pc:docMk/>
            <pc:sldMk cId="1534029049" sldId="606"/>
            <ac:inkMk id="400" creationId="{DF8EA483-0F09-4614-00DD-4AC537E2F27C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1" creationId="{22904871-BE3E-6255-3642-36589E53C469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2" creationId="{B08392B2-478C-7A3F-5970-AB1FFE6C18C7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3" creationId="{10903E22-B3CA-2928-ECDA-27F5D781B508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4" creationId="{90529622-9383-956C-3B8D-9A1AE6B3FA4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5" creationId="{BAD88501-57CB-3632-B57D-2A132D350EC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6" creationId="{9839A848-C89F-5422-315C-029848E939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8" creationId="{06D0B717-B628-82F3-2C1C-0549227183E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9" creationId="{876124FF-1901-45C8-DB48-2F5BEB884231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0" creationId="{9E503CA2-8E71-BE9F-DD99-7C6ED45B98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1" creationId="{D7A63F7F-E891-B3C5-E4E8-54270B3C1C7D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3" creationId="{54A0C055-0911-8EDB-CE0E-D32ED2395820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4" creationId="{1F8D8178-834F-0BD7-863F-13AAB76E279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5" creationId="{01F3503E-D27F-BB34-BF83-CF116D2C160A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6" creationId="{ECA5D473-2CA3-FD21-5A62-7E948C46276A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8" creationId="{BA3BDB78-3AE0-EB1C-56E3-EA8726A51783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9" creationId="{B546F5F1-8BD8-7FE2-B3D4-B29E7A6C8B0D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0" creationId="{F1900D0E-ED38-74F1-D861-EE127B3D9BB8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1" creationId="{391E6855-DA38-9934-698F-724B536B870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2" creationId="{044B6AE4-6C68-61DB-3462-415EA4DBEBB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3" creationId="{304919F5-96A0-01DB-9F16-222700EC7D7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4" creationId="{C07B4EB7-BDE5-EF9A-1CA1-B56C8A3B26FF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5" creationId="{AD7AD381-2241-4A82-1CEB-70B51517DA27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6" creationId="{5FE89DAE-9965-9F4F-C610-056480486D54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7" creationId="{07FAE924-5600-7A5D-42DE-36F1E65A9E25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8" creationId="{A02D9B73-2C74-685A-7214-5004D1A2122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9" creationId="{48488756-5D1C-0316-4119-42263C1195DF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5:38.725" v="5054"/>
        <pc:sldMkLst>
          <pc:docMk/>
          <pc:sldMk cId="908420301" sldId="607"/>
        </pc:sldMkLst>
        <pc:spChg chg="mod">
          <ac:chgData name="Luca Crocetti" userId="52efdf86-ba77-4dcf-8f92-67ea05fd85b4" providerId="ADAL" clId="{F54AB79C-CF2F-48E0-AB2B-B1BDA75FD3C3}" dt="2023-10-27T14:13:51.252" v="4951" actId="20577"/>
          <ac:spMkLst>
            <pc:docMk/>
            <pc:sldMk cId="908420301" sldId="607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4:14:54.957" v="4990"/>
          <ac:grpSpMkLst>
            <pc:docMk/>
            <pc:sldMk cId="908420301" sldId="607"/>
            <ac:grpSpMk id="31" creationId="{A825E9B3-8508-1F4F-2F22-6C0183265A70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2" creationId="{3137AB2D-6757-08C9-AE77-630BE0F91E9D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3" creationId="{A98AFA4B-AAA5-099F-C095-E51852928CBA}"/>
          </ac:grpSpMkLst>
        </pc:grpChg>
        <pc:grpChg chg="mod">
          <ac:chgData name="Luca Crocetti" userId="52efdf86-ba77-4dcf-8f92-67ea05fd85b4" providerId="ADAL" clId="{F54AB79C-CF2F-48E0-AB2B-B1BDA75FD3C3}" dt="2023-10-27T14:15:02.777" v="5003"/>
          <ac:grpSpMkLst>
            <pc:docMk/>
            <pc:sldMk cId="908420301" sldId="607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5:14.200" v="5017"/>
          <ac:grpSpMkLst>
            <pc:docMk/>
            <pc:sldMk cId="908420301" sldId="607"/>
            <ac:grpSpMk id="58" creationId="{FDE9C074-E507-29CA-74E1-029B062E4E39}"/>
          </ac:grpSpMkLst>
        </pc:grpChg>
        <pc:grpChg chg="del 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59" creationId="{7AF5440C-CF43-0EC7-0E9A-52D1FD787C03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3" creationId="{30087792-7F83-F524-ADD5-AEE8F9C9263C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4" creationId="{788D6FB0-C97D-A3B1-EA7F-2823B09E117F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5" creationId="{3B8B56F2-3BA1-26AD-B773-8142577D2CA8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32.246" v="5049"/>
          <ac:grpSpMkLst>
            <pc:docMk/>
            <pc:sldMk cId="908420301" sldId="607"/>
            <ac:grpSpMk id="89" creationId="{6412F354-D336-0F4B-40EE-8B0A8F7DBC92}"/>
          </ac:grpSpMkLst>
        </pc:grpChg>
        <pc:grpChg chg="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93" creationId="{78D99D8F-2737-213F-C4E5-BDE06F0591BF}"/>
          </ac:grpSpMkLst>
        </pc:grpChg>
        <pc:picChg chg="mod">
          <ac:chgData name="Luca Crocetti" userId="52efdf86-ba77-4dcf-8f92-67ea05fd85b4" providerId="ADAL" clId="{F54AB79C-CF2F-48E0-AB2B-B1BDA75FD3C3}" dt="2023-10-27T14:14:28.615" v="4955" actId="1076"/>
          <ac:picMkLst>
            <pc:docMk/>
            <pc:sldMk cId="908420301" sldId="607"/>
            <ac:picMk id="4" creationId="{A9C31357-BDB2-1881-5589-E6D0DBDDC68B}"/>
          </ac:picMkLst>
        </pc:picChg>
        <pc:inkChg chg="add">
          <ac:chgData name="Luca Crocetti" userId="52efdf86-ba77-4dcf-8f92-67ea05fd85b4" providerId="ADAL" clId="{F54AB79C-CF2F-48E0-AB2B-B1BDA75FD3C3}" dt="2023-10-27T14:14:32.554" v="4956" actId="9405"/>
          <ac:inkMkLst>
            <pc:docMk/>
            <pc:sldMk cId="908420301" sldId="607"/>
            <ac:inkMk id="3" creationId="{A20F4206-11B7-2D0D-C7B9-9815157EFEE3}"/>
          </ac:inkMkLst>
        </pc:inkChg>
        <pc:inkChg chg="add">
          <ac:chgData name="Luca Crocetti" userId="52efdf86-ba77-4dcf-8f92-67ea05fd85b4" providerId="ADAL" clId="{F54AB79C-CF2F-48E0-AB2B-B1BDA75FD3C3}" dt="2023-10-27T14:14:36.834" v="4957" actId="9405"/>
          <ac:inkMkLst>
            <pc:docMk/>
            <pc:sldMk cId="908420301" sldId="607"/>
            <ac:inkMk id="6" creationId="{5585AADC-8156-CCA9-76FD-F08DF1A3DB8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7" creationId="{554EA8A3-81E6-D02A-479F-93D1E94FF802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8" creationId="{FEF76498-BA12-2FFF-3FC4-7F81A104A94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9" creationId="{99AAC78B-CC2E-7903-3660-013C34D955E0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0" creationId="{07F2EE40-3286-7D49-2694-692A8CCFE283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1" creationId="{67E7D3A5-2224-0045-6B5A-C802671A7655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2" creationId="{364DBF1B-3BE5-75AB-E7D0-E693B0369FD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3" creationId="{F71D30AA-E19F-CA18-9E9D-0D0BE33EE92A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4" creationId="{EFD0EFF0-6972-2C5D-2C75-484219E0D5BF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5" creationId="{5D83D9EC-BC4E-B7E2-1912-20B0AEE1DEF1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6" creationId="{BDBFF27A-A345-E87A-6432-6DA1C1D43F0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7" creationId="{E0A384DE-7DF9-D1E7-2FE8-735FA95ED956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8" creationId="{F30B3CC8-4169-05D8-31AA-B276B142792E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9" creationId="{79185A74-EAD1-B24A-B59F-4299C2EFBC9D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0" creationId="{64D45801-1E20-2068-323D-3A14E372DAB8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1" creationId="{CE6BFA70-C314-3D41-2CB2-4F46655426E8}"/>
          </ac:inkMkLst>
        </pc:inkChg>
        <pc:inkChg chg="add del mod">
          <ac:chgData name="Luca Crocetti" userId="52efdf86-ba77-4dcf-8f92-67ea05fd85b4" providerId="ADAL" clId="{F54AB79C-CF2F-48E0-AB2B-B1BDA75FD3C3}" dt="2023-10-27T14:14:54.957" v="4985"/>
          <ac:inkMkLst>
            <pc:docMk/>
            <pc:sldMk cId="908420301" sldId="607"/>
            <ac:inkMk id="22" creationId="{4284ED79-DD2D-5FFD-E32B-619609C871BE}"/>
          </ac:inkMkLst>
        </pc:inkChg>
        <pc:inkChg chg="add del mod">
          <ac:chgData name="Luca Crocetti" userId="52efdf86-ba77-4dcf-8f92-67ea05fd85b4" providerId="ADAL" clId="{F54AB79C-CF2F-48E0-AB2B-B1BDA75FD3C3}" dt="2023-10-27T14:14:54.957" v="4983"/>
          <ac:inkMkLst>
            <pc:docMk/>
            <pc:sldMk cId="908420301" sldId="607"/>
            <ac:inkMk id="23" creationId="{1645FB74-302B-3F2B-3888-43F3567930D7}"/>
          </ac:inkMkLst>
        </pc:inkChg>
        <pc:inkChg chg="add del mod">
          <ac:chgData name="Luca Crocetti" userId="52efdf86-ba77-4dcf-8f92-67ea05fd85b4" providerId="ADAL" clId="{F54AB79C-CF2F-48E0-AB2B-B1BDA75FD3C3}" dt="2023-10-27T14:14:54.957" v="4989"/>
          <ac:inkMkLst>
            <pc:docMk/>
            <pc:sldMk cId="908420301" sldId="607"/>
            <ac:inkMk id="24" creationId="{BB9D91AA-76AB-E31C-4497-07A3E8BFF76A}"/>
          </ac:inkMkLst>
        </pc:inkChg>
        <pc:inkChg chg="add del mod">
          <ac:chgData name="Luca Crocetti" userId="52efdf86-ba77-4dcf-8f92-67ea05fd85b4" providerId="ADAL" clId="{F54AB79C-CF2F-48E0-AB2B-B1BDA75FD3C3}" dt="2023-10-27T14:14:54.957" v="4986"/>
          <ac:inkMkLst>
            <pc:docMk/>
            <pc:sldMk cId="908420301" sldId="607"/>
            <ac:inkMk id="25" creationId="{8AB10F21-FA07-02CD-7EBA-75C0EDA2D360}"/>
          </ac:inkMkLst>
        </pc:inkChg>
        <pc:inkChg chg="add del mod">
          <ac:chgData name="Luca Crocetti" userId="52efdf86-ba77-4dcf-8f92-67ea05fd85b4" providerId="ADAL" clId="{F54AB79C-CF2F-48E0-AB2B-B1BDA75FD3C3}" dt="2023-10-27T14:14:54.957" v="4984"/>
          <ac:inkMkLst>
            <pc:docMk/>
            <pc:sldMk cId="908420301" sldId="607"/>
            <ac:inkMk id="26" creationId="{86E598BA-73C6-B9CE-25C1-272BDB38F153}"/>
          </ac:inkMkLst>
        </pc:inkChg>
        <pc:inkChg chg="add del mod">
          <ac:chgData name="Luca Crocetti" userId="52efdf86-ba77-4dcf-8f92-67ea05fd85b4" providerId="ADAL" clId="{F54AB79C-CF2F-48E0-AB2B-B1BDA75FD3C3}" dt="2023-10-27T14:14:55.707" v="4992"/>
          <ac:inkMkLst>
            <pc:docMk/>
            <pc:sldMk cId="908420301" sldId="607"/>
            <ac:inkMk id="27" creationId="{30BAD42C-A427-AA50-39CC-20A3F39402B8}"/>
          </ac:inkMkLst>
        </pc:inkChg>
        <pc:inkChg chg="add del mod">
          <ac:chgData name="Luca Crocetti" userId="52efdf86-ba77-4dcf-8f92-67ea05fd85b4" providerId="ADAL" clId="{F54AB79C-CF2F-48E0-AB2B-B1BDA75FD3C3}" dt="2023-10-27T14:14:54.957" v="4987"/>
          <ac:inkMkLst>
            <pc:docMk/>
            <pc:sldMk cId="908420301" sldId="607"/>
            <ac:inkMk id="28" creationId="{DBEF723F-1A02-76B9-C8FD-5F2241BCAC55}"/>
          </ac:inkMkLst>
        </pc:inkChg>
        <pc:inkChg chg="add del mod">
          <ac:chgData name="Luca Crocetti" userId="52efdf86-ba77-4dcf-8f92-67ea05fd85b4" providerId="ADAL" clId="{F54AB79C-CF2F-48E0-AB2B-B1BDA75FD3C3}" dt="2023-10-27T14:14:54.957" v="4990"/>
          <ac:inkMkLst>
            <pc:docMk/>
            <pc:sldMk cId="908420301" sldId="607"/>
            <ac:inkMk id="29" creationId="{CDC609D7-0B21-3C75-07B9-C18B14E0034D}"/>
          </ac:inkMkLst>
        </pc:inkChg>
        <pc:inkChg chg="add del mod">
          <ac:chgData name="Luca Crocetti" userId="52efdf86-ba77-4dcf-8f92-67ea05fd85b4" providerId="ADAL" clId="{F54AB79C-CF2F-48E0-AB2B-B1BDA75FD3C3}" dt="2023-10-27T14:14:54.957" v="4988"/>
          <ac:inkMkLst>
            <pc:docMk/>
            <pc:sldMk cId="908420301" sldId="607"/>
            <ac:inkMk id="30" creationId="{D707B62C-5897-CF6C-6DF3-592DBD4CD236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4" creationId="{D60150D8-E9E3-78F8-0751-35DC573DE26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5" creationId="{37D4FC3F-B277-7003-77B6-535AE09EAB3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6" creationId="{772026BF-5D55-638C-CBE6-E1A2C009272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7" creationId="{1181B668-8927-CBF7-9BE3-369D69E67705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8" creationId="{ABAE4144-8240-F75A-E894-22C89466A99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9" creationId="{21BBD486-836E-CA59-ABCF-11625CD1F21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0" creationId="{E0CDFEC6-D95F-6654-921D-55C7A465507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1" creationId="{BFAE4E5B-38A1-82E1-100D-700FBCFCFCEF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2" creationId="{EF1E8CBD-356B-0191-70A6-1123A0D5090D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3" creationId="{7DB7C914-A9F7-41C3-DD21-48A31DC9F7BF}"/>
          </ac:inkMkLst>
        </pc:inkChg>
        <pc:inkChg chg="add">
          <ac:chgData name="Luca Crocetti" userId="52efdf86-ba77-4dcf-8f92-67ea05fd85b4" providerId="ADAL" clId="{F54AB79C-CF2F-48E0-AB2B-B1BDA75FD3C3}" dt="2023-10-27T14:15:04.898" v="5004" actId="9405"/>
          <ac:inkMkLst>
            <pc:docMk/>
            <pc:sldMk cId="908420301" sldId="607"/>
            <ac:inkMk id="45" creationId="{3231B16A-D8FB-A529-C6B7-1447648BE835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6" creationId="{8BB00836-B5D0-2AD3-67DB-982EAF90083D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7" creationId="{3B98E6E6-7C59-8B80-E71B-D1A9116D61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8" creationId="{CB37E1EC-BCA1-D348-5B47-27206F6F9B7F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9" creationId="{D1390632-6684-954B-CD91-A2FA443CBF5B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0" creationId="{EEAF5D46-550E-1951-9D6F-3A12F6AC615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1" creationId="{224ACB5C-4453-31DC-EC5D-757F7D24040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2" creationId="{8E6A5DDD-0630-ED11-5E05-3E3D7FE027B0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3" creationId="{45AF14B4-2036-1328-0DAD-17F998DEFF3F}"/>
          </ac:inkMkLst>
        </pc:inkChg>
        <pc:inkChg chg="add del mod">
          <ac:chgData name="Luca Crocetti" userId="52efdf86-ba77-4dcf-8f92-67ea05fd85b4" providerId="ADAL" clId="{F54AB79C-CF2F-48E0-AB2B-B1BDA75FD3C3}" dt="2023-10-27T14:15:15.254" v="5020"/>
          <ac:inkMkLst>
            <pc:docMk/>
            <pc:sldMk cId="908420301" sldId="607"/>
            <ac:inkMk id="54" creationId="{B634FBC2-24CA-A9A4-F50B-725F8938CB94}"/>
          </ac:inkMkLst>
        </pc:inkChg>
        <pc:inkChg chg="add del mod">
          <ac:chgData name="Luca Crocetti" userId="52efdf86-ba77-4dcf-8f92-67ea05fd85b4" providerId="ADAL" clId="{F54AB79C-CF2F-48E0-AB2B-B1BDA75FD3C3}" dt="2023-10-27T14:15:15.254" v="5018"/>
          <ac:inkMkLst>
            <pc:docMk/>
            <pc:sldMk cId="908420301" sldId="607"/>
            <ac:inkMk id="55" creationId="{7709A2E0-A52A-7C5A-19FF-05EB2850F4AA}"/>
          </ac:inkMkLst>
        </pc:inkChg>
        <pc:inkChg chg="add del mod">
          <ac:chgData name="Luca Crocetti" userId="52efdf86-ba77-4dcf-8f92-67ea05fd85b4" providerId="ADAL" clId="{F54AB79C-CF2F-48E0-AB2B-B1BDA75FD3C3}" dt="2023-10-27T14:15:15.254" v="5019"/>
          <ac:inkMkLst>
            <pc:docMk/>
            <pc:sldMk cId="908420301" sldId="607"/>
            <ac:inkMk id="56" creationId="{D767F512-2E2E-D30D-E31E-3C67D3230BBB}"/>
          </ac:inkMkLst>
        </pc:inkChg>
        <pc:inkChg chg="add del mod">
          <ac:chgData name="Luca Crocetti" userId="52efdf86-ba77-4dcf-8f92-67ea05fd85b4" providerId="ADAL" clId="{F54AB79C-CF2F-48E0-AB2B-B1BDA75FD3C3}" dt="2023-10-27T14:15:15.254" v="5021"/>
          <ac:inkMkLst>
            <pc:docMk/>
            <pc:sldMk cId="908420301" sldId="607"/>
            <ac:inkMk id="57" creationId="{330338A5-A16E-641C-649E-81000C521B6D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0" creationId="{72D2A5FD-2BD9-B031-4F22-64700C4110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1" creationId="{383402F6-64A1-4634-9FFF-01BA89CF33B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2" creationId="{A4710257-5A71-1A7D-04FA-74312132C148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3" creationId="{8D79B594-4B3B-7BE5-9FED-6208C39AF4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4" creationId="{A1B42082-F878-BF3C-FDBE-731BF750EE1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5" creationId="{63F42EA6-C2A1-88A6-492A-861EDD0D81E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6" creationId="{7C28467F-28F8-255F-7D3E-DF369AFB36C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7" creationId="{327F11C5-5705-9D08-13FE-5C78C8F9A67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8" creationId="{B7658D96-8AA1-9606-38BA-362C2B04DF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9" creationId="{A854AA55-27FC-F4F4-0A29-1B56FC8C7E3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0" creationId="{6CA853A3-4967-15F1-B68E-A16F996EA27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1" creationId="{7050177E-CF36-9851-8363-5C25D1D82684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2" creationId="{22F24005-548E-BEE8-21C2-2E643EF0AD8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3" creationId="{06A16B4F-B34A-B672-44D8-A8B25CA5FE4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4" creationId="{D4757608-3806-D311-2A32-CA11953555D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5" creationId="{174E426E-AD83-F2EA-B654-0EC84C95505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6" creationId="{1B36E696-FB17-A742-F92A-BBB3D2CFDE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7" creationId="{A70E5210-81CC-4A50-9BBB-0ADC63B84B5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8" creationId="{8D20B7D7-91A2-CAE4-1D81-56C1330A978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9" creationId="{8293DFDA-D6FF-DECD-AAF0-E4C38C1F279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0" creationId="{F9160FFE-2FEC-2448-21A5-A4B3D8C05DEE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1" creationId="{5BE35916-ACDC-DFF8-EC40-6CB90064ACB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2" creationId="{8817478A-2CFD-920A-D04E-844603F03B84}"/>
          </ac:inkMkLst>
        </pc:inkChg>
        <pc:inkChg chg="add del mod">
          <ac:chgData name="Luca Crocetti" userId="52efdf86-ba77-4dcf-8f92-67ea05fd85b4" providerId="ADAL" clId="{F54AB79C-CF2F-48E0-AB2B-B1BDA75FD3C3}" dt="2023-10-27T14:15:32.246" v="5050"/>
          <ac:inkMkLst>
            <pc:docMk/>
            <pc:sldMk cId="908420301" sldId="607"/>
            <ac:inkMk id="87" creationId="{503B58D5-FEAA-E527-12B4-D9E9C1A7401A}"/>
          </ac:inkMkLst>
        </pc:inkChg>
        <pc:inkChg chg="add del mod">
          <ac:chgData name="Luca Crocetti" userId="52efdf86-ba77-4dcf-8f92-67ea05fd85b4" providerId="ADAL" clId="{F54AB79C-CF2F-48E0-AB2B-B1BDA75FD3C3}" dt="2023-10-27T14:15:32.246" v="5049"/>
          <ac:inkMkLst>
            <pc:docMk/>
            <pc:sldMk cId="908420301" sldId="607"/>
            <ac:inkMk id="88" creationId="{5E5424DD-FAD5-2EE5-5CC9-BEC8E04DD0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0" creationId="{43500700-CF38-AC14-F007-663FD63A74C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1" creationId="{509B433D-D0AF-A42A-9570-0C65C2B5016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2" creationId="{31C00321-DB8E-D083-244B-93A05E881EF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9:01.108" v="5312"/>
        <pc:sldMkLst>
          <pc:docMk/>
          <pc:sldMk cId="3846203659" sldId="608"/>
        </pc:sldMkLst>
        <pc:grpChg chg="del mod">
          <ac:chgData name="Luca Crocetti" userId="52efdf86-ba77-4dcf-8f92-67ea05fd85b4" providerId="ADAL" clId="{F54AB79C-CF2F-48E0-AB2B-B1BDA75FD3C3}" dt="2023-10-27T14:16:20.414" v="5128"/>
          <ac:grpSpMkLst>
            <pc:docMk/>
            <pc:sldMk cId="3846203659" sldId="608"/>
            <ac:grpSpMk id="28" creationId="{0E8A1C71-3C61-E8EC-8F19-7254CCDB8F85}"/>
          </ac:grpSpMkLst>
        </pc:grpChg>
        <pc:grpChg chg="mod">
          <ac:chgData name="Luca Crocetti" userId="52efdf86-ba77-4dcf-8f92-67ea05fd85b4" providerId="ADAL" clId="{F54AB79C-CF2F-48E0-AB2B-B1BDA75FD3C3}" dt="2023-10-27T14:16:17.403" v="5124"/>
          <ac:grpSpMkLst>
            <pc:docMk/>
            <pc:sldMk cId="3846203659" sldId="608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7T14:15:49.293" v="5072"/>
          <ac:grpSpMkLst>
            <pc:docMk/>
            <pc:sldMk cId="3846203659" sldId="608"/>
            <ac:grpSpMk id="32" creationId="{3137AB2D-6757-08C9-AE77-630BE0F91E9D}"/>
          </ac:grpSpMkLst>
        </pc:grpChg>
        <pc:grpChg chg="del mod">
          <ac:chgData name="Luca Crocetti" userId="52efdf86-ba77-4dcf-8f92-67ea05fd85b4" providerId="ADAL" clId="{F54AB79C-CF2F-48E0-AB2B-B1BDA75FD3C3}" dt="2023-10-27T14:15:49.302" v="5107"/>
          <ac:grpSpMkLst>
            <pc:docMk/>
            <pc:sldMk cId="3846203659" sldId="608"/>
            <ac:grpSpMk id="33" creationId="{A98AFA4B-AAA5-099F-C095-E51852928CBA}"/>
          </ac:grpSpMkLst>
        </pc:grpChg>
        <pc:grpChg chg="del mod">
          <ac:chgData name="Luca Crocetti" userId="52efdf86-ba77-4dcf-8f92-67ea05fd85b4" providerId="ADAL" clId="{F54AB79C-CF2F-48E0-AB2B-B1BDA75FD3C3}" dt="2023-10-27T14:15:49.302" v="5105"/>
          <ac:grpSpMkLst>
            <pc:docMk/>
            <pc:sldMk cId="3846203659" sldId="608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55" creationId="{4E230B21-B7BE-0DEF-1CEA-2381B9463EE1}"/>
          </ac:grpSpMkLst>
        </pc:grpChg>
        <pc:grpChg chg="del mod">
          <ac:chgData name="Luca Crocetti" userId="52efdf86-ba77-4dcf-8f92-67ea05fd85b4" providerId="ADAL" clId="{F54AB79C-CF2F-48E0-AB2B-B1BDA75FD3C3}" dt="2023-10-27T14:15:56.397" v="5116"/>
          <ac:grpSpMkLst>
            <pc:docMk/>
            <pc:sldMk cId="3846203659" sldId="608"/>
            <ac:grpSpMk id="83" creationId="{30087792-7F83-F524-ADD5-AEE8F9C9263C}"/>
          </ac:grpSpMkLst>
        </pc:grpChg>
        <pc:grpChg chg="del mod">
          <ac:chgData name="Luca Crocetti" userId="52efdf86-ba77-4dcf-8f92-67ea05fd85b4" providerId="ADAL" clId="{F54AB79C-CF2F-48E0-AB2B-B1BDA75FD3C3}" dt="2023-10-27T14:15:49.302" v="5093"/>
          <ac:grpSpMkLst>
            <pc:docMk/>
            <pc:sldMk cId="3846203659" sldId="608"/>
            <ac:grpSpMk id="84" creationId="{788D6FB0-C97D-A3B1-EA7F-2823B09E117F}"/>
          </ac:grpSpMkLst>
        </pc:grpChg>
        <pc:grpChg chg="del mod">
          <ac:chgData name="Luca Crocetti" userId="52efdf86-ba77-4dcf-8f92-67ea05fd85b4" providerId="ADAL" clId="{F54AB79C-CF2F-48E0-AB2B-B1BDA75FD3C3}" dt="2023-10-27T14:15:49.293" v="5087"/>
          <ac:grpSpMkLst>
            <pc:docMk/>
            <pc:sldMk cId="3846203659" sldId="608"/>
            <ac:grpSpMk id="85" creationId="{3B8B56F2-3BA1-26AD-B773-8142577D2CA8}"/>
          </ac:grpSpMkLst>
        </pc:grpChg>
        <pc:grpChg chg="del mod">
          <ac:chgData name="Luca Crocetti" userId="52efdf86-ba77-4dcf-8f92-67ea05fd85b4" providerId="ADAL" clId="{F54AB79C-CF2F-48E0-AB2B-B1BDA75FD3C3}" dt="2023-10-27T14:15:49.302" v="5100"/>
          <ac:grpSpMkLst>
            <pc:docMk/>
            <pc:sldMk cId="3846203659" sldId="608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49.302" v="5104"/>
          <ac:grpSpMkLst>
            <pc:docMk/>
            <pc:sldMk cId="3846203659" sldId="608"/>
            <ac:grpSpMk id="93" creationId="{78D99D8F-2737-213F-C4E5-BDE06F0591BF}"/>
          </ac:grpSpMkLst>
        </pc:grpChg>
        <pc:grpChg chg="del mod">
          <ac:chgData name="Luca Crocetti" userId="52efdf86-ba77-4dcf-8f92-67ea05fd85b4" providerId="ADAL" clId="{F54AB79C-CF2F-48E0-AB2B-B1BDA75FD3C3}" dt="2023-10-27T14:16:27.888" v="5142"/>
          <ac:grpSpMkLst>
            <pc:docMk/>
            <pc:sldMk cId="3846203659" sldId="608"/>
            <ac:grpSpMk id="98" creationId="{3BD80F01-849D-DE24-DCEA-963C413A677D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99" creationId="{48FC528E-4052-977F-2D53-9AA8651500E6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2" creationId="{75770D0F-104D-DE34-8602-BC8178AD5127}"/>
          </ac:grpSpMkLst>
        </pc:grpChg>
        <pc:grpChg chg="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5" creationId="{75B8C7E3-81F7-DED1-7FFD-011B0A209F2E}"/>
          </ac:grpSpMkLst>
        </pc:grpChg>
        <pc:grpChg chg="mod">
          <ac:chgData name="Luca Crocetti" userId="52efdf86-ba77-4dcf-8f92-67ea05fd85b4" providerId="ADAL" clId="{F54AB79C-CF2F-48E0-AB2B-B1BDA75FD3C3}" dt="2023-10-27T14:16:40.692" v="5170"/>
          <ac:grpSpMkLst>
            <pc:docMk/>
            <pc:sldMk cId="3846203659" sldId="608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46" creationId="{274FE3FB-82A6-478A-30D4-0DA0A0C14C3F}"/>
          </ac:grpSpMkLst>
        </pc:grpChg>
        <pc:grpChg chg="mod">
          <ac:chgData name="Luca Crocetti" userId="52efdf86-ba77-4dcf-8f92-67ea05fd85b4" providerId="ADAL" clId="{F54AB79C-CF2F-48E0-AB2B-B1BDA75FD3C3}" dt="2023-10-27T14:16:56.382" v="5198"/>
          <ac:grpSpMkLst>
            <pc:docMk/>
            <pc:sldMk cId="3846203659" sldId="608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8" creationId="{7189A468-F9FE-5AA6-5409-5163BF58C87A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9" creationId="{5A8D6120-601C-2070-7764-C5336D4A89BF}"/>
          </ac:grpSpMkLst>
        </pc:grpChg>
        <pc:grpChg chg="del mod">
          <ac:chgData name="Luca Crocetti" userId="52efdf86-ba77-4dcf-8f92-67ea05fd85b4" providerId="ADAL" clId="{F54AB79C-CF2F-48E0-AB2B-B1BDA75FD3C3}" dt="2023-10-27T14:17:00.985" v="5210"/>
          <ac:grpSpMkLst>
            <pc:docMk/>
            <pc:sldMk cId="3846203659" sldId="608"/>
            <ac:grpSpMk id="156" creationId="{1CDC2B63-D557-FB26-76BB-427E3D5E615F}"/>
          </ac:grpSpMkLst>
        </pc:grpChg>
        <pc:grpChg chg="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58" creationId="{2ED8E546-5DC3-9961-1B58-CA788705EC7F}"/>
          </ac:grpSpMkLst>
        </pc:grpChg>
        <pc:grpChg chg="mod">
          <ac:chgData name="Luca Crocetti" userId="52efdf86-ba77-4dcf-8f92-67ea05fd85b4" providerId="ADAL" clId="{F54AB79C-CF2F-48E0-AB2B-B1BDA75FD3C3}" dt="2023-10-27T14:17:08.482" v="5217"/>
          <ac:grpSpMkLst>
            <pc:docMk/>
            <pc:sldMk cId="3846203659" sldId="608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66" creationId="{3D9E6D47-AC4B-919F-8B64-6C2A2B740B22}"/>
          </ac:grpSpMkLst>
        </pc:grpChg>
        <pc:grpChg chg="del mod">
          <ac:chgData name="Luca Crocetti" userId="52efdf86-ba77-4dcf-8f92-67ea05fd85b4" providerId="ADAL" clId="{F54AB79C-CF2F-48E0-AB2B-B1BDA75FD3C3}" dt="2023-10-27T14:17:14.658" v="5231"/>
          <ac:grpSpMkLst>
            <pc:docMk/>
            <pc:sldMk cId="3846203659" sldId="608"/>
            <ac:grpSpMk id="172" creationId="{6A70C8EF-C09F-6160-8F16-D6EA6F6CB430}"/>
          </ac:grpSpMkLst>
        </pc:grpChg>
        <pc:grpChg chg="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82" creationId="{0611853A-4181-9D48-5D9F-8C14C545C52B}"/>
          </ac:grpSpMkLst>
        </pc:grpChg>
        <pc:grpChg chg="mod">
          <ac:chgData name="Luca Crocetti" userId="52efdf86-ba77-4dcf-8f92-67ea05fd85b4" providerId="ADAL" clId="{F54AB79C-CF2F-48E0-AB2B-B1BDA75FD3C3}" dt="2023-10-27T14:17:47.451" v="5247"/>
          <ac:grpSpMkLst>
            <pc:docMk/>
            <pc:sldMk cId="3846203659" sldId="608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3" creationId="{692AD1F5-00E0-734C-D3E5-9DF1913988B4}"/>
          </ac:grpSpMkLst>
        </pc:grpChg>
        <pc:grpChg chg="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5" creationId="{845D76FF-8AAF-E016-D04E-A268F945D7BE}"/>
          </ac:grpSpMkLst>
        </pc:grpChg>
        <pc:grpChg chg="mod">
          <ac:chgData name="Luca Crocetti" userId="52efdf86-ba77-4dcf-8f92-67ea05fd85b4" providerId="ADAL" clId="{F54AB79C-CF2F-48E0-AB2B-B1BDA75FD3C3}" dt="2023-10-27T14:18:13.600" v="5261"/>
          <ac:grpSpMkLst>
            <pc:docMk/>
            <pc:sldMk cId="3846203659" sldId="608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06" creationId="{5AC35BF8-24F3-BE1B-B7A1-80922CA558C9}"/>
          </ac:grpSpMkLst>
        </pc:grpChg>
        <pc:grpChg chg="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7T14:18:42.010" v="5288"/>
          <ac:grpSpMkLst>
            <pc:docMk/>
            <pc:sldMk cId="3846203659" sldId="608"/>
            <ac:grpSpMk id="223" creationId="{9447A636-E298-34FB-3D81-2F8ACD1F74AD}"/>
          </ac:grpSpMkLst>
        </pc:grpChg>
        <pc:grpChg chg="del mod">
          <ac:chgData name="Luca Crocetti" userId="52efdf86-ba77-4dcf-8f92-67ea05fd85b4" providerId="ADAL" clId="{F54AB79C-CF2F-48E0-AB2B-B1BDA75FD3C3}" dt="2023-10-27T14:18:55.537" v="5309"/>
          <ac:grpSpMkLst>
            <pc:docMk/>
            <pc:sldMk cId="3846203659" sldId="608"/>
            <ac:grpSpMk id="232" creationId="{9A707969-918C-81AC-FB15-4EA1CA4AFC10}"/>
          </ac:grpSpMkLst>
        </pc:grpChg>
        <pc:grpChg chg="del 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1" creationId="{840FC4AB-27AB-EDFF-87EA-3077EB83D2CB}"/>
          </ac:grpSpMkLst>
        </pc:grpChg>
        <pc:grpChg chg="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3" creationId="{00DC7A10-947E-915C-C8A6-DCC84D0B61B3}"/>
          </ac:grpSpMkLst>
        </pc:grpChg>
        <pc:inkChg chg="del">
          <ac:chgData name="Luca Crocetti" userId="52efdf86-ba77-4dcf-8f92-67ea05fd85b4" providerId="ADAL" clId="{F54AB79C-CF2F-48E0-AB2B-B1BDA75FD3C3}" dt="2023-10-27T14:15:49.282" v="5056"/>
          <ac:inkMkLst>
            <pc:docMk/>
            <pc:sldMk cId="3846203659" sldId="608"/>
            <ac:inkMk id="3" creationId="{A20F4206-11B7-2D0D-C7B9-9815157EFEE3}"/>
          </ac:inkMkLst>
        </pc:inkChg>
        <pc:inkChg chg="del">
          <ac:chgData name="Luca Crocetti" userId="52efdf86-ba77-4dcf-8f92-67ea05fd85b4" providerId="ADAL" clId="{F54AB79C-CF2F-48E0-AB2B-B1BDA75FD3C3}" dt="2023-10-27T14:15:49.293" v="5073"/>
          <ac:inkMkLst>
            <pc:docMk/>
            <pc:sldMk cId="3846203659" sldId="608"/>
            <ac:inkMk id="6" creationId="{5585AADC-8156-CCA9-76FD-F08DF1A3DB87}"/>
          </ac:inkMkLst>
        </pc:inkChg>
        <pc:inkChg chg="del mod">
          <ac:chgData name="Luca Crocetti" userId="52efdf86-ba77-4dcf-8f92-67ea05fd85b4" providerId="ADAL" clId="{F54AB79C-CF2F-48E0-AB2B-B1BDA75FD3C3}" dt="2023-10-27T14:15:49.293" v="5075"/>
          <ac:inkMkLst>
            <pc:docMk/>
            <pc:sldMk cId="3846203659" sldId="608"/>
            <ac:inkMk id="7" creationId="{554EA8A3-81E6-D02A-479F-93D1E94FF802}"/>
          </ac:inkMkLst>
        </pc:inkChg>
        <pc:inkChg chg="del">
          <ac:chgData name="Luca Crocetti" userId="52efdf86-ba77-4dcf-8f92-67ea05fd85b4" providerId="ADAL" clId="{F54AB79C-CF2F-48E0-AB2B-B1BDA75FD3C3}" dt="2023-10-27T14:15:49.282" v="5064"/>
          <ac:inkMkLst>
            <pc:docMk/>
            <pc:sldMk cId="3846203659" sldId="608"/>
            <ac:inkMk id="8" creationId="{FEF76498-BA12-2FFF-3FC4-7F81A104A94B}"/>
          </ac:inkMkLst>
        </pc:inkChg>
        <pc:inkChg chg="del mod">
          <ac:chgData name="Luca Crocetti" userId="52efdf86-ba77-4dcf-8f92-67ea05fd85b4" providerId="ADAL" clId="{F54AB79C-CF2F-48E0-AB2B-B1BDA75FD3C3}" dt="2023-10-27T14:15:49.302" v="5094"/>
          <ac:inkMkLst>
            <pc:docMk/>
            <pc:sldMk cId="3846203659" sldId="608"/>
            <ac:inkMk id="9" creationId="{99AAC78B-CC2E-7903-3660-013C34D955E0}"/>
          </ac:inkMkLst>
        </pc:inkChg>
        <pc:inkChg chg="del mod">
          <ac:chgData name="Luca Crocetti" userId="52efdf86-ba77-4dcf-8f92-67ea05fd85b4" providerId="ADAL" clId="{F54AB79C-CF2F-48E0-AB2B-B1BDA75FD3C3}" dt="2023-10-27T14:15:49.302" v="5103"/>
          <ac:inkMkLst>
            <pc:docMk/>
            <pc:sldMk cId="3846203659" sldId="608"/>
            <ac:inkMk id="10" creationId="{07F2EE40-3286-7D49-2694-692A8CCFE283}"/>
          </ac:inkMkLst>
        </pc:inkChg>
        <pc:inkChg chg="del mod">
          <ac:chgData name="Luca Crocetti" userId="52efdf86-ba77-4dcf-8f92-67ea05fd85b4" providerId="ADAL" clId="{F54AB79C-CF2F-48E0-AB2B-B1BDA75FD3C3}" dt="2023-10-27T14:15:49.293" v="5082"/>
          <ac:inkMkLst>
            <pc:docMk/>
            <pc:sldMk cId="3846203659" sldId="608"/>
            <ac:inkMk id="11" creationId="{67E7D3A5-2224-0045-6B5A-C802671A7655}"/>
          </ac:inkMkLst>
        </pc:inkChg>
        <pc:inkChg chg="del mod">
          <ac:chgData name="Luca Crocetti" userId="52efdf86-ba77-4dcf-8f92-67ea05fd85b4" providerId="ADAL" clId="{F54AB79C-CF2F-48E0-AB2B-B1BDA75FD3C3}" dt="2023-10-27T14:15:49.293" v="5085"/>
          <ac:inkMkLst>
            <pc:docMk/>
            <pc:sldMk cId="3846203659" sldId="608"/>
            <ac:inkMk id="12" creationId="{364DBF1B-3BE5-75AB-E7D0-E693B0369FD7}"/>
          </ac:inkMkLst>
        </pc:inkChg>
        <pc:inkChg chg="del mod">
          <ac:chgData name="Luca Crocetti" userId="52efdf86-ba77-4dcf-8f92-67ea05fd85b4" providerId="ADAL" clId="{F54AB79C-CF2F-48E0-AB2B-B1BDA75FD3C3}" dt="2023-10-27T14:15:49.302" v="5107"/>
          <ac:inkMkLst>
            <pc:docMk/>
            <pc:sldMk cId="3846203659" sldId="608"/>
            <ac:inkMk id="13" creationId="{F71D30AA-E19F-CA18-9E9D-0D0BE33EE92A}"/>
          </ac:inkMkLst>
        </pc:inkChg>
        <pc:inkChg chg="del mod">
          <ac:chgData name="Luca Crocetti" userId="52efdf86-ba77-4dcf-8f92-67ea05fd85b4" providerId="ADAL" clId="{F54AB79C-CF2F-48E0-AB2B-B1BDA75FD3C3}" dt="2023-10-27T14:15:49.293" v="5088"/>
          <ac:inkMkLst>
            <pc:docMk/>
            <pc:sldMk cId="3846203659" sldId="608"/>
            <ac:inkMk id="14" creationId="{EFD0EFF0-6972-2C5D-2C75-484219E0D5BF}"/>
          </ac:inkMkLst>
        </pc:inkChg>
        <pc:inkChg chg="del mod">
          <ac:chgData name="Luca Crocetti" userId="52efdf86-ba77-4dcf-8f92-67ea05fd85b4" providerId="ADAL" clId="{F54AB79C-CF2F-48E0-AB2B-B1BDA75FD3C3}" dt="2023-10-27T14:15:49.293" v="5091"/>
          <ac:inkMkLst>
            <pc:docMk/>
            <pc:sldMk cId="3846203659" sldId="608"/>
            <ac:inkMk id="15" creationId="{5D83D9EC-BC4E-B7E2-1912-20B0AEE1DEF1}"/>
          </ac:inkMkLst>
        </pc:inkChg>
        <pc:inkChg chg="del mod">
          <ac:chgData name="Luca Crocetti" userId="52efdf86-ba77-4dcf-8f92-67ea05fd85b4" providerId="ADAL" clId="{F54AB79C-CF2F-48E0-AB2B-B1BDA75FD3C3}" dt="2023-10-27T14:15:49.302" v="5109"/>
          <ac:inkMkLst>
            <pc:docMk/>
            <pc:sldMk cId="3846203659" sldId="608"/>
            <ac:inkMk id="16" creationId="{BDBFF27A-A345-E87A-6432-6DA1C1D43F0B}"/>
          </ac:inkMkLst>
        </pc:inkChg>
        <pc:inkChg chg="del mod">
          <ac:chgData name="Luca Crocetti" userId="52efdf86-ba77-4dcf-8f92-67ea05fd85b4" providerId="ADAL" clId="{F54AB79C-CF2F-48E0-AB2B-B1BDA75FD3C3}" dt="2023-10-27T14:15:49.302" v="5098"/>
          <ac:inkMkLst>
            <pc:docMk/>
            <pc:sldMk cId="3846203659" sldId="608"/>
            <ac:inkMk id="17" creationId="{E0A384DE-7DF9-D1E7-2FE8-735FA95ED956}"/>
          </ac:inkMkLst>
        </pc:inkChg>
        <pc:inkChg chg="del mod">
          <ac:chgData name="Luca Crocetti" userId="52efdf86-ba77-4dcf-8f92-67ea05fd85b4" providerId="ADAL" clId="{F54AB79C-CF2F-48E0-AB2B-B1BDA75FD3C3}" dt="2023-10-27T14:15:49.302" v="5096"/>
          <ac:inkMkLst>
            <pc:docMk/>
            <pc:sldMk cId="3846203659" sldId="608"/>
            <ac:inkMk id="18" creationId="{F30B3CC8-4169-05D8-31AA-B276B142792E}"/>
          </ac:inkMkLst>
        </pc:inkChg>
        <pc:inkChg chg="del">
          <ac:chgData name="Luca Crocetti" userId="52efdf86-ba77-4dcf-8f92-67ea05fd85b4" providerId="ADAL" clId="{F54AB79C-CF2F-48E0-AB2B-B1BDA75FD3C3}" dt="2023-10-27T14:15:49.282" v="5062"/>
          <ac:inkMkLst>
            <pc:docMk/>
            <pc:sldMk cId="3846203659" sldId="608"/>
            <ac:inkMk id="19" creationId="{79185A74-EAD1-B24A-B59F-4299C2EFBC9D}"/>
          </ac:inkMkLst>
        </pc:inkChg>
        <pc:inkChg chg="del mod">
          <ac:chgData name="Luca Crocetti" userId="52efdf86-ba77-4dcf-8f92-67ea05fd85b4" providerId="ADAL" clId="{F54AB79C-CF2F-48E0-AB2B-B1BDA75FD3C3}" dt="2023-10-27T14:15:49.293" v="5072"/>
          <ac:inkMkLst>
            <pc:docMk/>
            <pc:sldMk cId="3846203659" sldId="608"/>
            <ac:inkMk id="20" creationId="{64D45801-1E20-2068-323D-3A14E372DAB8}"/>
          </ac:inkMkLst>
        </pc:inkChg>
        <pc:inkChg chg="del mod">
          <ac:chgData name="Luca Crocetti" userId="52efdf86-ba77-4dcf-8f92-67ea05fd85b4" providerId="ADAL" clId="{F54AB79C-CF2F-48E0-AB2B-B1BDA75FD3C3}" dt="2023-10-27T14:15:49.293" v="5089"/>
          <ac:inkMkLst>
            <pc:docMk/>
            <pc:sldMk cId="3846203659" sldId="608"/>
            <ac:inkMk id="21" creationId="{CE6BFA70-C314-3D41-2CB2-4F46655426E8}"/>
          </ac:inkMkLst>
        </pc:inkChg>
        <pc:inkChg chg="add">
          <ac:chgData name="Luca Crocetti" userId="52efdf86-ba77-4dcf-8f92-67ea05fd85b4" providerId="ADAL" clId="{F54AB79C-CF2F-48E0-AB2B-B1BDA75FD3C3}" dt="2023-10-27T14:16:02.690" v="5118" actId="9405"/>
          <ac:inkMkLst>
            <pc:docMk/>
            <pc:sldMk cId="3846203659" sldId="608"/>
            <ac:inkMk id="22" creationId="{B345F3B0-237E-E480-779D-1BE92B970346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3" creationId="{98952952-CA13-5A0F-C912-0BBFC7DEBDF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4" creationId="{E691029C-8F8B-D432-869A-3C8F947610E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5" creationId="{2A0F5147-007C-2B79-A3D9-25451383EE9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6" creationId="{005736F3-8581-5A24-ABD7-08E33C0EC7C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0" creationId="{71C2A556-0C3D-38FC-C7E0-4F210CE2502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1" creationId="{84862706-938A-8F8C-75F9-100D1A87F9B2}"/>
          </ac:inkMkLst>
        </pc:inkChg>
        <pc:inkChg chg="del">
          <ac:chgData name="Luca Crocetti" userId="52efdf86-ba77-4dcf-8f92-67ea05fd85b4" providerId="ADAL" clId="{F54AB79C-CF2F-48E0-AB2B-B1BDA75FD3C3}" dt="2023-10-27T14:15:49.292" v="5067"/>
          <ac:inkMkLst>
            <pc:docMk/>
            <pc:sldMk cId="3846203659" sldId="608"/>
            <ac:inkMk id="34" creationId="{D60150D8-E9E3-78F8-0751-35DC573DE26C}"/>
          </ac:inkMkLst>
        </pc:inkChg>
        <pc:inkChg chg="del mod">
          <ac:chgData name="Luca Crocetti" userId="52efdf86-ba77-4dcf-8f92-67ea05fd85b4" providerId="ADAL" clId="{F54AB79C-CF2F-48E0-AB2B-B1BDA75FD3C3}" dt="2023-10-27T14:15:49.302" v="5105"/>
          <ac:inkMkLst>
            <pc:docMk/>
            <pc:sldMk cId="3846203659" sldId="608"/>
            <ac:inkMk id="35" creationId="{37D4FC3F-B277-7003-77B6-535AE09EAB3C}"/>
          </ac:inkMkLst>
        </pc:inkChg>
        <pc:inkChg chg="del mod">
          <ac:chgData name="Luca Crocetti" userId="52efdf86-ba77-4dcf-8f92-67ea05fd85b4" providerId="ADAL" clId="{F54AB79C-CF2F-48E0-AB2B-B1BDA75FD3C3}" dt="2023-10-27T14:15:49.302" v="5102"/>
          <ac:inkMkLst>
            <pc:docMk/>
            <pc:sldMk cId="3846203659" sldId="608"/>
            <ac:inkMk id="36" creationId="{772026BF-5D55-638C-CBE6-E1A2C009272A}"/>
          </ac:inkMkLst>
        </pc:inkChg>
        <pc:inkChg chg="del mod">
          <ac:chgData name="Luca Crocetti" userId="52efdf86-ba77-4dcf-8f92-67ea05fd85b4" providerId="ADAL" clId="{F54AB79C-CF2F-48E0-AB2B-B1BDA75FD3C3}" dt="2023-10-27T14:15:49.293" v="5069"/>
          <ac:inkMkLst>
            <pc:docMk/>
            <pc:sldMk cId="3846203659" sldId="608"/>
            <ac:inkMk id="37" creationId="{1181B668-8927-CBF7-9BE3-369D69E67705}"/>
          </ac:inkMkLst>
        </pc:inkChg>
        <pc:inkChg chg="del mod">
          <ac:chgData name="Luca Crocetti" userId="52efdf86-ba77-4dcf-8f92-67ea05fd85b4" providerId="ADAL" clId="{F54AB79C-CF2F-48E0-AB2B-B1BDA75FD3C3}" dt="2023-10-27T14:15:49.302" v="5099"/>
          <ac:inkMkLst>
            <pc:docMk/>
            <pc:sldMk cId="3846203659" sldId="608"/>
            <ac:inkMk id="38" creationId="{ABAE4144-8240-F75A-E894-22C89466A99A}"/>
          </ac:inkMkLst>
        </pc:inkChg>
        <pc:inkChg chg="del mod">
          <ac:chgData name="Luca Crocetti" userId="52efdf86-ba77-4dcf-8f92-67ea05fd85b4" providerId="ADAL" clId="{F54AB79C-CF2F-48E0-AB2B-B1BDA75FD3C3}" dt="2023-10-27T14:15:49.302" v="5092"/>
          <ac:inkMkLst>
            <pc:docMk/>
            <pc:sldMk cId="3846203659" sldId="608"/>
            <ac:inkMk id="39" creationId="{21BBD486-836E-CA59-ABCF-11625CD1F21C}"/>
          </ac:inkMkLst>
        </pc:inkChg>
        <pc:inkChg chg="del mod">
          <ac:chgData name="Luca Crocetti" userId="52efdf86-ba77-4dcf-8f92-67ea05fd85b4" providerId="ADAL" clId="{F54AB79C-CF2F-48E0-AB2B-B1BDA75FD3C3}" dt="2023-10-27T14:15:49.302" v="5111"/>
          <ac:inkMkLst>
            <pc:docMk/>
            <pc:sldMk cId="3846203659" sldId="608"/>
            <ac:inkMk id="40" creationId="{E0CDFEC6-D95F-6654-921D-55C7A465507A}"/>
          </ac:inkMkLst>
        </pc:inkChg>
        <pc:inkChg chg="del mod">
          <ac:chgData name="Luca Crocetti" userId="52efdf86-ba77-4dcf-8f92-67ea05fd85b4" providerId="ADAL" clId="{F54AB79C-CF2F-48E0-AB2B-B1BDA75FD3C3}" dt="2023-10-27T14:15:49.293" v="5070"/>
          <ac:inkMkLst>
            <pc:docMk/>
            <pc:sldMk cId="3846203659" sldId="608"/>
            <ac:inkMk id="41" creationId="{BFAE4E5B-38A1-82E1-100D-700FBCFCFCEF}"/>
          </ac:inkMkLst>
        </pc:inkChg>
        <pc:inkChg chg="del mod">
          <ac:chgData name="Luca Crocetti" userId="52efdf86-ba77-4dcf-8f92-67ea05fd85b4" providerId="ADAL" clId="{F54AB79C-CF2F-48E0-AB2B-B1BDA75FD3C3}" dt="2023-10-27T14:15:49.293" v="5083"/>
          <ac:inkMkLst>
            <pc:docMk/>
            <pc:sldMk cId="3846203659" sldId="608"/>
            <ac:inkMk id="42" creationId="{EF1E8CBD-356B-0191-70A6-1123A0D5090D}"/>
          </ac:inkMkLst>
        </pc:inkChg>
        <pc:inkChg chg="del mod">
          <ac:chgData name="Luca Crocetti" userId="52efdf86-ba77-4dcf-8f92-67ea05fd85b4" providerId="ADAL" clId="{F54AB79C-CF2F-48E0-AB2B-B1BDA75FD3C3}" dt="2023-10-27T14:15:49.293" v="5068"/>
          <ac:inkMkLst>
            <pc:docMk/>
            <pc:sldMk cId="3846203659" sldId="608"/>
            <ac:inkMk id="43" creationId="{7DB7C914-A9F7-41C3-DD21-48A31DC9F7BF}"/>
          </ac:inkMkLst>
        </pc:inkChg>
        <pc:inkChg chg="del">
          <ac:chgData name="Luca Crocetti" userId="52efdf86-ba77-4dcf-8f92-67ea05fd85b4" providerId="ADAL" clId="{F54AB79C-CF2F-48E0-AB2B-B1BDA75FD3C3}" dt="2023-10-27T14:15:49.293" v="5090"/>
          <ac:inkMkLst>
            <pc:docMk/>
            <pc:sldMk cId="3846203659" sldId="608"/>
            <ac:inkMk id="45" creationId="{3231B16A-D8FB-A529-C6B7-1447648BE835}"/>
          </ac:inkMkLst>
        </pc:inkChg>
        <pc:inkChg chg="del mod">
          <ac:chgData name="Luca Crocetti" userId="52efdf86-ba77-4dcf-8f92-67ea05fd85b4" providerId="ADAL" clId="{F54AB79C-CF2F-48E0-AB2B-B1BDA75FD3C3}" dt="2023-10-27T14:15:49.293" v="5077"/>
          <ac:inkMkLst>
            <pc:docMk/>
            <pc:sldMk cId="3846203659" sldId="608"/>
            <ac:inkMk id="46" creationId="{8BB00836-B5D0-2AD3-67DB-982EAF90083D}"/>
          </ac:inkMkLst>
        </pc:inkChg>
        <pc:inkChg chg="del mod">
          <ac:chgData name="Luca Crocetti" userId="52efdf86-ba77-4dcf-8f92-67ea05fd85b4" providerId="ADAL" clId="{F54AB79C-CF2F-48E0-AB2B-B1BDA75FD3C3}" dt="2023-10-27T14:15:49.292" v="5065"/>
          <ac:inkMkLst>
            <pc:docMk/>
            <pc:sldMk cId="3846203659" sldId="608"/>
            <ac:inkMk id="47" creationId="{3B98E6E6-7C59-8B80-E71B-D1A9116D6147}"/>
          </ac:inkMkLst>
        </pc:inkChg>
        <pc:inkChg chg="del mod">
          <ac:chgData name="Luca Crocetti" userId="52efdf86-ba77-4dcf-8f92-67ea05fd85b4" providerId="ADAL" clId="{F54AB79C-CF2F-48E0-AB2B-B1BDA75FD3C3}" dt="2023-10-27T14:15:49.302" v="5106"/>
          <ac:inkMkLst>
            <pc:docMk/>
            <pc:sldMk cId="3846203659" sldId="608"/>
            <ac:inkMk id="48" creationId="{CB37E1EC-BCA1-D348-5B47-27206F6F9B7F}"/>
          </ac:inkMkLst>
        </pc:inkChg>
        <pc:inkChg chg="del mod">
          <ac:chgData name="Luca Crocetti" userId="52efdf86-ba77-4dcf-8f92-67ea05fd85b4" providerId="ADAL" clId="{F54AB79C-CF2F-48E0-AB2B-B1BDA75FD3C3}" dt="2023-10-27T14:15:49.282" v="5061"/>
          <ac:inkMkLst>
            <pc:docMk/>
            <pc:sldMk cId="3846203659" sldId="608"/>
            <ac:inkMk id="49" creationId="{D1390632-6684-954B-CD91-A2FA443CBF5B}"/>
          </ac:inkMkLst>
        </pc:inkChg>
        <pc:inkChg chg="del mod">
          <ac:chgData name="Luca Crocetti" userId="52efdf86-ba77-4dcf-8f92-67ea05fd85b4" providerId="ADAL" clId="{F54AB79C-CF2F-48E0-AB2B-B1BDA75FD3C3}" dt="2023-10-27T14:15:49.282" v="5060"/>
          <ac:inkMkLst>
            <pc:docMk/>
            <pc:sldMk cId="3846203659" sldId="608"/>
            <ac:inkMk id="50" creationId="{EEAF5D46-550E-1951-9D6F-3A12F6AC6151}"/>
          </ac:inkMkLst>
        </pc:inkChg>
        <pc:inkChg chg="del mod">
          <ac:chgData name="Luca Crocetti" userId="52efdf86-ba77-4dcf-8f92-67ea05fd85b4" providerId="ADAL" clId="{F54AB79C-CF2F-48E0-AB2B-B1BDA75FD3C3}" dt="2023-10-27T14:15:49.302" v="5104"/>
          <ac:inkMkLst>
            <pc:docMk/>
            <pc:sldMk cId="3846203659" sldId="608"/>
            <ac:inkMk id="51" creationId="{224ACB5C-4453-31DC-EC5D-757F7D240401}"/>
          </ac:inkMkLst>
        </pc:inkChg>
        <pc:inkChg chg="del mod">
          <ac:chgData name="Luca Crocetti" userId="52efdf86-ba77-4dcf-8f92-67ea05fd85b4" providerId="ADAL" clId="{F54AB79C-CF2F-48E0-AB2B-B1BDA75FD3C3}" dt="2023-10-27T14:15:49.293" v="5080"/>
          <ac:inkMkLst>
            <pc:docMk/>
            <pc:sldMk cId="3846203659" sldId="608"/>
            <ac:inkMk id="52" creationId="{8E6A5DDD-0630-ED11-5E05-3E3D7FE027B0}"/>
          </ac:inkMkLst>
        </pc:inkChg>
        <pc:inkChg chg="del mod">
          <ac:chgData name="Luca Crocetti" userId="52efdf86-ba77-4dcf-8f92-67ea05fd85b4" providerId="ADAL" clId="{F54AB79C-CF2F-48E0-AB2B-B1BDA75FD3C3}" dt="2023-10-27T14:15:49.282" v="5063"/>
          <ac:inkMkLst>
            <pc:docMk/>
            <pc:sldMk cId="3846203659" sldId="608"/>
            <ac:inkMk id="53" creationId="{45AF14B4-2036-1328-0DAD-17F998DEFF3F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6" creationId="{098E17EF-E86C-275D-F942-7ECB3FA5C64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7" creationId="{D33936A1-5F4B-C94B-D94D-8901AB1C79C7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8" creationId="{81D45280-DB75-A14E-6130-9061FE55FBF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9" creationId="{C91D70FC-8621-EC50-8276-CCB51248C8FA}"/>
          </ac:inkMkLst>
        </pc:inkChg>
        <pc:inkChg chg="del mod">
          <ac:chgData name="Luca Crocetti" userId="52efdf86-ba77-4dcf-8f92-67ea05fd85b4" providerId="ADAL" clId="{F54AB79C-CF2F-48E0-AB2B-B1BDA75FD3C3}" dt="2023-10-27T14:15:49.292" v="5066"/>
          <ac:inkMkLst>
            <pc:docMk/>
            <pc:sldMk cId="3846203659" sldId="608"/>
            <ac:inkMk id="60" creationId="{72D2A5FD-2BD9-B031-4F22-64700C41104F}"/>
          </ac:inkMkLst>
        </pc:inkChg>
        <pc:inkChg chg="del">
          <ac:chgData name="Luca Crocetti" userId="52efdf86-ba77-4dcf-8f92-67ea05fd85b4" providerId="ADAL" clId="{F54AB79C-CF2F-48E0-AB2B-B1BDA75FD3C3}" dt="2023-10-27T14:15:49.282" v="5057"/>
          <ac:inkMkLst>
            <pc:docMk/>
            <pc:sldMk cId="3846203659" sldId="608"/>
            <ac:inkMk id="61" creationId="{383402F6-64A1-4634-9FFF-01BA89CF33B3}"/>
          </ac:inkMkLst>
        </pc:inkChg>
        <pc:inkChg chg="del mod">
          <ac:chgData name="Luca Crocetti" userId="52efdf86-ba77-4dcf-8f92-67ea05fd85b4" providerId="ADAL" clId="{F54AB79C-CF2F-48E0-AB2B-B1BDA75FD3C3}" dt="2023-10-27T14:15:49.302" v="5110"/>
          <ac:inkMkLst>
            <pc:docMk/>
            <pc:sldMk cId="3846203659" sldId="608"/>
            <ac:inkMk id="62" creationId="{A4710257-5A71-1A7D-04FA-74312132C148}"/>
          </ac:inkMkLst>
        </pc:inkChg>
        <pc:inkChg chg="del mod">
          <ac:chgData name="Luca Crocetti" userId="52efdf86-ba77-4dcf-8f92-67ea05fd85b4" providerId="ADAL" clId="{F54AB79C-CF2F-48E0-AB2B-B1BDA75FD3C3}" dt="2023-10-27T14:15:49.293" v="5086"/>
          <ac:inkMkLst>
            <pc:docMk/>
            <pc:sldMk cId="3846203659" sldId="608"/>
            <ac:inkMk id="63" creationId="{8D79B594-4B3B-7BE5-9FED-6208C39AF480}"/>
          </ac:inkMkLst>
        </pc:inkChg>
        <pc:inkChg chg="del mod">
          <ac:chgData name="Luca Crocetti" userId="52efdf86-ba77-4dcf-8f92-67ea05fd85b4" providerId="ADAL" clId="{F54AB79C-CF2F-48E0-AB2B-B1BDA75FD3C3}" dt="2023-10-27T14:15:49.293" v="5071"/>
          <ac:inkMkLst>
            <pc:docMk/>
            <pc:sldMk cId="3846203659" sldId="608"/>
            <ac:inkMk id="64" creationId="{A1B42082-F878-BF3C-FDBE-731BF750EE1F}"/>
          </ac:inkMkLst>
        </pc:inkChg>
        <pc:inkChg chg="del mod">
          <ac:chgData name="Luca Crocetti" userId="52efdf86-ba77-4dcf-8f92-67ea05fd85b4" providerId="ADAL" clId="{F54AB79C-CF2F-48E0-AB2B-B1BDA75FD3C3}" dt="2023-10-27T14:15:49.293" v="5084"/>
          <ac:inkMkLst>
            <pc:docMk/>
            <pc:sldMk cId="3846203659" sldId="608"/>
            <ac:inkMk id="65" creationId="{63F42EA6-C2A1-88A6-492A-861EDD0D81E3}"/>
          </ac:inkMkLst>
        </pc:inkChg>
        <pc:inkChg chg="del mod">
          <ac:chgData name="Luca Crocetti" userId="52efdf86-ba77-4dcf-8f92-67ea05fd85b4" providerId="ADAL" clId="{F54AB79C-CF2F-48E0-AB2B-B1BDA75FD3C3}" dt="2023-10-27T14:15:49.302" v="5100"/>
          <ac:inkMkLst>
            <pc:docMk/>
            <pc:sldMk cId="3846203659" sldId="608"/>
            <ac:inkMk id="66" creationId="{7C28467F-28F8-255F-7D3E-DF369AFB36C1}"/>
          </ac:inkMkLst>
        </pc:inkChg>
        <pc:inkChg chg="del">
          <ac:chgData name="Luca Crocetti" userId="52efdf86-ba77-4dcf-8f92-67ea05fd85b4" providerId="ADAL" clId="{F54AB79C-CF2F-48E0-AB2B-B1BDA75FD3C3}" dt="2023-10-27T14:15:49.293" v="5074"/>
          <ac:inkMkLst>
            <pc:docMk/>
            <pc:sldMk cId="3846203659" sldId="608"/>
            <ac:inkMk id="67" creationId="{327F11C5-5705-9D08-13FE-5C78C8F9A677}"/>
          </ac:inkMkLst>
        </pc:inkChg>
        <pc:inkChg chg="del mod">
          <ac:chgData name="Luca Crocetti" userId="52efdf86-ba77-4dcf-8f92-67ea05fd85b4" providerId="ADAL" clId="{F54AB79C-CF2F-48E0-AB2B-B1BDA75FD3C3}" dt="2023-10-27T14:15:49.293" v="5079"/>
          <ac:inkMkLst>
            <pc:docMk/>
            <pc:sldMk cId="3846203659" sldId="608"/>
            <ac:inkMk id="68" creationId="{B7658D96-8AA1-9606-38BA-362C2B04DF4F}"/>
          </ac:inkMkLst>
        </pc:inkChg>
        <pc:inkChg chg="del mod">
          <ac:chgData name="Luca Crocetti" userId="52efdf86-ba77-4dcf-8f92-67ea05fd85b4" providerId="ADAL" clId="{F54AB79C-CF2F-48E0-AB2B-B1BDA75FD3C3}" dt="2023-10-27T14:15:49.293" v="5087"/>
          <ac:inkMkLst>
            <pc:docMk/>
            <pc:sldMk cId="3846203659" sldId="608"/>
            <ac:inkMk id="69" creationId="{A854AA55-27FC-F4F4-0A29-1B56FC8C7E3C}"/>
          </ac:inkMkLst>
        </pc:inkChg>
        <pc:inkChg chg="del mod">
          <ac:chgData name="Luca Crocetti" userId="52efdf86-ba77-4dcf-8f92-67ea05fd85b4" providerId="ADAL" clId="{F54AB79C-CF2F-48E0-AB2B-B1BDA75FD3C3}" dt="2023-10-27T14:15:49.302" v="5108"/>
          <ac:inkMkLst>
            <pc:docMk/>
            <pc:sldMk cId="3846203659" sldId="608"/>
            <ac:inkMk id="70" creationId="{6CA853A3-4967-15F1-B68E-A16F996EA27B}"/>
          </ac:inkMkLst>
        </pc:inkChg>
        <pc:inkChg chg="del">
          <ac:chgData name="Luca Crocetti" userId="52efdf86-ba77-4dcf-8f92-67ea05fd85b4" providerId="ADAL" clId="{F54AB79C-CF2F-48E0-AB2B-B1BDA75FD3C3}" dt="2023-10-27T14:15:49.282" v="5058"/>
          <ac:inkMkLst>
            <pc:docMk/>
            <pc:sldMk cId="3846203659" sldId="608"/>
            <ac:inkMk id="71" creationId="{7050177E-CF36-9851-8363-5C25D1D82684}"/>
          </ac:inkMkLst>
        </pc:inkChg>
        <pc:inkChg chg="del mod">
          <ac:chgData name="Luca Crocetti" userId="52efdf86-ba77-4dcf-8f92-67ea05fd85b4" providerId="ADAL" clId="{F54AB79C-CF2F-48E0-AB2B-B1BDA75FD3C3}" dt="2023-10-27T14:15:49.302" v="5093"/>
          <ac:inkMkLst>
            <pc:docMk/>
            <pc:sldMk cId="3846203659" sldId="608"/>
            <ac:inkMk id="72" creationId="{22F24005-548E-BEE8-21C2-2E643EF0AD86}"/>
          </ac:inkMkLst>
        </pc:inkChg>
        <pc:inkChg chg="del mod">
          <ac:chgData name="Luca Crocetti" userId="52efdf86-ba77-4dcf-8f92-67ea05fd85b4" providerId="ADAL" clId="{F54AB79C-CF2F-48E0-AB2B-B1BDA75FD3C3}" dt="2023-10-27T14:15:49.302" v="5095"/>
          <ac:inkMkLst>
            <pc:docMk/>
            <pc:sldMk cId="3846203659" sldId="608"/>
            <ac:inkMk id="73" creationId="{06A16B4F-B34A-B672-44D8-A8B25CA5FE46}"/>
          </ac:inkMkLst>
        </pc:inkChg>
        <pc:inkChg chg="del mod">
          <ac:chgData name="Luca Crocetti" userId="52efdf86-ba77-4dcf-8f92-67ea05fd85b4" providerId="ADAL" clId="{F54AB79C-CF2F-48E0-AB2B-B1BDA75FD3C3}" dt="2023-10-27T14:15:49.293" v="5076"/>
          <ac:inkMkLst>
            <pc:docMk/>
            <pc:sldMk cId="3846203659" sldId="608"/>
            <ac:inkMk id="74" creationId="{D4757608-3806-D311-2A32-CA11953555D6}"/>
          </ac:inkMkLst>
        </pc:inkChg>
        <pc:inkChg chg="del mod">
          <ac:chgData name="Luca Crocetti" userId="52efdf86-ba77-4dcf-8f92-67ea05fd85b4" providerId="ADAL" clId="{F54AB79C-CF2F-48E0-AB2B-B1BDA75FD3C3}" dt="2023-10-27T14:15:49.302" v="5097"/>
          <ac:inkMkLst>
            <pc:docMk/>
            <pc:sldMk cId="3846203659" sldId="608"/>
            <ac:inkMk id="75" creationId="{174E426E-AD83-F2EA-B654-0EC84C95505C}"/>
          </ac:inkMkLst>
        </pc:inkChg>
        <pc:inkChg chg="del">
          <ac:chgData name="Luca Crocetti" userId="52efdf86-ba77-4dcf-8f92-67ea05fd85b4" providerId="ADAL" clId="{F54AB79C-CF2F-48E0-AB2B-B1BDA75FD3C3}" dt="2023-10-27T14:15:49.293" v="5078"/>
          <ac:inkMkLst>
            <pc:docMk/>
            <pc:sldMk cId="3846203659" sldId="608"/>
            <ac:inkMk id="76" creationId="{1B36E696-FB17-A742-F92A-BBB3D2CFDE80}"/>
          </ac:inkMkLst>
        </pc:inkChg>
        <pc:inkChg chg="del mod">
          <ac:chgData name="Luca Crocetti" userId="52efdf86-ba77-4dcf-8f92-67ea05fd85b4" providerId="ADAL" clId="{F54AB79C-CF2F-48E0-AB2B-B1BDA75FD3C3}" dt="2023-10-27T14:15:56.397" v="5117"/>
          <ac:inkMkLst>
            <pc:docMk/>
            <pc:sldMk cId="3846203659" sldId="608"/>
            <ac:inkMk id="77" creationId="{A70E5210-81CC-4A50-9BBB-0ADC63B84B57}"/>
          </ac:inkMkLst>
        </pc:inkChg>
        <pc:inkChg chg="del mod">
          <ac:chgData name="Luca Crocetti" userId="52efdf86-ba77-4dcf-8f92-67ea05fd85b4" providerId="ADAL" clId="{F54AB79C-CF2F-48E0-AB2B-B1BDA75FD3C3}" dt="2023-10-27T14:15:56.397" v="5112"/>
          <ac:inkMkLst>
            <pc:docMk/>
            <pc:sldMk cId="3846203659" sldId="608"/>
            <ac:inkMk id="78" creationId="{8D20B7D7-91A2-CAE4-1D81-56C1330A9781}"/>
          </ac:inkMkLst>
        </pc:inkChg>
        <pc:inkChg chg="del mod">
          <ac:chgData name="Luca Crocetti" userId="52efdf86-ba77-4dcf-8f92-67ea05fd85b4" providerId="ADAL" clId="{F54AB79C-CF2F-48E0-AB2B-B1BDA75FD3C3}" dt="2023-10-27T14:15:56.397" v="5115"/>
          <ac:inkMkLst>
            <pc:docMk/>
            <pc:sldMk cId="3846203659" sldId="608"/>
            <ac:inkMk id="79" creationId="{8293DFDA-D6FF-DECD-AAF0-E4C38C1F279F}"/>
          </ac:inkMkLst>
        </pc:inkChg>
        <pc:inkChg chg="del mod">
          <ac:chgData name="Luca Crocetti" userId="52efdf86-ba77-4dcf-8f92-67ea05fd85b4" providerId="ADAL" clId="{F54AB79C-CF2F-48E0-AB2B-B1BDA75FD3C3}" dt="2023-10-27T14:15:56.397" v="5116"/>
          <ac:inkMkLst>
            <pc:docMk/>
            <pc:sldMk cId="3846203659" sldId="608"/>
            <ac:inkMk id="80" creationId="{F9160FFE-2FEC-2448-21A5-A4B3D8C05DEE}"/>
          </ac:inkMkLst>
        </pc:inkChg>
        <pc:inkChg chg="del mod">
          <ac:chgData name="Luca Crocetti" userId="52efdf86-ba77-4dcf-8f92-67ea05fd85b4" providerId="ADAL" clId="{F54AB79C-CF2F-48E0-AB2B-B1BDA75FD3C3}" dt="2023-10-27T14:15:56.397" v="5114"/>
          <ac:inkMkLst>
            <pc:docMk/>
            <pc:sldMk cId="3846203659" sldId="608"/>
            <ac:inkMk id="81" creationId="{5BE35916-ACDC-DFF8-EC40-6CB90064ACBB}"/>
          </ac:inkMkLst>
        </pc:inkChg>
        <pc:inkChg chg="del mod">
          <ac:chgData name="Luca Crocetti" userId="52efdf86-ba77-4dcf-8f92-67ea05fd85b4" providerId="ADAL" clId="{F54AB79C-CF2F-48E0-AB2B-B1BDA75FD3C3}" dt="2023-10-27T14:15:56.397" v="5113"/>
          <ac:inkMkLst>
            <pc:docMk/>
            <pc:sldMk cId="3846203659" sldId="608"/>
            <ac:inkMk id="82" creationId="{8817478A-2CFD-920A-D04E-844603F03B84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7" creationId="{33B4A48F-EDA5-2DEF-5E7E-27D64B51B3D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8" creationId="{8260EB32-BE8A-1DCB-9A92-95EB321E5666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7T14:15:49.293" v="5081"/>
          <ac:inkMkLst>
            <pc:docMk/>
            <pc:sldMk cId="3846203659" sldId="608"/>
            <ac:inkMk id="90" creationId="{43500700-CF38-AC14-F007-663FD63A74C6}"/>
          </ac:inkMkLst>
        </pc:inkChg>
        <pc:inkChg chg="del">
          <ac:chgData name="Luca Crocetti" userId="52efdf86-ba77-4dcf-8f92-67ea05fd85b4" providerId="ADAL" clId="{F54AB79C-CF2F-48E0-AB2B-B1BDA75FD3C3}" dt="2023-10-27T14:15:49.282" v="5059"/>
          <ac:inkMkLst>
            <pc:docMk/>
            <pc:sldMk cId="3846203659" sldId="608"/>
            <ac:inkMk id="91" creationId="{509B433D-D0AF-A42A-9570-0C65C2B50166}"/>
          </ac:inkMkLst>
        </pc:inkChg>
        <pc:inkChg chg="del mod">
          <ac:chgData name="Luca Crocetti" userId="52efdf86-ba77-4dcf-8f92-67ea05fd85b4" providerId="ADAL" clId="{F54AB79C-CF2F-48E0-AB2B-B1BDA75FD3C3}" dt="2023-10-27T14:15:49.302" v="5101"/>
          <ac:inkMkLst>
            <pc:docMk/>
            <pc:sldMk cId="3846203659" sldId="608"/>
            <ac:inkMk id="92" creationId="{31C00321-DB8E-D083-244B-93A05E881EF8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4" creationId="{C19E684C-C0DB-2BD3-CBE2-A82A7B1C3A0C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5" creationId="{F188C113-753B-1091-3F92-97718E67A065}"/>
          </ac:inkMkLst>
        </pc:inkChg>
        <pc:inkChg chg="add del mod">
          <ac:chgData name="Luca Crocetti" userId="52efdf86-ba77-4dcf-8f92-67ea05fd85b4" providerId="ADAL" clId="{F54AB79C-CF2F-48E0-AB2B-B1BDA75FD3C3}" dt="2023-10-27T14:16:29.217" v="5145"/>
          <ac:inkMkLst>
            <pc:docMk/>
            <pc:sldMk cId="3846203659" sldId="608"/>
            <ac:inkMk id="96" creationId="{F6F0F07B-82AD-B014-CEF1-B63CB66D6272}"/>
          </ac:inkMkLst>
        </pc:inkChg>
        <pc:inkChg chg="add del mod">
          <ac:chgData name="Luca Crocetti" userId="52efdf86-ba77-4dcf-8f92-67ea05fd85b4" providerId="ADAL" clId="{F54AB79C-CF2F-48E0-AB2B-B1BDA75FD3C3}" dt="2023-10-27T14:16:28.397" v="5143"/>
          <ac:inkMkLst>
            <pc:docMk/>
            <pc:sldMk cId="3846203659" sldId="608"/>
            <ac:inkMk id="97" creationId="{6C173AB9-69B7-EC77-2596-191D9FF29379}"/>
          </ac:inkMkLst>
        </pc:inkChg>
        <pc:inkChg chg="add del mod">
          <ac:chgData name="Luca Crocetti" userId="52efdf86-ba77-4dcf-8f92-67ea05fd85b4" providerId="ADAL" clId="{F54AB79C-CF2F-48E0-AB2B-B1BDA75FD3C3}" dt="2023-10-27T14:16:29.214" v="5144"/>
          <ac:inkMkLst>
            <pc:docMk/>
            <pc:sldMk cId="3846203659" sldId="608"/>
            <ac:inkMk id="101" creationId="{0CBCF133-55C5-40B9-1E17-A908FA27799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3" creationId="{F9ED7953-1DD1-178C-E93D-781C08CBF070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4" creationId="{01C989E9-80BB-6303-5E96-FB596E11A71F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6" creationId="{00072DB6-529B-B9A0-4563-E207BEB1EABD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7" creationId="{7D6F0A89-F3D4-CBD2-C095-256B406429D1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8" creationId="{539E25E5-4165-FD81-0E36-82050485D76C}"/>
          </ac:inkMkLst>
        </pc:inkChg>
        <pc:inkChg chg="add del">
          <ac:chgData name="Luca Crocetti" userId="52efdf86-ba77-4dcf-8f92-67ea05fd85b4" providerId="ADAL" clId="{F54AB79C-CF2F-48E0-AB2B-B1BDA75FD3C3}" dt="2023-10-27T14:16:40.519" v="5162"/>
          <ac:inkMkLst>
            <pc:docMk/>
            <pc:sldMk cId="3846203659" sldId="608"/>
            <ac:inkMk id="109" creationId="{51114902-FE11-46D1-EA08-EF8E9DA16A9F}"/>
          </ac:inkMkLst>
        </pc:inkChg>
        <pc:inkChg chg="add del">
          <ac:chgData name="Luca Crocetti" userId="52efdf86-ba77-4dcf-8f92-67ea05fd85b4" providerId="ADAL" clId="{F54AB79C-CF2F-48E0-AB2B-B1BDA75FD3C3}" dt="2023-10-27T14:16:40.519" v="5164"/>
          <ac:inkMkLst>
            <pc:docMk/>
            <pc:sldMk cId="3846203659" sldId="608"/>
            <ac:inkMk id="110" creationId="{20428F7E-A782-38B3-571D-4C32765977F1}"/>
          </ac:inkMkLst>
        </pc:inkChg>
        <pc:inkChg chg="add del">
          <ac:chgData name="Luca Crocetti" userId="52efdf86-ba77-4dcf-8f92-67ea05fd85b4" providerId="ADAL" clId="{F54AB79C-CF2F-48E0-AB2B-B1BDA75FD3C3}" dt="2023-10-27T14:16:40.519" v="5166"/>
          <ac:inkMkLst>
            <pc:docMk/>
            <pc:sldMk cId="3846203659" sldId="608"/>
            <ac:inkMk id="111" creationId="{EBD94E37-C8E7-0076-27B7-327E287F0F76}"/>
          </ac:inkMkLst>
        </pc:inkChg>
        <pc:inkChg chg="add del">
          <ac:chgData name="Luca Crocetti" userId="52efdf86-ba77-4dcf-8f92-67ea05fd85b4" providerId="ADAL" clId="{F54AB79C-CF2F-48E0-AB2B-B1BDA75FD3C3}" dt="2023-10-27T14:16:40.519" v="5167"/>
          <ac:inkMkLst>
            <pc:docMk/>
            <pc:sldMk cId="3846203659" sldId="608"/>
            <ac:inkMk id="112" creationId="{3FA731B6-34B8-327D-BE23-AC6FAF015DC9}"/>
          </ac:inkMkLst>
        </pc:inkChg>
        <pc:inkChg chg="add del">
          <ac:chgData name="Luca Crocetti" userId="52efdf86-ba77-4dcf-8f92-67ea05fd85b4" providerId="ADAL" clId="{F54AB79C-CF2F-48E0-AB2B-B1BDA75FD3C3}" dt="2023-10-27T14:16:40.519" v="5165"/>
          <ac:inkMkLst>
            <pc:docMk/>
            <pc:sldMk cId="3846203659" sldId="608"/>
            <ac:inkMk id="113" creationId="{1DC87374-3D9A-9C0C-C808-EBD7C0E44597}"/>
          </ac:inkMkLst>
        </pc:inkChg>
        <pc:inkChg chg="add del">
          <ac:chgData name="Luca Crocetti" userId="52efdf86-ba77-4dcf-8f92-67ea05fd85b4" providerId="ADAL" clId="{F54AB79C-CF2F-48E0-AB2B-B1BDA75FD3C3}" dt="2023-10-27T14:16:40.519" v="5168"/>
          <ac:inkMkLst>
            <pc:docMk/>
            <pc:sldMk cId="3846203659" sldId="608"/>
            <ac:inkMk id="114" creationId="{EF0B62B9-C33A-B557-4FCA-1F5D80DB6815}"/>
          </ac:inkMkLst>
        </pc:inkChg>
        <pc:inkChg chg="add del">
          <ac:chgData name="Luca Crocetti" userId="52efdf86-ba77-4dcf-8f92-67ea05fd85b4" providerId="ADAL" clId="{F54AB79C-CF2F-48E0-AB2B-B1BDA75FD3C3}" dt="2023-10-27T14:16:40.519" v="5169"/>
          <ac:inkMkLst>
            <pc:docMk/>
            <pc:sldMk cId="3846203659" sldId="608"/>
            <ac:inkMk id="115" creationId="{619583B9-4D2E-7B7F-B150-012FC08D492A}"/>
          </ac:inkMkLst>
        </pc:inkChg>
        <pc:inkChg chg="add del">
          <ac:chgData name="Luca Crocetti" userId="52efdf86-ba77-4dcf-8f92-67ea05fd85b4" providerId="ADAL" clId="{F54AB79C-CF2F-48E0-AB2B-B1BDA75FD3C3}" dt="2023-10-27T14:16:40.519" v="5163"/>
          <ac:inkMkLst>
            <pc:docMk/>
            <pc:sldMk cId="3846203659" sldId="608"/>
            <ac:inkMk id="116" creationId="{A72B2C55-425C-8879-9DC5-83A25BB4BAD4}"/>
          </ac:inkMkLst>
        </pc:inkChg>
        <pc:inkChg chg="add del">
          <ac:chgData name="Luca Crocetti" userId="52efdf86-ba77-4dcf-8f92-67ea05fd85b4" providerId="ADAL" clId="{F54AB79C-CF2F-48E0-AB2B-B1BDA75FD3C3}" dt="2023-10-27T14:16:40.519" v="5161"/>
          <ac:inkMkLst>
            <pc:docMk/>
            <pc:sldMk cId="3846203659" sldId="608"/>
            <ac:inkMk id="117" creationId="{7E806AA4-3574-3E78-BDCB-54202B13F0A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19" creationId="{F7BF0BE2-7120-8BF1-158C-14B1F9DFB9E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0" creationId="{EE9CA040-E6CE-29EB-4977-0F248710A026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1" creationId="{74EDC031-1190-28A8-B739-FCB7239DF86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2" creationId="{6D5A7C8C-91EF-E386-8F3C-4EA76B96F77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3" creationId="{10CFE91D-C620-9DBF-9510-6C75DC30710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4" creationId="{E16C9A65-6CC0-68B2-6F1B-9EF5D8A81A7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5" creationId="{31171AB2-7829-F805-F411-6AFBB8AD4D3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6" creationId="{7EFA7AAF-724C-D0E1-F171-797AE26CEAE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7" creationId="{BFCF112B-EAF4-2CCA-D663-F4E498E368C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8" creationId="{B4254359-16A6-6700-969B-0F4C95BA32B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9" creationId="{98647260-C821-2BE2-787C-E1C47E3E68A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0" creationId="{F5E20769-0DAF-180C-C110-9313FB3CB0A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1" creationId="{0F6852A3-F248-3390-0D25-7B50565A0AC2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2" creationId="{09DC6A5C-ECC8-18DB-5BBE-701C5C7B566A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3" creationId="{E9205812-FFD4-FD91-F8F1-DC987FBE063F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4" creationId="{D8547CCC-95B7-48F4-E60A-85217D22CA8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5" creationId="{0E00BDD5-F5DB-10BF-4313-D34E8BCE5BDD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6" creationId="{96B06FB0-68A9-FA34-60BB-80F727E77FA2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7" creationId="{3638C40E-4F85-2481-E28C-DB8FA84D196A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8" creationId="{4EAC028E-046E-7A58-D233-9648D344F47C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9" creationId="{35E3D27F-BE24-2AC1-55F6-4670206D5478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0" creationId="{3C004F21-CBB5-B156-E990-54AE6F92821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1" creationId="{F78D2671-75A8-DD58-F5AE-B26C3C4A1F8B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2" creationId="{4E0C8B18-88BA-0D36-E5B4-D206403AD87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3" creationId="{470A1FF9-FD5A-900C-44B4-08E06432CC61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4" creationId="{726DA5B3-9BD7-24FE-BFCD-CDBEDD9CA9B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5" creationId="{61159756-D4A0-1F84-4DC2-D753C8F585D4}"/>
          </ac:inkMkLst>
        </pc:inkChg>
        <pc:inkChg chg="add del mod">
          <ac:chgData name="Luca Crocetti" userId="52efdf86-ba77-4dcf-8f92-67ea05fd85b4" providerId="ADAL" clId="{F54AB79C-CF2F-48E0-AB2B-B1BDA75FD3C3}" dt="2023-10-27T14:17:00.985" v="5209"/>
          <ac:inkMkLst>
            <pc:docMk/>
            <pc:sldMk cId="3846203659" sldId="608"/>
            <ac:inkMk id="150" creationId="{B14F622A-0BAF-DE56-8DE6-9F8256334829}"/>
          </ac:inkMkLst>
        </pc:inkChg>
        <pc:inkChg chg="add del mod">
          <ac:chgData name="Luca Crocetti" userId="52efdf86-ba77-4dcf-8f92-67ea05fd85b4" providerId="ADAL" clId="{F54AB79C-CF2F-48E0-AB2B-B1BDA75FD3C3}" dt="2023-10-27T14:17:00.985" v="5207"/>
          <ac:inkMkLst>
            <pc:docMk/>
            <pc:sldMk cId="3846203659" sldId="608"/>
            <ac:inkMk id="151" creationId="{5E71BD12-8BC4-3DE8-A7EF-AEE2A01C5BD1}"/>
          </ac:inkMkLst>
        </pc:inkChg>
        <pc:inkChg chg="add del mod">
          <ac:chgData name="Luca Crocetti" userId="52efdf86-ba77-4dcf-8f92-67ea05fd85b4" providerId="ADAL" clId="{F54AB79C-CF2F-48E0-AB2B-B1BDA75FD3C3}" dt="2023-10-27T14:17:00.969" v="5206"/>
          <ac:inkMkLst>
            <pc:docMk/>
            <pc:sldMk cId="3846203659" sldId="608"/>
            <ac:inkMk id="152" creationId="{ABF57382-CB29-2EDD-8079-B20E46FCABB1}"/>
          </ac:inkMkLst>
        </pc:inkChg>
        <pc:inkChg chg="add del mod">
          <ac:chgData name="Luca Crocetti" userId="52efdf86-ba77-4dcf-8f92-67ea05fd85b4" providerId="ADAL" clId="{F54AB79C-CF2F-48E0-AB2B-B1BDA75FD3C3}" dt="2023-10-27T14:17:00.985" v="5208"/>
          <ac:inkMkLst>
            <pc:docMk/>
            <pc:sldMk cId="3846203659" sldId="608"/>
            <ac:inkMk id="153" creationId="{6BDD3C5D-71E7-E4E5-A943-8072C5C0C0DD}"/>
          </ac:inkMkLst>
        </pc:inkChg>
        <pc:inkChg chg="add del mod">
          <ac:chgData name="Luca Crocetti" userId="52efdf86-ba77-4dcf-8f92-67ea05fd85b4" providerId="ADAL" clId="{F54AB79C-CF2F-48E0-AB2B-B1BDA75FD3C3}" dt="2023-10-27T14:17:00.985" v="5211"/>
          <ac:inkMkLst>
            <pc:docMk/>
            <pc:sldMk cId="3846203659" sldId="608"/>
            <ac:inkMk id="154" creationId="{BD492A6F-6227-56AB-65BA-8517A261FB37}"/>
          </ac:inkMkLst>
        </pc:inkChg>
        <pc:inkChg chg="add del mod">
          <ac:chgData name="Luca Crocetti" userId="52efdf86-ba77-4dcf-8f92-67ea05fd85b4" providerId="ADAL" clId="{F54AB79C-CF2F-48E0-AB2B-B1BDA75FD3C3}" dt="2023-10-27T14:17:00.985" v="5210"/>
          <ac:inkMkLst>
            <pc:docMk/>
            <pc:sldMk cId="3846203659" sldId="608"/>
            <ac:inkMk id="155" creationId="{47FA9AA7-0BD9-A5DD-1E56-760CF98DA953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57" creationId="{A2BCE4EC-F9B8-72CE-9595-EA4A28B833BD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59" creationId="{853CF5FE-A15D-5C96-6DCF-E21A074E7975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0" creationId="{95268CCF-A6BE-CE21-D12E-AD50DE413F3A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1" creationId="{650892E4-7F83-C9CA-ACBE-99A1B31D8B9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3" creationId="{FF36176D-87A4-A24C-5D73-514F5840A1F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4" creationId="{11B31594-FCD8-1BC6-6CCE-25634DFFD33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5" creationId="{6901C148-D142-33FD-AC9A-AAAA63279D83}"/>
          </ac:inkMkLst>
        </pc:inkChg>
        <pc:inkChg chg="add del mod">
          <ac:chgData name="Luca Crocetti" userId="52efdf86-ba77-4dcf-8f92-67ea05fd85b4" providerId="ADAL" clId="{F54AB79C-CF2F-48E0-AB2B-B1BDA75FD3C3}" dt="2023-10-27T14:17:14.658" v="5232"/>
          <ac:inkMkLst>
            <pc:docMk/>
            <pc:sldMk cId="3846203659" sldId="608"/>
            <ac:inkMk id="167" creationId="{49E9BC97-35CD-F0CF-879F-924A53B4C0AA}"/>
          </ac:inkMkLst>
        </pc:inkChg>
        <pc:inkChg chg="add del mod">
          <ac:chgData name="Luca Crocetti" userId="52efdf86-ba77-4dcf-8f92-67ea05fd85b4" providerId="ADAL" clId="{F54AB79C-CF2F-48E0-AB2B-B1BDA75FD3C3}" dt="2023-10-27T14:17:14.658" v="5230"/>
          <ac:inkMkLst>
            <pc:docMk/>
            <pc:sldMk cId="3846203659" sldId="608"/>
            <ac:inkMk id="168" creationId="{633BE533-9F77-7CC9-3E80-F6BE9A62940F}"/>
          </ac:inkMkLst>
        </pc:inkChg>
        <pc:inkChg chg="add del mod">
          <ac:chgData name="Luca Crocetti" userId="52efdf86-ba77-4dcf-8f92-67ea05fd85b4" providerId="ADAL" clId="{F54AB79C-CF2F-48E0-AB2B-B1BDA75FD3C3}" dt="2023-10-27T14:17:14.658" v="5228"/>
          <ac:inkMkLst>
            <pc:docMk/>
            <pc:sldMk cId="3846203659" sldId="608"/>
            <ac:inkMk id="169" creationId="{4A78A28E-AC57-0998-71F4-9F273EAA23F1}"/>
          </ac:inkMkLst>
        </pc:inkChg>
        <pc:inkChg chg="add del mod">
          <ac:chgData name="Luca Crocetti" userId="52efdf86-ba77-4dcf-8f92-67ea05fd85b4" providerId="ADAL" clId="{F54AB79C-CF2F-48E0-AB2B-B1BDA75FD3C3}" dt="2023-10-27T14:17:14.658" v="5231"/>
          <ac:inkMkLst>
            <pc:docMk/>
            <pc:sldMk cId="3846203659" sldId="608"/>
            <ac:inkMk id="170" creationId="{A0399B17-C7DA-512C-54AB-A8EF72504545}"/>
          </ac:inkMkLst>
        </pc:inkChg>
        <pc:inkChg chg="add del mod">
          <ac:chgData name="Luca Crocetti" userId="52efdf86-ba77-4dcf-8f92-67ea05fd85b4" providerId="ADAL" clId="{F54AB79C-CF2F-48E0-AB2B-B1BDA75FD3C3}" dt="2023-10-27T14:17:14.658" v="5229"/>
          <ac:inkMkLst>
            <pc:docMk/>
            <pc:sldMk cId="3846203659" sldId="608"/>
            <ac:inkMk id="171" creationId="{A4C77AA6-0141-5366-3CBC-B9407A761F5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3" creationId="{20A1E24C-6829-79D8-2992-FF7F053B5A52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4" creationId="{01FE6B6F-8704-5FB6-AB68-9E95D8BE05A4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5" creationId="{7D5654A3-0BF1-9B47-8FD2-A5D690DA7F6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6" creationId="{F362FC44-D8D6-BB31-A8E1-BC500EE640E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7" creationId="{06DEBBCE-875A-E97E-0F25-FFE935E10A0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8" creationId="{BA1C5D87-AF92-B8DF-4D55-2A5F7E14A99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9" creationId="{82425696-D5CB-12CF-710D-60037797BF3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0" creationId="{6E4C9865-5EE9-2DEA-E4B2-9BD9C3DC0C19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1" creationId="{C2F8DFA2-F0A0-C3EC-5FBE-BF8DA4FFB284}"/>
          </ac:inkMkLst>
        </pc:inkChg>
        <pc:inkChg chg="add">
          <ac:chgData name="Luca Crocetti" userId="52efdf86-ba77-4dcf-8f92-67ea05fd85b4" providerId="ADAL" clId="{F54AB79C-CF2F-48E0-AB2B-B1BDA75FD3C3}" dt="2023-10-27T14:17:34.472" v="5243" actId="9405"/>
          <ac:inkMkLst>
            <pc:docMk/>
            <pc:sldMk cId="3846203659" sldId="608"/>
            <ac:inkMk id="183" creationId="{581EDAE9-EB53-F814-9C91-28FA9E0CBB06}"/>
          </ac:inkMkLst>
        </pc:inkChg>
        <pc:inkChg chg="add">
          <ac:chgData name="Luca Crocetti" userId="52efdf86-ba77-4dcf-8f92-67ea05fd85b4" providerId="ADAL" clId="{F54AB79C-CF2F-48E0-AB2B-B1BDA75FD3C3}" dt="2023-10-27T14:17:44.105" v="5244" actId="9405"/>
          <ac:inkMkLst>
            <pc:docMk/>
            <pc:sldMk cId="3846203659" sldId="608"/>
            <ac:inkMk id="184" creationId="{42195469-359D-26ED-2890-6F526BE2C11C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5" creationId="{02282986-AF08-63F2-F048-D8AF394229C9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6" creationId="{DED0CE21-BD38-E0F8-1153-F294DAF4E1C0}"/>
          </ac:inkMkLst>
        </pc:inkChg>
        <pc:inkChg chg="add del">
          <ac:chgData name="Luca Crocetti" userId="52efdf86-ba77-4dcf-8f92-67ea05fd85b4" providerId="ADAL" clId="{F54AB79C-CF2F-48E0-AB2B-B1BDA75FD3C3}" dt="2023-10-27T14:17:51.345" v="5249"/>
          <ac:inkMkLst>
            <pc:docMk/>
            <pc:sldMk cId="3846203659" sldId="608"/>
            <ac:inkMk id="188" creationId="{5D92DBAC-FF31-E9FD-C20B-E94ABC37EFF3}"/>
          </ac:inkMkLst>
        </pc:inkChg>
        <pc:inkChg chg="add">
          <ac:chgData name="Luca Crocetti" userId="52efdf86-ba77-4dcf-8f92-67ea05fd85b4" providerId="ADAL" clId="{F54AB79C-CF2F-48E0-AB2B-B1BDA75FD3C3}" dt="2023-10-27T14:17:54.343" v="5250" actId="9405"/>
          <ac:inkMkLst>
            <pc:docMk/>
            <pc:sldMk cId="3846203659" sldId="608"/>
            <ac:inkMk id="189" creationId="{EB2E7CEE-D3C2-81E2-6335-A910E10D228F}"/>
          </ac:inkMkLst>
        </pc:inkChg>
        <pc:inkChg chg="add">
          <ac:chgData name="Luca Crocetti" userId="52efdf86-ba77-4dcf-8f92-67ea05fd85b4" providerId="ADAL" clId="{F54AB79C-CF2F-48E0-AB2B-B1BDA75FD3C3}" dt="2023-10-27T14:17:56.335" v="5251" actId="9405"/>
          <ac:inkMkLst>
            <pc:docMk/>
            <pc:sldMk cId="3846203659" sldId="608"/>
            <ac:inkMk id="190" creationId="{BA546467-585A-5815-377F-B9826CF20F6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1" creationId="{A8012943-11F9-41E9-3D33-01FD90FDC8AA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2" creationId="{D8FAF99C-BF54-9E50-4CC0-8B25E325514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4" creationId="{1812BE9C-A23A-90C1-8103-C509AD3EF69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6" creationId="{E9B60375-F4C1-9E51-B1E3-21BB4B260F0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7" creationId="{B025BA24-25FE-2D09-AC86-DB5DBE2AE10B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8" creationId="{1DC50E01-A764-031F-2FA4-4FF1BE452AC8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9" creationId="{2C180947-A32C-9FFF-5BDA-FF37F1856F3A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1" creationId="{7E8F30F0-3F22-14E0-8256-97F37E60EACC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2" creationId="{C5DB984F-6E26-9D98-3A36-2DD2347E9A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3" creationId="{1A42CF4A-97CD-FDE7-180F-F25481B12BA6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4" creationId="{DA399270-02C1-3482-044E-9737630EDA03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5" creationId="{52098F0A-50C1-9042-5C5F-0869D795449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7" creationId="{34F2B3CC-DA44-514F-D276-3B5CDC6CB2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8" creationId="{F09A438E-61DB-27AE-D187-6738F6C25F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9" creationId="{09644084-8221-0C83-B692-EDDDBE57786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0" creationId="{A115D5E6-F1F3-CDCE-3C41-D74940AFB4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1" creationId="{A7934014-C25D-900C-3945-65BE77813562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2" creationId="{7857C630-06D0-7768-3BB3-7F9A64F092A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3" creationId="{A53F6766-0E62-5703-BE73-7BDCEE3F0A8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4" creationId="{013C4545-8594-16C9-D5F9-BB77FAD2868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5" creationId="{28E5E079-D3B5-E4F2-1A9B-E1BCE3DBB96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18:42.010" v="5287"/>
          <ac:inkMkLst>
            <pc:docMk/>
            <pc:sldMk cId="3846203659" sldId="608"/>
            <ac:inkMk id="218" creationId="{E4886389-67BF-CB12-BAEB-3201D5C8712C}"/>
          </ac:inkMkLst>
        </pc:inkChg>
        <pc:inkChg chg="add del mod">
          <ac:chgData name="Luca Crocetti" userId="52efdf86-ba77-4dcf-8f92-67ea05fd85b4" providerId="ADAL" clId="{F54AB79C-CF2F-48E0-AB2B-B1BDA75FD3C3}" dt="2023-10-27T14:18:42.010" v="5285"/>
          <ac:inkMkLst>
            <pc:docMk/>
            <pc:sldMk cId="3846203659" sldId="608"/>
            <ac:inkMk id="219" creationId="{89445B83-8D5C-2187-C453-600D38A23E0A}"/>
          </ac:inkMkLst>
        </pc:inkChg>
        <pc:inkChg chg="add del mod">
          <ac:chgData name="Luca Crocetti" userId="52efdf86-ba77-4dcf-8f92-67ea05fd85b4" providerId="ADAL" clId="{F54AB79C-CF2F-48E0-AB2B-B1BDA75FD3C3}" dt="2023-10-27T14:18:42.010" v="5288"/>
          <ac:inkMkLst>
            <pc:docMk/>
            <pc:sldMk cId="3846203659" sldId="608"/>
            <ac:inkMk id="220" creationId="{DF6DC2B9-F5BC-94B4-B72B-F2E0E59B704E}"/>
          </ac:inkMkLst>
        </pc:inkChg>
        <pc:inkChg chg="add del mod">
          <ac:chgData name="Luca Crocetti" userId="52efdf86-ba77-4dcf-8f92-67ea05fd85b4" providerId="ADAL" clId="{F54AB79C-CF2F-48E0-AB2B-B1BDA75FD3C3}" dt="2023-10-27T14:18:42.010" v="5286"/>
          <ac:inkMkLst>
            <pc:docMk/>
            <pc:sldMk cId="3846203659" sldId="608"/>
            <ac:inkMk id="221" creationId="{8F0D8F2C-1833-D8D7-7EDC-72BAA65402FF}"/>
          </ac:inkMkLst>
        </pc:inkChg>
        <pc:inkChg chg="add del mod">
          <ac:chgData name="Luca Crocetti" userId="52efdf86-ba77-4dcf-8f92-67ea05fd85b4" providerId="ADAL" clId="{F54AB79C-CF2F-48E0-AB2B-B1BDA75FD3C3}" dt="2023-10-27T14:18:42.010" v="5289"/>
          <ac:inkMkLst>
            <pc:docMk/>
            <pc:sldMk cId="3846203659" sldId="608"/>
            <ac:inkMk id="222" creationId="{AFC78CB7-6F03-6734-D8A6-62D3D78A9E9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4" creationId="{B1300809-9386-DB22-9D96-213A6A8058AB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5" creationId="{9C823088-092E-5476-E4E2-8B301FC5C319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6" creationId="{9CA68EC8-1B6D-1BB5-4783-802A7CDD19E8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7" creationId="{9DB79825-FEF1-8321-6DDD-B0AC41611A86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8" creationId="{A3A4E07A-A2F6-FE22-9918-573453FC5BA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18:49.523" v="5299"/>
          <ac:inkMkLst>
            <pc:docMk/>
            <pc:sldMk cId="3846203659" sldId="608"/>
            <ac:inkMk id="230" creationId="{978DFB6C-B3BD-D3B0-8F9C-F1BD191C3B7B}"/>
          </ac:inkMkLst>
        </pc:inkChg>
        <pc:inkChg chg="add del mod">
          <ac:chgData name="Luca Crocetti" userId="52efdf86-ba77-4dcf-8f92-67ea05fd85b4" providerId="ADAL" clId="{F54AB79C-CF2F-48E0-AB2B-B1BDA75FD3C3}" dt="2023-10-27T14:18:49.523" v="5300"/>
          <ac:inkMkLst>
            <pc:docMk/>
            <pc:sldMk cId="3846203659" sldId="608"/>
            <ac:inkMk id="231" creationId="{4BE2251E-2B4D-16CD-1D21-9341DCABAF7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3" creationId="{B89A3A74-DC42-59C5-E4BA-FD392E4BB68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4" creationId="{7D14D825-E57A-105A-8F8A-3502736D084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5" creationId="{DF2B11B6-6336-7E4F-15C9-776F6D7014E1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6" creationId="{DB0844E7-7330-4FC3-5B62-D3C2B7F8EF5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7" creationId="{5F587B91-3376-B015-AD48-24B515E00045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8" creationId="{4A288C9F-4666-6B9B-1739-824087EAD00A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9" creationId="{F6E45395-A9EB-1EB9-53F6-C262CB890466}"/>
          </ac:inkMkLst>
        </pc:inkChg>
        <pc:inkChg chg="add del mod">
          <ac:chgData name="Luca Crocetti" userId="52efdf86-ba77-4dcf-8f92-67ea05fd85b4" providerId="ADAL" clId="{F54AB79C-CF2F-48E0-AB2B-B1BDA75FD3C3}" dt="2023-10-27T14:18:57.555" v="5310"/>
          <ac:inkMkLst>
            <pc:docMk/>
            <pc:sldMk cId="3846203659" sldId="608"/>
            <ac:inkMk id="240" creationId="{18F621BA-8B92-358D-CFD0-0848940A3887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1:26.854" v="5609" actId="9405"/>
        <pc:sldMkLst>
          <pc:docMk/>
          <pc:sldMk cId="1535325943" sldId="609"/>
        </pc:sldMkLst>
        <pc:grpChg chg="del mod">
          <ac:chgData name="Luca Crocetti" userId="52efdf86-ba77-4dcf-8f92-67ea05fd85b4" providerId="ADAL" clId="{F54AB79C-CF2F-48E0-AB2B-B1BDA75FD3C3}" dt="2023-10-27T14:19:23.695" v="5351"/>
          <ac:grpSpMkLst>
            <pc:docMk/>
            <pc:sldMk cId="1535325943" sldId="609"/>
            <ac:grpSpMk id="29" creationId="{13ACCA62-EC4A-846D-4D1D-C4FCCDAFF3E0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2" creationId="{EDE3D2E7-80FC-9FD4-151A-EDDA56322BED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3" creationId="{17455353-DA02-2007-7B38-F57594D012DB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4" creationId="{5C2A5FBF-D882-F807-1045-D11E78457F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5" creationId="{2A33FCD4-6610-35F7-3D4A-69C713B7CB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6" creationId="{D37E4C63-5FB6-D658-1CF3-76862B3DBC1D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52" creationId="{50A481BB-54BF-80C4-C0B6-B46F69C53C92}"/>
          </ac:grpSpMkLst>
        </pc:grpChg>
        <pc:grpChg chg="del 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61" creationId="{3CF82A38-2682-DF23-48F3-51AD1702FA16}"/>
          </ac:grpSpMkLst>
        </pc:grpChg>
        <pc:grpChg chg="del mod">
          <ac:chgData name="Luca Crocetti" userId="52efdf86-ba77-4dcf-8f92-67ea05fd85b4" providerId="ADAL" clId="{F54AB79C-CF2F-48E0-AB2B-B1BDA75FD3C3}" dt="2023-10-27T14:20:02.539" v="5481"/>
          <ac:grpSpMkLst>
            <pc:docMk/>
            <pc:sldMk cId="1535325943" sldId="609"/>
            <ac:grpSpMk id="79" creationId="{1192FBEF-8BCE-838E-234C-4D432B49E61C}"/>
          </ac:grpSpMkLst>
        </pc:grpChg>
        <pc:grpChg chg="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81" creationId="{245574F4-52E7-352D-20C4-9D94B00BCCCA}"/>
          </ac:grpSpMkLst>
        </pc:grpChg>
        <pc:grpChg chg="mod">
          <ac:chgData name="Luca Crocetti" userId="52efdf86-ba77-4dcf-8f92-67ea05fd85b4" providerId="ADAL" clId="{F54AB79C-CF2F-48E0-AB2B-B1BDA75FD3C3}" dt="2023-10-27T14:20:07.337" v="5489"/>
          <ac:grpSpMkLst>
            <pc:docMk/>
            <pc:sldMk cId="1535325943" sldId="609"/>
            <ac:grpSpMk id="91" creationId="{55DC0098-0400-89F2-572B-D020C09E37AF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19:23.711" v="5403"/>
          <ac:grpSpMkLst>
            <pc:docMk/>
            <pc:sldMk cId="1535325943" sldId="609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7T14:19:23.711" v="5401"/>
          <ac:grpSpMkLst>
            <pc:docMk/>
            <pc:sldMk cId="1535325943" sldId="609"/>
            <ac:grpSpMk id="100" creationId="{33429BFC-4AD6-7359-3A76-58BD3F8DA9E4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101" creationId="{022222B3-8CD1-53A4-5FA5-2EF19E126258}"/>
          </ac:grpSpMkLst>
        </pc:grpChg>
        <pc:grpChg chg="del mod">
          <ac:chgData name="Luca Crocetti" userId="52efdf86-ba77-4dcf-8f92-67ea05fd85b4" providerId="ADAL" clId="{F54AB79C-CF2F-48E0-AB2B-B1BDA75FD3C3}" dt="2023-10-27T14:19:23.711" v="5387"/>
          <ac:grpSpMkLst>
            <pc:docMk/>
            <pc:sldMk cId="1535325943" sldId="609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7T14:19:23.711" v="5407"/>
          <ac:grpSpMkLst>
            <pc:docMk/>
            <pc:sldMk cId="1535325943" sldId="609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9:23.695" v="5349"/>
          <ac:grpSpMkLst>
            <pc:docMk/>
            <pc:sldMk cId="1535325943" sldId="609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9:23.711" v="5415"/>
          <ac:grpSpMkLst>
            <pc:docMk/>
            <pc:sldMk cId="1535325943" sldId="609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7T14:19:23.695" v="5354"/>
          <ac:grpSpMkLst>
            <pc:docMk/>
            <pc:sldMk cId="1535325943" sldId="609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9:23.711" v="5409"/>
          <ac:grpSpMkLst>
            <pc:docMk/>
            <pc:sldMk cId="1535325943" sldId="609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7T14:19:23.695" v="5362"/>
          <ac:grpSpMkLst>
            <pc:docMk/>
            <pc:sldMk cId="1535325943" sldId="609"/>
            <ac:grpSpMk id="187" creationId="{B4E04036-4E00-FE23-AFF6-F71599259FD2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19:23.711" v="5377"/>
          <ac:grpSpMkLst>
            <pc:docMk/>
            <pc:sldMk cId="1535325943" sldId="609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7T14:19:23.695" v="5339"/>
          <ac:grpSpMkLst>
            <pc:docMk/>
            <pc:sldMk cId="1535325943" sldId="609"/>
            <ac:grpSpMk id="200" creationId="{BD46B82F-61D9-B53C-283B-BE82BC8706F0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19:23.711" v="5411"/>
          <ac:grpSpMkLst>
            <pc:docMk/>
            <pc:sldMk cId="1535325943" sldId="609"/>
            <ac:grpSpMk id="217" creationId="{62B8EA56-15D9-1116-7E41-FC73A570BB6C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8" creationId="{BF17A344-645A-BB83-028A-B6BD4DF7A92D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9" creationId="{C6F0FB44-4E1F-A771-332D-F3ECA7532737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0:44.728" v="5529"/>
          <ac:grpSpMkLst>
            <pc:docMk/>
            <pc:sldMk cId="1535325943" sldId="609"/>
            <ac:grpSpMk id="231" creationId="{F28E5194-1BDD-0FF4-D8CC-F0D313A7DB23}"/>
          </ac:grpSpMkLst>
        </pc:grpChg>
        <pc:grpChg chg="del mod">
          <ac:chgData name="Luca Crocetti" userId="52efdf86-ba77-4dcf-8f92-67ea05fd85b4" providerId="ADAL" clId="{F54AB79C-CF2F-48E0-AB2B-B1BDA75FD3C3}" dt="2023-10-27T14:20:52.468" v="5543"/>
          <ac:grpSpMkLst>
            <pc:docMk/>
            <pc:sldMk cId="1535325943" sldId="609"/>
            <ac:grpSpMk id="232" creationId="{85B9E6AF-5780-EA0A-E71E-E73C71221B8E}"/>
          </ac:grpSpMkLst>
        </pc:grpChg>
        <pc:grpChg chg="del mod">
          <ac:chgData name="Luca Crocetti" userId="52efdf86-ba77-4dcf-8f92-67ea05fd85b4" providerId="ADAL" clId="{F54AB79C-CF2F-48E0-AB2B-B1BDA75FD3C3}" dt="2023-10-27T14:19:23.711" v="5413"/>
          <ac:grpSpMkLst>
            <pc:docMk/>
            <pc:sldMk cId="1535325943" sldId="609"/>
            <ac:grpSpMk id="243" creationId="{00DC7A10-947E-915C-C8A6-DCC84D0B61B3}"/>
          </ac:grpSpMkLst>
        </pc:grpChg>
        <pc:grpChg chg="mod">
          <ac:chgData name="Luca Crocetti" userId="52efdf86-ba77-4dcf-8f92-67ea05fd85b4" providerId="ADAL" clId="{F54AB79C-CF2F-48E0-AB2B-B1BDA75FD3C3}" dt="2023-10-27T14:20:48.332" v="5534"/>
          <ac:grpSpMkLst>
            <pc:docMk/>
            <pc:sldMk cId="1535325943" sldId="609"/>
            <ac:grpSpMk id="245" creationId="{CF51537C-6F11-F0B1-7722-BD3CBBFED93D}"/>
          </ac:grpSpMkLst>
        </pc:grpChg>
        <pc:grpChg chg="mod">
          <ac:chgData name="Luca Crocetti" userId="52efdf86-ba77-4dcf-8f92-67ea05fd85b4" providerId="ADAL" clId="{F54AB79C-CF2F-48E0-AB2B-B1BDA75FD3C3}" dt="2023-10-27T14:20:51.584" v="5542"/>
          <ac:grpSpMkLst>
            <pc:docMk/>
            <pc:sldMk cId="1535325943" sldId="609"/>
            <ac:grpSpMk id="253" creationId="{501E625A-B335-DA0E-0004-64B44D86C426}"/>
          </ac:grpSpMkLst>
        </pc:grpChg>
        <pc:grpChg chg="mod">
          <ac:chgData name="Luca Crocetti" userId="52efdf86-ba77-4dcf-8f92-67ea05fd85b4" providerId="ADAL" clId="{F54AB79C-CF2F-48E0-AB2B-B1BDA75FD3C3}" dt="2023-10-27T14:20:59.416" v="5555"/>
          <ac:grpSpMkLst>
            <pc:docMk/>
            <pc:sldMk cId="1535325943" sldId="609"/>
            <ac:grpSpMk id="264" creationId="{19BDBEAA-6AEE-0D66-D873-6126B865245D}"/>
          </ac:grpSpMkLst>
        </pc:grpChg>
        <pc:grpChg chg="mod">
          <ac:chgData name="Luca Crocetti" userId="52efdf86-ba77-4dcf-8f92-67ea05fd85b4" providerId="ADAL" clId="{F54AB79C-CF2F-48E0-AB2B-B1BDA75FD3C3}" dt="2023-10-27T14:21:02.962" v="5561"/>
          <ac:grpSpMkLst>
            <pc:docMk/>
            <pc:sldMk cId="1535325943" sldId="609"/>
            <ac:grpSpMk id="270" creationId="{9E942F4B-2DDE-A860-93A9-5F15CD70E388}"/>
          </ac:grpSpMkLst>
        </pc:grpChg>
        <pc:grpChg chg="mod">
          <ac:chgData name="Luca Crocetti" userId="52efdf86-ba77-4dcf-8f92-67ea05fd85b4" providerId="ADAL" clId="{F54AB79C-CF2F-48E0-AB2B-B1BDA75FD3C3}" dt="2023-10-27T14:21:09.943" v="5573"/>
          <ac:grpSpMkLst>
            <pc:docMk/>
            <pc:sldMk cId="1535325943" sldId="609"/>
            <ac:grpSpMk id="282" creationId="{8AF78C65-6DDB-3FAC-7354-74ACE705CEE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0" creationId="{DAF16A72-0DFD-5F7F-B694-854DC050BD6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3" creationId="{F167FC57-AA46-2A0E-4883-369F5BA1B851}"/>
          </ac:grpSpMkLst>
        </pc:grpChg>
        <pc:grpChg chg="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6" creationId="{CBA55E83-C1D1-F1CB-863D-176BEE90B326}"/>
          </ac:grpSpMkLst>
        </pc:grpChg>
        <pc:inkChg chg="add">
          <ac:chgData name="Luca Crocetti" userId="52efdf86-ba77-4dcf-8f92-67ea05fd85b4" providerId="ADAL" clId="{F54AB79C-CF2F-48E0-AB2B-B1BDA75FD3C3}" dt="2023-10-27T14:19:29.042" v="5422" actId="9405"/>
          <ac:inkMkLst>
            <pc:docMk/>
            <pc:sldMk cId="1535325943" sldId="609"/>
            <ac:inkMk id="3" creationId="{4C28C722-3DAA-F428-1981-FE42505251A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6" creationId="{26943C19-BCE4-0C72-8932-C6D3A451675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7" creationId="{5563C00B-DC7E-FE16-D86B-6DE75D3DE9E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8" creationId="{99FABBEA-556D-81F3-4A54-934B8D35A16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9" creationId="{09EEEFB1-2BD6-2530-C2A2-45CF73985F1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0" creationId="{FE0584CD-CCA8-FF74-D578-365115944E79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1" creationId="{0866F2DF-9E90-B266-4A5C-1EFB364060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2" creationId="{52435DC4-5CB8-BA21-81E4-42524198CB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3" creationId="{898C6A67-25E6-EE15-74A0-05079AD9563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4" creationId="{CD4CE3DB-6176-0620-23B6-6BEE43EDC7AE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5" creationId="{99EAA5CA-1404-61C4-F1C3-486478B11E0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6" creationId="{329393A9-71EC-ADF4-B748-2C1D2B4B08A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7" creationId="{B9EBDA95-FAC4-F53F-D552-CFD340AF130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8" creationId="{AAA92A2F-02E5-3FD3-B7A1-E5020C4B687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9" creationId="{CB817629-F4D4-4823-0611-D168C26AF69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0" creationId="{2AD77564-9089-4908-E740-719C70FBB6A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1" creationId="{257418E4-B842-10A4-3EF3-48AF96501DC1}"/>
          </ac:inkMkLst>
        </pc:inkChg>
        <pc:inkChg chg="del">
          <ac:chgData name="Luca Crocetti" userId="52efdf86-ba77-4dcf-8f92-67ea05fd85b4" providerId="ADAL" clId="{F54AB79C-CF2F-48E0-AB2B-B1BDA75FD3C3}" dt="2023-10-27T14:19:23.711" v="5384"/>
          <ac:inkMkLst>
            <pc:docMk/>
            <pc:sldMk cId="1535325943" sldId="609"/>
            <ac:inkMk id="22" creationId="{B345F3B0-237E-E480-779D-1BE92B970346}"/>
          </ac:inkMkLst>
        </pc:inkChg>
        <pc:inkChg chg="del mod">
          <ac:chgData name="Luca Crocetti" userId="52efdf86-ba77-4dcf-8f92-67ea05fd85b4" providerId="ADAL" clId="{F54AB79C-CF2F-48E0-AB2B-B1BDA75FD3C3}" dt="2023-10-27T14:19:23.711" v="5367"/>
          <ac:inkMkLst>
            <pc:docMk/>
            <pc:sldMk cId="1535325943" sldId="609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7T14:19:23.695" v="5351"/>
          <ac:inkMkLst>
            <pc:docMk/>
            <pc:sldMk cId="1535325943" sldId="609"/>
            <ac:inkMk id="24" creationId="{E691029C-8F8B-D432-869A-3C8F947610E4}"/>
          </ac:inkMkLst>
        </pc:inkChg>
        <pc:inkChg chg="del">
          <ac:chgData name="Luca Crocetti" userId="52efdf86-ba77-4dcf-8f92-67ea05fd85b4" providerId="ADAL" clId="{F54AB79C-CF2F-48E0-AB2B-B1BDA75FD3C3}" dt="2023-10-27T14:19:23.695" v="5344"/>
          <ac:inkMkLst>
            <pc:docMk/>
            <pc:sldMk cId="1535325943" sldId="609"/>
            <ac:inkMk id="25" creationId="{2A0F5147-007C-2B79-A3D9-25451383EE9E}"/>
          </ac:inkMkLst>
        </pc:inkChg>
        <pc:inkChg chg="del">
          <ac:chgData name="Luca Crocetti" userId="52efdf86-ba77-4dcf-8f92-67ea05fd85b4" providerId="ADAL" clId="{F54AB79C-CF2F-48E0-AB2B-B1BDA75FD3C3}" dt="2023-10-27T14:19:23.695" v="5353"/>
          <ac:inkMkLst>
            <pc:docMk/>
            <pc:sldMk cId="1535325943" sldId="609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7T14:19:23.711" v="5399"/>
          <ac:inkMkLst>
            <pc:docMk/>
            <pc:sldMk cId="1535325943" sldId="609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8" creationId="{EB31B402-438D-66F8-437C-1DAF01A99864}"/>
          </ac:inkMkLst>
        </pc:inkChg>
        <pc:inkChg chg="del mod">
          <ac:chgData name="Luca Crocetti" userId="52efdf86-ba77-4dcf-8f92-67ea05fd85b4" providerId="ADAL" clId="{F54AB79C-CF2F-48E0-AB2B-B1BDA75FD3C3}" dt="2023-10-27T14:19:23.711" v="5418"/>
          <ac:inkMkLst>
            <pc:docMk/>
            <pc:sldMk cId="1535325943" sldId="609"/>
            <ac:inkMk id="30" creationId="{71C2A556-0C3D-38FC-C7E0-4F210CE25023}"/>
          </ac:inkMkLst>
        </pc:inkChg>
        <pc:inkChg chg="del mod">
          <ac:chgData name="Luca Crocetti" userId="52efdf86-ba77-4dcf-8f92-67ea05fd85b4" providerId="ADAL" clId="{F54AB79C-CF2F-48E0-AB2B-B1BDA75FD3C3}" dt="2023-10-27T14:19:23.711" v="5394"/>
          <ac:inkMkLst>
            <pc:docMk/>
            <pc:sldMk cId="1535325943" sldId="609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2" creationId="{F87EEEC2-49EF-5DFF-E407-F25FFBCF9E8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3" creationId="{2C605140-C157-A808-C035-6FBA44AC74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4" creationId="{1213CCAC-4251-12E7-346F-7B8D61CFD9D1}"/>
          </ac:inkMkLst>
        </pc:inkChg>
        <pc:inkChg chg="add">
          <ac:chgData name="Luca Crocetti" userId="52efdf86-ba77-4dcf-8f92-67ea05fd85b4" providerId="ADAL" clId="{F54AB79C-CF2F-48E0-AB2B-B1BDA75FD3C3}" dt="2023-10-27T14:19:41.931" v="5443" actId="9405"/>
          <ac:inkMkLst>
            <pc:docMk/>
            <pc:sldMk cId="1535325943" sldId="609"/>
            <ac:inkMk id="35" creationId="{DCE73196-DC05-87A1-13A1-3198DD76E7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6" creationId="{1B203717-F66F-1FD6-FBE2-858427E78D2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7" creationId="{1D4268FE-2878-954F-D6B7-440759CB6C4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8" creationId="{22152C8F-6143-F9EE-A1AF-5C3AFBB07BF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9" creationId="{60CC1189-711B-B481-5421-6A995106FA7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0" creationId="{FF2220A3-D765-A0D9-D9EE-1CA5084FC24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1" creationId="{57C5E93C-1729-1B9D-E946-2D9770CB81A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7" creationId="{B49BD440-780B-8A44-504F-A8EC74F6665D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8" creationId="{5F1E3ABA-AF5B-C64F-6101-183818B8269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9" creationId="{6691B90E-658B-2FF3-F776-80B8A9A8684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0" creationId="{0E532959-D1D1-DA20-5BF0-278BBECDEDC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3" creationId="{8EBC28DD-C442-D8FF-D614-CBACDAD70811}"/>
          </ac:inkMkLst>
        </pc:inkChg>
        <pc:inkChg chg="del mod">
          <ac:chgData name="Luca Crocetti" userId="52efdf86-ba77-4dcf-8f92-67ea05fd85b4" providerId="ADAL" clId="{F54AB79C-CF2F-48E0-AB2B-B1BDA75FD3C3}" dt="2023-10-27T14:19:23.695" v="5357"/>
          <ac:inkMkLst>
            <pc:docMk/>
            <pc:sldMk cId="1535325943" sldId="609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5" creationId="{646011B5-757E-EDF0-6685-D8629D193B26}"/>
          </ac:inkMkLst>
        </pc:inkChg>
        <pc:inkChg chg="del mod">
          <ac:chgData name="Luca Crocetti" userId="52efdf86-ba77-4dcf-8f92-67ea05fd85b4" providerId="ADAL" clId="{F54AB79C-CF2F-48E0-AB2B-B1BDA75FD3C3}" dt="2023-10-27T14:19:23.711" v="5401"/>
          <ac:inkMkLst>
            <pc:docMk/>
            <pc:sldMk cId="1535325943" sldId="609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7T14:19:23.695" v="5361"/>
          <ac:inkMkLst>
            <pc:docMk/>
            <pc:sldMk cId="1535325943" sldId="609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7T14:19:23.711" v="5403"/>
          <ac:inkMkLst>
            <pc:docMk/>
            <pc:sldMk cId="1535325943" sldId="609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7T14:19:23.711" v="5408"/>
          <ac:inkMkLst>
            <pc:docMk/>
            <pc:sldMk cId="1535325943" sldId="609"/>
            <ac:inkMk id="59" creationId="{C91D70FC-8621-EC50-8276-CCB51248C8F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2" creationId="{10E224BB-CD8E-3415-3672-A72845FAA0D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3" creationId="{D0D3EC08-9206-7049-D77C-8C692BB928A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4" creationId="{66BFC3B1-C68A-C9E9-5BEA-DA99FF1AF5F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5" creationId="{D7E5C24A-D3CD-0678-E7E5-7EA084DC79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6" creationId="{E245B5BD-1B9A-9BD8-550E-587073F52D8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7" creationId="{8721FA35-B3E7-6D1F-47CC-0614CD89E8A9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8" creationId="{F0ED4A88-9E0B-EDFA-CA3A-FE5961707046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9" creationId="{8100C2E2-63BE-1A1A-D91D-A4265788705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0" creationId="{DD3660AC-AB77-ABB7-2AC8-7EC4DAC126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1" creationId="{E68F07B0-3EE8-83CE-30F3-F75B4B69526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2" creationId="{BC15D760-F4A3-A02F-719F-F60C3F0FC617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3" creationId="{C5C54375-EEEA-EC93-1A92-9E7732874DE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4" creationId="{40940CE2-D9DC-EC75-E89F-6E15FDAD9FA2}"/>
          </ac:inkMkLst>
        </pc:inkChg>
        <pc:inkChg chg="add del mod">
          <ac:chgData name="Luca Crocetti" userId="52efdf86-ba77-4dcf-8f92-67ea05fd85b4" providerId="ADAL" clId="{F54AB79C-CF2F-48E0-AB2B-B1BDA75FD3C3}" dt="2023-10-27T14:20:02.539" v="5481"/>
          <ac:inkMkLst>
            <pc:docMk/>
            <pc:sldMk cId="1535325943" sldId="609"/>
            <ac:inkMk id="75" creationId="{AB0168CA-2514-24C2-C0E3-97F8FF3CC31B}"/>
          </ac:inkMkLst>
        </pc:inkChg>
        <pc:inkChg chg="add del mod">
          <ac:chgData name="Luca Crocetti" userId="52efdf86-ba77-4dcf-8f92-67ea05fd85b4" providerId="ADAL" clId="{F54AB79C-CF2F-48E0-AB2B-B1BDA75FD3C3}" dt="2023-10-27T14:20:02.539" v="5482"/>
          <ac:inkMkLst>
            <pc:docMk/>
            <pc:sldMk cId="1535325943" sldId="609"/>
            <ac:inkMk id="76" creationId="{4431A702-1D9B-0C63-EC79-A91561112DF0}"/>
          </ac:inkMkLst>
        </pc:inkChg>
        <pc:inkChg chg="add del mod">
          <ac:chgData name="Luca Crocetti" userId="52efdf86-ba77-4dcf-8f92-67ea05fd85b4" providerId="ADAL" clId="{F54AB79C-CF2F-48E0-AB2B-B1BDA75FD3C3}" dt="2023-10-27T14:20:02.539" v="5479"/>
          <ac:inkMkLst>
            <pc:docMk/>
            <pc:sldMk cId="1535325943" sldId="609"/>
            <ac:inkMk id="77" creationId="{8410E80F-8CB1-4561-70B0-28FA971AE73C}"/>
          </ac:inkMkLst>
        </pc:inkChg>
        <pc:inkChg chg="add del mod">
          <ac:chgData name="Luca Crocetti" userId="52efdf86-ba77-4dcf-8f92-67ea05fd85b4" providerId="ADAL" clId="{F54AB79C-CF2F-48E0-AB2B-B1BDA75FD3C3}" dt="2023-10-27T14:20:02.539" v="5480"/>
          <ac:inkMkLst>
            <pc:docMk/>
            <pc:sldMk cId="1535325943" sldId="609"/>
            <ac:inkMk id="78" creationId="{9EC82B6D-02DE-FFF1-8966-04A43B3BC37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2" creationId="{0F5D86E0-F216-1A3A-7E55-1878BF88DE1B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3" creationId="{A5D8FA3A-2C2B-0F24-77C2-9408E8D414BE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4" creationId="{420800B8-E2C7-6C97-F077-AA8EBC0D92E3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5" creationId="{EDB68E12-124F-AC28-BA18-D09C1A1C7A3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6" creationId="{A7B93421-7D96-889A-95A7-ED620C7556EA}"/>
          </ac:inkMkLst>
        </pc:inkChg>
        <pc:inkChg chg="del mod">
          <ac:chgData name="Luca Crocetti" userId="52efdf86-ba77-4dcf-8f92-67ea05fd85b4" providerId="ADAL" clId="{F54AB79C-CF2F-48E0-AB2B-B1BDA75FD3C3}" dt="2023-10-27T14:19:23.695" v="5332"/>
          <ac:inkMkLst>
            <pc:docMk/>
            <pc:sldMk cId="1535325943" sldId="609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7T14:19:23.695" v="5333"/>
          <ac:inkMkLst>
            <pc:docMk/>
            <pc:sldMk cId="1535325943" sldId="609"/>
            <ac:inkMk id="88" creationId="{8260EB32-BE8A-1DCB-9A92-95EB321E5666}"/>
          </ac:inkMkLst>
        </pc:inkChg>
        <pc:inkChg chg="del mod">
          <ac:chgData name="Luca Crocetti" userId="52efdf86-ba77-4dcf-8f92-67ea05fd85b4" providerId="ADAL" clId="{F54AB79C-CF2F-48E0-AB2B-B1BDA75FD3C3}" dt="2023-10-27T14:19:23.695" v="5328"/>
          <ac:inkMkLst>
            <pc:docMk/>
            <pc:sldMk cId="1535325943" sldId="609"/>
            <ac:inkMk id="89" creationId="{D15BECE1-4E8E-7F0A-74F3-28628D802610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90" creationId="{4E427026-FD0D-B737-753D-75952F2C26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2" creationId="{58102444-A93F-6E4C-90F0-1DC87A357B3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3" creationId="{C9752304-3378-7FCB-4F50-EC55CAB73EA7}"/>
          </ac:inkMkLst>
        </pc:inkChg>
        <pc:inkChg chg="del mod">
          <ac:chgData name="Luca Crocetti" userId="52efdf86-ba77-4dcf-8f92-67ea05fd85b4" providerId="ADAL" clId="{F54AB79C-CF2F-48E0-AB2B-B1BDA75FD3C3}" dt="2023-10-27T14:19:23.711" v="5387"/>
          <ac:inkMkLst>
            <pc:docMk/>
            <pc:sldMk cId="1535325943" sldId="609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7T14:19:23.711" v="5366"/>
          <ac:inkMkLst>
            <pc:docMk/>
            <pc:sldMk cId="1535325943" sldId="609"/>
            <ac:inkMk id="95" creationId="{F188C113-753B-1091-3F92-97718E67A0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6" creationId="{25527218-0427-1B9F-AA2C-E27D693BB5A0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2" creationId="{479F540F-AC47-6D5F-78AA-1CFB67265464}"/>
          </ac:inkMkLst>
        </pc:inkChg>
        <pc:inkChg chg="del mod">
          <ac:chgData name="Luca Crocetti" userId="52efdf86-ba77-4dcf-8f92-67ea05fd85b4" providerId="ADAL" clId="{F54AB79C-CF2F-48E0-AB2B-B1BDA75FD3C3}" dt="2023-10-27T14:19:23.711" v="5400"/>
          <ac:inkMkLst>
            <pc:docMk/>
            <pc:sldMk cId="1535325943" sldId="609"/>
            <ac:inkMk id="103" creationId="{F9ED7953-1DD1-178C-E93D-781C08CBF070}"/>
          </ac:inkMkLst>
        </pc:inkChg>
        <pc:inkChg chg="del">
          <ac:chgData name="Luca Crocetti" userId="52efdf86-ba77-4dcf-8f92-67ea05fd85b4" providerId="ADAL" clId="{F54AB79C-CF2F-48E0-AB2B-B1BDA75FD3C3}" dt="2023-10-27T14:19:23.695" v="5317"/>
          <ac:inkMkLst>
            <pc:docMk/>
            <pc:sldMk cId="1535325943" sldId="609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7T14:19:23.711" v="5407"/>
          <ac:inkMkLst>
            <pc:docMk/>
            <pc:sldMk cId="1535325943" sldId="609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7T14:19:23.711" v="5417"/>
          <ac:inkMkLst>
            <pc:docMk/>
            <pc:sldMk cId="1535325943" sldId="609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7T14:19:23.695" v="5352"/>
          <ac:inkMkLst>
            <pc:docMk/>
            <pc:sldMk cId="1535325943" sldId="609"/>
            <ac:inkMk id="108" creationId="{539E25E5-4165-FD81-0E36-82050485D76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9" creationId="{A5B4739E-75CC-C36E-9E85-9F9C46A0BF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0" creationId="{3298EE9A-DA92-F7B1-5B88-F52081B786B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1" creationId="{AC8D6C3C-0E10-ADA2-6860-44F65A9D320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2" creationId="{ECD1E673-827C-BE61-3042-B790769B9B59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3" creationId="{CA770C7D-A982-DAAD-B704-504DE82C46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4" creationId="{58767A27-CA86-2F73-4D77-BC4C539CDE0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5" creationId="{B8AB758D-FD48-C81E-183D-1B4C914E75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6" creationId="{0C7B9340-FF4F-772F-048A-FB95E4B5B45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7" creationId="{EB860838-491D-19B9-CD42-98EAE96D4DE8}"/>
          </ac:inkMkLst>
        </pc:inkChg>
        <pc:inkChg chg="del mod">
          <ac:chgData name="Luca Crocetti" userId="52efdf86-ba77-4dcf-8f92-67ea05fd85b4" providerId="ADAL" clId="{F54AB79C-CF2F-48E0-AB2B-B1BDA75FD3C3}" dt="2023-10-27T14:19:23.711" v="5365"/>
          <ac:inkMkLst>
            <pc:docMk/>
            <pc:sldMk cId="1535325943" sldId="609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7T14:19:23.711" v="5374"/>
          <ac:inkMkLst>
            <pc:docMk/>
            <pc:sldMk cId="1535325943" sldId="609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7T14:19:23.711" v="5402"/>
          <ac:inkMkLst>
            <pc:docMk/>
            <pc:sldMk cId="1535325943" sldId="609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7T14:19:23.695" v="5335"/>
          <ac:inkMkLst>
            <pc:docMk/>
            <pc:sldMk cId="1535325943" sldId="609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7T14:19:23.695" v="5327"/>
          <ac:inkMkLst>
            <pc:docMk/>
            <pc:sldMk cId="1535325943" sldId="609"/>
            <ac:inkMk id="123" creationId="{10CFE91D-C620-9DBF-9510-6C75DC307105}"/>
          </ac:inkMkLst>
        </pc:inkChg>
        <pc:inkChg chg="del mod">
          <ac:chgData name="Luca Crocetti" userId="52efdf86-ba77-4dcf-8f92-67ea05fd85b4" providerId="ADAL" clId="{F54AB79C-CF2F-48E0-AB2B-B1BDA75FD3C3}" dt="2023-10-27T14:19:23.695" v="5358"/>
          <ac:inkMkLst>
            <pc:docMk/>
            <pc:sldMk cId="1535325943" sldId="609"/>
            <ac:inkMk id="124" creationId="{E16C9A65-6CC0-68B2-6F1B-9EF5D8A81A71}"/>
          </ac:inkMkLst>
        </pc:inkChg>
        <pc:inkChg chg="del">
          <ac:chgData name="Luca Crocetti" userId="52efdf86-ba77-4dcf-8f92-67ea05fd85b4" providerId="ADAL" clId="{F54AB79C-CF2F-48E0-AB2B-B1BDA75FD3C3}" dt="2023-10-27T14:19:23.695" v="5315"/>
          <ac:inkMkLst>
            <pc:docMk/>
            <pc:sldMk cId="1535325943" sldId="609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7T14:19:23.695" v="5334"/>
          <ac:inkMkLst>
            <pc:docMk/>
            <pc:sldMk cId="1535325943" sldId="609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7T14:19:23.695" v="5341"/>
          <ac:inkMkLst>
            <pc:docMk/>
            <pc:sldMk cId="1535325943" sldId="609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7T14:19:23.711" v="5396"/>
          <ac:inkMkLst>
            <pc:docMk/>
            <pc:sldMk cId="1535325943" sldId="609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7T14:19:23.711" v="5369"/>
          <ac:inkMkLst>
            <pc:docMk/>
            <pc:sldMk cId="1535325943" sldId="609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7T14:19:23.695" v="5330"/>
          <ac:inkMkLst>
            <pc:docMk/>
            <pc:sldMk cId="1535325943" sldId="609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7T14:19:23.711" v="5419"/>
          <ac:inkMkLst>
            <pc:docMk/>
            <pc:sldMk cId="1535325943" sldId="609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7T14:19:23.695" v="5349"/>
          <ac:inkMkLst>
            <pc:docMk/>
            <pc:sldMk cId="1535325943" sldId="609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7T14:19:23.711" v="5390"/>
          <ac:inkMkLst>
            <pc:docMk/>
            <pc:sldMk cId="1535325943" sldId="609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7T14:19:23.695" v="5348"/>
          <ac:inkMkLst>
            <pc:docMk/>
            <pc:sldMk cId="1535325943" sldId="609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7T14:19:23.711" v="5372"/>
          <ac:inkMkLst>
            <pc:docMk/>
            <pc:sldMk cId="1535325943" sldId="609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7T14:19:23.711" v="5375"/>
          <ac:inkMkLst>
            <pc:docMk/>
            <pc:sldMk cId="1535325943" sldId="609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7T14:19:23.711" v="5416"/>
          <ac:inkMkLst>
            <pc:docMk/>
            <pc:sldMk cId="1535325943" sldId="609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7T14:19:23.695" v="5316"/>
          <ac:inkMkLst>
            <pc:docMk/>
            <pc:sldMk cId="1535325943" sldId="609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7T14:19:23.695" v="5359"/>
          <ac:inkMkLst>
            <pc:docMk/>
            <pc:sldMk cId="1535325943" sldId="609"/>
            <ac:inkMk id="139" creationId="{35E3D27F-BE24-2AC1-55F6-4670206D5478}"/>
          </ac:inkMkLst>
        </pc:inkChg>
        <pc:inkChg chg="del mod">
          <ac:chgData name="Luca Crocetti" userId="52efdf86-ba77-4dcf-8f92-67ea05fd85b4" providerId="ADAL" clId="{F54AB79C-CF2F-48E0-AB2B-B1BDA75FD3C3}" dt="2023-10-27T14:19:23.711" v="5368"/>
          <ac:inkMkLst>
            <pc:docMk/>
            <pc:sldMk cId="1535325943" sldId="609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7T14:19:23.695" v="5347"/>
          <ac:inkMkLst>
            <pc:docMk/>
            <pc:sldMk cId="1535325943" sldId="609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7T14:19:23.711" v="5383"/>
          <ac:inkMkLst>
            <pc:docMk/>
            <pc:sldMk cId="1535325943" sldId="609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7T14:19:23.711" v="5415"/>
          <ac:inkMkLst>
            <pc:docMk/>
            <pc:sldMk cId="1535325943" sldId="609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7T14:19:23.711" v="5386"/>
          <ac:inkMkLst>
            <pc:docMk/>
            <pc:sldMk cId="1535325943" sldId="609"/>
            <ac:inkMk id="144" creationId="{726DA5B3-9BD7-24FE-BFCD-CDBEDD9CA9B5}"/>
          </ac:inkMkLst>
        </pc:inkChg>
        <pc:inkChg chg="del">
          <ac:chgData name="Luca Crocetti" userId="52efdf86-ba77-4dcf-8f92-67ea05fd85b4" providerId="ADAL" clId="{F54AB79C-CF2F-48E0-AB2B-B1BDA75FD3C3}" dt="2023-10-27T14:19:23.695" v="5314"/>
          <ac:inkMkLst>
            <pc:docMk/>
            <pc:sldMk cId="1535325943" sldId="609"/>
            <ac:inkMk id="145" creationId="{61159756-D4A0-1F84-4DC2-D753C8F585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8" creationId="{E5B89E58-B7A9-F1A3-0179-6D56735556D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9" creationId="{E2942A30-5F4B-2EC1-9652-E462AB3553A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0" creationId="{4F45C799-C0E8-1BC4-343A-56B5AE7BA92D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1" creationId="{AF8C43D6-59EE-0FFE-2BA8-642AA0906E4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2" creationId="{6826E23A-8A2D-7148-3429-A56D00AE6F4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3" creationId="{F8228DC5-5525-0663-C266-8A03D85071F2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4" creationId="{A6EF098B-195B-A6AC-5F60-4E07E2C1DA5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5" creationId="{98E6ED8D-F6A1-9E46-D535-4C5CA76BD1D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6" creationId="{83576AEE-D6AD-527A-E61B-3927283E4EEF}"/>
          </ac:inkMkLst>
        </pc:inkChg>
        <pc:inkChg chg="del mod">
          <ac:chgData name="Luca Crocetti" userId="52efdf86-ba77-4dcf-8f92-67ea05fd85b4" providerId="ADAL" clId="{F54AB79C-CF2F-48E0-AB2B-B1BDA75FD3C3}" dt="2023-10-27T14:19:23.711" v="5393"/>
          <ac:inkMkLst>
            <pc:docMk/>
            <pc:sldMk cId="1535325943" sldId="609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7T14:19:23.711" v="5385"/>
          <ac:inkMkLst>
            <pc:docMk/>
            <pc:sldMk cId="1535325943" sldId="609"/>
            <ac:inkMk id="159" creationId="{853CF5FE-A15D-5C96-6DCF-E21A074E7975}"/>
          </ac:inkMkLst>
        </pc:inkChg>
        <pc:inkChg chg="del">
          <ac:chgData name="Luca Crocetti" userId="52efdf86-ba77-4dcf-8f92-67ea05fd85b4" providerId="ADAL" clId="{F54AB79C-CF2F-48E0-AB2B-B1BDA75FD3C3}" dt="2023-10-27T14:19:23.695" v="5336"/>
          <ac:inkMkLst>
            <pc:docMk/>
            <pc:sldMk cId="1535325943" sldId="609"/>
            <ac:inkMk id="160" creationId="{95268CCF-A6BE-CE21-D12E-AD50DE413F3A}"/>
          </ac:inkMkLst>
        </pc:inkChg>
        <pc:inkChg chg="del mod">
          <ac:chgData name="Luca Crocetti" userId="52efdf86-ba77-4dcf-8f92-67ea05fd85b4" providerId="ADAL" clId="{F54AB79C-CF2F-48E0-AB2B-B1BDA75FD3C3}" dt="2023-10-27T14:19:23.695" v="5354"/>
          <ac:inkMkLst>
            <pc:docMk/>
            <pc:sldMk cId="1535325943" sldId="609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7T14:19:23.711" v="5382"/>
          <ac:inkMkLst>
            <pc:docMk/>
            <pc:sldMk cId="1535325943" sldId="609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7T14:19:23.695" v="5364"/>
          <ac:inkMkLst>
            <pc:docMk/>
            <pc:sldMk cId="1535325943" sldId="609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7T14:19:23.711" v="5405"/>
          <ac:inkMkLst>
            <pc:docMk/>
            <pc:sldMk cId="1535325943" sldId="609"/>
            <ac:inkMk id="165" creationId="{6901C148-D142-33FD-AC9A-AAAA63279D8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6" creationId="{6A24C500-411F-0C50-2AE3-BF3D76A4305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7" creationId="{AE91BA00-42EC-EE3E-146D-25486847F7BA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8" creationId="{E6253A35-4385-66FF-3096-BC21C65608F6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9" creationId="{1CD4DB68-1451-92E8-FC93-29837EF7C6C5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0" creationId="{D6A60467-1CE6-F185-2811-C3AD55E5FA0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1" creationId="{7AD33158-C541-467A-D0A5-B7088847EB4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19:23.695" v="5340"/>
          <ac:inkMkLst>
            <pc:docMk/>
            <pc:sldMk cId="1535325943" sldId="609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7T14:19:23.695" v="5350"/>
          <ac:inkMkLst>
            <pc:docMk/>
            <pc:sldMk cId="1535325943" sldId="609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7T14:19:23.711" v="5379"/>
          <ac:inkMkLst>
            <pc:docMk/>
            <pc:sldMk cId="1535325943" sldId="609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7T14:19:23.711" v="5395"/>
          <ac:inkMkLst>
            <pc:docMk/>
            <pc:sldMk cId="1535325943" sldId="609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7T14:19:23.711" v="5409"/>
          <ac:inkMkLst>
            <pc:docMk/>
            <pc:sldMk cId="1535325943" sldId="609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7T14:19:23.711" v="5391"/>
          <ac:inkMkLst>
            <pc:docMk/>
            <pc:sldMk cId="1535325943" sldId="609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7T14:19:23.695" v="5325"/>
          <ac:inkMkLst>
            <pc:docMk/>
            <pc:sldMk cId="1535325943" sldId="609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7T14:19:23.695" v="5319"/>
          <ac:inkMkLst>
            <pc:docMk/>
            <pc:sldMk cId="1535325943" sldId="609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7T14:19:23.711" v="5392"/>
          <ac:inkMkLst>
            <pc:docMk/>
            <pc:sldMk cId="1535325943" sldId="609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7T14:19:23.695" v="5342"/>
          <ac:inkMkLst>
            <pc:docMk/>
            <pc:sldMk cId="1535325943" sldId="609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7T14:19:23.695" v="5326"/>
          <ac:inkMkLst>
            <pc:docMk/>
            <pc:sldMk cId="1535325943" sldId="609"/>
            <ac:inkMk id="184" creationId="{42195469-359D-26ED-2890-6F526BE2C11C}"/>
          </ac:inkMkLst>
        </pc:inkChg>
        <pc:inkChg chg="del">
          <ac:chgData name="Luca Crocetti" userId="52efdf86-ba77-4dcf-8f92-67ea05fd85b4" providerId="ADAL" clId="{F54AB79C-CF2F-48E0-AB2B-B1BDA75FD3C3}" dt="2023-10-27T14:19:23.695" v="5362"/>
          <ac:inkMkLst>
            <pc:docMk/>
            <pc:sldMk cId="1535325943" sldId="609"/>
            <ac:inkMk id="185" creationId="{02282986-AF08-63F2-F048-D8AF394229C9}"/>
          </ac:inkMkLst>
        </pc:inkChg>
        <pc:inkChg chg="del mod">
          <ac:chgData name="Luca Crocetti" userId="52efdf86-ba77-4dcf-8f92-67ea05fd85b4" providerId="ADAL" clId="{F54AB79C-CF2F-48E0-AB2B-B1BDA75FD3C3}" dt="2023-10-27T14:19:23.711" v="5414"/>
          <ac:inkMkLst>
            <pc:docMk/>
            <pc:sldMk cId="1535325943" sldId="609"/>
            <ac:inkMk id="186" creationId="{DED0CE21-BD38-E0F8-1153-F294DAF4E1C0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88" creationId="{CABE5DDA-B25F-1B3B-8991-1AE26DA91496}"/>
          </ac:inkMkLst>
        </pc:inkChg>
        <pc:inkChg chg="del">
          <ac:chgData name="Luca Crocetti" userId="52efdf86-ba77-4dcf-8f92-67ea05fd85b4" providerId="ADAL" clId="{F54AB79C-CF2F-48E0-AB2B-B1BDA75FD3C3}" dt="2023-10-27T14:19:23.695" v="5329"/>
          <ac:inkMkLst>
            <pc:docMk/>
            <pc:sldMk cId="1535325943" sldId="609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7T14:19:23.711" v="5376"/>
          <ac:inkMkLst>
            <pc:docMk/>
            <pc:sldMk cId="1535325943" sldId="609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7T14:19:23.711" v="5377"/>
          <ac:inkMkLst>
            <pc:docMk/>
            <pc:sldMk cId="1535325943" sldId="609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7T14:19:23.711" v="5371"/>
          <ac:inkMkLst>
            <pc:docMk/>
            <pc:sldMk cId="1535325943" sldId="609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7T14:19:23.711" v="5420"/>
          <ac:inkMkLst>
            <pc:docMk/>
            <pc:sldMk cId="1535325943" sldId="609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7T14:19:23.695" v="5339"/>
          <ac:inkMkLst>
            <pc:docMk/>
            <pc:sldMk cId="1535325943" sldId="609"/>
            <ac:inkMk id="196" creationId="{E9B60375-F4C1-9E51-B1E3-21BB4B260F0F}"/>
          </ac:inkMkLst>
        </pc:inkChg>
        <pc:inkChg chg="del">
          <ac:chgData name="Luca Crocetti" userId="52efdf86-ba77-4dcf-8f92-67ea05fd85b4" providerId="ADAL" clId="{F54AB79C-CF2F-48E0-AB2B-B1BDA75FD3C3}" dt="2023-10-27T14:19:23.695" v="5320"/>
          <ac:inkMkLst>
            <pc:docMk/>
            <pc:sldMk cId="1535325943" sldId="609"/>
            <ac:inkMk id="197" creationId="{B025BA24-25FE-2D09-AC86-DB5DBE2AE10B}"/>
          </ac:inkMkLst>
        </pc:inkChg>
        <pc:inkChg chg="del mod">
          <ac:chgData name="Luca Crocetti" userId="52efdf86-ba77-4dcf-8f92-67ea05fd85b4" providerId="ADAL" clId="{F54AB79C-CF2F-48E0-AB2B-B1BDA75FD3C3}" dt="2023-10-27T14:19:23.711" v="5389"/>
          <ac:inkMkLst>
            <pc:docMk/>
            <pc:sldMk cId="1535325943" sldId="609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7T14:19:23.695" v="5324"/>
          <ac:inkMkLst>
            <pc:docMk/>
            <pc:sldMk cId="1535325943" sldId="609"/>
            <ac:inkMk id="199" creationId="{2C180947-A32C-9FFF-5BDA-FF37F1856F3A}"/>
          </ac:inkMkLst>
        </pc:inkChg>
        <pc:inkChg chg="del mod">
          <ac:chgData name="Luca Crocetti" userId="52efdf86-ba77-4dcf-8f92-67ea05fd85b4" providerId="ADAL" clId="{F54AB79C-CF2F-48E0-AB2B-B1BDA75FD3C3}" dt="2023-10-27T14:19:23.711" v="5378"/>
          <ac:inkMkLst>
            <pc:docMk/>
            <pc:sldMk cId="1535325943" sldId="609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7T14:19:23.695" v="5360"/>
          <ac:inkMkLst>
            <pc:docMk/>
            <pc:sldMk cId="1535325943" sldId="609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7T14:19:23.711" v="5411"/>
          <ac:inkMkLst>
            <pc:docMk/>
            <pc:sldMk cId="1535325943" sldId="609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7T14:19:23.695" v="5343"/>
          <ac:inkMkLst>
            <pc:docMk/>
            <pc:sldMk cId="1535325943" sldId="609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7T14:19:23.711" v="5406"/>
          <ac:inkMkLst>
            <pc:docMk/>
            <pc:sldMk cId="1535325943" sldId="609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7T14:19:23.695" v="5346"/>
          <ac:inkMkLst>
            <pc:docMk/>
            <pc:sldMk cId="1535325943" sldId="609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7T14:19:23.711" v="5397"/>
          <ac:inkMkLst>
            <pc:docMk/>
            <pc:sldMk cId="1535325943" sldId="609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7T14:19:23.711" v="5404"/>
          <ac:inkMkLst>
            <pc:docMk/>
            <pc:sldMk cId="1535325943" sldId="609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7T14:19:23.695" v="5338"/>
          <ac:inkMkLst>
            <pc:docMk/>
            <pc:sldMk cId="1535325943" sldId="609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7T14:19:23.711" v="5412"/>
          <ac:inkMkLst>
            <pc:docMk/>
            <pc:sldMk cId="1535325943" sldId="609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7T14:19:23.711" v="5370"/>
          <ac:inkMkLst>
            <pc:docMk/>
            <pc:sldMk cId="1535325943" sldId="609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7T14:19:23.695" v="5322"/>
          <ac:inkMkLst>
            <pc:docMk/>
            <pc:sldMk cId="1535325943" sldId="609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7T14:19:23.695" v="5337"/>
          <ac:inkMkLst>
            <pc:docMk/>
            <pc:sldMk cId="1535325943" sldId="609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7T14:19:23.695" v="5355"/>
          <ac:inkMkLst>
            <pc:docMk/>
            <pc:sldMk cId="1535325943" sldId="609"/>
            <ac:inkMk id="215" creationId="{28E5E079-D3B5-E4F2-1A9B-E1BCE3DBB96F}"/>
          </ac:inkMkLst>
        </pc:inkChg>
        <pc:inkChg chg="del">
          <ac:chgData name="Luca Crocetti" userId="52efdf86-ba77-4dcf-8f92-67ea05fd85b4" providerId="ADAL" clId="{F54AB79C-CF2F-48E0-AB2B-B1BDA75FD3C3}" dt="2023-10-27T14:19:23.695" v="5321"/>
          <ac:inkMkLst>
            <pc:docMk/>
            <pc:sldMk cId="1535325943" sldId="609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20:52.468" v="5543"/>
          <ac:inkMkLst>
            <pc:docMk/>
            <pc:sldMk cId="1535325943" sldId="609"/>
            <ac:inkMk id="221" creationId="{62B41DC4-FC21-1058-3A9D-7850BBF2B369}"/>
          </ac:inkMkLst>
        </pc:inkChg>
        <pc:inkChg chg="add del mod">
          <ac:chgData name="Luca Crocetti" userId="52efdf86-ba77-4dcf-8f92-67ea05fd85b4" providerId="ADAL" clId="{F54AB79C-CF2F-48E0-AB2B-B1BDA75FD3C3}" dt="2023-10-27T14:20:52.468" v="5544"/>
          <ac:inkMkLst>
            <pc:docMk/>
            <pc:sldMk cId="1535325943" sldId="609"/>
            <ac:inkMk id="222" creationId="{501CB2A8-D56D-DE7E-4A43-C249C987D761}"/>
          </ac:inkMkLst>
        </pc:inkChg>
        <pc:inkChg chg="add del mod">
          <ac:chgData name="Luca Crocetti" userId="52efdf86-ba77-4dcf-8f92-67ea05fd85b4" providerId="ADAL" clId="{F54AB79C-CF2F-48E0-AB2B-B1BDA75FD3C3}" dt="2023-10-27T14:20:44.728" v="5529"/>
          <ac:inkMkLst>
            <pc:docMk/>
            <pc:sldMk cId="1535325943" sldId="609"/>
            <ac:inkMk id="223" creationId="{09CB31F1-A3D5-65DB-5CFC-A6429060FB24}"/>
          </ac:inkMkLst>
        </pc:inkChg>
        <pc:inkChg chg="del mod">
          <ac:chgData name="Luca Crocetti" userId="52efdf86-ba77-4dcf-8f92-67ea05fd85b4" providerId="ADAL" clId="{F54AB79C-CF2F-48E0-AB2B-B1BDA75FD3C3}" dt="2023-10-27T14:19:23.695" v="5363"/>
          <ac:inkMkLst>
            <pc:docMk/>
            <pc:sldMk cId="1535325943" sldId="609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7T14:19:23.695" v="5356"/>
          <ac:inkMkLst>
            <pc:docMk/>
            <pc:sldMk cId="1535325943" sldId="609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7T14:19:23.711" v="5380"/>
          <ac:inkMkLst>
            <pc:docMk/>
            <pc:sldMk cId="1535325943" sldId="609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7T14:19:23.711" v="5410"/>
          <ac:inkMkLst>
            <pc:docMk/>
            <pc:sldMk cId="1535325943" sldId="609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7T14:19:23.695" v="5331"/>
          <ac:inkMkLst>
            <pc:docMk/>
            <pc:sldMk cId="1535325943" sldId="609"/>
            <ac:inkMk id="228" creationId="{A3A4E07A-A2F6-FE22-9918-573453FC5BAF}"/>
          </ac:inkMkLst>
        </pc:inkChg>
        <pc:inkChg chg="del">
          <ac:chgData name="Luca Crocetti" userId="52efdf86-ba77-4dcf-8f92-67ea05fd85b4" providerId="ADAL" clId="{F54AB79C-CF2F-48E0-AB2B-B1BDA75FD3C3}" dt="2023-10-27T14:19:23.695" v="5318"/>
          <ac:inkMkLst>
            <pc:docMk/>
            <pc:sldMk cId="1535325943" sldId="609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20:44.728" v="5530"/>
          <ac:inkMkLst>
            <pc:docMk/>
            <pc:sldMk cId="1535325943" sldId="609"/>
            <ac:inkMk id="230" creationId="{65839CB1-EA08-1985-C3B8-063189E5EB65}"/>
          </ac:inkMkLst>
        </pc:inkChg>
        <pc:inkChg chg="del mod">
          <ac:chgData name="Luca Crocetti" userId="52efdf86-ba77-4dcf-8f92-67ea05fd85b4" providerId="ADAL" clId="{F54AB79C-CF2F-48E0-AB2B-B1BDA75FD3C3}" dt="2023-10-27T14:19:23.711" v="5413"/>
          <ac:inkMkLst>
            <pc:docMk/>
            <pc:sldMk cId="1535325943" sldId="609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7T14:19:23.711" v="5398"/>
          <ac:inkMkLst>
            <pc:docMk/>
            <pc:sldMk cId="1535325943" sldId="609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7T14:19:23.695" v="5345"/>
          <ac:inkMkLst>
            <pc:docMk/>
            <pc:sldMk cId="1535325943" sldId="609"/>
            <ac:inkMk id="235" creationId="{DF2B11B6-6336-7E4F-15C9-776F6D7014E1}"/>
          </ac:inkMkLst>
        </pc:inkChg>
        <pc:inkChg chg="del mod">
          <ac:chgData name="Luca Crocetti" userId="52efdf86-ba77-4dcf-8f92-67ea05fd85b4" providerId="ADAL" clId="{F54AB79C-CF2F-48E0-AB2B-B1BDA75FD3C3}" dt="2023-10-27T14:19:23.695" v="5323"/>
          <ac:inkMkLst>
            <pc:docMk/>
            <pc:sldMk cId="1535325943" sldId="609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7T14:19:23.711" v="5373"/>
          <ac:inkMkLst>
            <pc:docMk/>
            <pc:sldMk cId="1535325943" sldId="609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7T14:19:23.711" v="5388"/>
          <ac:inkMkLst>
            <pc:docMk/>
            <pc:sldMk cId="1535325943" sldId="609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7T14:19:23.711" v="5381"/>
          <ac:inkMkLst>
            <pc:docMk/>
            <pc:sldMk cId="1535325943" sldId="609"/>
            <ac:inkMk id="239" creationId="{F6E45395-A9EB-1EB9-53F6-C262CB890466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0" creationId="{AE83D841-4B28-DB5B-F808-738B1E07CFFF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1" creationId="{2D90E107-1CC2-4808-CEBF-C466D2C4EFB0}"/>
          </ac:inkMkLst>
        </pc:inkChg>
        <pc:inkChg chg="del mod">
          <ac:chgData name="Luca Crocetti" userId="52efdf86-ba77-4dcf-8f92-67ea05fd85b4" providerId="ADAL" clId="{F54AB79C-CF2F-48E0-AB2B-B1BDA75FD3C3}" dt="2023-10-27T14:19:23.711" v="5421"/>
          <ac:inkMkLst>
            <pc:docMk/>
            <pc:sldMk cId="1535325943" sldId="609"/>
            <ac:inkMk id="242" creationId="{FF1B22A2-F13A-480E-43E1-43FA5A0B2492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4" creationId="{FCD558DD-B519-11C3-8309-1A09BAEABFCF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6" creationId="{F406C3E2-27A8-CD8F-6E0B-909A33A33FA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7" creationId="{A2DAE9B3-47DC-3A03-B051-4E787F378BE0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8" creationId="{B4F0B6D2-678F-5CA3-6352-6D40E1D2F4B3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9" creationId="{2F5434E2-1E71-1CC2-DB62-C3FA02D76EB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0" creationId="{D1087F25-A50F-CCB7-22EC-506C164FFFCE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1" creationId="{2AF5370C-71E0-81F2-750B-06C44C8A70DB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2" creationId="{144F12E5-8D31-0FD6-A331-8ADA46471D79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4" creationId="{C4E1CA6F-6858-43FD-A7B4-317570A881E4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5" creationId="{5F5E7D37-8CA6-1124-2B26-60C8459458E5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6" creationId="{DF92C64F-D777-1D6A-3C0C-59356DB08318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7" creationId="{49DA1C3C-001E-5E44-F633-3C384CB0E02D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8" creationId="{FE075350-89A5-C718-E6CB-805CF62F120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9" creationId="{84F237C4-4C68-04A8-8FE5-9E44C23FF9C6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0" creationId="{B1E73B5B-C103-9DF2-ADF8-6C49170530DB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1" creationId="{58AAE5E9-A68D-BE67-198A-15BD9426F3F7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2" creationId="{95D70098-7B1A-C85B-ACBC-88343D1F5D4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3" creationId="{C9BE0A35-26F2-56A7-88EE-FA9391DA54B3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5" creationId="{4264F289-5D23-1B2D-03E0-AB78C7430478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6" creationId="{77480734-D9A3-AEFB-044C-8964785BCA81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7" creationId="{BAB3986B-6EDE-7A57-542C-26A2A1FB8942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8" creationId="{830F2328-F061-EF19-E05F-1F944EC54B7E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9" creationId="{1007FCCD-718E-9585-6CD0-EC9C553B6AB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1" creationId="{D3E3BDD9-233B-E2A9-B06E-0E2FBF8733B1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2" creationId="{63F11E4C-79D9-0BC7-4FF8-74B5B42F0FBB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3" creationId="{F73D6FB3-1F55-D2AE-B448-E011F636B66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4" creationId="{19D1DE8C-F249-0CA6-B103-FA7B4A4DD8D9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5" creationId="{1F70D149-4B57-6A29-7E66-1D4F19AF4FB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6" creationId="{0C4F44BD-2225-C9D0-2365-6D957DC3C2D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7" creationId="{ABE10BC6-5F13-2DDC-2AAF-6077E805FC3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8" creationId="{DC1874B7-DA1D-D732-C7CB-7225E66B6F02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9" creationId="{E1756134-7457-A127-2BB2-411CFB23F36C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0" creationId="{09FD9EF2-2475-FF40-BE54-99647D098E6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1" creationId="{B7FDAF91-628C-1036-76BF-B38F8998D5D5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3" creationId="{47C8BB92-85FE-3A87-BF4A-493DDD758E7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4" creationId="{7A90DD9E-2EEC-6EE4-2F9D-5A1AB125B890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5" creationId="{DECBD28C-13E0-2247-8A6A-C597BDBBEC6B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6" creationId="{530B371C-D3B3-ECDE-627F-0F124930FC2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7" creationId="{9538548A-F04D-05BD-FB97-178F520BB23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8" creationId="{F1C5720A-1E70-E0C5-AA90-ECA9635B1E4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9" creationId="{8B7D0764-6C59-4B16-B8AC-D58B4D49530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0" creationId="{62212F99-C0D5-AED5-9EBA-2FC2E777FE2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1" creationId="{1E48B215-54FD-500B-88D4-DB414207C68E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2" creationId="{CD8AF3DC-CF87-846D-1E63-5B6D4173F9DA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3" creationId="{A22EC86A-E076-1F69-1A1C-30EB0D1E5906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4" creationId="{249F3CEB-7BD5-C831-EA33-C7143CBAF79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5" creationId="{D8649451-C174-EF68-5275-F150533F7B9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6" creationId="{1A2D0FCF-5A80-5E2C-BD92-D8E39823C35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7" creationId="{BA5FE46B-3B3A-0365-B9B1-B0D4D2768D59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8" creationId="{9074F0A7-6844-4A68-9920-84F5626E197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9" creationId="{81F75A1E-6CD5-7EFD-3ACA-8E442E2DFEA6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2" creationId="{7FB67FD8-5BEF-827E-DAE2-E76DEBCB48D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3" creationId="{22D2E4E8-E004-C669-FA5A-D85D344A99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4" creationId="{BBC1B910-15DF-E5E3-A751-D38E8B93999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5" creationId="{CC50C3F4-9FA4-6AEC-E507-FA50E90959E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6" creationId="{A343A5B7-393F-3675-9614-AD2F6C474B47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7" creationId="{520096A8-2BEA-C9DE-05C1-B553EB430AD1}"/>
          </ac:inkMkLst>
        </pc:inkChg>
        <pc:inkChg chg="add del mod">
          <ac:chgData name="Luca Crocetti" userId="52efdf86-ba77-4dcf-8f92-67ea05fd85b4" providerId="ADAL" clId="{F54AB79C-CF2F-48E0-AB2B-B1BDA75FD3C3}" dt="2023-10-27T14:21:22.780" v="5605"/>
          <ac:inkMkLst>
            <pc:docMk/>
            <pc:sldMk cId="1535325943" sldId="609"/>
            <ac:inkMk id="308" creationId="{F6518F47-5E7A-AB7E-A429-8B62C15B1F74}"/>
          </ac:inkMkLst>
        </pc:inkChg>
        <pc:inkChg chg="add del mod">
          <ac:chgData name="Luca Crocetti" userId="52efdf86-ba77-4dcf-8f92-67ea05fd85b4" providerId="ADAL" clId="{F54AB79C-CF2F-48E0-AB2B-B1BDA75FD3C3}" dt="2023-10-27T14:21:22.780" v="5604"/>
          <ac:inkMkLst>
            <pc:docMk/>
            <pc:sldMk cId="1535325943" sldId="609"/>
            <ac:inkMk id="309" creationId="{EE9D20B0-E575-FA12-2144-C08191B7C27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0" creationId="{E4B1AF53-58A8-AB21-73A7-53C5EB8A013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1" creationId="{5A498226-7D08-D5EE-9509-A693AABECB5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2" creationId="{91F3C386-5015-047C-95F9-388A490D5E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4" creationId="{080E8FA0-6204-CDD1-7FF5-3A8A946B6A13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5" creationId="{135D7E1F-DBAA-05DB-BC30-958A3D23CBD7}"/>
          </ac:inkMkLst>
        </pc:inkChg>
        <pc:inkChg chg="add">
          <ac:chgData name="Luca Crocetti" userId="52efdf86-ba77-4dcf-8f92-67ea05fd85b4" providerId="ADAL" clId="{F54AB79C-CF2F-48E0-AB2B-B1BDA75FD3C3}" dt="2023-10-27T14:21:26.854" v="5609" actId="9405"/>
          <ac:inkMkLst>
            <pc:docMk/>
            <pc:sldMk cId="1535325943" sldId="609"/>
            <ac:inkMk id="317" creationId="{826EB0C2-9465-C1B7-F06B-C115313A9520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2:35.480" v="5836"/>
        <pc:sldMkLst>
          <pc:docMk/>
          <pc:sldMk cId="2259080661" sldId="610"/>
        </pc:sldMkLst>
        <pc:grpChg chg="del mod">
          <ac:chgData name="Luca Crocetti" userId="52efdf86-ba77-4dcf-8f92-67ea05fd85b4" providerId="ADAL" clId="{F54AB79C-CF2F-48E0-AB2B-B1BDA75FD3C3}" dt="2023-10-27T14:22:02.395" v="5770"/>
          <ac:grpSpMkLst>
            <pc:docMk/>
            <pc:sldMk cId="2259080661" sldId="610"/>
            <ac:grpSpMk id="27" creationId="{F9279A7B-E584-33A5-1B0A-0EED819E4570}"/>
          </ac:grpSpMkLst>
        </pc:grpChg>
        <pc:grpChg chg="del mod">
          <ac:chgData name="Luca Crocetti" userId="52efdf86-ba77-4dcf-8f92-67ea05fd85b4" providerId="ADAL" clId="{F54AB79C-CF2F-48E0-AB2B-B1BDA75FD3C3}" dt="2023-10-27T14:21:50.469" v="5729"/>
          <ac:grpSpMkLst>
            <pc:docMk/>
            <pc:sldMk cId="2259080661" sldId="610"/>
            <ac:grpSpMk id="42" creationId="{EDE3D2E7-80FC-9FD4-151A-EDDA56322BED}"/>
          </ac:grpSpMkLst>
        </pc:grpChg>
        <pc:grpChg chg="del mod">
          <ac:chgData name="Luca Crocetti" userId="52efdf86-ba77-4dcf-8f92-67ea05fd85b4" providerId="ADAL" clId="{F54AB79C-CF2F-48E0-AB2B-B1BDA75FD3C3}" dt="2023-10-27T14:21:50.469" v="5736"/>
          <ac:grpSpMkLst>
            <pc:docMk/>
            <pc:sldMk cId="2259080661" sldId="610"/>
            <ac:grpSpMk id="43" creationId="{17455353-DA02-2007-7B38-F57594D012DB}"/>
          </ac:grpSpMkLst>
        </pc:grpChg>
        <pc:grpChg chg="del mod">
          <ac:chgData name="Luca Crocetti" userId="52efdf86-ba77-4dcf-8f92-67ea05fd85b4" providerId="ADAL" clId="{F54AB79C-CF2F-48E0-AB2B-B1BDA75FD3C3}" dt="2023-10-27T14:21:50.469" v="5726"/>
          <ac:grpSpMkLst>
            <pc:docMk/>
            <pc:sldMk cId="2259080661" sldId="610"/>
            <ac:grpSpMk id="44" creationId="{5C2A5FBF-D882-F807-1045-D11E78457FA7}"/>
          </ac:grpSpMkLst>
        </pc:grpChg>
        <pc:grpChg chg="del mod">
          <ac:chgData name="Luca Crocetti" userId="52efdf86-ba77-4dcf-8f92-67ea05fd85b4" providerId="ADAL" clId="{F54AB79C-CF2F-48E0-AB2B-B1BDA75FD3C3}" dt="2023-10-27T14:21:50.469" v="5747"/>
          <ac:grpSpMkLst>
            <pc:docMk/>
            <pc:sldMk cId="2259080661" sldId="610"/>
            <ac:grpSpMk id="45" creationId="{2A33FCD4-6610-35F7-3D4A-69C713B7CBA7}"/>
          </ac:grpSpMkLst>
        </pc:grpChg>
        <pc:grpChg chg="del mod">
          <ac:chgData name="Luca Crocetti" userId="52efdf86-ba77-4dcf-8f92-67ea05fd85b4" providerId="ADAL" clId="{F54AB79C-CF2F-48E0-AB2B-B1BDA75FD3C3}" dt="2023-10-27T14:21:50.453" v="5709"/>
          <ac:grpSpMkLst>
            <pc:docMk/>
            <pc:sldMk cId="2259080661" sldId="610"/>
            <ac:grpSpMk id="46" creationId="{D37E4C63-5FB6-D658-1CF3-76862B3DBC1D}"/>
          </ac:grpSpMkLst>
        </pc:grpChg>
        <pc:grpChg chg="mod">
          <ac:chgData name="Luca Crocetti" userId="52efdf86-ba77-4dcf-8f92-67ea05fd85b4" providerId="ADAL" clId="{F54AB79C-CF2F-48E0-AB2B-B1BDA75FD3C3}" dt="2023-10-27T14:22:10.198" v="5783"/>
          <ac:grpSpMkLst>
            <pc:docMk/>
            <pc:sldMk cId="2259080661" sldId="610"/>
            <ac:grpSpMk id="76" creationId="{EB6CCE67-7E5F-0B6B-06D1-5B93A46BC455}"/>
          </ac:grpSpMkLst>
        </pc:grpChg>
        <pc:grpChg chg="del mod">
          <ac:chgData name="Luca Crocetti" userId="52efdf86-ba77-4dcf-8f92-67ea05fd85b4" providerId="ADAL" clId="{F54AB79C-CF2F-48E0-AB2B-B1BDA75FD3C3}" dt="2023-10-27T14:21:50.453" v="5680"/>
          <ac:grpSpMkLst>
            <pc:docMk/>
            <pc:sldMk cId="2259080661" sldId="610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1:50.469" v="5721"/>
          <ac:grpSpMkLst>
            <pc:docMk/>
            <pc:sldMk cId="2259080661" sldId="610"/>
            <ac:grpSpMk id="91" creationId="{55DC0098-0400-89F2-572B-D020C09E37AF}"/>
          </ac:grpSpMkLst>
        </pc:grpChg>
        <pc:grpChg chg="del mod">
          <ac:chgData name="Luca Crocetti" userId="52efdf86-ba77-4dcf-8f92-67ea05fd85b4" providerId="ADAL" clId="{F54AB79C-CF2F-48E0-AB2B-B1BDA75FD3C3}" dt="2023-10-27T14:21:50.469" v="5754"/>
          <ac:grpSpMkLst>
            <pc:docMk/>
            <pc:sldMk cId="2259080661" sldId="610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21:50.469" v="5728"/>
          <ac:grpSpMkLst>
            <pc:docMk/>
            <pc:sldMk cId="2259080661" sldId="610"/>
            <ac:grpSpMk id="101" creationId="{022222B3-8CD1-53A4-5FA5-2EF19E126258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3" creationId="{30DAA901-AF02-A717-542B-874A4BA2BE51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4" creationId="{6AF4F269-C613-BFB9-853C-49F0EBCF01A5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5" creationId="{C6D69D21-173B-DBF2-F0B2-B5E019004356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3" creationId="{3A3363A9-A744-2BF4-1AB0-721234A0CEDA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4" creationId="{CCEDB927-D9D1-CCAA-2886-941C87BEFB0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5" creationId="{4384B945-9BF2-6338-C220-BCEF6C7E292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6" creationId="{D5B5F435-156F-D049-D9CF-EB34CC9FA969}"/>
          </ac:grpSpMkLst>
        </pc:grpChg>
        <pc:grpChg chg="del mod">
          <ac:chgData name="Luca Crocetti" userId="52efdf86-ba77-4dcf-8f92-67ea05fd85b4" providerId="ADAL" clId="{F54AB79C-CF2F-48E0-AB2B-B1BDA75FD3C3}" dt="2023-10-27T14:21:50.469" v="5716"/>
          <ac:grpSpMkLst>
            <pc:docMk/>
            <pc:sldMk cId="2259080661" sldId="610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21:50.469" v="5711"/>
          <ac:grpSpMkLst>
            <pc:docMk/>
            <pc:sldMk cId="2259080661" sldId="610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21:50.453" v="5654"/>
          <ac:grpSpMkLst>
            <pc:docMk/>
            <pc:sldMk cId="2259080661" sldId="610"/>
            <ac:grpSpMk id="218" creationId="{BF17A344-645A-BB83-028A-B6BD4DF7A92D}"/>
          </ac:grpSpMkLst>
        </pc:grpChg>
        <pc:grpChg chg="del mod">
          <ac:chgData name="Luca Crocetti" userId="52efdf86-ba77-4dcf-8f92-67ea05fd85b4" providerId="ADAL" clId="{F54AB79C-CF2F-48E0-AB2B-B1BDA75FD3C3}" dt="2023-10-27T14:21:50.469" v="5730"/>
          <ac:grpSpMkLst>
            <pc:docMk/>
            <pc:sldMk cId="2259080661" sldId="610"/>
            <ac:grpSpMk id="219" creationId="{C6F0FB44-4E1F-A771-332D-F3ECA7532737}"/>
          </ac:grpSpMkLst>
        </pc:grpChg>
        <pc:grpChg chg="del mod">
          <ac:chgData name="Luca Crocetti" userId="52efdf86-ba77-4dcf-8f92-67ea05fd85b4" providerId="ADAL" clId="{F54AB79C-CF2F-48E0-AB2B-B1BDA75FD3C3}" dt="2023-10-27T14:21:50.453" v="5673"/>
          <ac:grpSpMkLst>
            <pc:docMk/>
            <pc:sldMk cId="2259080661" sldId="610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1:50.438" v="5634"/>
          <ac:grpSpMkLst>
            <pc:docMk/>
            <pc:sldMk cId="2259080661" sldId="610"/>
            <ac:grpSpMk id="245" creationId="{CF51537C-6F11-F0B1-7722-BD3CBBFED93D}"/>
          </ac:grpSpMkLst>
        </pc:grpChg>
        <pc:grpChg chg="del mod">
          <ac:chgData name="Luca Crocetti" userId="52efdf86-ba77-4dcf-8f92-67ea05fd85b4" providerId="ADAL" clId="{F54AB79C-CF2F-48E0-AB2B-B1BDA75FD3C3}" dt="2023-10-27T14:21:50.469" v="5719"/>
          <ac:grpSpMkLst>
            <pc:docMk/>
            <pc:sldMk cId="2259080661" sldId="610"/>
            <ac:grpSpMk id="253" creationId="{501E625A-B335-DA0E-0004-64B44D86C426}"/>
          </ac:grpSpMkLst>
        </pc:grpChg>
        <pc:grpChg chg="del mod">
          <ac:chgData name="Luca Crocetti" userId="52efdf86-ba77-4dcf-8f92-67ea05fd85b4" providerId="ADAL" clId="{F54AB79C-CF2F-48E0-AB2B-B1BDA75FD3C3}" dt="2023-10-27T14:21:50.469" v="5727"/>
          <ac:grpSpMkLst>
            <pc:docMk/>
            <pc:sldMk cId="2259080661" sldId="610"/>
            <ac:grpSpMk id="264" creationId="{19BDBEAA-6AEE-0D66-D873-6126B865245D}"/>
          </ac:grpSpMkLst>
        </pc:grpChg>
        <pc:grpChg chg="del mod">
          <ac:chgData name="Luca Crocetti" userId="52efdf86-ba77-4dcf-8f92-67ea05fd85b4" providerId="ADAL" clId="{F54AB79C-CF2F-48E0-AB2B-B1BDA75FD3C3}" dt="2023-10-27T14:21:50.453" v="5700"/>
          <ac:grpSpMkLst>
            <pc:docMk/>
            <pc:sldMk cId="2259080661" sldId="610"/>
            <ac:grpSpMk id="270" creationId="{9E942F4B-2DDE-A860-93A9-5F15CD70E388}"/>
          </ac:grpSpMkLst>
        </pc:grpChg>
        <pc:grpChg chg="del mod">
          <ac:chgData name="Luca Crocetti" userId="52efdf86-ba77-4dcf-8f92-67ea05fd85b4" providerId="ADAL" clId="{F54AB79C-CF2F-48E0-AB2B-B1BDA75FD3C3}" dt="2023-10-27T14:21:50.469" v="5748"/>
          <ac:grpSpMkLst>
            <pc:docMk/>
            <pc:sldMk cId="2259080661" sldId="610"/>
            <ac:grpSpMk id="282" creationId="{8AF78C65-6DDB-3FAC-7354-74ACE705CEE4}"/>
          </ac:grpSpMkLst>
        </pc:grpChg>
        <pc:grpChg chg="del mod">
          <ac:chgData name="Luca Crocetti" userId="52efdf86-ba77-4dcf-8f92-67ea05fd85b4" providerId="ADAL" clId="{F54AB79C-CF2F-48E0-AB2B-B1BDA75FD3C3}" dt="2023-10-27T14:21:50.469" v="5713"/>
          <ac:grpSpMkLst>
            <pc:docMk/>
            <pc:sldMk cId="2259080661" sldId="610"/>
            <ac:grpSpMk id="300" creationId="{DAF16A72-0DFD-5F7F-B694-854DC050BD64}"/>
          </ac:grpSpMkLst>
        </pc:grpChg>
        <pc:grpChg chg="del mod">
          <ac:chgData name="Luca Crocetti" userId="52efdf86-ba77-4dcf-8f92-67ea05fd85b4" providerId="ADAL" clId="{F54AB79C-CF2F-48E0-AB2B-B1BDA75FD3C3}" dt="2023-10-27T14:21:50.469" v="5722"/>
          <ac:grpSpMkLst>
            <pc:docMk/>
            <pc:sldMk cId="2259080661" sldId="610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50.469" v="5745"/>
          <ac:grpSpMkLst>
            <pc:docMk/>
            <pc:sldMk cId="2259080661" sldId="610"/>
            <ac:grpSpMk id="316" creationId="{CBA55E83-C1D1-F1CB-863D-176BEE90B326}"/>
          </ac:grpSpMkLst>
        </pc:grpChg>
        <pc:inkChg chg="del">
          <ac:chgData name="Luca Crocetti" userId="52efdf86-ba77-4dcf-8f92-67ea05fd85b4" providerId="ADAL" clId="{F54AB79C-CF2F-48E0-AB2B-B1BDA75FD3C3}" dt="2023-10-27T14:21:50.453" v="5656"/>
          <ac:inkMkLst>
            <pc:docMk/>
            <pc:sldMk cId="2259080661" sldId="610"/>
            <ac:inkMk id="6" creationId="{26943C19-BCE4-0C72-8932-C6D3A451675D}"/>
          </ac:inkMkLst>
        </pc:inkChg>
        <pc:inkChg chg="del mod">
          <ac:chgData name="Luca Crocetti" userId="52efdf86-ba77-4dcf-8f92-67ea05fd85b4" providerId="ADAL" clId="{F54AB79C-CF2F-48E0-AB2B-B1BDA75FD3C3}" dt="2023-10-27T14:21:52.695" v="5759"/>
          <ac:inkMkLst>
            <pc:docMk/>
            <pc:sldMk cId="2259080661" sldId="610"/>
            <ac:inkMk id="7" creationId="{5563C00B-DC7E-FE16-D86B-6DE75D3DE9E8}"/>
          </ac:inkMkLst>
        </pc:inkChg>
        <pc:inkChg chg="del mod">
          <ac:chgData name="Luca Crocetti" userId="52efdf86-ba77-4dcf-8f92-67ea05fd85b4" providerId="ADAL" clId="{F54AB79C-CF2F-48E0-AB2B-B1BDA75FD3C3}" dt="2023-10-27T14:21:50.453" v="5709"/>
          <ac:inkMkLst>
            <pc:docMk/>
            <pc:sldMk cId="2259080661" sldId="610"/>
            <ac:inkMk id="8" creationId="{99FABBEA-556D-81F3-4A54-934B8D35A16B}"/>
          </ac:inkMkLst>
        </pc:inkChg>
        <pc:inkChg chg="del mod">
          <ac:chgData name="Luca Crocetti" userId="52efdf86-ba77-4dcf-8f92-67ea05fd85b4" providerId="ADAL" clId="{F54AB79C-CF2F-48E0-AB2B-B1BDA75FD3C3}" dt="2023-10-27T14:21:50.453" v="5660"/>
          <ac:inkMkLst>
            <pc:docMk/>
            <pc:sldMk cId="2259080661" sldId="610"/>
            <ac:inkMk id="9" creationId="{09EEEFB1-2BD6-2530-C2A2-45CF73985F1B}"/>
          </ac:inkMkLst>
        </pc:inkChg>
        <pc:inkChg chg="del mod">
          <ac:chgData name="Luca Crocetti" userId="52efdf86-ba77-4dcf-8f92-67ea05fd85b4" providerId="ADAL" clId="{F54AB79C-CF2F-48E0-AB2B-B1BDA75FD3C3}" dt="2023-10-27T14:21:52.695" v="5757"/>
          <ac:inkMkLst>
            <pc:docMk/>
            <pc:sldMk cId="2259080661" sldId="610"/>
            <ac:inkMk id="10" creationId="{FE0584CD-CCA8-FF74-D578-365115944E79}"/>
          </ac:inkMkLst>
        </pc:inkChg>
        <pc:inkChg chg="del mod">
          <ac:chgData name="Luca Crocetti" userId="52efdf86-ba77-4dcf-8f92-67ea05fd85b4" providerId="ADAL" clId="{F54AB79C-CF2F-48E0-AB2B-B1BDA75FD3C3}" dt="2023-10-27T14:21:50.469" v="5744"/>
          <ac:inkMkLst>
            <pc:docMk/>
            <pc:sldMk cId="2259080661" sldId="610"/>
            <ac:inkMk id="11" creationId="{0866F2DF-9E90-B266-4A5C-1EFB364060B0}"/>
          </ac:inkMkLst>
        </pc:inkChg>
        <pc:inkChg chg="del">
          <ac:chgData name="Luca Crocetti" userId="52efdf86-ba77-4dcf-8f92-67ea05fd85b4" providerId="ADAL" clId="{F54AB79C-CF2F-48E0-AB2B-B1BDA75FD3C3}" dt="2023-10-27T14:21:50.438" v="5632"/>
          <ac:inkMkLst>
            <pc:docMk/>
            <pc:sldMk cId="2259080661" sldId="610"/>
            <ac:inkMk id="12" creationId="{52435DC4-5CB8-BA21-81E4-42524198CB78}"/>
          </ac:inkMkLst>
        </pc:inkChg>
        <pc:inkChg chg="del mod">
          <ac:chgData name="Luca Crocetti" userId="52efdf86-ba77-4dcf-8f92-67ea05fd85b4" providerId="ADAL" clId="{F54AB79C-CF2F-48E0-AB2B-B1BDA75FD3C3}" dt="2023-10-27T14:21:50.453" v="5704"/>
          <ac:inkMkLst>
            <pc:docMk/>
            <pc:sldMk cId="2259080661" sldId="610"/>
            <ac:inkMk id="13" creationId="{898C6A67-25E6-EE15-74A0-05079AD95638}"/>
          </ac:inkMkLst>
        </pc:inkChg>
        <pc:inkChg chg="del mod">
          <ac:chgData name="Luca Crocetti" userId="52efdf86-ba77-4dcf-8f92-67ea05fd85b4" providerId="ADAL" clId="{F54AB79C-CF2F-48E0-AB2B-B1BDA75FD3C3}" dt="2023-10-27T14:21:50.453" v="5667"/>
          <ac:inkMkLst>
            <pc:docMk/>
            <pc:sldMk cId="2259080661" sldId="610"/>
            <ac:inkMk id="14" creationId="{CD4CE3DB-6176-0620-23B6-6BEE43EDC7AE}"/>
          </ac:inkMkLst>
        </pc:inkChg>
        <pc:inkChg chg="del mod">
          <ac:chgData name="Luca Crocetti" userId="52efdf86-ba77-4dcf-8f92-67ea05fd85b4" providerId="ADAL" clId="{F54AB79C-CF2F-48E0-AB2B-B1BDA75FD3C3}" dt="2023-10-27T14:21:50.469" v="5747"/>
          <ac:inkMkLst>
            <pc:docMk/>
            <pc:sldMk cId="2259080661" sldId="610"/>
            <ac:inkMk id="15" creationId="{99EAA5CA-1404-61C4-F1C3-486478B11E05}"/>
          </ac:inkMkLst>
        </pc:inkChg>
        <pc:inkChg chg="del mod">
          <ac:chgData name="Luca Crocetti" userId="52efdf86-ba77-4dcf-8f92-67ea05fd85b4" providerId="ADAL" clId="{F54AB79C-CF2F-48E0-AB2B-B1BDA75FD3C3}" dt="2023-10-27T14:21:50.453" v="5694"/>
          <ac:inkMkLst>
            <pc:docMk/>
            <pc:sldMk cId="2259080661" sldId="610"/>
            <ac:inkMk id="16" creationId="{329393A9-71EC-ADF4-B748-2C1D2B4B08A0}"/>
          </ac:inkMkLst>
        </pc:inkChg>
        <pc:inkChg chg="del mod">
          <ac:chgData name="Luca Crocetti" userId="52efdf86-ba77-4dcf-8f92-67ea05fd85b4" providerId="ADAL" clId="{F54AB79C-CF2F-48E0-AB2B-B1BDA75FD3C3}" dt="2023-10-27T14:21:50.453" v="5699"/>
          <ac:inkMkLst>
            <pc:docMk/>
            <pc:sldMk cId="2259080661" sldId="610"/>
            <ac:inkMk id="17" creationId="{B9EBDA95-FAC4-F53F-D552-CFD340AF1308}"/>
          </ac:inkMkLst>
        </pc:inkChg>
        <pc:inkChg chg="del mod">
          <ac:chgData name="Luca Crocetti" userId="52efdf86-ba77-4dcf-8f92-67ea05fd85b4" providerId="ADAL" clId="{F54AB79C-CF2F-48E0-AB2B-B1BDA75FD3C3}" dt="2023-10-27T14:21:50.453" v="5693"/>
          <ac:inkMkLst>
            <pc:docMk/>
            <pc:sldMk cId="2259080661" sldId="610"/>
            <ac:inkMk id="18" creationId="{AAA92A2F-02E5-3FD3-B7A1-E5020C4B6876}"/>
          </ac:inkMkLst>
        </pc:inkChg>
        <pc:inkChg chg="del mod">
          <ac:chgData name="Luca Crocetti" userId="52efdf86-ba77-4dcf-8f92-67ea05fd85b4" providerId="ADAL" clId="{F54AB79C-CF2F-48E0-AB2B-B1BDA75FD3C3}" dt="2023-10-27T14:21:50.469" v="5734"/>
          <ac:inkMkLst>
            <pc:docMk/>
            <pc:sldMk cId="2259080661" sldId="610"/>
            <ac:inkMk id="19" creationId="{CB817629-F4D4-4823-0611-D168C26AF696}"/>
          </ac:inkMkLst>
        </pc:inkChg>
        <pc:inkChg chg="del mod">
          <ac:chgData name="Luca Crocetti" userId="52efdf86-ba77-4dcf-8f92-67ea05fd85b4" providerId="ADAL" clId="{F54AB79C-CF2F-48E0-AB2B-B1BDA75FD3C3}" dt="2023-10-27T14:21:50.469" v="5726"/>
          <ac:inkMkLst>
            <pc:docMk/>
            <pc:sldMk cId="2259080661" sldId="610"/>
            <ac:inkMk id="20" creationId="{2AD77564-9089-4908-E740-719C70FBB6A5}"/>
          </ac:inkMkLst>
        </pc:inkChg>
        <pc:inkChg chg="del">
          <ac:chgData name="Luca Crocetti" userId="52efdf86-ba77-4dcf-8f92-67ea05fd85b4" providerId="ADAL" clId="{F54AB79C-CF2F-48E0-AB2B-B1BDA75FD3C3}" dt="2023-10-27T14:21:50.453" v="5674"/>
          <ac:inkMkLst>
            <pc:docMk/>
            <pc:sldMk cId="2259080661" sldId="610"/>
            <ac:inkMk id="21" creationId="{257418E4-B842-10A4-3EF3-48AF96501DC1}"/>
          </ac:inkMkLst>
        </pc:inkChg>
        <pc:inkChg chg="add del">
          <ac:chgData name="Luca Crocetti" userId="52efdf86-ba77-4dcf-8f92-67ea05fd85b4" providerId="ADAL" clId="{F54AB79C-CF2F-48E0-AB2B-B1BDA75FD3C3}" dt="2023-10-27T14:21:58.246" v="5766"/>
          <ac:inkMkLst>
            <pc:docMk/>
            <pc:sldMk cId="2259080661" sldId="610"/>
            <ac:inkMk id="22" creationId="{08571AE7-BF3A-3213-A8EF-943153925A23}"/>
          </ac:inkMkLst>
        </pc:inkChg>
        <pc:inkChg chg="add del">
          <ac:chgData name="Luca Crocetti" userId="52efdf86-ba77-4dcf-8f92-67ea05fd85b4" providerId="ADAL" clId="{F54AB79C-CF2F-48E0-AB2B-B1BDA75FD3C3}" dt="2023-10-27T14:21:58.246" v="5765"/>
          <ac:inkMkLst>
            <pc:docMk/>
            <pc:sldMk cId="2259080661" sldId="610"/>
            <ac:inkMk id="23" creationId="{36CBFC56-2F73-AD74-55F5-4C9E745591DD}"/>
          </ac:inkMkLst>
        </pc:inkChg>
        <pc:inkChg chg="add del">
          <ac:chgData name="Luca Crocetti" userId="52efdf86-ba77-4dcf-8f92-67ea05fd85b4" providerId="ADAL" clId="{F54AB79C-CF2F-48E0-AB2B-B1BDA75FD3C3}" dt="2023-10-27T14:21:58.246" v="5764"/>
          <ac:inkMkLst>
            <pc:docMk/>
            <pc:sldMk cId="2259080661" sldId="610"/>
            <ac:inkMk id="24" creationId="{7D2C4DBD-B226-8E94-408E-2BA8DDA9E72E}"/>
          </ac:inkMkLst>
        </pc:inkChg>
        <pc:inkChg chg="add del mod">
          <ac:chgData name="Luca Crocetti" userId="52efdf86-ba77-4dcf-8f92-67ea05fd85b4" providerId="ADAL" clId="{F54AB79C-CF2F-48E0-AB2B-B1BDA75FD3C3}" dt="2023-10-27T14:22:02.395" v="5770"/>
          <ac:inkMkLst>
            <pc:docMk/>
            <pc:sldMk cId="2259080661" sldId="610"/>
            <ac:inkMk id="25" creationId="{C12AAD2A-F202-47F2-F3D9-600F591B3811}"/>
          </ac:inkMkLst>
        </pc:inkChg>
        <pc:inkChg chg="add del mod">
          <ac:chgData name="Luca Crocetti" userId="52efdf86-ba77-4dcf-8f92-67ea05fd85b4" providerId="ADAL" clId="{F54AB79C-CF2F-48E0-AB2B-B1BDA75FD3C3}" dt="2023-10-27T14:22:02.395" v="5771"/>
          <ac:inkMkLst>
            <pc:docMk/>
            <pc:sldMk cId="2259080661" sldId="610"/>
            <ac:inkMk id="26" creationId="{01407F87-EC04-0428-B73B-36024AF2A181}"/>
          </ac:inkMkLst>
        </pc:inkChg>
        <pc:inkChg chg="del mod">
          <ac:chgData name="Luca Crocetti" userId="52efdf86-ba77-4dcf-8f92-67ea05fd85b4" providerId="ADAL" clId="{F54AB79C-CF2F-48E0-AB2B-B1BDA75FD3C3}" dt="2023-10-27T14:21:50.453" v="5679"/>
          <ac:inkMkLst>
            <pc:docMk/>
            <pc:sldMk cId="2259080661" sldId="610"/>
            <ac:inkMk id="28" creationId="{EB31B402-438D-66F8-437C-1DAF01A99864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29" creationId="{017EEA76-C946-F892-735C-3E8B308B1B90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0" creationId="{977E207F-5A39-51ED-162C-FC80C4CAEE1D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1" creationId="{48013B7B-7335-2320-20A3-0403DB63368C}"/>
          </ac:inkMkLst>
        </pc:inkChg>
        <pc:inkChg chg="del mod">
          <ac:chgData name="Luca Crocetti" userId="52efdf86-ba77-4dcf-8f92-67ea05fd85b4" providerId="ADAL" clId="{F54AB79C-CF2F-48E0-AB2B-B1BDA75FD3C3}" dt="2023-10-27T14:21:50.469" v="5736"/>
          <ac:inkMkLst>
            <pc:docMk/>
            <pc:sldMk cId="2259080661" sldId="610"/>
            <ac:inkMk id="32" creationId="{F87EEEC2-49EF-5DFF-E407-F25FFBCF9E8A}"/>
          </ac:inkMkLst>
        </pc:inkChg>
        <pc:inkChg chg="del">
          <ac:chgData name="Luca Crocetti" userId="52efdf86-ba77-4dcf-8f92-67ea05fd85b4" providerId="ADAL" clId="{F54AB79C-CF2F-48E0-AB2B-B1BDA75FD3C3}" dt="2023-10-27T14:21:50.469" v="5718"/>
          <ac:inkMkLst>
            <pc:docMk/>
            <pc:sldMk cId="2259080661" sldId="610"/>
            <ac:inkMk id="33" creationId="{2C605140-C157-A808-C035-6FBA44AC7478}"/>
          </ac:inkMkLst>
        </pc:inkChg>
        <pc:inkChg chg="del mod">
          <ac:chgData name="Luca Crocetti" userId="52efdf86-ba77-4dcf-8f92-67ea05fd85b4" providerId="ADAL" clId="{F54AB79C-CF2F-48E0-AB2B-B1BDA75FD3C3}" dt="2023-10-27T14:21:50.469" v="5742"/>
          <ac:inkMkLst>
            <pc:docMk/>
            <pc:sldMk cId="2259080661" sldId="610"/>
            <ac:inkMk id="34" creationId="{1213CCAC-4251-12E7-346F-7B8D61CFD9D1}"/>
          </ac:inkMkLst>
        </pc:inkChg>
        <pc:inkChg chg="del">
          <ac:chgData name="Luca Crocetti" userId="52efdf86-ba77-4dcf-8f92-67ea05fd85b4" providerId="ADAL" clId="{F54AB79C-CF2F-48E0-AB2B-B1BDA75FD3C3}" dt="2023-10-27T14:21:50.453" v="5686"/>
          <ac:inkMkLst>
            <pc:docMk/>
            <pc:sldMk cId="2259080661" sldId="610"/>
            <ac:inkMk id="35" creationId="{DCE73196-DC05-87A1-13A1-3198DD76E7B0}"/>
          </ac:inkMkLst>
        </pc:inkChg>
        <pc:inkChg chg="del mod">
          <ac:chgData name="Luca Crocetti" userId="52efdf86-ba77-4dcf-8f92-67ea05fd85b4" providerId="ADAL" clId="{F54AB79C-CF2F-48E0-AB2B-B1BDA75FD3C3}" dt="2023-10-27T14:21:50.438" v="5638"/>
          <ac:inkMkLst>
            <pc:docMk/>
            <pc:sldMk cId="2259080661" sldId="610"/>
            <ac:inkMk id="36" creationId="{1B203717-F66F-1FD6-FBE2-858427E78D21}"/>
          </ac:inkMkLst>
        </pc:inkChg>
        <pc:inkChg chg="del">
          <ac:chgData name="Luca Crocetti" userId="52efdf86-ba77-4dcf-8f92-67ea05fd85b4" providerId="ADAL" clId="{F54AB79C-CF2F-48E0-AB2B-B1BDA75FD3C3}" dt="2023-10-27T14:21:50.438" v="5619"/>
          <ac:inkMkLst>
            <pc:docMk/>
            <pc:sldMk cId="2259080661" sldId="610"/>
            <ac:inkMk id="37" creationId="{1D4268FE-2878-954F-D6B7-440759CB6C41}"/>
          </ac:inkMkLst>
        </pc:inkChg>
        <pc:inkChg chg="del mod">
          <ac:chgData name="Luca Crocetti" userId="52efdf86-ba77-4dcf-8f92-67ea05fd85b4" providerId="ADAL" clId="{F54AB79C-CF2F-48E0-AB2B-B1BDA75FD3C3}" dt="2023-10-27T14:21:50.453" v="5681"/>
          <ac:inkMkLst>
            <pc:docMk/>
            <pc:sldMk cId="2259080661" sldId="610"/>
            <ac:inkMk id="38" creationId="{22152C8F-6143-F9EE-A1AF-5C3AFBB07BFD}"/>
          </ac:inkMkLst>
        </pc:inkChg>
        <pc:inkChg chg="del mod">
          <ac:chgData name="Luca Crocetti" userId="52efdf86-ba77-4dcf-8f92-67ea05fd85b4" providerId="ADAL" clId="{F54AB79C-CF2F-48E0-AB2B-B1BDA75FD3C3}" dt="2023-10-27T14:21:50.469" v="5724"/>
          <ac:inkMkLst>
            <pc:docMk/>
            <pc:sldMk cId="2259080661" sldId="610"/>
            <ac:inkMk id="39" creationId="{60CC1189-711B-B481-5421-6A995106FA70}"/>
          </ac:inkMkLst>
        </pc:inkChg>
        <pc:inkChg chg="del mod">
          <ac:chgData name="Luca Crocetti" userId="52efdf86-ba77-4dcf-8f92-67ea05fd85b4" providerId="ADAL" clId="{F54AB79C-CF2F-48E0-AB2B-B1BDA75FD3C3}" dt="2023-10-27T14:21:50.469" v="5751"/>
          <ac:inkMkLst>
            <pc:docMk/>
            <pc:sldMk cId="2259080661" sldId="610"/>
            <ac:inkMk id="40" creationId="{FF2220A3-D765-A0D9-D9EE-1CA5084FC24B}"/>
          </ac:inkMkLst>
        </pc:inkChg>
        <pc:inkChg chg="del mod">
          <ac:chgData name="Luca Crocetti" userId="52efdf86-ba77-4dcf-8f92-67ea05fd85b4" providerId="ADAL" clId="{F54AB79C-CF2F-48E0-AB2B-B1BDA75FD3C3}" dt="2023-10-27T14:21:50.469" v="5729"/>
          <ac:inkMkLst>
            <pc:docMk/>
            <pc:sldMk cId="2259080661" sldId="610"/>
            <ac:inkMk id="41" creationId="{57C5E93C-1729-1B9D-E946-2D9770CB81A3}"/>
          </ac:inkMkLst>
        </pc:inkChg>
        <pc:inkChg chg="del mod">
          <ac:chgData name="Luca Crocetti" userId="52efdf86-ba77-4dcf-8f92-67ea05fd85b4" providerId="ADAL" clId="{F54AB79C-CF2F-48E0-AB2B-B1BDA75FD3C3}" dt="2023-10-27T14:21:50.453" v="5640"/>
          <ac:inkMkLst>
            <pc:docMk/>
            <pc:sldMk cId="2259080661" sldId="610"/>
            <ac:inkMk id="47" creationId="{B49BD440-780B-8A44-504F-A8EC74F6665D}"/>
          </ac:inkMkLst>
        </pc:inkChg>
        <pc:inkChg chg="del mod">
          <ac:chgData name="Luca Crocetti" userId="52efdf86-ba77-4dcf-8f92-67ea05fd85b4" providerId="ADAL" clId="{F54AB79C-CF2F-48E0-AB2B-B1BDA75FD3C3}" dt="2023-10-27T14:21:50.453" v="5663"/>
          <ac:inkMkLst>
            <pc:docMk/>
            <pc:sldMk cId="2259080661" sldId="610"/>
            <ac:inkMk id="48" creationId="{5F1E3ABA-AF5B-C64F-6101-183818B8269C}"/>
          </ac:inkMkLst>
        </pc:inkChg>
        <pc:inkChg chg="del mod">
          <ac:chgData name="Luca Crocetti" userId="52efdf86-ba77-4dcf-8f92-67ea05fd85b4" providerId="ADAL" clId="{F54AB79C-CF2F-48E0-AB2B-B1BDA75FD3C3}" dt="2023-10-27T14:21:50.453" v="5692"/>
          <ac:inkMkLst>
            <pc:docMk/>
            <pc:sldMk cId="2259080661" sldId="610"/>
            <ac:inkMk id="49" creationId="{6691B90E-658B-2FF3-F776-80B8A9A8684A}"/>
          </ac:inkMkLst>
        </pc:inkChg>
        <pc:inkChg chg="del mod">
          <ac:chgData name="Luca Crocetti" userId="52efdf86-ba77-4dcf-8f92-67ea05fd85b4" providerId="ADAL" clId="{F54AB79C-CF2F-48E0-AB2B-B1BDA75FD3C3}" dt="2023-10-27T14:21:50.453" v="5696"/>
          <ac:inkMkLst>
            <pc:docMk/>
            <pc:sldMk cId="2259080661" sldId="610"/>
            <ac:inkMk id="50" creationId="{0E532959-D1D1-DA20-5BF0-278BBECDEDC3}"/>
          </ac:inkMkLst>
        </pc:inkChg>
        <pc:inkChg chg="del mod">
          <ac:chgData name="Luca Crocetti" userId="52efdf86-ba77-4dcf-8f92-67ea05fd85b4" providerId="ADAL" clId="{F54AB79C-CF2F-48E0-AB2B-B1BDA75FD3C3}" dt="2023-10-27T14:21:50.469" v="5717"/>
          <ac:inkMkLst>
            <pc:docMk/>
            <pc:sldMk cId="2259080661" sldId="610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2" creationId="{72D7B700-43CB-D5B8-0AC5-DE29AE61D6F2}"/>
          </ac:inkMkLst>
        </pc:inkChg>
        <pc:inkChg chg="del">
          <ac:chgData name="Luca Crocetti" userId="52efdf86-ba77-4dcf-8f92-67ea05fd85b4" providerId="ADAL" clId="{F54AB79C-CF2F-48E0-AB2B-B1BDA75FD3C3}" dt="2023-10-27T14:21:50.438" v="5612"/>
          <ac:inkMkLst>
            <pc:docMk/>
            <pc:sldMk cId="2259080661" sldId="610"/>
            <ac:inkMk id="53" creationId="{8EBC28DD-C442-D8FF-D614-CBACDAD70811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4" creationId="{0CC71F22-7AC8-692F-4083-901657D332AE}"/>
          </ac:inkMkLst>
        </pc:inkChg>
        <pc:inkChg chg="del mod">
          <ac:chgData name="Luca Crocetti" userId="52efdf86-ba77-4dcf-8f92-67ea05fd85b4" providerId="ADAL" clId="{F54AB79C-CF2F-48E0-AB2B-B1BDA75FD3C3}" dt="2023-10-27T14:21:50.469" v="5723"/>
          <ac:inkMkLst>
            <pc:docMk/>
            <pc:sldMk cId="2259080661" sldId="610"/>
            <ac:inkMk id="55" creationId="{646011B5-757E-EDF0-6685-D8629D193B26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6" creationId="{B958ECDD-3EF0-57E1-04E1-E1D05EB2351C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7" creationId="{EF22184C-F82D-4D61-6323-832EAC39DE6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8" creationId="{FB2756B4-1ECD-18ED-81FE-5E9DBD7FF93A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9" creationId="{5E04C2E8-F219-304F-EB10-75CED6CC88AE}"/>
          </ac:inkMkLst>
        </pc:inkChg>
        <pc:inkChg chg="del mod">
          <ac:chgData name="Luca Crocetti" userId="52efdf86-ba77-4dcf-8f92-67ea05fd85b4" providerId="ADAL" clId="{F54AB79C-CF2F-48E0-AB2B-B1BDA75FD3C3}" dt="2023-10-27T14:21:50.453" v="5676"/>
          <ac:inkMkLst>
            <pc:docMk/>
            <pc:sldMk cId="2259080661" sldId="610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61" creationId="{69A54551-6043-6B59-A328-C24D2E328340}"/>
          </ac:inkMkLst>
        </pc:inkChg>
        <pc:inkChg chg="del mod">
          <ac:chgData name="Luca Crocetti" userId="52efdf86-ba77-4dcf-8f92-67ea05fd85b4" providerId="ADAL" clId="{F54AB79C-CF2F-48E0-AB2B-B1BDA75FD3C3}" dt="2023-10-27T14:21:50.453" v="5706"/>
          <ac:inkMkLst>
            <pc:docMk/>
            <pc:sldMk cId="2259080661" sldId="610"/>
            <ac:inkMk id="62" creationId="{10E224BB-CD8E-3415-3672-A72845FAA0DE}"/>
          </ac:inkMkLst>
        </pc:inkChg>
        <pc:inkChg chg="del mod">
          <ac:chgData name="Luca Crocetti" userId="52efdf86-ba77-4dcf-8f92-67ea05fd85b4" providerId="ADAL" clId="{F54AB79C-CF2F-48E0-AB2B-B1BDA75FD3C3}" dt="2023-10-27T14:21:50.453" v="5671"/>
          <ac:inkMkLst>
            <pc:docMk/>
            <pc:sldMk cId="2259080661" sldId="610"/>
            <ac:inkMk id="63" creationId="{D0D3EC08-9206-7049-D77C-8C692BB928AE}"/>
          </ac:inkMkLst>
        </pc:inkChg>
        <pc:inkChg chg="del mod">
          <ac:chgData name="Luca Crocetti" userId="52efdf86-ba77-4dcf-8f92-67ea05fd85b4" providerId="ADAL" clId="{F54AB79C-CF2F-48E0-AB2B-B1BDA75FD3C3}" dt="2023-10-27T14:21:50.469" v="5725"/>
          <ac:inkMkLst>
            <pc:docMk/>
            <pc:sldMk cId="2259080661" sldId="610"/>
            <ac:inkMk id="64" creationId="{66BFC3B1-C68A-C9E9-5BEA-DA99FF1AF5F5}"/>
          </ac:inkMkLst>
        </pc:inkChg>
        <pc:inkChg chg="del mod">
          <ac:chgData name="Luca Crocetti" userId="52efdf86-ba77-4dcf-8f92-67ea05fd85b4" providerId="ADAL" clId="{F54AB79C-CF2F-48E0-AB2B-B1BDA75FD3C3}" dt="2023-10-27T14:21:50.453" v="5648"/>
          <ac:inkMkLst>
            <pc:docMk/>
            <pc:sldMk cId="2259080661" sldId="610"/>
            <ac:inkMk id="65" creationId="{D7E5C24A-D3CD-0678-E7E5-7EA084DC794E}"/>
          </ac:inkMkLst>
        </pc:inkChg>
        <pc:inkChg chg="del mod">
          <ac:chgData name="Luca Crocetti" userId="52efdf86-ba77-4dcf-8f92-67ea05fd85b4" providerId="ADAL" clId="{F54AB79C-CF2F-48E0-AB2B-B1BDA75FD3C3}" dt="2023-10-27T14:21:50.469" v="5750"/>
          <ac:inkMkLst>
            <pc:docMk/>
            <pc:sldMk cId="2259080661" sldId="610"/>
            <ac:inkMk id="66" creationId="{E245B5BD-1B9A-9BD8-550E-587073F52D8C}"/>
          </ac:inkMkLst>
        </pc:inkChg>
        <pc:inkChg chg="del mod">
          <ac:chgData name="Luca Crocetti" userId="52efdf86-ba77-4dcf-8f92-67ea05fd85b4" providerId="ADAL" clId="{F54AB79C-CF2F-48E0-AB2B-B1BDA75FD3C3}" dt="2023-10-27T14:21:50.453" v="5705"/>
          <ac:inkMkLst>
            <pc:docMk/>
            <pc:sldMk cId="2259080661" sldId="610"/>
            <ac:inkMk id="67" creationId="{8721FA35-B3E7-6D1F-47CC-0614CD89E8A9}"/>
          </ac:inkMkLst>
        </pc:inkChg>
        <pc:inkChg chg="del mod">
          <ac:chgData name="Luca Crocetti" userId="52efdf86-ba77-4dcf-8f92-67ea05fd85b4" providerId="ADAL" clId="{F54AB79C-CF2F-48E0-AB2B-B1BDA75FD3C3}" dt="2023-10-27T14:21:50.453" v="5701"/>
          <ac:inkMkLst>
            <pc:docMk/>
            <pc:sldMk cId="2259080661" sldId="610"/>
            <ac:inkMk id="68" creationId="{F0ED4A88-9E0B-EDFA-CA3A-FE5961707046}"/>
          </ac:inkMkLst>
        </pc:inkChg>
        <pc:inkChg chg="del mod">
          <ac:chgData name="Luca Crocetti" userId="52efdf86-ba77-4dcf-8f92-67ea05fd85b4" providerId="ADAL" clId="{F54AB79C-CF2F-48E0-AB2B-B1BDA75FD3C3}" dt="2023-10-27T14:21:50.453" v="5665"/>
          <ac:inkMkLst>
            <pc:docMk/>
            <pc:sldMk cId="2259080661" sldId="610"/>
            <ac:inkMk id="69" creationId="{8100C2E2-63BE-1A1A-D91D-A4265788705E}"/>
          </ac:inkMkLst>
        </pc:inkChg>
        <pc:inkChg chg="del mod">
          <ac:chgData name="Luca Crocetti" userId="52efdf86-ba77-4dcf-8f92-67ea05fd85b4" providerId="ADAL" clId="{F54AB79C-CF2F-48E0-AB2B-B1BDA75FD3C3}" dt="2023-10-27T14:21:50.469" v="5740"/>
          <ac:inkMkLst>
            <pc:docMk/>
            <pc:sldMk cId="2259080661" sldId="610"/>
            <ac:inkMk id="70" creationId="{DD3660AC-AB77-ABB7-2AC8-7EC4DAC12665}"/>
          </ac:inkMkLst>
        </pc:inkChg>
        <pc:inkChg chg="del mod">
          <ac:chgData name="Luca Crocetti" userId="52efdf86-ba77-4dcf-8f92-67ea05fd85b4" providerId="ADAL" clId="{F54AB79C-CF2F-48E0-AB2B-B1BDA75FD3C3}" dt="2023-10-27T14:21:50.469" v="5754"/>
          <ac:inkMkLst>
            <pc:docMk/>
            <pc:sldMk cId="2259080661" sldId="610"/>
            <ac:inkMk id="71" creationId="{E68F07B0-3EE8-83CE-30F3-F75B4B69526D}"/>
          </ac:inkMkLst>
        </pc:inkChg>
        <pc:inkChg chg="del mod">
          <ac:chgData name="Luca Crocetti" userId="52efdf86-ba77-4dcf-8f92-67ea05fd85b4" providerId="ADAL" clId="{F54AB79C-CF2F-48E0-AB2B-B1BDA75FD3C3}" dt="2023-10-27T14:21:50.453" v="5680"/>
          <ac:inkMkLst>
            <pc:docMk/>
            <pc:sldMk cId="2259080661" sldId="610"/>
            <ac:inkMk id="72" creationId="{BC15D760-F4A3-A02F-719F-F60C3F0FC617}"/>
          </ac:inkMkLst>
        </pc:inkChg>
        <pc:inkChg chg="del mod">
          <ac:chgData name="Luca Crocetti" userId="52efdf86-ba77-4dcf-8f92-67ea05fd85b4" providerId="ADAL" clId="{F54AB79C-CF2F-48E0-AB2B-B1BDA75FD3C3}" dt="2023-10-27T14:21:50.469" v="5753"/>
          <ac:inkMkLst>
            <pc:docMk/>
            <pc:sldMk cId="2259080661" sldId="610"/>
            <ac:inkMk id="73" creationId="{C5C54375-EEEA-EC93-1A92-9E7732874DED}"/>
          </ac:inkMkLst>
        </pc:inkChg>
        <pc:inkChg chg="del">
          <ac:chgData name="Luca Crocetti" userId="52efdf86-ba77-4dcf-8f92-67ea05fd85b4" providerId="ADAL" clId="{F54AB79C-CF2F-48E0-AB2B-B1BDA75FD3C3}" dt="2023-10-27T14:21:50.453" v="5644"/>
          <ac:inkMkLst>
            <pc:docMk/>
            <pc:sldMk cId="2259080661" sldId="610"/>
            <ac:inkMk id="74" creationId="{40940CE2-D9DC-EC75-E89F-6E15FDAD9FA2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75" creationId="{87B90670-4520-9198-200F-C84007A3D29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7" creationId="{607E3A03-B800-E0DE-BCE8-02C9880D669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8" creationId="{A8CCB14B-7BC0-B8F8-04D4-499C0FC43D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9" creationId="{ABB90B11-46A4-C795-F1F6-3805205D980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1" creationId="{F6D1A1AF-51CC-EAB5-E351-9B1DF32FFB15}"/>
          </ac:inkMkLst>
        </pc:inkChg>
        <pc:inkChg chg="del mod">
          <ac:chgData name="Luca Crocetti" userId="52efdf86-ba77-4dcf-8f92-67ea05fd85b4" providerId="ADAL" clId="{F54AB79C-CF2F-48E0-AB2B-B1BDA75FD3C3}" dt="2023-10-27T14:21:50.469" v="5721"/>
          <ac:inkMkLst>
            <pc:docMk/>
            <pc:sldMk cId="2259080661" sldId="610"/>
            <ac:inkMk id="82" creationId="{0F5D86E0-F216-1A3A-7E55-1878BF88DE1B}"/>
          </ac:inkMkLst>
        </pc:inkChg>
        <pc:inkChg chg="del mod">
          <ac:chgData name="Luca Crocetti" userId="52efdf86-ba77-4dcf-8f92-67ea05fd85b4" providerId="ADAL" clId="{F54AB79C-CF2F-48E0-AB2B-B1BDA75FD3C3}" dt="2023-10-27T14:21:50.453" v="5655"/>
          <ac:inkMkLst>
            <pc:docMk/>
            <pc:sldMk cId="2259080661" sldId="610"/>
            <ac:inkMk id="83" creationId="{A5D8FA3A-2C2B-0F24-77C2-9408E8D414BE}"/>
          </ac:inkMkLst>
        </pc:inkChg>
        <pc:inkChg chg="del">
          <ac:chgData name="Luca Crocetti" userId="52efdf86-ba77-4dcf-8f92-67ea05fd85b4" providerId="ADAL" clId="{F54AB79C-CF2F-48E0-AB2B-B1BDA75FD3C3}" dt="2023-10-27T14:21:50.438" v="5635"/>
          <ac:inkMkLst>
            <pc:docMk/>
            <pc:sldMk cId="2259080661" sldId="610"/>
            <ac:inkMk id="84" creationId="{420800B8-E2C7-6C97-F077-AA8EBC0D92E3}"/>
          </ac:inkMkLst>
        </pc:inkChg>
        <pc:inkChg chg="del mod">
          <ac:chgData name="Luca Crocetti" userId="52efdf86-ba77-4dcf-8f92-67ea05fd85b4" providerId="ADAL" clId="{F54AB79C-CF2F-48E0-AB2B-B1BDA75FD3C3}" dt="2023-10-27T14:21:50.469" v="5741"/>
          <ac:inkMkLst>
            <pc:docMk/>
            <pc:sldMk cId="2259080661" sldId="610"/>
            <ac:inkMk id="85" creationId="{EDB68E12-124F-AC28-BA18-D09C1A1C7A34}"/>
          </ac:inkMkLst>
        </pc:inkChg>
        <pc:inkChg chg="del mod">
          <ac:chgData name="Luca Crocetti" userId="52efdf86-ba77-4dcf-8f92-67ea05fd85b4" providerId="ADAL" clId="{F54AB79C-CF2F-48E0-AB2B-B1BDA75FD3C3}" dt="2023-10-27T14:21:50.453" v="5646"/>
          <ac:inkMkLst>
            <pc:docMk/>
            <pc:sldMk cId="2259080661" sldId="610"/>
            <ac:inkMk id="86" creationId="{A7B93421-7D96-889A-95A7-ED620C7556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7" creationId="{52B0F8CF-6DF9-697A-3FA0-8A4CE37FBA5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8" creationId="{2E05A04F-02AA-8CB8-316E-81E4514299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9" creationId="{3E917ABD-8436-3CFF-7A9E-B80BD7F4F077}"/>
          </ac:inkMkLst>
        </pc:inkChg>
        <pc:inkChg chg="del mod">
          <ac:chgData name="Luca Crocetti" userId="52efdf86-ba77-4dcf-8f92-67ea05fd85b4" providerId="ADAL" clId="{F54AB79C-CF2F-48E0-AB2B-B1BDA75FD3C3}" dt="2023-10-27T14:21:50.453" v="5684"/>
          <ac:inkMkLst>
            <pc:docMk/>
            <pc:sldMk cId="2259080661" sldId="610"/>
            <ac:inkMk id="90" creationId="{4E427026-FD0D-B737-753D-75952F2C264E}"/>
          </ac:inkMkLst>
        </pc:inkChg>
        <pc:inkChg chg="del mod">
          <ac:chgData name="Luca Crocetti" userId="52efdf86-ba77-4dcf-8f92-67ea05fd85b4" providerId="ADAL" clId="{F54AB79C-CF2F-48E0-AB2B-B1BDA75FD3C3}" dt="2023-10-27T14:21:50.469" v="5733"/>
          <ac:inkMkLst>
            <pc:docMk/>
            <pc:sldMk cId="2259080661" sldId="610"/>
            <ac:inkMk id="92" creationId="{58102444-A93F-6E4C-90F0-1DC87A357B3A}"/>
          </ac:inkMkLst>
        </pc:inkChg>
        <pc:inkChg chg="del">
          <ac:chgData name="Luca Crocetti" userId="52efdf86-ba77-4dcf-8f92-67ea05fd85b4" providerId="ADAL" clId="{F54AB79C-CF2F-48E0-AB2B-B1BDA75FD3C3}" dt="2023-10-27T14:21:50.453" v="5682"/>
          <ac:inkMkLst>
            <pc:docMk/>
            <pc:sldMk cId="2259080661" sldId="610"/>
            <ac:inkMk id="93" creationId="{C9752304-3378-7FCB-4F50-EC55CAB73EA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4" creationId="{596C272B-6B8F-63DF-007D-3D53D5BFCFD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5" creationId="{AB941FF5-FEB2-53F3-D24E-3CA4496165A7}"/>
          </ac:inkMkLst>
        </pc:inkChg>
        <pc:inkChg chg="del mod">
          <ac:chgData name="Luca Crocetti" userId="52efdf86-ba77-4dcf-8f92-67ea05fd85b4" providerId="ADAL" clId="{F54AB79C-CF2F-48E0-AB2B-B1BDA75FD3C3}" dt="2023-10-27T14:21:50.469" v="5728"/>
          <ac:inkMkLst>
            <pc:docMk/>
            <pc:sldMk cId="2259080661" sldId="610"/>
            <ac:inkMk id="96" creationId="{25527218-0427-1B9F-AA2C-E27D693BB5A0}"/>
          </ac:inkMkLst>
        </pc:inkChg>
        <pc:inkChg chg="del mod">
          <ac:chgData name="Luca Crocetti" userId="52efdf86-ba77-4dcf-8f92-67ea05fd85b4" providerId="ADAL" clId="{F54AB79C-CF2F-48E0-AB2B-B1BDA75FD3C3}" dt="2023-10-27T14:21:50.469" v="5755"/>
          <ac:inkMkLst>
            <pc:docMk/>
            <pc:sldMk cId="2259080661" sldId="610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9" creationId="{BAEE5D53-A17E-9908-92F5-5BB4D2A70CC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0" creationId="{DAA52E7F-A3A4-5835-E1D5-8731448B22AF}"/>
          </ac:inkMkLst>
        </pc:inkChg>
        <pc:inkChg chg="del mod">
          <ac:chgData name="Luca Crocetti" userId="52efdf86-ba77-4dcf-8f92-67ea05fd85b4" providerId="ADAL" clId="{F54AB79C-CF2F-48E0-AB2B-B1BDA75FD3C3}" dt="2023-10-27T14:21:52.695" v="5758"/>
          <ac:inkMkLst>
            <pc:docMk/>
            <pc:sldMk cId="2259080661" sldId="610"/>
            <ac:inkMk id="102" creationId="{479F540F-AC47-6D5F-78AA-1CFB6726546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3" creationId="{4085920B-8D4A-62D9-04BB-93E0E2BE199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4" creationId="{BB32F816-0477-B50F-C5D2-90AC889E3BE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5" creationId="{5F0E0E48-0670-81B5-0DDC-D89BABD45D3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6" creationId="{1B7449E0-D39A-CAC4-E33D-FEE8D16CDF5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7" creationId="{724394FE-722B-DB5B-5157-B7F5CEE5FF7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8" creationId="{30C58DC9-480F-4B8E-7665-A6918C67FB53}"/>
          </ac:inkMkLst>
        </pc:inkChg>
        <pc:inkChg chg="del">
          <ac:chgData name="Luca Crocetti" userId="52efdf86-ba77-4dcf-8f92-67ea05fd85b4" providerId="ADAL" clId="{F54AB79C-CF2F-48E0-AB2B-B1BDA75FD3C3}" dt="2023-10-27T14:21:50.453" v="5673"/>
          <ac:inkMkLst>
            <pc:docMk/>
            <pc:sldMk cId="2259080661" sldId="610"/>
            <ac:inkMk id="109" creationId="{A5B4739E-75CC-C36E-9E85-9F9C46A0BFD4}"/>
          </ac:inkMkLst>
        </pc:inkChg>
        <pc:inkChg chg="del mod">
          <ac:chgData name="Luca Crocetti" userId="52efdf86-ba77-4dcf-8f92-67ea05fd85b4" providerId="ADAL" clId="{F54AB79C-CF2F-48E0-AB2B-B1BDA75FD3C3}" dt="2023-10-27T14:21:50.469" v="5730"/>
          <ac:inkMkLst>
            <pc:docMk/>
            <pc:sldMk cId="2259080661" sldId="610"/>
            <ac:inkMk id="110" creationId="{3298EE9A-DA92-F7B1-5B88-F52081B786BB}"/>
          </ac:inkMkLst>
        </pc:inkChg>
        <pc:inkChg chg="del">
          <ac:chgData name="Luca Crocetti" userId="52efdf86-ba77-4dcf-8f92-67ea05fd85b4" providerId="ADAL" clId="{F54AB79C-CF2F-48E0-AB2B-B1BDA75FD3C3}" dt="2023-10-27T14:21:50.438" v="5628"/>
          <ac:inkMkLst>
            <pc:docMk/>
            <pc:sldMk cId="2259080661" sldId="610"/>
            <ac:inkMk id="111" creationId="{AC8D6C3C-0E10-ADA2-6860-44F65A9D3201}"/>
          </ac:inkMkLst>
        </pc:inkChg>
        <pc:inkChg chg="del mod">
          <ac:chgData name="Luca Crocetti" userId="52efdf86-ba77-4dcf-8f92-67ea05fd85b4" providerId="ADAL" clId="{F54AB79C-CF2F-48E0-AB2B-B1BDA75FD3C3}" dt="2023-10-27T14:21:50.469" v="5749"/>
          <ac:inkMkLst>
            <pc:docMk/>
            <pc:sldMk cId="2259080661" sldId="610"/>
            <ac:inkMk id="112" creationId="{ECD1E673-827C-BE61-3042-B790769B9B59}"/>
          </ac:inkMkLst>
        </pc:inkChg>
        <pc:inkChg chg="del mod">
          <ac:chgData name="Luca Crocetti" userId="52efdf86-ba77-4dcf-8f92-67ea05fd85b4" providerId="ADAL" clId="{F54AB79C-CF2F-48E0-AB2B-B1BDA75FD3C3}" dt="2023-10-27T14:21:50.453" v="5685"/>
          <ac:inkMkLst>
            <pc:docMk/>
            <pc:sldMk cId="2259080661" sldId="610"/>
            <ac:inkMk id="113" creationId="{CA770C7D-A982-DAAD-B704-504DE82C4661}"/>
          </ac:inkMkLst>
        </pc:inkChg>
        <pc:inkChg chg="del mod">
          <ac:chgData name="Luca Crocetti" userId="52efdf86-ba77-4dcf-8f92-67ea05fd85b4" providerId="ADAL" clId="{F54AB79C-CF2F-48E0-AB2B-B1BDA75FD3C3}" dt="2023-10-27T14:21:50.453" v="5641"/>
          <ac:inkMkLst>
            <pc:docMk/>
            <pc:sldMk cId="2259080661" sldId="610"/>
            <ac:inkMk id="114" creationId="{58767A27-CA86-2F73-4D77-BC4C539CDE03}"/>
          </ac:inkMkLst>
        </pc:inkChg>
        <pc:inkChg chg="del mod">
          <ac:chgData name="Luca Crocetti" userId="52efdf86-ba77-4dcf-8f92-67ea05fd85b4" providerId="ADAL" clId="{F54AB79C-CF2F-48E0-AB2B-B1BDA75FD3C3}" dt="2023-10-27T14:21:50.438" v="5625"/>
          <ac:inkMkLst>
            <pc:docMk/>
            <pc:sldMk cId="2259080661" sldId="610"/>
            <ac:inkMk id="115" creationId="{B8AB758D-FD48-C81E-183D-1B4C914E7561}"/>
          </ac:inkMkLst>
        </pc:inkChg>
        <pc:inkChg chg="del">
          <ac:chgData name="Luca Crocetti" userId="52efdf86-ba77-4dcf-8f92-67ea05fd85b4" providerId="ADAL" clId="{F54AB79C-CF2F-48E0-AB2B-B1BDA75FD3C3}" dt="2023-10-27T14:21:50.438" v="5621"/>
          <ac:inkMkLst>
            <pc:docMk/>
            <pc:sldMk cId="2259080661" sldId="610"/>
            <ac:inkMk id="116" creationId="{0C7B9340-FF4F-772F-048A-FB95E4B5B451}"/>
          </ac:inkMkLst>
        </pc:inkChg>
        <pc:inkChg chg="del mod">
          <ac:chgData name="Luca Crocetti" userId="52efdf86-ba77-4dcf-8f92-67ea05fd85b4" providerId="ADAL" clId="{F54AB79C-CF2F-48E0-AB2B-B1BDA75FD3C3}" dt="2023-10-27T14:21:50.453" v="5654"/>
          <ac:inkMkLst>
            <pc:docMk/>
            <pc:sldMk cId="2259080661" sldId="610"/>
            <ac:inkMk id="117" creationId="{EB860838-491D-19B9-CD42-98EAE96D4D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8" creationId="{6B4946D5-F5D7-10D3-8841-CC326C1650A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9" creationId="{4FD10795-9167-81D1-2636-96F9121B616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0" creationId="{0762B47C-ED37-C772-1E6D-1BDCD60639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1" creationId="{3CF28427-8FA2-9CE5-01EB-911EF230388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2" creationId="{FE3CE1A7-079A-C51F-8A40-68B1880F93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3" creationId="{007E0238-CCD8-9F23-D196-4F4AF62B3B6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4" creationId="{92A5AD2C-C7AB-5653-F23A-022CD9528EF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5" creationId="{B411EDB8-5C37-DBA9-FAF1-B4EABC316DC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6" creationId="{E3EE3AB4-1079-3833-FF5C-69F3F0CCA2C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7" creationId="{F0F4356C-DA8E-CD4D-F7A4-C0CD9B4C5A8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8" creationId="{D9553ECF-B1DE-F831-7551-30AAD8187CD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9" creationId="{FC0F12C6-FFB9-09A3-AE7B-CB8E3BCFFDA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0" creationId="{19376CE5-E64C-D4E3-EFAD-8456F1C0ECF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1" creationId="{DE9F4525-66C2-A679-4DEB-39C574D70D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2" creationId="{15AFBFF8-05C5-4AB6-E31B-70056C63F17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3" creationId="{7201850A-5420-FB0D-5F77-79B0638153A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4" creationId="{9E85CD53-91C3-2105-22A0-58C01A6773C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5" creationId="{12A60382-A39A-4000-909F-458729288A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6" creationId="{2DDD175B-18C2-3970-B156-4F045684484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7" creationId="{E3819B1B-0F60-4605-F80A-10EE10D983F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8" creationId="{AE575FAD-FBEC-5322-F662-6D0E3CB376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9" creationId="{0E74593D-6AD5-8CB7-6663-AE916A53CB4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0" creationId="{0AF03FDE-9EA1-AABC-BF2F-3178F9B681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1" creationId="{A406FD9D-4980-5D11-C0F9-59984C2D96A0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2" creationId="{75715BB5-E23C-F03F-75B7-CCDBAADE8E3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3" creationId="{64B98224-8D6D-343D-723F-DEA1A9088D8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4" creationId="{EC2682D5-5489-CCA7-701A-4FB540BFDD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5" creationId="{EA0C9450-E6A4-56B6-2BD4-6F78CD60DCEB}"/>
          </ac:inkMkLst>
        </pc:inkChg>
        <pc:inkChg chg="del mod">
          <ac:chgData name="Luca Crocetti" userId="52efdf86-ba77-4dcf-8f92-67ea05fd85b4" providerId="ADAL" clId="{F54AB79C-CF2F-48E0-AB2B-B1BDA75FD3C3}" dt="2023-10-27T14:21:50.453" v="5675"/>
          <ac:inkMkLst>
            <pc:docMk/>
            <pc:sldMk cId="2259080661" sldId="610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7" creationId="{CE75FB13-9794-E9EC-D7A2-766132A46957}"/>
          </ac:inkMkLst>
        </pc:inkChg>
        <pc:inkChg chg="del">
          <ac:chgData name="Luca Crocetti" userId="52efdf86-ba77-4dcf-8f92-67ea05fd85b4" providerId="ADAL" clId="{F54AB79C-CF2F-48E0-AB2B-B1BDA75FD3C3}" dt="2023-10-27T14:21:50.438" v="5623"/>
          <ac:inkMkLst>
            <pc:docMk/>
            <pc:sldMk cId="2259080661" sldId="610"/>
            <ac:inkMk id="148" creationId="{E5B89E58-B7A9-F1A3-0179-6D56735556DE}"/>
          </ac:inkMkLst>
        </pc:inkChg>
        <pc:inkChg chg="del mod">
          <ac:chgData name="Luca Crocetti" userId="52efdf86-ba77-4dcf-8f92-67ea05fd85b4" providerId="ADAL" clId="{F54AB79C-CF2F-48E0-AB2B-B1BDA75FD3C3}" dt="2023-10-27T14:21:50.438" v="5633"/>
          <ac:inkMkLst>
            <pc:docMk/>
            <pc:sldMk cId="2259080661" sldId="610"/>
            <ac:inkMk id="149" creationId="{E2942A30-5F4B-2EC1-9652-E462AB3553A8}"/>
          </ac:inkMkLst>
        </pc:inkChg>
        <pc:inkChg chg="del mod">
          <ac:chgData name="Luca Crocetti" userId="52efdf86-ba77-4dcf-8f92-67ea05fd85b4" providerId="ADAL" clId="{F54AB79C-CF2F-48E0-AB2B-B1BDA75FD3C3}" dt="2023-10-27T14:21:50.469" v="5711"/>
          <ac:inkMkLst>
            <pc:docMk/>
            <pc:sldMk cId="2259080661" sldId="610"/>
            <ac:inkMk id="150" creationId="{4F45C799-C0E8-1BC4-343A-56B5AE7BA92D}"/>
          </ac:inkMkLst>
        </pc:inkChg>
        <pc:inkChg chg="del mod">
          <ac:chgData name="Luca Crocetti" userId="52efdf86-ba77-4dcf-8f92-67ea05fd85b4" providerId="ADAL" clId="{F54AB79C-CF2F-48E0-AB2B-B1BDA75FD3C3}" dt="2023-10-27T14:21:50.453" v="5691"/>
          <ac:inkMkLst>
            <pc:docMk/>
            <pc:sldMk cId="2259080661" sldId="610"/>
            <ac:inkMk id="151" creationId="{AF8C43D6-59EE-0FFE-2BA8-642AA0906E4B}"/>
          </ac:inkMkLst>
        </pc:inkChg>
        <pc:inkChg chg="del mod">
          <ac:chgData name="Luca Crocetti" userId="52efdf86-ba77-4dcf-8f92-67ea05fd85b4" providerId="ADAL" clId="{F54AB79C-CF2F-48E0-AB2B-B1BDA75FD3C3}" dt="2023-10-27T14:21:50.469" v="5731"/>
          <ac:inkMkLst>
            <pc:docMk/>
            <pc:sldMk cId="2259080661" sldId="610"/>
            <ac:inkMk id="152" creationId="{6826E23A-8A2D-7148-3429-A56D00AE6F48}"/>
          </ac:inkMkLst>
        </pc:inkChg>
        <pc:inkChg chg="del mod">
          <ac:chgData name="Luca Crocetti" userId="52efdf86-ba77-4dcf-8f92-67ea05fd85b4" providerId="ADAL" clId="{F54AB79C-CF2F-48E0-AB2B-B1BDA75FD3C3}" dt="2023-10-27T14:21:50.438" v="5636"/>
          <ac:inkMkLst>
            <pc:docMk/>
            <pc:sldMk cId="2259080661" sldId="610"/>
            <ac:inkMk id="153" creationId="{F8228DC5-5525-0663-C266-8A03D85071F2}"/>
          </ac:inkMkLst>
        </pc:inkChg>
        <pc:inkChg chg="del mod">
          <ac:chgData name="Luca Crocetti" userId="52efdf86-ba77-4dcf-8f92-67ea05fd85b4" providerId="ADAL" clId="{F54AB79C-CF2F-48E0-AB2B-B1BDA75FD3C3}" dt="2023-10-27T14:21:50.453" v="5669"/>
          <ac:inkMkLst>
            <pc:docMk/>
            <pc:sldMk cId="2259080661" sldId="610"/>
            <ac:inkMk id="154" creationId="{A6EF098B-195B-A6AC-5F60-4E07E2C1DA5C}"/>
          </ac:inkMkLst>
        </pc:inkChg>
        <pc:inkChg chg="del">
          <ac:chgData name="Luca Crocetti" userId="52efdf86-ba77-4dcf-8f92-67ea05fd85b4" providerId="ADAL" clId="{F54AB79C-CF2F-48E0-AB2B-B1BDA75FD3C3}" dt="2023-10-27T14:21:50.438" v="5615"/>
          <ac:inkMkLst>
            <pc:docMk/>
            <pc:sldMk cId="2259080661" sldId="610"/>
            <ac:inkMk id="155" creationId="{98E6ED8D-F6A1-9E46-D535-4C5CA76BD1DB}"/>
          </ac:inkMkLst>
        </pc:inkChg>
        <pc:inkChg chg="del mod">
          <ac:chgData name="Luca Crocetti" userId="52efdf86-ba77-4dcf-8f92-67ea05fd85b4" providerId="ADAL" clId="{F54AB79C-CF2F-48E0-AB2B-B1BDA75FD3C3}" dt="2023-10-27T14:21:50.469" v="5714"/>
          <ac:inkMkLst>
            <pc:docMk/>
            <pc:sldMk cId="2259080661" sldId="610"/>
            <ac:inkMk id="156" creationId="{83576AEE-D6AD-527A-E61B-3927283E4E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7" creationId="{176894F2-FC6A-F718-0990-CAA9CC08932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8" creationId="{40AC2108-D2AC-4368-2DA8-CD390E758FC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9" creationId="{49984B57-11F8-486B-1775-2C09258114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0" creationId="{3738242D-A74B-EE7A-C365-F65E2141B89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1" creationId="{03D83A42-AFDA-7F63-EF6B-D43A3F28B87C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2" creationId="{850D8DD6-5CCD-A9D8-6ECA-FB261A62A8B0}"/>
          </ac:inkMkLst>
        </pc:inkChg>
        <pc:inkChg chg="del mod">
          <ac:chgData name="Luca Crocetti" userId="52efdf86-ba77-4dcf-8f92-67ea05fd85b4" providerId="ADAL" clId="{F54AB79C-CF2F-48E0-AB2B-B1BDA75FD3C3}" dt="2023-10-27T14:21:50.453" v="5708"/>
          <ac:inkMkLst>
            <pc:docMk/>
            <pc:sldMk cId="2259080661" sldId="610"/>
            <ac:inkMk id="166" creationId="{6A24C500-411F-0C50-2AE3-BF3D76A43058}"/>
          </ac:inkMkLst>
        </pc:inkChg>
        <pc:inkChg chg="del mod">
          <ac:chgData name="Luca Crocetti" userId="52efdf86-ba77-4dcf-8f92-67ea05fd85b4" providerId="ADAL" clId="{F54AB79C-CF2F-48E0-AB2B-B1BDA75FD3C3}" dt="2023-10-27T14:21:50.469" v="5716"/>
          <ac:inkMkLst>
            <pc:docMk/>
            <pc:sldMk cId="2259080661" sldId="610"/>
            <ac:inkMk id="167" creationId="{AE91BA00-42EC-EE3E-146D-25486847F7BA}"/>
          </ac:inkMkLst>
        </pc:inkChg>
        <pc:inkChg chg="del mod">
          <ac:chgData name="Luca Crocetti" userId="52efdf86-ba77-4dcf-8f92-67ea05fd85b4" providerId="ADAL" clId="{F54AB79C-CF2F-48E0-AB2B-B1BDA75FD3C3}" dt="2023-10-27T14:21:50.453" v="5688"/>
          <ac:inkMkLst>
            <pc:docMk/>
            <pc:sldMk cId="2259080661" sldId="610"/>
            <ac:inkMk id="168" creationId="{E6253A35-4385-66FF-3096-BC21C65608F6}"/>
          </ac:inkMkLst>
        </pc:inkChg>
        <pc:inkChg chg="del mod">
          <ac:chgData name="Luca Crocetti" userId="52efdf86-ba77-4dcf-8f92-67ea05fd85b4" providerId="ADAL" clId="{F54AB79C-CF2F-48E0-AB2B-B1BDA75FD3C3}" dt="2023-10-27T14:21:50.469" v="5737"/>
          <ac:inkMkLst>
            <pc:docMk/>
            <pc:sldMk cId="2259080661" sldId="610"/>
            <ac:inkMk id="169" creationId="{1CD4DB68-1451-92E8-FC93-29837EF7C6C5}"/>
          </ac:inkMkLst>
        </pc:inkChg>
        <pc:inkChg chg="del mod">
          <ac:chgData name="Luca Crocetti" userId="52efdf86-ba77-4dcf-8f92-67ea05fd85b4" providerId="ADAL" clId="{F54AB79C-CF2F-48E0-AB2B-B1BDA75FD3C3}" dt="2023-10-27T14:21:50.453" v="5650"/>
          <ac:inkMkLst>
            <pc:docMk/>
            <pc:sldMk cId="2259080661" sldId="610"/>
            <ac:inkMk id="170" creationId="{D6A60467-1CE6-F185-2811-C3AD55E5FA0E}"/>
          </ac:inkMkLst>
        </pc:inkChg>
        <pc:inkChg chg="del mod">
          <ac:chgData name="Luca Crocetti" userId="52efdf86-ba77-4dcf-8f92-67ea05fd85b4" providerId="ADAL" clId="{F54AB79C-CF2F-48E0-AB2B-B1BDA75FD3C3}" dt="2023-10-27T14:21:50.453" v="5668"/>
          <ac:inkMkLst>
            <pc:docMk/>
            <pc:sldMk cId="2259080661" sldId="610"/>
            <ac:inkMk id="171" creationId="{7AD33158-C541-467A-D0A5-B7088847EB41}"/>
          </ac:inkMkLst>
        </pc:inkChg>
        <pc:inkChg chg="del mod">
          <ac:chgData name="Luca Crocetti" userId="52efdf86-ba77-4dcf-8f92-67ea05fd85b4" providerId="ADAL" clId="{F54AB79C-CF2F-48E0-AB2B-B1BDA75FD3C3}" dt="2023-10-27T14:21:50.453" v="5677"/>
          <ac:inkMkLst>
            <pc:docMk/>
            <pc:sldMk cId="2259080661" sldId="610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21:50.438" v="5617"/>
          <ac:inkMkLst>
            <pc:docMk/>
            <pc:sldMk cId="2259080661" sldId="610"/>
            <ac:inkMk id="188" creationId="{CABE5DDA-B25F-1B3B-8991-1AE26DA91496}"/>
          </ac:inkMkLst>
        </pc:inkChg>
        <pc:inkChg chg="del mod">
          <ac:chgData name="Luca Crocetti" userId="52efdf86-ba77-4dcf-8f92-67ea05fd85b4" providerId="ADAL" clId="{F54AB79C-CF2F-48E0-AB2B-B1BDA75FD3C3}" dt="2023-10-27T14:21:50.469" v="5735"/>
          <ac:inkMkLst>
            <pc:docMk/>
            <pc:sldMk cId="2259080661" sldId="610"/>
            <ac:inkMk id="240" creationId="{AE83D841-4B28-DB5B-F808-738B1E07CFFF}"/>
          </ac:inkMkLst>
        </pc:inkChg>
        <pc:inkChg chg="del mod">
          <ac:chgData name="Luca Crocetti" userId="52efdf86-ba77-4dcf-8f92-67ea05fd85b4" providerId="ADAL" clId="{F54AB79C-CF2F-48E0-AB2B-B1BDA75FD3C3}" dt="2023-10-27T14:21:50.438" v="5634"/>
          <ac:inkMkLst>
            <pc:docMk/>
            <pc:sldMk cId="2259080661" sldId="610"/>
            <ac:inkMk id="241" creationId="{2D90E107-1CC2-4808-CEBF-C466D2C4EFB0}"/>
          </ac:inkMkLst>
        </pc:inkChg>
        <pc:inkChg chg="del">
          <ac:chgData name="Luca Crocetti" userId="52efdf86-ba77-4dcf-8f92-67ea05fd85b4" providerId="ADAL" clId="{F54AB79C-CF2F-48E0-AB2B-B1BDA75FD3C3}" dt="2023-10-27T14:21:50.438" v="5620"/>
          <ac:inkMkLst>
            <pc:docMk/>
            <pc:sldMk cId="2259080661" sldId="610"/>
            <ac:inkMk id="244" creationId="{FCD558DD-B519-11C3-8309-1A09BAEABFCF}"/>
          </ac:inkMkLst>
        </pc:inkChg>
        <pc:inkChg chg="del mod">
          <ac:chgData name="Luca Crocetti" userId="52efdf86-ba77-4dcf-8f92-67ea05fd85b4" providerId="ADAL" clId="{F54AB79C-CF2F-48E0-AB2B-B1BDA75FD3C3}" dt="2023-10-27T14:21:50.469" v="5719"/>
          <ac:inkMkLst>
            <pc:docMk/>
            <pc:sldMk cId="2259080661" sldId="610"/>
            <ac:inkMk id="246" creationId="{F406C3E2-27A8-CD8F-6E0B-909A33A33FAC}"/>
          </ac:inkMkLst>
        </pc:inkChg>
        <pc:inkChg chg="del mod">
          <ac:chgData name="Luca Crocetti" userId="52efdf86-ba77-4dcf-8f92-67ea05fd85b4" providerId="ADAL" clId="{F54AB79C-CF2F-48E0-AB2B-B1BDA75FD3C3}" dt="2023-10-27T14:21:50.453" v="5658"/>
          <ac:inkMkLst>
            <pc:docMk/>
            <pc:sldMk cId="2259080661" sldId="610"/>
            <ac:inkMk id="247" creationId="{A2DAE9B3-47DC-3A03-B051-4E787F378BE0}"/>
          </ac:inkMkLst>
        </pc:inkChg>
        <pc:inkChg chg="del">
          <ac:chgData name="Luca Crocetti" userId="52efdf86-ba77-4dcf-8f92-67ea05fd85b4" providerId="ADAL" clId="{F54AB79C-CF2F-48E0-AB2B-B1BDA75FD3C3}" dt="2023-10-27T14:21:50.453" v="5642"/>
          <ac:inkMkLst>
            <pc:docMk/>
            <pc:sldMk cId="2259080661" sldId="610"/>
            <ac:inkMk id="248" creationId="{B4F0B6D2-678F-5CA3-6352-6D40E1D2F4B3}"/>
          </ac:inkMkLst>
        </pc:inkChg>
        <pc:inkChg chg="del mod">
          <ac:chgData name="Luca Crocetti" userId="52efdf86-ba77-4dcf-8f92-67ea05fd85b4" providerId="ADAL" clId="{F54AB79C-CF2F-48E0-AB2B-B1BDA75FD3C3}" dt="2023-10-27T14:21:50.469" v="5710"/>
          <ac:inkMkLst>
            <pc:docMk/>
            <pc:sldMk cId="2259080661" sldId="610"/>
            <ac:inkMk id="249" creationId="{2F5434E2-1E71-1CC2-DB62-C3FA02D76EBC}"/>
          </ac:inkMkLst>
        </pc:inkChg>
        <pc:inkChg chg="del mod">
          <ac:chgData name="Luca Crocetti" userId="52efdf86-ba77-4dcf-8f92-67ea05fd85b4" providerId="ADAL" clId="{F54AB79C-CF2F-48E0-AB2B-B1BDA75FD3C3}" dt="2023-10-27T14:21:50.469" v="5715"/>
          <ac:inkMkLst>
            <pc:docMk/>
            <pc:sldMk cId="2259080661" sldId="610"/>
            <ac:inkMk id="250" creationId="{D1087F25-A50F-CCB7-22EC-506C164FFFCE}"/>
          </ac:inkMkLst>
        </pc:inkChg>
        <pc:inkChg chg="del mod">
          <ac:chgData name="Luca Crocetti" userId="52efdf86-ba77-4dcf-8f92-67ea05fd85b4" providerId="ADAL" clId="{F54AB79C-CF2F-48E0-AB2B-B1BDA75FD3C3}" dt="2023-10-27T14:21:50.453" v="5703"/>
          <ac:inkMkLst>
            <pc:docMk/>
            <pc:sldMk cId="2259080661" sldId="610"/>
            <ac:inkMk id="251" creationId="{2AF5370C-71E0-81F2-750B-06C44C8A70DB}"/>
          </ac:inkMkLst>
        </pc:inkChg>
        <pc:inkChg chg="del mod">
          <ac:chgData name="Luca Crocetti" userId="52efdf86-ba77-4dcf-8f92-67ea05fd85b4" providerId="ADAL" clId="{F54AB79C-CF2F-48E0-AB2B-B1BDA75FD3C3}" dt="2023-10-27T14:21:50.469" v="5732"/>
          <ac:inkMkLst>
            <pc:docMk/>
            <pc:sldMk cId="2259080661" sldId="610"/>
            <ac:inkMk id="252" creationId="{144F12E5-8D31-0FD6-A331-8ADA46471D79}"/>
          </ac:inkMkLst>
        </pc:inkChg>
        <pc:inkChg chg="del mod">
          <ac:chgData name="Luca Crocetti" userId="52efdf86-ba77-4dcf-8f92-67ea05fd85b4" providerId="ADAL" clId="{F54AB79C-CF2F-48E0-AB2B-B1BDA75FD3C3}" dt="2023-10-27T14:21:50.438" v="5622"/>
          <ac:inkMkLst>
            <pc:docMk/>
            <pc:sldMk cId="2259080661" sldId="610"/>
            <ac:inkMk id="254" creationId="{C4E1CA6F-6858-43FD-A7B4-317570A881E4}"/>
          </ac:inkMkLst>
        </pc:inkChg>
        <pc:inkChg chg="del mod">
          <ac:chgData name="Luca Crocetti" userId="52efdf86-ba77-4dcf-8f92-67ea05fd85b4" providerId="ADAL" clId="{F54AB79C-CF2F-48E0-AB2B-B1BDA75FD3C3}" dt="2023-10-27T14:21:50.453" v="5687"/>
          <ac:inkMkLst>
            <pc:docMk/>
            <pc:sldMk cId="2259080661" sldId="610"/>
            <ac:inkMk id="255" creationId="{5F5E7D37-8CA6-1124-2B26-60C8459458E5}"/>
          </ac:inkMkLst>
        </pc:inkChg>
        <pc:inkChg chg="del">
          <ac:chgData name="Luca Crocetti" userId="52efdf86-ba77-4dcf-8f92-67ea05fd85b4" providerId="ADAL" clId="{F54AB79C-CF2F-48E0-AB2B-B1BDA75FD3C3}" dt="2023-10-27T14:21:50.438" v="5618"/>
          <ac:inkMkLst>
            <pc:docMk/>
            <pc:sldMk cId="2259080661" sldId="610"/>
            <ac:inkMk id="256" creationId="{DF92C64F-D777-1D6A-3C0C-59356DB08318}"/>
          </ac:inkMkLst>
        </pc:inkChg>
        <pc:inkChg chg="del mod">
          <ac:chgData name="Luca Crocetti" userId="52efdf86-ba77-4dcf-8f92-67ea05fd85b4" providerId="ADAL" clId="{F54AB79C-CF2F-48E0-AB2B-B1BDA75FD3C3}" dt="2023-10-27T14:21:50.453" v="5643"/>
          <ac:inkMkLst>
            <pc:docMk/>
            <pc:sldMk cId="2259080661" sldId="610"/>
            <ac:inkMk id="257" creationId="{49DA1C3C-001E-5E44-F633-3C384CB0E02D}"/>
          </ac:inkMkLst>
        </pc:inkChg>
        <pc:inkChg chg="del mod">
          <ac:chgData name="Luca Crocetti" userId="52efdf86-ba77-4dcf-8f92-67ea05fd85b4" providerId="ADAL" clId="{F54AB79C-CF2F-48E0-AB2B-B1BDA75FD3C3}" dt="2023-10-27T14:21:50.453" v="5659"/>
          <ac:inkMkLst>
            <pc:docMk/>
            <pc:sldMk cId="2259080661" sldId="610"/>
            <ac:inkMk id="258" creationId="{FE075350-89A5-C718-E6CB-805CF62F120F}"/>
          </ac:inkMkLst>
        </pc:inkChg>
        <pc:inkChg chg="del mod">
          <ac:chgData name="Luca Crocetti" userId="52efdf86-ba77-4dcf-8f92-67ea05fd85b4" providerId="ADAL" clId="{F54AB79C-CF2F-48E0-AB2B-B1BDA75FD3C3}" dt="2023-10-27T14:21:50.453" v="5670"/>
          <ac:inkMkLst>
            <pc:docMk/>
            <pc:sldMk cId="2259080661" sldId="610"/>
            <ac:inkMk id="259" creationId="{84F237C4-4C68-04A8-8FE5-9E44C23FF9C6}"/>
          </ac:inkMkLst>
        </pc:inkChg>
        <pc:inkChg chg="del mod">
          <ac:chgData name="Luca Crocetti" userId="52efdf86-ba77-4dcf-8f92-67ea05fd85b4" providerId="ADAL" clId="{F54AB79C-CF2F-48E0-AB2B-B1BDA75FD3C3}" dt="2023-10-27T14:21:50.438" v="5626"/>
          <ac:inkMkLst>
            <pc:docMk/>
            <pc:sldMk cId="2259080661" sldId="610"/>
            <ac:inkMk id="260" creationId="{B1E73B5B-C103-9DF2-ADF8-6C49170530DB}"/>
          </ac:inkMkLst>
        </pc:inkChg>
        <pc:inkChg chg="del mod">
          <ac:chgData name="Luca Crocetti" userId="52efdf86-ba77-4dcf-8f92-67ea05fd85b4" providerId="ADAL" clId="{F54AB79C-CF2F-48E0-AB2B-B1BDA75FD3C3}" dt="2023-10-27T14:21:50.469" v="5746"/>
          <ac:inkMkLst>
            <pc:docMk/>
            <pc:sldMk cId="2259080661" sldId="610"/>
            <ac:inkMk id="261" creationId="{58AAE5E9-A68D-BE67-198A-15BD9426F3F7}"/>
          </ac:inkMkLst>
        </pc:inkChg>
        <pc:inkChg chg="del mod">
          <ac:chgData name="Luca Crocetti" userId="52efdf86-ba77-4dcf-8f92-67ea05fd85b4" providerId="ADAL" clId="{F54AB79C-CF2F-48E0-AB2B-B1BDA75FD3C3}" dt="2023-10-27T14:21:50.453" v="5651"/>
          <ac:inkMkLst>
            <pc:docMk/>
            <pc:sldMk cId="2259080661" sldId="610"/>
            <ac:inkMk id="262" creationId="{95D70098-7B1A-C85B-ACBC-88343D1F5D4F}"/>
          </ac:inkMkLst>
        </pc:inkChg>
        <pc:inkChg chg="del mod">
          <ac:chgData name="Luca Crocetti" userId="52efdf86-ba77-4dcf-8f92-67ea05fd85b4" providerId="ADAL" clId="{F54AB79C-CF2F-48E0-AB2B-B1BDA75FD3C3}" dt="2023-10-27T14:21:50.469" v="5727"/>
          <ac:inkMkLst>
            <pc:docMk/>
            <pc:sldMk cId="2259080661" sldId="610"/>
            <ac:inkMk id="263" creationId="{C9BE0A35-26F2-56A7-88EE-FA9391DA54B3}"/>
          </ac:inkMkLst>
        </pc:inkChg>
        <pc:inkChg chg="del mod">
          <ac:chgData name="Luca Crocetti" userId="52efdf86-ba77-4dcf-8f92-67ea05fd85b4" providerId="ADAL" clId="{F54AB79C-CF2F-48E0-AB2B-B1BDA75FD3C3}" dt="2023-10-27T14:21:50.453" v="5700"/>
          <ac:inkMkLst>
            <pc:docMk/>
            <pc:sldMk cId="2259080661" sldId="610"/>
            <ac:inkMk id="265" creationId="{4264F289-5D23-1B2D-03E0-AB78C7430478}"/>
          </ac:inkMkLst>
        </pc:inkChg>
        <pc:inkChg chg="del mod">
          <ac:chgData name="Luca Crocetti" userId="52efdf86-ba77-4dcf-8f92-67ea05fd85b4" providerId="ADAL" clId="{F54AB79C-CF2F-48E0-AB2B-B1BDA75FD3C3}" dt="2023-10-27T14:21:50.469" v="5743"/>
          <ac:inkMkLst>
            <pc:docMk/>
            <pc:sldMk cId="2259080661" sldId="610"/>
            <ac:inkMk id="266" creationId="{77480734-D9A3-AEFB-044C-8964785BCA81}"/>
          </ac:inkMkLst>
        </pc:inkChg>
        <pc:inkChg chg="del mod">
          <ac:chgData name="Luca Crocetti" userId="52efdf86-ba77-4dcf-8f92-67ea05fd85b4" providerId="ADAL" clId="{F54AB79C-CF2F-48E0-AB2B-B1BDA75FD3C3}" dt="2023-10-27T14:21:50.453" v="5697"/>
          <ac:inkMkLst>
            <pc:docMk/>
            <pc:sldMk cId="2259080661" sldId="610"/>
            <ac:inkMk id="267" creationId="{BAB3986B-6EDE-7A57-542C-26A2A1FB8942}"/>
          </ac:inkMkLst>
        </pc:inkChg>
        <pc:inkChg chg="del mod">
          <ac:chgData name="Luca Crocetti" userId="52efdf86-ba77-4dcf-8f92-67ea05fd85b4" providerId="ADAL" clId="{F54AB79C-CF2F-48E0-AB2B-B1BDA75FD3C3}" dt="2023-10-27T14:21:50.438" v="5631"/>
          <ac:inkMkLst>
            <pc:docMk/>
            <pc:sldMk cId="2259080661" sldId="610"/>
            <ac:inkMk id="268" creationId="{830F2328-F061-EF19-E05F-1F944EC54B7E}"/>
          </ac:inkMkLst>
        </pc:inkChg>
        <pc:inkChg chg="del">
          <ac:chgData name="Luca Crocetti" userId="52efdf86-ba77-4dcf-8f92-67ea05fd85b4" providerId="ADAL" clId="{F54AB79C-CF2F-48E0-AB2B-B1BDA75FD3C3}" dt="2023-10-27T14:21:50.438" v="5624"/>
          <ac:inkMkLst>
            <pc:docMk/>
            <pc:sldMk cId="2259080661" sldId="610"/>
            <ac:inkMk id="269" creationId="{1007FCCD-718E-9585-6CD0-EC9C553B6AB3}"/>
          </ac:inkMkLst>
        </pc:inkChg>
        <pc:inkChg chg="del mod">
          <ac:chgData name="Luca Crocetti" userId="52efdf86-ba77-4dcf-8f92-67ea05fd85b4" providerId="ADAL" clId="{F54AB79C-CF2F-48E0-AB2B-B1BDA75FD3C3}" dt="2023-10-27T14:21:50.453" v="5649"/>
          <ac:inkMkLst>
            <pc:docMk/>
            <pc:sldMk cId="2259080661" sldId="610"/>
            <ac:inkMk id="271" creationId="{D3E3BDD9-233B-E2A9-B06E-0E2FBF8733B1}"/>
          </ac:inkMkLst>
        </pc:inkChg>
        <pc:inkChg chg="del mod">
          <ac:chgData name="Luca Crocetti" userId="52efdf86-ba77-4dcf-8f92-67ea05fd85b4" providerId="ADAL" clId="{F54AB79C-CF2F-48E0-AB2B-B1BDA75FD3C3}" dt="2023-10-27T14:21:50.453" v="5689"/>
          <ac:inkMkLst>
            <pc:docMk/>
            <pc:sldMk cId="2259080661" sldId="610"/>
            <ac:inkMk id="272" creationId="{63F11E4C-79D9-0BC7-4FF8-74B5B42F0FBB}"/>
          </ac:inkMkLst>
        </pc:inkChg>
        <pc:inkChg chg="del mod">
          <ac:chgData name="Luca Crocetti" userId="52efdf86-ba77-4dcf-8f92-67ea05fd85b4" providerId="ADAL" clId="{F54AB79C-CF2F-48E0-AB2B-B1BDA75FD3C3}" dt="2023-10-27T14:21:50.453" v="5678"/>
          <ac:inkMkLst>
            <pc:docMk/>
            <pc:sldMk cId="2259080661" sldId="610"/>
            <ac:inkMk id="273" creationId="{F73D6FB3-1F55-D2AE-B448-E011F636B663}"/>
          </ac:inkMkLst>
        </pc:inkChg>
        <pc:inkChg chg="del mod">
          <ac:chgData name="Luca Crocetti" userId="52efdf86-ba77-4dcf-8f92-67ea05fd85b4" providerId="ADAL" clId="{F54AB79C-CF2F-48E0-AB2B-B1BDA75FD3C3}" dt="2023-10-27T14:21:50.453" v="5698"/>
          <ac:inkMkLst>
            <pc:docMk/>
            <pc:sldMk cId="2259080661" sldId="610"/>
            <ac:inkMk id="274" creationId="{19D1DE8C-F249-0CA6-B103-FA7B4A4DD8D9}"/>
          </ac:inkMkLst>
        </pc:inkChg>
        <pc:inkChg chg="del mod">
          <ac:chgData name="Luca Crocetti" userId="52efdf86-ba77-4dcf-8f92-67ea05fd85b4" providerId="ADAL" clId="{F54AB79C-CF2F-48E0-AB2B-B1BDA75FD3C3}" dt="2023-10-27T14:21:53.516" v="5760"/>
          <ac:inkMkLst>
            <pc:docMk/>
            <pc:sldMk cId="2259080661" sldId="610"/>
            <ac:inkMk id="275" creationId="{1F70D149-4B57-6A29-7E66-1D4F19AF4FB4}"/>
          </ac:inkMkLst>
        </pc:inkChg>
        <pc:inkChg chg="del mod">
          <ac:chgData name="Luca Crocetti" userId="52efdf86-ba77-4dcf-8f92-67ea05fd85b4" providerId="ADAL" clId="{F54AB79C-CF2F-48E0-AB2B-B1BDA75FD3C3}" dt="2023-10-27T14:21:50.469" v="5739"/>
          <ac:inkMkLst>
            <pc:docMk/>
            <pc:sldMk cId="2259080661" sldId="610"/>
            <ac:inkMk id="276" creationId="{0C4F44BD-2225-C9D0-2365-6D957DC3C2D4}"/>
          </ac:inkMkLst>
        </pc:inkChg>
        <pc:inkChg chg="del mod">
          <ac:chgData name="Luca Crocetti" userId="52efdf86-ba77-4dcf-8f92-67ea05fd85b4" providerId="ADAL" clId="{F54AB79C-CF2F-48E0-AB2B-B1BDA75FD3C3}" dt="2023-10-27T14:21:50.438" v="5637"/>
          <ac:inkMkLst>
            <pc:docMk/>
            <pc:sldMk cId="2259080661" sldId="610"/>
            <ac:inkMk id="277" creationId="{ABE10BC6-5F13-2DDC-2AAF-6077E805FC34}"/>
          </ac:inkMkLst>
        </pc:inkChg>
        <pc:inkChg chg="del mod">
          <ac:chgData name="Luca Crocetti" userId="52efdf86-ba77-4dcf-8f92-67ea05fd85b4" providerId="ADAL" clId="{F54AB79C-CF2F-48E0-AB2B-B1BDA75FD3C3}" dt="2023-10-27T14:21:50.453" v="5707"/>
          <ac:inkMkLst>
            <pc:docMk/>
            <pc:sldMk cId="2259080661" sldId="610"/>
            <ac:inkMk id="278" creationId="{DC1874B7-DA1D-D732-C7CB-7225E66B6F02}"/>
          </ac:inkMkLst>
        </pc:inkChg>
        <pc:inkChg chg="del">
          <ac:chgData name="Luca Crocetti" userId="52efdf86-ba77-4dcf-8f92-67ea05fd85b4" providerId="ADAL" clId="{F54AB79C-CF2F-48E0-AB2B-B1BDA75FD3C3}" dt="2023-10-27T14:21:50.438" v="5629"/>
          <ac:inkMkLst>
            <pc:docMk/>
            <pc:sldMk cId="2259080661" sldId="610"/>
            <ac:inkMk id="279" creationId="{E1756134-7457-A127-2BB2-411CFB23F36C}"/>
          </ac:inkMkLst>
        </pc:inkChg>
        <pc:inkChg chg="del mod">
          <ac:chgData name="Luca Crocetti" userId="52efdf86-ba77-4dcf-8f92-67ea05fd85b4" providerId="ADAL" clId="{F54AB79C-CF2F-48E0-AB2B-B1BDA75FD3C3}" dt="2023-10-27T14:21:50.469" v="5748"/>
          <ac:inkMkLst>
            <pc:docMk/>
            <pc:sldMk cId="2259080661" sldId="610"/>
            <ac:inkMk id="280" creationId="{09FD9EF2-2475-FF40-BE54-99647D098E64}"/>
          </ac:inkMkLst>
        </pc:inkChg>
        <pc:inkChg chg="del mod">
          <ac:chgData name="Luca Crocetti" userId="52efdf86-ba77-4dcf-8f92-67ea05fd85b4" providerId="ADAL" clId="{F54AB79C-CF2F-48E0-AB2B-B1BDA75FD3C3}" dt="2023-10-27T14:21:50.453" v="5666"/>
          <ac:inkMkLst>
            <pc:docMk/>
            <pc:sldMk cId="2259080661" sldId="610"/>
            <ac:inkMk id="281" creationId="{B7FDAF91-628C-1036-76BF-B38F8998D5D5}"/>
          </ac:inkMkLst>
        </pc:inkChg>
        <pc:inkChg chg="del mod">
          <ac:chgData name="Luca Crocetti" userId="52efdf86-ba77-4dcf-8f92-67ea05fd85b4" providerId="ADAL" clId="{F54AB79C-CF2F-48E0-AB2B-B1BDA75FD3C3}" dt="2023-10-27T14:21:50.453" v="5695"/>
          <ac:inkMkLst>
            <pc:docMk/>
            <pc:sldMk cId="2259080661" sldId="610"/>
            <ac:inkMk id="283" creationId="{47C8BB92-85FE-3A87-BF4A-493DDD758E73}"/>
          </ac:inkMkLst>
        </pc:inkChg>
        <pc:inkChg chg="del mod">
          <ac:chgData name="Luca Crocetti" userId="52efdf86-ba77-4dcf-8f92-67ea05fd85b4" providerId="ADAL" clId="{F54AB79C-CF2F-48E0-AB2B-B1BDA75FD3C3}" dt="2023-10-27T14:21:50.469" v="5722"/>
          <ac:inkMkLst>
            <pc:docMk/>
            <pc:sldMk cId="2259080661" sldId="610"/>
            <ac:inkMk id="284" creationId="{7A90DD9E-2EEC-6EE4-2F9D-5A1AB125B890}"/>
          </ac:inkMkLst>
        </pc:inkChg>
        <pc:inkChg chg="del mod">
          <ac:chgData name="Luca Crocetti" userId="52efdf86-ba77-4dcf-8f92-67ea05fd85b4" providerId="ADAL" clId="{F54AB79C-CF2F-48E0-AB2B-B1BDA75FD3C3}" dt="2023-10-27T14:21:50.469" v="5756"/>
          <ac:inkMkLst>
            <pc:docMk/>
            <pc:sldMk cId="2259080661" sldId="610"/>
            <ac:inkMk id="285" creationId="{DECBD28C-13E0-2247-8A6A-C597BDBBEC6B}"/>
          </ac:inkMkLst>
        </pc:inkChg>
        <pc:inkChg chg="del">
          <ac:chgData name="Luca Crocetti" userId="52efdf86-ba77-4dcf-8f92-67ea05fd85b4" providerId="ADAL" clId="{F54AB79C-CF2F-48E0-AB2B-B1BDA75FD3C3}" dt="2023-10-27T14:21:50.438" v="5614"/>
          <ac:inkMkLst>
            <pc:docMk/>
            <pc:sldMk cId="2259080661" sldId="610"/>
            <ac:inkMk id="286" creationId="{530B371C-D3B3-ECDE-627F-0F124930FC22}"/>
          </ac:inkMkLst>
        </pc:inkChg>
        <pc:inkChg chg="del mod">
          <ac:chgData name="Luca Crocetti" userId="52efdf86-ba77-4dcf-8f92-67ea05fd85b4" providerId="ADAL" clId="{F54AB79C-CF2F-48E0-AB2B-B1BDA75FD3C3}" dt="2023-10-27T14:21:50.453" v="5647"/>
          <ac:inkMkLst>
            <pc:docMk/>
            <pc:sldMk cId="2259080661" sldId="610"/>
            <ac:inkMk id="287" creationId="{9538548A-F04D-05BD-FB97-178F520BB232}"/>
          </ac:inkMkLst>
        </pc:inkChg>
        <pc:inkChg chg="del mod">
          <ac:chgData name="Luca Crocetti" userId="52efdf86-ba77-4dcf-8f92-67ea05fd85b4" providerId="ADAL" clId="{F54AB79C-CF2F-48E0-AB2B-B1BDA75FD3C3}" dt="2023-10-27T14:21:50.453" v="5672"/>
          <ac:inkMkLst>
            <pc:docMk/>
            <pc:sldMk cId="2259080661" sldId="610"/>
            <ac:inkMk id="288" creationId="{F1C5720A-1E70-E0C5-AA90-ECA9635B1E44}"/>
          </ac:inkMkLst>
        </pc:inkChg>
        <pc:inkChg chg="del">
          <ac:chgData name="Luca Crocetti" userId="52efdf86-ba77-4dcf-8f92-67ea05fd85b4" providerId="ADAL" clId="{F54AB79C-CF2F-48E0-AB2B-B1BDA75FD3C3}" dt="2023-10-27T14:21:50.438" v="5616"/>
          <ac:inkMkLst>
            <pc:docMk/>
            <pc:sldMk cId="2259080661" sldId="610"/>
            <ac:inkMk id="289" creationId="{8B7D0764-6C59-4B16-B8AC-D58B4D495303}"/>
          </ac:inkMkLst>
        </pc:inkChg>
        <pc:inkChg chg="del mod">
          <ac:chgData name="Luca Crocetti" userId="52efdf86-ba77-4dcf-8f92-67ea05fd85b4" providerId="ADAL" clId="{F54AB79C-CF2F-48E0-AB2B-B1BDA75FD3C3}" dt="2023-10-27T14:21:50.469" v="5738"/>
          <ac:inkMkLst>
            <pc:docMk/>
            <pc:sldMk cId="2259080661" sldId="610"/>
            <ac:inkMk id="290" creationId="{62212F99-C0D5-AED5-9EBA-2FC2E777FE27}"/>
          </ac:inkMkLst>
        </pc:inkChg>
        <pc:inkChg chg="del mod">
          <ac:chgData name="Luca Crocetti" userId="52efdf86-ba77-4dcf-8f92-67ea05fd85b4" providerId="ADAL" clId="{F54AB79C-CF2F-48E0-AB2B-B1BDA75FD3C3}" dt="2023-10-27T14:21:50.453" v="5657"/>
          <ac:inkMkLst>
            <pc:docMk/>
            <pc:sldMk cId="2259080661" sldId="610"/>
            <ac:inkMk id="291" creationId="{1E48B215-54FD-500B-88D4-DB414207C68E}"/>
          </ac:inkMkLst>
        </pc:inkChg>
        <pc:inkChg chg="del mod">
          <ac:chgData name="Luca Crocetti" userId="52efdf86-ba77-4dcf-8f92-67ea05fd85b4" providerId="ADAL" clId="{F54AB79C-CF2F-48E0-AB2B-B1BDA75FD3C3}" dt="2023-10-27T14:21:50.453" v="5664"/>
          <ac:inkMkLst>
            <pc:docMk/>
            <pc:sldMk cId="2259080661" sldId="610"/>
            <ac:inkMk id="292" creationId="{CD8AF3DC-CF87-846D-1E63-5B6D4173F9DA}"/>
          </ac:inkMkLst>
        </pc:inkChg>
        <pc:inkChg chg="del mod">
          <ac:chgData name="Luca Crocetti" userId="52efdf86-ba77-4dcf-8f92-67ea05fd85b4" providerId="ADAL" clId="{F54AB79C-CF2F-48E0-AB2B-B1BDA75FD3C3}" dt="2023-10-27T14:21:50.453" v="5645"/>
          <ac:inkMkLst>
            <pc:docMk/>
            <pc:sldMk cId="2259080661" sldId="610"/>
            <ac:inkMk id="293" creationId="{A22EC86A-E076-1F69-1A1C-30EB0D1E5906}"/>
          </ac:inkMkLst>
        </pc:inkChg>
        <pc:inkChg chg="del mod">
          <ac:chgData name="Luca Crocetti" userId="52efdf86-ba77-4dcf-8f92-67ea05fd85b4" providerId="ADAL" clId="{F54AB79C-CF2F-48E0-AB2B-B1BDA75FD3C3}" dt="2023-10-27T14:21:50.469" v="5713"/>
          <ac:inkMkLst>
            <pc:docMk/>
            <pc:sldMk cId="2259080661" sldId="610"/>
            <ac:inkMk id="294" creationId="{249F3CEB-7BD5-C831-EA33-C7143CBAF797}"/>
          </ac:inkMkLst>
        </pc:inkChg>
        <pc:inkChg chg="del mod">
          <ac:chgData name="Luca Crocetti" userId="52efdf86-ba77-4dcf-8f92-67ea05fd85b4" providerId="ADAL" clId="{F54AB79C-CF2F-48E0-AB2B-B1BDA75FD3C3}" dt="2023-10-27T14:21:50.453" v="5683"/>
          <ac:inkMkLst>
            <pc:docMk/>
            <pc:sldMk cId="2259080661" sldId="610"/>
            <ac:inkMk id="295" creationId="{D8649451-C174-EF68-5275-F150533F7B94}"/>
          </ac:inkMkLst>
        </pc:inkChg>
        <pc:inkChg chg="del mod">
          <ac:chgData name="Luca Crocetti" userId="52efdf86-ba77-4dcf-8f92-67ea05fd85b4" providerId="ADAL" clId="{F54AB79C-CF2F-48E0-AB2B-B1BDA75FD3C3}" dt="2023-10-27T14:21:50.453" v="5661"/>
          <ac:inkMkLst>
            <pc:docMk/>
            <pc:sldMk cId="2259080661" sldId="610"/>
            <ac:inkMk id="296" creationId="{1A2D0FCF-5A80-5E2C-BD92-D8E39823C352}"/>
          </ac:inkMkLst>
        </pc:inkChg>
        <pc:inkChg chg="del mod">
          <ac:chgData name="Luca Crocetti" userId="52efdf86-ba77-4dcf-8f92-67ea05fd85b4" providerId="ADAL" clId="{F54AB79C-CF2F-48E0-AB2B-B1BDA75FD3C3}" dt="2023-10-27T14:21:50.453" v="5653"/>
          <ac:inkMkLst>
            <pc:docMk/>
            <pc:sldMk cId="2259080661" sldId="610"/>
            <ac:inkMk id="297" creationId="{BA5FE46B-3B3A-0365-B9B1-B0D4D2768D59}"/>
          </ac:inkMkLst>
        </pc:inkChg>
        <pc:inkChg chg="del mod">
          <ac:chgData name="Luca Crocetti" userId="52efdf86-ba77-4dcf-8f92-67ea05fd85b4" providerId="ADAL" clId="{F54AB79C-CF2F-48E0-AB2B-B1BDA75FD3C3}" dt="2023-10-27T14:21:50.469" v="5712"/>
          <ac:inkMkLst>
            <pc:docMk/>
            <pc:sldMk cId="2259080661" sldId="610"/>
            <ac:inkMk id="298" creationId="{9074F0A7-6844-4A68-9920-84F5626E1974}"/>
          </ac:inkMkLst>
        </pc:inkChg>
        <pc:inkChg chg="del mod">
          <ac:chgData name="Luca Crocetti" userId="52efdf86-ba77-4dcf-8f92-67ea05fd85b4" providerId="ADAL" clId="{F54AB79C-CF2F-48E0-AB2B-B1BDA75FD3C3}" dt="2023-10-27T14:21:50.453" v="5690"/>
          <ac:inkMkLst>
            <pc:docMk/>
            <pc:sldMk cId="2259080661" sldId="610"/>
            <ac:inkMk id="299" creationId="{81F75A1E-6CD5-7EFD-3ACA-8E442E2DFEA6}"/>
          </ac:inkMkLst>
        </pc:inkChg>
        <pc:inkChg chg="del mod">
          <ac:chgData name="Luca Crocetti" userId="52efdf86-ba77-4dcf-8f92-67ea05fd85b4" providerId="ADAL" clId="{F54AB79C-CF2F-48E0-AB2B-B1BDA75FD3C3}" dt="2023-10-27T14:21:50.469" v="5720"/>
          <ac:inkMkLst>
            <pc:docMk/>
            <pc:sldMk cId="2259080661" sldId="610"/>
            <ac:inkMk id="302" creationId="{7FB67FD8-5BEF-827E-DAE2-E76DEBCB48DE}"/>
          </ac:inkMkLst>
        </pc:inkChg>
        <pc:inkChg chg="del mod">
          <ac:chgData name="Luca Crocetti" userId="52efdf86-ba77-4dcf-8f92-67ea05fd85b4" providerId="ADAL" clId="{F54AB79C-CF2F-48E0-AB2B-B1BDA75FD3C3}" dt="2023-10-27T14:21:50.438" v="5613"/>
          <ac:inkMkLst>
            <pc:docMk/>
            <pc:sldMk cId="2259080661" sldId="610"/>
            <ac:inkMk id="303" creationId="{22D2E4E8-E004-C669-FA5A-D85D344A99DC}"/>
          </ac:inkMkLst>
        </pc:inkChg>
        <pc:inkChg chg="del mod">
          <ac:chgData name="Luca Crocetti" userId="52efdf86-ba77-4dcf-8f92-67ea05fd85b4" providerId="ADAL" clId="{F54AB79C-CF2F-48E0-AB2B-B1BDA75FD3C3}" dt="2023-10-27T14:21:50.438" v="5630"/>
          <ac:inkMkLst>
            <pc:docMk/>
            <pc:sldMk cId="2259080661" sldId="610"/>
            <ac:inkMk id="304" creationId="{BBC1B910-15DF-E5E3-A751-D38E8B939995}"/>
          </ac:inkMkLst>
        </pc:inkChg>
        <pc:inkChg chg="del mod">
          <ac:chgData name="Luca Crocetti" userId="52efdf86-ba77-4dcf-8f92-67ea05fd85b4" providerId="ADAL" clId="{F54AB79C-CF2F-48E0-AB2B-B1BDA75FD3C3}" dt="2023-10-27T14:21:50.469" v="5745"/>
          <ac:inkMkLst>
            <pc:docMk/>
            <pc:sldMk cId="2259080661" sldId="610"/>
            <ac:inkMk id="305" creationId="{CC50C3F4-9FA4-6AEC-E507-FA50E90959E5}"/>
          </ac:inkMkLst>
        </pc:inkChg>
        <pc:inkChg chg="del mod">
          <ac:chgData name="Luca Crocetti" userId="52efdf86-ba77-4dcf-8f92-67ea05fd85b4" providerId="ADAL" clId="{F54AB79C-CF2F-48E0-AB2B-B1BDA75FD3C3}" dt="2023-10-27T14:21:50.453" v="5662"/>
          <ac:inkMkLst>
            <pc:docMk/>
            <pc:sldMk cId="2259080661" sldId="610"/>
            <ac:inkMk id="306" creationId="{A343A5B7-393F-3675-9614-AD2F6C474B47}"/>
          </ac:inkMkLst>
        </pc:inkChg>
        <pc:inkChg chg="del">
          <ac:chgData name="Luca Crocetti" userId="52efdf86-ba77-4dcf-8f92-67ea05fd85b4" providerId="ADAL" clId="{F54AB79C-CF2F-48E0-AB2B-B1BDA75FD3C3}" dt="2023-10-27T14:21:50.438" v="5611"/>
          <ac:inkMkLst>
            <pc:docMk/>
            <pc:sldMk cId="2259080661" sldId="610"/>
            <ac:inkMk id="307" creationId="{520096A8-2BEA-C9DE-05C1-B553EB430AD1}"/>
          </ac:inkMkLst>
        </pc:inkChg>
        <pc:inkChg chg="del mod">
          <ac:chgData name="Luca Crocetti" userId="52efdf86-ba77-4dcf-8f92-67ea05fd85b4" providerId="ADAL" clId="{F54AB79C-CF2F-48E0-AB2B-B1BDA75FD3C3}" dt="2023-10-27T14:21:50.453" v="5639"/>
          <ac:inkMkLst>
            <pc:docMk/>
            <pc:sldMk cId="2259080661" sldId="610"/>
            <ac:inkMk id="310" creationId="{E4B1AF53-58A8-AB21-73A7-53C5EB8A013E}"/>
          </ac:inkMkLst>
        </pc:inkChg>
        <pc:inkChg chg="del mod">
          <ac:chgData name="Luca Crocetti" userId="52efdf86-ba77-4dcf-8f92-67ea05fd85b4" providerId="ADAL" clId="{F54AB79C-CF2F-48E0-AB2B-B1BDA75FD3C3}" dt="2023-10-27T14:21:50.469" v="5752"/>
          <ac:inkMkLst>
            <pc:docMk/>
            <pc:sldMk cId="2259080661" sldId="610"/>
            <ac:inkMk id="311" creationId="{5A498226-7D08-D5EE-9509-A693AABECB58}"/>
          </ac:inkMkLst>
        </pc:inkChg>
        <pc:inkChg chg="del mod">
          <ac:chgData name="Luca Crocetti" userId="52efdf86-ba77-4dcf-8f92-67ea05fd85b4" providerId="ADAL" clId="{F54AB79C-CF2F-48E0-AB2B-B1BDA75FD3C3}" dt="2023-10-27T14:21:50.438" v="5627"/>
          <ac:inkMkLst>
            <pc:docMk/>
            <pc:sldMk cId="2259080661" sldId="610"/>
            <ac:inkMk id="312" creationId="{91F3C386-5015-047C-95F9-388A490D5EDC}"/>
          </ac:inkMkLst>
        </pc:inkChg>
        <pc:inkChg chg="del mod">
          <ac:chgData name="Luca Crocetti" userId="52efdf86-ba77-4dcf-8f92-67ea05fd85b4" providerId="ADAL" clId="{F54AB79C-CF2F-48E0-AB2B-B1BDA75FD3C3}" dt="2023-10-27T14:21:50.453" v="5702"/>
          <ac:inkMkLst>
            <pc:docMk/>
            <pc:sldMk cId="2259080661" sldId="610"/>
            <ac:inkMk id="314" creationId="{080E8FA0-6204-CDD1-7FF5-3A8A946B6A13}"/>
          </ac:inkMkLst>
        </pc:inkChg>
        <pc:inkChg chg="del mod">
          <ac:chgData name="Luca Crocetti" userId="52efdf86-ba77-4dcf-8f92-67ea05fd85b4" providerId="ADAL" clId="{F54AB79C-CF2F-48E0-AB2B-B1BDA75FD3C3}" dt="2023-10-27T14:21:50.453" v="5652"/>
          <ac:inkMkLst>
            <pc:docMk/>
            <pc:sldMk cId="2259080661" sldId="610"/>
            <ac:inkMk id="315" creationId="{135D7E1F-DBAA-05DB-BC30-958A3D23CBD7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9:09:37.974" v="8071"/>
        <pc:sldMkLst>
          <pc:docMk/>
          <pc:sldMk cId="3552117480" sldId="611"/>
        </pc:sldMkLst>
        <pc:grpChg chg="del mod">
          <ac:chgData name="Luca Crocetti" userId="52efdf86-ba77-4dcf-8f92-67ea05fd85b4" providerId="ADAL" clId="{F54AB79C-CF2F-48E0-AB2B-B1BDA75FD3C3}" dt="2023-10-28T18:29:18.477" v="6186"/>
          <ac:grpSpMkLst>
            <pc:docMk/>
            <pc:sldMk cId="3552117480" sldId="611"/>
            <ac:grpSpMk id="9" creationId="{C2FC7C71-8B14-7E0E-100A-D40A3B06E522}"/>
          </ac:grpSpMkLst>
        </pc:grpChg>
        <pc:grpChg chg="del mod">
          <ac:chgData name="Luca Crocetti" userId="52efdf86-ba77-4dcf-8f92-67ea05fd85b4" providerId="ADAL" clId="{F54AB79C-CF2F-48E0-AB2B-B1BDA75FD3C3}" dt="2023-10-28T18:29:38.222" v="6224"/>
          <ac:grpSpMkLst>
            <pc:docMk/>
            <pc:sldMk cId="3552117480" sldId="611"/>
            <ac:grpSpMk id="19" creationId="{5A03414B-4A1F-EFFF-0DD8-9FFB6A527792}"/>
          </ac:grpSpMkLst>
        </pc:grpChg>
        <pc:grpChg chg="del mod">
          <ac:chgData name="Luca Crocetti" userId="52efdf86-ba77-4dcf-8f92-67ea05fd85b4" providerId="ADAL" clId="{F54AB79C-CF2F-48E0-AB2B-B1BDA75FD3C3}" dt="2023-10-28T18:29:46.324" v="6237"/>
          <ac:grpSpMkLst>
            <pc:docMk/>
            <pc:sldMk cId="3552117480" sldId="611"/>
            <ac:grpSpMk id="33" creationId="{CBC2AF6D-02EF-D1E4-C11F-F277319CD022}"/>
          </ac:grpSpMkLst>
        </pc:grpChg>
        <pc:grpChg chg="del 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46" creationId="{C5890F71-22A2-23A5-2F5A-F7A36C3A2D18}"/>
          </ac:grpSpMkLst>
        </pc:grpChg>
        <pc:grpChg chg="del mod">
          <ac:chgData name="Luca Crocetti" userId="52efdf86-ba77-4dcf-8f92-67ea05fd85b4" providerId="ADAL" clId="{F54AB79C-CF2F-48E0-AB2B-B1BDA75FD3C3}" dt="2023-10-28T18:29:50.274" v="6249"/>
          <ac:grpSpMkLst>
            <pc:docMk/>
            <pc:sldMk cId="3552117480" sldId="611"/>
            <ac:grpSpMk id="53" creationId="{C99DBF13-1665-C6E0-9DE6-FF9C343C7AE3}"/>
          </ac:grpSpMkLst>
        </pc:grpChg>
        <pc:grpChg chg="mod">
          <ac:chgData name="Luca Crocetti" userId="52efdf86-ba77-4dcf-8f92-67ea05fd85b4" providerId="ADAL" clId="{F54AB79C-CF2F-48E0-AB2B-B1BDA75FD3C3}" dt="2023-10-28T18:30:00.464" v="6261"/>
          <ac:grpSpMkLst>
            <pc:docMk/>
            <pc:sldMk cId="3552117480" sldId="611"/>
            <ac:grpSpMk id="62" creationId="{A5E49E66-F66C-8B0D-5456-1351D866E58F}"/>
          </ac:grpSpMkLst>
        </pc:grpChg>
        <pc:grpChg chg="mod">
          <ac:chgData name="Luca Crocetti" userId="52efdf86-ba77-4dcf-8f92-67ea05fd85b4" providerId="ADAL" clId="{F54AB79C-CF2F-48E0-AB2B-B1BDA75FD3C3}" dt="2023-10-28T18:30:09.452" v="6281"/>
          <ac:grpSpMkLst>
            <pc:docMk/>
            <pc:sldMk cId="3552117480" sldId="611"/>
            <ac:grpSpMk id="77" creationId="{4A0C2220-1F54-EA33-9711-7B57F4BEC626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5" creationId="{C5323B39-1D80-80FA-35B9-AE2011F48E5B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6" creationId="{8E842588-8FCA-E415-8B6A-A7D4D261B1F1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2" creationId="{E6D46F21-E67B-3FF5-7E72-42A065D93C29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3" creationId="{61ED3032-F06E-976C-1691-46B350804F11}"/>
          </ac:grpSpMkLst>
        </pc:grpChg>
        <pc:grpChg chg="mod">
          <ac:chgData name="Luca Crocetti" userId="52efdf86-ba77-4dcf-8f92-67ea05fd85b4" providerId="ADAL" clId="{F54AB79C-CF2F-48E0-AB2B-B1BDA75FD3C3}" dt="2023-10-28T18:30:59.382" v="6319"/>
          <ac:grpSpMkLst>
            <pc:docMk/>
            <pc:sldMk cId="3552117480" sldId="611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04.368" v="6332"/>
          <ac:grpSpMkLst>
            <pc:docMk/>
            <pc:sldMk cId="3552117480" sldId="611"/>
            <ac:grpSpMk id="126" creationId="{F3765B62-7B3A-9390-7A0D-A93BCA0B3836}"/>
          </ac:grpSpMkLst>
        </pc:grpChg>
        <pc:grpChg chg="mod">
          <ac:chgData name="Luca Crocetti" userId="52efdf86-ba77-4dcf-8f92-67ea05fd85b4" providerId="ADAL" clId="{F54AB79C-CF2F-48E0-AB2B-B1BDA75FD3C3}" dt="2023-10-28T18:31:03.387" v="6328"/>
          <ac:grpSpMkLst>
            <pc:docMk/>
            <pc:sldMk cId="3552117480" sldId="611"/>
            <ac:grpSpMk id="127" creationId="{9EB7FFE4-463F-12E4-9AAC-CD694A3268AD}"/>
          </ac:grpSpMkLst>
        </pc:grpChg>
        <pc:grpChg chg="mod">
          <ac:chgData name="Luca Crocetti" userId="52efdf86-ba77-4dcf-8f92-67ea05fd85b4" providerId="ADAL" clId="{F54AB79C-CF2F-48E0-AB2B-B1BDA75FD3C3}" dt="2023-10-28T18:31:12.772" v="6355"/>
          <ac:grpSpMkLst>
            <pc:docMk/>
            <pc:sldMk cId="3552117480" sldId="611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3" creationId="{CBEF2DAF-4D0E-D002-59CE-4DBCBC70FD83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4" creationId="{A7BD9726-0221-BF9D-0CB4-B642F01375A1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5" creationId="{B67A4657-B1E3-FF7C-49C4-558136DCAEB3}"/>
          </ac:grpSpMkLst>
        </pc:grpChg>
        <pc:grpChg chg="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9:09:08.603" v="8038"/>
          <ac:grpSpMkLst>
            <pc:docMk/>
            <pc:sldMk cId="3552117480" sldId="611"/>
            <ac:grpSpMk id="181" creationId="{28ACA794-598D-DBD1-A31C-4089CE07991B}"/>
          </ac:grpSpMkLst>
        </pc:grpChg>
        <pc:grpChg chg="del mod">
          <ac:chgData name="Luca Crocetti" userId="52efdf86-ba77-4dcf-8f92-67ea05fd85b4" providerId="ADAL" clId="{F54AB79C-CF2F-48E0-AB2B-B1BDA75FD3C3}" dt="2023-10-28T19:09:18.698" v="8059"/>
          <ac:grpSpMkLst>
            <pc:docMk/>
            <pc:sldMk cId="3552117480" sldId="611"/>
            <ac:grpSpMk id="196" creationId="{48792118-B990-7B0C-D609-830C40CC9D6D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197" creationId="{D9C49D8E-0150-19BB-E9A7-948A55BDB273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203" creationId="{0CB8B5B4-50BB-CA3C-E374-4164E5C06629}"/>
          </ac:grpSpMkLst>
        </pc:grpChg>
        <pc:grpChg chg="mod">
          <ac:chgData name="Luca Crocetti" userId="52efdf86-ba77-4dcf-8f92-67ea05fd85b4" providerId="ADAL" clId="{F54AB79C-CF2F-48E0-AB2B-B1BDA75FD3C3}" dt="2023-10-28T19:09:28.820" v="8065"/>
          <ac:grpSpMkLst>
            <pc:docMk/>
            <pc:sldMk cId="3552117480" sldId="611"/>
            <ac:grpSpMk id="206" creationId="{3109E597-70E8-E4C9-AA1F-31346F886F46}"/>
          </ac:grpSpMkLst>
        </pc:grpChg>
        <pc:grpChg chg="mod">
          <ac:chgData name="Luca Crocetti" userId="52efdf86-ba77-4dcf-8f92-67ea05fd85b4" providerId="ADAL" clId="{F54AB79C-CF2F-48E0-AB2B-B1BDA75FD3C3}" dt="2023-10-28T19:09:36.289" v="8069"/>
          <ac:grpSpMkLst>
            <pc:docMk/>
            <pc:sldMk cId="3552117480" sldId="611"/>
            <ac:grpSpMk id="210" creationId="{B9A47FDC-E0C3-7E5A-CD71-2B0903B2F242}"/>
          </ac:grpSpMkLst>
        </pc:grpChg>
        <pc:grpChg chg="mod">
          <ac:chgData name="Luca Crocetti" userId="52efdf86-ba77-4dcf-8f92-67ea05fd85b4" providerId="ADAL" clId="{F54AB79C-CF2F-48E0-AB2B-B1BDA75FD3C3}" dt="2023-10-28T19:09:37.974" v="8071"/>
          <ac:grpSpMkLst>
            <pc:docMk/>
            <pc:sldMk cId="3552117480" sldId="611"/>
            <ac:grpSpMk id="212" creationId="{F7BEE9D4-5132-BB83-A04A-239351E3CC49}"/>
          </ac:grpSpMkLst>
        </pc:grp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4" creationId="{4E338619-8D51-156F-4AA1-2359DA916826}"/>
          </ac:picMkLst>
        </pc:picChg>
        <pc:picChg chg="mod">
          <ac:chgData name="Luca Crocetti" userId="52efdf86-ba77-4dcf-8f92-67ea05fd85b4" providerId="ADAL" clId="{F54AB79C-CF2F-48E0-AB2B-B1BDA75FD3C3}" dt="2023-10-27T14:29:16.339" v="5901" actId="1076"/>
          <ac:picMkLst>
            <pc:docMk/>
            <pc:sldMk cId="3552117480" sldId="611"/>
            <ac:picMk id="7" creationId="{4DC0C2CB-E9B4-8FE8-AB1A-16F2004CF1DA}"/>
          </ac:picMkLst>
        </pc:pic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9" creationId="{1D24608A-5D5E-BC64-0957-0530A57C1E28}"/>
          </ac:picMkLst>
        </pc:picChg>
        <pc:inkChg chg="add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3" creationId="{C54727EB-ADE9-A1B3-4CC0-F6AAEB721445}"/>
          </ac:inkMkLst>
        </pc:inkChg>
        <pc:inkChg chg="add del mod">
          <ac:chgData name="Luca Crocetti" userId="52efdf86-ba77-4dcf-8f92-67ea05fd85b4" providerId="ADAL" clId="{F54AB79C-CF2F-48E0-AB2B-B1BDA75FD3C3}" dt="2023-10-28T18:29:18.476" v="6184"/>
          <ac:inkMkLst>
            <pc:docMk/>
            <pc:sldMk cId="3552117480" sldId="611"/>
            <ac:inkMk id="4" creationId="{5209A34D-48FC-93DB-6EC0-1B4D02F929F9}"/>
          </ac:inkMkLst>
        </pc:inkChg>
        <pc:inkChg chg="add del mod">
          <ac:chgData name="Luca Crocetti" userId="52efdf86-ba77-4dcf-8f92-67ea05fd85b4" providerId="ADAL" clId="{F54AB79C-CF2F-48E0-AB2B-B1BDA75FD3C3}" dt="2023-10-28T18:29:18.477" v="6185"/>
          <ac:inkMkLst>
            <pc:docMk/>
            <pc:sldMk cId="3552117480" sldId="611"/>
            <ac:inkMk id="6" creationId="{6DCF06CF-C1C2-734E-FDF3-FF7980679B69}"/>
          </ac:inkMkLst>
        </pc:inkChg>
        <pc:inkChg chg="add del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8" creationId="{E06F87CC-F4E5-E2B1-0458-63A0C108BD4E}"/>
          </ac:inkMkLst>
        </pc:inkChg>
        <pc:inkChg chg="add del">
          <ac:chgData name="Luca Crocetti" userId="52efdf86-ba77-4dcf-8f92-67ea05fd85b4" providerId="ADAL" clId="{F54AB79C-CF2F-48E0-AB2B-B1BDA75FD3C3}" dt="2023-10-28T18:29:21.895" v="6188"/>
          <ac:inkMkLst>
            <pc:docMk/>
            <pc:sldMk cId="3552117480" sldId="611"/>
            <ac:inkMk id="10" creationId="{ACCF07A9-8C29-1B6B-8704-758F488C9D22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1" creationId="{0F4C3CF2-3651-5A2C-84CD-6F94D2389364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2" creationId="{31C5AB70-6170-A316-5434-8C63FE4726FD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3" creationId="{8779E6E1-95A6-66E2-3A4D-262E559E2B07}"/>
          </ac:inkMkLst>
        </pc:inkChg>
        <pc:inkChg chg="add del">
          <ac:chgData name="Luca Crocetti" userId="52efdf86-ba77-4dcf-8f92-67ea05fd85b4" providerId="ADAL" clId="{F54AB79C-CF2F-48E0-AB2B-B1BDA75FD3C3}" dt="2023-10-28T18:29:28.989" v="6197"/>
          <ac:inkMkLst>
            <pc:docMk/>
            <pc:sldMk cId="3552117480" sldId="611"/>
            <ac:inkMk id="14" creationId="{B1021966-1587-B292-1DF5-992B7EE1315B}"/>
          </ac:inkMkLst>
        </pc:inkChg>
        <pc:inkChg chg="add del">
          <ac:chgData name="Luca Crocetti" userId="52efdf86-ba77-4dcf-8f92-67ea05fd85b4" providerId="ADAL" clId="{F54AB79C-CF2F-48E0-AB2B-B1BDA75FD3C3}" dt="2023-10-28T18:29:28.991" v="6200"/>
          <ac:inkMkLst>
            <pc:docMk/>
            <pc:sldMk cId="3552117480" sldId="611"/>
            <ac:inkMk id="15" creationId="{0394B7C8-11C2-F5BC-7F48-B135AF7BE4F8}"/>
          </ac:inkMkLst>
        </pc:inkChg>
        <pc:inkChg chg="add del">
          <ac:chgData name="Luca Crocetti" userId="52efdf86-ba77-4dcf-8f92-67ea05fd85b4" providerId="ADAL" clId="{F54AB79C-CF2F-48E0-AB2B-B1BDA75FD3C3}" dt="2023-10-28T18:29:28.990" v="6199"/>
          <ac:inkMkLst>
            <pc:docMk/>
            <pc:sldMk cId="3552117480" sldId="611"/>
            <ac:inkMk id="16" creationId="{82BA8DD9-0B28-1B08-B730-1C6A912D2214}"/>
          </ac:inkMkLst>
        </pc:inkChg>
        <pc:inkChg chg="add del">
          <ac:chgData name="Luca Crocetti" userId="52efdf86-ba77-4dcf-8f92-67ea05fd85b4" providerId="ADAL" clId="{F54AB79C-CF2F-48E0-AB2B-B1BDA75FD3C3}" dt="2023-10-28T18:29:28.991" v="6201"/>
          <ac:inkMkLst>
            <pc:docMk/>
            <pc:sldMk cId="3552117480" sldId="611"/>
            <ac:inkMk id="17" creationId="{7F879FBF-4A30-5681-0257-682CC8D67295}"/>
          </ac:inkMkLst>
        </pc:inkChg>
        <pc:inkChg chg="add del">
          <ac:chgData name="Luca Crocetti" userId="52efdf86-ba77-4dcf-8f92-67ea05fd85b4" providerId="ADAL" clId="{F54AB79C-CF2F-48E0-AB2B-B1BDA75FD3C3}" dt="2023-10-28T18:29:28.990" v="6198"/>
          <ac:inkMkLst>
            <pc:docMk/>
            <pc:sldMk cId="3552117480" sldId="611"/>
            <ac:inkMk id="18" creationId="{B17EBD03-9597-A38D-7583-B2998A5CF22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0" creationId="{47BA61AC-B59B-36B7-AFC3-8C804D96B1E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1" creationId="{977DEB47-E145-A928-191F-C80E2DDA1C1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2" creationId="{1C5A24CD-EB78-62EE-05F6-00F1ECA20A2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3" creationId="{5C4663FD-8A84-52AC-F759-747E6EFD002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4" creationId="{D7C4CC0C-0254-8518-90C2-13BA52DC4E69}"/>
          </ac:inkMkLst>
        </pc:inkChg>
        <pc:inkChg chg="add del">
          <ac:chgData name="Luca Crocetti" userId="52efdf86-ba77-4dcf-8f92-67ea05fd85b4" providerId="ADAL" clId="{F54AB79C-CF2F-48E0-AB2B-B1BDA75FD3C3}" dt="2023-10-28T18:29:37.818" v="6217"/>
          <ac:inkMkLst>
            <pc:docMk/>
            <pc:sldMk cId="3552117480" sldId="611"/>
            <ac:inkMk id="25" creationId="{14B7706D-A476-5009-6723-C3B55FBEBE65}"/>
          </ac:inkMkLst>
        </pc:inkChg>
        <pc:inkChg chg="add del">
          <ac:chgData name="Luca Crocetti" userId="52efdf86-ba77-4dcf-8f92-67ea05fd85b4" providerId="ADAL" clId="{F54AB79C-CF2F-48E0-AB2B-B1BDA75FD3C3}" dt="2023-10-28T18:29:37.819" v="6220"/>
          <ac:inkMkLst>
            <pc:docMk/>
            <pc:sldMk cId="3552117480" sldId="611"/>
            <ac:inkMk id="26" creationId="{0E2FD397-D1A1-73D5-41DB-8E04B6CF1316}"/>
          </ac:inkMkLst>
        </pc:inkChg>
        <pc:inkChg chg="add del">
          <ac:chgData name="Luca Crocetti" userId="52efdf86-ba77-4dcf-8f92-67ea05fd85b4" providerId="ADAL" clId="{F54AB79C-CF2F-48E0-AB2B-B1BDA75FD3C3}" dt="2023-10-28T18:29:37.818" v="6216"/>
          <ac:inkMkLst>
            <pc:docMk/>
            <pc:sldMk cId="3552117480" sldId="611"/>
            <ac:inkMk id="27" creationId="{335B42DD-880E-C2ED-2A27-5B803363ADE1}"/>
          </ac:inkMkLst>
        </pc:inkChg>
        <pc:inkChg chg="add del">
          <ac:chgData name="Luca Crocetti" userId="52efdf86-ba77-4dcf-8f92-67ea05fd85b4" providerId="ADAL" clId="{F54AB79C-CF2F-48E0-AB2B-B1BDA75FD3C3}" dt="2023-10-28T18:29:37.818" v="6218"/>
          <ac:inkMkLst>
            <pc:docMk/>
            <pc:sldMk cId="3552117480" sldId="611"/>
            <ac:inkMk id="28" creationId="{18788357-78F2-A133-12C6-CF38A6EF83F3}"/>
          </ac:inkMkLst>
        </pc:inkChg>
        <pc:inkChg chg="add del">
          <ac:chgData name="Luca Crocetti" userId="52efdf86-ba77-4dcf-8f92-67ea05fd85b4" providerId="ADAL" clId="{F54AB79C-CF2F-48E0-AB2B-B1BDA75FD3C3}" dt="2023-10-28T18:29:37.819" v="6222"/>
          <ac:inkMkLst>
            <pc:docMk/>
            <pc:sldMk cId="3552117480" sldId="611"/>
            <ac:inkMk id="29" creationId="{BAF9FCDF-D65E-D077-21C6-35E19326E89F}"/>
          </ac:inkMkLst>
        </pc:inkChg>
        <pc:inkChg chg="add del">
          <ac:chgData name="Luca Crocetti" userId="52efdf86-ba77-4dcf-8f92-67ea05fd85b4" providerId="ADAL" clId="{F54AB79C-CF2F-48E0-AB2B-B1BDA75FD3C3}" dt="2023-10-28T18:29:37.819" v="6219"/>
          <ac:inkMkLst>
            <pc:docMk/>
            <pc:sldMk cId="3552117480" sldId="611"/>
            <ac:inkMk id="30" creationId="{49953BD0-7CB1-BF55-22C8-24ACD0C48020}"/>
          </ac:inkMkLst>
        </pc:inkChg>
        <pc:inkChg chg="add del">
          <ac:chgData name="Luca Crocetti" userId="52efdf86-ba77-4dcf-8f92-67ea05fd85b4" providerId="ADAL" clId="{F54AB79C-CF2F-48E0-AB2B-B1BDA75FD3C3}" dt="2023-10-28T18:29:37.819" v="6223"/>
          <ac:inkMkLst>
            <pc:docMk/>
            <pc:sldMk cId="3552117480" sldId="611"/>
            <ac:inkMk id="31" creationId="{EA00734E-83AA-F6F8-FAD6-11CFBF481E6E}"/>
          </ac:inkMkLst>
        </pc:inkChg>
        <pc:inkChg chg="add del">
          <ac:chgData name="Luca Crocetti" userId="52efdf86-ba77-4dcf-8f92-67ea05fd85b4" providerId="ADAL" clId="{F54AB79C-CF2F-48E0-AB2B-B1BDA75FD3C3}" dt="2023-10-28T18:29:37.819" v="6221"/>
          <ac:inkMkLst>
            <pc:docMk/>
            <pc:sldMk cId="3552117480" sldId="611"/>
            <ac:inkMk id="32" creationId="{E0671450-3316-F3F2-73B1-51CA7393FBE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4" creationId="{55139B5C-CE37-9418-C2E1-C0CDB588D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5" creationId="{0DAAAD90-093A-7CD7-ECAE-043527251C4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6" creationId="{C937664A-8C51-4BC9-8620-7C5603EC318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7" creationId="{B03B3A59-E476-5EAB-30C3-ED578588059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8" creationId="{90BFA0C6-4FB0-8215-3D5E-1AD94123DCA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9" creationId="{A1271137-48CB-B8B2-0090-3B0C0A5FC5D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0" creationId="{CC84D5F8-4973-DAFE-A89E-06F2812E030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1" creationId="{8BB4B85C-6D32-98A5-ECB0-00D2C95B1E09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2" creationId="{F710978D-3352-EF87-A112-8D0B1983BF3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3" creationId="{394FB556-D0A5-C60B-EC13-AED59F46E71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4" creationId="{06D81B07-BAFB-419A-3765-10B5EDD996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5" creationId="{4FB78388-1F66-8345-000F-4257972610A9}"/>
          </ac:inkMkLst>
        </pc:inkChg>
        <pc:inkChg chg="add del mod">
          <ac:chgData name="Luca Crocetti" userId="52efdf86-ba77-4dcf-8f92-67ea05fd85b4" providerId="ADAL" clId="{F54AB79C-CF2F-48E0-AB2B-B1BDA75FD3C3}" dt="2023-10-28T18:29:50.274" v="6250"/>
          <ac:inkMkLst>
            <pc:docMk/>
            <pc:sldMk cId="3552117480" sldId="611"/>
            <ac:inkMk id="47" creationId="{012111E1-82F7-3C90-9820-0D15ED3D68B4}"/>
          </ac:inkMkLst>
        </pc:inkChg>
        <pc:inkChg chg="add del mod">
          <ac:chgData name="Luca Crocetti" userId="52efdf86-ba77-4dcf-8f92-67ea05fd85b4" providerId="ADAL" clId="{F54AB79C-CF2F-48E0-AB2B-B1BDA75FD3C3}" dt="2023-10-28T18:29:50.273" v="6246"/>
          <ac:inkMkLst>
            <pc:docMk/>
            <pc:sldMk cId="3552117480" sldId="611"/>
            <ac:inkMk id="48" creationId="{14BBFDBE-C7FC-0566-FA48-43F527548588}"/>
          </ac:inkMkLst>
        </pc:inkChg>
        <pc:inkChg chg="add del mod">
          <ac:chgData name="Luca Crocetti" userId="52efdf86-ba77-4dcf-8f92-67ea05fd85b4" providerId="ADAL" clId="{F54AB79C-CF2F-48E0-AB2B-B1BDA75FD3C3}" dt="2023-10-28T18:29:50.274" v="6248"/>
          <ac:inkMkLst>
            <pc:docMk/>
            <pc:sldMk cId="3552117480" sldId="611"/>
            <ac:inkMk id="49" creationId="{F29F74B2-5699-488D-564E-0E7BF2E24B56}"/>
          </ac:inkMkLst>
        </pc:inkChg>
        <pc:inkChg chg="add del mod">
          <ac:chgData name="Luca Crocetti" userId="52efdf86-ba77-4dcf-8f92-67ea05fd85b4" providerId="ADAL" clId="{F54AB79C-CF2F-48E0-AB2B-B1BDA75FD3C3}" dt="2023-10-28T18:29:50.273" v="6247"/>
          <ac:inkMkLst>
            <pc:docMk/>
            <pc:sldMk cId="3552117480" sldId="611"/>
            <ac:inkMk id="50" creationId="{1253ADEF-3DC9-64D6-45A4-4BA6E4C180B6}"/>
          </ac:inkMkLst>
        </pc:inkChg>
        <pc:inkChg chg="add del mod">
          <ac:chgData name="Luca Crocetti" userId="52efdf86-ba77-4dcf-8f92-67ea05fd85b4" providerId="ADAL" clId="{F54AB79C-CF2F-48E0-AB2B-B1BDA75FD3C3}" dt="2023-10-28T18:29:50.274" v="6249"/>
          <ac:inkMkLst>
            <pc:docMk/>
            <pc:sldMk cId="3552117480" sldId="611"/>
            <ac:inkMk id="51" creationId="{835D07CF-2B1A-0262-6472-E91CE076110F}"/>
          </ac:inkMkLst>
        </pc:inkChg>
        <pc:inkChg chg="add del mod">
          <ac:chgData name="Luca Crocetti" userId="52efdf86-ba77-4dcf-8f92-67ea05fd85b4" providerId="ADAL" clId="{F54AB79C-CF2F-48E0-AB2B-B1BDA75FD3C3}" dt="2023-10-28T18:29:50.273" v="6245"/>
          <ac:inkMkLst>
            <pc:docMk/>
            <pc:sldMk cId="3552117480" sldId="611"/>
            <ac:inkMk id="52" creationId="{C35653FF-17F2-F04D-F170-EA530E7607F6}"/>
          </ac:inkMkLst>
        </pc:inkChg>
        <pc:inkChg chg="add del">
          <ac:chgData name="Luca Crocetti" userId="52efdf86-ba77-4dcf-8f92-67ea05fd85b4" providerId="ADAL" clId="{F54AB79C-CF2F-48E0-AB2B-B1BDA75FD3C3}" dt="2023-10-28T18:29:54.875" v="6254"/>
          <ac:inkMkLst>
            <pc:docMk/>
            <pc:sldMk cId="3552117480" sldId="611"/>
            <ac:inkMk id="54" creationId="{FC9C8269-0B17-1FBF-2BD7-1A2EFC9023B0}"/>
          </ac:inkMkLst>
        </pc:inkChg>
        <pc:inkChg chg="add del">
          <ac:chgData name="Luca Crocetti" userId="52efdf86-ba77-4dcf-8f92-67ea05fd85b4" providerId="ADAL" clId="{F54AB79C-CF2F-48E0-AB2B-B1BDA75FD3C3}" dt="2023-10-28T18:29:54.874" v="6253"/>
          <ac:inkMkLst>
            <pc:docMk/>
            <pc:sldMk cId="3552117480" sldId="611"/>
            <ac:inkMk id="55" creationId="{94C0D619-827F-62F9-1B9F-6C770DBDD6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6" creationId="{21FAF232-82C0-7085-4814-5624E6E880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7" creationId="{5CFC0830-2C86-E596-658A-77A86E979262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8" creationId="{5E3B9C12-9B8E-1433-4474-5E752426431E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9" creationId="{603629E1-E1FC-B07F-6F7E-71B59CBAEBCD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0" creationId="{45049123-C3C7-76CF-9532-3CF89A7859DA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1" creationId="{C5C1857D-062F-FCDE-B32B-8F08617C2C42}"/>
          </ac:inkMkLst>
        </pc:inkChg>
        <pc:inkChg chg="add">
          <ac:chgData name="Luca Crocetti" userId="52efdf86-ba77-4dcf-8f92-67ea05fd85b4" providerId="ADAL" clId="{F54AB79C-CF2F-48E0-AB2B-B1BDA75FD3C3}" dt="2023-10-28T18:30:01.457" v="6262" actId="9405"/>
          <ac:inkMkLst>
            <pc:docMk/>
            <pc:sldMk cId="3552117480" sldId="611"/>
            <ac:inkMk id="63" creationId="{2BE0D6D3-70A7-A171-C77C-8EF60115A3B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4" creationId="{2DDA145D-63C6-A7C6-AAEC-1B29B17307A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5" creationId="{9A7674F6-8B30-54F1-CAB9-DC6A4BDE8C6A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6" creationId="{0186E416-6D3B-9BE5-4218-6D7C6285F62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7" creationId="{E7B69D9C-6474-95AF-941B-C28C0C1E9CA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8" creationId="{9EDBCE9B-2C2F-18A7-C334-EF601D66058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9" creationId="{ABF17193-1E9C-FF76-1F15-3B6EB5E51434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0" creationId="{B5A3794C-836A-37DF-6609-82CB689E4A1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1" creationId="{96DEBE03-98E6-B8D2-196B-398213B3F2B8}"/>
          </ac:inkMkLst>
        </pc:inkChg>
        <pc:inkChg chg="add del">
          <ac:chgData name="Luca Crocetti" userId="52efdf86-ba77-4dcf-8f92-67ea05fd85b4" providerId="ADAL" clId="{F54AB79C-CF2F-48E0-AB2B-B1BDA75FD3C3}" dt="2023-10-28T18:30:09.089" v="6277"/>
          <ac:inkMkLst>
            <pc:docMk/>
            <pc:sldMk cId="3552117480" sldId="611"/>
            <ac:inkMk id="72" creationId="{6B23C05C-95C5-F580-49F2-BA1CD42C6ABB}"/>
          </ac:inkMkLst>
        </pc:inkChg>
        <pc:inkChg chg="add del">
          <ac:chgData name="Luca Crocetti" userId="52efdf86-ba77-4dcf-8f92-67ea05fd85b4" providerId="ADAL" clId="{F54AB79C-CF2F-48E0-AB2B-B1BDA75FD3C3}" dt="2023-10-28T18:30:09.089" v="6278"/>
          <ac:inkMkLst>
            <pc:docMk/>
            <pc:sldMk cId="3552117480" sldId="611"/>
            <ac:inkMk id="73" creationId="{8EF51120-ACD8-79F9-6240-5896D41D2493}"/>
          </ac:inkMkLst>
        </pc:inkChg>
        <pc:inkChg chg="add del">
          <ac:chgData name="Luca Crocetti" userId="52efdf86-ba77-4dcf-8f92-67ea05fd85b4" providerId="ADAL" clId="{F54AB79C-CF2F-48E0-AB2B-B1BDA75FD3C3}" dt="2023-10-28T18:30:09.089" v="6279"/>
          <ac:inkMkLst>
            <pc:docMk/>
            <pc:sldMk cId="3552117480" sldId="611"/>
            <ac:inkMk id="74" creationId="{1B88B1DE-3412-4FB7-044A-0277805A99FC}"/>
          </ac:inkMkLst>
        </pc:inkChg>
        <pc:inkChg chg="add del">
          <ac:chgData name="Luca Crocetti" userId="52efdf86-ba77-4dcf-8f92-67ea05fd85b4" providerId="ADAL" clId="{F54AB79C-CF2F-48E0-AB2B-B1BDA75FD3C3}" dt="2023-10-28T18:30:09.088" v="6276"/>
          <ac:inkMkLst>
            <pc:docMk/>
            <pc:sldMk cId="3552117480" sldId="611"/>
            <ac:inkMk id="75" creationId="{79824409-3B7B-1A8D-7FA4-84AE451B9447}"/>
          </ac:inkMkLst>
        </pc:inkChg>
        <pc:inkChg chg="add del">
          <ac:chgData name="Luca Crocetti" userId="52efdf86-ba77-4dcf-8f92-67ea05fd85b4" providerId="ADAL" clId="{F54AB79C-CF2F-48E0-AB2B-B1BDA75FD3C3}" dt="2023-10-28T18:30:09.090" v="6280"/>
          <ac:inkMkLst>
            <pc:docMk/>
            <pc:sldMk cId="3552117480" sldId="611"/>
            <ac:inkMk id="76" creationId="{4E1EF9DB-9123-4A80-B708-4A915BA95F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8" creationId="{D3C24869-2384-F10B-5F64-EF0772E48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9" creationId="{95F3BFF9-FF00-1CA9-4F0D-844F2B0D5FED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0" creationId="{260EE495-036E-7C58-2DF0-02E61AD8E6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1" creationId="{2ACE7C31-0993-44AE-DAFF-7EFEA0E3F2D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2" creationId="{901AB230-0AD1-8370-9724-EB5C2DC77D0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3" creationId="{7E8D8A12-8DB4-5A19-1140-A9A7E65A81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4" creationId="{66F30B44-57FF-BE47-E018-07751FF5827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5" creationId="{FD202F3B-EB8D-E727-6792-F076D14C5202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6" creationId="{BDC05C9C-F5F9-5283-4FBE-B7EEC1F6D546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7" creationId="{0CC111AE-F38A-FADF-7C1C-201989E1FB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8" creationId="{DA50199A-0A4C-0B82-944A-ED93263E67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9" creationId="{FA849395-D229-E1CD-0949-F7497BB35EC5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0" creationId="{8F3B925D-18F4-F7D5-AA31-17D73A68E36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1" creationId="{F5BB352C-5A28-5BB0-751C-FD773147BA7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2" creationId="{852FB280-9D91-F9ED-4EEA-B588089DD4D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3" creationId="{976E3955-F88A-45FB-4EA9-17FFB6391E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4" creationId="{17AB3415-7D8C-88DF-6558-C13EFC629F96}"/>
          </ac:inkMkLst>
        </pc:inkChg>
        <pc:inkChg chg="add">
          <ac:chgData name="Luca Crocetti" userId="52efdf86-ba77-4dcf-8f92-67ea05fd85b4" providerId="ADAL" clId="{F54AB79C-CF2F-48E0-AB2B-B1BDA75FD3C3}" dt="2023-10-28T18:30:23.504" v="6300" actId="9405"/>
          <ac:inkMkLst>
            <pc:docMk/>
            <pc:sldMk cId="3552117480" sldId="611"/>
            <ac:inkMk id="97" creationId="{B7A6AD91-5DA5-0F34-397F-3C250F2ABC46}"/>
          </ac:inkMkLst>
        </pc:inkChg>
        <pc:inkChg chg="add">
          <ac:chgData name="Luca Crocetti" userId="52efdf86-ba77-4dcf-8f92-67ea05fd85b4" providerId="ADAL" clId="{F54AB79C-CF2F-48E0-AB2B-B1BDA75FD3C3}" dt="2023-10-28T18:30:28.414" v="6301" actId="9405"/>
          <ac:inkMkLst>
            <pc:docMk/>
            <pc:sldMk cId="3552117480" sldId="611"/>
            <ac:inkMk id="98" creationId="{266047CB-909C-2749-54B6-3C805E9EEA31}"/>
          </ac:inkMkLst>
        </pc:inkChg>
        <pc:inkChg chg="add">
          <ac:chgData name="Luca Crocetti" userId="52efdf86-ba77-4dcf-8f92-67ea05fd85b4" providerId="ADAL" clId="{F54AB79C-CF2F-48E0-AB2B-B1BDA75FD3C3}" dt="2023-10-28T18:30:31.457" v="6302" actId="9405"/>
          <ac:inkMkLst>
            <pc:docMk/>
            <pc:sldMk cId="3552117480" sldId="611"/>
            <ac:inkMk id="99" creationId="{7E4EC4A3-2FD8-9ABE-3D1D-4AD358A885B0}"/>
          </ac:inkMkLst>
        </pc:inkChg>
        <pc:inkChg chg="add">
          <ac:chgData name="Luca Crocetti" userId="52efdf86-ba77-4dcf-8f92-67ea05fd85b4" providerId="ADAL" clId="{F54AB79C-CF2F-48E0-AB2B-B1BDA75FD3C3}" dt="2023-10-28T18:30:33.549" v="6303" actId="9405"/>
          <ac:inkMkLst>
            <pc:docMk/>
            <pc:sldMk cId="3552117480" sldId="611"/>
            <ac:inkMk id="100" creationId="{479A52E8-9CCE-C653-2EAB-2645A4ACC43C}"/>
          </ac:inkMkLst>
        </pc:inkChg>
        <pc:inkChg chg="add">
          <ac:chgData name="Luca Crocetti" userId="52efdf86-ba77-4dcf-8f92-67ea05fd85b4" providerId="ADAL" clId="{F54AB79C-CF2F-48E0-AB2B-B1BDA75FD3C3}" dt="2023-10-28T18:30:49.051" v="6304" actId="9405"/>
          <ac:inkMkLst>
            <pc:docMk/>
            <pc:sldMk cId="3552117480" sldId="611"/>
            <ac:inkMk id="101" creationId="{2B4B45FA-7FD8-D907-ADD6-3BCF9847483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2" creationId="{1FB802D9-CE28-8532-DE22-B077862A1554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3" creationId="{B79A5F69-0E34-8CC7-36C2-569A30281EDE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4" creationId="{84782D6E-8C5E-276F-700A-1A2B61680B2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5" creationId="{EB385E23-3E44-6943-83EA-65F0856900D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6" creationId="{DCBF92CE-0335-DE9B-B84F-D0038213DE42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7" creationId="{CB486BAB-3F3D-6A2F-500F-DF1575D3D9BF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8" creationId="{0FE5CFE5-76E4-ADD2-80DB-D7E109088AE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9" creationId="{8466AF19-9303-060A-45CA-C0B925DD208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0" creationId="{0E166415-A863-DA1C-5D31-B978DFBCA40C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1" creationId="{AD8A0B27-D1FE-6337-9127-DA5F0FF3909E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4" creationId="{1CA82DC3-49DE-91EC-207A-60758D099FE9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5" creationId="{27C9BC0F-1655-0F46-3EB8-4BBAB621555D}"/>
          </ac:inkMkLst>
        </pc:inkChg>
        <pc:inkChg chg="add">
          <ac:chgData name="Luca Crocetti" userId="52efdf86-ba77-4dcf-8f92-67ea05fd85b4" providerId="ADAL" clId="{F54AB79C-CF2F-48E0-AB2B-B1BDA75FD3C3}" dt="2023-10-28T18:30:58.617" v="6318" actId="9405"/>
          <ac:inkMkLst>
            <pc:docMk/>
            <pc:sldMk cId="3552117480" sldId="611"/>
            <ac:inkMk id="116" creationId="{B596BBD2-33BB-E244-91D7-6C500CEBD3DF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8" creationId="{3C178C8A-38D6-0E3D-AFA0-0D25B7ECE8B4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9" creationId="{309A6DD9-6A7D-DBD6-F9C0-80B1567138F7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20" creationId="{2F77DCC3-1268-C412-A227-02151861B03E}"/>
          </ac:inkMkLst>
        </pc:inkChg>
        <pc:inkChg chg="add del mod">
          <ac:chgData name="Luca Crocetti" userId="52efdf86-ba77-4dcf-8f92-67ea05fd85b4" providerId="ADAL" clId="{F54AB79C-CF2F-48E0-AB2B-B1BDA75FD3C3}" dt="2023-10-28T18:31:04.367" v="6330"/>
          <ac:inkMkLst>
            <pc:docMk/>
            <pc:sldMk cId="3552117480" sldId="611"/>
            <ac:inkMk id="121" creationId="{03C6586B-24EC-19E8-A335-4A127AE60C34}"/>
          </ac:inkMkLst>
        </pc:inkChg>
        <pc:inkChg chg="add del mod">
          <ac:chgData name="Luca Crocetti" userId="52efdf86-ba77-4dcf-8f92-67ea05fd85b4" providerId="ADAL" clId="{F54AB79C-CF2F-48E0-AB2B-B1BDA75FD3C3}" dt="2023-10-28T18:31:04.368" v="6333"/>
          <ac:inkMkLst>
            <pc:docMk/>
            <pc:sldMk cId="3552117480" sldId="611"/>
            <ac:inkMk id="122" creationId="{58376BB0-28DE-A5D9-1FA7-A8A5572FEC44}"/>
          </ac:inkMkLst>
        </pc:inkChg>
        <pc:inkChg chg="add del mod">
          <ac:chgData name="Luca Crocetti" userId="52efdf86-ba77-4dcf-8f92-67ea05fd85b4" providerId="ADAL" clId="{F54AB79C-CF2F-48E0-AB2B-B1BDA75FD3C3}" dt="2023-10-28T18:31:04.368" v="6332"/>
          <ac:inkMkLst>
            <pc:docMk/>
            <pc:sldMk cId="3552117480" sldId="611"/>
            <ac:inkMk id="123" creationId="{C42BC975-E0EB-649C-C66E-A812077CFEC2}"/>
          </ac:inkMkLst>
        </pc:inkChg>
        <pc:inkChg chg="add del mod">
          <ac:chgData name="Luca Crocetti" userId="52efdf86-ba77-4dcf-8f92-67ea05fd85b4" providerId="ADAL" clId="{F54AB79C-CF2F-48E0-AB2B-B1BDA75FD3C3}" dt="2023-10-28T18:31:04.367" v="6331"/>
          <ac:inkMkLst>
            <pc:docMk/>
            <pc:sldMk cId="3552117480" sldId="611"/>
            <ac:inkMk id="124" creationId="{E8D9B5D3-5296-CF39-1444-3DC4E949325C}"/>
          </ac:inkMkLst>
        </pc:inkChg>
        <pc:inkChg chg="add del mod">
          <ac:chgData name="Luca Crocetti" userId="52efdf86-ba77-4dcf-8f92-67ea05fd85b4" providerId="ADAL" clId="{F54AB79C-CF2F-48E0-AB2B-B1BDA75FD3C3}" dt="2023-10-28T18:31:04.366" v="6329"/>
          <ac:inkMkLst>
            <pc:docMk/>
            <pc:sldMk cId="3552117480" sldId="611"/>
            <ac:inkMk id="125" creationId="{74080CE5-CBD9-5747-F082-5E857A7C440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8" creationId="{1191D8D0-C8AD-AC52-A512-0CF6A9750E1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9" creationId="{75E18112-5611-B205-CA6D-9DBBD8445835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0" creationId="{D091C3C5-2107-D671-B680-5236BF40F76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1" creationId="{0CF2933B-EDB5-2717-ACA6-42323B4E4B5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2" creationId="{C6CE2BBB-2AFF-E037-BCB6-C0D8C7CF4147}"/>
          </ac:inkMkLst>
        </pc:inkChg>
        <pc:inkChg chg="add del">
          <ac:chgData name="Luca Crocetti" userId="52efdf86-ba77-4dcf-8f92-67ea05fd85b4" providerId="ADAL" clId="{F54AB79C-CF2F-48E0-AB2B-B1BDA75FD3C3}" dt="2023-10-28T18:31:12.149" v="6350"/>
          <ac:inkMkLst>
            <pc:docMk/>
            <pc:sldMk cId="3552117480" sldId="611"/>
            <ac:inkMk id="133" creationId="{9DCE81EF-10D7-E95D-5803-A9E896D86E79}"/>
          </ac:inkMkLst>
        </pc:inkChg>
        <pc:inkChg chg="add del">
          <ac:chgData name="Luca Crocetti" userId="52efdf86-ba77-4dcf-8f92-67ea05fd85b4" providerId="ADAL" clId="{F54AB79C-CF2F-48E0-AB2B-B1BDA75FD3C3}" dt="2023-10-28T18:31:12.150" v="6352"/>
          <ac:inkMkLst>
            <pc:docMk/>
            <pc:sldMk cId="3552117480" sldId="611"/>
            <ac:inkMk id="134" creationId="{44AB5518-8997-E6F9-57D2-3C71E2230D41}"/>
          </ac:inkMkLst>
        </pc:inkChg>
        <pc:inkChg chg="add del">
          <ac:chgData name="Luca Crocetti" userId="52efdf86-ba77-4dcf-8f92-67ea05fd85b4" providerId="ADAL" clId="{F54AB79C-CF2F-48E0-AB2B-B1BDA75FD3C3}" dt="2023-10-28T18:31:12.148" v="6347"/>
          <ac:inkMkLst>
            <pc:docMk/>
            <pc:sldMk cId="3552117480" sldId="611"/>
            <ac:inkMk id="135" creationId="{CEDF006D-F1B8-0839-AD1D-F5E4A1B55A43}"/>
          </ac:inkMkLst>
        </pc:inkChg>
        <pc:inkChg chg="add del">
          <ac:chgData name="Luca Crocetti" userId="52efdf86-ba77-4dcf-8f92-67ea05fd85b4" providerId="ADAL" clId="{F54AB79C-CF2F-48E0-AB2B-B1BDA75FD3C3}" dt="2023-10-28T18:31:12.150" v="6354"/>
          <ac:inkMkLst>
            <pc:docMk/>
            <pc:sldMk cId="3552117480" sldId="611"/>
            <ac:inkMk id="136" creationId="{77816DB8-14E8-201D-53C7-276D2053674F}"/>
          </ac:inkMkLst>
        </pc:inkChg>
        <pc:inkChg chg="add del">
          <ac:chgData name="Luca Crocetti" userId="52efdf86-ba77-4dcf-8f92-67ea05fd85b4" providerId="ADAL" clId="{F54AB79C-CF2F-48E0-AB2B-B1BDA75FD3C3}" dt="2023-10-28T18:31:12.149" v="6349"/>
          <ac:inkMkLst>
            <pc:docMk/>
            <pc:sldMk cId="3552117480" sldId="611"/>
            <ac:inkMk id="137" creationId="{54D827D2-0F45-8A53-F14A-28BF75AFF6DA}"/>
          </ac:inkMkLst>
        </pc:inkChg>
        <pc:inkChg chg="add del">
          <ac:chgData name="Luca Crocetti" userId="52efdf86-ba77-4dcf-8f92-67ea05fd85b4" providerId="ADAL" clId="{F54AB79C-CF2F-48E0-AB2B-B1BDA75FD3C3}" dt="2023-10-28T18:31:12.148" v="6348"/>
          <ac:inkMkLst>
            <pc:docMk/>
            <pc:sldMk cId="3552117480" sldId="611"/>
            <ac:inkMk id="138" creationId="{2D378C06-8159-7FEC-89BF-8E284011079A}"/>
          </ac:inkMkLst>
        </pc:inkChg>
        <pc:inkChg chg="add del">
          <ac:chgData name="Luca Crocetti" userId="52efdf86-ba77-4dcf-8f92-67ea05fd85b4" providerId="ADAL" clId="{F54AB79C-CF2F-48E0-AB2B-B1BDA75FD3C3}" dt="2023-10-28T18:31:12.149" v="6351"/>
          <ac:inkMkLst>
            <pc:docMk/>
            <pc:sldMk cId="3552117480" sldId="611"/>
            <ac:inkMk id="139" creationId="{E333AF19-440E-59A7-5DF7-BB24DEAD2ACF}"/>
          </ac:inkMkLst>
        </pc:inkChg>
        <pc:inkChg chg="add del">
          <ac:chgData name="Luca Crocetti" userId="52efdf86-ba77-4dcf-8f92-67ea05fd85b4" providerId="ADAL" clId="{F54AB79C-CF2F-48E0-AB2B-B1BDA75FD3C3}" dt="2023-10-28T18:31:12.150" v="6353"/>
          <ac:inkMkLst>
            <pc:docMk/>
            <pc:sldMk cId="3552117480" sldId="611"/>
            <ac:inkMk id="140" creationId="{9DEFEC9D-6BE6-2F39-EE42-2B27BB005C99}"/>
          </ac:inkMkLst>
        </pc:inkChg>
        <pc:inkChg chg="add del">
          <ac:chgData name="Luca Crocetti" userId="52efdf86-ba77-4dcf-8f92-67ea05fd85b4" providerId="ADAL" clId="{F54AB79C-CF2F-48E0-AB2B-B1BDA75FD3C3}" dt="2023-10-28T18:31:17.969" v="6367"/>
          <ac:inkMkLst>
            <pc:docMk/>
            <pc:sldMk cId="3552117480" sldId="611"/>
            <ac:inkMk id="142" creationId="{5152B148-5976-1636-D0EC-C87962254044}"/>
          </ac:inkMkLst>
        </pc:inkChg>
        <pc:inkChg chg="add del">
          <ac:chgData name="Luca Crocetti" userId="52efdf86-ba77-4dcf-8f92-67ea05fd85b4" providerId="ADAL" clId="{F54AB79C-CF2F-48E0-AB2B-B1BDA75FD3C3}" dt="2023-10-28T18:31:17.969" v="6366"/>
          <ac:inkMkLst>
            <pc:docMk/>
            <pc:sldMk cId="3552117480" sldId="611"/>
            <ac:inkMk id="143" creationId="{7B43EC15-1D04-C969-CC48-0620FA6F158A}"/>
          </ac:inkMkLst>
        </pc:inkChg>
        <pc:inkChg chg="add del">
          <ac:chgData name="Luca Crocetti" userId="52efdf86-ba77-4dcf-8f92-67ea05fd85b4" providerId="ADAL" clId="{F54AB79C-CF2F-48E0-AB2B-B1BDA75FD3C3}" dt="2023-10-28T18:31:17.969" v="6364"/>
          <ac:inkMkLst>
            <pc:docMk/>
            <pc:sldMk cId="3552117480" sldId="611"/>
            <ac:inkMk id="144" creationId="{A81F872C-AA9B-5980-B71D-51EC2CAC0D03}"/>
          </ac:inkMkLst>
        </pc:inkChg>
        <pc:inkChg chg="add del">
          <ac:chgData name="Luca Crocetti" userId="52efdf86-ba77-4dcf-8f92-67ea05fd85b4" providerId="ADAL" clId="{F54AB79C-CF2F-48E0-AB2B-B1BDA75FD3C3}" dt="2023-10-28T18:31:17.969" v="6369"/>
          <ac:inkMkLst>
            <pc:docMk/>
            <pc:sldMk cId="3552117480" sldId="611"/>
            <ac:inkMk id="145" creationId="{2A20DBEE-7471-1B10-49A8-A06A3B7C69A4}"/>
          </ac:inkMkLst>
        </pc:inkChg>
        <pc:inkChg chg="add del">
          <ac:chgData name="Luca Crocetti" userId="52efdf86-ba77-4dcf-8f92-67ea05fd85b4" providerId="ADAL" clId="{F54AB79C-CF2F-48E0-AB2B-B1BDA75FD3C3}" dt="2023-10-28T18:31:17.968" v="6363"/>
          <ac:inkMkLst>
            <pc:docMk/>
            <pc:sldMk cId="3552117480" sldId="611"/>
            <ac:inkMk id="146" creationId="{590D1111-76F9-767F-D362-D6C7A3BAEA35}"/>
          </ac:inkMkLst>
        </pc:inkChg>
        <pc:inkChg chg="add del">
          <ac:chgData name="Luca Crocetti" userId="52efdf86-ba77-4dcf-8f92-67ea05fd85b4" providerId="ADAL" clId="{F54AB79C-CF2F-48E0-AB2B-B1BDA75FD3C3}" dt="2023-10-28T18:31:17.969" v="6368"/>
          <ac:inkMkLst>
            <pc:docMk/>
            <pc:sldMk cId="3552117480" sldId="611"/>
            <ac:inkMk id="147" creationId="{88FD7E1D-AA24-95EE-9708-F8D8CB36C7CE}"/>
          </ac:inkMkLst>
        </pc:inkChg>
        <pc:inkChg chg="add del">
          <ac:chgData name="Luca Crocetti" userId="52efdf86-ba77-4dcf-8f92-67ea05fd85b4" providerId="ADAL" clId="{F54AB79C-CF2F-48E0-AB2B-B1BDA75FD3C3}" dt="2023-10-28T18:31:17.969" v="6365"/>
          <ac:inkMkLst>
            <pc:docMk/>
            <pc:sldMk cId="3552117480" sldId="611"/>
            <ac:inkMk id="148" creationId="{2C48DDCE-38CF-D2C3-8796-03874DB7B2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49" creationId="{140FCE2A-11DE-2AA0-DB83-14B63C7D368C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0" creationId="{F2631049-3FE1-BD34-6B6D-F71FACAF028E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1" creationId="{AFFE68DA-D9C7-44CA-AEB6-E405134F3DA1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2" creationId="{07D0DCDA-EE4B-3D8B-DBE8-960098AFFA78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3" creationId="{D8276444-886E-1B5A-4BD4-B192B6EF9472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4" creationId="{30D5015C-7693-DF25-D39F-AAA3B93EE4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5" creationId="{FB0677E4-C409-12DA-3326-ED02EE593CC3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6" creationId="{F1F5F9AE-CABF-E956-C15C-09DF4539C8A0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7" creationId="{8FE371EF-B61B-0516-76EA-04AC4EE80DD2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8" creationId="{2A2A71C8-E185-C4BC-099C-D28B423EEF6A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9" creationId="{54328FE6-2D69-0544-D2F7-14587B9D283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0" creationId="{1F8F8DA5-5CEB-2207-BB3B-D2079D50F110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1" creationId="{D58E8090-1D21-B995-70DF-458BB2E0F74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6" creationId="{7B4E31AF-D4D6-5631-1060-969F17A1BEB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7" creationId="{D7F4B309-4D3B-4796-B0B0-5E98BDB4FF54}"/>
          </ac:inkMkLst>
        </pc:inkChg>
        <pc:inkChg chg="add">
          <ac:chgData name="Luca Crocetti" userId="52efdf86-ba77-4dcf-8f92-67ea05fd85b4" providerId="ADAL" clId="{F54AB79C-CF2F-48E0-AB2B-B1BDA75FD3C3}" dt="2023-10-28T18:31:34.443" v="6388" actId="9405"/>
          <ac:inkMkLst>
            <pc:docMk/>
            <pc:sldMk cId="3552117480" sldId="611"/>
            <ac:inkMk id="169" creationId="{13875D89-131E-E5EE-EC7F-DC29FF148822}"/>
          </ac:inkMkLst>
        </pc:inkChg>
        <pc:inkChg chg="add">
          <ac:chgData name="Luca Crocetti" userId="52efdf86-ba77-4dcf-8f92-67ea05fd85b4" providerId="ADAL" clId="{F54AB79C-CF2F-48E0-AB2B-B1BDA75FD3C3}" dt="2023-10-28T19:09:02.051" v="8027" actId="9405"/>
          <ac:inkMkLst>
            <pc:docMk/>
            <pc:sldMk cId="3552117480" sldId="611"/>
            <ac:inkMk id="170" creationId="{C4D0DE4C-50D8-44EB-D68E-C3A75FDB703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1" creationId="{191E5C17-07AA-505B-066C-74360282465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2" creationId="{7F52E854-0783-CB2F-AF42-26CAAF91891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3" creationId="{1AD8F43C-8E5D-ABD6-72AE-A621912F4BC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4" creationId="{D91CA885-7DB0-D728-8750-75CE45F5734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5" creationId="{AE8C1453-6F67-1BCD-5E3A-EF97B60765F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6" creationId="{711DA168-E882-8570-211C-C434E9E7E44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7" creationId="{14182383-F112-95B1-96D7-0AD97EC14F3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8" creationId="{61D34641-BB5B-0F99-D08E-32E4CA183059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9" creationId="{6D3D8F65-8AD8-5395-43AB-CA810F93728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80" creationId="{758E9816-248B-AB28-FCF7-E84357EA938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2" creationId="{40916A7B-5A49-A6C0-217E-38E4012A378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3" creationId="{B979E638-CBE9-36B5-8DE4-DA496FCD0C82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4" creationId="{0FC8DF22-B75F-BA06-2C8B-FAAD5C8CAF14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5" creationId="{B3BFA21E-2766-C61B-4245-275BF27BCDC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6" creationId="{41C1BEA1-D8D8-40A8-1B62-5187817DE34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7" creationId="{E7F705DC-3004-9847-975B-494FAA21779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8" creationId="{06412318-0086-CF60-30C2-3010814A16B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9" creationId="{29CC7287-817C-FBCE-B10F-4C4931AF2AAE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0" creationId="{DED8CB78-1DBC-F589-C929-59CED28C4A4F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1" creationId="{4CA1710E-4779-46F5-CF75-BEC6C036D757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2" creationId="{DD51C469-C235-1B47-3A49-486615A6E105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3" creationId="{E4BF4CA8-E954-6B7D-62F5-A6FBF4C26BE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4" creationId="{CAC2A334-3EC7-4C12-D6DE-D89FFF7872E8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5" creationId="{3174B783-5723-4687-7376-4100DF37E25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8" creationId="{05DA9069-E494-5B64-BF18-2582BF9D3429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9" creationId="{F63E1296-D6F9-638D-99B6-322158B4C61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0" creationId="{1865EA47-02E0-5005-E7B6-0FDB789E3AA1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1" creationId="{A077EB37-40D6-12FD-301E-E28A9D67584E}"/>
          </ac:inkMkLst>
        </pc:inkChg>
        <pc:inkChg chg="add del mod">
          <ac:chgData name="Luca Crocetti" userId="52efdf86-ba77-4dcf-8f92-67ea05fd85b4" providerId="ADAL" clId="{F54AB79C-CF2F-48E0-AB2B-B1BDA75FD3C3}" dt="2023-10-28T19:09:27.664" v="8063"/>
          <ac:inkMkLst>
            <pc:docMk/>
            <pc:sldMk cId="3552117480" sldId="611"/>
            <ac:inkMk id="202" creationId="{B27D7D4D-02F9-F9F0-AB5F-B2B00191A3BE}"/>
          </ac:inkMkLst>
        </pc:inkChg>
        <pc:inkChg chg="add del mod">
          <ac:chgData name="Luca Crocetti" userId="52efdf86-ba77-4dcf-8f92-67ea05fd85b4" providerId="ADAL" clId="{F54AB79C-CF2F-48E0-AB2B-B1BDA75FD3C3}" dt="2023-10-28T19:09:27.665" v="8064"/>
          <ac:inkMkLst>
            <pc:docMk/>
            <pc:sldMk cId="3552117480" sldId="611"/>
            <ac:inkMk id="204" creationId="{9DD9B6A8-863F-4853-E0BA-BBD73DCC56C3}"/>
          </ac:inkMkLst>
        </pc:inkChg>
        <pc:inkChg chg="add del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5" creationId="{05593473-3EB8-2CFF-AB87-ACEB5D587B6B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7" creationId="{1442523E-3E87-A724-C754-55454FA1DEF3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8" creationId="{415FE6C4-F013-967C-F6AD-AD4162EC1999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09" creationId="{EE0053BF-7FEA-2344-28E6-0B27D770EABA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11" creationId="{3047CF37-15A0-4CD7-FD78-C6486CC8CE9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21:57:46.241" v="8366" actId="9405"/>
        <pc:sldMkLst>
          <pc:docMk/>
          <pc:sldMk cId="2725209380" sldId="612"/>
        </pc:sldMkLst>
        <pc:grpChg chg="mod">
          <ac:chgData name="Luca Crocetti" userId="52efdf86-ba77-4dcf-8f92-67ea05fd85b4" providerId="ADAL" clId="{F54AB79C-CF2F-48E0-AB2B-B1BDA75FD3C3}" dt="2023-10-28T18:59:54.683" v="7254"/>
          <ac:grpSpMkLst>
            <pc:docMk/>
            <pc:sldMk cId="2725209380" sldId="612"/>
            <ac:grpSpMk id="31" creationId="{2A3CA2B3-FAB5-E8D8-2B16-93AB3AB1307E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0" creationId="{2863ED2E-B71E-39EF-FE55-E1F3AC45B59C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06.866" v="7273"/>
          <ac:grpSpMkLst>
            <pc:docMk/>
            <pc:sldMk cId="2725209380" sldId="612"/>
            <ac:grpSpMk id="47" creationId="{68FCBB32-D959-4919-A23A-073E95FB579C}"/>
          </ac:grpSpMkLst>
        </pc:grpChg>
        <pc:grpChg chg="mod">
          <ac:chgData name="Luca Crocetti" userId="52efdf86-ba77-4dcf-8f92-67ea05fd85b4" providerId="ADAL" clId="{F54AB79C-CF2F-48E0-AB2B-B1BDA75FD3C3}" dt="2023-10-28T19:00:13.106" v="7283"/>
          <ac:grpSpMkLst>
            <pc:docMk/>
            <pc:sldMk cId="2725209380" sldId="612"/>
            <ac:grpSpMk id="56" creationId="{9A66BA58-5BCE-7E86-0DD8-2580046EA3C1}"/>
          </ac:grpSpMkLst>
        </pc:grpChg>
        <pc:picChg chg="add mod modCrop">
          <ac:chgData name="Luca Crocetti" userId="52efdf86-ba77-4dcf-8f92-67ea05fd85b4" providerId="ADAL" clId="{F54AB79C-CF2F-48E0-AB2B-B1BDA75FD3C3}" dt="2023-10-28T18:58:17.068" v="7221" actId="1076"/>
          <ac:picMkLst>
            <pc:docMk/>
            <pc:sldMk cId="2725209380" sldId="612"/>
            <ac:picMk id="3" creationId="{0A455B7F-A54C-830F-B1A9-0CEB62F499A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4" creationId="{4E338619-8D51-156F-4AA1-2359DA916826}"/>
          </ac:picMkLst>
        </pc:picChg>
        <pc:picChg chg="add mod">
          <ac:chgData name="Luca Crocetti" userId="52efdf86-ba77-4dcf-8f92-67ea05fd85b4" providerId="ADAL" clId="{F54AB79C-CF2F-48E0-AB2B-B1BDA75FD3C3}" dt="2023-10-28T18:58:22.332" v="7222" actId="1076"/>
          <ac:picMkLst>
            <pc:docMk/>
            <pc:sldMk cId="2725209380" sldId="612"/>
            <ac:picMk id="6" creationId="{EF3BCCF1-017A-8718-F69E-429FF4CB66F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7" creationId="{4DC0C2CB-E9B4-8FE8-AB1A-16F2004CF1DA}"/>
          </ac:picMkLst>
        </pc:picChg>
        <pc:picChg chg="mod modCrop">
          <ac:chgData name="Luca Crocetti" userId="52efdf86-ba77-4dcf-8f92-67ea05fd85b4" providerId="ADAL" clId="{F54AB79C-CF2F-48E0-AB2B-B1BDA75FD3C3}" dt="2023-10-28T18:58:43.879" v="7225" actId="1076"/>
          <ac:picMkLst>
            <pc:docMk/>
            <pc:sldMk cId="2725209380" sldId="612"/>
            <ac:picMk id="9" creationId="{1D24608A-5D5E-BC64-0957-0530A57C1E28}"/>
          </ac:picMkLst>
        </pc:picChg>
        <pc:picChg chg="add mod">
          <ac:chgData name="Luca Crocetti" userId="52efdf86-ba77-4dcf-8f92-67ea05fd85b4" providerId="ADAL" clId="{F54AB79C-CF2F-48E0-AB2B-B1BDA75FD3C3}" dt="2023-10-28T21:57:37.332" v="8365" actId="1076"/>
          <ac:picMkLst>
            <pc:docMk/>
            <pc:sldMk cId="2725209380" sldId="612"/>
            <ac:picMk id="27" creationId="{524F1A11-84A0-C6F5-0E04-078AA166ACA9}"/>
          </ac:picMkLst>
        </pc:picChg>
        <pc:inkChg chg="add">
          <ac:chgData name="Luca Crocetti" userId="52efdf86-ba77-4dcf-8f92-67ea05fd85b4" providerId="ADAL" clId="{F54AB79C-CF2F-48E0-AB2B-B1BDA75FD3C3}" dt="2023-10-28T18:59:00.689" v="7226" actId="9405"/>
          <ac:inkMkLst>
            <pc:docMk/>
            <pc:sldMk cId="2725209380" sldId="612"/>
            <ac:inkMk id="4" creationId="{5BD48757-5AE0-0D96-2657-901E7F44AE56}"/>
          </ac:inkMkLst>
        </pc:inkChg>
        <pc:inkChg chg="add">
          <ac:chgData name="Luca Crocetti" userId="52efdf86-ba77-4dcf-8f92-67ea05fd85b4" providerId="ADAL" clId="{F54AB79C-CF2F-48E0-AB2B-B1BDA75FD3C3}" dt="2023-10-28T18:59:01.758" v="7227" actId="9405"/>
          <ac:inkMkLst>
            <pc:docMk/>
            <pc:sldMk cId="2725209380" sldId="612"/>
            <ac:inkMk id="7" creationId="{5A5B158A-2BEB-6085-12CE-C6B6E75898CB}"/>
          </ac:inkMkLst>
        </pc:inkChg>
        <pc:inkChg chg="add">
          <ac:chgData name="Luca Crocetti" userId="52efdf86-ba77-4dcf-8f92-67ea05fd85b4" providerId="ADAL" clId="{F54AB79C-CF2F-48E0-AB2B-B1BDA75FD3C3}" dt="2023-10-27T14:30:37.640" v="5913" actId="9405"/>
          <ac:inkMkLst>
            <pc:docMk/>
            <pc:sldMk cId="2725209380" sldId="612"/>
            <ac:inkMk id="8" creationId="{DD6E3B70-1A3D-79E8-9311-684296F44F47}"/>
          </ac:inkMkLst>
        </pc:inkChg>
        <pc:inkChg chg="add">
          <ac:chgData name="Luca Crocetti" userId="52efdf86-ba77-4dcf-8f92-67ea05fd85b4" providerId="ADAL" clId="{F54AB79C-CF2F-48E0-AB2B-B1BDA75FD3C3}" dt="2023-10-28T18:59:03.086" v="7228" actId="9405"/>
          <ac:inkMkLst>
            <pc:docMk/>
            <pc:sldMk cId="2725209380" sldId="612"/>
            <ac:inkMk id="10" creationId="{9E105B8B-AEC3-C82B-D1AF-6ADF060C03B3}"/>
          </ac:inkMkLst>
        </pc:inkChg>
        <pc:inkChg chg="add">
          <ac:chgData name="Luca Crocetti" userId="52efdf86-ba77-4dcf-8f92-67ea05fd85b4" providerId="ADAL" clId="{F54AB79C-CF2F-48E0-AB2B-B1BDA75FD3C3}" dt="2023-10-28T18:59:05.388" v="7229" actId="9405"/>
          <ac:inkMkLst>
            <pc:docMk/>
            <pc:sldMk cId="2725209380" sldId="612"/>
            <ac:inkMk id="11" creationId="{A1E4DD26-DA71-2EB2-B74A-A7E0871887EC}"/>
          </ac:inkMkLst>
        </pc:inkChg>
        <pc:inkChg chg="add">
          <ac:chgData name="Luca Crocetti" userId="52efdf86-ba77-4dcf-8f92-67ea05fd85b4" providerId="ADAL" clId="{F54AB79C-CF2F-48E0-AB2B-B1BDA75FD3C3}" dt="2023-10-28T18:59:06.385" v="7230" actId="9405"/>
          <ac:inkMkLst>
            <pc:docMk/>
            <pc:sldMk cId="2725209380" sldId="612"/>
            <ac:inkMk id="12" creationId="{537EAB64-0458-6CE9-B596-D4F371B4BFD0}"/>
          </ac:inkMkLst>
        </pc:inkChg>
        <pc:inkChg chg="add">
          <ac:chgData name="Luca Crocetti" userId="52efdf86-ba77-4dcf-8f92-67ea05fd85b4" providerId="ADAL" clId="{F54AB79C-CF2F-48E0-AB2B-B1BDA75FD3C3}" dt="2023-10-28T18:59:07.321" v="7231" actId="9405"/>
          <ac:inkMkLst>
            <pc:docMk/>
            <pc:sldMk cId="2725209380" sldId="612"/>
            <ac:inkMk id="13" creationId="{0311C3F5-FC66-816E-E00F-FC32265D1FAD}"/>
          </ac:inkMkLst>
        </pc:inkChg>
        <pc:inkChg chg="add">
          <ac:chgData name="Luca Crocetti" userId="52efdf86-ba77-4dcf-8f92-67ea05fd85b4" providerId="ADAL" clId="{F54AB79C-CF2F-48E0-AB2B-B1BDA75FD3C3}" dt="2023-10-28T18:59:20.341" v="7232" actId="9405"/>
          <ac:inkMkLst>
            <pc:docMk/>
            <pc:sldMk cId="2725209380" sldId="612"/>
            <ac:inkMk id="14" creationId="{0156823E-8B03-E546-D490-0B842B82F9B3}"/>
          </ac:inkMkLst>
        </pc:inkChg>
        <pc:inkChg chg="add">
          <ac:chgData name="Luca Crocetti" userId="52efdf86-ba77-4dcf-8f92-67ea05fd85b4" providerId="ADAL" clId="{F54AB79C-CF2F-48E0-AB2B-B1BDA75FD3C3}" dt="2023-10-28T18:59:22.526" v="7233" actId="9405"/>
          <ac:inkMkLst>
            <pc:docMk/>
            <pc:sldMk cId="2725209380" sldId="612"/>
            <ac:inkMk id="15" creationId="{F2E1823A-3E2B-1489-041E-764C865C56F6}"/>
          </ac:inkMkLst>
        </pc:inkChg>
        <pc:inkChg chg="add">
          <ac:chgData name="Luca Crocetti" userId="52efdf86-ba77-4dcf-8f92-67ea05fd85b4" providerId="ADAL" clId="{F54AB79C-CF2F-48E0-AB2B-B1BDA75FD3C3}" dt="2023-10-28T18:59:36.643" v="7234" actId="9405"/>
          <ac:inkMkLst>
            <pc:docMk/>
            <pc:sldMk cId="2725209380" sldId="612"/>
            <ac:inkMk id="16" creationId="{95EE3076-45FD-D57B-28FB-E93718C19BB2}"/>
          </ac:inkMkLst>
        </pc:inkChg>
        <pc:inkChg chg="add">
          <ac:chgData name="Luca Crocetti" userId="52efdf86-ba77-4dcf-8f92-67ea05fd85b4" providerId="ADAL" clId="{F54AB79C-CF2F-48E0-AB2B-B1BDA75FD3C3}" dt="2023-10-28T18:59:38.067" v="7235" actId="9405"/>
          <ac:inkMkLst>
            <pc:docMk/>
            <pc:sldMk cId="2725209380" sldId="612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8:59:45.256" v="7237"/>
          <ac:inkMkLst>
            <pc:docMk/>
            <pc:sldMk cId="2725209380" sldId="612"/>
            <ac:inkMk id="18" creationId="{6D9D4A0F-19B3-B4B6-AB5E-FD32C9B2FACD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19" creationId="{1B08F04D-F5FF-1ED8-A881-0D5508175FF0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0" creationId="{5C2555ED-BE98-CF0A-BE5D-1253AF44A515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1" creationId="{C7AE1010-73D2-FC98-E3CD-2283FBAA6F9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2" creationId="{21CFCD83-846B-6571-18E1-2C6DB66605B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3" creationId="{1AC4EE8D-564A-4E47-460D-49AA378E7188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4" creationId="{B2AF7A77-8452-978D-128E-584BD4B96ECB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5" creationId="{C2A0BF2A-93F3-D548-20A6-9907E2CA192F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6" creationId="{E9781163-04DF-258A-785A-18612F5AF95F}"/>
          </ac:inkMkLst>
        </pc:inkChg>
        <pc:inkChg chg="add del mod">
          <ac:chgData name="Luca Crocetti" userId="52efdf86-ba77-4dcf-8f92-67ea05fd85b4" providerId="ADAL" clId="{F54AB79C-CF2F-48E0-AB2B-B1BDA75FD3C3}" dt="2023-10-28T18:59:54.682" v="7252"/>
          <ac:inkMkLst>
            <pc:docMk/>
            <pc:sldMk cId="2725209380" sldId="612"/>
            <ac:inkMk id="27" creationId="{D330A058-FDA3-C7E5-D838-7611D3CD761B}"/>
          </ac:inkMkLst>
        </pc:inkChg>
        <pc:inkChg chg="add">
          <ac:chgData name="Luca Crocetti" userId="52efdf86-ba77-4dcf-8f92-67ea05fd85b4" providerId="ADAL" clId="{F54AB79C-CF2F-48E0-AB2B-B1BDA75FD3C3}" dt="2023-10-28T21:57:46.241" v="8366" actId="9405"/>
          <ac:inkMkLst>
            <pc:docMk/>
            <pc:sldMk cId="2725209380" sldId="612"/>
            <ac:inkMk id="28" creationId="{0047591B-8299-CD39-3CEF-381854750E26}"/>
          </ac:inkMkLst>
        </pc:inkChg>
        <pc:inkChg chg="add del mod">
          <ac:chgData name="Luca Crocetti" userId="52efdf86-ba77-4dcf-8f92-67ea05fd85b4" providerId="ADAL" clId="{F54AB79C-CF2F-48E0-AB2B-B1BDA75FD3C3}" dt="2023-10-28T18:59:54.682" v="7253"/>
          <ac:inkMkLst>
            <pc:docMk/>
            <pc:sldMk cId="2725209380" sldId="612"/>
            <ac:inkMk id="28" creationId="{3B0F0901-D9C6-6C9D-7049-430C2A2A7E25}"/>
          </ac:inkMkLst>
        </pc:inkChg>
        <pc:inkChg chg="add del mod">
          <ac:chgData name="Luca Crocetti" userId="52efdf86-ba77-4dcf-8f92-67ea05fd85b4" providerId="ADAL" clId="{F54AB79C-CF2F-48E0-AB2B-B1BDA75FD3C3}" dt="2023-10-28T18:59:54.681" v="7251"/>
          <ac:inkMkLst>
            <pc:docMk/>
            <pc:sldMk cId="2725209380" sldId="612"/>
            <ac:inkMk id="29" creationId="{42E7B8AD-30D8-B0F9-604B-273FD3D460DB}"/>
          </ac:inkMkLst>
        </pc:inkChg>
        <pc:inkChg chg="add del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30" creationId="{23965B6A-6481-27E3-BA77-922E5F27D0EE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2" creationId="{F100CC2C-D01C-4B7C-6495-29694B89A54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3" creationId="{71602573-64D4-41F5-DDCF-073384108815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4" creationId="{632E9278-946B-4151-2D80-FDDBD79E79E2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5" creationId="{1A67FDA9-0D51-1391-5FE8-DA744DC44781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6" creationId="{7FE6A4DC-FF29-16B1-9702-3E34FCA470D3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7" creationId="{3E28F4BB-908F-E6CA-E23B-990C40E7F25D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8" creationId="{76DB6A03-1F4E-819D-882B-3C9987F3F0C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9" creationId="{11589844-4F00-59CE-7D9E-D474A30DB7C5}"/>
          </ac:inkMkLst>
        </pc:inkChg>
        <pc:inkChg chg="add del mod">
          <ac:chgData name="Luca Crocetti" userId="52efdf86-ba77-4dcf-8f92-67ea05fd85b4" providerId="ADAL" clId="{F54AB79C-CF2F-48E0-AB2B-B1BDA75FD3C3}" dt="2023-10-28T19:00:06.867" v="7274"/>
          <ac:inkMkLst>
            <pc:docMk/>
            <pc:sldMk cId="2725209380" sldId="612"/>
            <ac:inkMk id="42" creationId="{D069A7D8-0287-E019-1484-46CD5C8D6E81}"/>
          </ac:inkMkLst>
        </pc:inkChg>
        <pc:inkChg chg="add del mod">
          <ac:chgData name="Luca Crocetti" userId="52efdf86-ba77-4dcf-8f92-67ea05fd85b4" providerId="ADAL" clId="{F54AB79C-CF2F-48E0-AB2B-B1BDA75FD3C3}" dt="2023-10-28T19:00:06.862" v="7270"/>
          <ac:inkMkLst>
            <pc:docMk/>
            <pc:sldMk cId="2725209380" sldId="612"/>
            <ac:inkMk id="43" creationId="{84595776-7FFF-8A08-4EB0-9D5A54E1560D}"/>
          </ac:inkMkLst>
        </pc:inkChg>
        <pc:inkChg chg="add del mod">
          <ac:chgData name="Luca Crocetti" userId="52efdf86-ba77-4dcf-8f92-67ea05fd85b4" providerId="ADAL" clId="{F54AB79C-CF2F-48E0-AB2B-B1BDA75FD3C3}" dt="2023-10-28T19:00:06.866" v="7273"/>
          <ac:inkMkLst>
            <pc:docMk/>
            <pc:sldMk cId="2725209380" sldId="612"/>
            <ac:inkMk id="44" creationId="{0A12496A-DE05-0AA4-ED6C-985E743263F3}"/>
          </ac:inkMkLst>
        </pc:inkChg>
        <pc:inkChg chg="add del mod">
          <ac:chgData name="Luca Crocetti" userId="52efdf86-ba77-4dcf-8f92-67ea05fd85b4" providerId="ADAL" clId="{F54AB79C-CF2F-48E0-AB2B-B1BDA75FD3C3}" dt="2023-10-28T19:00:06.864" v="7271"/>
          <ac:inkMkLst>
            <pc:docMk/>
            <pc:sldMk cId="2725209380" sldId="612"/>
            <ac:inkMk id="45" creationId="{535A3152-7F2C-3E12-1C90-41878B29C257}"/>
          </ac:inkMkLst>
        </pc:inkChg>
        <pc:inkChg chg="add del mod">
          <ac:chgData name="Luca Crocetti" userId="52efdf86-ba77-4dcf-8f92-67ea05fd85b4" providerId="ADAL" clId="{F54AB79C-CF2F-48E0-AB2B-B1BDA75FD3C3}" dt="2023-10-28T19:00:06.864" v="7272"/>
          <ac:inkMkLst>
            <pc:docMk/>
            <pc:sldMk cId="2725209380" sldId="612"/>
            <ac:inkMk id="46" creationId="{0BF4C4D4-3C5E-7DB9-02FF-3102C0374EB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8" creationId="{92FAF289-0DA6-1C2F-2E06-CA263959AD5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9" creationId="{4FC741EF-68B3-CABD-47E7-309BA295B71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0" creationId="{614681CE-2A89-DA73-70E8-74422DECB14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1" creationId="{2CD54347-DE7E-8292-F0F5-9E6DDDF2A459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2" creationId="{7E79FC8B-943D-B45D-EF86-C3AB9C56C274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3" creationId="{9C046124-50C0-9972-185E-693C8C44D8F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4" creationId="{79C92FFF-0E2B-AA6E-ACB8-CB94F37871C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5" creationId="{687E5444-5146-DEF6-7E27-9C6ADEBC1524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18:47:23.941" v="6872"/>
        <pc:sldMkLst>
          <pc:docMk/>
          <pc:sldMk cId="1156938449" sldId="613"/>
        </pc:sldMkLst>
        <pc:grpChg chg="del 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0" creationId="{87F653C5-1DC6-B52B-F63D-96A43EEB3968}"/>
          </ac:grpSpMkLst>
        </pc:grpChg>
        <pc:grpChg chg="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7" creationId="{EB5A7ADA-834B-57EE-ECD3-26179930941C}"/>
          </ac:grpSpMkLst>
        </pc:grpChg>
        <pc:grpChg chg="del mod">
          <ac:chgData name="Luca Crocetti" userId="52efdf86-ba77-4dcf-8f92-67ea05fd85b4" providerId="ADAL" clId="{F54AB79C-CF2F-48E0-AB2B-B1BDA75FD3C3}" dt="2023-10-28T18:44:51.728" v="6794"/>
          <ac:grpSpMkLst>
            <pc:docMk/>
            <pc:sldMk cId="1156938449" sldId="613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8T18:44:33.304" v="6765"/>
          <ac:grpSpMkLst>
            <pc:docMk/>
            <pc:sldMk cId="1156938449" sldId="613"/>
            <ac:grpSpMk id="32" creationId="{F074AE56-CC66-E419-1DD9-7DB3780989CA}"/>
          </ac:grpSpMkLst>
        </pc:grpChg>
        <pc:grpChg chg="del mod">
          <ac:chgData name="Luca Crocetti" userId="52efdf86-ba77-4dcf-8f92-67ea05fd85b4" providerId="ADAL" clId="{F54AB79C-CF2F-48E0-AB2B-B1BDA75FD3C3}" dt="2023-10-28T18:45:09.844" v="6847"/>
          <ac:grpSpMkLst>
            <pc:docMk/>
            <pc:sldMk cId="1156938449" sldId="613"/>
            <ac:grpSpMk id="42" creationId="{4D4768BC-EA7F-75D1-4162-692E605C85DA}"/>
          </ac:grpSpMkLst>
        </pc:grpChg>
        <pc:grpChg chg="del mod">
          <ac:chgData name="Luca Crocetti" userId="52efdf86-ba77-4dcf-8f92-67ea05fd85b4" providerId="ADAL" clId="{F54AB79C-CF2F-48E0-AB2B-B1BDA75FD3C3}" dt="2023-10-28T18:44:51.732" v="6816"/>
          <ac:grpSpMkLst>
            <pc:docMk/>
            <pc:sldMk cId="1156938449" sldId="613"/>
            <ac:grpSpMk id="46" creationId="{FEF99D65-25B2-78A4-24D1-F159FAF49A53}"/>
          </ac:grpSpMkLst>
        </pc:grpChg>
        <pc:grpChg chg="mod">
          <ac:chgData name="Luca Crocetti" userId="52efdf86-ba77-4dcf-8f92-67ea05fd85b4" providerId="ADAL" clId="{F54AB79C-CF2F-48E0-AB2B-B1BDA75FD3C3}" dt="2023-10-28T18:44:43.687" v="6772"/>
          <ac:grpSpMkLst>
            <pc:docMk/>
            <pc:sldMk cId="1156938449" sldId="613"/>
            <ac:grpSpMk id="52" creationId="{49DFF4FF-0C1A-4F8F-955D-C25B748EFA83}"/>
          </ac:grpSpMkLst>
        </pc:grpChg>
        <pc:grpChg chg="del mod">
          <ac:chgData name="Luca Crocetti" userId="52efdf86-ba77-4dcf-8f92-67ea05fd85b4" providerId="ADAL" clId="{F54AB79C-CF2F-48E0-AB2B-B1BDA75FD3C3}" dt="2023-10-28T18:45:15.837" v="6854"/>
          <ac:grpSpMkLst>
            <pc:docMk/>
            <pc:sldMk cId="1156938449" sldId="613"/>
            <ac:grpSpMk id="61" creationId="{BDD284FE-A2AC-15F1-75F0-D9B6D54758AB}"/>
          </ac:grpSpMkLst>
        </pc:grpChg>
        <pc:grpChg chg="del mod">
          <ac:chgData name="Luca Crocetti" userId="52efdf86-ba77-4dcf-8f92-67ea05fd85b4" providerId="ADAL" clId="{F54AB79C-CF2F-48E0-AB2B-B1BDA75FD3C3}" dt="2023-10-28T18:45:20.565" v="6859"/>
          <ac:grpSpMkLst>
            <pc:docMk/>
            <pc:sldMk cId="1156938449" sldId="613"/>
            <ac:grpSpMk id="64" creationId="{699E8B20-A5D1-FF9A-BDEF-8D9CA564EB09}"/>
          </ac:grpSpMkLst>
        </pc:grpChg>
        <pc:grpChg chg="mod">
          <ac:chgData name="Luca Crocetti" userId="52efdf86-ba77-4dcf-8f92-67ea05fd85b4" providerId="ADAL" clId="{F54AB79C-CF2F-48E0-AB2B-B1BDA75FD3C3}" dt="2023-10-28T18:45:26.535" v="6865"/>
          <ac:grpSpMkLst>
            <pc:docMk/>
            <pc:sldMk cId="1156938449" sldId="613"/>
            <ac:grpSpMk id="70" creationId="{0530993F-8EFE-E8E9-803D-21C92972911C}"/>
          </ac:grpSpMkLst>
        </pc:grpChg>
        <pc:grpChg chg="del mod">
          <ac:chgData name="Luca Crocetti" userId="52efdf86-ba77-4dcf-8f92-67ea05fd85b4" providerId="ADAL" clId="{F54AB79C-CF2F-48E0-AB2B-B1BDA75FD3C3}" dt="2023-10-28T18:44:51.727" v="6791"/>
          <ac:grpSpMkLst>
            <pc:docMk/>
            <pc:sldMk cId="1156938449" sldId="613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8T18:44:51.733" v="6830"/>
          <ac:grpSpMkLst>
            <pc:docMk/>
            <pc:sldMk cId="1156938449" sldId="613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8T18:44:51.734" v="6835"/>
          <ac:grpSpMkLst>
            <pc:docMk/>
            <pc:sldMk cId="1156938449" sldId="613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8T18:44:51.730" v="6809"/>
          <ac:grpSpMkLst>
            <pc:docMk/>
            <pc:sldMk cId="1156938449" sldId="613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8T18:44:51.724" v="6774"/>
          <ac:grpSpMkLst>
            <pc:docMk/>
            <pc:sldMk cId="1156938449" sldId="613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8T18:44:51.733" v="6829"/>
          <ac:grpSpMkLst>
            <pc:docMk/>
            <pc:sldMk cId="1156938449" sldId="613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8T18:44:51.731" v="6815"/>
          <ac:grpSpMkLst>
            <pc:docMk/>
            <pc:sldMk cId="1156938449" sldId="613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8T18:44:51.734" v="6836"/>
          <ac:grpSpMkLst>
            <pc:docMk/>
            <pc:sldMk cId="1156938449" sldId="613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8T18:27:17.432" v="6139"/>
          <ac:grpSpMkLst>
            <pc:docMk/>
            <pc:sldMk cId="1156938449" sldId="613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8T18:27:17.035" v="6128"/>
          <ac:grpSpMkLst>
            <pc:docMk/>
            <pc:sldMk cId="1156938449" sldId="613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8T18:27:17.031" v="6119"/>
          <ac:grpSpMkLst>
            <pc:docMk/>
            <pc:sldMk cId="1156938449" sldId="613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8T18:27:17.037" v="6135"/>
          <ac:grpSpMkLst>
            <pc:docMk/>
            <pc:sldMk cId="1156938449" sldId="613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8T18:27:17.037" v="6137"/>
          <ac:grpSpMkLst>
            <pc:docMk/>
            <pc:sldMk cId="1156938449" sldId="613"/>
            <ac:grpSpMk id="243" creationId="{00DC7A10-947E-915C-C8A6-DCC84D0B61B3}"/>
          </ac:grpSpMkLst>
        </pc:grp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" creationId="{C477D0E3-07C6-67EB-E645-CEA718584E9A}"/>
          </ac:inkMkLst>
        </pc:inkChg>
        <pc:inkChg chg="add del">
          <ac:chgData name="Luca Crocetti" userId="52efdf86-ba77-4dcf-8f92-67ea05fd85b4" providerId="ADAL" clId="{F54AB79C-CF2F-48E0-AB2B-B1BDA75FD3C3}" dt="2023-10-28T18:27:37.373" v="6147" actId="9405"/>
          <ac:inkMkLst>
            <pc:docMk/>
            <pc:sldMk cId="1156938449" sldId="613"/>
            <ac:inkMk id="6" creationId="{177D6D69-C1A9-8374-D705-468545161ED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7" creationId="{6E93DC32-DBE0-B7DC-1823-3E734410F7C8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8" creationId="{8A7706F4-88D9-528B-645E-D061D94B055E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9" creationId="{C95DCB9A-FBFA-8DCD-A576-E8D58C9783D9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1" creationId="{8A8E1856-E177-8653-79F9-C7A64CB3AA0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2" creationId="{0CF73EB5-2BF7-75D4-C03B-475B09DF4A86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3" creationId="{AEF9FC85-B6F7-373B-CA29-CDDD341D224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4" creationId="{FE46D65B-CF6C-8A7E-F5B3-296D382C992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5" creationId="{3A491399-163C-3899-29A7-8CAE690090E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6" creationId="{CE315367-D130-A8E9-FC6D-97096C6A4E0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8" creationId="{DDFB4E95-528F-6578-6D6C-BFECC9168AFF}"/>
          </ac:inkMkLst>
        </pc:inkChg>
        <pc:inkChg chg="add del mod">
          <ac:chgData name="Luca Crocetti" userId="52efdf86-ba77-4dcf-8f92-67ea05fd85b4" providerId="ADAL" clId="{F54AB79C-CF2F-48E0-AB2B-B1BDA75FD3C3}" dt="2023-10-28T18:44:33.305" v="6766"/>
          <ac:inkMkLst>
            <pc:docMk/>
            <pc:sldMk cId="1156938449" sldId="613"/>
            <ac:inkMk id="19" creationId="{71D5F33E-5D59-A2E3-85C8-57988E9025CC}"/>
          </ac:inkMkLst>
        </pc:inkChg>
        <pc:inkChg chg="add del mod">
          <ac:chgData name="Luca Crocetti" userId="52efdf86-ba77-4dcf-8f92-67ea05fd85b4" providerId="ADAL" clId="{F54AB79C-CF2F-48E0-AB2B-B1BDA75FD3C3}" dt="2023-10-28T18:44:33.302" v="6763"/>
          <ac:inkMkLst>
            <pc:docMk/>
            <pc:sldMk cId="1156938449" sldId="613"/>
            <ac:inkMk id="20" creationId="{0A0B0848-8CFA-F142-F2E3-5AF8310A54B9}"/>
          </ac:inkMkLst>
        </pc:inkChg>
        <pc:inkChg chg="add del mod">
          <ac:chgData name="Luca Crocetti" userId="52efdf86-ba77-4dcf-8f92-67ea05fd85b4" providerId="ADAL" clId="{F54AB79C-CF2F-48E0-AB2B-B1BDA75FD3C3}" dt="2023-10-28T18:44:33.304" v="6765"/>
          <ac:inkMkLst>
            <pc:docMk/>
            <pc:sldMk cId="1156938449" sldId="613"/>
            <ac:inkMk id="21" creationId="{B3BFCC10-D70D-2394-1623-80FF6C9CD646}"/>
          </ac:inkMkLst>
        </pc:inkChg>
        <pc:inkChg chg="del">
          <ac:chgData name="Luca Crocetti" userId="52efdf86-ba77-4dcf-8f92-67ea05fd85b4" providerId="ADAL" clId="{F54AB79C-CF2F-48E0-AB2B-B1BDA75FD3C3}" dt="2023-10-28T18:45:32.321" v="6866"/>
          <ac:inkMkLst>
            <pc:docMk/>
            <pc:sldMk cId="1156938449" sldId="613"/>
            <ac:inkMk id="22" creationId="{B345F3B0-237E-E480-779D-1BE92B970346}"/>
          </ac:inkMkLst>
        </pc:inkChg>
        <pc:inkChg chg="del">
          <ac:chgData name="Luca Crocetti" userId="52efdf86-ba77-4dcf-8f92-67ea05fd85b4" providerId="ADAL" clId="{F54AB79C-CF2F-48E0-AB2B-B1BDA75FD3C3}" dt="2023-10-28T18:44:51.726" v="6782"/>
          <ac:inkMkLst>
            <pc:docMk/>
            <pc:sldMk cId="1156938449" sldId="613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8T18:44:51.728" v="6794"/>
          <ac:inkMkLst>
            <pc:docMk/>
            <pc:sldMk cId="1156938449" sldId="613"/>
            <ac:inkMk id="24" creationId="{E691029C-8F8B-D432-869A-3C8F947610E4}"/>
          </ac:inkMkLst>
        </pc:inkChg>
        <pc:inkChg chg="del mod">
          <ac:chgData name="Luca Crocetti" userId="52efdf86-ba77-4dcf-8f92-67ea05fd85b4" providerId="ADAL" clId="{F54AB79C-CF2F-48E0-AB2B-B1BDA75FD3C3}" dt="2023-10-28T18:44:51.729" v="6801"/>
          <ac:inkMkLst>
            <pc:docMk/>
            <pc:sldMk cId="1156938449" sldId="613"/>
            <ac:inkMk id="25" creationId="{2A0F5147-007C-2B79-A3D9-25451383EE9E}"/>
          </ac:inkMkLst>
        </pc:inkChg>
        <pc:inkChg chg="del mod">
          <ac:chgData name="Luca Crocetti" userId="52efdf86-ba77-4dcf-8f92-67ea05fd85b4" providerId="ADAL" clId="{F54AB79C-CF2F-48E0-AB2B-B1BDA75FD3C3}" dt="2023-10-28T18:44:51.734" v="6838"/>
          <ac:inkMkLst>
            <pc:docMk/>
            <pc:sldMk cId="1156938449" sldId="613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8T18:44:51.727" v="6788"/>
          <ac:inkMkLst>
            <pc:docMk/>
            <pc:sldMk cId="1156938449" sldId="613"/>
            <ac:inkMk id="27" creationId="{8F7C5CA4-E59A-BF22-B6D5-2AB22EB2F3FA}"/>
          </ac:inkMkLst>
        </pc:inkChg>
        <pc:inkChg chg="add del mod">
          <ac:chgData name="Luca Crocetti" userId="52efdf86-ba77-4dcf-8f92-67ea05fd85b4" providerId="ADAL" clId="{F54AB79C-CF2F-48E0-AB2B-B1BDA75FD3C3}" dt="2023-10-28T18:44:33.303" v="6764"/>
          <ac:inkMkLst>
            <pc:docMk/>
            <pc:sldMk cId="1156938449" sldId="613"/>
            <ac:inkMk id="28" creationId="{02C06A92-AF18-44DD-5E8F-B5F3C2933E2C}"/>
          </ac:inkMkLst>
        </pc:inkChg>
        <pc:inkChg chg="del mod">
          <ac:chgData name="Luca Crocetti" userId="52efdf86-ba77-4dcf-8f92-67ea05fd85b4" providerId="ADAL" clId="{F54AB79C-CF2F-48E0-AB2B-B1BDA75FD3C3}" dt="2023-10-28T18:44:51.733" v="6827"/>
          <ac:inkMkLst>
            <pc:docMk/>
            <pc:sldMk cId="1156938449" sldId="613"/>
            <ac:inkMk id="30" creationId="{71C2A556-0C3D-38FC-C7E0-4F210CE25023}"/>
          </ac:inkMkLst>
        </pc:inkChg>
        <pc:inkChg chg="del">
          <ac:chgData name="Luca Crocetti" userId="52efdf86-ba77-4dcf-8f92-67ea05fd85b4" providerId="ADAL" clId="{F54AB79C-CF2F-48E0-AB2B-B1BDA75FD3C3}" dt="2023-10-28T18:44:51.725" v="6776"/>
          <ac:inkMkLst>
            <pc:docMk/>
            <pc:sldMk cId="1156938449" sldId="613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3" creationId="{23950349-F77B-EC50-3F4E-7E766FBDBCED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4" creationId="{086424E0-61FB-4D3D-C9CA-07ECFE4A4DF7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5" creationId="{AA9A7DE3-3AEA-D301-27C0-C834D1D8403B}"/>
          </ac:inkMkLst>
        </pc:inkChg>
        <pc:inkChg chg="add del mod">
          <ac:chgData name="Luca Crocetti" userId="52efdf86-ba77-4dcf-8f92-67ea05fd85b4" providerId="ADAL" clId="{F54AB79C-CF2F-48E0-AB2B-B1BDA75FD3C3}" dt="2023-10-28T18:45:09.837" v="6843"/>
          <ac:inkMkLst>
            <pc:docMk/>
            <pc:sldMk cId="1156938449" sldId="613"/>
            <ac:inkMk id="36" creationId="{A5BCEEC1-9061-1622-5F72-9A05A1798C6A}"/>
          </ac:inkMkLst>
        </pc:inkChg>
        <pc:inkChg chg="add del mod">
          <ac:chgData name="Luca Crocetti" userId="52efdf86-ba77-4dcf-8f92-67ea05fd85b4" providerId="ADAL" clId="{F54AB79C-CF2F-48E0-AB2B-B1BDA75FD3C3}" dt="2023-10-28T18:45:09.844" v="6847"/>
          <ac:inkMkLst>
            <pc:docMk/>
            <pc:sldMk cId="1156938449" sldId="613"/>
            <ac:inkMk id="37" creationId="{C1F039FA-6F87-A86C-6DD6-AC088EE6FDA3}"/>
          </ac:inkMkLst>
        </pc:inkChg>
        <pc:inkChg chg="add del mod">
          <ac:chgData name="Luca Crocetti" userId="52efdf86-ba77-4dcf-8f92-67ea05fd85b4" providerId="ADAL" clId="{F54AB79C-CF2F-48E0-AB2B-B1BDA75FD3C3}" dt="2023-10-28T18:45:09.841" v="6845"/>
          <ac:inkMkLst>
            <pc:docMk/>
            <pc:sldMk cId="1156938449" sldId="613"/>
            <ac:inkMk id="38" creationId="{E139BA6C-371D-002F-0CDB-A84C2FEBE34F}"/>
          </ac:inkMkLst>
        </pc:inkChg>
        <pc:inkChg chg="add del mod">
          <ac:chgData name="Luca Crocetti" userId="52efdf86-ba77-4dcf-8f92-67ea05fd85b4" providerId="ADAL" clId="{F54AB79C-CF2F-48E0-AB2B-B1BDA75FD3C3}" dt="2023-10-28T18:45:09.840" v="6844"/>
          <ac:inkMkLst>
            <pc:docMk/>
            <pc:sldMk cId="1156938449" sldId="613"/>
            <ac:inkMk id="39" creationId="{F285DFBA-F6EE-D735-55B9-B4BFB3215BC7}"/>
          </ac:inkMkLst>
        </pc:inkChg>
        <pc:inkChg chg="add del mod">
          <ac:chgData name="Luca Crocetti" userId="52efdf86-ba77-4dcf-8f92-67ea05fd85b4" providerId="ADAL" clId="{F54AB79C-CF2F-48E0-AB2B-B1BDA75FD3C3}" dt="2023-10-28T18:45:09.842" v="6846"/>
          <ac:inkMkLst>
            <pc:docMk/>
            <pc:sldMk cId="1156938449" sldId="613"/>
            <ac:inkMk id="40" creationId="{A49240C5-C8C9-CF74-C5FE-A289EDDF9CAD}"/>
          </ac:inkMkLst>
        </pc:inkChg>
        <pc:inkChg chg="add del mod">
          <ac:chgData name="Luca Crocetti" userId="52efdf86-ba77-4dcf-8f92-67ea05fd85b4" providerId="ADAL" clId="{F54AB79C-CF2F-48E0-AB2B-B1BDA75FD3C3}" dt="2023-10-28T18:45:09.846" v="6848"/>
          <ac:inkMkLst>
            <pc:docMk/>
            <pc:sldMk cId="1156938449" sldId="613"/>
            <ac:inkMk id="41" creationId="{E4808140-6113-6BFB-E8F4-B32D3BE54988}"/>
          </ac:inkMkLst>
        </pc:inkChg>
        <pc:inkChg chg="add del mod">
          <ac:chgData name="Luca Crocetti" userId="52efdf86-ba77-4dcf-8f92-67ea05fd85b4" providerId="ADAL" clId="{F54AB79C-CF2F-48E0-AB2B-B1BDA75FD3C3}" dt="2023-10-28T18:44:51.732" v="6816"/>
          <ac:inkMkLst>
            <pc:docMk/>
            <pc:sldMk cId="1156938449" sldId="613"/>
            <ac:inkMk id="43" creationId="{9872BC84-80D5-5FF8-92A7-9D48E8821ACD}"/>
          </ac:inkMkLst>
        </pc:inkChg>
        <pc:inkChg chg="add del mod">
          <ac:chgData name="Luca Crocetti" userId="52efdf86-ba77-4dcf-8f92-67ea05fd85b4" providerId="ADAL" clId="{F54AB79C-CF2F-48E0-AB2B-B1BDA75FD3C3}" dt="2023-10-28T18:44:51.725" v="6779"/>
          <ac:inkMkLst>
            <pc:docMk/>
            <pc:sldMk cId="1156938449" sldId="613"/>
            <ac:inkMk id="44" creationId="{10698C9D-8BE3-1254-C963-5F4375C0B722}"/>
          </ac:inkMkLst>
        </pc:inkChg>
        <pc:inkChg chg="add del mod">
          <ac:chgData name="Luca Crocetti" userId="52efdf86-ba77-4dcf-8f92-67ea05fd85b4" providerId="ADAL" clId="{F54AB79C-CF2F-48E0-AB2B-B1BDA75FD3C3}" dt="2023-10-28T18:44:51.735" v="6839"/>
          <ac:inkMkLst>
            <pc:docMk/>
            <pc:sldMk cId="1156938449" sldId="613"/>
            <ac:inkMk id="45" creationId="{756A1D3E-5053-30B7-B639-2E78BDAAA78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7" creationId="{223BBE70-05F3-024B-433E-697E8359AE1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8" creationId="{FB2E93AD-178E-2F3B-D446-00356B9BB58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9" creationId="{8B1FC9BE-BC47-DA35-23D4-570BC51F2AA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0" creationId="{60678568-C381-7B66-ABB4-454C7F46AC3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1" creationId="{E98C2A7F-75C9-9528-D9CC-14F057CD85DA}"/>
          </ac:inkMkLst>
        </pc:inkChg>
        <pc:inkChg chg="add del mod">
          <ac:chgData name="Luca Crocetti" userId="52efdf86-ba77-4dcf-8f92-67ea05fd85b4" providerId="ADAL" clId="{F54AB79C-CF2F-48E0-AB2B-B1BDA75FD3C3}" dt="2023-10-28T18:45:15.837" v="6854"/>
          <ac:inkMkLst>
            <pc:docMk/>
            <pc:sldMk cId="1156938449" sldId="613"/>
            <ac:inkMk id="53" creationId="{51D68D68-1B44-0871-E612-C323F34A4099}"/>
          </ac:inkMkLst>
        </pc:inkChg>
        <pc:inkChg chg="del mod">
          <ac:chgData name="Luca Crocetti" userId="52efdf86-ba77-4dcf-8f92-67ea05fd85b4" providerId="ADAL" clId="{F54AB79C-CF2F-48E0-AB2B-B1BDA75FD3C3}" dt="2023-10-28T18:44:51.731" v="6811"/>
          <ac:inkMkLst>
            <pc:docMk/>
            <pc:sldMk cId="1156938449" sldId="613"/>
            <ac:inkMk id="54" creationId="{7023F20C-3630-B835-4287-7DD33B1CA15C}"/>
          </ac:inkMkLst>
        </pc:inkChg>
        <pc:inkChg chg="add del mod">
          <ac:chgData name="Luca Crocetti" userId="52efdf86-ba77-4dcf-8f92-67ea05fd85b4" providerId="ADAL" clId="{F54AB79C-CF2F-48E0-AB2B-B1BDA75FD3C3}" dt="2023-10-28T18:45:15.836" v="6853"/>
          <ac:inkMkLst>
            <pc:docMk/>
            <pc:sldMk cId="1156938449" sldId="613"/>
            <ac:inkMk id="55" creationId="{161F2CFF-D931-DB76-F785-266AD6F8335E}"/>
          </ac:inkMkLst>
        </pc:inkChg>
        <pc:inkChg chg="del mod">
          <ac:chgData name="Luca Crocetti" userId="52efdf86-ba77-4dcf-8f92-67ea05fd85b4" providerId="ADAL" clId="{F54AB79C-CF2F-48E0-AB2B-B1BDA75FD3C3}" dt="2023-10-28T18:44:51.727" v="6790"/>
          <ac:inkMkLst>
            <pc:docMk/>
            <pc:sldMk cId="1156938449" sldId="613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8T18:44:51.733" v="6830"/>
          <ac:inkMkLst>
            <pc:docMk/>
            <pc:sldMk cId="1156938449" sldId="613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8T18:44:51.727" v="6791"/>
          <ac:inkMkLst>
            <pc:docMk/>
            <pc:sldMk cId="1156938449" sldId="613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8T18:44:51.732" v="6817"/>
          <ac:inkMkLst>
            <pc:docMk/>
            <pc:sldMk cId="1156938449" sldId="613"/>
            <ac:inkMk id="59" creationId="{C91D70FC-8621-EC50-8276-CCB51248C8FA}"/>
          </ac:inkMkLst>
        </pc:inkChg>
        <pc:inkChg chg="add del mod">
          <ac:chgData name="Luca Crocetti" userId="52efdf86-ba77-4dcf-8f92-67ea05fd85b4" providerId="ADAL" clId="{F54AB79C-CF2F-48E0-AB2B-B1BDA75FD3C3}" dt="2023-10-28T18:45:15.837" v="6855"/>
          <ac:inkMkLst>
            <pc:docMk/>
            <pc:sldMk cId="1156938449" sldId="613"/>
            <ac:inkMk id="60" creationId="{4C6CA95F-9295-F9D4-A4B7-7C5F6B95F592}"/>
          </ac:inkMkLst>
        </pc:inkChg>
        <pc:inkChg chg="add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2" creationId="{4DDD2A73-AFB6-D567-A3C8-A2706C57ED89}"/>
          </ac:inkMkLst>
        </pc:inkChg>
        <pc:inkChg chg="add del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3" creationId="{B34208B1-82B2-7F22-B56C-3E1D3DBEB27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5" creationId="{8A047682-3140-32DC-A7D1-2EF112B5A40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6" creationId="{1CE57713-748C-D846-CE71-E912B90629AB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7" creationId="{5B1AB2C0-2747-2136-8A1D-2F88F37C4AA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8" creationId="{BFF047C6-703B-F2D7-629A-8BD118165AD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9" creationId="{EF83FCFC-C83A-893A-7D3C-C87BBD13E3E1}"/>
          </ac:inkMkLst>
        </pc:inkChg>
        <pc:inkChg chg="add">
          <ac:chgData name="Luca Crocetti" userId="52efdf86-ba77-4dcf-8f92-67ea05fd85b4" providerId="ADAL" clId="{F54AB79C-CF2F-48E0-AB2B-B1BDA75FD3C3}" dt="2023-10-28T18:45:37.633" v="6867" actId="9405"/>
          <ac:inkMkLst>
            <pc:docMk/>
            <pc:sldMk cId="1156938449" sldId="613"/>
            <ac:inkMk id="71" creationId="{CAF9F671-388B-77FC-3BAE-1FD5BC54CF37}"/>
          </ac:inkMkLst>
        </pc:inkChg>
        <pc:inkChg chg="add">
          <ac:chgData name="Luca Crocetti" userId="52efdf86-ba77-4dcf-8f92-67ea05fd85b4" providerId="ADAL" clId="{F54AB79C-CF2F-48E0-AB2B-B1BDA75FD3C3}" dt="2023-10-28T18:45:42.480" v="6868" actId="9405"/>
          <ac:inkMkLst>
            <pc:docMk/>
            <pc:sldMk cId="1156938449" sldId="613"/>
            <ac:inkMk id="72" creationId="{435F0E7A-7BBB-4314-1F2B-005004123EC5}"/>
          </ac:inkMkLst>
        </pc:inkChg>
        <pc:inkChg chg="add">
          <ac:chgData name="Luca Crocetti" userId="52efdf86-ba77-4dcf-8f92-67ea05fd85b4" providerId="ADAL" clId="{F54AB79C-CF2F-48E0-AB2B-B1BDA75FD3C3}" dt="2023-10-28T18:45:52.145" v="6869" actId="9405"/>
          <ac:inkMkLst>
            <pc:docMk/>
            <pc:sldMk cId="1156938449" sldId="613"/>
            <ac:inkMk id="73" creationId="{3913DAE8-A6D0-CE19-66E9-3FC459629627}"/>
          </ac:inkMkLst>
        </pc:inkChg>
        <pc:inkChg chg="add">
          <ac:chgData name="Luca Crocetti" userId="52efdf86-ba77-4dcf-8f92-67ea05fd85b4" providerId="ADAL" clId="{F54AB79C-CF2F-48E0-AB2B-B1BDA75FD3C3}" dt="2023-10-28T18:45:59.398" v="6870" actId="9405"/>
          <ac:inkMkLst>
            <pc:docMk/>
            <pc:sldMk cId="1156938449" sldId="613"/>
            <ac:inkMk id="74" creationId="{BE259096-29BF-92FA-A783-3FAF825D21E1}"/>
          </ac:inkMkLst>
        </pc:inkChg>
        <pc:inkChg chg="del mod">
          <ac:chgData name="Luca Crocetti" userId="52efdf86-ba77-4dcf-8f92-67ea05fd85b4" providerId="ADAL" clId="{F54AB79C-CF2F-48E0-AB2B-B1BDA75FD3C3}" dt="2023-10-28T18:44:51.734" v="6835"/>
          <ac:inkMkLst>
            <pc:docMk/>
            <pc:sldMk cId="1156938449" sldId="613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8T18:44:51.735" v="6840"/>
          <ac:inkMkLst>
            <pc:docMk/>
            <pc:sldMk cId="1156938449" sldId="613"/>
            <ac:inkMk id="88" creationId="{8260EB32-BE8A-1DCB-9A92-95EB321E5666}"/>
          </ac:inkMkLst>
        </pc:inkChg>
        <pc:inkChg chg="del">
          <ac:chgData name="Luca Crocetti" userId="52efdf86-ba77-4dcf-8f92-67ea05fd85b4" providerId="ADAL" clId="{F54AB79C-CF2F-48E0-AB2B-B1BDA75FD3C3}" dt="2023-10-28T18:44:51.728" v="6793"/>
          <ac:inkMkLst>
            <pc:docMk/>
            <pc:sldMk cId="1156938449" sldId="613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8T18:44:51.733" v="6826"/>
          <ac:inkMkLst>
            <pc:docMk/>
            <pc:sldMk cId="1156938449" sldId="613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8T18:44:51.731" v="6812"/>
          <ac:inkMkLst>
            <pc:docMk/>
            <pc:sldMk cId="1156938449" sldId="613"/>
            <ac:inkMk id="95" creationId="{F188C113-753B-1091-3F92-97718E67A065}"/>
          </ac:inkMkLst>
        </pc:inkChg>
        <pc:inkChg chg="del mod">
          <ac:chgData name="Luca Crocetti" userId="52efdf86-ba77-4dcf-8f92-67ea05fd85b4" providerId="ADAL" clId="{F54AB79C-CF2F-48E0-AB2B-B1BDA75FD3C3}" dt="2023-10-28T18:44:51.729" v="6797"/>
          <ac:inkMkLst>
            <pc:docMk/>
            <pc:sldMk cId="1156938449" sldId="613"/>
            <ac:inkMk id="103" creationId="{F9ED7953-1DD1-178C-E93D-781C08CBF070}"/>
          </ac:inkMkLst>
        </pc:inkChg>
        <pc:inkChg chg="del mod">
          <ac:chgData name="Luca Crocetti" userId="52efdf86-ba77-4dcf-8f92-67ea05fd85b4" providerId="ADAL" clId="{F54AB79C-CF2F-48E0-AB2B-B1BDA75FD3C3}" dt="2023-10-28T18:44:51.731" v="6810"/>
          <ac:inkMkLst>
            <pc:docMk/>
            <pc:sldMk cId="1156938449" sldId="613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8T18:44:51.732" v="6823"/>
          <ac:inkMkLst>
            <pc:docMk/>
            <pc:sldMk cId="1156938449" sldId="613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8T18:44:51.730" v="6809"/>
          <ac:inkMkLst>
            <pc:docMk/>
            <pc:sldMk cId="1156938449" sldId="613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8T18:44:51.724" v="6775"/>
          <ac:inkMkLst>
            <pc:docMk/>
            <pc:sldMk cId="1156938449" sldId="613"/>
            <ac:inkMk id="108" creationId="{539E25E5-4165-FD81-0E36-82050485D76C}"/>
          </ac:inkMkLst>
        </pc:inkChg>
        <pc:inkChg chg="del mod">
          <ac:chgData name="Luca Crocetti" userId="52efdf86-ba77-4dcf-8f92-67ea05fd85b4" providerId="ADAL" clId="{F54AB79C-CF2F-48E0-AB2B-B1BDA75FD3C3}" dt="2023-10-28T18:44:51.726" v="6785"/>
          <ac:inkMkLst>
            <pc:docMk/>
            <pc:sldMk cId="1156938449" sldId="613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8T18:44:51.732" v="6821"/>
          <ac:inkMkLst>
            <pc:docMk/>
            <pc:sldMk cId="1156938449" sldId="613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8T18:44:51.726" v="6781"/>
          <ac:inkMkLst>
            <pc:docMk/>
            <pc:sldMk cId="1156938449" sldId="613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8T18:44:51.733" v="6824"/>
          <ac:inkMkLst>
            <pc:docMk/>
            <pc:sldMk cId="1156938449" sldId="613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8T18:44:51.730" v="6804"/>
          <ac:inkMkLst>
            <pc:docMk/>
            <pc:sldMk cId="1156938449" sldId="613"/>
            <ac:inkMk id="123" creationId="{10CFE91D-C620-9DBF-9510-6C75DC307105}"/>
          </ac:inkMkLst>
        </pc:inkChg>
        <pc:inkChg chg="del">
          <ac:chgData name="Luca Crocetti" userId="52efdf86-ba77-4dcf-8f92-67ea05fd85b4" providerId="ADAL" clId="{F54AB79C-CF2F-48E0-AB2B-B1BDA75FD3C3}" dt="2023-10-28T18:44:51.725" v="6777"/>
          <ac:inkMkLst>
            <pc:docMk/>
            <pc:sldMk cId="1156938449" sldId="613"/>
            <ac:inkMk id="124" creationId="{E16C9A65-6CC0-68B2-6F1B-9EF5D8A81A71}"/>
          </ac:inkMkLst>
        </pc:inkChg>
        <pc:inkChg chg="del mod">
          <ac:chgData name="Luca Crocetti" userId="52efdf86-ba77-4dcf-8f92-67ea05fd85b4" providerId="ADAL" clId="{F54AB79C-CF2F-48E0-AB2B-B1BDA75FD3C3}" dt="2023-10-28T18:44:51.734" v="6836"/>
          <ac:inkMkLst>
            <pc:docMk/>
            <pc:sldMk cId="1156938449" sldId="613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8T18:44:53.440" v="6841"/>
          <ac:inkMkLst>
            <pc:docMk/>
            <pc:sldMk cId="1156938449" sldId="613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8T18:44:51.734" v="6831"/>
          <ac:inkMkLst>
            <pc:docMk/>
            <pc:sldMk cId="1156938449" sldId="613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8T18:44:51.733" v="6828"/>
          <ac:inkMkLst>
            <pc:docMk/>
            <pc:sldMk cId="1156938449" sldId="613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8T18:44:51.729" v="6798"/>
          <ac:inkMkLst>
            <pc:docMk/>
            <pc:sldMk cId="1156938449" sldId="613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8T18:44:51.730" v="6803"/>
          <ac:inkMkLst>
            <pc:docMk/>
            <pc:sldMk cId="1156938449" sldId="613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8T18:44:51.725" v="6778"/>
          <ac:inkMkLst>
            <pc:docMk/>
            <pc:sldMk cId="1156938449" sldId="613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8T18:44:51.734" v="6837"/>
          <ac:inkMkLst>
            <pc:docMk/>
            <pc:sldMk cId="1156938449" sldId="613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8T18:44:51.724" v="6774"/>
          <ac:inkMkLst>
            <pc:docMk/>
            <pc:sldMk cId="1156938449" sldId="613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8T18:44:51.724" v="6773"/>
          <ac:inkMkLst>
            <pc:docMk/>
            <pc:sldMk cId="1156938449" sldId="613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8T18:44:51.729" v="6796"/>
          <ac:inkMkLst>
            <pc:docMk/>
            <pc:sldMk cId="1156938449" sldId="613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8T18:44:51.727" v="6786"/>
          <ac:inkMkLst>
            <pc:docMk/>
            <pc:sldMk cId="1156938449" sldId="613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8T18:44:51.727" v="6787"/>
          <ac:inkMkLst>
            <pc:docMk/>
            <pc:sldMk cId="1156938449" sldId="613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8T18:44:51.730" v="6806"/>
          <ac:inkMkLst>
            <pc:docMk/>
            <pc:sldMk cId="1156938449" sldId="613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8T18:44:51.733" v="6829"/>
          <ac:inkMkLst>
            <pc:docMk/>
            <pc:sldMk cId="1156938449" sldId="613"/>
            <ac:inkMk id="139" creationId="{35E3D27F-BE24-2AC1-55F6-4670206D5478}"/>
          </ac:inkMkLst>
        </pc:inkChg>
        <pc:inkChg chg="del">
          <ac:chgData name="Luca Crocetti" userId="52efdf86-ba77-4dcf-8f92-67ea05fd85b4" providerId="ADAL" clId="{F54AB79C-CF2F-48E0-AB2B-B1BDA75FD3C3}" dt="2023-10-28T18:44:51.725" v="6780"/>
          <ac:inkMkLst>
            <pc:docMk/>
            <pc:sldMk cId="1156938449" sldId="613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8T18:44:51.732" v="6818"/>
          <ac:inkMkLst>
            <pc:docMk/>
            <pc:sldMk cId="1156938449" sldId="613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8T18:44:51.729" v="6799"/>
          <ac:inkMkLst>
            <pc:docMk/>
            <pc:sldMk cId="1156938449" sldId="613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8T18:44:51.731" v="6814"/>
          <ac:inkMkLst>
            <pc:docMk/>
            <pc:sldMk cId="1156938449" sldId="613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8T18:44:51.734" v="6833"/>
          <ac:inkMkLst>
            <pc:docMk/>
            <pc:sldMk cId="1156938449" sldId="613"/>
            <ac:inkMk id="144" creationId="{726DA5B3-9BD7-24FE-BFCD-CDBEDD9CA9B5}"/>
          </ac:inkMkLst>
        </pc:inkChg>
        <pc:inkChg chg="del mod">
          <ac:chgData name="Luca Crocetti" userId="52efdf86-ba77-4dcf-8f92-67ea05fd85b4" providerId="ADAL" clId="{F54AB79C-CF2F-48E0-AB2B-B1BDA75FD3C3}" dt="2023-10-28T18:44:51.726" v="6784"/>
          <ac:inkMkLst>
            <pc:docMk/>
            <pc:sldMk cId="1156938449" sldId="613"/>
            <ac:inkMk id="145" creationId="{61159756-D4A0-1F84-4DC2-D753C8F585D4}"/>
          </ac:inkMkLst>
        </pc:inkChg>
        <pc:inkChg chg="del mod">
          <ac:chgData name="Luca Crocetti" userId="52efdf86-ba77-4dcf-8f92-67ea05fd85b4" providerId="ADAL" clId="{F54AB79C-CF2F-48E0-AB2B-B1BDA75FD3C3}" dt="2023-10-28T18:44:51.733" v="6825"/>
          <ac:inkMkLst>
            <pc:docMk/>
            <pc:sldMk cId="1156938449" sldId="613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8T18:44:51.734" v="6832"/>
          <ac:inkMkLst>
            <pc:docMk/>
            <pc:sldMk cId="1156938449" sldId="613"/>
            <ac:inkMk id="159" creationId="{853CF5FE-A15D-5C96-6DCF-E21A074E7975}"/>
          </ac:inkMkLst>
        </pc:inkChg>
        <pc:inkChg chg="del mod">
          <ac:chgData name="Luca Crocetti" userId="52efdf86-ba77-4dcf-8f92-67ea05fd85b4" providerId="ADAL" clId="{F54AB79C-CF2F-48E0-AB2B-B1BDA75FD3C3}" dt="2023-10-28T18:44:51.731" v="6815"/>
          <ac:inkMkLst>
            <pc:docMk/>
            <pc:sldMk cId="1156938449" sldId="613"/>
            <ac:inkMk id="160" creationId="{95268CCF-A6BE-CE21-D12E-AD50DE413F3A}"/>
          </ac:inkMkLst>
        </pc:inkChg>
        <pc:inkChg chg="del">
          <ac:chgData name="Luca Crocetti" userId="52efdf86-ba77-4dcf-8f92-67ea05fd85b4" providerId="ADAL" clId="{F54AB79C-CF2F-48E0-AB2B-B1BDA75FD3C3}" dt="2023-10-28T18:44:51.729" v="6802"/>
          <ac:inkMkLst>
            <pc:docMk/>
            <pc:sldMk cId="1156938449" sldId="613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8T18:44:51.728" v="6792"/>
          <ac:inkMkLst>
            <pc:docMk/>
            <pc:sldMk cId="1156938449" sldId="613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8T18:44:51.730" v="6807"/>
          <ac:inkMkLst>
            <pc:docMk/>
            <pc:sldMk cId="1156938449" sldId="613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8T18:44:51.732" v="6822"/>
          <ac:inkMkLst>
            <pc:docMk/>
            <pc:sldMk cId="1156938449" sldId="613"/>
            <ac:inkMk id="165" creationId="{6901C148-D142-33FD-AC9A-AAAA63279D83}"/>
          </ac:inkMkLst>
        </pc:inkChg>
        <pc:inkChg chg="del mod">
          <ac:chgData name="Luca Crocetti" userId="52efdf86-ba77-4dcf-8f92-67ea05fd85b4" providerId="ADAL" clId="{F54AB79C-CF2F-48E0-AB2B-B1BDA75FD3C3}" dt="2023-10-28T18:44:51.730" v="6808"/>
          <ac:inkMkLst>
            <pc:docMk/>
            <pc:sldMk cId="1156938449" sldId="613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8T18:44:51.729" v="6795"/>
          <ac:inkMkLst>
            <pc:docMk/>
            <pc:sldMk cId="1156938449" sldId="613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8T18:44:51.729" v="6800"/>
          <ac:inkMkLst>
            <pc:docMk/>
            <pc:sldMk cId="1156938449" sldId="613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8T18:44:51.734" v="6834"/>
          <ac:inkMkLst>
            <pc:docMk/>
            <pc:sldMk cId="1156938449" sldId="613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8T18:44:51.732" v="6819"/>
          <ac:inkMkLst>
            <pc:docMk/>
            <pc:sldMk cId="1156938449" sldId="613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8T18:44:51.732" v="6820"/>
          <ac:inkMkLst>
            <pc:docMk/>
            <pc:sldMk cId="1156938449" sldId="613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8T18:44:51.726" v="6783"/>
          <ac:inkMkLst>
            <pc:docMk/>
            <pc:sldMk cId="1156938449" sldId="613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8T18:44:51.730" v="6805"/>
          <ac:inkMkLst>
            <pc:docMk/>
            <pc:sldMk cId="1156938449" sldId="613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8T18:44:51.731" v="6813"/>
          <ac:inkMkLst>
            <pc:docMk/>
            <pc:sldMk cId="1156938449" sldId="613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8T18:27:22.230" v="6144"/>
          <ac:inkMkLst>
            <pc:docMk/>
            <pc:sldMk cId="1156938449" sldId="613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8T18:27:19.086" v="6141"/>
          <ac:inkMkLst>
            <pc:docMk/>
            <pc:sldMk cId="1156938449" sldId="613"/>
            <ac:inkMk id="184" creationId="{42195469-359D-26ED-2890-6F526BE2C11C}"/>
          </ac:inkMkLst>
        </pc:inkChg>
        <pc:inkChg chg="del mod">
          <ac:chgData name="Luca Crocetti" userId="52efdf86-ba77-4dcf-8f92-67ea05fd85b4" providerId="ADAL" clId="{F54AB79C-CF2F-48E0-AB2B-B1BDA75FD3C3}" dt="2023-10-28T18:27:17.769" v="6140"/>
          <ac:inkMkLst>
            <pc:docMk/>
            <pc:sldMk cId="1156938449" sldId="613"/>
            <ac:inkMk id="185" creationId="{02282986-AF08-63F2-F048-D8AF394229C9}"/>
          </ac:inkMkLst>
        </pc:inkChg>
        <pc:inkChg chg="del">
          <ac:chgData name="Luca Crocetti" userId="52efdf86-ba77-4dcf-8f92-67ea05fd85b4" providerId="ADAL" clId="{F54AB79C-CF2F-48E0-AB2B-B1BDA75FD3C3}" dt="2023-10-28T18:27:17.432" v="6139"/>
          <ac:inkMkLst>
            <pc:docMk/>
            <pc:sldMk cId="1156938449" sldId="613"/>
            <ac:inkMk id="186" creationId="{DED0CE21-BD38-E0F8-1153-F294DAF4E1C0}"/>
          </ac:inkMkLst>
        </pc:inkChg>
        <pc:inkChg chg="del">
          <ac:chgData name="Luca Crocetti" userId="52efdf86-ba77-4dcf-8f92-67ea05fd85b4" providerId="ADAL" clId="{F54AB79C-CF2F-48E0-AB2B-B1BDA75FD3C3}" dt="2023-10-28T18:27:22.230" v="6143"/>
          <ac:inkMkLst>
            <pc:docMk/>
            <pc:sldMk cId="1156938449" sldId="613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8T18:27:10.817" v="6105"/>
          <ac:inkMkLst>
            <pc:docMk/>
            <pc:sldMk cId="1156938449" sldId="613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8T18:27:17.036" v="6132"/>
          <ac:inkMkLst>
            <pc:docMk/>
            <pc:sldMk cId="1156938449" sldId="613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8T18:27:17.034" v="6126"/>
          <ac:inkMkLst>
            <pc:docMk/>
            <pc:sldMk cId="1156938449" sldId="613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8T18:27:17.035" v="6128"/>
          <ac:inkMkLst>
            <pc:docMk/>
            <pc:sldMk cId="1156938449" sldId="613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8T18:27:22.230" v="6142"/>
          <ac:inkMkLst>
            <pc:docMk/>
            <pc:sldMk cId="1156938449" sldId="613"/>
            <ac:inkMk id="196" creationId="{E9B60375-F4C1-9E51-B1E3-21BB4B260F0F}"/>
          </ac:inkMkLst>
        </pc:inkChg>
        <pc:inkChg chg="del mod">
          <ac:chgData name="Luca Crocetti" userId="52efdf86-ba77-4dcf-8f92-67ea05fd85b4" providerId="ADAL" clId="{F54AB79C-CF2F-48E0-AB2B-B1BDA75FD3C3}" dt="2023-10-28T18:27:09.311" v="6104"/>
          <ac:inkMkLst>
            <pc:docMk/>
            <pc:sldMk cId="1156938449" sldId="613"/>
            <ac:inkMk id="197" creationId="{B025BA24-25FE-2D09-AC86-DB5DBE2AE10B}"/>
          </ac:inkMkLst>
        </pc:inkChg>
        <pc:inkChg chg="del">
          <ac:chgData name="Luca Crocetti" userId="52efdf86-ba77-4dcf-8f92-67ea05fd85b4" providerId="ADAL" clId="{F54AB79C-CF2F-48E0-AB2B-B1BDA75FD3C3}" dt="2023-10-28T18:27:09.305" v="6103"/>
          <ac:inkMkLst>
            <pc:docMk/>
            <pc:sldMk cId="1156938449" sldId="613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8T18:27:17.031" v="6119"/>
          <ac:inkMkLst>
            <pc:docMk/>
            <pc:sldMk cId="1156938449" sldId="613"/>
            <ac:inkMk id="199" creationId="{2C180947-A32C-9FFF-5BDA-FF37F1856F3A}"/>
          </ac:inkMkLst>
        </pc:inkChg>
        <pc:inkChg chg="del">
          <ac:chgData name="Luca Crocetti" userId="52efdf86-ba77-4dcf-8f92-67ea05fd85b4" providerId="ADAL" clId="{F54AB79C-CF2F-48E0-AB2B-B1BDA75FD3C3}" dt="2023-10-28T18:27:17.025" v="6107"/>
          <ac:inkMkLst>
            <pc:docMk/>
            <pc:sldMk cId="1156938449" sldId="613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8T18:27:17.029" v="6115"/>
          <ac:inkMkLst>
            <pc:docMk/>
            <pc:sldMk cId="1156938449" sldId="613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8T18:27:17.036" v="6133"/>
          <ac:inkMkLst>
            <pc:docMk/>
            <pc:sldMk cId="1156938449" sldId="613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8T18:27:17.034" v="6125"/>
          <ac:inkMkLst>
            <pc:docMk/>
            <pc:sldMk cId="1156938449" sldId="613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8T18:27:17.028" v="6112"/>
          <ac:inkMkLst>
            <pc:docMk/>
            <pc:sldMk cId="1156938449" sldId="613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8T18:27:17.027" v="6110"/>
          <ac:inkMkLst>
            <pc:docMk/>
            <pc:sldMk cId="1156938449" sldId="613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8T18:27:17.030" v="6118"/>
          <ac:inkMkLst>
            <pc:docMk/>
            <pc:sldMk cId="1156938449" sldId="613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8T18:27:17.035" v="6129"/>
          <ac:inkMkLst>
            <pc:docMk/>
            <pc:sldMk cId="1156938449" sldId="613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8T18:27:17.029" v="6114"/>
          <ac:inkMkLst>
            <pc:docMk/>
            <pc:sldMk cId="1156938449" sldId="613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8T18:27:17.036" v="6134"/>
          <ac:inkMkLst>
            <pc:docMk/>
            <pc:sldMk cId="1156938449" sldId="613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8T18:27:17.033" v="6124"/>
          <ac:inkMkLst>
            <pc:docMk/>
            <pc:sldMk cId="1156938449" sldId="613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8T18:27:17.028" v="6113"/>
          <ac:inkMkLst>
            <pc:docMk/>
            <pc:sldMk cId="1156938449" sldId="613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8T18:27:17.036" v="6130"/>
          <ac:inkMkLst>
            <pc:docMk/>
            <pc:sldMk cId="1156938449" sldId="613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8T18:27:17.037" v="6136"/>
          <ac:inkMkLst>
            <pc:docMk/>
            <pc:sldMk cId="1156938449" sldId="613"/>
            <ac:inkMk id="215" creationId="{28E5E079-D3B5-E4F2-1A9B-E1BCE3DBB96F}"/>
          </ac:inkMkLst>
        </pc:inkChg>
        <pc:inkChg chg="del mod">
          <ac:chgData name="Luca Crocetti" userId="52efdf86-ba77-4dcf-8f92-67ea05fd85b4" providerId="ADAL" clId="{F54AB79C-CF2F-48E0-AB2B-B1BDA75FD3C3}" dt="2023-10-28T18:27:17.037" v="6135"/>
          <ac:inkMkLst>
            <pc:docMk/>
            <pc:sldMk cId="1156938449" sldId="613"/>
            <ac:inkMk id="216" creationId="{8905B05E-1600-1AF4-463B-5EF9F431E81C}"/>
          </ac:inkMkLst>
        </pc:inkChg>
        <pc:inkChg chg="del mod">
          <ac:chgData name="Luca Crocetti" userId="52efdf86-ba77-4dcf-8f92-67ea05fd85b4" providerId="ADAL" clId="{F54AB79C-CF2F-48E0-AB2B-B1BDA75FD3C3}" dt="2023-10-28T18:27:17.035" v="6127"/>
          <ac:inkMkLst>
            <pc:docMk/>
            <pc:sldMk cId="1156938449" sldId="613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8T18:27:17.026" v="6109"/>
          <ac:inkMkLst>
            <pc:docMk/>
            <pc:sldMk cId="1156938449" sldId="613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8T18:27:17.026" v="6108"/>
          <ac:inkMkLst>
            <pc:docMk/>
            <pc:sldMk cId="1156938449" sldId="613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8T18:27:17.030" v="6117"/>
          <ac:inkMkLst>
            <pc:docMk/>
            <pc:sldMk cId="1156938449" sldId="613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8T18:27:17.037" v="6137"/>
          <ac:inkMkLst>
            <pc:docMk/>
            <pc:sldMk cId="1156938449" sldId="613"/>
            <ac:inkMk id="228" creationId="{A3A4E07A-A2F6-FE22-9918-573453FC5BAF}"/>
          </ac:inkMkLst>
        </pc:inkChg>
        <pc:inkChg chg="del mod">
          <ac:chgData name="Luca Crocetti" userId="52efdf86-ba77-4dcf-8f92-67ea05fd85b4" providerId="ADAL" clId="{F54AB79C-CF2F-48E0-AB2B-B1BDA75FD3C3}" dt="2023-10-28T18:27:17.037" v="6138"/>
          <ac:inkMkLst>
            <pc:docMk/>
            <pc:sldMk cId="1156938449" sldId="613"/>
            <ac:inkMk id="229" creationId="{D6DDC54F-2EBB-E50B-9D52-676792D843F6}"/>
          </ac:inkMkLst>
        </pc:inkChg>
        <pc:inkChg chg="del mod">
          <ac:chgData name="Luca Crocetti" userId="52efdf86-ba77-4dcf-8f92-67ea05fd85b4" providerId="ADAL" clId="{F54AB79C-CF2F-48E0-AB2B-B1BDA75FD3C3}" dt="2023-10-28T18:27:17.036" v="6131"/>
          <ac:inkMkLst>
            <pc:docMk/>
            <pc:sldMk cId="1156938449" sldId="613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8T18:27:17.031" v="6120"/>
          <ac:inkMkLst>
            <pc:docMk/>
            <pc:sldMk cId="1156938449" sldId="613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8T18:27:17.027" v="6111"/>
          <ac:inkMkLst>
            <pc:docMk/>
            <pc:sldMk cId="1156938449" sldId="613"/>
            <ac:inkMk id="235" creationId="{DF2B11B6-6336-7E4F-15C9-776F6D7014E1}"/>
          </ac:inkMkLst>
        </pc:inkChg>
        <pc:inkChg chg="del">
          <ac:chgData name="Luca Crocetti" userId="52efdf86-ba77-4dcf-8f92-67ea05fd85b4" providerId="ADAL" clId="{F54AB79C-CF2F-48E0-AB2B-B1BDA75FD3C3}" dt="2023-10-28T18:27:17.024" v="6106"/>
          <ac:inkMkLst>
            <pc:docMk/>
            <pc:sldMk cId="1156938449" sldId="613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8T18:27:17.029" v="6116"/>
          <ac:inkMkLst>
            <pc:docMk/>
            <pc:sldMk cId="1156938449" sldId="613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8T18:27:17.033" v="6123"/>
          <ac:inkMkLst>
            <pc:docMk/>
            <pc:sldMk cId="1156938449" sldId="613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8T18:27:17.031" v="6121"/>
          <ac:inkMkLst>
            <pc:docMk/>
            <pc:sldMk cId="1156938449" sldId="613"/>
            <ac:inkMk id="239" creationId="{F6E45395-A9EB-1EB9-53F6-C262CB890466}"/>
          </ac:inkMkLst>
        </pc:inkChg>
        <pc:inkChg chg="del mod">
          <ac:chgData name="Luca Crocetti" userId="52efdf86-ba77-4dcf-8f92-67ea05fd85b4" providerId="ADAL" clId="{F54AB79C-CF2F-48E0-AB2B-B1BDA75FD3C3}" dt="2023-10-28T18:27:17.033" v="6122"/>
          <ac:inkMkLst>
            <pc:docMk/>
            <pc:sldMk cId="1156938449" sldId="613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8:56:26.737" v="7215" actId="9405"/>
        <pc:sldMkLst>
          <pc:docMk/>
          <pc:sldMk cId="2298581200" sldId="614"/>
        </pc:sldMkLst>
        <pc:spChg chg="add del">
          <ac:chgData name="Luca Crocetti" userId="52efdf86-ba77-4dcf-8f92-67ea05fd85b4" providerId="ADAL" clId="{F54AB79C-CF2F-48E0-AB2B-B1BDA75FD3C3}" dt="2023-10-28T18:37:32.865" v="6656" actId="34122"/>
          <ac:spMkLst>
            <pc:docMk/>
            <pc:sldMk cId="2298581200" sldId="614"/>
            <ac:spMk id="13" creationId="{C726BE18-DEE5-42E1-B7B3-2D427A4C3B63}"/>
          </ac:spMkLst>
        </pc:spChg>
        <pc:grpChg chg="del mod">
          <ac:chgData name="Luca Crocetti" userId="52efdf86-ba77-4dcf-8f92-67ea05fd85b4" providerId="ADAL" clId="{F54AB79C-CF2F-48E0-AB2B-B1BDA75FD3C3}" dt="2023-10-28T18:31:56.217" v="6471"/>
          <ac:grpSpMkLst>
            <pc:docMk/>
            <pc:sldMk cId="2298581200" sldId="614"/>
            <ac:grpSpMk id="62" creationId="{A5E49E66-F66C-8B0D-5456-1351D866E58F}"/>
          </ac:grpSpMkLst>
        </pc:grpChg>
        <pc:grpChg chg="del mod">
          <ac:chgData name="Luca Crocetti" userId="52efdf86-ba77-4dcf-8f92-67ea05fd85b4" providerId="ADAL" clId="{F54AB79C-CF2F-48E0-AB2B-B1BDA75FD3C3}" dt="2023-10-28T18:31:56.210" v="6437"/>
          <ac:grpSpMkLst>
            <pc:docMk/>
            <pc:sldMk cId="2298581200" sldId="614"/>
            <ac:grpSpMk id="77" creationId="{4A0C2220-1F54-EA33-9711-7B57F4BEC626}"/>
          </ac:grpSpMkLst>
        </pc:grpChg>
        <pc:grpChg chg="del mod">
          <ac:chgData name="Luca Crocetti" userId="52efdf86-ba77-4dcf-8f92-67ea05fd85b4" providerId="ADAL" clId="{F54AB79C-CF2F-48E0-AB2B-B1BDA75FD3C3}" dt="2023-10-28T18:31:56.206" v="6418"/>
          <ac:grpSpMkLst>
            <pc:docMk/>
            <pc:sldMk cId="2298581200" sldId="614"/>
            <ac:grpSpMk id="95" creationId="{C5323B39-1D80-80FA-35B9-AE2011F48E5B}"/>
          </ac:grpSpMkLst>
        </pc:grpChg>
        <pc:grpChg chg="del mod">
          <ac:chgData name="Luca Crocetti" userId="52efdf86-ba77-4dcf-8f92-67ea05fd85b4" providerId="ADAL" clId="{F54AB79C-CF2F-48E0-AB2B-B1BDA75FD3C3}" dt="2023-10-28T18:31:56.217" v="6477"/>
          <ac:grpSpMkLst>
            <pc:docMk/>
            <pc:sldMk cId="2298581200" sldId="614"/>
            <ac:grpSpMk id="96" creationId="{8E842588-8FCA-E415-8B6A-A7D4D261B1F1}"/>
          </ac:grpSpMkLst>
        </pc:grpChg>
        <pc:grpChg chg="del mod">
          <ac:chgData name="Luca Crocetti" userId="52efdf86-ba77-4dcf-8f92-67ea05fd85b4" providerId="ADAL" clId="{F54AB79C-CF2F-48E0-AB2B-B1BDA75FD3C3}" dt="2023-10-28T18:31:56.209" v="6432"/>
          <ac:grpSpMkLst>
            <pc:docMk/>
            <pc:sldMk cId="2298581200" sldId="614"/>
            <ac:grpSpMk id="112" creationId="{E6D46F21-E67B-3FF5-7E72-42A065D93C29}"/>
          </ac:grpSpMkLst>
        </pc:grpChg>
        <pc:grpChg chg="del mod">
          <ac:chgData name="Luca Crocetti" userId="52efdf86-ba77-4dcf-8f92-67ea05fd85b4" providerId="ADAL" clId="{F54AB79C-CF2F-48E0-AB2B-B1BDA75FD3C3}" dt="2023-10-28T18:31:56.213" v="6447"/>
          <ac:grpSpMkLst>
            <pc:docMk/>
            <pc:sldMk cId="2298581200" sldId="614"/>
            <ac:grpSpMk id="113" creationId="{61ED3032-F06E-976C-1691-46B350804F11}"/>
          </ac:grpSpMkLst>
        </pc:grpChg>
        <pc:grpChg chg="del mod">
          <ac:chgData name="Luca Crocetti" userId="52efdf86-ba77-4dcf-8f92-67ea05fd85b4" providerId="ADAL" clId="{F54AB79C-CF2F-48E0-AB2B-B1BDA75FD3C3}" dt="2023-10-28T18:31:56.209" v="6427"/>
          <ac:grpSpMkLst>
            <pc:docMk/>
            <pc:sldMk cId="2298581200" sldId="614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56.210" v="6435"/>
          <ac:grpSpMkLst>
            <pc:docMk/>
            <pc:sldMk cId="2298581200" sldId="614"/>
            <ac:grpSpMk id="127" creationId="{9EB7FFE4-463F-12E4-9AAC-CD694A3268AD}"/>
          </ac:grpSpMkLst>
        </pc:grpChg>
        <pc:grpChg chg="del mod">
          <ac:chgData name="Luca Crocetti" userId="52efdf86-ba77-4dcf-8f92-67ea05fd85b4" providerId="ADAL" clId="{F54AB79C-CF2F-48E0-AB2B-B1BDA75FD3C3}" dt="2023-10-28T18:31:56.215" v="6463"/>
          <ac:grpSpMkLst>
            <pc:docMk/>
            <pc:sldMk cId="2298581200" sldId="614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56.209" v="6430"/>
          <ac:grpSpMkLst>
            <pc:docMk/>
            <pc:sldMk cId="2298581200" sldId="614"/>
            <ac:grpSpMk id="164" creationId="{A7BD9726-0221-BF9D-0CB4-B642F01375A1}"/>
          </ac:grpSpMkLst>
        </pc:grpChg>
        <pc:grpChg chg="del mod">
          <ac:chgData name="Luca Crocetti" userId="52efdf86-ba77-4dcf-8f92-67ea05fd85b4" providerId="ADAL" clId="{F54AB79C-CF2F-48E0-AB2B-B1BDA75FD3C3}" dt="2023-10-28T18:31:56.216" v="6470"/>
          <ac:grpSpMkLst>
            <pc:docMk/>
            <pc:sldMk cId="2298581200" sldId="614"/>
            <ac:grpSpMk id="165" creationId="{B67A4657-B1E3-FF7C-49C4-558136DCAEB3}"/>
          </ac:grpSpMkLst>
        </pc:grpChg>
        <pc:grpChg chg="del mod">
          <ac:chgData name="Luca Crocetti" userId="52efdf86-ba77-4dcf-8f92-67ea05fd85b4" providerId="ADAL" clId="{F54AB79C-CF2F-48E0-AB2B-B1BDA75FD3C3}" dt="2023-10-28T18:31:56.216" v="6465"/>
          <ac:grpSpMkLst>
            <pc:docMk/>
            <pc:sldMk cId="2298581200" sldId="614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0" creationId="{23632507-4A9E-9238-1C75-95AC8E9BD2B3}"/>
          </ac:grpSpMkLst>
        </pc:grpChg>
        <pc:grpChg chg="add 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4" creationId="{35D1E6E6-E37E-DD02-9887-E4183FE9D0F5}"/>
          </ac:grpSpMkLst>
        </pc:grpChg>
        <pc:grpChg chg="mod">
          <ac:chgData name="Luca Crocetti" userId="52efdf86-ba77-4dcf-8f92-67ea05fd85b4" providerId="ADAL" clId="{F54AB79C-CF2F-48E0-AB2B-B1BDA75FD3C3}" dt="2023-10-28T18:51:29.146" v="7057"/>
          <ac:grpSpMkLst>
            <pc:docMk/>
            <pc:sldMk cId="2298581200" sldId="614"/>
            <ac:grpSpMk id="194" creationId="{6FF21336-4A30-BF05-B6E2-34680AE325B5}"/>
          </ac:grpSpMkLst>
        </pc:grpChg>
        <pc:grpChg chg="mod">
          <ac:chgData name="Luca Crocetti" userId="52efdf86-ba77-4dcf-8f92-67ea05fd85b4" providerId="ADAL" clId="{F54AB79C-CF2F-48E0-AB2B-B1BDA75FD3C3}" dt="2023-10-28T18:51:33.452" v="7060"/>
          <ac:grpSpMkLst>
            <pc:docMk/>
            <pc:sldMk cId="2298581200" sldId="614"/>
            <ac:grpSpMk id="197" creationId="{A3C65426-84F3-A66E-B339-52A13A3AFE0B}"/>
          </ac:grpSpMkLst>
        </pc:grpChg>
        <pc:grpChg chg="mod">
          <ac:chgData name="Luca Crocetti" userId="52efdf86-ba77-4dcf-8f92-67ea05fd85b4" providerId="ADAL" clId="{F54AB79C-CF2F-48E0-AB2B-B1BDA75FD3C3}" dt="2023-10-28T18:51:40.880" v="7064"/>
          <ac:grpSpMkLst>
            <pc:docMk/>
            <pc:sldMk cId="2298581200" sldId="614"/>
            <ac:grpSpMk id="201" creationId="{895040D0-2B5C-8531-F32A-E1788AD6B201}"/>
          </ac:grpSpMkLst>
        </pc:grpChg>
        <pc:grpChg chg="del mod">
          <ac:chgData name="Luca Crocetti" userId="52efdf86-ba77-4dcf-8f92-67ea05fd85b4" providerId="ADAL" clId="{F54AB79C-CF2F-48E0-AB2B-B1BDA75FD3C3}" dt="2023-10-28T18:51:45.260" v="7076"/>
          <ac:grpSpMkLst>
            <pc:docMk/>
            <pc:sldMk cId="2298581200" sldId="614"/>
            <ac:grpSpMk id="208" creationId="{D6A047B9-0977-BC44-ABD6-EC8E75F05F6E}"/>
          </ac:grpSpMkLst>
        </pc:grpChg>
        <pc:grpChg chg="mod">
          <ac:chgData name="Luca Crocetti" userId="52efdf86-ba77-4dcf-8f92-67ea05fd85b4" providerId="ADAL" clId="{F54AB79C-CF2F-48E0-AB2B-B1BDA75FD3C3}" dt="2023-10-28T18:51:53.681" v="7086"/>
          <ac:grpSpMkLst>
            <pc:docMk/>
            <pc:sldMk cId="2298581200" sldId="614"/>
            <ac:grpSpMk id="216" creationId="{DB9D74BB-D913-A8A3-9E99-25B05ED9A31B}"/>
          </ac:grpSpMkLst>
        </pc:grpChg>
        <pc:grpChg chg="del mod">
          <ac:chgData name="Luca Crocetti" userId="52efdf86-ba77-4dcf-8f92-67ea05fd85b4" providerId="ADAL" clId="{F54AB79C-CF2F-48E0-AB2B-B1BDA75FD3C3}" dt="2023-10-28T18:52:01.248" v="7100"/>
          <ac:grpSpMkLst>
            <pc:docMk/>
            <pc:sldMk cId="2298581200" sldId="614"/>
            <ac:grpSpMk id="224" creationId="{D4588027-560A-10A4-2818-A0C58C31D036}"/>
          </ac:grpSpMkLst>
        </pc:grpChg>
        <pc:grpChg chg="mod">
          <ac:chgData name="Luca Crocetti" userId="52efdf86-ba77-4dcf-8f92-67ea05fd85b4" providerId="ADAL" clId="{F54AB79C-CF2F-48E0-AB2B-B1BDA75FD3C3}" dt="2023-10-28T18:52:07.021" v="7110"/>
          <ac:grpSpMkLst>
            <pc:docMk/>
            <pc:sldMk cId="2298581200" sldId="614"/>
            <ac:grpSpMk id="233" creationId="{1B4FF78B-0952-30C4-450B-B876C9678003}"/>
          </ac:grpSpMkLst>
        </pc:grpChg>
        <pc:grpChg chg="mod">
          <ac:chgData name="Luca Crocetti" userId="52efdf86-ba77-4dcf-8f92-67ea05fd85b4" providerId="ADAL" clId="{F54AB79C-CF2F-48E0-AB2B-B1BDA75FD3C3}" dt="2023-10-28T18:52:12.548" v="7116"/>
          <ac:grpSpMkLst>
            <pc:docMk/>
            <pc:sldMk cId="2298581200" sldId="614"/>
            <ac:grpSpMk id="239" creationId="{EECD1F4D-62C0-48C3-DA52-756579DDF3E7}"/>
          </ac:grpSpMkLst>
        </pc:grpChg>
        <pc:grpChg chg="mod">
          <ac:chgData name="Luca Crocetti" userId="52efdf86-ba77-4dcf-8f92-67ea05fd85b4" providerId="ADAL" clId="{F54AB79C-CF2F-48E0-AB2B-B1BDA75FD3C3}" dt="2023-10-28T18:52:15.423" v="7122"/>
          <ac:grpSpMkLst>
            <pc:docMk/>
            <pc:sldMk cId="2298581200" sldId="614"/>
            <ac:grpSpMk id="245" creationId="{C037559D-054D-2D24-9BAC-7D0E29E4D7A0}"/>
          </ac:grpSpMkLst>
        </pc:grpChg>
        <pc:grpChg chg="mod">
          <ac:chgData name="Luca Crocetti" userId="52efdf86-ba77-4dcf-8f92-67ea05fd85b4" providerId="ADAL" clId="{F54AB79C-CF2F-48E0-AB2B-B1BDA75FD3C3}" dt="2023-10-28T18:52:22.631" v="7126"/>
          <ac:grpSpMkLst>
            <pc:docMk/>
            <pc:sldMk cId="2298581200" sldId="614"/>
            <ac:grpSpMk id="249" creationId="{B47E8C6C-C3D2-8F9A-24FB-730031158CD7}"/>
          </ac:grpSpMkLst>
        </pc:grpChg>
        <pc:grpChg chg="del 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58" creationId="{44790495-A79E-EB30-FA70-2B85DDA38867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59" creationId="{0CC52EAC-06DB-E5F9-2605-E651B349AFA0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60" creationId="{5D442AF4-8E14-2AFF-D065-3A5171D53348}"/>
          </ac:grpSpMkLst>
        </pc:grpChg>
        <pc:grpChg chg="del 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65" creationId="{75432D1E-593A-135B-F655-5B5AF1735FFC}"/>
          </ac:grpSpMkLst>
        </pc:grpChg>
        <pc:grpChg chg="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66" creationId="{A4AAC2EE-998A-F1C8-4DC2-96ADE6C36CF5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3" creationId="{D67DBB64-BA37-C4FA-54E6-C6171F195AE1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4" creationId="{8024AEE1-29E4-67F4-4727-65F8ED96C28D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5" creationId="{D2543DDF-FF49-5A81-A8D9-13A44B2B1CB2}"/>
          </ac:grpSpMkLst>
        </pc:grpChg>
        <pc:grpChg chg="mod">
          <ac:chgData name="Luca Crocetti" userId="52efdf86-ba77-4dcf-8f92-67ea05fd85b4" providerId="ADAL" clId="{F54AB79C-CF2F-48E0-AB2B-B1BDA75FD3C3}" dt="2023-10-28T18:52:51.846" v="7151"/>
          <ac:grpSpMkLst>
            <pc:docMk/>
            <pc:sldMk cId="2298581200" sldId="614"/>
            <ac:grpSpMk id="279" creationId="{92DC1726-5D4F-72E8-6D15-79098708643B}"/>
          </ac:grpSpMkLst>
        </pc:grpChg>
        <pc:grpChg chg="mod">
          <ac:chgData name="Luca Crocetti" userId="52efdf86-ba77-4dcf-8f92-67ea05fd85b4" providerId="ADAL" clId="{F54AB79C-CF2F-48E0-AB2B-B1BDA75FD3C3}" dt="2023-10-28T18:53:21.665" v="7158"/>
          <ac:grpSpMkLst>
            <pc:docMk/>
            <pc:sldMk cId="2298581200" sldId="614"/>
            <ac:grpSpMk id="283" creationId="{93D2B407-545E-99B4-CB77-F8EA84BEED16}"/>
          </ac:grpSpMkLst>
        </pc:grpChg>
        <pc:grpChg chg="mod">
          <ac:chgData name="Luca Crocetti" userId="52efdf86-ba77-4dcf-8f92-67ea05fd85b4" providerId="ADAL" clId="{F54AB79C-CF2F-48E0-AB2B-B1BDA75FD3C3}" dt="2023-10-28T18:53:54.706" v="7166"/>
          <ac:grpSpMkLst>
            <pc:docMk/>
            <pc:sldMk cId="2298581200" sldId="614"/>
            <ac:grpSpMk id="290" creationId="{4FC2A31E-5F93-F27C-6715-14479E70FEA3}"/>
          </ac:grpSpMkLst>
        </pc:grpChg>
        <pc:grpChg chg="mod">
          <ac:chgData name="Luca Crocetti" userId="52efdf86-ba77-4dcf-8f92-67ea05fd85b4" providerId="ADAL" clId="{F54AB79C-CF2F-48E0-AB2B-B1BDA75FD3C3}" dt="2023-10-28T18:55:53.152" v="7198"/>
          <ac:grpSpMkLst>
            <pc:docMk/>
            <pc:sldMk cId="2298581200" sldId="614"/>
            <ac:grpSpMk id="314" creationId="{68FF328D-1148-2D84-F309-480962B88F9C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3" creationId="{06BE0304-E0BA-7096-B3E5-68BA3F7B1D03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4" creationId="{7B36223C-544B-C3A2-5F25-58D2E211F043}"/>
          </ac:grpSpMkLst>
        </pc:grpChg>
        <pc:grpChg chg="mod">
          <ac:chgData name="Luca Crocetti" userId="52efdf86-ba77-4dcf-8f92-67ea05fd85b4" providerId="ADAL" clId="{F54AB79C-CF2F-48E0-AB2B-B1BDA75FD3C3}" dt="2023-10-28T18:56:09.760" v="7213"/>
          <ac:grpSpMkLst>
            <pc:docMk/>
            <pc:sldMk cId="2298581200" sldId="614"/>
            <ac:grpSpMk id="328" creationId="{EC97A8DE-C577-D5FA-EBBA-DE7D536F176F}"/>
          </ac:grpSpMkLst>
        </pc:grpChg>
        <pc:inkChg chg="del">
          <ac:chgData name="Luca Crocetti" userId="52efdf86-ba77-4dcf-8f92-67ea05fd85b4" providerId="ADAL" clId="{F54AB79C-CF2F-48E0-AB2B-B1BDA75FD3C3}" dt="2023-10-28T18:31:56.214" v="6453"/>
          <ac:inkMkLst>
            <pc:docMk/>
            <pc:sldMk cId="2298581200" sldId="614"/>
            <ac:inkMk id="3" creationId="{C54727EB-ADE9-A1B3-4CC0-F6AAEB72144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" creationId="{26F1166D-B0D8-4D7F-BB33-3806EE324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6" creationId="{D38A5947-DAC8-5194-FB50-8972DEF6DB13}"/>
          </ac:inkMkLst>
        </pc:inkChg>
        <pc:inkChg chg="add del">
          <ac:chgData name="Luca Crocetti" userId="52efdf86-ba77-4dcf-8f92-67ea05fd85b4" providerId="ADAL" clId="{F54AB79C-CF2F-48E0-AB2B-B1BDA75FD3C3}" dt="2023-10-28T18:33:26.997" v="6486"/>
          <ac:inkMkLst>
            <pc:docMk/>
            <pc:sldMk cId="2298581200" sldId="614"/>
            <ac:inkMk id="8" creationId="{04501ACF-84B6-776C-67D8-275126BAC02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9" creationId="{5341721F-63E8-68EA-FF3F-4B3B8BD1215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0" creationId="{390BD447-3D80-BEF1-5D18-A177170B74D4}"/>
          </ac:inkMkLst>
        </pc:inkChg>
        <pc:inkChg chg="del">
          <ac:chgData name="Luca Crocetti" userId="52efdf86-ba77-4dcf-8f92-67ea05fd85b4" providerId="ADAL" clId="{F54AB79C-CF2F-48E0-AB2B-B1BDA75FD3C3}" dt="2023-10-28T18:31:56.207" v="6420"/>
          <ac:inkMkLst>
            <pc:docMk/>
            <pc:sldMk cId="2298581200" sldId="614"/>
            <ac:inkMk id="11" creationId="{0F4C3CF2-3651-5A2C-84CD-6F94D2389364}"/>
          </ac:inkMkLst>
        </pc:inkChg>
        <pc:inkChg chg="del">
          <ac:chgData name="Luca Crocetti" userId="52efdf86-ba77-4dcf-8f92-67ea05fd85b4" providerId="ADAL" clId="{F54AB79C-CF2F-48E0-AB2B-B1BDA75FD3C3}" dt="2023-10-28T18:31:56.218" v="6479"/>
          <ac:inkMkLst>
            <pc:docMk/>
            <pc:sldMk cId="2298581200" sldId="614"/>
            <ac:inkMk id="12" creationId="{31C5AB70-6170-A316-5434-8C63FE4726FD}"/>
          </ac:inkMkLst>
        </pc:inkChg>
        <pc:inkChg chg="del">
          <ac:chgData name="Luca Crocetti" userId="52efdf86-ba77-4dcf-8f92-67ea05fd85b4" providerId="ADAL" clId="{F54AB79C-CF2F-48E0-AB2B-B1BDA75FD3C3}" dt="2023-10-28T18:31:56.217" v="6475"/>
          <ac:inkMkLst>
            <pc:docMk/>
            <pc:sldMk cId="2298581200" sldId="614"/>
            <ac:inkMk id="13" creationId="{8779E6E1-95A6-66E2-3A4D-262E559E2B0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4" creationId="{28FBFBD2-2048-721F-41DD-5F392966F4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5" creationId="{A902AEE9-3A84-BCAD-19EA-124F35B2B92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6" creationId="{40DDF927-5BF5-3513-E4C1-19754891258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" creationId="{D7D65B73-34AE-E56D-A61D-8189BB7AA98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" creationId="{3736751B-5300-A894-549F-BD5B7ED86C6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9" creationId="{02E791F0-9259-747E-CD3F-13A6FD80B32A}"/>
          </ac:inkMkLst>
        </pc:inkChg>
        <pc:inkChg chg="del">
          <ac:chgData name="Luca Crocetti" userId="52efdf86-ba77-4dcf-8f92-67ea05fd85b4" providerId="ADAL" clId="{F54AB79C-CF2F-48E0-AB2B-B1BDA75FD3C3}" dt="2023-10-28T18:31:56.204" v="6414"/>
          <ac:inkMkLst>
            <pc:docMk/>
            <pc:sldMk cId="2298581200" sldId="614"/>
            <ac:inkMk id="20" creationId="{47BA61AC-B59B-36B7-AFC3-8C804D96B1EB}"/>
          </ac:inkMkLst>
        </pc:inkChg>
        <pc:inkChg chg="del">
          <ac:chgData name="Luca Crocetti" userId="52efdf86-ba77-4dcf-8f92-67ea05fd85b4" providerId="ADAL" clId="{F54AB79C-CF2F-48E0-AB2B-B1BDA75FD3C3}" dt="2023-10-28T18:31:56.213" v="6444"/>
          <ac:inkMkLst>
            <pc:docMk/>
            <pc:sldMk cId="2298581200" sldId="614"/>
            <ac:inkMk id="21" creationId="{977DEB47-E145-A928-191F-C80E2DDA1C10}"/>
          </ac:inkMkLst>
        </pc:inkChg>
        <pc:inkChg chg="del">
          <ac:chgData name="Luca Crocetti" userId="52efdf86-ba77-4dcf-8f92-67ea05fd85b4" providerId="ADAL" clId="{F54AB79C-CF2F-48E0-AB2B-B1BDA75FD3C3}" dt="2023-10-28T18:31:56.207" v="6422"/>
          <ac:inkMkLst>
            <pc:docMk/>
            <pc:sldMk cId="2298581200" sldId="614"/>
            <ac:inkMk id="22" creationId="{1C5A24CD-EB78-62EE-05F6-00F1ECA20A2B}"/>
          </ac:inkMkLst>
        </pc:inkChg>
        <pc:inkChg chg="del">
          <ac:chgData name="Luca Crocetti" userId="52efdf86-ba77-4dcf-8f92-67ea05fd85b4" providerId="ADAL" clId="{F54AB79C-CF2F-48E0-AB2B-B1BDA75FD3C3}" dt="2023-10-28T18:31:56.209" v="6428"/>
          <ac:inkMkLst>
            <pc:docMk/>
            <pc:sldMk cId="2298581200" sldId="614"/>
            <ac:inkMk id="23" creationId="{5C4663FD-8A84-52AC-F759-747E6EFD0020}"/>
          </ac:inkMkLst>
        </pc:inkChg>
        <pc:inkChg chg="del">
          <ac:chgData name="Luca Crocetti" userId="52efdf86-ba77-4dcf-8f92-67ea05fd85b4" providerId="ADAL" clId="{F54AB79C-CF2F-48E0-AB2B-B1BDA75FD3C3}" dt="2023-10-28T18:31:56.199" v="6395"/>
          <ac:inkMkLst>
            <pc:docMk/>
            <pc:sldMk cId="2298581200" sldId="614"/>
            <ac:inkMk id="24" creationId="{D7C4CC0C-0254-8518-90C2-13BA52DC4E6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5" creationId="{F8A57A90-8BB7-5A6B-C6DD-76805128804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6" creationId="{413D4474-9856-9526-B17D-31BC8661C39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7" creationId="{2D4BB9ED-4772-9CD0-875A-7AD1AF28F45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8" creationId="{9AE0899D-5E5D-C8AF-5A3C-A5AD3DE7089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9" creationId="{434A2272-BD3C-9AF3-DAC8-9625991A003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0" creationId="{2CBA4324-47FC-71FE-4D75-258B4CF8865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1" creationId="{023C95CA-27A0-7EBB-E697-A1A05EB7CF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2" creationId="{45847956-16CA-4EC2-AEA7-4935DE3B2C2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3" creationId="{A2EEE391-184D-ED39-7515-2EA1AEA4594F}"/>
          </ac:inkMkLst>
        </pc:inkChg>
        <pc:inkChg chg="del mod">
          <ac:chgData name="Luca Crocetti" userId="52efdf86-ba77-4dcf-8f92-67ea05fd85b4" providerId="ADAL" clId="{F54AB79C-CF2F-48E0-AB2B-B1BDA75FD3C3}" dt="2023-10-28T18:31:56.212" v="6439"/>
          <ac:inkMkLst>
            <pc:docMk/>
            <pc:sldMk cId="2298581200" sldId="614"/>
            <ac:inkMk id="34" creationId="{55139B5C-CE37-9418-C2E1-C0CDB588D897}"/>
          </ac:inkMkLst>
        </pc:inkChg>
        <pc:inkChg chg="del mod">
          <ac:chgData name="Luca Crocetti" userId="52efdf86-ba77-4dcf-8f92-67ea05fd85b4" providerId="ADAL" clId="{F54AB79C-CF2F-48E0-AB2B-B1BDA75FD3C3}" dt="2023-10-28T18:31:56.210" v="6436"/>
          <ac:inkMkLst>
            <pc:docMk/>
            <pc:sldMk cId="2298581200" sldId="614"/>
            <ac:inkMk id="35" creationId="{0DAAAD90-093A-7CD7-ECAE-043527251C48}"/>
          </ac:inkMkLst>
        </pc:inkChg>
        <pc:inkChg chg="del mod">
          <ac:chgData name="Luca Crocetti" userId="52efdf86-ba77-4dcf-8f92-67ea05fd85b4" providerId="ADAL" clId="{F54AB79C-CF2F-48E0-AB2B-B1BDA75FD3C3}" dt="2023-10-28T18:31:56.200" v="6401"/>
          <ac:inkMkLst>
            <pc:docMk/>
            <pc:sldMk cId="2298581200" sldId="614"/>
            <ac:inkMk id="36" creationId="{C937664A-8C51-4BC9-8620-7C5603EC3181}"/>
          </ac:inkMkLst>
        </pc:inkChg>
        <pc:inkChg chg="del mod">
          <ac:chgData name="Luca Crocetti" userId="52efdf86-ba77-4dcf-8f92-67ea05fd85b4" providerId="ADAL" clId="{F54AB79C-CF2F-48E0-AB2B-B1BDA75FD3C3}" dt="2023-10-28T18:31:56.217" v="6472"/>
          <ac:inkMkLst>
            <pc:docMk/>
            <pc:sldMk cId="2298581200" sldId="614"/>
            <ac:inkMk id="37" creationId="{B03B3A59-E476-5EAB-30C3-ED578588059E}"/>
          </ac:inkMkLst>
        </pc:inkChg>
        <pc:inkChg chg="del mod">
          <ac:chgData name="Luca Crocetti" userId="52efdf86-ba77-4dcf-8f92-67ea05fd85b4" providerId="ADAL" clId="{F54AB79C-CF2F-48E0-AB2B-B1BDA75FD3C3}" dt="2023-10-28T18:31:56.202" v="6409"/>
          <ac:inkMkLst>
            <pc:docMk/>
            <pc:sldMk cId="2298581200" sldId="614"/>
            <ac:inkMk id="38" creationId="{90BFA0C6-4FB0-8215-3D5E-1AD94123DCA7}"/>
          </ac:inkMkLst>
        </pc:inkChg>
        <pc:inkChg chg="del mod">
          <ac:chgData name="Luca Crocetti" userId="52efdf86-ba77-4dcf-8f92-67ea05fd85b4" providerId="ADAL" clId="{F54AB79C-CF2F-48E0-AB2B-B1BDA75FD3C3}" dt="2023-10-28T18:31:56.210" v="6434"/>
          <ac:inkMkLst>
            <pc:docMk/>
            <pc:sldMk cId="2298581200" sldId="614"/>
            <ac:inkMk id="39" creationId="{A1271137-48CB-B8B2-0090-3B0C0A5FC5D8}"/>
          </ac:inkMkLst>
        </pc:inkChg>
        <pc:inkChg chg="del mod">
          <ac:chgData name="Luca Crocetti" userId="52efdf86-ba77-4dcf-8f92-67ea05fd85b4" providerId="ADAL" clId="{F54AB79C-CF2F-48E0-AB2B-B1BDA75FD3C3}" dt="2023-10-28T18:31:56.217" v="6477"/>
          <ac:inkMkLst>
            <pc:docMk/>
            <pc:sldMk cId="2298581200" sldId="614"/>
            <ac:inkMk id="40" creationId="{CC84D5F8-4973-DAFE-A89E-06F2812E0301}"/>
          </ac:inkMkLst>
        </pc:inkChg>
        <pc:inkChg chg="del mod">
          <ac:chgData name="Luca Crocetti" userId="52efdf86-ba77-4dcf-8f92-67ea05fd85b4" providerId="ADAL" clId="{F54AB79C-CF2F-48E0-AB2B-B1BDA75FD3C3}" dt="2023-10-28T18:31:56.218" v="6481"/>
          <ac:inkMkLst>
            <pc:docMk/>
            <pc:sldMk cId="2298581200" sldId="614"/>
            <ac:inkMk id="41" creationId="{8BB4B85C-6D32-98A5-ECB0-00D2C95B1E09}"/>
          </ac:inkMkLst>
        </pc:inkChg>
        <pc:inkChg chg="del mod">
          <ac:chgData name="Luca Crocetti" userId="52efdf86-ba77-4dcf-8f92-67ea05fd85b4" providerId="ADAL" clId="{F54AB79C-CF2F-48E0-AB2B-B1BDA75FD3C3}" dt="2023-10-28T18:31:56.210" v="6438"/>
          <ac:inkMkLst>
            <pc:docMk/>
            <pc:sldMk cId="2298581200" sldId="614"/>
            <ac:inkMk id="42" creationId="{F710978D-3352-EF87-A112-8D0B1983BF34}"/>
          </ac:inkMkLst>
        </pc:inkChg>
        <pc:inkChg chg="del mod">
          <ac:chgData name="Luca Crocetti" userId="52efdf86-ba77-4dcf-8f92-67ea05fd85b4" providerId="ADAL" clId="{F54AB79C-CF2F-48E0-AB2B-B1BDA75FD3C3}" dt="2023-10-28T18:31:56.216" v="6467"/>
          <ac:inkMkLst>
            <pc:docMk/>
            <pc:sldMk cId="2298581200" sldId="614"/>
            <ac:inkMk id="43" creationId="{394FB556-D0A5-C60B-EC13-AED59F46E717}"/>
          </ac:inkMkLst>
        </pc:inkChg>
        <pc:inkChg chg="del mod">
          <ac:chgData name="Luca Crocetti" userId="52efdf86-ba77-4dcf-8f92-67ea05fd85b4" providerId="ADAL" clId="{F54AB79C-CF2F-48E0-AB2B-B1BDA75FD3C3}" dt="2023-10-28T18:31:56.208" v="6425"/>
          <ac:inkMkLst>
            <pc:docMk/>
            <pc:sldMk cId="2298581200" sldId="614"/>
            <ac:inkMk id="44" creationId="{06D81B07-BAFB-419A-3765-10B5EDD996DE}"/>
          </ac:inkMkLst>
        </pc:inkChg>
        <pc:inkChg chg="del mod">
          <ac:chgData name="Luca Crocetti" userId="52efdf86-ba77-4dcf-8f92-67ea05fd85b4" providerId="ADAL" clId="{F54AB79C-CF2F-48E0-AB2B-B1BDA75FD3C3}" dt="2023-10-28T18:31:56.202" v="6407"/>
          <ac:inkMkLst>
            <pc:docMk/>
            <pc:sldMk cId="2298581200" sldId="614"/>
            <ac:inkMk id="45" creationId="{4FB78388-1F66-8345-000F-4257972610A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6" creationId="{FF0CB0FE-7376-2DE4-846B-1DB73FFCC65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7" creationId="{A2B14C34-5CAA-81B4-0C1A-BD33EF5C59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8" creationId="{32A54ADA-22B6-072D-D7AD-E121C64D8B6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9" creationId="{D23D92F6-5370-9646-1159-AC41DA452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0" creationId="{8C214D7C-4AA3-4774-6569-906989C23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1" creationId="{839DDBAF-CD98-BA62-B56A-A0BF1AEBEF9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2" creationId="{B092746A-2680-25DF-9E62-348F996F562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3" creationId="{EA8225CC-8A38-A382-533A-90918C6B16F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4" creationId="{95E36F10-2C61-F345-344B-DCA166211E1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5" creationId="{2DB59622-63AA-AEE7-B691-BB130DA4D572}"/>
          </ac:inkMkLst>
        </pc:inkChg>
        <pc:inkChg chg="del mod">
          <ac:chgData name="Luca Crocetti" userId="52efdf86-ba77-4dcf-8f92-67ea05fd85b4" providerId="ADAL" clId="{F54AB79C-CF2F-48E0-AB2B-B1BDA75FD3C3}" dt="2023-10-28T18:31:56.217" v="6471"/>
          <ac:inkMkLst>
            <pc:docMk/>
            <pc:sldMk cId="2298581200" sldId="614"/>
            <ac:inkMk id="56" creationId="{21FAF232-82C0-7085-4814-5624E6E88095}"/>
          </ac:inkMkLst>
        </pc:inkChg>
        <pc:inkChg chg="del mod">
          <ac:chgData name="Luca Crocetti" userId="52efdf86-ba77-4dcf-8f92-67ea05fd85b4" providerId="ADAL" clId="{F54AB79C-CF2F-48E0-AB2B-B1BDA75FD3C3}" dt="2023-10-28T18:31:56.218" v="6480"/>
          <ac:inkMkLst>
            <pc:docMk/>
            <pc:sldMk cId="2298581200" sldId="614"/>
            <ac:inkMk id="57" creationId="{5CFC0830-2C86-E596-658A-77A86E979262}"/>
          </ac:inkMkLst>
        </pc:inkChg>
        <pc:inkChg chg="del mod">
          <ac:chgData name="Luca Crocetti" userId="52efdf86-ba77-4dcf-8f92-67ea05fd85b4" providerId="ADAL" clId="{F54AB79C-CF2F-48E0-AB2B-B1BDA75FD3C3}" dt="2023-10-28T18:31:56.216" v="6466"/>
          <ac:inkMkLst>
            <pc:docMk/>
            <pc:sldMk cId="2298581200" sldId="614"/>
            <ac:inkMk id="58" creationId="{5E3B9C12-9B8E-1433-4474-5E752426431E}"/>
          </ac:inkMkLst>
        </pc:inkChg>
        <pc:inkChg chg="del mod">
          <ac:chgData name="Luca Crocetti" userId="52efdf86-ba77-4dcf-8f92-67ea05fd85b4" providerId="ADAL" clId="{F54AB79C-CF2F-48E0-AB2B-B1BDA75FD3C3}" dt="2023-10-28T18:31:56.209" v="6426"/>
          <ac:inkMkLst>
            <pc:docMk/>
            <pc:sldMk cId="2298581200" sldId="614"/>
            <ac:inkMk id="59" creationId="{603629E1-E1FC-B07F-6F7E-71B59CBAEBCD}"/>
          </ac:inkMkLst>
        </pc:inkChg>
        <pc:inkChg chg="del">
          <ac:chgData name="Luca Crocetti" userId="52efdf86-ba77-4dcf-8f92-67ea05fd85b4" providerId="ADAL" clId="{F54AB79C-CF2F-48E0-AB2B-B1BDA75FD3C3}" dt="2023-10-28T18:31:56.199" v="6393"/>
          <ac:inkMkLst>
            <pc:docMk/>
            <pc:sldMk cId="2298581200" sldId="614"/>
            <ac:inkMk id="60" creationId="{45049123-C3C7-76CF-9532-3CF89A7859DA}"/>
          </ac:inkMkLst>
        </pc:inkChg>
        <pc:inkChg chg="del mod">
          <ac:chgData name="Luca Crocetti" userId="52efdf86-ba77-4dcf-8f92-67ea05fd85b4" providerId="ADAL" clId="{F54AB79C-CF2F-48E0-AB2B-B1BDA75FD3C3}" dt="2023-10-28T18:31:56.205" v="6415"/>
          <ac:inkMkLst>
            <pc:docMk/>
            <pc:sldMk cId="2298581200" sldId="614"/>
            <ac:inkMk id="61" creationId="{C5C1857D-062F-FCDE-B32B-8F08617C2C42}"/>
          </ac:inkMkLst>
        </pc:inkChg>
        <pc:inkChg chg="del">
          <ac:chgData name="Luca Crocetti" userId="52efdf86-ba77-4dcf-8f92-67ea05fd85b4" providerId="ADAL" clId="{F54AB79C-CF2F-48E0-AB2B-B1BDA75FD3C3}" dt="2023-10-28T18:31:56.198" v="6391"/>
          <ac:inkMkLst>
            <pc:docMk/>
            <pc:sldMk cId="2298581200" sldId="614"/>
            <ac:inkMk id="63" creationId="{2BE0D6D3-70A7-A171-C77C-8EF60115A3B6}"/>
          </ac:inkMkLst>
        </pc:inkChg>
        <pc:inkChg chg="del mod">
          <ac:chgData name="Luca Crocetti" userId="52efdf86-ba77-4dcf-8f92-67ea05fd85b4" providerId="ADAL" clId="{F54AB79C-CF2F-48E0-AB2B-B1BDA75FD3C3}" dt="2023-10-28T18:31:56.214" v="6452"/>
          <ac:inkMkLst>
            <pc:docMk/>
            <pc:sldMk cId="2298581200" sldId="614"/>
            <ac:inkMk id="64" creationId="{2DDA145D-63C6-A7C6-AAEC-1B29B17307A7}"/>
          </ac:inkMkLst>
        </pc:inkChg>
        <pc:inkChg chg="del mod">
          <ac:chgData name="Luca Crocetti" userId="52efdf86-ba77-4dcf-8f92-67ea05fd85b4" providerId="ADAL" clId="{F54AB79C-CF2F-48E0-AB2B-B1BDA75FD3C3}" dt="2023-10-28T18:31:56.208" v="6424"/>
          <ac:inkMkLst>
            <pc:docMk/>
            <pc:sldMk cId="2298581200" sldId="614"/>
            <ac:inkMk id="65" creationId="{9A7674F6-8B30-54F1-CAB9-DC6A4BDE8C6A}"/>
          </ac:inkMkLst>
        </pc:inkChg>
        <pc:inkChg chg="del mod">
          <ac:chgData name="Luca Crocetti" userId="52efdf86-ba77-4dcf-8f92-67ea05fd85b4" providerId="ADAL" clId="{F54AB79C-CF2F-48E0-AB2B-B1BDA75FD3C3}" dt="2023-10-28T18:31:56.204" v="6413"/>
          <ac:inkMkLst>
            <pc:docMk/>
            <pc:sldMk cId="2298581200" sldId="614"/>
            <ac:inkMk id="66" creationId="{0186E416-6D3B-9BE5-4218-6D7C6285F62E}"/>
          </ac:inkMkLst>
        </pc:inkChg>
        <pc:inkChg chg="del mod">
          <ac:chgData name="Luca Crocetti" userId="52efdf86-ba77-4dcf-8f92-67ea05fd85b4" providerId="ADAL" clId="{F54AB79C-CF2F-48E0-AB2B-B1BDA75FD3C3}" dt="2023-10-28T18:31:56.202" v="6408"/>
          <ac:inkMkLst>
            <pc:docMk/>
            <pc:sldMk cId="2298581200" sldId="614"/>
            <ac:inkMk id="67" creationId="{E7B69D9C-6474-95AF-941B-C28C0C1E9CA6}"/>
          </ac:inkMkLst>
        </pc:inkChg>
        <pc:inkChg chg="del mod">
          <ac:chgData name="Luca Crocetti" userId="52efdf86-ba77-4dcf-8f92-67ea05fd85b4" providerId="ADAL" clId="{F54AB79C-CF2F-48E0-AB2B-B1BDA75FD3C3}" dt="2023-10-28T18:31:56.210" v="6437"/>
          <ac:inkMkLst>
            <pc:docMk/>
            <pc:sldMk cId="2298581200" sldId="614"/>
            <ac:inkMk id="68" creationId="{9EDBCE9B-2C2F-18A7-C334-EF601D660587}"/>
          </ac:inkMkLst>
        </pc:inkChg>
        <pc:inkChg chg="del">
          <ac:chgData name="Luca Crocetti" userId="52efdf86-ba77-4dcf-8f92-67ea05fd85b4" providerId="ADAL" clId="{F54AB79C-CF2F-48E0-AB2B-B1BDA75FD3C3}" dt="2023-10-28T18:31:56.200" v="6396"/>
          <ac:inkMkLst>
            <pc:docMk/>
            <pc:sldMk cId="2298581200" sldId="614"/>
            <ac:inkMk id="69" creationId="{ABF17193-1E9C-FF76-1F15-3B6EB5E51434}"/>
          </ac:inkMkLst>
        </pc:inkChg>
        <pc:inkChg chg="del mod">
          <ac:chgData name="Luca Crocetti" userId="52efdf86-ba77-4dcf-8f92-67ea05fd85b4" providerId="ADAL" clId="{F54AB79C-CF2F-48E0-AB2B-B1BDA75FD3C3}" dt="2023-10-28T18:31:56.209" v="6429"/>
          <ac:inkMkLst>
            <pc:docMk/>
            <pc:sldMk cId="2298581200" sldId="614"/>
            <ac:inkMk id="70" creationId="{B5A3794C-836A-37DF-6609-82CB689E4A1E}"/>
          </ac:inkMkLst>
        </pc:inkChg>
        <pc:inkChg chg="del mod">
          <ac:chgData name="Luca Crocetti" userId="52efdf86-ba77-4dcf-8f92-67ea05fd85b4" providerId="ADAL" clId="{F54AB79C-CF2F-48E0-AB2B-B1BDA75FD3C3}" dt="2023-10-28T18:31:56.201" v="6405"/>
          <ac:inkMkLst>
            <pc:docMk/>
            <pc:sldMk cId="2298581200" sldId="614"/>
            <ac:inkMk id="71" creationId="{96DEBE03-98E6-B8D2-196B-398213B3F2B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2" creationId="{96347F51-43F1-C0D3-BDC8-40FDDEC4E1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3" creationId="{4E261DF3-96B8-87AA-A8A0-BE5D6E938B7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4" creationId="{243BB9AE-41F6-18AC-1ED5-D34F51EE25D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5" creationId="{B3EA2FB0-D9C4-AA39-9EE6-BAD4FD9D60F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6" creationId="{A16F252E-304A-059E-E668-C8EA50DE817E}"/>
          </ac:inkMkLst>
        </pc:inkChg>
        <pc:inkChg chg="del mod">
          <ac:chgData name="Luca Crocetti" userId="52efdf86-ba77-4dcf-8f92-67ea05fd85b4" providerId="ADAL" clId="{F54AB79C-CF2F-48E0-AB2B-B1BDA75FD3C3}" dt="2023-10-28T18:31:56.213" v="6445"/>
          <ac:inkMkLst>
            <pc:docMk/>
            <pc:sldMk cId="2298581200" sldId="614"/>
            <ac:inkMk id="78" creationId="{D3C24869-2384-F10B-5F64-EF0772E48897}"/>
          </ac:inkMkLst>
        </pc:inkChg>
        <pc:inkChg chg="del mod">
          <ac:chgData name="Luca Crocetti" userId="52efdf86-ba77-4dcf-8f92-67ea05fd85b4" providerId="ADAL" clId="{F54AB79C-CF2F-48E0-AB2B-B1BDA75FD3C3}" dt="2023-10-28T18:31:56.216" v="6469"/>
          <ac:inkMkLst>
            <pc:docMk/>
            <pc:sldMk cId="2298581200" sldId="614"/>
            <ac:inkMk id="79" creationId="{95F3BFF9-FF00-1CA9-4F0D-844F2B0D5FED}"/>
          </ac:inkMkLst>
        </pc:inkChg>
        <pc:inkChg chg="del">
          <ac:chgData name="Luca Crocetti" userId="52efdf86-ba77-4dcf-8f92-67ea05fd85b4" providerId="ADAL" clId="{F54AB79C-CF2F-48E0-AB2B-B1BDA75FD3C3}" dt="2023-10-28T18:31:56.199" v="6392"/>
          <ac:inkMkLst>
            <pc:docMk/>
            <pc:sldMk cId="2298581200" sldId="614"/>
            <ac:inkMk id="80" creationId="{260EE495-036E-7C58-2DF0-02E61AD8E6FC}"/>
          </ac:inkMkLst>
        </pc:inkChg>
        <pc:inkChg chg="del mod">
          <ac:chgData name="Luca Crocetti" userId="52efdf86-ba77-4dcf-8f92-67ea05fd85b4" providerId="ADAL" clId="{F54AB79C-CF2F-48E0-AB2B-B1BDA75FD3C3}" dt="2023-10-28T18:31:56.214" v="6450"/>
          <ac:inkMkLst>
            <pc:docMk/>
            <pc:sldMk cId="2298581200" sldId="614"/>
            <ac:inkMk id="81" creationId="{2ACE7C31-0993-44AE-DAFF-7EFEA0E3F2DA}"/>
          </ac:inkMkLst>
        </pc:inkChg>
        <pc:inkChg chg="del mod">
          <ac:chgData name="Luca Crocetti" userId="52efdf86-ba77-4dcf-8f92-67ea05fd85b4" providerId="ADAL" clId="{F54AB79C-CF2F-48E0-AB2B-B1BDA75FD3C3}" dt="2023-10-28T18:31:56.215" v="6458"/>
          <ac:inkMkLst>
            <pc:docMk/>
            <pc:sldMk cId="2298581200" sldId="614"/>
            <ac:inkMk id="82" creationId="{901AB230-0AD1-8370-9724-EB5C2DC77D0B}"/>
          </ac:inkMkLst>
        </pc:inkChg>
        <pc:inkChg chg="del mod">
          <ac:chgData name="Luca Crocetti" userId="52efdf86-ba77-4dcf-8f92-67ea05fd85b4" providerId="ADAL" clId="{F54AB79C-CF2F-48E0-AB2B-B1BDA75FD3C3}" dt="2023-10-28T18:31:56.209" v="6431"/>
          <ac:inkMkLst>
            <pc:docMk/>
            <pc:sldMk cId="2298581200" sldId="614"/>
            <ac:inkMk id="83" creationId="{7E8D8A12-8DB4-5A19-1140-A9A7E65A81DE}"/>
          </ac:inkMkLst>
        </pc:inkChg>
        <pc:inkChg chg="del mod">
          <ac:chgData name="Luca Crocetti" userId="52efdf86-ba77-4dcf-8f92-67ea05fd85b4" providerId="ADAL" clId="{F54AB79C-CF2F-48E0-AB2B-B1BDA75FD3C3}" dt="2023-10-28T18:31:56.202" v="6406"/>
          <ac:inkMkLst>
            <pc:docMk/>
            <pc:sldMk cId="2298581200" sldId="614"/>
            <ac:inkMk id="84" creationId="{66F30B44-57FF-BE47-E018-07751FF58271}"/>
          </ac:inkMkLst>
        </pc:inkChg>
        <pc:inkChg chg="del mod">
          <ac:chgData name="Luca Crocetti" userId="52efdf86-ba77-4dcf-8f92-67ea05fd85b4" providerId="ADAL" clId="{F54AB79C-CF2F-48E0-AB2B-B1BDA75FD3C3}" dt="2023-10-28T18:31:56.215" v="6459"/>
          <ac:inkMkLst>
            <pc:docMk/>
            <pc:sldMk cId="2298581200" sldId="614"/>
            <ac:inkMk id="85" creationId="{FD202F3B-EB8D-E727-6792-F076D14C5202}"/>
          </ac:inkMkLst>
        </pc:inkChg>
        <pc:inkChg chg="del mod">
          <ac:chgData name="Luca Crocetti" userId="52efdf86-ba77-4dcf-8f92-67ea05fd85b4" providerId="ADAL" clId="{F54AB79C-CF2F-48E0-AB2B-B1BDA75FD3C3}" dt="2023-10-28T18:31:56.213" v="6448"/>
          <ac:inkMkLst>
            <pc:docMk/>
            <pc:sldMk cId="2298581200" sldId="614"/>
            <ac:inkMk id="86" creationId="{BDC05C9C-F5F9-5283-4FBE-B7EEC1F6D546}"/>
          </ac:inkMkLst>
        </pc:inkChg>
        <pc:inkChg chg="del mod">
          <ac:chgData name="Luca Crocetti" userId="52efdf86-ba77-4dcf-8f92-67ea05fd85b4" providerId="ADAL" clId="{F54AB79C-CF2F-48E0-AB2B-B1BDA75FD3C3}" dt="2023-10-28T18:31:56.200" v="6397"/>
          <ac:inkMkLst>
            <pc:docMk/>
            <pc:sldMk cId="2298581200" sldId="614"/>
            <ac:inkMk id="87" creationId="{0CC111AE-F38A-FADF-7C1C-201989E1FBB8}"/>
          </ac:inkMkLst>
        </pc:inkChg>
        <pc:inkChg chg="del mod">
          <ac:chgData name="Luca Crocetti" userId="52efdf86-ba77-4dcf-8f92-67ea05fd85b4" providerId="ADAL" clId="{F54AB79C-CF2F-48E0-AB2B-B1BDA75FD3C3}" dt="2023-10-28T18:31:56.200" v="6400"/>
          <ac:inkMkLst>
            <pc:docMk/>
            <pc:sldMk cId="2298581200" sldId="614"/>
            <ac:inkMk id="88" creationId="{DA50199A-0A4C-0B82-944A-ED93263E67FC}"/>
          </ac:inkMkLst>
        </pc:inkChg>
        <pc:inkChg chg="del mod">
          <ac:chgData name="Luca Crocetti" userId="52efdf86-ba77-4dcf-8f92-67ea05fd85b4" providerId="ADAL" clId="{F54AB79C-CF2F-48E0-AB2B-B1BDA75FD3C3}" dt="2023-10-28T18:31:56.207" v="6423"/>
          <ac:inkMkLst>
            <pc:docMk/>
            <pc:sldMk cId="2298581200" sldId="614"/>
            <ac:inkMk id="89" creationId="{FA849395-D229-E1CD-0949-F7497BB35EC5}"/>
          </ac:inkMkLst>
        </pc:inkChg>
        <pc:inkChg chg="del mod">
          <ac:chgData name="Luca Crocetti" userId="52efdf86-ba77-4dcf-8f92-67ea05fd85b4" providerId="ADAL" clId="{F54AB79C-CF2F-48E0-AB2B-B1BDA75FD3C3}" dt="2023-10-28T18:31:56.214" v="6455"/>
          <ac:inkMkLst>
            <pc:docMk/>
            <pc:sldMk cId="2298581200" sldId="614"/>
            <ac:inkMk id="90" creationId="{8F3B925D-18F4-F7D5-AA31-17D73A68E364}"/>
          </ac:inkMkLst>
        </pc:inkChg>
        <pc:inkChg chg="del mod">
          <ac:chgData name="Luca Crocetti" userId="52efdf86-ba77-4dcf-8f92-67ea05fd85b4" providerId="ADAL" clId="{F54AB79C-CF2F-48E0-AB2B-B1BDA75FD3C3}" dt="2023-10-28T18:31:56.213" v="6446"/>
          <ac:inkMkLst>
            <pc:docMk/>
            <pc:sldMk cId="2298581200" sldId="614"/>
            <ac:inkMk id="91" creationId="{F5BB352C-5A28-5BB0-751C-FD773147BA78}"/>
          </ac:inkMkLst>
        </pc:inkChg>
        <pc:inkChg chg="del mod">
          <ac:chgData name="Luca Crocetti" userId="52efdf86-ba77-4dcf-8f92-67ea05fd85b4" providerId="ADAL" clId="{F54AB79C-CF2F-48E0-AB2B-B1BDA75FD3C3}" dt="2023-10-28T18:31:56.206" v="6418"/>
          <ac:inkMkLst>
            <pc:docMk/>
            <pc:sldMk cId="2298581200" sldId="614"/>
            <ac:inkMk id="92" creationId="{852FB280-9D91-F9ED-4EEA-B588089DD4DC}"/>
          </ac:inkMkLst>
        </pc:inkChg>
        <pc:inkChg chg="del">
          <ac:chgData name="Luca Crocetti" userId="52efdf86-ba77-4dcf-8f92-67ea05fd85b4" providerId="ADAL" clId="{F54AB79C-CF2F-48E0-AB2B-B1BDA75FD3C3}" dt="2023-10-28T18:31:56.203" v="6412"/>
          <ac:inkMkLst>
            <pc:docMk/>
            <pc:sldMk cId="2298581200" sldId="614"/>
            <ac:inkMk id="93" creationId="{976E3955-F88A-45FB-4EA9-17FFB6391EB8}"/>
          </ac:inkMkLst>
        </pc:inkChg>
        <pc:inkChg chg="del mod">
          <ac:chgData name="Luca Crocetti" userId="52efdf86-ba77-4dcf-8f92-67ea05fd85b4" providerId="ADAL" clId="{F54AB79C-CF2F-48E0-AB2B-B1BDA75FD3C3}" dt="2023-10-28T18:31:56.207" v="6421"/>
          <ac:inkMkLst>
            <pc:docMk/>
            <pc:sldMk cId="2298581200" sldId="614"/>
            <ac:inkMk id="94" creationId="{17AB3415-7D8C-88DF-6558-C13EFC629F96}"/>
          </ac:inkMkLst>
        </pc:inkChg>
        <pc:inkChg chg="del">
          <ac:chgData name="Luca Crocetti" userId="52efdf86-ba77-4dcf-8f92-67ea05fd85b4" providerId="ADAL" clId="{F54AB79C-CF2F-48E0-AB2B-B1BDA75FD3C3}" dt="2023-10-28T18:31:56.214" v="6451"/>
          <ac:inkMkLst>
            <pc:docMk/>
            <pc:sldMk cId="2298581200" sldId="614"/>
            <ac:inkMk id="97" creationId="{B7A6AD91-5DA5-0F34-397F-3C250F2ABC46}"/>
          </ac:inkMkLst>
        </pc:inkChg>
        <pc:inkChg chg="del">
          <ac:chgData name="Luca Crocetti" userId="52efdf86-ba77-4dcf-8f92-67ea05fd85b4" providerId="ADAL" clId="{F54AB79C-CF2F-48E0-AB2B-B1BDA75FD3C3}" dt="2023-10-28T18:53:01.696" v="7154"/>
          <ac:inkMkLst>
            <pc:docMk/>
            <pc:sldMk cId="2298581200" sldId="614"/>
            <ac:inkMk id="99" creationId="{7E4EC4A3-2FD8-9ABE-3D1D-4AD358A885B0}"/>
          </ac:inkMkLst>
        </pc:inkChg>
        <pc:inkChg chg="del">
          <ac:chgData name="Luca Crocetti" userId="52efdf86-ba77-4dcf-8f92-67ea05fd85b4" providerId="ADAL" clId="{F54AB79C-CF2F-48E0-AB2B-B1BDA75FD3C3}" dt="2023-10-28T18:53:01.696" v="7153"/>
          <ac:inkMkLst>
            <pc:docMk/>
            <pc:sldMk cId="2298581200" sldId="614"/>
            <ac:inkMk id="100" creationId="{479A52E8-9CCE-C653-2EAB-2645A4ACC43C}"/>
          </ac:inkMkLst>
        </pc:inkChg>
        <pc:inkChg chg="del">
          <ac:chgData name="Luca Crocetti" userId="52efdf86-ba77-4dcf-8f92-67ea05fd85b4" providerId="ADAL" clId="{F54AB79C-CF2F-48E0-AB2B-B1BDA75FD3C3}" dt="2023-10-28T18:31:56.215" v="6460"/>
          <ac:inkMkLst>
            <pc:docMk/>
            <pc:sldMk cId="2298581200" sldId="614"/>
            <ac:inkMk id="101" creationId="{2B4B45FA-7FD8-D907-ADD6-3BCF98474837}"/>
          </ac:inkMkLst>
        </pc:inkChg>
        <pc:inkChg chg="del mod">
          <ac:chgData name="Luca Crocetti" userId="52efdf86-ba77-4dcf-8f92-67ea05fd85b4" providerId="ADAL" clId="{F54AB79C-CF2F-48E0-AB2B-B1BDA75FD3C3}" dt="2023-10-28T18:31:56.213" v="6447"/>
          <ac:inkMkLst>
            <pc:docMk/>
            <pc:sldMk cId="2298581200" sldId="614"/>
            <ac:inkMk id="102" creationId="{1FB802D9-CE28-8532-DE22-B077862A1554}"/>
          </ac:inkMkLst>
        </pc:inkChg>
        <pc:inkChg chg="del">
          <ac:chgData name="Luca Crocetti" userId="52efdf86-ba77-4dcf-8f92-67ea05fd85b4" providerId="ADAL" clId="{F54AB79C-CF2F-48E0-AB2B-B1BDA75FD3C3}" dt="2023-10-28T18:31:56.198" v="6390"/>
          <ac:inkMkLst>
            <pc:docMk/>
            <pc:sldMk cId="2298581200" sldId="614"/>
            <ac:inkMk id="103" creationId="{B79A5F69-0E34-8CC7-36C2-569A30281EDE}"/>
          </ac:inkMkLst>
        </pc:inkChg>
        <pc:inkChg chg="del mod">
          <ac:chgData name="Luca Crocetti" userId="52efdf86-ba77-4dcf-8f92-67ea05fd85b4" providerId="ADAL" clId="{F54AB79C-CF2F-48E0-AB2B-B1BDA75FD3C3}" dt="2023-10-28T18:31:56.205" v="6416"/>
          <ac:inkMkLst>
            <pc:docMk/>
            <pc:sldMk cId="2298581200" sldId="614"/>
            <ac:inkMk id="104" creationId="{84782D6E-8C5E-276F-700A-1A2B61680B27}"/>
          </ac:inkMkLst>
        </pc:inkChg>
        <pc:inkChg chg="del mod">
          <ac:chgData name="Luca Crocetti" userId="52efdf86-ba77-4dcf-8f92-67ea05fd85b4" providerId="ADAL" clId="{F54AB79C-CF2F-48E0-AB2B-B1BDA75FD3C3}" dt="2023-10-28T18:31:56.210" v="6433"/>
          <ac:inkMkLst>
            <pc:docMk/>
            <pc:sldMk cId="2298581200" sldId="614"/>
            <ac:inkMk id="105" creationId="{EB385E23-3E44-6943-83EA-65F0856900D5}"/>
          </ac:inkMkLst>
        </pc:inkChg>
        <pc:inkChg chg="del mod">
          <ac:chgData name="Luca Crocetti" userId="52efdf86-ba77-4dcf-8f92-67ea05fd85b4" providerId="ADAL" clId="{F54AB79C-CF2F-48E0-AB2B-B1BDA75FD3C3}" dt="2023-10-28T18:31:56.216" v="6468"/>
          <ac:inkMkLst>
            <pc:docMk/>
            <pc:sldMk cId="2298581200" sldId="614"/>
            <ac:inkMk id="106" creationId="{DCBF92CE-0335-DE9B-B84F-D0038213DE42}"/>
          </ac:inkMkLst>
        </pc:inkChg>
        <pc:inkChg chg="del">
          <ac:chgData name="Luca Crocetti" userId="52efdf86-ba77-4dcf-8f92-67ea05fd85b4" providerId="ADAL" clId="{F54AB79C-CF2F-48E0-AB2B-B1BDA75FD3C3}" dt="2023-10-28T18:31:56.200" v="6398"/>
          <ac:inkMkLst>
            <pc:docMk/>
            <pc:sldMk cId="2298581200" sldId="614"/>
            <ac:inkMk id="107" creationId="{CB486BAB-3F3D-6A2F-500F-DF1575D3D9BF}"/>
          </ac:inkMkLst>
        </pc:inkChg>
        <pc:inkChg chg="del mod">
          <ac:chgData name="Luca Crocetti" userId="52efdf86-ba77-4dcf-8f92-67ea05fd85b4" providerId="ADAL" clId="{F54AB79C-CF2F-48E0-AB2B-B1BDA75FD3C3}" dt="2023-10-28T18:31:56.209" v="6432"/>
          <ac:inkMkLst>
            <pc:docMk/>
            <pc:sldMk cId="2298581200" sldId="614"/>
            <ac:inkMk id="108" creationId="{0FE5CFE5-76E4-ADD2-80DB-D7E109088AE5}"/>
          </ac:inkMkLst>
        </pc:inkChg>
        <pc:inkChg chg="del mod">
          <ac:chgData name="Luca Crocetti" userId="52efdf86-ba77-4dcf-8f92-67ea05fd85b4" providerId="ADAL" clId="{F54AB79C-CF2F-48E0-AB2B-B1BDA75FD3C3}" dt="2023-10-28T18:31:56.200" v="6399"/>
          <ac:inkMkLst>
            <pc:docMk/>
            <pc:sldMk cId="2298581200" sldId="614"/>
            <ac:inkMk id="109" creationId="{8466AF19-9303-060A-45CA-C0B925DD2085}"/>
          </ac:inkMkLst>
        </pc:inkChg>
        <pc:inkChg chg="del mod">
          <ac:chgData name="Luca Crocetti" userId="52efdf86-ba77-4dcf-8f92-67ea05fd85b4" providerId="ADAL" clId="{F54AB79C-CF2F-48E0-AB2B-B1BDA75FD3C3}" dt="2023-10-28T18:31:56.212" v="6442"/>
          <ac:inkMkLst>
            <pc:docMk/>
            <pc:sldMk cId="2298581200" sldId="614"/>
            <ac:inkMk id="110" creationId="{0E166415-A863-DA1C-5D31-B978DFBCA40C}"/>
          </ac:inkMkLst>
        </pc:inkChg>
        <pc:inkChg chg="del mod">
          <ac:chgData name="Luca Crocetti" userId="52efdf86-ba77-4dcf-8f92-67ea05fd85b4" providerId="ADAL" clId="{F54AB79C-CF2F-48E0-AB2B-B1BDA75FD3C3}" dt="2023-10-28T18:31:56.206" v="6417"/>
          <ac:inkMkLst>
            <pc:docMk/>
            <pc:sldMk cId="2298581200" sldId="614"/>
            <ac:inkMk id="111" creationId="{AD8A0B27-D1FE-6337-9127-DA5F0FF3909E}"/>
          </ac:inkMkLst>
        </pc:inkChg>
        <pc:inkChg chg="del">
          <ac:chgData name="Luca Crocetti" userId="52efdf86-ba77-4dcf-8f92-67ea05fd85b4" providerId="ADAL" clId="{F54AB79C-CF2F-48E0-AB2B-B1BDA75FD3C3}" dt="2023-10-28T18:31:56.209" v="6427"/>
          <ac:inkMkLst>
            <pc:docMk/>
            <pc:sldMk cId="2298581200" sldId="614"/>
            <ac:inkMk id="114" creationId="{1CA82DC3-49DE-91EC-207A-60758D099FE9}"/>
          </ac:inkMkLst>
        </pc:inkChg>
        <pc:inkChg chg="del mod">
          <ac:chgData name="Luca Crocetti" userId="52efdf86-ba77-4dcf-8f92-67ea05fd85b4" providerId="ADAL" clId="{F54AB79C-CF2F-48E0-AB2B-B1BDA75FD3C3}" dt="2023-10-28T18:31:56.214" v="6449"/>
          <ac:inkMkLst>
            <pc:docMk/>
            <pc:sldMk cId="2298581200" sldId="614"/>
            <ac:inkMk id="115" creationId="{27C9BC0F-1655-0F46-3EB8-4BBAB621555D}"/>
          </ac:inkMkLst>
        </pc:inkChg>
        <pc:inkChg chg="del">
          <ac:chgData name="Luca Crocetti" userId="52efdf86-ba77-4dcf-8f92-67ea05fd85b4" providerId="ADAL" clId="{F54AB79C-CF2F-48E0-AB2B-B1BDA75FD3C3}" dt="2023-10-28T18:31:56.201" v="6402"/>
          <ac:inkMkLst>
            <pc:docMk/>
            <pc:sldMk cId="2298581200" sldId="614"/>
            <ac:inkMk id="116" creationId="{B596BBD2-33BB-E244-91D7-6C500CEBD3DF}"/>
          </ac:inkMkLst>
        </pc:inkChg>
        <pc:inkChg chg="del mod">
          <ac:chgData name="Luca Crocetti" userId="52efdf86-ba77-4dcf-8f92-67ea05fd85b4" providerId="ADAL" clId="{F54AB79C-CF2F-48E0-AB2B-B1BDA75FD3C3}" dt="2023-10-28T18:31:56.216" v="6464"/>
          <ac:inkMkLst>
            <pc:docMk/>
            <pc:sldMk cId="2298581200" sldId="614"/>
            <ac:inkMk id="118" creationId="{3C178C8A-38D6-0E3D-AFA0-0D25B7ECE8B4}"/>
          </ac:inkMkLst>
        </pc:inkChg>
        <pc:inkChg chg="del">
          <ac:chgData name="Luca Crocetti" userId="52efdf86-ba77-4dcf-8f92-67ea05fd85b4" providerId="ADAL" clId="{F54AB79C-CF2F-48E0-AB2B-B1BDA75FD3C3}" dt="2023-10-28T18:31:56.201" v="6404"/>
          <ac:inkMkLst>
            <pc:docMk/>
            <pc:sldMk cId="2298581200" sldId="614"/>
            <ac:inkMk id="119" creationId="{309A6DD9-6A7D-DBD6-F9C0-80B1567138F7}"/>
          </ac:inkMkLst>
        </pc:inkChg>
        <pc:inkChg chg="del mod">
          <ac:chgData name="Luca Crocetti" userId="52efdf86-ba77-4dcf-8f92-67ea05fd85b4" providerId="ADAL" clId="{F54AB79C-CF2F-48E0-AB2B-B1BDA75FD3C3}" dt="2023-10-28T18:31:56.210" v="6435"/>
          <ac:inkMkLst>
            <pc:docMk/>
            <pc:sldMk cId="2298581200" sldId="614"/>
            <ac:inkMk id="120" creationId="{2F77DCC3-1268-C412-A227-02151861B03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1" creationId="{0049CBEE-90FB-EA8D-1374-E7B9D945D95C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2" creationId="{67EAD227-ED27-4E2A-EB65-DF2F87796FAE}"/>
          </ac:inkMkLst>
        </pc:inkChg>
        <pc:inkChg chg="add del mod">
          <ac:chgData name="Luca Crocetti" userId="52efdf86-ba77-4dcf-8f92-67ea05fd85b4" providerId="ADAL" clId="{F54AB79C-CF2F-48E0-AB2B-B1BDA75FD3C3}" dt="2023-10-28T18:35:29.802" v="6599" actId="478"/>
          <ac:inkMkLst>
            <pc:docMk/>
            <pc:sldMk cId="2298581200" sldId="614"/>
            <ac:inkMk id="123" creationId="{EF4D84A2-412E-B136-31AE-B9CA0790E57C}"/>
          </ac:inkMkLst>
        </pc:inkChg>
        <pc:inkChg chg="add del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4" creationId="{13C11D91-90B5-3529-727E-BA88EDB2C9C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5" creationId="{416DEFE8-4513-FB05-F131-00C1C8D2994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6" creationId="{E29FCEDD-0B9A-5439-6194-598BA4BEC310}"/>
          </ac:inkMkLst>
        </pc:inkChg>
        <pc:inkChg chg="del mod">
          <ac:chgData name="Luca Crocetti" userId="52efdf86-ba77-4dcf-8f92-67ea05fd85b4" providerId="ADAL" clId="{F54AB79C-CF2F-48E0-AB2B-B1BDA75FD3C3}" dt="2023-10-28T18:31:56.215" v="6463"/>
          <ac:inkMkLst>
            <pc:docMk/>
            <pc:sldMk cId="2298581200" sldId="614"/>
            <ac:inkMk id="128" creationId="{1191D8D0-C8AD-AC52-A512-0CF6A9750E10}"/>
          </ac:inkMkLst>
        </pc:inkChg>
        <pc:inkChg chg="del mod">
          <ac:chgData name="Luca Crocetti" userId="52efdf86-ba77-4dcf-8f92-67ea05fd85b4" providerId="ADAL" clId="{F54AB79C-CF2F-48E0-AB2B-B1BDA75FD3C3}" dt="2023-10-28T18:31:56.212" v="6440"/>
          <ac:inkMkLst>
            <pc:docMk/>
            <pc:sldMk cId="2298581200" sldId="614"/>
            <ac:inkMk id="129" creationId="{75E18112-5611-B205-CA6D-9DBBD8445835}"/>
          </ac:inkMkLst>
        </pc:inkChg>
        <pc:inkChg chg="del">
          <ac:chgData name="Luca Crocetti" userId="52efdf86-ba77-4dcf-8f92-67ea05fd85b4" providerId="ADAL" clId="{F54AB79C-CF2F-48E0-AB2B-B1BDA75FD3C3}" dt="2023-10-28T18:31:56.201" v="6403"/>
          <ac:inkMkLst>
            <pc:docMk/>
            <pc:sldMk cId="2298581200" sldId="614"/>
            <ac:inkMk id="130" creationId="{D091C3C5-2107-D671-B680-5236BF40F760}"/>
          </ac:inkMkLst>
        </pc:inkChg>
        <pc:inkChg chg="del mod">
          <ac:chgData name="Luca Crocetti" userId="52efdf86-ba77-4dcf-8f92-67ea05fd85b4" providerId="ADAL" clId="{F54AB79C-CF2F-48E0-AB2B-B1BDA75FD3C3}" dt="2023-10-28T18:31:56.217" v="6478"/>
          <ac:inkMkLst>
            <pc:docMk/>
            <pc:sldMk cId="2298581200" sldId="614"/>
            <ac:inkMk id="131" creationId="{0CF2933B-EDB5-2717-ACA6-42323B4E4B5E}"/>
          </ac:inkMkLst>
        </pc:inkChg>
        <pc:inkChg chg="del mod">
          <ac:chgData name="Luca Crocetti" userId="52efdf86-ba77-4dcf-8f92-67ea05fd85b4" providerId="ADAL" clId="{F54AB79C-CF2F-48E0-AB2B-B1BDA75FD3C3}" dt="2023-10-28T18:31:56.213" v="6443"/>
          <ac:inkMkLst>
            <pc:docMk/>
            <pc:sldMk cId="2298581200" sldId="614"/>
            <ac:inkMk id="132" creationId="{C6CE2BBB-2AFF-E037-BCB6-C0D8C7CF4147}"/>
          </ac:inkMkLst>
        </pc:inkChg>
        <pc:inkChg chg="add del mod">
          <ac:chgData name="Luca Crocetti" userId="52efdf86-ba77-4dcf-8f92-67ea05fd85b4" providerId="ADAL" clId="{F54AB79C-CF2F-48E0-AB2B-B1BDA75FD3C3}" dt="2023-10-28T18:36:51.348" v="6643" actId="478"/>
          <ac:inkMkLst>
            <pc:docMk/>
            <pc:sldMk cId="2298581200" sldId="614"/>
            <ac:inkMk id="133" creationId="{07185FB3-22C0-18BB-AC8D-EEA87D1A07F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4" creationId="{E65C79E1-CA5E-26BA-C77F-660DAF074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5" creationId="{A4661A20-8DC8-1809-5C10-A0F3622377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6" creationId="{A769EEF2-5222-9A0E-C57B-19A961E0B19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7" creationId="{82B37534-5E5B-571D-2018-C4A9B3FD588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8" creationId="{43E3AC7A-7844-142C-2E47-E903B4C10D73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39" creationId="{B7DAB709-972F-A476-6806-F5A3547F445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0" creationId="{4ABCFFF1-D0FF-0DE6-22CF-F58ACDFD4AF4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2" creationId="{37C653B5-5DB4-DA14-57D5-783BB21AD0A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3" creationId="{40828DD1-19DD-6408-7B33-80542A0C87DF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4" creationId="{25FAE509-AC86-DD15-157D-752C22565AF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5" creationId="{D6E7B0BB-E091-16B1-99E6-0218CAFAA93E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6" creationId="{A3835452-92FA-7D8A-980C-87AA9FDA8A4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7" creationId="{DCFAD8F1-4DA8-CE7E-E9BA-1CFDF4CD221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8" creationId="{99C56ACB-6447-26D2-AFE8-0CEA40E26AD6}"/>
          </ac:inkMkLst>
        </pc:inkChg>
        <pc:inkChg chg="del mod">
          <ac:chgData name="Luca Crocetti" userId="52efdf86-ba77-4dcf-8f92-67ea05fd85b4" providerId="ADAL" clId="{F54AB79C-CF2F-48E0-AB2B-B1BDA75FD3C3}" dt="2023-10-28T18:31:56.217" v="6474"/>
          <ac:inkMkLst>
            <pc:docMk/>
            <pc:sldMk cId="2298581200" sldId="614"/>
            <ac:inkMk id="149" creationId="{140FCE2A-11DE-2AA0-DB83-14B63C7D368C}"/>
          </ac:inkMkLst>
        </pc:inkChg>
        <pc:inkChg chg="del mod">
          <ac:chgData name="Luca Crocetti" userId="52efdf86-ba77-4dcf-8f92-67ea05fd85b4" providerId="ADAL" clId="{F54AB79C-CF2F-48E0-AB2B-B1BDA75FD3C3}" dt="2023-10-28T18:31:56.216" v="6470"/>
          <ac:inkMkLst>
            <pc:docMk/>
            <pc:sldMk cId="2298581200" sldId="614"/>
            <ac:inkMk id="150" creationId="{F2631049-3FE1-BD34-6B6D-F71FACAF028E}"/>
          </ac:inkMkLst>
        </pc:inkChg>
        <pc:inkChg chg="del mod">
          <ac:chgData name="Luca Crocetti" userId="52efdf86-ba77-4dcf-8f92-67ea05fd85b4" providerId="ADAL" clId="{F54AB79C-CF2F-48E0-AB2B-B1BDA75FD3C3}" dt="2023-10-28T18:31:56.203" v="6411"/>
          <ac:inkMkLst>
            <pc:docMk/>
            <pc:sldMk cId="2298581200" sldId="614"/>
            <ac:inkMk id="151" creationId="{AFFE68DA-D9C7-44CA-AEB6-E405134F3DA1}"/>
          </ac:inkMkLst>
        </pc:inkChg>
        <pc:inkChg chg="del mod">
          <ac:chgData name="Luca Crocetti" userId="52efdf86-ba77-4dcf-8f92-67ea05fd85b4" providerId="ADAL" clId="{F54AB79C-CF2F-48E0-AB2B-B1BDA75FD3C3}" dt="2023-10-28T18:31:56.215" v="6456"/>
          <ac:inkMkLst>
            <pc:docMk/>
            <pc:sldMk cId="2298581200" sldId="614"/>
            <ac:inkMk id="152" creationId="{07D0DCDA-EE4B-3D8B-DBE8-960098AFFA78}"/>
          </ac:inkMkLst>
        </pc:inkChg>
        <pc:inkChg chg="del mod">
          <ac:chgData name="Luca Crocetti" userId="52efdf86-ba77-4dcf-8f92-67ea05fd85b4" providerId="ADAL" clId="{F54AB79C-CF2F-48E0-AB2B-B1BDA75FD3C3}" dt="2023-10-28T18:31:56.215" v="6462"/>
          <ac:inkMkLst>
            <pc:docMk/>
            <pc:sldMk cId="2298581200" sldId="614"/>
            <ac:inkMk id="153" creationId="{D8276444-886E-1B5A-4BD4-B192B6EF9472}"/>
          </ac:inkMkLst>
        </pc:inkChg>
        <pc:inkChg chg="del mod">
          <ac:chgData name="Luca Crocetti" userId="52efdf86-ba77-4dcf-8f92-67ea05fd85b4" providerId="ADAL" clId="{F54AB79C-CF2F-48E0-AB2B-B1BDA75FD3C3}" dt="2023-10-28T18:31:56.215" v="6457"/>
          <ac:inkMkLst>
            <pc:docMk/>
            <pc:sldMk cId="2298581200" sldId="614"/>
            <ac:inkMk id="154" creationId="{30D5015C-7693-DF25-D39F-AAA3B93EE446}"/>
          </ac:inkMkLst>
        </pc:inkChg>
        <pc:inkChg chg="del">
          <ac:chgData name="Luca Crocetti" userId="52efdf86-ba77-4dcf-8f92-67ea05fd85b4" providerId="ADAL" clId="{F54AB79C-CF2F-48E0-AB2B-B1BDA75FD3C3}" dt="2023-10-28T18:31:56.203" v="6410"/>
          <ac:inkMkLst>
            <pc:docMk/>
            <pc:sldMk cId="2298581200" sldId="614"/>
            <ac:inkMk id="155" creationId="{FB0677E4-C409-12DA-3326-ED02EE593CC3}"/>
          </ac:inkMkLst>
        </pc:inkChg>
        <pc:inkChg chg="del">
          <ac:chgData name="Luca Crocetti" userId="52efdf86-ba77-4dcf-8f92-67ea05fd85b4" providerId="ADAL" clId="{F54AB79C-CF2F-48E0-AB2B-B1BDA75FD3C3}" dt="2023-10-28T18:31:56.209" v="6430"/>
          <ac:inkMkLst>
            <pc:docMk/>
            <pc:sldMk cId="2298581200" sldId="614"/>
            <ac:inkMk id="156" creationId="{F1F5F9AE-CABF-E956-C15C-09DF4539C8A0}"/>
          </ac:inkMkLst>
        </pc:inkChg>
        <pc:inkChg chg="del mod">
          <ac:chgData name="Luca Crocetti" userId="52efdf86-ba77-4dcf-8f92-67ea05fd85b4" providerId="ADAL" clId="{F54AB79C-CF2F-48E0-AB2B-B1BDA75FD3C3}" dt="2023-10-28T18:31:56.217" v="6476"/>
          <ac:inkMkLst>
            <pc:docMk/>
            <pc:sldMk cId="2298581200" sldId="614"/>
            <ac:inkMk id="157" creationId="{8FE371EF-B61B-0516-76EA-04AC4EE80DD2}"/>
          </ac:inkMkLst>
        </pc:inkChg>
        <pc:inkChg chg="del mod">
          <ac:chgData name="Luca Crocetti" userId="52efdf86-ba77-4dcf-8f92-67ea05fd85b4" providerId="ADAL" clId="{F54AB79C-CF2F-48E0-AB2B-B1BDA75FD3C3}" dt="2023-10-28T18:31:56.206" v="6419"/>
          <ac:inkMkLst>
            <pc:docMk/>
            <pc:sldMk cId="2298581200" sldId="614"/>
            <ac:inkMk id="158" creationId="{2A2A71C8-E185-C4BC-099C-D28B423EEF6A}"/>
          </ac:inkMkLst>
        </pc:inkChg>
        <pc:inkChg chg="del mod">
          <ac:chgData name="Luca Crocetti" userId="52efdf86-ba77-4dcf-8f92-67ea05fd85b4" providerId="ADAL" clId="{F54AB79C-CF2F-48E0-AB2B-B1BDA75FD3C3}" dt="2023-10-28T18:31:56.216" v="6465"/>
          <ac:inkMkLst>
            <pc:docMk/>
            <pc:sldMk cId="2298581200" sldId="614"/>
            <ac:inkMk id="159" creationId="{54328FE6-2D69-0544-D2F7-14587B9D2834}"/>
          </ac:inkMkLst>
        </pc:inkChg>
        <pc:inkChg chg="del mod">
          <ac:chgData name="Luca Crocetti" userId="52efdf86-ba77-4dcf-8f92-67ea05fd85b4" providerId="ADAL" clId="{F54AB79C-CF2F-48E0-AB2B-B1BDA75FD3C3}" dt="2023-10-28T18:31:56.214" v="6454"/>
          <ac:inkMkLst>
            <pc:docMk/>
            <pc:sldMk cId="2298581200" sldId="614"/>
            <ac:inkMk id="160" creationId="{1F8F8DA5-5CEB-2207-BB3B-D2079D50F110}"/>
          </ac:inkMkLst>
        </pc:inkChg>
        <pc:inkChg chg="del mod">
          <ac:chgData name="Luca Crocetti" userId="52efdf86-ba77-4dcf-8f92-67ea05fd85b4" providerId="ADAL" clId="{F54AB79C-CF2F-48E0-AB2B-B1BDA75FD3C3}" dt="2023-10-28T18:31:56.212" v="6441"/>
          <ac:inkMkLst>
            <pc:docMk/>
            <pc:sldMk cId="2298581200" sldId="614"/>
            <ac:inkMk id="161" creationId="{D58E8090-1D21-B995-70DF-458BB2E0F74B}"/>
          </ac:inkMkLst>
        </pc:inkChg>
        <pc:inkChg chg="del">
          <ac:chgData name="Luca Crocetti" userId="52efdf86-ba77-4dcf-8f92-67ea05fd85b4" providerId="ADAL" clId="{F54AB79C-CF2F-48E0-AB2B-B1BDA75FD3C3}" dt="2023-10-28T18:31:56.199" v="6394"/>
          <ac:inkMkLst>
            <pc:docMk/>
            <pc:sldMk cId="2298581200" sldId="614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63" creationId="{E6DEBA37-9F14-2B82-277D-06CD4187CE38}"/>
          </ac:inkMkLst>
        </pc:inkChg>
        <pc:inkChg chg="del mod">
          <ac:chgData name="Luca Crocetti" userId="52efdf86-ba77-4dcf-8f92-67ea05fd85b4" providerId="ADAL" clId="{F54AB79C-CF2F-48E0-AB2B-B1BDA75FD3C3}" dt="2023-10-28T18:31:56.215" v="6461"/>
          <ac:inkMkLst>
            <pc:docMk/>
            <pc:sldMk cId="2298581200" sldId="614"/>
            <ac:inkMk id="166" creationId="{7B4E31AF-D4D6-5631-1060-969F17A1BEB4}"/>
          </ac:inkMkLst>
        </pc:inkChg>
        <pc:inkChg chg="del mod">
          <ac:chgData name="Luca Crocetti" userId="52efdf86-ba77-4dcf-8f92-67ea05fd85b4" providerId="ADAL" clId="{F54AB79C-CF2F-48E0-AB2B-B1BDA75FD3C3}" dt="2023-10-28T18:31:56.217" v="6473"/>
          <ac:inkMkLst>
            <pc:docMk/>
            <pc:sldMk cId="2298581200" sldId="614"/>
            <ac:inkMk id="167" creationId="{D7F4B309-4D3B-4796-B0B0-5E98BDB4FF54}"/>
          </ac:inkMkLst>
        </pc:inkChg>
        <pc:inkChg chg="del">
          <ac:chgData name="Luca Crocetti" userId="52efdf86-ba77-4dcf-8f92-67ea05fd85b4" providerId="ADAL" clId="{F54AB79C-CF2F-48E0-AB2B-B1BDA75FD3C3}" dt="2023-10-28T18:53:01.694" v="7152"/>
          <ac:inkMkLst>
            <pc:docMk/>
            <pc:sldMk cId="2298581200" sldId="614"/>
            <ac:inkMk id="169" creationId="{13875D89-131E-E5EE-EC7F-DC29FF1488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1" creationId="{71017B19-E15A-4252-C6D6-AD45580775C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2" creationId="{00585E7B-77BF-4AB3-5129-2CA81B511A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3" creationId="{FD0493E3-B76F-FB54-8C9A-F693A2FE13B0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5" creationId="{79B2D774-53B2-664A-8DB4-A1D15CCF4EE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6" creationId="{4C444138-A222-72E9-BC32-3FD5CA94DD4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7" creationId="{64F6C86F-97C6-60B2-CEB1-044A0C2A762B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8" creationId="{458F7533-90EB-1F4A-5335-D23FE8CA7FCF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9" creationId="{3F54D805-78E7-CD54-397A-72C20B6C392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0" creationId="{B10B3787-1A97-9CAF-70D1-0ECCD5CFD548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1" creationId="{8AC569D5-554D-319A-254D-FAC2C2EBD241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2" creationId="{D83DD612-AAF6-56C0-5E66-CB76538CACD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3" creationId="{CCBA573F-1547-C4EE-A2A2-FEF6F305268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4" creationId="{D11820A0-8644-DBA7-618E-9B78034891F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5" creationId="{9D323004-5D13-1B6F-1756-47A5E9679FD4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6" creationId="{4D41408F-7D70-223F-A7BC-738BF33E0F0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7" creationId="{A5A715AE-8133-FE77-60B3-D3DA7B1930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8" creationId="{E1DDC494-A3AB-50B4-0E53-0D240BBF89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9" creationId="{416DE2EB-D740-DA3B-A08F-8CF776B862A5}"/>
          </ac:inkMkLst>
        </pc:inkChg>
        <pc:inkChg chg="add del">
          <ac:chgData name="Luca Crocetti" userId="52efdf86-ba77-4dcf-8f92-67ea05fd85b4" providerId="ADAL" clId="{F54AB79C-CF2F-48E0-AB2B-B1BDA75FD3C3}" dt="2023-10-28T18:51:24.303" v="7053"/>
          <ac:inkMkLst>
            <pc:docMk/>
            <pc:sldMk cId="2298581200" sldId="614"/>
            <ac:inkMk id="190" creationId="{E2B837A3-2B98-A92B-13BA-264EF1CDF6F1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1" creationId="{7F717C3A-38E0-DBB3-210C-4C0DCE2CD36B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2" creationId="{E9BD55D3-BBF3-E19D-A179-CB304123C524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3" creationId="{0C5A5B75-0EBD-375F-FC22-6BC321E874EF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5" creationId="{3FF7C977-8492-22C0-7AF1-CE70BA06CD2C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6" creationId="{1D70F3D9-36FB-D408-BDCF-4BB01B9B0574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8" creationId="{1A3F1A08-58F8-AAA7-0206-69368A3DEA0C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9" creationId="{BED38DBD-FFFB-8B2E-22C2-CBD5C46F5B4E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200" creationId="{F46FC0C1-244A-5D34-CD2B-D653A819891E}"/>
          </ac:inkMkLst>
        </pc:inkChg>
        <pc:inkChg chg="add del mod">
          <ac:chgData name="Luca Crocetti" userId="52efdf86-ba77-4dcf-8f92-67ea05fd85b4" providerId="ADAL" clId="{F54AB79C-CF2F-48E0-AB2B-B1BDA75FD3C3}" dt="2023-10-28T18:51:45.259" v="7075"/>
          <ac:inkMkLst>
            <pc:docMk/>
            <pc:sldMk cId="2298581200" sldId="614"/>
            <ac:inkMk id="202" creationId="{56A01795-E816-F7F0-1E0C-F4E7D4FD739B}"/>
          </ac:inkMkLst>
        </pc:inkChg>
        <pc:inkChg chg="add del mod">
          <ac:chgData name="Luca Crocetti" userId="52efdf86-ba77-4dcf-8f92-67ea05fd85b4" providerId="ADAL" clId="{F54AB79C-CF2F-48E0-AB2B-B1BDA75FD3C3}" dt="2023-10-28T18:51:45.261" v="7077"/>
          <ac:inkMkLst>
            <pc:docMk/>
            <pc:sldMk cId="2298581200" sldId="614"/>
            <ac:inkMk id="203" creationId="{ACD18EC2-2514-9E1E-E23A-AA44977B5768}"/>
          </ac:inkMkLst>
        </pc:inkChg>
        <pc:inkChg chg="add del mod">
          <ac:chgData name="Luca Crocetti" userId="52efdf86-ba77-4dcf-8f92-67ea05fd85b4" providerId="ADAL" clId="{F54AB79C-CF2F-48E0-AB2B-B1BDA75FD3C3}" dt="2023-10-28T18:51:45.259" v="7073"/>
          <ac:inkMkLst>
            <pc:docMk/>
            <pc:sldMk cId="2298581200" sldId="614"/>
            <ac:inkMk id="204" creationId="{EDFD0914-684D-9A9B-0B3E-F92CF84EC94E}"/>
          </ac:inkMkLst>
        </pc:inkChg>
        <pc:inkChg chg="add del mod">
          <ac:chgData name="Luca Crocetti" userId="52efdf86-ba77-4dcf-8f92-67ea05fd85b4" providerId="ADAL" clId="{F54AB79C-CF2F-48E0-AB2B-B1BDA75FD3C3}" dt="2023-10-28T18:51:45.258" v="7072"/>
          <ac:inkMkLst>
            <pc:docMk/>
            <pc:sldMk cId="2298581200" sldId="614"/>
            <ac:inkMk id="205" creationId="{365FF1C9-A488-63FE-EE41-E2DD981AC1A7}"/>
          </ac:inkMkLst>
        </pc:inkChg>
        <pc:inkChg chg="add del mod">
          <ac:chgData name="Luca Crocetti" userId="52efdf86-ba77-4dcf-8f92-67ea05fd85b4" providerId="ADAL" clId="{F54AB79C-CF2F-48E0-AB2B-B1BDA75FD3C3}" dt="2023-10-28T18:51:45.260" v="7076"/>
          <ac:inkMkLst>
            <pc:docMk/>
            <pc:sldMk cId="2298581200" sldId="614"/>
            <ac:inkMk id="206" creationId="{2E711238-CF3B-B71A-D9DE-4E4796517464}"/>
          </ac:inkMkLst>
        </pc:inkChg>
        <pc:inkChg chg="add del mod">
          <ac:chgData name="Luca Crocetti" userId="52efdf86-ba77-4dcf-8f92-67ea05fd85b4" providerId="ADAL" clId="{F54AB79C-CF2F-48E0-AB2B-B1BDA75FD3C3}" dt="2023-10-28T18:51:45.259" v="7074"/>
          <ac:inkMkLst>
            <pc:docMk/>
            <pc:sldMk cId="2298581200" sldId="614"/>
            <ac:inkMk id="207" creationId="{E841EF4B-E776-CD1F-27D0-668C80FC6E9A}"/>
          </ac:inkMkLst>
        </pc:inkChg>
        <pc:inkChg chg="add del">
          <ac:chgData name="Luca Crocetti" userId="52efdf86-ba77-4dcf-8f92-67ea05fd85b4" providerId="ADAL" clId="{F54AB79C-CF2F-48E0-AB2B-B1BDA75FD3C3}" dt="2023-10-28T18:51:48.708" v="7079"/>
          <ac:inkMkLst>
            <pc:docMk/>
            <pc:sldMk cId="2298581200" sldId="614"/>
            <ac:inkMk id="209" creationId="{C51E110B-7CE0-E1F6-DE2D-FA4833865C9C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0" creationId="{16A68902-E41E-5F5E-31C4-D073C4133015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1" creationId="{4DFC96ED-E17B-2370-20FF-67A22A9B54E3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2" creationId="{8F86ECC8-9778-135B-F5C5-80B8F1673A3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3" creationId="{573EB871-9C3A-ADCF-230D-3A4647442C8F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4" creationId="{E19A9546-5245-E4FA-DC03-02BD625FA88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5" creationId="{140142AD-6649-AE97-FC49-571EF28D12CF}"/>
          </ac:inkMkLst>
        </pc:inkChg>
        <pc:inkChg chg="add del">
          <ac:chgData name="Luca Crocetti" userId="52efdf86-ba77-4dcf-8f92-67ea05fd85b4" providerId="ADAL" clId="{F54AB79C-CF2F-48E0-AB2B-B1BDA75FD3C3}" dt="2023-10-28T18:51:56.605" v="7090"/>
          <ac:inkMkLst>
            <pc:docMk/>
            <pc:sldMk cId="2298581200" sldId="614"/>
            <ac:inkMk id="217" creationId="{A63E4F71-D7D5-5E48-25A6-8F8496D30395}"/>
          </ac:inkMkLst>
        </pc:inkChg>
        <pc:inkChg chg="add del">
          <ac:chgData name="Luca Crocetti" userId="52efdf86-ba77-4dcf-8f92-67ea05fd85b4" providerId="ADAL" clId="{F54AB79C-CF2F-48E0-AB2B-B1BDA75FD3C3}" dt="2023-10-28T18:51:56.606" v="7092"/>
          <ac:inkMkLst>
            <pc:docMk/>
            <pc:sldMk cId="2298581200" sldId="614"/>
            <ac:inkMk id="218" creationId="{FE37397D-CFAB-E6C0-F56F-605DB47B7B92}"/>
          </ac:inkMkLst>
        </pc:inkChg>
        <pc:inkChg chg="add del">
          <ac:chgData name="Luca Crocetti" userId="52efdf86-ba77-4dcf-8f92-67ea05fd85b4" providerId="ADAL" clId="{F54AB79C-CF2F-48E0-AB2B-B1BDA75FD3C3}" dt="2023-10-28T18:51:56.605" v="7091"/>
          <ac:inkMkLst>
            <pc:docMk/>
            <pc:sldMk cId="2298581200" sldId="614"/>
            <ac:inkMk id="219" creationId="{EAA4B8DA-B4DD-127C-4586-224B2744CA2B}"/>
          </ac:inkMkLst>
        </pc:inkChg>
        <pc:inkChg chg="add del mod">
          <ac:chgData name="Luca Crocetti" userId="52efdf86-ba77-4dcf-8f92-67ea05fd85b4" providerId="ADAL" clId="{F54AB79C-CF2F-48E0-AB2B-B1BDA75FD3C3}" dt="2023-10-28T18:52:01.246" v="7098"/>
          <ac:inkMkLst>
            <pc:docMk/>
            <pc:sldMk cId="2298581200" sldId="614"/>
            <ac:inkMk id="220" creationId="{3FE67022-4344-01E1-1D77-EB33CFC5ABCC}"/>
          </ac:inkMkLst>
        </pc:inkChg>
        <pc:inkChg chg="add del mod">
          <ac:chgData name="Luca Crocetti" userId="52efdf86-ba77-4dcf-8f92-67ea05fd85b4" providerId="ADAL" clId="{F54AB79C-CF2F-48E0-AB2B-B1BDA75FD3C3}" dt="2023-10-28T18:52:01.246" v="7099"/>
          <ac:inkMkLst>
            <pc:docMk/>
            <pc:sldMk cId="2298581200" sldId="614"/>
            <ac:inkMk id="221" creationId="{74BBAA73-BF61-F706-8052-0549748E23AD}"/>
          </ac:inkMkLst>
        </pc:inkChg>
        <pc:inkChg chg="add del mod">
          <ac:chgData name="Luca Crocetti" userId="52efdf86-ba77-4dcf-8f92-67ea05fd85b4" providerId="ADAL" clId="{F54AB79C-CF2F-48E0-AB2B-B1BDA75FD3C3}" dt="2023-10-28T18:52:01.248" v="7100"/>
          <ac:inkMkLst>
            <pc:docMk/>
            <pc:sldMk cId="2298581200" sldId="614"/>
            <ac:inkMk id="222" creationId="{10C978A6-30B6-E174-7B2D-A93FE6A98BAB}"/>
          </ac:inkMkLst>
        </pc:inkChg>
        <pc:inkChg chg="add del mod">
          <ac:chgData name="Luca Crocetti" userId="52efdf86-ba77-4dcf-8f92-67ea05fd85b4" providerId="ADAL" clId="{F54AB79C-CF2F-48E0-AB2B-B1BDA75FD3C3}" dt="2023-10-28T18:52:01.248" v="7101"/>
          <ac:inkMkLst>
            <pc:docMk/>
            <pc:sldMk cId="2298581200" sldId="614"/>
            <ac:inkMk id="223" creationId="{F6199899-CE1B-19D7-E97A-52CBBF2BE176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5" creationId="{06D5C0EC-12F9-E356-675A-418E71E7A03F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6" creationId="{C9AC785E-B699-0EC5-DD25-7D42AA8AAEB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7" creationId="{0FAE7394-A56C-79D6-DF34-4EF07AAB7E9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8" creationId="{4C835C0C-7266-AFAC-37F0-1805023BF8B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9" creationId="{D3AF3111-721D-2AE3-5C17-56C5D492AC5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0" creationId="{44B369EF-0A81-468F-521B-04E98659CDBB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1" creationId="{5095939E-9E6C-60CC-00CA-B51B2DFB5C33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2" creationId="{AE8427EE-E285-442E-28A8-CD7DB060D72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4" creationId="{75CDF0B1-03D0-3517-3BB8-D1F317C4F182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5" creationId="{146D9712-BF71-E3D0-99C5-F414C52AEDF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6" creationId="{C982B0A1-0003-899B-A2C0-C5F4DB4FC7C0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7" creationId="{02491264-AF85-57C6-8792-C5095718B24A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8" creationId="{38B439D0-C93A-001B-0ECB-AD5E403036B2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0" creationId="{520AD9DE-6EB8-7FB8-33AB-89B93EC2DF13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1" creationId="{871D1E7F-3493-733C-6EBA-1CC63D8D3669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2" creationId="{FA20E074-1A51-51D9-FE28-ACB04A5DB211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3" creationId="{3B5114CD-B476-6021-ABB3-1D969149791D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4" creationId="{EB1C254E-8867-B08E-E16A-D56229143D98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6" creationId="{213B815A-93C7-8D10-DDCF-0A5BB31BE881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7" creationId="{C8AF8B71-FE07-08E6-1724-0794BDC52B7A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8" creationId="{D0E8F603-BA69-2A9B-4A72-1C16CFD5ECB2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0" creationId="{679DDBE4-4265-DC87-F668-50573CEE4AF6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1" creationId="{A4457119-8AEB-7777-CA22-5FA5404C245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2" creationId="{7B3CBEE5-1FFA-21FE-42AB-AE3E59905F5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3" creationId="{94939AEF-4213-2266-5448-6F99EC81467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4" creationId="{84C608E7-EC64-A2EB-A6A8-4BC0DD92A6B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5" creationId="{66829C66-0923-09DD-4120-CF9BD523FC0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6" creationId="{A0432C95-88EE-FAB2-D67B-A953BAA81B5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7" creationId="{8461B7ED-1C18-C4E3-96C7-4EA27F78032D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1" creationId="{956A5A95-DBE8-CEEE-78E1-2B6087377C2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2" creationId="{7E60C853-1B98-F6DD-5631-A08C979CF97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3" creationId="{EFF6C90E-6723-C9D2-6D91-139C5AD88984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4" creationId="{257A3F40-CC0E-FB52-192E-1F2B4F1FBB3E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7" creationId="{E4762248-4DD3-7013-AB2E-FF9719DFF6CF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8" creationId="{D187F3D2-1D13-EAD0-405F-609F0EB261AD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9" creationId="{93821621-5B02-6B6D-3297-B8BFDFE0CD6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0" creationId="{AF3087B5-EAE0-E854-B792-397463DC16B6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1" creationId="{21224BD3-C7BF-8372-E870-B659986534A7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2" creationId="{6D07770C-785C-0BE1-DD5D-007059ECAA4C}"/>
          </ac:inkMkLst>
        </pc:inkChg>
        <pc:inkChg chg="add">
          <ac:chgData name="Luca Crocetti" userId="52efdf86-ba77-4dcf-8f92-67ea05fd85b4" providerId="ADAL" clId="{F54AB79C-CF2F-48E0-AB2B-B1BDA75FD3C3}" dt="2023-10-28T18:52:49.897" v="7148" actId="9405"/>
          <ac:inkMkLst>
            <pc:docMk/>
            <pc:sldMk cId="2298581200" sldId="614"/>
            <ac:inkMk id="276" creationId="{2A2842A7-7A38-3811-0D28-61992C5AEFB0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7" creationId="{72C426ED-C9A8-E19B-5897-B8C26D33A372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8" creationId="{FFDA4740-3FC2-1CA0-D6EB-B1E0B2015690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0" creationId="{B6CC0785-5D1C-D1D2-1508-F8CFB7C86873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1" creationId="{573F6C5C-5421-455F-08BF-488DD1F4D9A1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2" creationId="{58BE5E42-38C4-0B8C-F44B-662A951D1B90}"/>
          </ac:inkMkLst>
        </pc:inkChg>
        <pc:inkChg chg="add">
          <ac:chgData name="Luca Crocetti" userId="52efdf86-ba77-4dcf-8f92-67ea05fd85b4" providerId="ADAL" clId="{F54AB79C-CF2F-48E0-AB2B-B1BDA75FD3C3}" dt="2023-10-28T18:53:21.949" v="7159" actId="9405"/>
          <ac:inkMkLst>
            <pc:docMk/>
            <pc:sldMk cId="2298581200" sldId="614"/>
            <ac:inkMk id="284" creationId="{7A7B7516-7A37-C16A-E57A-08F53E205F90}"/>
          </ac:inkMkLst>
        </pc:inkChg>
        <pc:inkChg chg="add del">
          <ac:chgData name="Luca Crocetti" userId="52efdf86-ba77-4dcf-8f92-67ea05fd85b4" providerId="ADAL" clId="{F54AB79C-CF2F-48E0-AB2B-B1BDA75FD3C3}" dt="2023-10-28T18:53:43.794" v="7161" actId="9405"/>
          <ac:inkMkLst>
            <pc:docMk/>
            <pc:sldMk cId="2298581200" sldId="614"/>
            <ac:inkMk id="285" creationId="{8E0EC916-FB7A-67AE-8B5D-116CB42D189D}"/>
          </ac:inkMkLst>
        </pc:inkChg>
        <pc:inkChg chg="add">
          <ac:chgData name="Luca Crocetti" userId="52efdf86-ba77-4dcf-8f92-67ea05fd85b4" providerId="ADAL" clId="{F54AB79C-CF2F-48E0-AB2B-B1BDA75FD3C3}" dt="2023-10-28T18:53:50.604" v="7162" actId="9405"/>
          <ac:inkMkLst>
            <pc:docMk/>
            <pc:sldMk cId="2298581200" sldId="614"/>
            <ac:inkMk id="286" creationId="{8294FE0E-9ED2-D6B5-1FFF-0A08CE34FFCE}"/>
          </ac:inkMkLst>
        </pc:inkChg>
        <pc:inkChg chg="add">
          <ac:chgData name="Luca Crocetti" userId="52efdf86-ba77-4dcf-8f92-67ea05fd85b4" providerId="ADAL" clId="{F54AB79C-CF2F-48E0-AB2B-B1BDA75FD3C3}" dt="2023-10-28T18:53:52.739" v="7163" actId="9405"/>
          <ac:inkMkLst>
            <pc:docMk/>
            <pc:sldMk cId="2298581200" sldId="614"/>
            <ac:inkMk id="287" creationId="{E58B6183-91B2-9ED0-7C9E-0574D804DD69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8" creationId="{7FBFB930-6B54-2D23-6BA2-E55D6F898B93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9" creationId="{F5546855-D0BF-F4A5-890E-0EAC7BC4C0CC}"/>
          </ac:inkMkLst>
        </pc:inkChg>
        <pc:inkChg chg="add del">
          <ac:chgData name="Luca Crocetti" userId="52efdf86-ba77-4dcf-8f92-67ea05fd85b4" providerId="ADAL" clId="{F54AB79C-CF2F-48E0-AB2B-B1BDA75FD3C3}" dt="2023-10-28T18:54:04.702" v="7168"/>
          <ac:inkMkLst>
            <pc:docMk/>
            <pc:sldMk cId="2298581200" sldId="614"/>
            <ac:inkMk id="291" creationId="{A2F84C09-CEC5-4E09-C950-24E57B4361C6}"/>
          </ac:inkMkLst>
        </pc:inkChg>
        <pc:inkChg chg="add">
          <ac:chgData name="Luca Crocetti" userId="52efdf86-ba77-4dcf-8f92-67ea05fd85b4" providerId="ADAL" clId="{F54AB79C-CF2F-48E0-AB2B-B1BDA75FD3C3}" dt="2023-10-28T18:54:07.284" v="7169" actId="9405"/>
          <ac:inkMkLst>
            <pc:docMk/>
            <pc:sldMk cId="2298581200" sldId="614"/>
            <ac:inkMk id="292" creationId="{49B8ABC9-741E-BC6A-AC2D-D2DAB7E88CB7}"/>
          </ac:inkMkLst>
        </pc:inkChg>
        <pc:inkChg chg="add">
          <ac:chgData name="Luca Crocetti" userId="52efdf86-ba77-4dcf-8f92-67ea05fd85b4" providerId="ADAL" clId="{F54AB79C-CF2F-48E0-AB2B-B1BDA75FD3C3}" dt="2023-10-28T18:54:10.323" v="7170" actId="9405"/>
          <ac:inkMkLst>
            <pc:docMk/>
            <pc:sldMk cId="2298581200" sldId="614"/>
            <ac:inkMk id="293" creationId="{8A474911-E4C5-C64E-16F1-013440718480}"/>
          </ac:inkMkLst>
        </pc:inkChg>
        <pc:inkChg chg="add">
          <ac:chgData name="Luca Crocetti" userId="52efdf86-ba77-4dcf-8f92-67ea05fd85b4" providerId="ADAL" clId="{F54AB79C-CF2F-48E0-AB2B-B1BDA75FD3C3}" dt="2023-10-28T18:54:15.112" v="7171" actId="9405"/>
          <ac:inkMkLst>
            <pc:docMk/>
            <pc:sldMk cId="2298581200" sldId="614"/>
            <ac:inkMk id="294" creationId="{84E66A47-516B-D2C9-FCAC-A937D6D9BCB1}"/>
          </ac:inkMkLst>
        </pc:inkChg>
        <pc:inkChg chg="add">
          <ac:chgData name="Luca Crocetti" userId="52efdf86-ba77-4dcf-8f92-67ea05fd85b4" providerId="ADAL" clId="{F54AB79C-CF2F-48E0-AB2B-B1BDA75FD3C3}" dt="2023-10-28T18:54:26.898" v="7172" actId="9405"/>
          <ac:inkMkLst>
            <pc:docMk/>
            <pc:sldMk cId="2298581200" sldId="614"/>
            <ac:inkMk id="295" creationId="{8E706E13-D845-04F1-436F-22C9E75FFFFB}"/>
          </ac:inkMkLst>
        </pc:inkChg>
        <pc:inkChg chg="add">
          <ac:chgData name="Luca Crocetti" userId="52efdf86-ba77-4dcf-8f92-67ea05fd85b4" providerId="ADAL" clId="{F54AB79C-CF2F-48E0-AB2B-B1BDA75FD3C3}" dt="2023-10-28T18:54:28.274" v="7173" actId="9405"/>
          <ac:inkMkLst>
            <pc:docMk/>
            <pc:sldMk cId="2298581200" sldId="614"/>
            <ac:inkMk id="296" creationId="{5FA5478F-ADCB-3469-C462-41D358320171}"/>
          </ac:inkMkLst>
        </pc:inkChg>
        <pc:inkChg chg="add">
          <ac:chgData name="Luca Crocetti" userId="52efdf86-ba77-4dcf-8f92-67ea05fd85b4" providerId="ADAL" clId="{F54AB79C-CF2F-48E0-AB2B-B1BDA75FD3C3}" dt="2023-10-28T18:54:44.545" v="7174" actId="9405"/>
          <ac:inkMkLst>
            <pc:docMk/>
            <pc:sldMk cId="2298581200" sldId="614"/>
            <ac:inkMk id="297" creationId="{F9C0547B-49E4-7CF6-1013-5704523189B7}"/>
          </ac:inkMkLst>
        </pc:inkChg>
        <pc:inkChg chg="add">
          <ac:chgData name="Luca Crocetti" userId="52efdf86-ba77-4dcf-8f92-67ea05fd85b4" providerId="ADAL" clId="{F54AB79C-CF2F-48E0-AB2B-B1BDA75FD3C3}" dt="2023-10-28T18:54:45.713" v="7175" actId="9405"/>
          <ac:inkMkLst>
            <pc:docMk/>
            <pc:sldMk cId="2298581200" sldId="614"/>
            <ac:inkMk id="298" creationId="{0D8BDEAF-D166-42C8-2215-66D0022E226C}"/>
          </ac:inkMkLst>
        </pc:inkChg>
        <pc:inkChg chg="add">
          <ac:chgData name="Luca Crocetti" userId="52efdf86-ba77-4dcf-8f92-67ea05fd85b4" providerId="ADAL" clId="{F54AB79C-CF2F-48E0-AB2B-B1BDA75FD3C3}" dt="2023-10-28T18:54:46.178" v="7176" actId="9405"/>
          <ac:inkMkLst>
            <pc:docMk/>
            <pc:sldMk cId="2298581200" sldId="614"/>
            <ac:inkMk id="299" creationId="{B0AEC126-825A-2A35-C6D9-1B0500F47E8D}"/>
          </ac:inkMkLst>
        </pc:inkChg>
        <pc:inkChg chg="add">
          <ac:chgData name="Luca Crocetti" userId="52efdf86-ba77-4dcf-8f92-67ea05fd85b4" providerId="ADAL" clId="{F54AB79C-CF2F-48E0-AB2B-B1BDA75FD3C3}" dt="2023-10-28T18:54:46.711" v="7177" actId="9405"/>
          <ac:inkMkLst>
            <pc:docMk/>
            <pc:sldMk cId="2298581200" sldId="614"/>
            <ac:inkMk id="300" creationId="{BDAEAD70-9D59-80C8-9AC7-FE728306F85F}"/>
          </ac:inkMkLst>
        </pc:inkChg>
        <pc:inkChg chg="add">
          <ac:chgData name="Luca Crocetti" userId="52efdf86-ba77-4dcf-8f92-67ea05fd85b4" providerId="ADAL" clId="{F54AB79C-CF2F-48E0-AB2B-B1BDA75FD3C3}" dt="2023-10-28T18:54:53.667" v="7178" actId="9405"/>
          <ac:inkMkLst>
            <pc:docMk/>
            <pc:sldMk cId="2298581200" sldId="614"/>
            <ac:inkMk id="301" creationId="{5CD8AF30-F1EA-E61E-F867-01D64AC8E79F}"/>
          </ac:inkMkLst>
        </pc:inkChg>
        <pc:inkChg chg="add del">
          <ac:chgData name="Luca Crocetti" userId="52efdf86-ba77-4dcf-8f92-67ea05fd85b4" providerId="ADAL" clId="{F54AB79C-CF2F-48E0-AB2B-B1BDA75FD3C3}" dt="2023-10-28T18:55:21.481" v="7187"/>
          <ac:inkMkLst>
            <pc:docMk/>
            <pc:sldMk cId="2298581200" sldId="614"/>
            <ac:inkMk id="302" creationId="{7FD30E00-3BA9-5D4F-A2B3-306BE556BA67}"/>
          </ac:inkMkLst>
        </pc:inkChg>
        <pc:inkChg chg="add">
          <ac:chgData name="Luca Crocetti" userId="52efdf86-ba77-4dcf-8f92-67ea05fd85b4" providerId="ADAL" clId="{F54AB79C-CF2F-48E0-AB2B-B1BDA75FD3C3}" dt="2023-10-28T18:54:58.572" v="7180" actId="9405"/>
          <ac:inkMkLst>
            <pc:docMk/>
            <pc:sldMk cId="2298581200" sldId="614"/>
            <ac:inkMk id="303" creationId="{954302B6-C89D-1957-2FE7-B35DDB9DC4C9}"/>
          </ac:inkMkLst>
        </pc:inkChg>
        <pc:inkChg chg="add">
          <ac:chgData name="Luca Crocetti" userId="52efdf86-ba77-4dcf-8f92-67ea05fd85b4" providerId="ADAL" clId="{F54AB79C-CF2F-48E0-AB2B-B1BDA75FD3C3}" dt="2023-10-28T18:55:02.423" v="7181" actId="9405"/>
          <ac:inkMkLst>
            <pc:docMk/>
            <pc:sldMk cId="2298581200" sldId="614"/>
            <ac:inkMk id="304" creationId="{5BADA830-6684-48C0-1C7A-B612DD19F6E5}"/>
          </ac:inkMkLst>
        </pc:inkChg>
        <pc:inkChg chg="add">
          <ac:chgData name="Luca Crocetti" userId="52efdf86-ba77-4dcf-8f92-67ea05fd85b4" providerId="ADAL" clId="{F54AB79C-CF2F-48E0-AB2B-B1BDA75FD3C3}" dt="2023-10-28T18:55:04.418" v="7182" actId="9405"/>
          <ac:inkMkLst>
            <pc:docMk/>
            <pc:sldMk cId="2298581200" sldId="614"/>
            <ac:inkMk id="305" creationId="{248E3849-36B9-D5CB-7172-065F09663A65}"/>
          </ac:inkMkLst>
        </pc:inkChg>
        <pc:inkChg chg="add del">
          <ac:chgData name="Luca Crocetti" userId="52efdf86-ba77-4dcf-8f92-67ea05fd85b4" providerId="ADAL" clId="{F54AB79C-CF2F-48E0-AB2B-B1BDA75FD3C3}" dt="2023-10-28T18:55:12.339" v="7184"/>
          <ac:inkMkLst>
            <pc:docMk/>
            <pc:sldMk cId="2298581200" sldId="614"/>
            <ac:inkMk id="306" creationId="{7ECAAB17-1458-D21A-D496-5F9397838D3C}"/>
          </ac:inkMkLst>
        </pc:inkChg>
        <pc:inkChg chg="add del">
          <ac:chgData name="Luca Crocetti" userId="52efdf86-ba77-4dcf-8f92-67ea05fd85b4" providerId="ADAL" clId="{F54AB79C-CF2F-48E0-AB2B-B1BDA75FD3C3}" dt="2023-10-28T18:55:17.511" v="7186"/>
          <ac:inkMkLst>
            <pc:docMk/>
            <pc:sldMk cId="2298581200" sldId="614"/>
            <ac:inkMk id="307" creationId="{D1372766-57BF-827D-B800-0A3EA71BBFC9}"/>
          </ac:inkMkLst>
        </pc:inkChg>
        <pc:inkChg chg="add del">
          <ac:chgData name="Luca Crocetti" userId="52efdf86-ba77-4dcf-8f92-67ea05fd85b4" providerId="ADAL" clId="{F54AB79C-CF2F-48E0-AB2B-B1BDA75FD3C3}" dt="2023-10-28T18:55:39.719" v="7189" actId="9405"/>
          <ac:inkMkLst>
            <pc:docMk/>
            <pc:sldMk cId="2298581200" sldId="614"/>
            <ac:inkMk id="308" creationId="{DA24253E-5424-AD3D-4779-C2F7CBD00A60}"/>
          </ac:inkMkLst>
        </pc:inkChg>
        <pc:inkChg chg="add del">
          <ac:chgData name="Luca Crocetti" userId="52efdf86-ba77-4dcf-8f92-67ea05fd85b4" providerId="ADAL" clId="{F54AB79C-CF2F-48E0-AB2B-B1BDA75FD3C3}" dt="2023-10-28T18:55:47.023" v="7191" actId="9405"/>
          <ac:inkMkLst>
            <pc:docMk/>
            <pc:sldMk cId="2298581200" sldId="614"/>
            <ac:inkMk id="309" creationId="{D8AF8F38-9E32-9B5F-B51B-6CFC1EA75E39}"/>
          </ac:inkMkLst>
        </pc:inkChg>
        <pc:inkChg chg="add">
          <ac:chgData name="Luca Crocetti" userId="52efdf86-ba77-4dcf-8f92-67ea05fd85b4" providerId="ADAL" clId="{F54AB79C-CF2F-48E0-AB2B-B1BDA75FD3C3}" dt="2023-10-28T18:55:49.602" v="7192" actId="9405"/>
          <ac:inkMkLst>
            <pc:docMk/>
            <pc:sldMk cId="2298581200" sldId="614"/>
            <ac:inkMk id="310" creationId="{D953CCAD-F299-A08D-641E-7ED39EEA9B3C}"/>
          </ac:inkMkLst>
        </pc:inkChg>
        <pc:inkChg chg="add del mod">
          <ac:chgData name="Luca Crocetti" userId="52efdf86-ba77-4dcf-8f92-67ea05fd85b4" providerId="ADAL" clId="{F54AB79C-CF2F-48E0-AB2B-B1BDA75FD3C3}" dt="2023-10-28T18:55:57.248" v="7200" actId="9405"/>
          <ac:inkMkLst>
            <pc:docMk/>
            <pc:sldMk cId="2298581200" sldId="614"/>
            <ac:inkMk id="311" creationId="{1D7CC5D3-06F4-7CB7-86D3-86FA45236033}"/>
          </ac:inkMkLst>
        </pc:inkChg>
        <pc:inkChg chg="add del mod">
          <ac:chgData name="Luca Crocetti" userId="52efdf86-ba77-4dcf-8f92-67ea05fd85b4" providerId="ADAL" clId="{F54AB79C-CF2F-48E0-AB2B-B1BDA75FD3C3}" dt="2023-10-28T18:55:53.598" v="7199" actId="9405"/>
          <ac:inkMkLst>
            <pc:docMk/>
            <pc:sldMk cId="2298581200" sldId="614"/>
            <ac:inkMk id="312" creationId="{624C32BE-37C8-017D-BEB2-E1C80DCBA6DD}"/>
          </ac:inkMkLst>
        </pc:inkChg>
        <pc:inkChg chg="add del">
          <ac:chgData name="Luca Crocetti" userId="52efdf86-ba77-4dcf-8f92-67ea05fd85b4" providerId="ADAL" clId="{F54AB79C-CF2F-48E0-AB2B-B1BDA75FD3C3}" dt="2023-10-28T18:55:53.152" v="7198"/>
          <ac:inkMkLst>
            <pc:docMk/>
            <pc:sldMk cId="2298581200" sldId="614"/>
            <ac:inkMk id="313" creationId="{F8F1CC77-0813-6B2A-7791-A5989C8FEBED}"/>
          </ac:inkMkLst>
        </pc:inkChg>
        <pc:inkChg chg="add">
          <ac:chgData name="Luca Crocetti" userId="52efdf86-ba77-4dcf-8f92-67ea05fd85b4" providerId="ADAL" clId="{F54AB79C-CF2F-48E0-AB2B-B1BDA75FD3C3}" dt="2023-10-28T18:55:59.838" v="7201" actId="9405"/>
          <ac:inkMkLst>
            <pc:docMk/>
            <pc:sldMk cId="2298581200" sldId="614"/>
            <ac:inkMk id="315" creationId="{E73BF5FA-5B8D-6EA8-9EFD-35B97A447F2C}"/>
          </ac:inkMkLst>
        </pc:inkChg>
        <pc:inkChg chg="add">
          <ac:chgData name="Luca Crocetti" userId="52efdf86-ba77-4dcf-8f92-67ea05fd85b4" providerId="ADAL" clId="{F54AB79C-CF2F-48E0-AB2B-B1BDA75FD3C3}" dt="2023-10-28T18:56:00.659" v="7202" actId="9405"/>
          <ac:inkMkLst>
            <pc:docMk/>
            <pc:sldMk cId="2298581200" sldId="614"/>
            <ac:inkMk id="316" creationId="{E264F633-5D30-D01D-3E73-8D00455CEFE2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7" creationId="{D6B6091E-6FF9-B681-B6C9-4D0BE1DDC10C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8" creationId="{A6A0DA49-C8E8-BBBC-3597-81101FB8A400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9" creationId="{0C2E4A7B-4370-2E31-6637-8190FC13D2E8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20" creationId="{36E29ADD-8BEB-A0B6-E39F-C41046C48EE2}"/>
          </ac:inkMkLst>
        </pc:inkChg>
        <pc:inkChg chg="add">
          <ac:chgData name="Luca Crocetti" userId="52efdf86-ba77-4dcf-8f92-67ea05fd85b4" providerId="ADAL" clId="{F54AB79C-CF2F-48E0-AB2B-B1BDA75FD3C3}" dt="2023-10-28T18:56:04.817" v="7207" actId="9405"/>
          <ac:inkMkLst>
            <pc:docMk/>
            <pc:sldMk cId="2298581200" sldId="614"/>
            <ac:inkMk id="321" creationId="{7337DF0F-070D-B6AD-60DF-2CAE5CFFAFA1}"/>
          </ac:inkMkLst>
        </pc:inkChg>
        <pc:inkChg chg="add">
          <ac:chgData name="Luca Crocetti" userId="52efdf86-ba77-4dcf-8f92-67ea05fd85b4" providerId="ADAL" clId="{F54AB79C-CF2F-48E0-AB2B-B1BDA75FD3C3}" dt="2023-10-28T18:56:05.748" v="7208" actId="9405"/>
          <ac:inkMkLst>
            <pc:docMk/>
            <pc:sldMk cId="2298581200" sldId="614"/>
            <ac:inkMk id="322" creationId="{A16B153E-8C19-41DA-D2A4-EFCDF41901E1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5" creationId="{B148716B-E0BE-3D62-9459-31B067C2B17C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6" creationId="{8DC59B05-1FAA-A933-19BB-164B1B6279EB}"/>
          </ac:inkMkLst>
        </pc:inkChg>
        <pc:inkChg chg="add">
          <ac:chgData name="Luca Crocetti" userId="52efdf86-ba77-4dcf-8f92-67ea05fd85b4" providerId="ADAL" clId="{F54AB79C-CF2F-48E0-AB2B-B1BDA75FD3C3}" dt="2023-10-28T18:56:08.861" v="7212" actId="9405"/>
          <ac:inkMkLst>
            <pc:docMk/>
            <pc:sldMk cId="2298581200" sldId="614"/>
            <ac:inkMk id="327" creationId="{D4EFACF1-E651-BE04-9CDB-32DB996B7A69}"/>
          </ac:inkMkLst>
        </pc:inkChg>
        <pc:inkChg chg="add">
          <ac:chgData name="Luca Crocetti" userId="52efdf86-ba77-4dcf-8f92-67ea05fd85b4" providerId="ADAL" clId="{F54AB79C-CF2F-48E0-AB2B-B1BDA75FD3C3}" dt="2023-10-28T18:56:21.896" v="7214" actId="9405"/>
          <ac:inkMkLst>
            <pc:docMk/>
            <pc:sldMk cId="2298581200" sldId="614"/>
            <ac:inkMk id="329" creationId="{26E063E0-E581-7A8F-F660-273588835197}"/>
          </ac:inkMkLst>
        </pc:inkChg>
        <pc:inkChg chg="add">
          <ac:chgData name="Luca Crocetti" userId="52efdf86-ba77-4dcf-8f92-67ea05fd85b4" providerId="ADAL" clId="{F54AB79C-CF2F-48E0-AB2B-B1BDA75FD3C3}" dt="2023-10-28T18:56:26.737" v="7215" actId="9405"/>
          <ac:inkMkLst>
            <pc:docMk/>
            <pc:sldMk cId="2298581200" sldId="614"/>
            <ac:inkMk id="330" creationId="{8A3E704A-495D-A613-EEF9-5B2BD3A3AD67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19.965" v="8369" actId="14100"/>
        <pc:sldMkLst>
          <pc:docMk/>
          <pc:sldMk cId="3550647073" sldId="615"/>
        </pc:sldMkLst>
        <pc:grpChg chg="del mod">
          <ac:chgData name="Luca Crocetti" userId="52efdf86-ba77-4dcf-8f92-67ea05fd85b4" providerId="ADAL" clId="{F54AB79C-CF2F-48E0-AB2B-B1BDA75FD3C3}" dt="2023-10-28T19:00:28.293" v="7309"/>
          <ac:grpSpMkLst>
            <pc:docMk/>
            <pc:sldMk cId="3550647073" sldId="615"/>
            <ac:grpSpMk id="31" creationId="{2A3CA2B3-FAB5-E8D8-2B16-93AB3AB1307E}"/>
          </ac:grpSpMkLst>
        </pc:grpChg>
        <pc:grpChg chg="del mod">
          <ac:chgData name="Luca Crocetti" userId="52efdf86-ba77-4dcf-8f92-67ea05fd85b4" providerId="ADAL" clId="{F54AB79C-CF2F-48E0-AB2B-B1BDA75FD3C3}" dt="2023-10-28T19:00:28.291" v="7302"/>
          <ac:grpSpMkLst>
            <pc:docMk/>
            <pc:sldMk cId="3550647073" sldId="615"/>
            <ac:grpSpMk id="40" creationId="{2863ED2E-B71E-39EF-FE55-E1F3AC45B59C}"/>
          </ac:grpSpMkLst>
        </pc:grpChg>
        <pc:grpChg chg="del mod">
          <ac:chgData name="Luca Crocetti" userId="52efdf86-ba77-4dcf-8f92-67ea05fd85b4" providerId="ADAL" clId="{F54AB79C-CF2F-48E0-AB2B-B1BDA75FD3C3}" dt="2023-10-28T19:00:28.289" v="7292"/>
          <ac:grpSpMkLst>
            <pc:docMk/>
            <pc:sldMk cId="3550647073" sldId="615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28.291" v="7299"/>
          <ac:grpSpMkLst>
            <pc:docMk/>
            <pc:sldMk cId="3550647073" sldId="615"/>
            <ac:grpSpMk id="56" creationId="{9A66BA58-5BCE-7E86-0DD8-2580046EA3C1}"/>
          </ac:grpSpMkLst>
        </pc:grpChg>
        <pc:grpChg chg="mod">
          <ac:chgData name="Luca Crocetti" userId="52efdf86-ba77-4dcf-8f92-67ea05fd85b4" providerId="ADAL" clId="{F54AB79C-CF2F-48E0-AB2B-B1BDA75FD3C3}" dt="2023-10-28T19:00:52.083" v="7326"/>
          <ac:grpSpMkLst>
            <pc:docMk/>
            <pc:sldMk cId="3550647073" sldId="615"/>
            <ac:grpSpMk id="59" creationId="{3983EBCA-4740-AF49-E9D9-CE44534D20B9}"/>
          </ac:grpSpMkLst>
        </pc:grpChg>
        <pc:grpChg chg="mod">
          <ac:chgData name="Luca Crocetti" userId="52efdf86-ba77-4dcf-8f92-67ea05fd85b4" providerId="ADAL" clId="{F54AB79C-CF2F-48E0-AB2B-B1BDA75FD3C3}" dt="2023-10-28T19:00:50.229" v="7325"/>
          <ac:grpSpMkLst>
            <pc:docMk/>
            <pc:sldMk cId="3550647073" sldId="615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1:48.574" v="7412"/>
          <ac:grpSpMkLst>
            <pc:docMk/>
            <pc:sldMk cId="3550647073" sldId="615"/>
            <ac:grpSpMk id="73" creationId="{7D9B66D4-F539-C078-1B18-5412C379E9F2}"/>
          </ac:grpSpMkLst>
        </pc:grpChg>
        <pc:grpChg chg="mod">
          <ac:chgData name="Luca Crocetti" userId="52efdf86-ba77-4dcf-8f92-67ea05fd85b4" providerId="ADAL" clId="{F54AB79C-CF2F-48E0-AB2B-B1BDA75FD3C3}" dt="2023-10-28T19:01:00.507" v="7339"/>
          <ac:grpSpMkLst>
            <pc:docMk/>
            <pc:sldMk cId="3550647073" sldId="615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1:09.599" v="7351"/>
          <ac:grpSpMkLst>
            <pc:docMk/>
            <pc:sldMk cId="3550647073" sldId="615"/>
            <ac:grpSpMk id="80" creationId="{A5F46A09-2BB1-08C2-CD28-AAFEB43866D9}"/>
          </ac:grpSpMkLst>
        </pc:grpChg>
        <pc:grpChg chg="del mod">
          <ac:chgData name="Luca Crocetti" userId="52efdf86-ba77-4dcf-8f92-67ea05fd85b4" providerId="ADAL" clId="{F54AB79C-CF2F-48E0-AB2B-B1BDA75FD3C3}" dt="2023-10-28T19:01:11.380" v="7360"/>
          <ac:grpSpMkLst>
            <pc:docMk/>
            <pc:sldMk cId="3550647073" sldId="615"/>
            <ac:grpSpMk id="86" creationId="{7CFBD42E-C493-936E-3999-4413E1200930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1" creationId="{BB91E644-BA7A-853F-2456-69C3F0614F21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2" creationId="{502A62FB-E387-80FD-F9CE-56EA71820DA5}"/>
          </ac:grpSpMkLst>
        </pc:grpChg>
        <pc:grpChg chg="mod">
          <ac:chgData name="Luca Crocetti" userId="52efdf86-ba77-4dcf-8f92-67ea05fd85b4" providerId="ADAL" clId="{F54AB79C-CF2F-48E0-AB2B-B1BDA75FD3C3}" dt="2023-10-28T19:01:27.381" v="7381"/>
          <ac:grpSpMkLst>
            <pc:docMk/>
            <pc:sldMk cId="3550647073" sldId="615"/>
            <ac:grpSpMk id="107" creationId="{CA93F272-23D6-32C3-C3E3-C4FCFEC8CAEE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4" creationId="{969C7060-BDA4-3B21-AF8F-C85D89473478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5" creationId="{94396F0D-CED6-438B-FE81-CF0DBBDEFE19}"/>
          </ac:grpSpMkLst>
        </pc:grpChg>
        <pc:grpChg chg="mod">
          <ac:chgData name="Luca Crocetti" userId="52efdf86-ba77-4dcf-8f92-67ea05fd85b4" providerId="ADAL" clId="{F54AB79C-CF2F-48E0-AB2B-B1BDA75FD3C3}" dt="2023-10-28T19:01:40.989" v="7406"/>
          <ac:grpSpMkLst>
            <pc:docMk/>
            <pc:sldMk cId="3550647073" sldId="615"/>
            <ac:grpSpMk id="133" creationId="{AD68D506-2250-D7D3-58BB-6C8F1BFCC770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39" creationId="{2626CD23-F001-1D2D-8056-D618CB50977E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2" creationId="{400A9399-103B-5486-9237-BFBDC02E9886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8" creationId="{B514C3E8-A934-382E-9E7C-9AF278B444D7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9" creationId="{70267A8B-B93B-328B-496F-7EA72EB500DD}"/>
          </ac:grpSpMkLst>
        </pc:grpChg>
        <pc:picChg chg="add mod">
          <ac:chgData name="Luca Crocetti" userId="52efdf86-ba77-4dcf-8f92-67ea05fd85b4" providerId="ADAL" clId="{F54AB79C-CF2F-48E0-AB2B-B1BDA75FD3C3}" dt="2023-10-28T21:58:19.965" v="8369" actId="14100"/>
          <ac:picMkLst>
            <pc:docMk/>
            <pc:sldMk cId="3550647073" sldId="615"/>
            <ac:picMk id="17" creationId="{C558E0E1-A7A0-4EAE-774E-F0D35DC89588}"/>
          </ac:picMkLst>
        </pc:picChg>
        <pc:inkChg chg="del">
          <ac:chgData name="Luca Crocetti" userId="52efdf86-ba77-4dcf-8f92-67ea05fd85b4" providerId="ADAL" clId="{F54AB79C-CF2F-48E0-AB2B-B1BDA75FD3C3}" dt="2023-10-28T19:00:25.477" v="7285"/>
          <ac:inkMkLst>
            <pc:docMk/>
            <pc:sldMk cId="3550647073" sldId="615"/>
            <ac:inkMk id="16" creationId="{95EE3076-45FD-D57B-28FB-E93718C19BB2}"/>
          </ac:inkMkLst>
        </pc:inkChg>
        <pc:inkChg chg="del">
          <ac:chgData name="Luca Crocetti" userId="52efdf86-ba77-4dcf-8f92-67ea05fd85b4" providerId="ADAL" clId="{F54AB79C-CF2F-48E0-AB2B-B1BDA75FD3C3}" dt="2023-10-28T19:00:26.015" v="7286"/>
          <ac:inkMkLst>
            <pc:docMk/>
            <pc:sldMk cId="3550647073" sldId="615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9:00:34.665" v="7312"/>
          <ac:inkMkLst>
            <pc:docMk/>
            <pc:sldMk cId="3550647073" sldId="615"/>
            <ac:inkMk id="18" creationId="{5B9062C4-E6C5-BCE1-100D-D0E9BB1E5066}"/>
          </ac:inkMkLst>
        </pc:inkChg>
        <pc:inkChg chg="del">
          <ac:chgData name="Luca Crocetti" userId="52efdf86-ba77-4dcf-8f92-67ea05fd85b4" providerId="ADAL" clId="{F54AB79C-CF2F-48E0-AB2B-B1BDA75FD3C3}" dt="2023-10-28T19:00:28.287" v="7287"/>
          <ac:inkMkLst>
            <pc:docMk/>
            <pc:sldMk cId="3550647073" sldId="615"/>
            <ac:inkMk id="19" creationId="{1B08F04D-F5FF-1ED8-A881-0D5508175FF0}"/>
          </ac:inkMkLst>
        </pc:inkChg>
        <pc:inkChg chg="del mod">
          <ac:chgData name="Luca Crocetti" userId="52efdf86-ba77-4dcf-8f92-67ea05fd85b4" providerId="ADAL" clId="{F54AB79C-CF2F-48E0-AB2B-B1BDA75FD3C3}" dt="2023-10-28T19:00:28.293" v="7309"/>
          <ac:inkMkLst>
            <pc:docMk/>
            <pc:sldMk cId="3550647073" sldId="615"/>
            <ac:inkMk id="20" creationId="{5C2555ED-BE98-CF0A-BE5D-1253AF44A515}"/>
          </ac:inkMkLst>
        </pc:inkChg>
        <pc:inkChg chg="del mod">
          <ac:chgData name="Luca Crocetti" userId="52efdf86-ba77-4dcf-8f92-67ea05fd85b4" providerId="ADAL" clId="{F54AB79C-CF2F-48E0-AB2B-B1BDA75FD3C3}" dt="2023-10-28T19:00:28.293" v="7308"/>
          <ac:inkMkLst>
            <pc:docMk/>
            <pc:sldMk cId="3550647073" sldId="615"/>
            <ac:inkMk id="21" creationId="{C7AE1010-73D2-FC98-E3CD-2283FBAA6F9C}"/>
          </ac:inkMkLst>
        </pc:inkChg>
        <pc:inkChg chg="del mod">
          <ac:chgData name="Luca Crocetti" userId="52efdf86-ba77-4dcf-8f92-67ea05fd85b4" providerId="ADAL" clId="{F54AB79C-CF2F-48E0-AB2B-B1BDA75FD3C3}" dt="2023-10-28T19:00:28.293" v="7310"/>
          <ac:inkMkLst>
            <pc:docMk/>
            <pc:sldMk cId="3550647073" sldId="615"/>
            <ac:inkMk id="22" creationId="{21CFCD83-846B-6571-18E1-2C6DB66605BC}"/>
          </ac:inkMkLst>
        </pc:inkChg>
        <pc:inkChg chg="del mod">
          <ac:chgData name="Luca Crocetti" userId="52efdf86-ba77-4dcf-8f92-67ea05fd85b4" providerId="ADAL" clId="{F54AB79C-CF2F-48E0-AB2B-B1BDA75FD3C3}" dt="2023-10-28T19:00:28.292" v="7304"/>
          <ac:inkMkLst>
            <pc:docMk/>
            <pc:sldMk cId="3550647073" sldId="615"/>
            <ac:inkMk id="23" creationId="{1AC4EE8D-564A-4E47-460D-49AA378E7188}"/>
          </ac:inkMkLst>
        </pc:inkChg>
        <pc:inkChg chg="del mod">
          <ac:chgData name="Luca Crocetti" userId="52efdf86-ba77-4dcf-8f92-67ea05fd85b4" providerId="ADAL" clId="{F54AB79C-CF2F-48E0-AB2B-B1BDA75FD3C3}" dt="2023-10-28T19:00:28.291" v="7300"/>
          <ac:inkMkLst>
            <pc:docMk/>
            <pc:sldMk cId="3550647073" sldId="615"/>
            <ac:inkMk id="24" creationId="{B2AF7A77-8452-978D-128E-584BD4B96ECB}"/>
          </ac:inkMkLst>
        </pc:inkChg>
        <pc:inkChg chg="del mod">
          <ac:chgData name="Luca Crocetti" userId="52efdf86-ba77-4dcf-8f92-67ea05fd85b4" providerId="ADAL" clId="{F54AB79C-CF2F-48E0-AB2B-B1BDA75FD3C3}" dt="2023-10-28T19:00:28.290" v="7298"/>
          <ac:inkMkLst>
            <pc:docMk/>
            <pc:sldMk cId="3550647073" sldId="615"/>
            <ac:inkMk id="25" creationId="{C2A0BF2A-93F3-D548-20A6-9907E2CA192F}"/>
          </ac:inkMkLst>
        </pc:inkChg>
        <pc:inkChg chg="del mod">
          <ac:chgData name="Luca Crocetti" userId="52efdf86-ba77-4dcf-8f92-67ea05fd85b4" providerId="ADAL" clId="{F54AB79C-CF2F-48E0-AB2B-B1BDA75FD3C3}" dt="2023-10-28T19:00:28.292" v="7307"/>
          <ac:inkMkLst>
            <pc:docMk/>
            <pc:sldMk cId="3550647073" sldId="615"/>
            <ac:inkMk id="26" creationId="{E9781163-04DF-258A-785A-18612F5AF95F}"/>
          </ac:inkMkLst>
        </pc:inkChg>
        <pc:inkChg chg="add">
          <ac:chgData name="Luca Crocetti" userId="52efdf86-ba77-4dcf-8f92-67ea05fd85b4" providerId="ADAL" clId="{F54AB79C-CF2F-48E0-AB2B-B1BDA75FD3C3}" dt="2023-10-28T19:00:37.599" v="7313" actId="9405"/>
          <ac:inkMkLst>
            <pc:docMk/>
            <pc:sldMk cId="3550647073" sldId="615"/>
            <ac:inkMk id="27" creationId="{8909A303-61D4-F880-6B2A-74AE0BF92911}"/>
          </ac:inkMkLst>
        </pc:inkChg>
        <pc:inkChg chg="add">
          <ac:chgData name="Luca Crocetti" userId="52efdf86-ba77-4dcf-8f92-67ea05fd85b4" providerId="ADAL" clId="{F54AB79C-CF2F-48E0-AB2B-B1BDA75FD3C3}" dt="2023-10-28T19:00:39.311" v="7314" actId="9405"/>
          <ac:inkMkLst>
            <pc:docMk/>
            <pc:sldMk cId="3550647073" sldId="615"/>
            <ac:inkMk id="28" creationId="{9E53F8EA-B74A-6FD7-53B5-A263CA23FD31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29" creationId="{43F02024-66BA-9B6E-27A4-23C7393C65E8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30" creationId="{77AE41C3-2D82-F932-3816-7D9B32F71CAB}"/>
          </ac:inkMkLst>
        </pc:inkChg>
        <pc:inkChg chg="del mod">
          <ac:chgData name="Luca Crocetti" userId="52efdf86-ba77-4dcf-8f92-67ea05fd85b4" providerId="ADAL" clId="{F54AB79C-CF2F-48E0-AB2B-B1BDA75FD3C3}" dt="2023-10-28T19:00:28.292" v="7305"/>
          <ac:inkMkLst>
            <pc:docMk/>
            <pc:sldMk cId="3550647073" sldId="615"/>
            <ac:inkMk id="32" creationId="{F100CC2C-D01C-4B7C-6495-29694B89A549}"/>
          </ac:inkMkLst>
        </pc:inkChg>
        <pc:inkChg chg="del">
          <ac:chgData name="Luca Crocetti" userId="52efdf86-ba77-4dcf-8f92-67ea05fd85b4" providerId="ADAL" clId="{F54AB79C-CF2F-48E0-AB2B-B1BDA75FD3C3}" dt="2023-10-28T19:00:28.289" v="7292"/>
          <ac:inkMkLst>
            <pc:docMk/>
            <pc:sldMk cId="3550647073" sldId="615"/>
            <ac:inkMk id="33" creationId="{71602573-64D4-41F5-DDCF-073384108815}"/>
          </ac:inkMkLst>
        </pc:inkChg>
        <pc:inkChg chg="del">
          <ac:chgData name="Luca Crocetti" userId="52efdf86-ba77-4dcf-8f92-67ea05fd85b4" providerId="ADAL" clId="{F54AB79C-CF2F-48E0-AB2B-B1BDA75FD3C3}" dt="2023-10-28T19:00:28.287" v="7288"/>
          <ac:inkMkLst>
            <pc:docMk/>
            <pc:sldMk cId="3550647073" sldId="615"/>
            <ac:inkMk id="34" creationId="{632E9278-946B-4151-2D80-FDDBD79E79E2}"/>
          </ac:inkMkLst>
        </pc:inkChg>
        <pc:inkChg chg="del mod">
          <ac:chgData name="Luca Crocetti" userId="52efdf86-ba77-4dcf-8f92-67ea05fd85b4" providerId="ADAL" clId="{F54AB79C-CF2F-48E0-AB2B-B1BDA75FD3C3}" dt="2023-10-28T19:00:28.290" v="7297"/>
          <ac:inkMkLst>
            <pc:docMk/>
            <pc:sldMk cId="3550647073" sldId="615"/>
            <ac:inkMk id="35" creationId="{1A67FDA9-0D51-1391-5FE8-DA744DC44781}"/>
          </ac:inkMkLst>
        </pc:inkChg>
        <pc:inkChg chg="del mod">
          <ac:chgData name="Luca Crocetti" userId="52efdf86-ba77-4dcf-8f92-67ea05fd85b4" providerId="ADAL" clId="{F54AB79C-CF2F-48E0-AB2B-B1BDA75FD3C3}" dt="2023-10-28T19:00:28.291" v="7302"/>
          <ac:inkMkLst>
            <pc:docMk/>
            <pc:sldMk cId="3550647073" sldId="615"/>
            <ac:inkMk id="36" creationId="{7FE6A4DC-FF29-16B1-9702-3E34FCA470D3}"/>
          </ac:inkMkLst>
        </pc:inkChg>
        <pc:inkChg chg="del mod">
          <ac:chgData name="Luca Crocetti" userId="52efdf86-ba77-4dcf-8f92-67ea05fd85b4" providerId="ADAL" clId="{F54AB79C-CF2F-48E0-AB2B-B1BDA75FD3C3}" dt="2023-10-28T19:00:28.288" v="7289"/>
          <ac:inkMkLst>
            <pc:docMk/>
            <pc:sldMk cId="3550647073" sldId="615"/>
            <ac:inkMk id="37" creationId="{3E28F4BB-908F-E6CA-E23B-990C40E7F25D}"/>
          </ac:inkMkLst>
        </pc:inkChg>
        <pc:inkChg chg="del mod">
          <ac:chgData name="Luca Crocetti" userId="52efdf86-ba77-4dcf-8f92-67ea05fd85b4" providerId="ADAL" clId="{F54AB79C-CF2F-48E0-AB2B-B1BDA75FD3C3}" dt="2023-10-28T19:00:28.291" v="7303"/>
          <ac:inkMkLst>
            <pc:docMk/>
            <pc:sldMk cId="3550647073" sldId="615"/>
            <ac:inkMk id="38" creationId="{76DB6A03-1F4E-819D-882B-3C9987F3F0C9}"/>
          </ac:inkMkLst>
        </pc:inkChg>
        <pc:inkChg chg="del mod">
          <ac:chgData name="Luca Crocetti" userId="52efdf86-ba77-4dcf-8f92-67ea05fd85b4" providerId="ADAL" clId="{F54AB79C-CF2F-48E0-AB2B-B1BDA75FD3C3}" dt="2023-10-28T19:00:28.291" v="7301"/>
          <ac:inkMkLst>
            <pc:docMk/>
            <pc:sldMk cId="3550647073" sldId="615"/>
            <ac:inkMk id="39" creationId="{11589844-4F00-59CE-7D9E-D474A30DB7C5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2" creationId="{EEBFBFC5-5067-A01D-C9E5-EE509093140D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3" creationId="{5D3E58D9-AF27-8A56-2F18-9AC76010029A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4" creationId="{FB1D5D01-AD42-5C53-7994-1807B8B9289F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5" creationId="{1D3399AF-B938-FB28-0C92-07206650034D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6" creationId="{29149D8E-7ECA-8765-645A-E292ACC6A4AE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7" creationId="{29CA25A7-3C8A-546E-3C2F-CFBD62EE16A0}"/>
          </ac:inkMkLst>
        </pc:inkChg>
        <pc:inkChg chg="del mod">
          <ac:chgData name="Luca Crocetti" userId="52efdf86-ba77-4dcf-8f92-67ea05fd85b4" providerId="ADAL" clId="{F54AB79C-CF2F-48E0-AB2B-B1BDA75FD3C3}" dt="2023-10-28T19:00:28.292" v="7306"/>
          <ac:inkMkLst>
            <pc:docMk/>
            <pc:sldMk cId="3550647073" sldId="615"/>
            <ac:inkMk id="48" creationId="{92FAF289-0DA6-1C2F-2E06-CA263959AD50}"/>
          </ac:inkMkLst>
        </pc:inkChg>
        <pc:inkChg chg="del mod">
          <ac:chgData name="Luca Crocetti" userId="52efdf86-ba77-4dcf-8f92-67ea05fd85b4" providerId="ADAL" clId="{F54AB79C-CF2F-48E0-AB2B-B1BDA75FD3C3}" dt="2023-10-28T19:00:28.291" v="7299"/>
          <ac:inkMkLst>
            <pc:docMk/>
            <pc:sldMk cId="3550647073" sldId="615"/>
            <ac:inkMk id="49" creationId="{4FC741EF-68B3-CABD-47E7-309BA295B715}"/>
          </ac:inkMkLst>
        </pc:inkChg>
        <pc:inkChg chg="del mod">
          <ac:chgData name="Luca Crocetti" userId="52efdf86-ba77-4dcf-8f92-67ea05fd85b4" providerId="ADAL" clId="{F54AB79C-CF2F-48E0-AB2B-B1BDA75FD3C3}" dt="2023-10-28T19:00:28.290" v="7296"/>
          <ac:inkMkLst>
            <pc:docMk/>
            <pc:sldMk cId="3550647073" sldId="615"/>
            <ac:inkMk id="50" creationId="{614681CE-2A89-DA73-70E8-74422DECB14C}"/>
          </ac:inkMkLst>
        </pc:inkChg>
        <pc:inkChg chg="del">
          <ac:chgData name="Luca Crocetti" userId="52efdf86-ba77-4dcf-8f92-67ea05fd85b4" providerId="ADAL" clId="{F54AB79C-CF2F-48E0-AB2B-B1BDA75FD3C3}" dt="2023-10-28T19:00:28.288" v="7290"/>
          <ac:inkMkLst>
            <pc:docMk/>
            <pc:sldMk cId="3550647073" sldId="615"/>
            <ac:inkMk id="51" creationId="{2CD54347-DE7E-8292-F0F5-9E6DDDF2A459}"/>
          </ac:inkMkLst>
        </pc:inkChg>
        <pc:inkChg chg="del mod">
          <ac:chgData name="Luca Crocetti" userId="52efdf86-ba77-4dcf-8f92-67ea05fd85b4" providerId="ADAL" clId="{F54AB79C-CF2F-48E0-AB2B-B1BDA75FD3C3}" dt="2023-10-28T19:00:28.289" v="7295"/>
          <ac:inkMkLst>
            <pc:docMk/>
            <pc:sldMk cId="3550647073" sldId="615"/>
            <ac:inkMk id="52" creationId="{7E79FC8B-943D-B45D-EF86-C3AB9C56C274}"/>
          </ac:inkMkLst>
        </pc:inkChg>
        <pc:inkChg chg="del mod">
          <ac:chgData name="Luca Crocetti" userId="52efdf86-ba77-4dcf-8f92-67ea05fd85b4" providerId="ADAL" clId="{F54AB79C-CF2F-48E0-AB2B-B1BDA75FD3C3}" dt="2023-10-28T19:00:28.288" v="7291"/>
          <ac:inkMkLst>
            <pc:docMk/>
            <pc:sldMk cId="3550647073" sldId="615"/>
            <ac:inkMk id="53" creationId="{9C046124-50C0-9972-185E-693C8C44D8F5}"/>
          </ac:inkMkLst>
        </pc:inkChg>
        <pc:inkChg chg="del mod">
          <ac:chgData name="Luca Crocetti" userId="52efdf86-ba77-4dcf-8f92-67ea05fd85b4" providerId="ADAL" clId="{F54AB79C-CF2F-48E0-AB2B-B1BDA75FD3C3}" dt="2023-10-28T19:00:28.289" v="7293"/>
          <ac:inkMkLst>
            <pc:docMk/>
            <pc:sldMk cId="3550647073" sldId="615"/>
            <ac:inkMk id="54" creationId="{79C92FFF-0E2B-AA6E-ACB8-CB94F37871CC}"/>
          </ac:inkMkLst>
        </pc:inkChg>
        <pc:inkChg chg="del mod">
          <ac:chgData name="Luca Crocetti" userId="52efdf86-ba77-4dcf-8f92-67ea05fd85b4" providerId="ADAL" clId="{F54AB79C-CF2F-48E0-AB2B-B1BDA75FD3C3}" dt="2023-10-28T19:00:28.289" v="7294"/>
          <ac:inkMkLst>
            <pc:docMk/>
            <pc:sldMk cId="3550647073" sldId="615"/>
            <ac:inkMk id="55" creationId="{687E5444-5146-DEF6-7E27-9C6ADEBC1524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8" creationId="{79FFC0E1-8034-20A9-314C-09F7060A8097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1" creationId="{8EFB31B9-C8C0-2441-8890-50280D3523FE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2" creationId="{C2152F47-2FE5-462F-AFCA-3302F275BE34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3" creationId="{A52890AF-642C-B69B-7CDF-57D7C73BABCD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4" creationId="{3B72D1AD-6A4C-D966-14E1-C6EDA911329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5" creationId="{846CC548-F06C-4E58-3DA1-EDB176051C6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6" creationId="{7C758D4A-4240-0E8B-D267-E4CFAC246C2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7" creationId="{D08284B5-718A-F336-4350-44D7C27B1B1D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8" creationId="{2DF4B7C4-F9C7-C974-E012-73126759D9FE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9" creationId="{6B454C37-C0A8-A494-BD84-76B0B6749CBF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0" creationId="{F492F0C4-9E62-891E-80DD-CD2EDC545F75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1" creationId="{A1C43847-3D4A-3832-4A96-61D304A07DA9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1:11.376" v="7356"/>
          <ac:inkMkLst>
            <pc:docMk/>
            <pc:sldMk cId="3550647073" sldId="615"/>
            <ac:inkMk id="75" creationId="{E4926BB7-6053-EBF2-C23F-CA8427B4CB80}"/>
          </ac:inkMkLst>
        </pc:inkChg>
        <pc:inkChg chg="add del mod">
          <ac:chgData name="Luca Crocetti" userId="52efdf86-ba77-4dcf-8f92-67ea05fd85b4" providerId="ADAL" clId="{F54AB79C-CF2F-48E0-AB2B-B1BDA75FD3C3}" dt="2023-10-28T19:01:11.374" v="7355"/>
          <ac:inkMkLst>
            <pc:docMk/>
            <pc:sldMk cId="3550647073" sldId="615"/>
            <ac:inkMk id="76" creationId="{17710B72-41B5-8B89-7597-EBFC19546E1A}"/>
          </ac:inkMkLst>
        </pc:inkChg>
        <pc:inkChg chg="add del mod">
          <ac:chgData name="Luca Crocetti" userId="52efdf86-ba77-4dcf-8f92-67ea05fd85b4" providerId="ADAL" clId="{F54AB79C-CF2F-48E0-AB2B-B1BDA75FD3C3}" dt="2023-10-28T19:01:11.370" v="7352"/>
          <ac:inkMkLst>
            <pc:docMk/>
            <pc:sldMk cId="3550647073" sldId="615"/>
            <ac:inkMk id="77" creationId="{E208F0C1-9E5D-0B6D-7F10-E64C0E6196EF}"/>
          </ac:inkMkLst>
        </pc:inkChg>
        <pc:inkChg chg="add del mod">
          <ac:chgData name="Luca Crocetti" userId="52efdf86-ba77-4dcf-8f92-67ea05fd85b4" providerId="ADAL" clId="{F54AB79C-CF2F-48E0-AB2B-B1BDA75FD3C3}" dt="2023-10-28T19:01:11.378" v="7358"/>
          <ac:inkMkLst>
            <pc:docMk/>
            <pc:sldMk cId="3550647073" sldId="615"/>
            <ac:inkMk id="78" creationId="{757D836D-F3C9-5FCB-7946-F65A4BB7CFCD}"/>
          </ac:inkMkLst>
        </pc:inkChg>
        <pc:inkChg chg="add del mod">
          <ac:chgData name="Luca Crocetti" userId="52efdf86-ba77-4dcf-8f92-67ea05fd85b4" providerId="ADAL" clId="{F54AB79C-CF2F-48E0-AB2B-B1BDA75FD3C3}" dt="2023-10-28T19:01:11.373" v="7354"/>
          <ac:inkMkLst>
            <pc:docMk/>
            <pc:sldMk cId="3550647073" sldId="615"/>
            <ac:inkMk id="79" creationId="{3C9D8D08-5EAF-E119-5594-3CBFFF5D526F}"/>
          </ac:inkMkLst>
        </pc:inkChg>
        <pc:inkChg chg="add del mod">
          <ac:chgData name="Luca Crocetti" userId="52efdf86-ba77-4dcf-8f92-67ea05fd85b4" providerId="ADAL" clId="{F54AB79C-CF2F-48E0-AB2B-B1BDA75FD3C3}" dt="2023-10-28T19:01:11.371" v="7353"/>
          <ac:inkMkLst>
            <pc:docMk/>
            <pc:sldMk cId="3550647073" sldId="615"/>
            <ac:inkMk id="81" creationId="{C259D504-26BA-9A62-EA23-A51915DF43A7}"/>
          </ac:inkMkLst>
        </pc:inkChg>
        <pc:inkChg chg="add del mod">
          <ac:chgData name="Luca Crocetti" userId="52efdf86-ba77-4dcf-8f92-67ea05fd85b4" providerId="ADAL" clId="{F54AB79C-CF2F-48E0-AB2B-B1BDA75FD3C3}" dt="2023-10-28T19:01:11.379" v="7359"/>
          <ac:inkMkLst>
            <pc:docMk/>
            <pc:sldMk cId="3550647073" sldId="615"/>
            <ac:inkMk id="82" creationId="{73158ED7-58FB-6BF1-1AC5-6AF2A0B723B4}"/>
          </ac:inkMkLst>
        </pc:inkChg>
        <pc:inkChg chg="add del mod">
          <ac:chgData name="Luca Crocetti" userId="52efdf86-ba77-4dcf-8f92-67ea05fd85b4" providerId="ADAL" clId="{F54AB79C-CF2F-48E0-AB2B-B1BDA75FD3C3}" dt="2023-10-28T19:01:11.377" v="7357"/>
          <ac:inkMkLst>
            <pc:docMk/>
            <pc:sldMk cId="3550647073" sldId="615"/>
            <ac:inkMk id="83" creationId="{8832C227-EC97-692C-110C-CDB7266AFD61}"/>
          </ac:inkMkLst>
        </pc:inkChg>
        <pc:inkChg chg="add del mod">
          <ac:chgData name="Luca Crocetti" userId="52efdf86-ba77-4dcf-8f92-67ea05fd85b4" providerId="ADAL" clId="{F54AB79C-CF2F-48E0-AB2B-B1BDA75FD3C3}" dt="2023-10-28T19:01:11.380" v="7360"/>
          <ac:inkMkLst>
            <pc:docMk/>
            <pc:sldMk cId="3550647073" sldId="615"/>
            <ac:inkMk id="84" creationId="{6FA67E8F-A64D-DCC8-7454-7DA3C81F14D3}"/>
          </ac:inkMkLst>
        </pc:inkChg>
        <pc:inkChg chg="add del mod">
          <ac:chgData name="Luca Crocetti" userId="52efdf86-ba77-4dcf-8f92-67ea05fd85b4" providerId="ADAL" clId="{F54AB79C-CF2F-48E0-AB2B-B1BDA75FD3C3}" dt="2023-10-28T19:01:11.380" v="7361"/>
          <ac:inkMkLst>
            <pc:docMk/>
            <pc:sldMk cId="3550647073" sldId="615"/>
            <ac:inkMk id="85" creationId="{01526FFA-9741-EECB-7E11-2CD315E068F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7" creationId="{012CD362-5AFD-FE28-9F19-57B5EB1F4DA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8" creationId="{3E70D2BC-9FF3-1F7A-1D18-2AA3E6EAEDF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9" creationId="{797FCD7A-D795-3792-F504-0642B488B90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0" creationId="{D9BEF650-0861-D1C3-3EEF-9E1E883CF571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1" creationId="{5DDBD056-0C90-0215-BF6F-D7BCF6CD9805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2" creationId="{2496A4D6-B201-132D-2AB6-ACF5AA4ADA3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3" creationId="{8FB66F2F-C0F9-4B44-06A0-EFFBE3E8365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4" creationId="{AE3A1ADE-085A-3BDB-7AF3-FE6B59965C6C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5" creationId="{E51EDA5F-DB74-B526-1A5B-2E2F9FD5EB7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6" creationId="{8402D906-318D-2D1D-F389-A1EDD5D56A1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7" creationId="{875F31B5-59A9-E138-C944-FB0A76F5DFD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8" creationId="{680C7DE9-77AD-E089-7479-C5044C5F465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9" creationId="{CA9B14D3-3473-6DD0-9F55-305A446E9BE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100" creationId="{7E378AAE-26FB-7931-530F-B1EA9A51B1C0}"/>
          </ac:inkMkLst>
        </pc:inkChg>
        <pc:inkChg chg="add">
          <ac:chgData name="Luca Crocetti" userId="52efdf86-ba77-4dcf-8f92-67ea05fd85b4" providerId="ADAL" clId="{F54AB79C-CF2F-48E0-AB2B-B1BDA75FD3C3}" dt="2023-10-28T19:01:21.714" v="7377" actId="9405"/>
          <ac:inkMkLst>
            <pc:docMk/>
            <pc:sldMk cId="3550647073" sldId="615"/>
            <ac:inkMk id="103" creationId="{EB6609AF-ADDA-AAAA-A08F-87E4F7D18063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4" creationId="{1DFEFAFD-D52A-9D6E-84B8-1677A59D0080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5" creationId="{3019A558-5C58-5356-1F0A-2F9A3A4D9C92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6" creationId="{54F50B9F-A15F-3C2E-BC6F-F50631E5D537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8" creationId="{FBE42B4F-B64A-0487-C36A-1E09EEB554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9" creationId="{29E4CFEB-B4C7-1617-F8F4-A5EAF791C8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0" creationId="{BB2EB3AB-8E1F-4E77-E7C1-0A5136A4F234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1" creationId="{30EBA594-60A7-2679-28ED-8656405AA6A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2" creationId="{4DA6186F-A56C-51C0-967A-9675E0F1708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3" creationId="{0DE713A2-08C4-131E-91B9-DD6D3FAD71F0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4" creationId="{62251C6A-B369-6383-6369-6736E22A03F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5" creationId="{665F2FC3-DC4E-65FF-429E-4F5EFA807A5E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6" creationId="{B4B3CE69-2BB7-66F3-F7D0-119769EF77B5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7" creationId="{22E8C0E4-BA3E-9143-F37B-A0AFE77DB39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8" creationId="{CA388B87-3F70-F2C0-E629-8EC5C117437B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9" creationId="{FF78B500-22BF-A2CF-A945-112DFA17F25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0" creationId="{AC02AAE7-854A-51BD-881F-42DC75957BD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1" creationId="{C5B1A536-C68B-0984-0264-D3B7C81096B2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2" creationId="{9BA5ABF0-3C95-DE09-D0EB-93D8DE6DE75F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3" creationId="{55BB9912-E733-3B89-ACEC-31D59D62AC6B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6" creationId="{E4818C2C-6FB5-2B87-B78A-7DE77EB75625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7" creationId="{411D1DCB-7947-11BD-73CF-6FD5A98427DD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8" creationId="{C1D9009B-FDA0-DA57-A469-D3D320A79BBE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9" creationId="{C964BC5B-0FC7-0E55-81A1-C64D9D650B04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0" creationId="{C314D5BC-20B4-C590-1ED5-A84761F4B728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1" creationId="{11A75DD7-B6F6-1949-F3CA-ADB067ECD6C3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2" creationId="{9257D500-B292-76EC-E8D5-713608190D3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4" creationId="{B4A41813-ACEF-D533-06BE-93AD2E6A32F0}"/>
          </ac:inkMkLst>
        </pc:inkChg>
        <pc:inkChg chg="add">
          <ac:chgData name="Luca Crocetti" userId="52efdf86-ba77-4dcf-8f92-67ea05fd85b4" providerId="ADAL" clId="{F54AB79C-CF2F-48E0-AB2B-B1BDA75FD3C3}" dt="2023-10-28T19:01:45.601" v="7408" actId="9405"/>
          <ac:inkMkLst>
            <pc:docMk/>
            <pc:sldMk cId="3550647073" sldId="615"/>
            <ac:inkMk id="135" creationId="{6061CCA1-630F-B364-FB00-77AB4F4F6A9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6" creationId="{54408C96-8EFC-2945-1066-AEACBDE99392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7" creationId="{601ED7D7-4EDB-F84C-EC61-877B2AE3CCD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8" creationId="{E9C25230-7078-7062-FC4B-257389B73BB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0" creationId="{EA253895-A4A2-2161-0720-7527D07B238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2:02.294" v="7427" actId="9405"/>
          <ac:inkMkLst>
            <pc:docMk/>
            <pc:sldMk cId="3550647073" sldId="615"/>
            <ac:inkMk id="143" creationId="{6EC7B780-9C1B-2742-CE86-572F8432A477}"/>
          </ac:inkMkLst>
        </pc:inkChg>
        <pc:inkChg chg="add del mod">
          <ac:chgData name="Luca Crocetti" userId="52efdf86-ba77-4dcf-8f92-67ea05fd85b4" providerId="ADAL" clId="{F54AB79C-CF2F-48E0-AB2B-B1BDA75FD3C3}" dt="2023-10-28T19:02:01.406" v="7426" actId="9405"/>
          <ac:inkMkLst>
            <pc:docMk/>
            <pc:sldMk cId="3550647073" sldId="615"/>
            <ac:inkMk id="144" creationId="{C591704F-3BB4-D7C2-74C8-D6E0FF27D180}"/>
          </ac:inkMkLst>
        </pc:inkChg>
        <pc:inkChg chg="add del mod">
          <ac:chgData name="Luca Crocetti" userId="52efdf86-ba77-4dcf-8f92-67ea05fd85b4" providerId="ADAL" clId="{F54AB79C-CF2F-48E0-AB2B-B1BDA75FD3C3}" dt="2023-10-28T19:02:00.059" v="7425" actId="9405"/>
          <ac:inkMkLst>
            <pc:docMk/>
            <pc:sldMk cId="3550647073" sldId="615"/>
            <ac:inkMk id="145" creationId="{381D53EC-0432-DE6D-D228-68F69ECD4584}"/>
          </ac:inkMkLst>
        </pc:inkChg>
        <pc:inkChg chg="add del mod">
          <ac:chgData name="Luca Crocetti" userId="52efdf86-ba77-4dcf-8f92-67ea05fd85b4" providerId="ADAL" clId="{F54AB79C-CF2F-48E0-AB2B-B1BDA75FD3C3}" dt="2023-10-28T19:01:59.044" v="7424" actId="9405"/>
          <ac:inkMkLst>
            <pc:docMk/>
            <pc:sldMk cId="3550647073" sldId="615"/>
            <ac:inkMk id="146" creationId="{64F5B8C1-F53D-85E2-88A5-5618AC2D7449}"/>
          </ac:inkMkLst>
        </pc:inkChg>
        <pc:inkChg chg="add del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7" creationId="{05E43997-60EF-5781-A448-A2FA7987D4AF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4.846" v="8370"/>
        <pc:sldMkLst>
          <pc:docMk/>
          <pc:sldMk cId="2913163506" sldId="616"/>
        </pc:sldMkLst>
        <pc:grpChg chg="del mod">
          <ac:chgData name="Luca Crocetti" userId="52efdf86-ba77-4dcf-8f92-67ea05fd85b4" providerId="ADAL" clId="{F54AB79C-CF2F-48E0-AB2B-B1BDA75FD3C3}" dt="2023-10-28T19:03:23.285" v="7506"/>
          <ac:grpSpMkLst>
            <pc:docMk/>
            <pc:sldMk cId="2913163506" sldId="616"/>
            <ac:grpSpMk id="18" creationId="{6429027C-0B1E-2A50-046D-3BA31F5CC7CC}"/>
          </ac:grpSpMkLst>
        </pc:grpChg>
        <pc:grpChg chg="del 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22" creationId="{72B97E37-8C4F-B4F3-5D64-2FE2E536160B}"/>
          </ac:grpSpMkLst>
        </pc:grpChg>
        <pc:grpChg chg="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03:32.778" v="7526"/>
          <ac:grpSpMkLst>
            <pc:docMk/>
            <pc:sldMk cId="2913163506" sldId="616"/>
            <ac:grpSpMk id="41" creationId="{B7491165-8A2F-7AE4-6961-803497074C9C}"/>
          </ac:grpSpMkLst>
        </pc:grpChg>
        <pc:grpChg chg="del mod">
          <ac:chgData name="Luca Crocetti" userId="52efdf86-ba77-4dcf-8f92-67ea05fd85b4" providerId="ADAL" clId="{F54AB79C-CF2F-48E0-AB2B-B1BDA75FD3C3}" dt="2023-10-28T19:02:52.160" v="7478"/>
          <ac:grpSpMkLst>
            <pc:docMk/>
            <pc:sldMk cId="2913163506" sldId="616"/>
            <ac:grpSpMk id="59" creationId="{3983EBCA-4740-AF49-E9D9-CE44534D20B9}"/>
          </ac:grpSpMkLst>
        </pc:grpChg>
        <pc:grpChg chg="del mod">
          <ac:chgData name="Luca Crocetti" userId="52efdf86-ba77-4dcf-8f92-67ea05fd85b4" providerId="ADAL" clId="{F54AB79C-CF2F-48E0-AB2B-B1BDA75FD3C3}" dt="2023-10-28T19:02:52.162" v="7487"/>
          <ac:grpSpMkLst>
            <pc:docMk/>
            <pc:sldMk cId="2913163506" sldId="616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2:52.159" v="7476"/>
          <ac:grpSpMkLst>
            <pc:docMk/>
            <pc:sldMk cId="2913163506" sldId="616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4:15.549" v="7620"/>
          <ac:grpSpMkLst>
            <pc:docMk/>
            <pc:sldMk cId="2913163506" sldId="616"/>
            <ac:grpSpMk id="76" creationId="{FAFA759E-B1AC-272C-C4AB-358AC0CE1EFA}"/>
          </ac:grpSpMkLst>
        </pc:grpChg>
        <pc:grpChg chg="del mod">
          <ac:chgData name="Luca Crocetti" userId="52efdf86-ba77-4dcf-8f92-67ea05fd85b4" providerId="ADAL" clId="{F54AB79C-CF2F-48E0-AB2B-B1BDA75FD3C3}" dt="2023-10-28T19:04:15.550" v="7624"/>
          <ac:grpSpMkLst>
            <pc:docMk/>
            <pc:sldMk cId="2913163506" sldId="616"/>
            <ac:grpSpMk id="77" creationId="{CA865098-C702-B879-E507-1BC768AAF7F5}"/>
          </ac:grpSpMkLst>
        </pc:grpChg>
        <pc:grpChg chg="del mod">
          <ac:chgData name="Luca Crocetti" userId="52efdf86-ba77-4dcf-8f92-67ea05fd85b4" providerId="ADAL" clId="{F54AB79C-CF2F-48E0-AB2B-B1BDA75FD3C3}" dt="2023-10-28T19:04:15.550" v="7623"/>
          <ac:grpSpMkLst>
            <pc:docMk/>
            <pc:sldMk cId="2913163506" sldId="616"/>
            <ac:grpSpMk id="78" creationId="{A6B65173-B542-E38D-C2A8-218A1D320DF0}"/>
          </ac:grpSpMkLst>
        </pc:grpChg>
        <pc:grpChg chg="del mod">
          <ac:chgData name="Luca Crocetti" userId="52efdf86-ba77-4dcf-8f92-67ea05fd85b4" providerId="ADAL" clId="{F54AB79C-CF2F-48E0-AB2B-B1BDA75FD3C3}" dt="2023-10-28T19:04:15.541" v="7609"/>
          <ac:grpSpMkLst>
            <pc:docMk/>
            <pc:sldMk cId="2913163506" sldId="616"/>
            <ac:grpSpMk id="82" creationId="{228D925A-0DAB-75BD-260D-376138E46B52}"/>
          </ac:grpSpMkLst>
        </pc:grpChg>
        <pc:grpChg chg="del mod">
          <ac:chgData name="Luca Crocetti" userId="52efdf86-ba77-4dcf-8f92-67ea05fd85b4" providerId="ADAL" clId="{F54AB79C-CF2F-48E0-AB2B-B1BDA75FD3C3}" dt="2023-10-28T19:02:52.149" v="7445"/>
          <ac:grpSpMkLst>
            <pc:docMk/>
            <pc:sldMk cId="2913163506" sldId="616"/>
            <ac:grpSpMk id="101" creationId="{BB91E644-BA7A-853F-2456-69C3F0614F21}"/>
          </ac:grpSpMkLst>
        </pc:grpChg>
        <pc:grpChg chg="del mod">
          <ac:chgData name="Luca Crocetti" userId="52efdf86-ba77-4dcf-8f92-67ea05fd85b4" providerId="ADAL" clId="{F54AB79C-CF2F-48E0-AB2B-B1BDA75FD3C3}" dt="2023-10-28T19:02:52.165" v="7496"/>
          <ac:grpSpMkLst>
            <pc:docMk/>
            <pc:sldMk cId="2913163506" sldId="616"/>
            <ac:grpSpMk id="102" creationId="{502A62FB-E387-80FD-F9CE-56EA71820DA5}"/>
          </ac:grpSpMkLst>
        </pc:grpChg>
        <pc:grpChg chg="del mod">
          <ac:chgData name="Luca Crocetti" userId="52efdf86-ba77-4dcf-8f92-67ea05fd85b4" providerId="ADAL" clId="{F54AB79C-CF2F-48E0-AB2B-B1BDA75FD3C3}" dt="2023-10-28T19:02:52.155" v="7459"/>
          <ac:grpSpMkLst>
            <pc:docMk/>
            <pc:sldMk cId="2913163506" sldId="616"/>
            <ac:grpSpMk id="107" creationId="{CA93F272-23D6-32C3-C3E3-C4FCFEC8CAEE}"/>
          </ac:grpSpMkLst>
        </pc:grpChg>
        <pc:grpChg chg="del mod">
          <ac:chgData name="Luca Crocetti" userId="52efdf86-ba77-4dcf-8f92-67ea05fd85b4" providerId="ADAL" clId="{F54AB79C-CF2F-48E0-AB2B-B1BDA75FD3C3}" dt="2023-10-28T19:02:52.161" v="7484"/>
          <ac:grpSpMkLst>
            <pc:docMk/>
            <pc:sldMk cId="2913163506" sldId="616"/>
            <ac:grpSpMk id="124" creationId="{969C7060-BDA4-3B21-AF8F-C85D89473478}"/>
          </ac:grpSpMkLst>
        </pc:grpChg>
        <pc:grpChg chg="del mod">
          <ac:chgData name="Luca Crocetti" userId="52efdf86-ba77-4dcf-8f92-67ea05fd85b4" providerId="ADAL" clId="{F54AB79C-CF2F-48E0-AB2B-B1BDA75FD3C3}" dt="2023-10-28T19:02:52.157" v="7468"/>
          <ac:grpSpMkLst>
            <pc:docMk/>
            <pc:sldMk cId="2913163506" sldId="616"/>
            <ac:grpSpMk id="125" creationId="{94396F0D-CED6-438B-FE81-CF0DBBDEFE19}"/>
          </ac:grpSpMkLst>
        </pc:grpChg>
        <pc:grpChg chg="del mod">
          <ac:chgData name="Luca Crocetti" userId="52efdf86-ba77-4dcf-8f92-67ea05fd85b4" providerId="ADAL" clId="{F54AB79C-CF2F-48E0-AB2B-B1BDA75FD3C3}" dt="2023-10-28T19:02:52.162" v="7486"/>
          <ac:grpSpMkLst>
            <pc:docMk/>
            <pc:sldMk cId="2913163506" sldId="616"/>
            <ac:grpSpMk id="133" creationId="{AD68D506-2250-D7D3-58BB-6C8F1BFCC770}"/>
          </ac:grpSpMkLst>
        </pc:grpChg>
        <pc:grpChg chg="del mod">
          <ac:chgData name="Luca Crocetti" userId="52efdf86-ba77-4dcf-8f92-67ea05fd85b4" providerId="ADAL" clId="{F54AB79C-CF2F-48E0-AB2B-B1BDA75FD3C3}" dt="2023-10-28T19:02:52.161" v="7482"/>
          <ac:grpSpMkLst>
            <pc:docMk/>
            <pc:sldMk cId="2913163506" sldId="616"/>
            <ac:grpSpMk id="139" creationId="{2626CD23-F001-1D2D-8056-D618CB50977E}"/>
          </ac:grpSpMkLst>
        </pc:grpChg>
        <pc:grpChg chg="del mod">
          <ac:chgData name="Luca Crocetti" userId="52efdf86-ba77-4dcf-8f92-67ea05fd85b4" providerId="ADAL" clId="{F54AB79C-CF2F-48E0-AB2B-B1BDA75FD3C3}" dt="2023-10-28T19:02:52.144" v="7430"/>
          <ac:grpSpMkLst>
            <pc:docMk/>
            <pc:sldMk cId="2913163506" sldId="616"/>
            <ac:grpSpMk id="142" creationId="{400A9399-103B-5486-9237-BFBDC02E9886}"/>
          </ac:grpSpMkLst>
        </pc:grpChg>
        <pc:grpChg chg="del mod">
          <ac:chgData name="Luca Crocetti" userId="52efdf86-ba77-4dcf-8f92-67ea05fd85b4" providerId="ADAL" clId="{F54AB79C-CF2F-48E0-AB2B-B1BDA75FD3C3}" dt="2023-10-28T19:03:49.687" v="7558"/>
          <ac:grpSpMkLst>
            <pc:docMk/>
            <pc:sldMk cId="2913163506" sldId="616"/>
            <ac:grpSpMk id="144" creationId="{90B3C606-777C-4597-9562-7A223A5054DA}"/>
          </ac:grpSpMkLst>
        </pc:grpChg>
        <pc:grpChg chg="del mod">
          <ac:chgData name="Luca Crocetti" userId="52efdf86-ba77-4dcf-8f92-67ea05fd85b4" providerId="ADAL" clId="{F54AB79C-CF2F-48E0-AB2B-B1BDA75FD3C3}" dt="2023-10-28T19:03:50.851" v="7561"/>
          <ac:grpSpMkLst>
            <pc:docMk/>
            <pc:sldMk cId="2913163506" sldId="616"/>
            <ac:grpSpMk id="153" creationId="{0939E0E1-5672-AF59-0A71-BD2002DF07FB}"/>
          </ac:grpSpMkLst>
        </pc:grpChg>
        <pc:grpChg chg="del mod">
          <ac:chgData name="Luca Crocetti" userId="52efdf86-ba77-4dcf-8f92-67ea05fd85b4" providerId="ADAL" clId="{F54AB79C-CF2F-48E0-AB2B-B1BDA75FD3C3}" dt="2023-10-28T19:04:15.552" v="7634"/>
          <ac:grpSpMkLst>
            <pc:docMk/>
            <pc:sldMk cId="2913163506" sldId="616"/>
            <ac:grpSpMk id="154" creationId="{71689E13-1FBE-5D83-576F-FF9DCE47A72F}"/>
          </ac:grpSpMkLst>
        </pc:grpChg>
        <pc:grpChg chg="del mod">
          <ac:chgData name="Luca Crocetti" userId="52efdf86-ba77-4dcf-8f92-67ea05fd85b4" providerId="ADAL" clId="{F54AB79C-CF2F-48E0-AB2B-B1BDA75FD3C3}" dt="2023-10-28T19:04:15.546" v="7613"/>
          <ac:grpSpMkLst>
            <pc:docMk/>
            <pc:sldMk cId="2913163506" sldId="616"/>
            <ac:grpSpMk id="161" creationId="{A8858CA9-1EA1-B1CD-8D9D-EB88950FE470}"/>
          </ac:grpSpMkLst>
        </pc:grpChg>
        <pc:grpChg chg="del mod">
          <ac:chgData name="Luca Crocetti" userId="52efdf86-ba77-4dcf-8f92-67ea05fd85b4" providerId="ADAL" clId="{F54AB79C-CF2F-48E0-AB2B-B1BDA75FD3C3}" dt="2023-10-28T19:04:15.549" v="7622"/>
          <ac:grpSpMkLst>
            <pc:docMk/>
            <pc:sldMk cId="2913163506" sldId="616"/>
            <ac:grpSpMk id="169" creationId="{6D7C1C7B-D390-2C76-B284-2BFB94926B4F}"/>
          </ac:grpSpMkLst>
        </pc:grpChg>
        <pc:grpChg chg="del mod">
          <ac:chgData name="Luca Crocetti" userId="52efdf86-ba77-4dcf-8f92-67ea05fd85b4" providerId="ADAL" clId="{F54AB79C-CF2F-48E0-AB2B-B1BDA75FD3C3}" dt="2023-10-28T19:04:15.543" v="7611"/>
          <ac:grpSpMkLst>
            <pc:docMk/>
            <pc:sldMk cId="2913163506" sldId="616"/>
            <ac:grpSpMk id="181" creationId="{76139085-E8B0-379B-EA73-02B488CEE310}"/>
          </ac:grpSpMkLst>
        </pc:grpChg>
        <pc:grpChg chg="del mod">
          <ac:chgData name="Luca Crocetti" userId="52efdf86-ba77-4dcf-8f92-67ea05fd85b4" providerId="ADAL" clId="{F54AB79C-CF2F-48E0-AB2B-B1BDA75FD3C3}" dt="2023-10-28T19:04:15.550" v="7625"/>
          <ac:grpSpMkLst>
            <pc:docMk/>
            <pc:sldMk cId="2913163506" sldId="616"/>
            <ac:grpSpMk id="182" creationId="{2C1BAF3D-33BB-8ADB-FDFB-4BDE3D9CE313}"/>
          </ac:grpSpMkLst>
        </pc:grpChg>
        <pc:grpChg chg="del mod">
          <ac:chgData name="Luca Crocetti" userId="52efdf86-ba77-4dcf-8f92-67ea05fd85b4" providerId="ADAL" clId="{F54AB79C-CF2F-48E0-AB2B-B1BDA75FD3C3}" dt="2023-10-28T19:04:29.755" v="7654"/>
          <ac:grpSpMkLst>
            <pc:docMk/>
            <pc:sldMk cId="2913163506" sldId="616"/>
            <ac:grpSpMk id="186" creationId="{2A06D5CD-06F6-64FE-0043-A74614510DD2}"/>
          </ac:grpSpMkLst>
        </pc:grpChg>
        <pc:grpChg chg="del mod">
          <ac:chgData name="Luca Crocetti" userId="52efdf86-ba77-4dcf-8f92-67ea05fd85b4" providerId="ADAL" clId="{F54AB79C-CF2F-48E0-AB2B-B1BDA75FD3C3}" dt="2023-10-28T19:04:56.364" v="7684"/>
          <ac:grpSpMkLst>
            <pc:docMk/>
            <pc:sldMk cId="2913163506" sldId="616"/>
            <ac:grpSpMk id="197" creationId="{75A5D4F0-DA0B-1D73-552B-F3EB68638959}"/>
          </ac:grpSpMkLst>
        </pc:grpChg>
        <pc:grpChg chg="del mod">
          <ac:chgData name="Luca Crocetti" userId="52efdf86-ba77-4dcf-8f92-67ea05fd85b4" providerId="ADAL" clId="{F54AB79C-CF2F-48E0-AB2B-B1BDA75FD3C3}" dt="2023-10-28T19:04:37.614" v="7664"/>
          <ac:grpSpMkLst>
            <pc:docMk/>
            <pc:sldMk cId="2913163506" sldId="616"/>
            <ac:grpSpMk id="203" creationId="{A70E58C2-5207-F0BE-47A8-6257A30939A8}"/>
          </ac:grpSpMkLst>
        </pc:grpChg>
        <pc:grpChg chg="del mod">
          <ac:chgData name="Luca Crocetti" userId="52efdf86-ba77-4dcf-8f92-67ea05fd85b4" providerId="ADAL" clId="{F54AB79C-CF2F-48E0-AB2B-B1BDA75FD3C3}" dt="2023-10-28T19:04:53.063" v="7680"/>
          <ac:grpSpMkLst>
            <pc:docMk/>
            <pc:sldMk cId="2913163506" sldId="616"/>
            <ac:grpSpMk id="215" creationId="{05600DC8-1AE9-A97B-7CD3-4FF28774465B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16" creationId="{AC802A83-911E-5A3C-5778-CBD1B22C7492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19" creationId="{54B4EDAE-7F9B-81EB-C931-901CAF0E2D21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24" creationId="{ACF2D118-11BE-1E26-D45F-1D5CCC7F42D7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25" creationId="{88B7AD65-C38E-2432-B34A-13ABAE36B9ED}"/>
          </ac:grpSpMkLst>
        </pc:grpChg>
        <pc:grpChg chg="del mod">
          <ac:chgData name="Luca Crocetti" userId="52efdf86-ba77-4dcf-8f92-67ea05fd85b4" providerId="ADAL" clId="{F54AB79C-CF2F-48E0-AB2B-B1BDA75FD3C3}" dt="2023-10-28T19:05:11.466" v="7711"/>
          <ac:grpSpMkLst>
            <pc:docMk/>
            <pc:sldMk cId="2913163506" sldId="616"/>
            <ac:grpSpMk id="235" creationId="{16F5EA8C-C92C-F087-51F6-AC433264D470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42" creationId="{4F52FE74-81BD-5CBA-A801-89C101E4ED34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53" creationId="{535832B5-98BF-B0BB-8416-528490B92903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65" creationId="{C2538936-CC43-ECCC-0519-3A6C0CD5C2AE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2" creationId="{2F6B9E36-7A59-4AB5-22D6-B1DA620F4C9F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3" creationId="{9EAD6146-A4A7-39C1-1500-26BDF8362513}"/>
          </ac:grpSpMkLst>
        </pc:grpChg>
        <pc:grpChg chg="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05:49.080" v="7784"/>
          <ac:grpSpMkLst>
            <pc:docMk/>
            <pc:sldMk cId="2913163506" sldId="616"/>
            <ac:grpSpMk id="297" creationId="{0ECAA43A-A398-E3EC-54C1-FDDAE3129D9C}"/>
          </ac:grpSpMkLst>
        </pc:grpChg>
        <pc:grpChg chg="mod">
          <ac:chgData name="Luca Crocetti" userId="52efdf86-ba77-4dcf-8f92-67ea05fd85b4" providerId="ADAL" clId="{F54AB79C-CF2F-48E0-AB2B-B1BDA75FD3C3}" dt="2023-10-28T19:05:44.966" v="7776"/>
          <ac:grpSpMkLst>
            <pc:docMk/>
            <pc:sldMk cId="2913163506" sldId="616"/>
            <ac:grpSpMk id="298" creationId="{91488D93-EE30-535C-843E-018EF29D7D85}"/>
          </ac:grpSpMkLst>
        </pc:grpChg>
        <pc:grpChg chg="mod">
          <ac:chgData name="Luca Crocetti" userId="52efdf86-ba77-4dcf-8f92-67ea05fd85b4" providerId="ADAL" clId="{F54AB79C-CF2F-48E0-AB2B-B1BDA75FD3C3}" dt="2023-10-28T19:05:50.585" v="7791"/>
          <ac:grpSpMkLst>
            <pc:docMk/>
            <pc:sldMk cId="2913163506" sldId="616"/>
            <ac:grpSpMk id="306" creationId="{B6348C10-5756-3DC2-54F1-693634A05597}"/>
          </ac:grpSpMkLst>
        </pc:grpChg>
        <pc:grpChg chg="mod">
          <ac:chgData name="Luca Crocetti" userId="52efdf86-ba77-4dcf-8f92-67ea05fd85b4" providerId="ADAL" clId="{F54AB79C-CF2F-48E0-AB2B-B1BDA75FD3C3}" dt="2023-10-28T19:05:55.805" v="7798"/>
          <ac:grpSpMkLst>
            <pc:docMk/>
            <pc:sldMk cId="2913163506" sldId="616"/>
            <ac:grpSpMk id="313" creationId="{0F6F97E8-FA92-12C4-B134-ECB80100760B}"/>
          </ac:grpSpMkLst>
        </pc:grpChg>
        <pc:grpChg chg="del mod">
          <ac:chgData name="Luca Crocetti" userId="52efdf86-ba77-4dcf-8f92-67ea05fd85b4" providerId="ADAL" clId="{F54AB79C-CF2F-48E0-AB2B-B1BDA75FD3C3}" dt="2023-10-28T19:06:19.853" v="7812"/>
          <ac:grpSpMkLst>
            <pc:docMk/>
            <pc:sldMk cId="2913163506" sldId="616"/>
            <ac:grpSpMk id="319" creationId="{953E0258-F6BC-A336-F2F7-EEF30AB92D23}"/>
          </ac:grpSpMkLst>
        </pc:grpChg>
        <pc:grpChg chg="del mod">
          <ac:chgData name="Luca Crocetti" userId="52efdf86-ba77-4dcf-8f92-67ea05fd85b4" providerId="ADAL" clId="{F54AB79C-CF2F-48E0-AB2B-B1BDA75FD3C3}" dt="2023-10-28T19:06:26.687" v="7822"/>
          <ac:grpSpMkLst>
            <pc:docMk/>
            <pc:sldMk cId="2913163506" sldId="616"/>
            <ac:grpSpMk id="324" creationId="{301408C7-B315-AF41-E3B9-7C0426712B0F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4" creationId="{A19BE23E-D344-05B4-943D-64819EB30C28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5" creationId="{C6B49FF4-6404-A427-6D57-944B35E71390}"/>
          </ac:grpSpMkLst>
        </pc:grpChg>
        <pc:grpChg chg="del 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48" creationId="{B6E97BD7-FD41-2744-6520-A2B4344E8F8E}"/>
          </ac:grpSpMkLst>
        </pc:grpChg>
        <pc:grpChg chg="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52" creationId="{05CBDBDF-45A3-6E00-D32B-580162671ECB}"/>
          </ac:grpSpMkLst>
        </pc:grpChg>
        <pc:grpChg chg="del mod">
          <ac:chgData name="Luca Crocetti" userId="52efdf86-ba77-4dcf-8f92-67ea05fd85b4" providerId="ADAL" clId="{F54AB79C-CF2F-48E0-AB2B-B1BDA75FD3C3}" dt="2023-10-28T19:06:46.549" v="7852"/>
          <ac:grpSpMkLst>
            <pc:docMk/>
            <pc:sldMk cId="2913163506" sldId="616"/>
            <ac:grpSpMk id="361" creationId="{2F9DC72D-A6AA-2CF0-8068-2281591C057F}"/>
          </ac:grpSpMkLst>
        </pc:grpChg>
        <pc:grpChg chg="del mod">
          <ac:chgData name="Luca Crocetti" userId="52efdf86-ba77-4dcf-8f92-67ea05fd85b4" providerId="ADAL" clId="{F54AB79C-CF2F-48E0-AB2B-B1BDA75FD3C3}" dt="2023-10-28T19:07:00.204" v="7867"/>
          <ac:grpSpMkLst>
            <pc:docMk/>
            <pc:sldMk cId="2913163506" sldId="616"/>
            <ac:grpSpMk id="362" creationId="{66275359-4EFE-4EFB-9C83-3E3A0A6CB635}"/>
          </ac:grpSpMkLst>
        </pc:grpChg>
        <pc:grpChg chg="del mod">
          <ac:chgData name="Luca Crocetti" userId="52efdf86-ba77-4dcf-8f92-67ea05fd85b4" providerId="ADAL" clId="{F54AB79C-CF2F-48E0-AB2B-B1BDA75FD3C3}" dt="2023-10-28T19:06:49.483" v="7855"/>
          <ac:grpSpMkLst>
            <pc:docMk/>
            <pc:sldMk cId="2913163506" sldId="616"/>
            <ac:grpSpMk id="366" creationId="{FD5ADE7B-602C-7717-F0DB-0AF2D8A482A3}"/>
          </ac:grpSpMkLst>
        </pc:grpChg>
        <pc:grpChg chg="del mod">
          <ac:chgData name="Luca Crocetti" userId="52efdf86-ba77-4dcf-8f92-67ea05fd85b4" providerId="ADAL" clId="{F54AB79C-CF2F-48E0-AB2B-B1BDA75FD3C3}" dt="2023-10-28T19:07:00.199" v="7863"/>
          <ac:grpSpMkLst>
            <pc:docMk/>
            <pc:sldMk cId="2913163506" sldId="616"/>
            <ac:grpSpMk id="369" creationId="{C185B454-95E8-75E6-B7FD-56C1F9EC169E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73" creationId="{0A433124-6C30-31C0-06A3-05BC6886364A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82" creationId="{C29DCEB4-E82B-9E86-188A-D1471440B30A}"/>
          </ac:grpSpMkLst>
        </pc:grpChg>
        <pc:grpChg chg="del mod">
          <ac:chgData name="Luca Crocetti" userId="52efdf86-ba77-4dcf-8f92-67ea05fd85b4" providerId="ADAL" clId="{F54AB79C-CF2F-48E0-AB2B-B1BDA75FD3C3}" dt="2023-10-28T19:07:30.833" v="7902"/>
          <ac:grpSpMkLst>
            <pc:docMk/>
            <pc:sldMk cId="2913163506" sldId="616"/>
            <ac:grpSpMk id="393" creationId="{56ED2909-9E10-0AD3-66BF-12C3170DBA9B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399" creationId="{847F8697-ABFA-3C59-C9B6-E7EEAF03543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6" creationId="{B906E5FC-5D29-4299-4F7C-E7E0751267EF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7" creationId="{ECD39F82-7A82-88AB-59A8-C32EFB0F26F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2" creationId="{3E52A787-5580-8D45-C66B-33549AAE2D00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3" creationId="{25090C03-FA17-34DA-7B5C-C512DFEE87D4}"/>
          </ac:grpSpMkLst>
        </pc:grpChg>
        <pc:grpChg chg="mod">
          <ac:chgData name="Luca Crocetti" userId="52efdf86-ba77-4dcf-8f92-67ea05fd85b4" providerId="ADAL" clId="{F54AB79C-CF2F-48E0-AB2B-B1BDA75FD3C3}" dt="2023-10-28T19:07:49.132" v="7937"/>
          <ac:grpSpMkLst>
            <pc:docMk/>
            <pc:sldMk cId="2913163506" sldId="616"/>
            <ac:grpSpMk id="434" creationId="{96204C2E-48DE-DF50-7251-A1FF72A969FE}"/>
          </ac:grpSpMkLst>
        </pc:grpChg>
        <pc:grpChg chg="mod">
          <ac:chgData name="Luca Crocetti" userId="52efdf86-ba77-4dcf-8f92-67ea05fd85b4" providerId="ADAL" clId="{F54AB79C-CF2F-48E0-AB2B-B1BDA75FD3C3}" dt="2023-10-28T19:07:59.011" v="7953"/>
          <ac:grpSpMkLst>
            <pc:docMk/>
            <pc:sldMk cId="2913163506" sldId="616"/>
            <ac:grpSpMk id="444" creationId="{24AEE3AC-A7F1-4CCD-7048-181ADB75D5B2}"/>
          </ac:grpSpMkLst>
        </pc:grpChg>
        <pc:grpChg chg="mod">
          <ac:chgData name="Luca Crocetti" userId="52efdf86-ba77-4dcf-8f92-67ea05fd85b4" providerId="ADAL" clId="{F54AB79C-CF2F-48E0-AB2B-B1BDA75FD3C3}" dt="2023-10-28T19:08:05.470" v="7960"/>
          <ac:grpSpMkLst>
            <pc:docMk/>
            <pc:sldMk cId="2913163506" sldId="616"/>
            <ac:grpSpMk id="451" creationId="{8D73D2DA-51E7-1AF6-B819-1CE36741D4DD}"/>
          </ac:grpSpMkLst>
        </pc:grpChg>
        <pc:grpChg chg="mod">
          <ac:chgData name="Luca Crocetti" userId="52efdf86-ba77-4dcf-8f92-67ea05fd85b4" providerId="ADAL" clId="{F54AB79C-CF2F-48E0-AB2B-B1BDA75FD3C3}" dt="2023-10-28T19:08:11.303" v="7970"/>
          <ac:grpSpMkLst>
            <pc:docMk/>
            <pc:sldMk cId="2913163506" sldId="616"/>
            <ac:grpSpMk id="461" creationId="{03B45927-5918-2FC9-A89F-B2ED79C536F5}"/>
          </ac:grpSpMkLst>
        </pc:grpChg>
        <pc:grpChg chg="del mod">
          <ac:chgData name="Luca Crocetti" userId="52efdf86-ba77-4dcf-8f92-67ea05fd85b4" providerId="ADAL" clId="{F54AB79C-CF2F-48E0-AB2B-B1BDA75FD3C3}" dt="2023-10-28T19:08:22.177" v="7988"/>
          <ac:grpSpMkLst>
            <pc:docMk/>
            <pc:sldMk cId="2913163506" sldId="616"/>
            <ac:grpSpMk id="479" creationId="{C35E9621-75CB-C7B8-2526-DE4F7DB0AE10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0" creationId="{E231539C-750F-811B-293D-57F52F3F6303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1" creationId="{01CA87E1-7653-7CD9-D218-ACEAF181B9C5}"/>
          </ac:grpSpMkLst>
        </pc:grpChg>
        <pc:grpChg chg="del mod">
          <ac:chgData name="Luca Crocetti" userId="52efdf86-ba77-4dcf-8f92-67ea05fd85b4" providerId="ADAL" clId="{F54AB79C-CF2F-48E0-AB2B-B1BDA75FD3C3}" dt="2023-10-28T19:08:32.784" v="8006"/>
          <ac:grpSpMkLst>
            <pc:docMk/>
            <pc:sldMk cId="2913163506" sldId="616"/>
            <ac:grpSpMk id="484" creationId="{1A0BB83E-FCBF-CE43-9A7A-D3E7A4A64AF7}"/>
          </ac:grpSpMkLst>
        </pc:grpChg>
        <pc:grpChg chg="del 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496" creationId="{646CA6B3-CB03-C5BB-F0BF-C984241CACCD}"/>
          </ac:grpSpMkLst>
        </pc:grpChg>
        <pc:grpChg chg="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502" creationId="{996D09EF-C52A-35A9-FCF4-58FB8513D975}"/>
          </ac:grpSpMkLst>
        </pc:grpChg>
        <pc:grpChg chg="del mod">
          <ac:chgData name="Luca Crocetti" userId="52efdf86-ba77-4dcf-8f92-67ea05fd85b4" providerId="ADAL" clId="{F54AB79C-CF2F-48E0-AB2B-B1BDA75FD3C3}" dt="2023-10-28T19:13:05.978" v="8149"/>
          <ac:grpSpMkLst>
            <pc:docMk/>
            <pc:sldMk cId="2913163506" sldId="616"/>
            <ac:grpSpMk id="516" creationId="{3B92FB8A-DB63-A15F-686C-D629683FCC8C}"/>
          </ac:grpSpMkLst>
        </pc:grpChg>
        <pc:grpChg chg="del mod">
          <ac:chgData name="Luca Crocetti" userId="52efdf86-ba77-4dcf-8f92-67ea05fd85b4" providerId="ADAL" clId="{F54AB79C-CF2F-48E0-AB2B-B1BDA75FD3C3}" dt="2023-10-28T19:13:05.980" v="8152"/>
          <ac:grpSpMkLst>
            <pc:docMk/>
            <pc:sldMk cId="2913163506" sldId="616"/>
            <ac:grpSpMk id="517" creationId="{F49268E7-AD10-BAC3-400E-14CEC95A27BC}"/>
          </ac:grpSpMkLst>
        </pc:grpChg>
        <pc:grpChg chg="del mod">
          <ac:chgData name="Luca Crocetti" userId="52efdf86-ba77-4dcf-8f92-67ea05fd85b4" providerId="ADAL" clId="{F54AB79C-CF2F-48E0-AB2B-B1BDA75FD3C3}" dt="2023-10-28T19:13:26.831" v="8161"/>
          <ac:grpSpMkLst>
            <pc:docMk/>
            <pc:sldMk cId="2913163506" sldId="616"/>
            <ac:grpSpMk id="526" creationId="{4954FEB5-404A-D2D8-1633-F6675E6FCE7A}"/>
          </ac:grpSpMkLst>
        </pc:grpChg>
        <pc:grpChg chg="mod">
          <ac:chgData name="Luca Crocetti" userId="52efdf86-ba77-4dcf-8f92-67ea05fd85b4" providerId="ADAL" clId="{F54AB79C-CF2F-48E0-AB2B-B1BDA75FD3C3}" dt="2023-10-28T19:13:36.711" v="8175"/>
          <ac:grpSpMkLst>
            <pc:docMk/>
            <pc:sldMk cId="2913163506" sldId="616"/>
            <ac:grpSpMk id="539" creationId="{73CA53F1-523B-9ABD-E08E-73F363D2F747}"/>
          </ac:grpSpMkLst>
        </pc:grpChg>
        <pc:grpChg chg="del mod">
          <ac:chgData name="Luca Crocetti" userId="52efdf86-ba77-4dcf-8f92-67ea05fd85b4" providerId="ADAL" clId="{F54AB79C-CF2F-48E0-AB2B-B1BDA75FD3C3}" dt="2023-10-28T19:13:45.229" v="8199"/>
          <ac:grpSpMkLst>
            <pc:docMk/>
            <pc:sldMk cId="2913163506" sldId="616"/>
            <ac:grpSpMk id="552" creationId="{C81C974A-CE9B-C71B-F3E1-37DE88228B88}"/>
          </ac:grpSpMkLst>
        </pc:grpChg>
        <pc:grpChg chg="mod">
          <ac:chgData name="Luca Crocetti" userId="52efdf86-ba77-4dcf-8f92-67ea05fd85b4" providerId="ADAL" clId="{F54AB79C-CF2F-48E0-AB2B-B1BDA75FD3C3}" dt="2023-10-28T19:13:49.316" v="8203"/>
          <ac:grpSpMkLst>
            <pc:docMk/>
            <pc:sldMk cId="2913163506" sldId="616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4.846" v="8370"/>
          <ac:picMkLst>
            <pc:docMk/>
            <pc:sldMk cId="2913163506" sldId="616"/>
            <ac:picMk id="18" creationId="{C47292AA-96DB-8163-6AAB-B0DDA9B651EB}"/>
          </ac:picMkLst>
        </pc:picChg>
        <pc:picChg chg="add mod">
          <ac:chgData name="Luca Crocetti" userId="52efdf86-ba77-4dcf-8f92-67ea05fd85b4" providerId="ADAL" clId="{F54AB79C-CF2F-48E0-AB2B-B1BDA75FD3C3}" dt="2023-10-28T19:12:45.005" v="8139" actId="1076"/>
          <ac:picMkLst>
            <pc:docMk/>
            <pc:sldMk cId="2913163506" sldId="616"/>
            <ac:picMk id="519" creationId="{86DA9C21-EC66-2E5C-283C-E781388D436B}"/>
          </ac:picMkLst>
        </pc:picChg>
        <pc:picChg chg="add mod ord modCrop">
          <ac:chgData name="Luca Crocetti" userId="52efdf86-ba77-4dcf-8f92-67ea05fd85b4" providerId="ADAL" clId="{F54AB79C-CF2F-48E0-AB2B-B1BDA75FD3C3}" dt="2023-10-28T19:12:35.836" v="8137" actId="167"/>
          <ac:picMkLst>
            <pc:docMk/>
            <pc:sldMk cId="2913163506" sldId="616"/>
            <ac:picMk id="520" creationId="{281AA471-AB4C-7E1A-3E28-C6C805DBE1B2}"/>
          </ac:picMkLst>
        </pc:pic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6" creationId="{360B301C-4B98-44B0-398D-156B49CFA519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7" creationId="{9292C00C-2A90-05CC-D5C7-E8745A6ABFF7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9" creationId="{5D726241-D6EC-0492-F1A4-7413238C7832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0" creationId="{8764F156-024C-3AD5-2C00-E6259FA2D4A4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1" creationId="{B40D4D67-45B7-C2C3-5998-ED501CED6F0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3" creationId="{DEDB02AC-7622-BD35-4EC7-01AEBA9AE91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4" creationId="{2C1D738B-C91F-630B-FEA9-B9FF9E5FCE13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5" creationId="{3236006B-460E-5502-3CF7-91C3402012A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6" creationId="{57F6A09F-E31C-D448-BE95-5D80FD3A4A82}"/>
          </ac:inkMkLst>
        </pc:inkChg>
        <pc:inkChg chg="del">
          <ac:chgData name="Luca Crocetti" userId="52efdf86-ba77-4dcf-8f92-67ea05fd85b4" providerId="ADAL" clId="{F54AB79C-CF2F-48E0-AB2B-B1BDA75FD3C3}" dt="2023-10-28T19:02:52.146" v="7434"/>
          <ac:inkMkLst>
            <pc:docMk/>
            <pc:sldMk cId="2913163506" sldId="616"/>
            <ac:inkMk id="27" creationId="{8909A303-61D4-F880-6B2A-74AE0BF92911}"/>
          </ac:inkMkLst>
        </pc:inkChg>
        <pc:inkChg chg="del">
          <ac:chgData name="Luca Crocetti" userId="52efdf86-ba77-4dcf-8f92-67ea05fd85b4" providerId="ADAL" clId="{F54AB79C-CF2F-48E0-AB2B-B1BDA75FD3C3}" dt="2023-10-28T19:02:43.632" v="7429"/>
          <ac:inkMkLst>
            <pc:docMk/>
            <pc:sldMk cId="2913163506" sldId="616"/>
            <ac:inkMk id="28" creationId="{9E53F8EA-B74A-6FD7-53B5-A263CA23FD31}"/>
          </ac:inkMkLst>
        </pc:inkChg>
        <pc:inkChg chg="del mod">
          <ac:chgData name="Luca Crocetti" userId="52efdf86-ba77-4dcf-8f92-67ea05fd85b4" providerId="ADAL" clId="{F54AB79C-CF2F-48E0-AB2B-B1BDA75FD3C3}" dt="2023-10-28T19:02:52.162" v="7487"/>
          <ac:inkMkLst>
            <pc:docMk/>
            <pc:sldMk cId="2913163506" sldId="616"/>
            <ac:inkMk id="29" creationId="{43F02024-66BA-9B6E-27A4-23C7393C65E8}"/>
          </ac:inkMkLst>
        </pc:inkChg>
        <pc:inkChg chg="del">
          <ac:chgData name="Luca Crocetti" userId="52efdf86-ba77-4dcf-8f92-67ea05fd85b4" providerId="ADAL" clId="{F54AB79C-CF2F-48E0-AB2B-B1BDA75FD3C3}" dt="2023-10-28T19:02:52.149" v="7443"/>
          <ac:inkMkLst>
            <pc:docMk/>
            <pc:sldMk cId="2913163506" sldId="616"/>
            <ac:inkMk id="30" creationId="{77AE41C3-2D82-F932-3816-7D9B32F71CAB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1" creationId="{57193C13-DA7B-4FA0-15B0-78C9AE0A739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2" creationId="{FAAEC3E4-3E99-E814-A2C8-899DD50CCA91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3" creationId="{B0493C22-665C-AD6A-0A35-B24044BB0080}"/>
          </ac:inkMkLst>
        </pc:inkChg>
        <pc:inkChg chg="add del mod">
          <ac:chgData name="Luca Crocetti" userId="52efdf86-ba77-4dcf-8f92-67ea05fd85b4" providerId="ADAL" clId="{F54AB79C-CF2F-48E0-AB2B-B1BDA75FD3C3}" dt="2023-10-28T19:04:16.743" v="7638"/>
          <ac:inkMkLst>
            <pc:docMk/>
            <pc:sldMk cId="2913163506" sldId="616"/>
            <ac:inkMk id="35" creationId="{9E0F18BE-DE30-721D-8F3D-0B956D1DA27F}"/>
          </ac:inkMkLst>
        </pc:inkChg>
        <pc:inkChg chg="add del mod">
          <ac:chgData name="Luca Crocetti" userId="52efdf86-ba77-4dcf-8f92-67ea05fd85b4" providerId="ADAL" clId="{F54AB79C-CF2F-48E0-AB2B-B1BDA75FD3C3}" dt="2023-10-28T19:03:32.777" v="7525"/>
          <ac:inkMkLst>
            <pc:docMk/>
            <pc:sldMk cId="2913163506" sldId="616"/>
            <ac:inkMk id="36" creationId="{AEFFEA61-EDBE-78B3-54D0-643551780CED}"/>
          </ac:inkMkLst>
        </pc:inkChg>
        <pc:inkChg chg="add del mod">
          <ac:chgData name="Luca Crocetti" userId="52efdf86-ba77-4dcf-8f92-67ea05fd85b4" providerId="ADAL" clId="{F54AB79C-CF2F-48E0-AB2B-B1BDA75FD3C3}" dt="2023-10-28T19:03:32.776" v="7524"/>
          <ac:inkMkLst>
            <pc:docMk/>
            <pc:sldMk cId="2913163506" sldId="616"/>
            <ac:inkMk id="37" creationId="{688735E5-3701-E3C5-9CD9-9F363E97C5CC}"/>
          </ac:inkMkLst>
        </pc:inkChg>
        <pc:inkChg chg="add del mod">
          <ac:chgData name="Luca Crocetti" userId="52efdf86-ba77-4dcf-8f92-67ea05fd85b4" providerId="ADAL" clId="{F54AB79C-CF2F-48E0-AB2B-B1BDA75FD3C3}" dt="2023-10-28T19:03:32.778" v="7526"/>
          <ac:inkMkLst>
            <pc:docMk/>
            <pc:sldMk cId="2913163506" sldId="616"/>
            <ac:inkMk id="38" creationId="{693E392E-02F3-78E1-3F30-BC44814752BA}"/>
          </ac:inkMkLst>
        </pc:inkChg>
        <pc:inkChg chg="add del mod">
          <ac:chgData name="Luca Crocetti" userId="52efdf86-ba77-4dcf-8f92-67ea05fd85b4" providerId="ADAL" clId="{F54AB79C-CF2F-48E0-AB2B-B1BDA75FD3C3}" dt="2023-10-28T19:03:32.776" v="7523"/>
          <ac:inkMkLst>
            <pc:docMk/>
            <pc:sldMk cId="2913163506" sldId="616"/>
            <ac:inkMk id="39" creationId="{52DA9D55-410F-17F9-4F93-F181D06E41A8}"/>
          </ac:inkMkLst>
        </pc:inkChg>
        <pc:inkChg chg="add del mod">
          <ac:chgData name="Luca Crocetti" userId="52efdf86-ba77-4dcf-8f92-67ea05fd85b4" providerId="ADAL" clId="{F54AB79C-CF2F-48E0-AB2B-B1BDA75FD3C3}" dt="2023-10-28T19:03:32.774" v="7522"/>
          <ac:inkMkLst>
            <pc:docMk/>
            <pc:sldMk cId="2913163506" sldId="616"/>
            <ac:inkMk id="40" creationId="{04B07F52-F815-A774-FC1B-F878C19F3941}"/>
          </ac:inkMkLst>
        </pc:inkChg>
        <pc:inkChg chg="del mod">
          <ac:chgData name="Luca Crocetti" userId="52efdf86-ba77-4dcf-8f92-67ea05fd85b4" providerId="ADAL" clId="{F54AB79C-CF2F-48E0-AB2B-B1BDA75FD3C3}" dt="2023-10-28T19:02:52.151" v="7449"/>
          <ac:inkMkLst>
            <pc:docMk/>
            <pc:sldMk cId="2913163506" sldId="616"/>
            <ac:inkMk id="42" creationId="{EEBFBFC5-5067-A01D-C9E5-EE509093140D}"/>
          </ac:inkMkLst>
        </pc:inkChg>
        <pc:inkChg chg="del mod">
          <ac:chgData name="Luca Crocetti" userId="52efdf86-ba77-4dcf-8f92-67ea05fd85b4" providerId="ADAL" clId="{F54AB79C-CF2F-48E0-AB2B-B1BDA75FD3C3}" dt="2023-10-28T19:02:52.158" v="7469"/>
          <ac:inkMkLst>
            <pc:docMk/>
            <pc:sldMk cId="2913163506" sldId="616"/>
            <ac:inkMk id="43" creationId="{5D3E58D9-AF27-8A56-2F18-9AC76010029A}"/>
          </ac:inkMkLst>
        </pc:inkChg>
        <pc:inkChg chg="del mod">
          <ac:chgData name="Luca Crocetti" userId="52efdf86-ba77-4dcf-8f92-67ea05fd85b4" providerId="ADAL" clId="{F54AB79C-CF2F-48E0-AB2B-B1BDA75FD3C3}" dt="2023-10-28T19:02:52.165" v="7499"/>
          <ac:inkMkLst>
            <pc:docMk/>
            <pc:sldMk cId="2913163506" sldId="616"/>
            <ac:inkMk id="44" creationId="{FB1D5D01-AD42-5C53-7994-1807B8B9289F}"/>
          </ac:inkMkLst>
        </pc:inkChg>
        <pc:inkChg chg="del mod">
          <ac:chgData name="Luca Crocetti" userId="52efdf86-ba77-4dcf-8f92-67ea05fd85b4" providerId="ADAL" clId="{F54AB79C-CF2F-48E0-AB2B-B1BDA75FD3C3}" dt="2023-10-28T19:02:52.161" v="7485"/>
          <ac:inkMkLst>
            <pc:docMk/>
            <pc:sldMk cId="2913163506" sldId="616"/>
            <ac:inkMk id="45" creationId="{1D3399AF-B938-FB28-0C92-07206650034D}"/>
          </ac:inkMkLst>
        </pc:inkChg>
        <pc:inkChg chg="del mod">
          <ac:chgData name="Luca Crocetti" userId="52efdf86-ba77-4dcf-8f92-67ea05fd85b4" providerId="ADAL" clId="{F54AB79C-CF2F-48E0-AB2B-B1BDA75FD3C3}" dt="2023-10-28T19:02:52.156" v="7462"/>
          <ac:inkMkLst>
            <pc:docMk/>
            <pc:sldMk cId="2913163506" sldId="616"/>
            <ac:inkMk id="46" creationId="{29149D8E-7ECA-8765-645A-E292ACC6A4AE}"/>
          </ac:inkMkLst>
        </pc:inkChg>
        <pc:inkChg chg="del">
          <ac:chgData name="Luca Crocetti" userId="52efdf86-ba77-4dcf-8f92-67ea05fd85b4" providerId="ADAL" clId="{F54AB79C-CF2F-48E0-AB2B-B1BDA75FD3C3}" dt="2023-10-28T19:02:52.156" v="7461"/>
          <ac:inkMkLst>
            <pc:docMk/>
            <pc:sldMk cId="2913163506" sldId="616"/>
            <ac:inkMk id="47" creationId="{29CA25A7-3C8A-546E-3C2F-CFBD62EE16A0}"/>
          </ac:inkMkLst>
        </pc:inkChg>
        <pc:inkChg chg="add del mod">
          <ac:chgData name="Luca Crocetti" userId="52efdf86-ba77-4dcf-8f92-67ea05fd85b4" providerId="ADAL" clId="{F54AB79C-CF2F-48E0-AB2B-B1BDA75FD3C3}" dt="2023-10-28T19:04:15.550" v="7623"/>
          <ac:inkMkLst>
            <pc:docMk/>
            <pc:sldMk cId="2913163506" sldId="616"/>
            <ac:inkMk id="48" creationId="{D5EF44E7-4267-116D-3F56-770A2FDDBA1D}"/>
          </ac:inkMkLst>
        </pc:inkChg>
        <pc:inkChg chg="add del mod">
          <ac:chgData name="Luca Crocetti" userId="52efdf86-ba77-4dcf-8f92-67ea05fd85b4" providerId="ADAL" clId="{F54AB79C-CF2F-48E0-AB2B-B1BDA75FD3C3}" dt="2023-10-28T19:04:15.547" v="7614"/>
          <ac:inkMkLst>
            <pc:docMk/>
            <pc:sldMk cId="2913163506" sldId="616"/>
            <ac:inkMk id="49" creationId="{F4CEF0B9-F647-8DAD-0992-CB0FC65445B1}"/>
          </ac:inkMkLst>
        </pc:inkChg>
        <pc:inkChg chg="add del mod">
          <ac:chgData name="Luca Crocetti" userId="52efdf86-ba77-4dcf-8f92-67ea05fd85b4" providerId="ADAL" clId="{F54AB79C-CF2F-48E0-AB2B-B1BDA75FD3C3}" dt="2023-10-28T19:04:15.550" v="7626"/>
          <ac:inkMkLst>
            <pc:docMk/>
            <pc:sldMk cId="2913163506" sldId="616"/>
            <ac:inkMk id="50" creationId="{19260A02-4605-127B-A4A2-164C3C376AB7}"/>
          </ac:inkMkLst>
        </pc:inkChg>
        <pc:inkChg chg="add del mod">
          <ac:chgData name="Luca Crocetti" userId="52efdf86-ba77-4dcf-8f92-67ea05fd85b4" providerId="ADAL" clId="{F54AB79C-CF2F-48E0-AB2B-B1BDA75FD3C3}" dt="2023-10-28T19:04:15.550" v="7624"/>
          <ac:inkMkLst>
            <pc:docMk/>
            <pc:sldMk cId="2913163506" sldId="616"/>
            <ac:inkMk id="51" creationId="{F41C4DCB-2502-4667-038E-E85C09E2EE49}"/>
          </ac:inkMkLst>
        </pc:inkChg>
        <pc:inkChg chg="add del mod">
          <ac:chgData name="Luca Crocetti" userId="52efdf86-ba77-4dcf-8f92-67ea05fd85b4" providerId="ADAL" clId="{F54AB79C-CF2F-48E0-AB2B-B1BDA75FD3C3}" dt="2023-10-28T19:04:15.527" v="7591"/>
          <ac:inkMkLst>
            <pc:docMk/>
            <pc:sldMk cId="2913163506" sldId="616"/>
            <ac:inkMk id="52" creationId="{06674000-A115-5CD5-ACAB-69B933A6FBA8}"/>
          </ac:inkMkLst>
        </pc:inkChg>
        <pc:inkChg chg="add del mod">
          <ac:chgData name="Luca Crocetti" userId="52efdf86-ba77-4dcf-8f92-67ea05fd85b4" providerId="ADAL" clId="{F54AB79C-CF2F-48E0-AB2B-B1BDA75FD3C3}" dt="2023-10-28T19:04:15.551" v="7632"/>
          <ac:inkMkLst>
            <pc:docMk/>
            <pc:sldMk cId="2913163506" sldId="616"/>
            <ac:inkMk id="53" creationId="{7EC53DC5-FCCE-1732-ACD9-091E8F53C829}"/>
          </ac:inkMkLst>
        </pc:inkChg>
        <pc:inkChg chg="add del mod">
          <ac:chgData name="Luca Crocetti" userId="52efdf86-ba77-4dcf-8f92-67ea05fd85b4" providerId="ADAL" clId="{F54AB79C-CF2F-48E0-AB2B-B1BDA75FD3C3}" dt="2023-10-28T19:04:15.534" v="7600"/>
          <ac:inkMkLst>
            <pc:docMk/>
            <pc:sldMk cId="2913163506" sldId="616"/>
            <ac:inkMk id="54" creationId="{32DB6517-77CE-7150-53E5-88EFD13C49E2}"/>
          </ac:inkMkLst>
        </pc:inkChg>
        <pc:inkChg chg="add del mod">
          <ac:chgData name="Luca Crocetti" userId="52efdf86-ba77-4dcf-8f92-67ea05fd85b4" providerId="ADAL" clId="{F54AB79C-CF2F-48E0-AB2B-B1BDA75FD3C3}" dt="2023-10-28T19:04:15.530" v="7593"/>
          <ac:inkMkLst>
            <pc:docMk/>
            <pc:sldMk cId="2913163506" sldId="616"/>
            <ac:inkMk id="55" creationId="{A4F4BE23-AA6D-DE56-37BD-F2F608F14D53}"/>
          </ac:inkMkLst>
        </pc:inkChg>
        <pc:inkChg chg="add del mod">
          <ac:chgData name="Luca Crocetti" userId="52efdf86-ba77-4dcf-8f92-67ea05fd85b4" providerId="ADAL" clId="{F54AB79C-CF2F-48E0-AB2B-B1BDA75FD3C3}" dt="2023-10-28T19:04:15.537" v="7604"/>
          <ac:inkMkLst>
            <pc:docMk/>
            <pc:sldMk cId="2913163506" sldId="616"/>
            <ac:inkMk id="56" creationId="{9EA66599-4854-104F-8293-FF914E49EB8C}"/>
          </ac:inkMkLst>
        </pc:inkChg>
        <pc:inkChg chg="del mod">
          <ac:chgData name="Luca Crocetti" userId="52efdf86-ba77-4dcf-8f92-67ea05fd85b4" providerId="ADAL" clId="{F54AB79C-CF2F-48E0-AB2B-B1BDA75FD3C3}" dt="2023-10-28T19:02:52.160" v="7478"/>
          <ac:inkMkLst>
            <pc:docMk/>
            <pc:sldMk cId="2913163506" sldId="616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4:15.551" v="7630"/>
          <ac:inkMkLst>
            <pc:docMk/>
            <pc:sldMk cId="2913163506" sldId="616"/>
            <ac:inkMk id="58" creationId="{D3AE9F2A-0F6E-0CD8-B20A-90C87FBE374D}"/>
          </ac:inkMkLst>
        </pc:inkChg>
        <pc:inkChg chg="del">
          <ac:chgData name="Luca Crocetti" userId="52efdf86-ba77-4dcf-8f92-67ea05fd85b4" providerId="ADAL" clId="{F54AB79C-CF2F-48E0-AB2B-B1BDA75FD3C3}" dt="2023-10-28T19:02:52.147" v="7437"/>
          <ac:inkMkLst>
            <pc:docMk/>
            <pc:sldMk cId="2913163506" sldId="616"/>
            <ac:inkMk id="61" creationId="{8EFB31B9-C8C0-2441-8890-50280D3523FE}"/>
          </ac:inkMkLst>
        </pc:inkChg>
        <pc:inkChg chg="del mod">
          <ac:chgData name="Luca Crocetti" userId="52efdf86-ba77-4dcf-8f92-67ea05fd85b4" providerId="ADAL" clId="{F54AB79C-CF2F-48E0-AB2B-B1BDA75FD3C3}" dt="2023-10-28T19:02:52.163" v="7492"/>
          <ac:inkMkLst>
            <pc:docMk/>
            <pc:sldMk cId="2913163506" sldId="616"/>
            <ac:inkMk id="62" creationId="{C2152F47-2FE5-462F-AFCA-3302F275BE34}"/>
          </ac:inkMkLst>
        </pc:inkChg>
        <pc:inkChg chg="del mod">
          <ac:chgData name="Luca Crocetti" userId="52efdf86-ba77-4dcf-8f92-67ea05fd85b4" providerId="ADAL" clId="{F54AB79C-CF2F-48E0-AB2B-B1BDA75FD3C3}" dt="2023-10-28T19:02:52.159" v="7475"/>
          <ac:inkMkLst>
            <pc:docMk/>
            <pc:sldMk cId="2913163506" sldId="616"/>
            <ac:inkMk id="63" creationId="{A52890AF-642C-B69B-7CDF-57D7C73BABCD}"/>
          </ac:inkMkLst>
        </pc:inkChg>
        <pc:inkChg chg="del mod">
          <ac:chgData name="Luca Crocetti" userId="52efdf86-ba77-4dcf-8f92-67ea05fd85b4" providerId="ADAL" clId="{F54AB79C-CF2F-48E0-AB2B-B1BDA75FD3C3}" dt="2023-10-28T19:02:52.159" v="7476"/>
          <ac:inkMkLst>
            <pc:docMk/>
            <pc:sldMk cId="2913163506" sldId="616"/>
            <ac:inkMk id="64" creationId="{3B72D1AD-6A4C-D966-14E1-C6EDA9113290}"/>
          </ac:inkMkLst>
        </pc:inkChg>
        <pc:inkChg chg="del mod">
          <ac:chgData name="Luca Crocetti" userId="52efdf86-ba77-4dcf-8f92-67ea05fd85b4" providerId="ADAL" clId="{F54AB79C-CF2F-48E0-AB2B-B1BDA75FD3C3}" dt="2023-10-28T19:02:52.157" v="7465"/>
          <ac:inkMkLst>
            <pc:docMk/>
            <pc:sldMk cId="2913163506" sldId="616"/>
            <ac:inkMk id="65" creationId="{846CC548-F06C-4E58-3DA1-EDB176051C68}"/>
          </ac:inkMkLst>
        </pc:inkChg>
        <pc:inkChg chg="del mod">
          <ac:chgData name="Luca Crocetti" userId="52efdf86-ba77-4dcf-8f92-67ea05fd85b4" providerId="ADAL" clId="{F54AB79C-CF2F-48E0-AB2B-B1BDA75FD3C3}" dt="2023-10-28T19:02:52.158" v="7472"/>
          <ac:inkMkLst>
            <pc:docMk/>
            <pc:sldMk cId="2913163506" sldId="616"/>
            <ac:inkMk id="66" creationId="{7C758D4A-4240-0E8B-D267-E4CFAC246C20}"/>
          </ac:inkMkLst>
        </pc:inkChg>
        <pc:inkChg chg="del mod">
          <ac:chgData name="Luca Crocetti" userId="52efdf86-ba77-4dcf-8f92-67ea05fd85b4" providerId="ADAL" clId="{F54AB79C-CF2F-48E0-AB2B-B1BDA75FD3C3}" dt="2023-10-28T19:02:52.161" v="7482"/>
          <ac:inkMkLst>
            <pc:docMk/>
            <pc:sldMk cId="2913163506" sldId="616"/>
            <ac:inkMk id="67" creationId="{D08284B5-718A-F336-4350-44D7C27B1B1D}"/>
          </ac:inkMkLst>
        </pc:inkChg>
        <pc:inkChg chg="del mod">
          <ac:chgData name="Luca Crocetti" userId="52efdf86-ba77-4dcf-8f92-67ea05fd85b4" providerId="ADAL" clId="{F54AB79C-CF2F-48E0-AB2B-B1BDA75FD3C3}" dt="2023-10-28T19:02:52.150" v="7447"/>
          <ac:inkMkLst>
            <pc:docMk/>
            <pc:sldMk cId="2913163506" sldId="616"/>
            <ac:inkMk id="68" creationId="{2DF4B7C4-F9C7-C974-E012-73126759D9FE}"/>
          </ac:inkMkLst>
        </pc:inkChg>
        <pc:inkChg chg="del mod">
          <ac:chgData name="Luca Crocetti" userId="52efdf86-ba77-4dcf-8f92-67ea05fd85b4" providerId="ADAL" clId="{F54AB79C-CF2F-48E0-AB2B-B1BDA75FD3C3}" dt="2023-10-28T19:02:52.160" v="7481"/>
          <ac:inkMkLst>
            <pc:docMk/>
            <pc:sldMk cId="2913163506" sldId="616"/>
            <ac:inkMk id="69" creationId="{6B454C37-C0A8-A494-BD84-76B0B6749CBF}"/>
          </ac:inkMkLst>
        </pc:inkChg>
        <pc:inkChg chg="del mod">
          <ac:chgData name="Luca Crocetti" userId="52efdf86-ba77-4dcf-8f92-67ea05fd85b4" providerId="ADAL" clId="{F54AB79C-CF2F-48E0-AB2B-B1BDA75FD3C3}" dt="2023-10-28T19:02:52.162" v="7488"/>
          <ac:inkMkLst>
            <pc:docMk/>
            <pc:sldMk cId="2913163506" sldId="616"/>
            <ac:inkMk id="70" creationId="{F492F0C4-9E62-891E-80DD-CD2EDC545F75}"/>
          </ac:inkMkLst>
        </pc:inkChg>
        <pc:inkChg chg="del mod">
          <ac:chgData name="Luca Crocetti" userId="52efdf86-ba77-4dcf-8f92-67ea05fd85b4" providerId="ADAL" clId="{F54AB79C-CF2F-48E0-AB2B-B1BDA75FD3C3}" dt="2023-10-28T19:02:52.158" v="7471"/>
          <ac:inkMkLst>
            <pc:docMk/>
            <pc:sldMk cId="2913163506" sldId="616"/>
            <ac:inkMk id="71" creationId="{A1C43847-3D4A-3832-4A96-61D304A07DA9}"/>
          </ac:inkMkLst>
        </pc:inkChg>
        <pc:inkChg chg="del mod">
          <ac:chgData name="Luca Crocetti" userId="52efdf86-ba77-4dcf-8f92-67ea05fd85b4" providerId="ADAL" clId="{F54AB79C-CF2F-48E0-AB2B-B1BDA75FD3C3}" dt="2023-10-28T19:02:52.153" v="7458"/>
          <ac:inkMkLst>
            <pc:docMk/>
            <pc:sldMk cId="2913163506" sldId="616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4:15.549" v="7620"/>
          <ac:inkMkLst>
            <pc:docMk/>
            <pc:sldMk cId="2913163506" sldId="616"/>
            <ac:inkMk id="73" creationId="{C3B10F8B-4679-5069-1536-D23DE8FC539D}"/>
          </ac:inkMkLst>
        </pc:inkChg>
        <pc:inkChg chg="add del mod">
          <ac:chgData name="Luca Crocetti" userId="52efdf86-ba77-4dcf-8f92-67ea05fd85b4" providerId="ADAL" clId="{F54AB79C-CF2F-48E0-AB2B-B1BDA75FD3C3}" dt="2023-10-28T19:04:15.547" v="7615"/>
          <ac:inkMkLst>
            <pc:docMk/>
            <pc:sldMk cId="2913163506" sldId="616"/>
            <ac:inkMk id="75" creationId="{71D1E916-A9EB-AF04-1814-F355FC5FD0D7}"/>
          </ac:inkMkLst>
        </pc:inkChg>
        <pc:inkChg chg="add del mod">
          <ac:chgData name="Luca Crocetti" userId="52efdf86-ba77-4dcf-8f92-67ea05fd85b4" providerId="ADAL" clId="{F54AB79C-CF2F-48E0-AB2B-B1BDA75FD3C3}" dt="2023-10-28T19:04:15.541" v="7609"/>
          <ac:inkMkLst>
            <pc:docMk/>
            <pc:sldMk cId="2913163506" sldId="616"/>
            <ac:inkMk id="79" creationId="{FE6A4782-CF31-7793-29B3-66FF3E88A771}"/>
          </ac:inkMkLst>
        </pc:inkChg>
        <pc:inkChg chg="add del mod">
          <ac:chgData name="Luca Crocetti" userId="52efdf86-ba77-4dcf-8f92-67ea05fd85b4" providerId="ADAL" clId="{F54AB79C-CF2F-48E0-AB2B-B1BDA75FD3C3}" dt="2023-10-28T19:04:15.532" v="7596"/>
          <ac:inkMkLst>
            <pc:docMk/>
            <pc:sldMk cId="2913163506" sldId="616"/>
            <ac:inkMk id="80" creationId="{9783D163-B52C-EB52-8956-D44920BE7875}"/>
          </ac:inkMkLst>
        </pc:inkChg>
        <pc:inkChg chg="add del mod">
          <ac:chgData name="Luca Crocetti" userId="52efdf86-ba77-4dcf-8f92-67ea05fd85b4" providerId="ADAL" clId="{F54AB79C-CF2F-48E0-AB2B-B1BDA75FD3C3}" dt="2023-10-28T19:04:15.552" v="7636"/>
          <ac:inkMkLst>
            <pc:docMk/>
            <pc:sldMk cId="2913163506" sldId="616"/>
            <ac:inkMk id="81" creationId="{F87D3C22-7030-DF2E-5502-57245FA36A74}"/>
          </ac:inkMkLst>
        </pc:inkChg>
        <pc:inkChg chg="add del mod">
          <ac:chgData name="Luca Crocetti" userId="52efdf86-ba77-4dcf-8f92-67ea05fd85b4" providerId="ADAL" clId="{F54AB79C-CF2F-48E0-AB2B-B1BDA75FD3C3}" dt="2023-10-28T19:04:15.552" v="7634"/>
          <ac:inkMkLst>
            <pc:docMk/>
            <pc:sldMk cId="2913163506" sldId="616"/>
            <ac:inkMk id="83" creationId="{AC247FB3-9CC9-67F7-6F73-A594F4D39124}"/>
          </ac:inkMkLst>
        </pc:inkChg>
        <pc:inkChg chg="add del mod">
          <ac:chgData name="Luca Crocetti" userId="52efdf86-ba77-4dcf-8f92-67ea05fd85b4" providerId="ADAL" clId="{F54AB79C-CF2F-48E0-AB2B-B1BDA75FD3C3}" dt="2023-10-28T19:04:15.552" v="7637"/>
          <ac:inkMkLst>
            <pc:docMk/>
            <pc:sldMk cId="2913163506" sldId="616"/>
            <ac:inkMk id="84" creationId="{0BAB6DC2-9207-E939-2F0D-E61F8A21B8C4}"/>
          </ac:inkMkLst>
        </pc:inkChg>
        <pc:inkChg chg="add del mod">
          <ac:chgData name="Luca Crocetti" userId="52efdf86-ba77-4dcf-8f92-67ea05fd85b4" providerId="ADAL" clId="{F54AB79C-CF2F-48E0-AB2B-B1BDA75FD3C3}" dt="2023-10-28T19:04:15.551" v="7629"/>
          <ac:inkMkLst>
            <pc:docMk/>
            <pc:sldMk cId="2913163506" sldId="616"/>
            <ac:inkMk id="85" creationId="{9E593959-F801-7AB9-640E-6928A638F977}"/>
          </ac:inkMkLst>
        </pc:inkChg>
        <pc:inkChg chg="add del mod">
          <ac:chgData name="Luca Crocetti" userId="52efdf86-ba77-4dcf-8f92-67ea05fd85b4" providerId="ADAL" clId="{F54AB79C-CF2F-48E0-AB2B-B1BDA75FD3C3}" dt="2023-10-28T19:04:15.540" v="7608"/>
          <ac:inkMkLst>
            <pc:docMk/>
            <pc:sldMk cId="2913163506" sldId="616"/>
            <ac:inkMk id="86" creationId="{E878E116-AAF7-805F-D513-1ACF99DD2BDA}"/>
          </ac:inkMkLst>
        </pc:inkChg>
        <pc:inkChg chg="del mod">
          <ac:chgData name="Luca Crocetti" userId="52efdf86-ba77-4dcf-8f92-67ea05fd85b4" providerId="ADAL" clId="{F54AB79C-CF2F-48E0-AB2B-B1BDA75FD3C3}" dt="2023-10-28T19:02:52.165" v="7498"/>
          <ac:inkMkLst>
            <pc:docMk/>
            <pc:sldMk cId="2913163506" sldId="616"/>
            <ac:inkMk id="87" creationId="{012CD362-5AFD-FE28-9F19-57B5EB1F4DAB}"/>
          </ac:inkMkLst>
        </pc:inkChg>
        <pc:inkChg chg="del mod">
          <ac:chgData name="Luca Crocetti" userId="52efdf86-ba77-4dcf-8f92-67ea05fd85b4" providerId="ADAL" clId="{F54AB79C-CF2F-48E0-AB2B-B1BDA75FD3C3}" dt="2023-10-28T19:02:52.164" v="7494"/>
          <ac:inkMkLst>
            <pc:docMk/>
            <pc:sldMk cId="2913163506" sldId="616"/>
            <ac:inkMk id="88" creationId="{3E70D2BC-9FF3-1F7A-1D18-2AA3E6EAEDF9}"/>
          </ac:inkMkLst>
        </pc:inkChg>
        <pc:inkChg chg="del mod">
          <ac:chgData name="Luca Crocetti" userId="52efdf86-ba77-4dcf-8f92-67ea05fd85b4" providerId="ADAL" clId="{F54AB79C-CF2F-48E0-AB2B-B1BDA75FD3C3}" dt="2023-10-28T19:02:52.164" v="7493"/>
          <ac:inkMkLst>
            <pc:docMk/>
            <pc:sldMk cId="2913163506" sldId="616"/>
            <ac:inkMk id="89" creationId="{797FCD7A-D795-3792-F504-0642B488B909}"/>
          </ac:inkMkLst>
        </pc:inkChg>
        <pc:inkChg chg="del mod">
          <ac:chgData name="Luca Crocetti" userId="52efdf86-ba77-4dcf-8f92-67ea05fd85b4" providerId="ADAL" clId="{F54AB79C-CF2F-48E0-AB2B-B1BDA75FD3C3}" dt="2023-10-28T19:02:52.164" v="7495"/>
          <ac:inkMkLst>
            <pc:docMk/>
            <pc:sldMk cId="2913163506" sldId="616"/>
            <ac:inkMk id="90" creationId="{D9BEF650-0861-D1C3-3EEF-9E1E883CF571}"/>
          </ac:inkMkLst>
        </pc:inkChg>
        <pc:inkChg chg="del mod">
          <ac:chgData name="Luca Crocetti" userId="52efdf86-ba77-4dcf-8f92-67ea05fd85b4" providerId="ADAL" clId="{F54AB79C-CF2F-48E0-AB2B-B1BDA75FD3C3}" dt="2023-10-28T19:02:52.151" v="7452"/>
          <ac:inkMkLst>
            <pc:docMk/>
            <pc:sldMk cId="2913163506" sldId="616"/>
            <ac:inkMk id="91" creationId="{5DDBD056-0C90-0215-BF6F-D7BCF6CD9805}"/>
          </ac:inkMkLst>
        </pc:inkChg>
        <pc:inkChg chg="del mod">
          <ac:chgData name="Luca Crocetti" userId="52efdf86-ba77-4dcf-8f92-67ea05fd85b4" providerId="ADAL" clId="{F54AB79C-CF2F-48E0-AB2B-B1BDA75FD3C3}" dt="2023-10-28T19:02:52.148" v="7442"/>
          <ac:inkMkLst>
            <pc:docMk/>
            <pc:sldMk cId="2913163506" sldId="616"/>
            <ac:inkMk id="92" creationId="{2496A4D6-B201-132D-2AB6-ACF5AA4ADA3B}"/>
          </ac:inkMkLst>
        </pc:inkChg>
        <pc:inkChg chg="del mod">
          <ac:chgData name="Luca Crocetti" userId="52efdf86-ba77-4dcf-8f92-67ea05fd85b4" providerId="ADAL" clId="{F54AB79C-CF2F-48E0-AB2B-B1BDA75FD3C3}" dt="2023-10-28T19:02:52.151" v="7451"/>
          <ac:inkMkLst>
            <pc:docMk/>
            <pc:sldMk cId="2913163506" sldId="616"/>
            <ac:inkMk id="93" creationId="{8FB66F2F-C0F9-4B44-06A0-EFFBE3E83657}"/>
          </ac:inkMkLst>
        </pc:inkChg>
        <pc:inkChg chg="del mod">
          <ac:chgData name="Luca Crocetti" userId="52efdf86-ba77-4dcf-8f92-67ea05fd85b4" providerId="ADAL" clId="{F54AB79C-CF2F-48E0-AB2B-B1BDA75FD3C3}" dt="2023-10-28T19:02:52.148" v="7441"/>
          <ac:inkMkLst>
            <pc:docMk/>
            <pc:sldMk cId="2913163506" sldId="616"/>
            <ac:inkMk id="94" creationId="{AE3A1ADE-085A-3BDB-7AF3-FE6B59965C6C}"/>
          </ac:inkMkLst>
        </pc:inkChg>
        <pc:inkChg chg="del mod">
          <ac:chgData name="Luca Crocetti" userId="52efdf86-ba77-4dcf-8f92-67ea05fd85b4" providerId="ADAL" clId="{F54AB79C-CF2F-48E0-AB2B-B1BDA75FD3C3}" dt="2023-10-28T19:02:52.165" v="7496"/>
          <ac:inkMkLst>
            <pc:docMk/>
            <pc:sldMk cId="2913163506" sldId="616"/>
            <ac:inkMk id="95" creationId="{E51EDA5F-DB74-B526-1A5B-2E2F9FD5EB7B}"/>
          </ac:inkMkLst>
        </pc:inkChg>
        <pc:inkChg chg="del mod">
          <ac:chgData name="Luca Crocetti" userId="52efdf86-ba77-4dcf-8f92-67ea05fd85b4" providerId="ADAL" clId="{F54AB79C-CF2F-48E0-AB2B-B1BDA75FD3C3}" dt="2023-10-28T19:02:52.163" v="7491"/>
          <ac:inkMkLst>
            <pc:docMk/>
            <pc:sldMk cId="2913163506" sldId="616"/>
            <ac:inkMk id="96" creationId="{8402D906-318D-2D1D-F389-A1EDD5D56A1A}"/>
          </ac:inkMkLst>
        </pc:inkChg>
        <pc:inkChg chg="del mod">
          <ac:chgData name="Luca Crocetti" userId="52efdf86-ba77-4dcf-8f92-67ea05fd85b4" providerId="ADAL" clId="{F54AB79C-CF2F-48E0-AB2B-B1BDA75FD3C3}" dt="2023-10-28T19:02:52.163" v="7489"/>
          <ac:inkMkLst>
            <pc:docMk/>
            <pc:sldMk cId="2913163506" sldId="616"/>
            <ac:inkMk id="97" creationId="{875F31B5-59A9-E138-C944-FB0A76F5DFD7}"/>
          </ac:inkMkLst>
        </pc:inkChg>
        <pc:inkChg chg="del">
          <ac:chgData name="Luca Crocetti" userId="52efdf86-ba77-4dcf-8f92-67ea05fd85b4" providerId="ADAL" clId="{F54AB79C-CF2F-48E0-AB2B-B1BDA75FD3C3}" dt="2023-10-28T19:02:52.148" v="7440"/>
          <ac:inkMkLst>
            <pc:docMk/>
            <pc:sldMk cId="2913163506" sldId="616"/>
            <ac:inkMk id="98" creationId="{680C7DE9-77AD-E089-7479-C5044C5F465B}"/>
          </ac:inkMkLst>
        </pc:inkChg>
        <pc:inkChg chg="del">
          <ac:chgData name="Luca Crocetti" userId="52efdf86-ba77-4dcf-8f92-67ea05fd85b4" providerId="ADAL" clId="{F54AB79C-CF2F-48E0-AB2B-B1BDA75FD3C3}" dt="2023-10-28T19:02:52.149" v="7445"/>
          <ac:inkMkLst>
            <pc:docMk/>
            <pc:sldMk cId="2913163506" sldId="616"/>
            <ac:inkMk id="99" creationId="{CA9B14D3-3473-6DD0-9F55-305A446E9BE7}"/>
          </ac:inkMkLst>
        </pc:inkChg>
        <pc:inkChg chg="del mod">
          <ac:chgData name="Luca Crocetti" userId="52efdf86-ba77-4dcf-8f92-67ea05fd85b4" providerId="ADAL" clId="{F54AB79C-CF2F-48E0-AB2B-B1BDA75FD3C3}" dt="2023-10-28T19:02:52.161" v="7483"/>
          <ac:inkMkLst>
            <pc:docMk/>
            <pc:sldMk cId="2913163506" sldId="616"/>
            <ac:inkMk id="100" creationId="{7E378AAE-26FB-7931-530F-B1EA9A51B1C0}"/>
          </ac:inkMkLst>
        </pc:inkChg>
        <pc:inkChg chg="del">
          <ac:chgData name="Luca Crocetti" userId="52efdf86-ba77-4dcf-8f92-67ea05fd85b4" providerId="ADAL" clId="{F54AB79C-CF2F-48E0-AB2B-B1BDA75FD3C3}" dt="2023-10-28T19:02:52.147" v="7438"/>
          <ac:inkMkLst>
            <pc:docMk/>
            <pc:sldMk cId="2913163506" sldId="616"/>
            <ac:inkMk id="103" creationId="{EB6609AF-ADDA-AAAA-A08F-87E4F7D18063}"/>
          </ac:inkMkLst>
        </pc:inkChg>
        <pc:inkChg chg="del">
          <ac:chgData name="Luca Crocetti" userId="52efdf86-ba77-4dcf-8f92-67ea05fd85b4" providerId="ADAL" clId="{F54AB79C-CF2F-48E0-AB2B-B1BDA75FD3C3}" dt="2023-10-28T19:02:52.153" v="7456"/>
          <ac:inkMkLst>
            <pc:docMk/>
            <pc:sldMk cId="2913163506" sldId="616"/>
            <ac:inkMk id="104" creationId="{1DFEFAFD-D52A-9D6E-84B8-1677A59D0080}"/>
          </ac:inkMkLst>
        </pc:inkChg>
        <pc:inkChg chg="del mod">
          <ac:chgData name="Luca Crocetti" userId="52efdf86-ba77-4dcf-8f92-67ea05fd85b4" providerId="ADAL" clId="{F54AB79C-CF2F-48E0-AB2B-B1BDA75FD3C3}" dt="2023-10-28T19:02:52.155" v="7459"/>
          <ac:inkMkLst>
            <pc:docMk/>
            <pc:sldMk cId="2913163506" sldId="616"/>
            <ac:inkMk id="105" creationId="{3019A558-5C58-5356-1F0A-2F9A3A4D9C92}"/>
          </ac:inkMkLst>
        </pc:inkChg>
        <pc:inkChg chg="del mod">
          <ac:chgData name="Luca Crocetti" userId="52efdf86-ba77-4dcf-8f92-67ea05fd85b4" providerId="ADAL" clId="{F54AB79C-CF2F-48E0-AB2B-B1BDA75FD3C3}" dt="2023-10-28T19:02:52.156" v="7463"/>
          <ac:inkMkLst>
            <pc:docMk/>
            <pc:sldMk cId="2913163506" sldId="616"/>
            <ac:inkMk id="106" creationId="{54F50B9F-A15F-3C2E-BC6F-F50631E5D537}"/>
          </ac:inkMkLst>
        </pc:inkChg>
        <pc:inkChg chg="del">
          <ac:chgData name="Luca Crocetti" userId="52efdf86-ba77-4dcf-8f92-67ea05fd85b4" providerId="ADAL" clId="{F54AB79C-CF2F-48E0-AB2B-B1BDA75FD3C3}" dt="2023-10-28T19:02:52.146" v="7435"/>
          <ac:inkMkLst>
            <pc:docMk/>
            <pc:sldMk cId="2913163506" sldId="616"/>
            <ac:inkMk id="108" creationId="{FBE42B4F-B64A-0487-C36A-1E09EEB554C6}"/>
          </ac:inkMkLst>
        </pc:inkChg>
        <pc:inkChg chg="del mod">
          <ac:chgData name="Luca Crocetti" userId="52efdf86-ba77-4dcf-8f92-67ea05fd85b4" providerId="ADAL" clId="{F54AB79C-CF2F-48E0-AB2B-B1BDA75FD3C3}" dt="2023-10-28T19:02:52.157" v="7468"/>
          <ac:inkMkLst>
            <pc:docMk/>
            <pc:sldMk cId="2913163506" sldId="616"/>
            <ac:inkMk id="109" creationId="{29E4CFEB-B4C7-1617-F8F4-A5EAF791C8C6}"/>
          </ac:inkMkLst>
        </pc:inkChg>
        <pc:inkChg chg="del mod">
          <ac:chgData name="Luca Crocetti" userId="52efdf86-ba77-4dcf-8f92-67ea05fd85b4" providerId="ADAL" clId="{F54AB79C-CF2F-48E0-AB2B-B1BDA75FD3C3}" dt="2023-10-28T19:02:52.146" v="7436"/>
          <ac:inkMkLst>
            <pc:docMk/>
            <pc:sldMk cId="2913163506" sldId="616"/>
            <ac:inkMk id="110" creationId="{BB2EB3AB-8E1F-4E77-E7C1-0A5136A4F234}"/>
          </ac:inkMkLst>
        </pc:inkChg>
        <pc:inkChg chg="del mod">
          <ac:chgData name="Luca Crocetti" userId="52efdf86-ba77-4dcf-8f92-67ea05fd85b4" providerId="ADAL" clId="{F54AB79C-CF2F-48E0-AB2B-B1BDA75FD3C3}" dt="2023-10-28T19:02:52.160" v="7477"/>
          <ac:inkMkLst>
            <pc:docMk/>
            <pc:sldMk cId="2913163506" sldId="616"/>
            <ac:inkMk id="111" creationId="{30EBA594-60A7-2679-28ED-8656405AA6A3}"/>
          </ac:inkMkLst>
        </pc:inkChg>
        <pc:inkChg chg="del mod">
          <ac:chgData name="Luca Crocetti" userId="52efdf86-ba77-4dcf-8f92-67ea05fd85b4" providerId="ADAL" clId="{F54AB79C-CF2F-48E0-AB2B-B1BDA75FD3C3}" dt="2023-10-28T19:02:52.155" v="7460"/>
          <ac:inkMkLst>
            <pc:docMk/>
            <pc:sldMk cId="2913163506" sldId="616"/>
            <ac:inkMk id="112" creationId="{4DA6186F-A56C-51C0-967A-9675E0F17081}"/>
          </ac:inkMkLst>
        </pc:inkChg>
        <pc:inkChg chg="del mod">
          <ac:chgData name="Luca Crocetti" userId="52efdf86-ba77-4dcf-8f92-67ea05fd85b4" providerId="ADAL" clId="{F54AB79C-CF2F-48E0-AB2B-B1BDA75FD3C3}" dt="2023-10-28T19:02:52.159" v="7473"/>
          <ac:inkMkLst>
            <pc:docMk/>
            <pc:sldMk cId="2913163506" sldId="616"/>
            <ac:inkMk id="113" creationId="{0DE713A2-08C4-131E-91B9-DD6D3FAD71F0}"/>
          </ac:inkMkLst>
        </pc:inkChg>
        <pc:inkChg chg="del mod">
          <ac:chgData name="Luca Crocetti" userId="52efdf86-ba77-4dcf-8f92-67ea05fd85b4" providerId="ADAL" clId="{F54AB79C-CF2F-48E0-AB2B-B1BDA75FD3C3}" dt="2023-10-28T19:02:52.158" v="7470"/>
          <ac:inkMkLst>
            <pc:docMk/>
            <pc:sldMk cId="2913163506" sldId="616"/>
            <ac:inkMk id="114" creationId="{62251C6A-B369-6383-6369-6736E22A03FC}"/>
          </ac:inkMkLst>
        </pc:inkChg>
        <pc:inkChg chg="del mod">
          <ac:chgData name="Luca Crocetti" userId="52efdf86-ba77-4dcf-8f92-67ea05fd85b4" providerId="ADAL" clId="{F54AB79C-CF2F-48E0-AB2B-B1BDA75FD3C3}" dt="2023-10-28T19:02:52.157" v="7467"/>
          <ac:inkMkLst>
            <pc:docMk/>
            <pc:sldMk cId="2913163506" sldId="616"/>
            <ac:inkMk id="115" creationId="{665F2FC3-DC4E-65FF-429E-4F5EFA807A5E}"/>
          </ac:inkMkLst>
        </pc:inkChg>
        <pc:inkChg chg="del mod">
          <ac:chgData name="Luca Crocetti" userId="52efdf86-ba77-4dcf-8f92-67ea05fd85b4" providerId="ADAL" clId="{F54AB79C-CF2F-48E0-AB2B-B1BDA75FD3C3}" dt="2023-10-28T19:02:52.165" v="7497"/>
          <ac:inkMkLst>
            <pc:docMk/>
            <pc:sldMk cId="2913163506" sldId="616"/>
            <ac:inkMk id="116" creationId="{B4B3CE69-2BB7-66F3-F7D0-119769EF77B5}"/>
          </ac:inkMkLst>
        </pc:inkChg>
        <pc:inkChg chg="del mod">
          <ac:chgData name="Luca Crocetti" userId="52efdf86-ba77-4dcf-8f92-67ea05fd85b4" providerId="ADAL" clId="{F54AB79C-CF2F-48E0-AB2B-B1BDA75FD3C3}" dt="2023-10-28T19:02:52.156" v="7464"/>
          <ac:inkMkLst>
            <pc:docMk/>
            <pc:sldMk cId="2913163506" sldId="616"/>
            <ac:inkMk id="117" creationId="{22E8C0E4-BA3E-9143-F37B-A0AFE77DB393}"/>
          </ac:inkMkLst>
        </pc:inkChg>
        <pc:inkChg chg="del">
          <ac:chgData name="Luca Crocetti" userId="52efdf86-ba77-4dcf-8f92-67ea05fd85b4" providerId="ADAL" clId="{F54AB79C-CF2F-48E0-AB2B-B1BDA75FD3C3}" dt="2023-10-28T19:02:52.149" v="7444"/>
          <ac:inkMkLst>
            <pc:docMk/>
            <pc:sldMk cId="2913163506" sldId="616"/>
            <ac:inkMk id="118" creationId="{CA388B87-3F70-F2C0-E629-8EC5C117437B}"/>
          </ac:inkMkLst>
        </pc:inkChg>
        <pc:inkChg chg="del mod">
          <ac:chgData name="Luca Crocetti" userId="52efdf86-ba77-4dcf-8f92-67ea05fd85b4" providerId="ADAL" clId="{F54AB79C-CF2F-48E0-AB2B-B1BDA75FD3C3}" dt="2023-10-28T19:02:52.151" v="7450"/>
          <ac:inkMkLst>
            <pc:docMk/>
            <pc:sldMk cId="2913163506" sldId="616"/>
            <ac:inkMk id="119" creationId="{FF78B500-22BF-A2CF-A945-112DFA17F25C}"/>
          </ac:inkMkLst>
        </pc:inkChg>
        <pc:inkChg chg="del mod">
          <ac:chgData name="Luca Crocetti" userId="52efdf86-ba77-4dcf-8f92-67ea05fd85b4" providerId="ADAL" clId="{F54AB79C-CF2F-48E0-AB2B-B1BDA75FD3C3}" dt="2023-10-28T19:02:52.153" v="7457"/>
          <ac:inkMkLst>
            <pc:docMk/>
            <pc:sldMk cId="2913163506" sldId="616"/>
            <ac:inkMk id="120" creationId="{AC02AAE7-854A-51BD-881F-42DC75957BD1}"/>
          </ac:inkMkLst>
        </pc:inkChg>
        <pc:inkChg chg="del mod">
          <ac:chgData name="Luca Crocetti" userId="52efdf86-ba77-4dcf-8f92-67ea05fd85b4" providerId="ADAL" clId="{F54AB79C-CF2F-48E0-AB2B-B1BDA75FD3C3}" dt="2023-10-28T19:02:52.152" v="7455"/>
          <ac:inkMkLst>
            <pc:docMk/>
            <pc:sldMk cId="2913163506" sldId="616"/>
            <ac:inkMk id="121" creationId="{C5B1A536-C68B-0984-0264-D3B7C81096B2}"/>
          </ac:inkMkLst>
        </pc:inkChg>
        <pc:inkChg chg="del mod">
          <ac:chgData name="Luca Crocetti" userId="52efdf86-ba77-4dcf-8f92-67ea05fd85b4" providerId="ADAL" clId="{F54AB79C-CF2F-48E0-AB2B-B1BDA75FD3C3}" dt="2023-10-28T19:02:52.157" v="7466"/>
          <ac:inkMkLst>
            <pc:docMk/>
            <pc:sldMk cId="2913163506" sldId="616"/>
            <ac:inkMk id="122" creationId="{9BA5ABF0-3C95-DE09-D0EB-93D8DE6DE75F}"/>
          </ac:inkMkLst>
        </pc:inkChg>
        <pc:inkChg chg="del mod">
          <ac:chgData name="Luca Crocetti" userId="52efdf86-ba77-4dcf-8f92-67ea05fd85b4" providerId="ADAL" clId="{F54AB79C-CF2F-48E0-AB2B-B1BDA75FD3C3}" dt="2023-10-28T19:02:52.161" v="7484"/>
          <ac:inkMkLst>
            <pc:docMk/>
            <pc:sldMk cId="2913163506" sldId="616"/>
            <ac:inkMk id="123" creationId="{55BB9912-E733-3B89-ACEC-31D59D62AC6B}"/>
          </ac:inkMkLst>
        </pc:inkChg>
        <pc:inkChg chg="del mod">
          <ac:chgData name="Luca Crocetti" userId="52efdf86-ba77-4dcf-8f92-67ea05fd85b4" providerId="ADAL" clId="{F54AB79C-CF2F-48E0-AB2B-B1BDA75FD3C3}" dt="2023-10-28T19:02:52.152" v="7454"/>
          <ac:inkMkLst>
            <pc:docMk/>
            <pc:sldMk cId="2913163506" sldId="616"/>
            <ac:inkMk id="126" creationId="{E4818C2C-6FB5-2B87-B78A-7DE77EB75625}"/>
          </ac:inkMkLst>
        </pc:inkChg>
        <pc:inkChg chg="del mod">
          <ac:chgData name="Luca Crocetti" userId="52efdf86-ba77-4dcf-8f92-67ea05fd85b4" providerId="ADAL" clId="{F54AB79C-CF2F-48E0-AB2B-B1BDA75FD3C3}" dt="2023-10-28T19:02:52.147" v="7439"/>
          <ac:inkMkLst>
            <pc:docMk/>
            <pc:sldMk cId="2913163506" sldId="616"/>
            <ac:inkMk id="127" creationId="{411D1DCB-7947-11BD-73CF-6FD5A98427DD}"/>
          </ac:inkMkLst>
        </pc:inkChg>
        <pc:inkChg chg="del">
          <ac:chgData name="Luca Crocetti" userId="52efdf86-ba77-4dcf-8f92-67ea05fd85b4" providerId="ADAL" clId="{F54AB79C-CF2F-48E0-AB2B-B1BDA75FD3C3}" dt="2023-10-28T19:02:52.146" v="7433"/>
          <ac:inkMkLst>
            <pc:docMk/>
            <pc:sldMk cId="2913163506" sldId="616"/>
            <ac:inkMk id="128" creationId="{C1D9009B-FDA0-DA57-A469-D3D320A79BBE}"/>
          </ac:inkMkLst>
        </pc:inkChg>
        <pc:inkChg chg="del mod">
          <ac:chgData name="Luca Crocetti" userId="52efdf86-ba77-4dcf-8f92-67ea05fd85b4" providerId="ADAL" clId="{F54AB79C-CF2F-48E0-AB2B-B1BDA75FD3C3}" dt="2023-10-28T19:02:52.152" v="7453"/>
          <ac:inkMkLst>
            <pc:docMk/>
            <pc:sldMk cId="2913163506" sldId="616"/>
            <ac:inkMk id="129" creationId="{C964BC5B-0FC7-0E55-81A1-C64D9D650B04}"/>
          </ac:inkMkLst>
        </pc:inkChg>
        <pc:inkChg chg="del mod">
          <ac:chgData name="Luca Crocetti" userId="52efdf86-ba77-4dcf-8f92-67ea05fd85b4" providerId="ADAL" clId="{F54AB79C-CF2F-48E0-AB2B-B1BDA75FD3C3}" dt="2023-10-28T19:02:52.163" v="7490"/>
          <ac:inkMkLst>
            <pc:docMk/>
            <pc:sldMk cId="2913163506" sldId="616"/>
            <ac:inkMk id="130" creationId="{C314D5BC-20B4-C590-1ED5-A84761F4B728}"/>
          </ac:inkMkLst>
        </pc:inkChg>
        <pc:inkChg chg="del mod">
          <ac:chgData name="Luca Crocetti" userId="52efdf86-ba77-4dcf-8f92-67ea05fd85b4" providerId="ADAL" clId="{F54AB79C-CF2F-48E0-AB2B-B1BDA75FD3C3}" dt="2023-10-28T19:02:52.162" v="7486"/>
          <ac:inkMkLst>
            <pc:docMk/>
            <pc:sldMk cId="2913163506" sldId="616"/>
            <ac:inkMk id="131" creationId="{11A75DD7-B6F6-1949-F3CA-ADB067ECD6C3}"/>
          </ac:inkMkLst>
        </pc:inkChg>
        <pc:inkChg chg="del mod">
          <ac:chgData name="Luca Crocetti" userId="52efdf86-ba77-4dcf-8f92-67ea05fd85b4" providerId="ADAL" clId="{F54AB79C-CF2F-48E0-AB2B-B1BDA75FD3C3}" dt="2023-10-28T19:02:52.150" v="7448"/>
          <ac:inkMkLst>
            <pc:docMk/>
            <pc:sldMk cId="2913163506" sldId="616"/>
            <ac:inkMk id="132" creationId="{9257D500-B292-76EC-E8D5-713608190D38}"/>
          </ac:inkMkLst>
        </pc:inkChg>
        <pc:inkChg chg="del">
          <ac:chgData name="Luca Crocetti" userId="52efdf86-ba77-4dcf-8f92-67ea05fd85b4" providerId="ADAL" clId="{F54AB79C-CF2F-48E0-AB2B-B1BDA75FD3C3}" dt="2023-10-28T19:02:52.145" v="7431"/>
          <ac:inkMkLst>
            <pc:docMk/>
            <pc:sldMk cId="2913163506" sldId="616"/>
            <ac:inkMk id="134" creationId="{B4A41813-ACEF-D533-06BE-93AD2E6A32F0}"/>
          </ac:inkMkLst>
        </pc:inkChg>
        <pc:inkChg chg="del">
          <ac:chgData name="Luca Crocetti" userId="52efdf86-ba77-4dcf-8f92-67ea05fd85b4" providerId="ADAL" clId="{F54AB79C-CF2F-48E0-AB2B-B1BDA75FD3C3}" dt="2023-10-28T19:02:52.160" v="7480"/>
          <ac:inkMkLst>
            <pc:docMk/>
            <pc:sldMk cId="2913163506" sldId="616"/>
            <ac:inkMk id="135" creationId="{6061CCA1-630F-B364-FB00-77AB4F4F6A91}"/>
          </ac:inkMkLst>
        </pc:inkChg>
        <pc:inkChg chg="del mod">
          <ac:chgData name="Luca Crocetti" userId="52efdf86-ba77-4dcf-8f92-67ea05fd85b4" providerId="ADAL" clId="{F54AB79C-CF2F-48E0-AB2B-B1BDA75FD3C3}" dt="2023-10-28T19:02:52.150" v="7446"/>
          <ac:inkMkLst>
            <pc:docMk/>
            <pc:sldMk cId="2913163506" sldId="616"/>
            <ac:inkMk id="136" creationId="{54408C96-8EFC-2945-1066-AEACBDE99392}"/>
          </ac:inkMkLst>
        </pc:inkChg>
        <pc:inkChg chg="del mod">
          <ac:chgData name="Luca Crocetti" userId="52efdf86-ba77-4dcf-8f92-67ea05fd85b4" providerId="ADAL" clId="{F54AB79C-CF2F-48E0-AB2B-B1BDA75FD3C3}" dt="2023-10-28T19:02:52.145" v="7432"/>
          <ac:inkMkLst>
            <pc:docMk/>
            <pc:sldMk cId="2913163506" sldId="616"/>
            <ac:inkMk id="137" creationId="{601ED7D7-4EDB-F84C-EC61-877B2AE3CCD1}"/>
          </ac:inkMkLst>
        </pc:inkChg>
        <pc:inkChg chg="del mod">
          <ac:chgData name="Luca Crocetti" userId="52efdf86-ba77-4dcf-8f92-67ea05fd85b4" providerId="ADAL" clId="{F54AB79C-CF2F-48E0-AB2B-B1BDA75FD3C3}" dt="2023-10-28T19:02:52.159" v="7474"/>
          <ac:inkMkLst>
            <pc:docMk/>
            <pc:sldMk cId="2913163506" sldId="616"/>
            <ac:inkMk id="138" creationId="{E9C25230-7078-7062-FC4B-257389B73BB1}"/>
          </ac:inkMkLst>
        </pc:inkChg>
        <pc:inkChg chg="del">
          <ac:chgData name="Luca Crocetti" userId="52efdf86-ba77-4dcf-8f92-67ea05fd85b4" providerId="ADAL" clId="{F54AB79C-CF2F-48E0-AB2B-B1BDA75FD3C3}" dt="2023-10-28T19:02:52.144" v="7430"/>
          <ac:inkMkLst>
            <pc:docMk/>
            <pc:sldMk cId="2913163506" sldId="616"/>
            <ac:inkMk id="140" creationId="{EA253895-A4A2-2161-0720-7527D07B2381}"/>
          </ac:inkMkLst>
        </pc:inkChg>
        <pc:inkChg chg="del mod">
          <ac:chgData name="Luca Crocetti" userId="52efdf86-ba77-4dcf-8f92-67ea05fd85b4" providerId="ADAL" clId="{F54AB79C-CF2F-48E0-AB2B-B1BDA75FD3C3}" dt="2023-10-28T19:02:52.160" v="7479"/>
          <ac:inkMkLst>
            <pc:docMk/>
            <pc:sldMk cId="2913163506" sldId="616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4:15.538" v="7605"/>
          <ac:inkMkLst>
            <pc:docMk/>
            <pc:sldMk cId="2913163506" sldId="616"/>
            <ac:inkMk id="143" creationId="{0D898E7E-DD4C-AB06-4198-3D23CCBDE7B5}"/>
          </ac:inkMkLst>
        </pc:inkChg>
        <pc:inkChg chg="add del mod">
          <ac:chgData name="Luca Crocetti" userId="52efdf86-ba77-4dcf-8f92-67ea05fd85b4" providerId="ADAL" clId="{F54AB79C-CF2F-48E0-AB2B-B1BDA75FD3C3}" dt="2023-10-28T19:04:15.535" v="7601"/>
          <ac:inkMkLst>
            <pc:docMk/>
            <pc:sldMk cId="2913163506" sldId="616"/>
            <ac:inkMk id="145" creationId="{807CD852-E6CB-C204-A7B7-784EBF346A5B}"/>
          </ac:inkMkLst>
        </pc:inkChg>
        <pc:inkChg chg="add del mod">
          <ac:chgData name="Luca Crocetti" userId="52efdf86-ba77-4dcf-8f92-67ea05fd85b4" providerId="ADAL" clId="{F54AB79C-CF2F-48E0-AB2B-B1BDA75FD3C3}" dt="2023-10-28T19:04:15.551" v="7631"/>
          <ac:inkMkLst>
            <pc:docMk/>
            <pc:sldMk cId="2913163506" sldId="616"/>
            <ac:inkMk id="146" creationId="{3774A7F8-8746-C2E1-1102-14251FB65CF5}"/>
          </ac:inkMkLst>
        </pc:inkChg>
        <pc:inkChg chg="add del mod">
          <ac:chgData name="Luca Crocetti" userId="52efdf86-ba77-4dcf-8f92-67ea05fd85b4" providerId="ADAL" clId="{F54AB79C-CF2F-48E0-AB2B-B1BDA75FD3C3}" dt="2023-10-28T19:04:15.533" v="7598"/>
          <ac:inkMkLst>
            <pc:docMk/>
            <pc:sldMk cId="2913163506" sldId="616"/>
            <ac:inkMk id="147" creationId="{F84E564F-C9D2-2DB8-BA25-E081DEA634E6}"/>
          </ac:inkMkLst>
        </pc:inkChg>
        <pc:inkChg chg="add del mod">
          <ac:chgData name="Luca Crocetti" userId="52efdf86-ba77-4dcf-8f92-67ea05fd85b4" providerId="ADAL" clId="{F54AB79C-CF2F-48E0-AB2B-B1BDA75FD3C3}" dt="2023-10-28T19:04:15.545" v="7612"/>
          <ac:inkMkLst>
            <pc:docMk/>
            <pc:sldMk cId="2913163506" sldId="616"/>
            <ac:inkMk id="148" creationId="{F657EC6B-536B-7C4D-3475-937AB3AB88A7}"/>
          </ac:inkMkLst>
        </pc:inkChg>
        <pc:inkChg chg="add del mod">
          <ac:chgData name="Luca Crocetti" userId="52efdf86-ba77-4dcf-8f92-67ea05fd85b4" providerId="ADAL" clId="{F54AB79C-CF2F-48E0-AB2B-B1BDA75FD3C3}" dt="2023-10-28T19:03:50.850" v="7560"/>
          <ac:inkMkLst>
            <pc:docMk/>
            <pc:sldMk cId="2913163506" sldId="616"/>
            <ac:inkMk id="149" creationId="{09E821FC-B928-C2B0-724C-8E7DA49CF293}"/>
          </ac:inkMkLst>
        </pc:inkChg>
        <pc:inkChg chg="add del mod">
          <ac:chgData name="Luca Crocetti" userId="52efdf86-ba77-4dcf-8f92-67ea05fd85b4" providerId="ADAL" clId="{F54AB79C-CF2F-48E0-AB2B-B1BDA75FD3C3}" dt="2023-10-28T19:03:50.852" v="7562"/>
          <ac:inkMkLst>
            <pc:docMk/>
            <pc:sldMk cId="2913163506" sldId="616"/>
            <ac:inkMk id="150" creationId="{0E77BDE3-5E75-9A9C-7556-4A565ED49386}"/>
          </ac:inkMkLst>
        </pc:inkChg>
        <pc:inkChg chg="add del mod">
          <ac:chgData name="Luca Crocetti" userId="52efdf86-ba77-4dcf-8f92-67ea05fd85b4" providerId="ADAL" clId="{F54AB79C-CF2F-48E0-AB2B-B1BDA75FD3C3}" dt="2023-10-28T19:03:50.851" v="7561"/>
          <ac:inkMkLst>
            <pc:docMk/>
            <pc:sldMk cId="2913163506" sldId="616"/>
            <ac:inkMk id="151" creationId="{AB8D6E80-07CC-DCF2-59D9-58EEC1AB4EE8}"/>
          </ac:inkMkLst>
        </pc:inkChg>
        <pc:inkChg chg="add del mod">
          <ac:chgData name="Luca Crocetti" userId="52efdf86-ba77-4dcf-8f92-67ea05fd85b4" providerId="ADAL" clId="{F54AB79C-CF2F-48E0-AB2B-B1BDA75FD3C3}" dt="2023-10-28T19:03:50.850" v="7559"/>
          <ac:inkMkLst>
            <pc:docMk/>
            <pc:sldMk cId="2913163506" sldId="616"/>
            <ac:inkMk id="152" creationId="{05C00262-8DA4-A1B7-CA04-7A6EA9A28AF0}"/>
          </ac:inkMkLst>
        </pc:inkChg>
        <pc:inkChg chg="add del mod">
          <ac:chgData name="Luca Crocetti" userId="52efdf86-ba77-4dcf-8f92-67ea05fd85b4" providerId="ADAL" clId="{F54AB79C-CF2F-48E0-AB2B-B1BDA75FD3C3}" dt="2023-10-28T19:04:15.536" v="7603"/>
          <ac:inkMkLst>
            <pc:docMk/>
            <pc:sldMk cId="2913163506" sldId="616"/>
            <ac:inkMk id="155" creationId="{4ED04085-BFB9-D01E-551D-4409FF732D2C}"/>
          </ac:inkMkLst>
        </pc:inkChg>
        <pc:inkChg chg="add del mod">
          <ac:chgData name="Luca Crocetti" userId="52efdf86-ba77-4dcf-8f92-67ea05fd85b4" providerId="ADAL" clId="{F54AB79C-CF2F-48E0-AB2B-B1BDA75FD3C3}" dt="2023-10-28T19:04:15.546" v="7613"/>
          <ac:inkMkLst>
            <pc:docMk/>
            <pc:sldMk cId="2913163506" sldId="616"/>
            <ac:inkMk id="156" creationId="{5A582295-C55E-B7EB-E420-4A9FAE9CCD2E}"/>
          </ac:inkMkLst>
        </pc:inkChg>
        <pc:inkChg chg="add del mod">
          <ac:chgData name="Luca Crocetti" userId="52efdf86-ba77-4dcf-8f92-67ea05fd85b4" providerId="ADAL" clId="{F54AB79C-CF2F-48E0-AB2B-B1BDA75FD3C3}" dt="2023-10-28T19:04:15.552" v="7633"/>
          <ac:inkMkLst>
            <pc:docMk/>
            <pc:sldMk cId="2913163506" sldId="616"/>
            <ac:inkMk id="157" creationId="{80FFD404-A8B2-1C54-EE50-962E699D377D}"/>
          </ac:inkMkLst>
        </pc:inkChg>
        <pc:inkChg chg="add del mod">
          <ac:chgData name="Luca Crocetti" userId="52efdf86-ba77-4dcf-8f92-67ea05fd85b4" providerId="ADAL" clId="{F54AB79C-CF2F-48E0-AB2B-B1BDA75FD3C3}" dt="2023-10-28T19:04:15.539" v="7606"/>
          <ac:inkMkLst>
            <pc:docMk/>
            <pc:sldMk cId="2913163506" sldId="616"/>
            <ac:inkMk id="158" creationId="{2491EC95-4DFF-78CD-9B29-EAEAE2568B60}"/>
          </ac:inkMkLst>
        </pc:inkChg>
        <pc:inkChg chg="add del mod">
          <ac:chgData name="Luca Crocetti" userId="52efdf86-ba77-4dcf-8f92-67ea05fd85b4" providerId="ADAL" clId="{F54AB79C-CF2F-48E0-AB2B-B1BDA75FD3C3}" dt="2023-10-28T19:04:15.531" v="7595"/>
          <ac:inkMkLst>
            <pc:docMk/>
            <pc:sldMk cId="2913163506" sldId="616"/>
            <ac:inkMk id="159" creationId="{A21A81E8-8F6C-B069-0067-45FE64FAFA6A}"/>
          </ac:inkMkLst>
        </pc:inkChg>
        <pc:inkChg chg="add del mod">
          <ac:chgData name="Luca Crocetti" userId="52efdf86-ba77-4dcf-8f92-67ea05fd85b4" providerId="ADAL" clId="{F54AB79C-CF2F-48E0-AB2B-B1BDA75FD3C3}" dt="2023-10-28T19:04:15.534" v="7599"/>
          <ac:inkMkLst>
            <pc:docMk/>
            <pc:sldMk cId="2913163506" sldId="616"/>
            <ac:inkMk id="160" creationId="{B5669349-29F9-DC2D-6259-FA75994004C4}"/>
          </ac:inkMkLst>
        </pc:inkChg>
        <pc:inkChg chg="add del mod">
          <ac:chgData name="Luca Crocetti" userId="52efdf86-ba77-4dcf-8f92-67ea05fd85b4" providerId="ADAL" clId="{F54AB79C-CF2F-48E0-AB2B-B1BDA75FD3C3}" dt="2023-10-28T19:04:15.548" v="7616"/>
          <ac:inkMkLst>
            <pc:docMk/>
            <pc:sldMk cId="2913163506" sldId="616"/>
            <ac:inkMk id="162" creationId="{33CF86E7-EBCD-42C3-F5DE-0C6D254E2AC2}"/>
          </ac:inkMkLst>
        </pc:inkChg>
        <pc:inkChg chg="add del mod">
          <ac:chgData name="Luca Crocetti" userId="52efdf86-ba77-4dcf-8f92-67ea05fd85b4" providerId="ADAL" clId="{F54AB79C-CF2F-48E0-AB2B-B1BDA75FD3C3}" dt="2023-10-28T19:04:15.549" v="7622"/>
          <ac:inkMkLst>
            <pc:docMk/>
            <pc:sldMk cId="2913163506" sldId="616"/>
            <ac:inkMk id="163" creationId="{0175BEA6-79A9-34B5-907E-8FE4B2689A64}"/>
          </ac:inkMkLst>
        </pc:inkChg>
        <pc:inkChg chg="add del mod">
          <ac:chgData name="Luca Crocetti" userId="52efdf86-ba77-4dcf-8f92-67ea05fd85b4" providerId="ADAL" clId="{F54AB79C-CF2F-48E0-AB2B-B1BDA75FD3C3}" dt="2023-10-28T19:04:15.526" v="7590"/>
          <ac:inkMkLst>
            <pc:docMk/>
            <pc:sldMk cId="2913163506" sldId="616"/>
            <ac:inkMk id="164" creationId="{7265427F-BC0D-1E51-40FC-8F01D88AA002}"/>
          </ac:inkMkLst>
        </pc:inkChg>
        <pc:inkChg chg="add del mod">
          <ac:chgData name="Luca Crocetti" userId="52efdf86-ba77-4dcf-8f92-67ea05fd85b4" providerId="ADAL" clId="{F54AB79C-CF2F-48E0-AB2B-B1BDA75FD3C3}" dt="2023-10-28T19:04:15.551" v="7627"/>
          <ac:inkMkLst>
            <pc:docMk/>
            <pc:sldMk cId="2913163506" sldId="616"/>
            <ac:inkMk id="165" creationId="{119348DB-A02B-AEB8-60A3-F95A98150F4F}"/>
          </ac:inkMkLst>
        </pc:inkChg>
        <pc:inkChg chg="add del mod">
          <ac:chgData name="Luca Crocetti" userId="52efdf86-ba77-4dcf-8f92-67ea05fd85b4" providerId="ADAL" clId="{F54AB79C-CF2F-48E0-AB2B-B1BDA75FD3C3}" dt="2023-10-28T19:04:15.543" v="7610"/>
          <ac:inkMkLst>
            <pc:docMk/>
            <pc:sldMk cId="2913163506" sldId="616"/>
            <ac:inkMk id="166" creationId="{BD998C68-93D6-73DD-3860-9DF74F1EB5D8}"/>
          </ac:inkMkLst>
        </pc:inkChg>
        <pc:inkChg chg="add del mod">
          <ac:chgData name="Luca Crocetti" userId="52efdf86-ba77-4dcf-8f92-67ea05fd85b4" providerId="ADAL" clId="{F54AB79C-CF2F-48E0-AB2B-B1BDA75FD3C3}" dt="2023-10-28T19:04:15.529" v="7592"/>
          <ac:inkMkLst>
            <pc:docMk/>
            <pc:sldMk cId="2913163506" sldId="616"/>
            <ac:inkMk id="167" creationId="{3C9C09C1-3048-33A0-5FAD-66004012919A}"/>
          </ac:inkMkLst>
        </pc:inkChg>
        <pc:inkChg chg="add del mod">
          <ac:chgData name="Luca Crocetti" userId="52efdf86-ba77-4dcf-8f92-67ea05fd85b4" providerId="ADAL" clId="{F54AB79C-CF2F-48E0-AB2B-B1BDA75FD3C3}" dt="2023-10-28T19:04:15.548" v="7617"/>
          <ac:inkMkLst>
            <pc:docMk/>
            <pc:sldMk cId="2913163506" sldId="616"/>
            <ac:inkMk id="168" creationId="{D54BFCAA-F442-8BE5-01A4-62740F70786A}"/>
          </ac:inkMkLst>
        </pc:inkChg>
        <pc:inkChg chg="add del mod">
          <ac:chgData name="Luca Crocetti" userId="52efdf86-ba77-4dcf-8f92-67ea05fd85b4" providerId="ADAL" clId="{F54AB79C-CF2F-48E0-AB2B-B1BDA75FD3C3}" dt="2023-10-28T19:04:15.548" v="7619"/>
          <ac:inkMkLst>
            <pc:docMk/>
            <pc:sldMk cId="2913163506" sldId="616"/>
            <ac:inkMk id="170" creationId="{CD58236D-373B-5709-09E0-5DBC35E4B2E6}"/>
          </ac:inkMkLst>
        </pc:inkChg>
        <pc:inkChg chg="add del mod">
          <ac:chgData name="Luca Crocetti" userId="52efdf86-ba77-4dcf-8f92-67ea05fd85b4" providerId="ADAL" clId="{F54AB79C-CF2F-48E0-AB2B-B1BDA75FD3C3}" dt="2023-10-28T19:04:15.533" v="7597"/>
          <ac:inkMkLst>
            <pc:docMk/>
            <pc:sldMk cId="2913163506" sldId="616"/>
            <ac:inkMk id="171" creationId="{CF4D3AA8-E6D5-7222-EE8E-FB90EEBBC4A7}"/>
          </ac:inkMkLst>
        </pc:inkChg>
        <pc:inkChg chg="add del mod">
          <ac:chgData name="Luca Crocetti" userId="52efdf86-ba77-4dcf-8f92-67ea05fd85b4" providerId="ADAL" clId="{F54AB79C-CF2F-48E0-AB2B-B1BDA75FD3C3}" dt="2023-10-28T19:04:15.548" v="7618"/>
          <ac:inkMkLst>
            <pc:docMk/>
            <pc:sldMk cId="2913163506" sldId="616"/>
            <ac:inkMk id="172" creationId="{2DB3CC66-C00C-091C-249D-94032ADCE80E}"/>
          </ac:inkMkLst>
        </pc:inkChg>
        <pc:inkChg chg="add del mod">
          <ac:chgData name="Luca Crocetti" userId="52efdf86-ba77-4dcf-8f92-67ea05fd85b4" providerId="ADAL" clId="{F54AB79C-CF2F-48E0-AB2B-B1BDA75FD3C3}" dt="2023-10-28T19:04:15.550" v="7625"/>
          <ac:inkMkLst>
            <pc:docMk/>
            <pc:sldMk cId="2913163506" sldId="616"/>
            <ac:inkMk id="173" creationId="{05FE2622-6B8B-5C6A-CA4B-CC21825B882F}"/>
          </ac:inkMkLst>
        </pc:inkChg>
        <pc:inkChg chg="add del mod">
          <ac:chgData name="Luca Crocetti" userId="52efdf86-ba77-4dcf-8f92-67ea05fd85b4" providerId="ADAL" clId="{F54AB79C-CF2F-48E0-AB2B-B1BDA75FD3C3}" dt="2023-10-28T19:04:15.551" v="7628"/>
          <ac:inkMkLst>
            <pc:docMk/>
            <pc:sldMk cId="2913163506" sldId="616"/>
            <ac:inkMk id="174" creationId="{B7F66D9B-BA58-1F51-24A7-DDA85F6DD645}"/>
          </ac:inkMkLst>
        </pc:inkChg>
        <pc:inkChg chg="add del mod">
          <ac:chgData name="Luca Crocetti" userId="52efdf86-ba77-4dcf-8f92-67ea05fd85b4" providerId="ADAL" clId="{F54AB79C-CF2F-48E0-AB2B-B1BDA75FD3C3}" dt="2023-10-28T19:04:15.549" v="7621"/>
          <ac:inkMkLst>
            <pc:docMk/>
            <pc:sldMk cId="2913163506" sldId="616"/>
            <ac:inkMk id="175" creationId="{B09F6FE1-8B09-EE50-D0CF-650A763A52F0}"/>
          </ac:inkMkLst>
        </pc:inkChg>
        <pc:inkChg chg="add del mod">
          <ac:chgData name="Luca Crocetti" userId="52efdf86-ba77-4dcf-8f92-67ea05fd85b4" providerId="ADAL" clId="{F54AB79C-CF2F-48E0-AB2B-B1BDA75FD3C3}" dt="2023-10-28T19:04:15.531" v="7594"/>
          <ac:inkMkLst>
            <pc:docMk/>
            <pc:sldMk cId="2913163506" sldId="616"/>
            <ac:inkMk id="176" creationId="{DD808A93-1D95-480A-582C-9C78B481F3DB}"/>
          </ac:inkMkLst>
        </pc:inkChg>
        <pc:inkChg chg="add del mod">
          <ac:chgData name="Luca Crocetti" userId="52efdf86-ba77-4dcf-8f92-67ea05fd85b4" providerId="ADAL" clId="{F54AB79C-CF2F-48E0-AB2B-B1BDA75FD3C3}" dt="2023-10-28T19:04:15.543" v="7611"/>
          <ac:inkMkLst>
            <pc:docMk/>
            <pc:sldMk cId="2913163506" sldId="616"/>
            <ac:inkMk id="177" creationId="{B3745AF1-B299-C6E9-0672-24B8FEFBC1E5}"/>
          </ac:inkMkLst>
        </pc:inkChg>
        <pc:inkChg chg="add del mod">
          <ac:chgData name="Luca Crocetti" userId="52efdf86-ba77-4dcf-8f92-67ea05fd85b4" providerId="ADAL" clId="{F54AB79C-CF2F-48E0-AB2B-B1BDA75FD3C3}" dt="2023-10-28T19:04:15.536" v="7602"/>
          <ac:inkMkLst>
            <pc:docMk/>
            <pc:sldMk cId="2913163506" sldId="616"/>
            <ac:inkMk id="178" creationId="{A1FD768C-70E8-6C3D-CBAE-45DACA824D54}"/>
          </ac:inkMkLst>
        </pc:inkChg>
        <pc:inkChg chg="add del mod">
          <ac:chgData name="Luca Crocetti" userId="52efdf86-ba77-4dcf-8f92-67ea05fd85b4" providerId="ADAL" clId="{F54AB79C-CF2F-48E0-AB2B-B1BDA75FD3C3}" dt="2023-10-28T19:04:15.539" v="7607"/>
          <ac:inkMkLst>
            <pc:docMk/>
            <pc:sldMk cId="2913163506" sldId="616"/>
            <ac:inkMk id="179" creationId="{96B7D850-4B3B-91EB-AE7E-121C4877515C}"/>
          </ac:inkMkLst>
        </pc:inkChg>
        <pc:inkChg chg="add del mod">
          <ac:chgData name="Luca Crocetti" userId="52efdf86-ba77-4dcf-8f92-67ea05fd85b4" providerId="ADAL" clId="{F54AB79C-CF2F-48E0-AB2B-B1BDA75FD3C3}" dt="2023-10-28T19:04:15.552" v="7635"/>
          <ac:inkMkLst>
            <pc:docMk/>
            <pc:sldMk cId="2913163506" sldId="616"/>
            <ac:inkMk id="180" creationId="{EF9359BC-F570-8DE5-5554-2584E982AEAF}"/>
          </ac:inkMkLst>
        </pc:inkChg>
        <pc:inkChg chg="add del">
          <ac:chgData name="Luca Crocetti" userId="52efdf86-ba77-4dcf-8f92-67ea05fd85b4" providerId="ADAL" clId="{F54AB79C-CF2F-48E0-AB2B-B1BDA75FD3C3}" dt="2023-10-28T19:04:21.551" v="7640"/>
          <ac:inkMkLst>
            <pc:docMk/>
            <pc:sldMk cId="2913163506" sldId="616"/>
            <ac:inkMk id="183" creationId="{EEA5AB17-F602-4488-5D0E-1BF4BD5BC4F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4" creationId="{5C9356F2-8D6F-D490-A357-86341868BE8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5" creationId="{E6E47E3A-4F95-B8C8-D73C-8FD6C6CC1F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7" creationId="{E9E769EF-6B16-E59B-6E42-3C35F84898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8" creationId="{2E058BEA-8B61-238B-9FDE-D24A5EC1B37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9" creationId="{BF2AC8AA-BFB0-A13E-78DA-E4B8097A96A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0" creationId="{EDAD9CE7-12BE-B77A-3B8F-262E01A6770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1" creationId="{116DD12D-68D8-B8D9-6111-AF9C8616C9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2" creationId="{143EE99F-412B-F845-D432-3465B5C0792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3" creationId="{1478C3C0-87BD-25EF-E5D6-49294BAAF7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4" creationId="{9FE3BC77-2CC5-FCB6-1557-06129108DC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5" creationId="{69295172-2945-F7E7-156D-56903894EA1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6" creationId="{C2497FA4-041A-EFCD-3C24-44401C794E0D}"/>
          </ac:inkMkLst>
        </pc:inkChg>
        <pc:inkChg chg="add del mod">
          <ac:chgData name="Luca Crocetti" userId="52efdf86-ba77-4dcf-8f92-67ea05fd85b4" providerId="ADAL" clId="{F54AB79C-CF2F-48E0-AB2B-B1BDA75FD3C3}" dt="2023-10-28T19:04:37.615" v="7665"/>
          <ac:inkMkLst>
            <pc:docMk/>
            <pc:sldMk cId="2913163506" sldId="616"/>
            <ac:inkMk id="198" creationId="{7339DAAE-21B2-4F39-5321-54B6A8B8E4EC}"/>
          </ac:inkMkLst>
        </pc:inkChg>
        <pc:inkChg chg="add del mod">
          <ac:chgData name="Luca Crocetti" userId="52efdf86-ba77-4dcf-8f92-67ea05fd85b4" providerId="ADAL" clId="{F54AB79C-CF2F-48E0-AB2B-B1BDA75FD3C3}" dt="2023-10-28T19:04:37.614" v="7662"/>
          <ac:inkMkLst>
            <pc:docMk/>
            <pc:sldMk cId="2913163506" sldId="616"/>
            <ac:inkMk id="199" creationId="{83DD43C5-AEDD-9AEF-EB03-23BADA3A314F}"/>
          </ac:inkMkLst>
        </pc:inkChg>
        <pc:inkChg chg="add del mod">
          <ac:chgData name="Luca Crocetti" userId="52efdf86-ba77-4dcf-8f92-67ea05fd85b4" providerId="ADAL" clId="{F54AB79C-CF2F-48E0-AB2B-B1BDA75FD3C3}" dt="2023-10-28T19:04:37.613" v="7661"/>
          <ac:inkMkLst>
            <pc:docMk/>
            <pc:sldMk cId="2913163506" sldId="616"/>
            <ac:inkMk id="200" creationId="{7BD908FC-B0CC-2E84-235F-D1489CCCE9C1}"/>
          </ac:inkMkLst>
        </pc:inkChg>
        <pc:inkChg chg="add del mod">
          <ac:chgData name="Luca Crocetti" userId="52efdf86-ba77-4dcf-8f92-67ea05fd85b4" providerId="ADAL" clId="{F54AB79C-CF2F-48E0-AB2B-B1BDA75FD3C3}" dt="2023-10-28T19:04:37.614" v="7664"/>
          <ac:inkMkLst>
            <pc:docMk/>
            <pc:sldMk cId="2913163506" sldId="616"/>
            <ac:inkMk id="201" creationId="{C5D1A871-CBC5-E6EF-9D8D-38FB4F8349E5}"/>
          </ac:inkMkLst>
        </pc:inkChg>
        <pc:inkChg chg="add del">
          <ac:chgData name="Luca Crocetti" userId="52efdf86-ba77-4dcf-8f92-67ea05fd85b4" providerId="ADAL" clId="{F54AB79C-CF2F-48E0-AB2B-B1BDA75FD3C3}" dt="2023-10-28T19:04:37.614" v="7663"/>
          <ac:inkMkLst>
            <pc:docMk/>
            <pc:sldMk cId="2913163506" sldId="616"/>
            <ac:inkMk id="202" creationId="{4F637113-04CF-BD78-8C3C-46D6CF15373E}"/>
          </ac:inkMkLst>
        </pc:inkChg>
        <pc:inkChg chg="add del">
          <ac:chgData name="Luca Crocetti" userId="52efdf86-ba77-4dcf-8f92-67ea05fd85b4" providerId="ADAL" clId="{F54AB79C-CF2F-48E0-AB2B-B1BDA75FD3C3}" dt="2023-10-28T19:04:41.670" v="7667"/>
          <ac:inkMkLst>
            <pc:docMk/>
            <pc:sldMk cId="2913163506" sldId="616"/>
            <ac:inkMk id="204" creationId="{62871BEE-0498-CE15-7E5B-A4560ECE4FF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5" creationId="{18656C64-C547-5325-13F1-F2FFB99414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6" creationId="{AFEBF30F-5DC3-9EDF-D1AD-0848679201D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7" creationId="{16308D93-FAB9-D287-FEBC-2DEFC5CCCB8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8" creationId="{DA8893D0-9A87-F2C7-CC91-C93B2934F8D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9" creationId="{BBAA7268-CF60-4461-55C8-DEC564E433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0" creationId="{BE60A9F2-9D00-36A1-6BBD-69239C1C699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1" creationId="{AA6C31AF-2CF4-5E5F-A47C-6B59EF20E44B}"/>
          </ac:inkMkLst>
        </pc:inkChg>
        <pc:inkChg chg="add del mod">
          <ac:chgData name="Luca Crocetti" userId="52efdf86-ba77-4dcf-8f92-67ea05fd85b4" providerId="ADAL" clId="{F54AB79C-CF2F-48E0-AB2B-B1BDA75FD3C3}" dt="2023-10-28T19:04:53.062" v="7679"/>
          <ac:inkMkLst>
            <pc:docMk/>
            <pc:sldMk cId="2913163506" sldId="616"/>
            <ac:inkMk id="212" creationId="{0AF3465B-29DC-6935-660E-09BDFFE76771}"/>
          </ac:inkMkLst>
        </pc:inkChg>
        <pc:inkChg chg="add del mod">
          <ac:chgData name="Luca Crocetti" userId="52efdf86-ba77-4dcf-8f92-67ea05fd85b4" providerId="ADAL" clId="{F54AB79C-CF2F-48E0-AB2B-B1BDA75FD3C3}" dt="2023-10-28T19:04:53.063" v="7681"/>
          <ac:inkMkLst>
            <pc:docMk/>
            <pc:sldMk cId="2913163506" sldId="616"/>
            <ac:inkMk id="213" creationId="{BB897F27-95F7-3078-A9F3-B84F23DD1FD6}"/>
          </ac:inkMkLst>
        </pc:inkChg>
        <pc:inkChg chg="add del mod">
          <ac:chgData name="Luca Crocetti" userId="52efdf86-ba77-4dcf-8f92-67ea05fd85b4" providerId="ADAL" clId="{F54AB79C-CF2F-48E0-AB2B-B1BDA75FD3C3}" dt="2023-10-28T19:04:53.063" v="7680"/>
          <ac:inkMkLst>
            <pc:docMk/>
            <pc:sldMk cId="2913163506" sldId="616"/>
            <ac:inkMk id="214" creationId="{EB63C270-A910-3CD1-3592-3D948C2D297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7" creationId="{43383430-8781-04E2-63E1-8B7250B6FB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8" creationId="{CDA59199-A75B-1C50-23EE-10B35F3346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0" creationId="{7E175745-48B6-3EE6-0CA5-F58339C61E3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1" creationId="{E86EDD0C-3ED7-E2A2-AF2E-9968B8A5757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2" creationId="{7ABAE316-367A-F98A-C9FD-01ADF880F2C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3" creationId="{A845CF59-50E4-0300-E2E3-67CF9F6E2D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6" creationId="{5FCF5FFA-B0B9-7DAE-BF8E-7A2CB24B594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7" creationId="{CFE54E49-A3D9-B3DE-8D3D-18522823A0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8" creationId="{DC319496-C6B7-C1C6-CA1D-2FF31A4C443E}"/>
          </ac:inkMkLst>
        </pc:inkChg>
        <pc:inkChg chg="add del mod">
          <ac:chgData name="Luca Crocetti" userId="52efdf86-ba77-4dcf-8f92-67ea05fd85b4" providerId="ADAL" clId="{F54AB79C-CF2F-48E0-AB2B-B1BDA75FD3C3}" dt="2023-10-28T19:05:13.258" v="7714"/>
          <ac:inkMkLst>
            <pc:docMk/>
            <pc:sldMk cId="2913163506" sldId="616"/>
            <ac:inkMk id="229" creationId="{A25C99EB-426D-C4D6-1F5B-9C4129DE40A4}"/>
          </ac:inkMkLst>
        </pc:inkChg>
        <pc:inkChg chg="add del mod">
          <ac:chgData name="Luca Crocetti" userId="52efdf86-ba77-4dcf-8f92-67ea05fd85b4" providerId="ADAL" clId="{F54AB79C-CF2F-48E0-AB2B-B1BDA75FD3C3}" dt="2023-10-28T19:05:13.257" v="7712"/>
          <ac:inkMkLst>
            <pc:docMk/>
            <pc:sldMk cId="2913163506" sldId="616"/>
            <ac:inkMk id="230" creationId="{3BF2E525-ABCD-4409-5362-3F259C7A592D}"/>
          </ac:inkMkLst>
        </pc:inkChg>
        <pc:inkChg chg="add del mod">
          <ac:chgData name="Luca Crocetti" userId="52efdf86-ba77-4dcf-8f92-67ea05fd85b4" providerId="ADAL" clId="{F54AB79C-CF2F-48E0-AB2B-B1BDA75FD3C3}" dt="2023-10-28T19:05:13.259" v="7716"/>
          <ac:inkMkLst>
            <pc:docMk/>
            <pc:sldMk cId="2913163506" sldId="616"/>
            <ac:inkMk id="231" creationId="{942A25B7-0533-86DB-626A-D43CB7F587D8}"/>
          </ac:inkMkLst>
        </pc:inkChg>
        <pc:inkChg chg="add del mod">
          <ac:chgData name="Luca Crocetti" userId="52efdf86-ba77-4dcf-8f92-67ea05fd85b4" providerId="ADAL" clId="{F54AB79C-CF2F-48E0-AB2B-B1BDA75FD3C3}" dt="2023-10-28T19:05:05.187" v="7701"/>
          <ac:inkMkLst>
            <pc:docMk/>
            <pc:sldMk cId="2913163506" sldId="616"/>
            <ac:inkMk id="232" creationId="{D0D910FE-82AD-A4EE-4B49-EF9EDD854102}"/>
          </ac:inkMkLst>
        </pc:inkChg>
        <pc:inkChg chg="add del mod">
          <ac:chgData name="Luca Crocetti" userId="52efdf86-ba77-4dcf-8f92-67ea05fd85b4" providerId="ADAL" clId="{F54AB79C-CF2F-48E0-AB2B-B1BDA75FD3C3}" dt="2023-10-28T19:05:05.186" v="7700"/>
          <ac:inkMkLst>
            <pc:docMk/>
            <pc:sldMk cId="2913163506" sldId="616"/>
            <ac:inkMk id="233" creationId="{5CF7D570-3E96-55BC-B10B-38FC38C22852}"/>
          </ac:inkMkLst>
        </pc:inkChg>
        <pc:inkChg chg="add del">
          <ac:chgData name="Luca Crocetti" userId="52efdf86-ba77-4dcf-8f92-67ea05fd85b4" providerId="ADAL" clId="{F54AB79C-CF2F-48E0-AB2B-B1BDA75FD3C3}" dt="2023-10-28T19:05:05.188" v="7702"/>
          <ac:inkMkLst>
            <pc:docMk/>
            <pc:sldMk cId="2913163506" sldId="616"/>
            <ac:inkMk id="234" creationId="{E4C22CB0-1BEB-6504-BBBE-5BE10434708A}"/>
          </ac:inkMkLst>
        </pc:inkChg>
        <pc:inkChg chg="add del mod">
          <ac:chgData name="Luca Crocetti" userId="52efdf86-ba77-4dcf-8f92-67ea05fd85b4" providerId="ADAL" clId="{F54AB79C-CF2F-48E0-AB2B-B1BDA75FD3C3}" dt="2023-10-28T19:05:13.257" v="7713"/>
          <ac:inkMkLst>
            <pc:docMk/>
            <pc:sldMk cId="2913163506" sldId="616"/>
            <ac:inkMk id="236" creationId="{741E1300-05E8-1ECA-1EF1-C7D328936FF7}"/>
          </ac:inkMkLst>
        </pc:inkChg>
        <pc:inkChg chg="add del mod">
          <ac:chgData name="Luca Crocetti" userId="52efdf86-ba77-4dcf-8f92-67ea05fd85b4" providerId="ADAL" clId="{F54AB79C-CF2F-48E0-AB2B-B1BDA75FD3C3}" dt="2023-10-28T19:05:13.258" v="7715"/>
          <ac:inkMkLst>
            <pc:docMk/>
            <pc:sldMk cId="2913163506" sldId="616"/>
            <ac:inkMk id="237" creationId="{846956AD-02B7-1192-0931-F8EC47904160}"/>
          </ac:inkMkLst>
        </pc:inkChg>
        <pc:inkChg chg="add del mod">
          <ac:chgData name="Luca Crocetti" userId="52efdf86-ba77-4dcf-8f92-67ea05fd85b4" providerId="ADAL" clId="{F54AB79C-CF2F-48E0-AB2B-B1BDA75FD3C3}" dt="2023-10-28T19:05:13.259" v="7717"/>
          <ac:inkMkLst>
            <pc:docMk/>
            <pc:sldMk cId="2913163506" sldId="616"/>
            <ac:inkMk id="238" creationId="{B77D5A35-90E6-14B2-F6CB-7B0D12AD157E}"/>
          </ac:inkMkLst>
        </pc:inkChg>
        <pc:inkChg chg="add del">
          <ac:chgData name="Luca Crocetti" userId="52efdf86-ba77-4dcf-8f92-67ea05fd85b4" providerId="ADAL" clId="{F54AB79C-CF2F-48E0-AB2B-B1BDA75FD3C3}" dt="2023-10-28T19:05:13.259" v="7718"/>
          <ac:inkMkLst>
            <pc:docMk/>
            <pc:sldMk cId="2913163506" sldId="616"/>
            <ac:inkMk id="239" creationId="{AC6E4814-9CF1-A4E4-FEDF-5F8774BF84B3}"/>
          </ac:inkMkLst>
        </pc:inkChg>
        <pc:inkChg chg="add del">
          <ac:chgData name="Luca Crocetti" userId="52efdf86-ba77-4dcf-8f92-67ea05fd85b4" providerId="ADAL" clId="{F54AB79C-CF2F-48E0-AB2B-B1BDA75FD3C3}" dt="2023-10-28T19:05:11.214" v="7709"/>
          <ac:inkMkLst>
            <pc:docMk/>
            <pc:sldMk cId="2913163506" sldId="616"/>
            <ac:inkMk id="240" creationId="{26EFCAA4-335A-9544-5639-BD885282F603}"/>
          </ac:inkMkLst>
        </pc:inkChg>
        <pc:inkChg chg="add del">
          <ac:chgData name="Luca Crocetti" userId="52efdf86-ba77-4dcf-8f92-67ea05fd85b4" providerId="ADAL" clId="{F54AB79C-CF2F-48E0-AB2B-B1BDA75FD3C3}" dt="2023-10-28T19:05:11.214" v="7710"/>
          <ac:inkMkLst>
            <pc:docMk/>
            <pc:sldMk cId="2913163506" sldId="616"/>
            <ac:inkMk id="241" creationId="{7B16A0F9-48FC-C081-050B-908199AEEE5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3" creationId="{B39F897F-62D5-14F7-88A1-D9F0F4EB85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4" creationId="{1E8ECCBB-B50E-45F3-869F-E7941851D60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5" creationId="{B23A7A62-060E-DF37-DAB1-E450D9CA7A6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6" creationId="{F3BE2F7B-7C1A-4283-D2D0-EECBADA32D0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7" creationId="{2DC98208-ABAB-E8AA-DA6B-138E9919E7A8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8" creationId="{238BA2D9-2BA4-50E9-CAC3-68260E2D141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9" creationId="{64CBA993-2EA2-CADB-FF12-C782B5E0B47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0" creationId="{FA023ADB-4C41-929C-FD94-01E8B1C1CDA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1" creationId="{5DB0670F-65AC-E365-7652-0A33A8F9AB0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2" creationId="{3DC27D1E-E0E2-C88E-DCD6-5D851FFF16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4" creationId="{6722C413-1235-91F9-0187-A2B2DF41FAF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5" creationId="{E9BE2B49-F8F6-8CA6-23A3-46C5D3840F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6" creationId="{23C67FE8-F648-C5AB-615A-72CB05529D8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7" creationId="{2916A386-6946-BAFF-C182-C4729E769CD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8" creationId="{71A773FF-8F1F-F441-B0DE-C8828DA209E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9" creationId="{2DF62C9D-4357-E4EC-393A-ECE19765EA8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0" creationId="{5E5472E5-07BC-9BF0-1665-D6154AC108D0}"/>
          </ac:inkMkLst>
        </pc:inkChg>
        <pc:inkChg chg="add del">
          <ac:chgData name="Luca Crocetti" userId="52efdf86-ba77-4dcf-8f92-67ea05fd85b4" providerId="ADAL" clId="{F54AB79C-CF2F-48E0-AB2B-B1BDA75FD3C3}" dt="2023-10-28T19:05:26.800" v="7744"/>
          <ac:inkMkLst>
            <pc:docMk/>
            <pc:sldMk cId="2913163506" sldId="616"/>
            <ac:inkMk id="261" creationId="{763D869C-3789-3AF8-5D49-7710571E86AE}"/>
          </ac:inkMkLst>
        </pc:inkChg>
        <pc:inkChg chg="add del">
          <ac:chgData name="Luca Crocetti" userId="52efdf86-ba77-4dcf-8f92-67ea05fd85b4" providerId="ADAL" clId="{F54AB79C-CF2F-48E0-AB2B-B1BDA75FD3C3}" dt="2023-10-28T19:05:26.800" v="7742"/>
          <ac:inkMkLst>
            <pc:docMk/>
            <pc:sldMk cId="2913163506" sldId="616"/>
            <ac:inkMk id="262" creationId="{74DE09AE-2D43-FD4B-93E8-F8BD7341D233}"/>
          </ac:inkMkLst>
        </pc:inkChg>
        <pc:inkChg chg="add del">
          <ac:chgData name="Luca Crocetti" userId="52efdf86-ba77-4dcf-8f92-67ea05fd85b4" providerId="ADAL" clId="{F54AB79C-CF2F-48E0-AB2B-B1BDA75FD3C3}" dt="2023-10-28T19:05:26.800" v="7743"/>
          <ac:inkMkLst>
            <pc:docMk/>
            <pc:sldMk cId="2913163506" sldId="616"/>
            <ac:inkMk id="263" creationId="{3ACFCE46-E776-B127-71C3-D7DA775DFD0B}"/>
          </ac:inkMkLst>
        </pc:inkChg>
        <pc:inkChg chg="add del">
          <ac:chgData name="Luca Crocetti" userId="52efdf86-ba77-4dcf-8f92-67ea05fd85b4" providerId="ADAL" clId="{F54AB79C-CF2F-48E0-AB2B-B1BDA75FD3C3}" dt="2023-10-28T19:05:26.799" v="7741"/>
          <ac:inkMkLst>
            <pc:docMk/>
            <pc:sldMk cId="2913163506" sldId="616"/>
            <ac:inkMk id="264" creationId="{18996F1B-2725-A41B-DFA4-47FCE64EDC54}"/>
          </ac:inkMkLst>
        </pc:inkChg>
        <pc:inkChg chg="add del">
          <ac:chgData name="Luca Crocetti" userId="52efdf86-ba77-4dcf-8f92-67ea05fd85b4" providerId="ADAL" clId="{F54AB79C-CF2F-48E0-AB2B-B1BDA75FD3C3}" dt="2023-10-28T19:05:30.191" v="7747"/>
          <ac:inkMkLst>
            <pc:docMk/>
            <pc:sldMk cId="2913163506" sldId="616"/>
            <ac:inkMk id="266" creationId="{7DA60A32-C81C-21EE-DA5C-079F9E3E185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7" creationId="{D8BC2793-7998-8948-AD10-0EDF593A153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8" creationId="{9B8402F1-12A8-52E0-E442-A09497A07AB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9" creationId="{9CBA84DD-C5B6-0BF0-43F0-A84DA7E205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0" creationId="{D6C778C4-56BC-85DF-592C-CF6F8CE20B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1" creationId="{F460547A-106C-343C-6B24-B506BC927B9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2" creationId="{F938D33C-8C50-2C4B-76ED-95F2B9E57AE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3" creationId="{43ACA143-EA39-E93F-2519-C348F886ABC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4" creationId="{3B96BD73-8F54-9108-A77C-FAC746D1D5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5" creationId="{B37A38BA-5FE3-3E1F-C0A6-B7048C82A5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6" creationId="{CBF2A43A-7C6A-2FE5-75B7-91E66FF76554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7" creationId="{86B433A5-FD58-82FD-6288-362EB058DCB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8" creationId="{CC67E529-B3B5-B7AB-0525-97A207279C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9" creationId="{DBB5FFA9-8729-CDF8-8AB9-F28A6AF15B2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0" creationId="{83F80A64-1B27-A4DC-152F-B800511081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1" creationId="{42D3C466-E88E-2174-F44F-E58285815205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5" creationId="{B10985B5-529F-163C-005B-27FFF1B0DDAE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6" creationId="{FD519DF4-33E5-9367-592A-17451A8532C6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7" creationId="{68E312F4-E9F0-7771-1F9C-1EF2D7DD788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8" creationId="{0E028FEA-0104-1B23-CD18-7D2D69CD7F3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9" creationId="{A91D94E1-389A-2099-A2A1-1410E07DC50F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0" creationId="{B5CE9582-5DBF-EB9A-EA4C-B1B8A8F01C89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1" creationId="{B1C9EB12-AA08-DBEB-DBA2-B8DD41B03D00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2" creationId="{3D16C8B4-0388-F5CE-DBB6-4AA3E15F7B59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3" creationId="{C6A4D8F8-688C-6E51-1036-B25D48623F9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4" creationId="{5A78D00D-06C2-F87A-7608-CDCDB3F847B5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5" creationId="{CB0F12E8-A01F-D4B6-0BD4-44660B4A6DD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6" creationId="{DB92D876-FAE1-EA0B-9C05-ACE4ADDFA518}"/>
          </ac:inkMkLst>
        </pc:inkChg>
        <pc:inkChg chg="add del mod">
          <ac:chgData name="Luca Crocetti" userId="52efdf86-ba77-4dcf-8f92-67ea05fd85b4" providerId="ADAL" clId="{F54AB79C-CF2F-48E0-AB2B-B1BDA75FD3C3}" dt="2023-10-28T19:05:50.582" v="7785"/>
          <ac:inkMkLst>
            <pc:docMk/>
            <pc:sldMk cId="2913163506" sldId="616"/>
            <ac:inkMk id="299" creationId="{032F78B8-34EA-1F85-2A08-925F7C7001C5}"/>
          </ac:inkMkLst>
        </pc:inkChg>
        <pc:inkChg chg="add del mod">
          <ac:chgData name="Luca Crocetti" userId="52efdf86-ba77-4dcf-8f92-67ea05fd85b4" providerId="ADAL" clId="{F54AB79C-CF2F-48E0-AB2B-B1BDA75FD3C3}" dt="2023-10-28T19:05:50.583" v="7786"/>
          <ac:inkMkLst>
            <pc:docMk/>
            <pc:sldMk cId="2913163506" sldId="616"/>
            <ac:inkMk id="300" creationId="{E6738B95-84C7-43D8-28BA-9FEE4596459B}"/>
          </ac:inkMkLst>
        </pc:inkChg>
        <pc:inkChg chg="add del mod">
          <ac:chgData name="Luca Crocetti" userId="52efdf86-ba77-4dcf-8f92-67ea05fd85b4" providerId="ADAL" clId="{F54AB79C-CF2F-48E0-AB2B-B1BDA75FD3C3}" dt="2023-10-28T19:05:50.584" v="7789"/>
          <ac:inkMkLst>
            <pc:docMk/>
            <pc:sldMk cId="2913163506" sldId="616"/>
            <ac:inkMk id="301" creationId="{D75AFD78-E2F3-B177-8CE4-17D21DF07BC5}"/>
          </ac:inkMkLst>
        </pc:inkChg>
        <pc:inkChg chg="add del mod">
          <ac:chgData name="Luca Crocetti" userId="52efdf86-ba77-4dcf-8f92-67ea05fd85b4" providerId="ADAL" clId="{F54AB79C-CF2F-48E0-AB2B-B1BDA75FD3C3}" dt="2023-10-28T19:05:50.585" v="7790"/>
          <ac:inkMkLst>
            <pc:docMk/>
            <pc:sldMk cId="2913163506" sldId="616"/>
            <ac:inkMk id="302" creationId="{4E873318-A640-A4E4-44AF-C12314A50831}"/>
          </ac:inkMkLst>
        </pc:inkChg>
        <pc:inkChg chg="add del mod">
          <ac:chgData name="Luca Crocetti" userId="52efdf86-ba77-4dcf-8f92-67ea05fd85b4" providerId="ADAL" clId="{F54AB79C-CF2F-48E0-AB2B-B1BDA75FD3C3}" dt="2023-10-28T19:05:50.584" v="7788"/>
          <ac:inkMkLst>
            <pc:docMk/>
            <pc:sldMk cId="2913163506" sldId="616"/>
            <ac:inkMk id="303" creationId="{9AD7F8F0-B583-5816-A93A-4CF9FA6BF615}"/>
          </ac:inkMkLst>
        </pc:inkChg>
        <pc:inkChg chg="add del mod">
          <ac:chgData name="Luca Crocetti" userId="52efdf86-ba77-4dcf-8f92-67ea05fd85b4" providerId="ADAL" clId="{F54AB79C-CF2F-48E0-AB2B-B1BDA75FD3C3}" dt="2023-10-28T19:05:50.583" v="7787"/>
          <ac:inkMkLst>
            <pc:docMk/>
            <pc:sldMk cId="2913163506" sldId="616"/>
            <ac:inkMk id="304" creationId="{96F32A22-DFCE-C80D-20EC-5B5983BCA334}"/>
          </ac:inkMkLst>
        </pc:inkChg>
        <pc:inkChg chg="add del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305" creationId="{4BC547E2-BD1B-A9CA-CA91-B996CE98C6B2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7" creationId="{13B1A9AF-8BD0-2186-776A-ADE5B20BAC9F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8" creationId="{C362DB2C-CAAB-1F78-49F3-F39A5F45C7C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9" creationId="{FA965B66-D506-057B-0E14-507DF3A22AB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0" creationId="{2F924D61-A1F8-850B-56BA-6584553F4490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1" creationId="{FB26F28E-C3E1-0DD6-1721-7A9130C1B256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2" creationId="{71BA7559-E1D7-70DC-0FC4-6E9B4DBC8347}"/>
          </ac:inkMkLst>
        </pc:inkChg>
        <pc:inkChg chg="add del">
          <ac:chgData name="Luca Crocetti" userId="52efdf86-ba77-4dcf-8f92-67ea05fd85b4" providerId="ADAL" clId="{F54AB79C-CF2F-48E0-AB2B-B1BDA75FD3C3}" dt="2023-10-28T19:06:02.831" v="7800"/>
          <ac:inkMkLst>
            <pc:docMk/>
            <pc:sldMk cId="2913163506" sldId="616"/>
            <ac:inkMk id="314" creationId="{2B29E9ED-C0C3-3A9F-59CF-8BD90B29ED3B}"/>
          </ac:inkMkLst>
        </pc:inkChg>
        <pc:inkChg chg="add del">
          <ac:chgData name="Luca Crocetti" userId="52efdf86-ba77-4dcf-8f92-67ea05fd85b4" providerId="ADAL" clId="{F54AB79C-CF2F-48E0-AB2B-B1BDA75FD3C3}" dt="2023-10-28T19:06:09.856" v="7802"/>
          <ac:inkMkLst>
            <pc:docMk/>
            <pc:sldMk cId="2913163506" sldId="616"/>
            <ac:inkMk id="315" creationId="{8BBBC38B-8D59-72A3-24FD-A33EE59AAAFE}"/>
          </ac:inkMkLst>
        </pc:inkChg>
        <pc:inkChg chg="add del">
          <ac:chgData name="Luca Crocetti" userId="52efdf86-ba77-4dcf-8f92-67ea05fd85b4" providerId="ADAL" clId="{F54AB79C-CF2F-48E0-AB2B-B1BDA75FD3C3}" dt="2023-10-28T19:06:14.036" v="7804"/>
          <ac:inkMkLst>
            <pc:docMk/>
            <pc:sldMk cId="2913163506" sldId="616"/>
            <ac:inkMk id="316" creationId="{E23EDBFC-240D-ECB3-E8CA-39556003192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7" creationId="{3BD5F78A-0428-9524-FA39-1F5062F8FC4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8" creationId="{2CD2E819-1A64-E3CC-7DE4-653FC1435005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0" creationId="{41FB99EC-316F-3621-E484-D74DE70C591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1" creationId="{AEF2D4B5-9D85-C771-204D-C98A5EB5222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2" creationId="{9D95619A-C0D7-CBC8-A547-EEDDC115C2B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3" creationId="{3AA96B74-D6C2-EFCC-ABEE-89D8C2289C3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5" creationId="{6A7DBC80-5E35-58AA-D748-0E0F0EC07BB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6" creationId="{3ACA4A25-5E3D-D960-9C08-2A13F66720F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7" creationId="{F81A6564-03AF-BB77-16BF-B9F2E8B066C2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8" creationId="{4AAA75DE-E55A-2A73-130C-0DE01561D0B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9" creationId="{F9E5852D-E585-C7CF-091F-7F4AA600190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0" creationId="{E4A03BAE-E2CF-464A-74C5-05C55D97428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1" creationId="{612DF7D3-DA9B-3857-0A83-979668D3051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2" creationId="{E469C8DE-2EE1-B2C0-DBD1-3EEA442B7B2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3" creationId="{DE2772CB-8CC0-EFDB-8446-9BF086FC2E34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6" creationId="{4BCF1AEF-A0C5-54C1-ECA3-68B46638A646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7" creationId="{91E1A95B-FCFC-AF1A-FABB-2C60EE56A4D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8" creationId="{FB99D27D-B8AD-1BDF-4212-73E35655519F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9" creationId="{ED2ECDE0-0DE1-71B4-B951-9D90FB7FADF9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0" creationId="{41247E9D-D570-7F77-EDB4-6BDDE0A980D7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1" creationId="{CCEB44DE-7DF7-324D-8CE0-4681389FAFC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2" creationId="{53F612BE-72A2-CCB8-D40F-9F4EF352F18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3" creationId="{28919217-3DD1-C491-1847-6CFCB63895A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4" creationId="{8B93FC6D-DEA3-BA56-5869-4988E132A50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5" creationId="{C8D59AFB-AA03-DADB-F844-33D3A1BF2EC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6" creationId="{6724B130-8ABA-3656-D1B3-BB4A4896462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7" creationId="{161081C0-712C-47F9-BB3C-C1FD0F9F755D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9" creationId="{FBCF776B-8383-2B8F-BB28-DB390E226F03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0" creationId="{FCEC690B-13D1-F7DD-3263-93B7FB0DA62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1" creationId="{04A9E817-A83F-EB5E-B7EB-33C9EB753FF3}"/>
          </ac:inkMkLst>
        </pc:inkChg>
        <pc:inkChg chg="add del mod">
          <ac:chgData name="Luca Crocetti" userId="52efdf86-ba77-4dcf-8f92-67ea05fd85b4" providerId="ADAL" clId="{F54AB79C-CF2F-48E0-AB2B-B1BDA75FD3C3}" dt="2023-10-28T19:07:00.192" v="7857"/>
          <ac:inkMkLst>
            <pc:docMk/>
            <pc:sldMk cId="2913163506" sldId="616"/>
            <ac:inkMk id="353" creationId="{D74893A0-EBEC-7745-F0FE-8C6CAC193A8B}"/>
          </ac:inkMkLst>
        </pc:inkChg>
        <pc:inkChg chg="add del mod">
          <ac:chgData name="Luca Crocetti" userId="52efdf86-ba77-4dcf-8f92-67ea05fd85b4" providerId="ADAL" clId="{F54AB79C-CF2F-48E0-AB2B-B1BDA75FD3C3}" dt="2023-10-28T19:07:00.203" v="7866"/>
          <ac:inkMkLst>
            <pc:docMk/>
            <pc:sldMk cId="2913163506" sldId="616"/>
            <ac:inkMk id="354" creationId="{FA711C6E-308E-D461-2906-1D49AE793C7E}"/>
          </ac:inkMkLst>
        </pc:inkChg>
        <pc:inkChg chg="add del mod">
          <ac:chgData name="Luca Crocetti" userId="52efdf86-ba77-4dcf-8f92-67ea05fd85b4" providerId="ADAL" clId="{F54AB79C-CF2F-48E0-AB2B-B1BDA75FD3C3}" dt="2023-10-28T19:07:00.195" v="7860"/>
          <ac:inkMkLst>
            <pc:docMk/>
            <pc:sldMk cId="2913163506" sldId="616"/>
            <ac:inkMk id="355" creationId="{584D8F0A-FC05-385A-E02C-2DDA404540B5}"/>
          </ac:inkMkLst>
        </pc:inkChg>
        <pc:inkChg chg="add del mod">
          <ac:chgData name="Luca Crocetti" userId="52efdf86-ba77-4dcf-8f92-67ea05fd85b4" providerId="ADAL" clId="{F54AB79C-CF2F-48E0-AB2B-B1BDA75FD3C3}" dt="2023-10-28T19:07:00.204" v="7867"/>
          <ac:inkMkLst>
            <pc:docMk/>
            <pc:sldMk cId="2913163506" sldId="616"/>
            <ac:inkMk id="356" creationId="{648E5DE0-C235-B8C6-0A04-7E363D470B47}"/>
          </ac:inkMkLst>
        </pc:inkChg>
        <pc:inkChg chg="add del mod">
          <ac:chgData name="Luca Crocetti" userId="52efdf86-ba77-4dcf-8f92-67ea05fd85b4" providerId="ADAL" clId="{F54AB79C-CF2F-48E0-AB2B-B1BDA75FD3C3}" dt="2023-10-28T19:07:00.202" v="7865"/>
          <ac:inkMkLst>
            <pc:docMk/>
            <pc:sldMk cId="2913163506" sldId="616"/>
            <ac:inkMk id="357" creationId="{B826C4D1-8AE2-D566-5C9E-DE904811FAF2}"/>
          </ac:inkMkLst>
        </pc:inkChg>
        <pc:inkChg chg="add del mod">
          <ac:chgData name="Luca Crocetti" userId="52efdf86-ba77-4dcf-8f92-67ea05fd85b4" providerId="ADAL" clId="{F54AB79C-CF2F-48E0-AB2B-B1BDA75FD3C3}" dt="2023-10-28T19:07:00.205" v="7868"/>
          <ac:inkMkLst>
            <pc:docMk/>
            <pc:sldMk cId="2913163506" sldId="616"/>
            <ac:inkMk id="358" creationId="{57D02A2F-2E8C-497E-B7F7-C35486EFEFEC}"/>
          </ac:inkMkLst>
        </pc:inkChg>
        <pc:inkChg chg="add del mod">
          <ac:chgData name="Luca Crocetti" userId="52efdf86-ba77-4dcf-8f92-67ea05fd85b4" providerId="ADAL" clId="{F54AB79C-CF2F-48E0-AB2B-B1BDA75FD3C3}" dt="2023-10-28T19:07:00.193" v="7859"/>
          <ac:inkMkLst>
            <pc:docMk/>
            <pc:sldMk cId="2913163506" sldId="616"/>
            <ac:inkMk id="359" creationId="{E6BE90B4-B744-210B-D6A2-AAB712DD515A}"/>
          </ac:inkMkLst>
        </pc:inkChg>
        <pc:inkChg chg="add del mod">
          <ac:chgData name="Luca Crocetti" userId="52efdf86-ba77-4dcf-8f92-67ea05fd85b4" providerId="ADAL" clId="{F54AB79C-CF2F-48E0-AB2B-B1BDA75FD3C3}" dt="2023-10-28T19:07:00.201" v="7864"/>
          <ac:inkMkLst>
            <pc:docMk/>
            <pc:sldMk cId="2913163506" sldId="616"/>
            <ac:inkMk id="360" creationId="{778CC8C8-F30D-955B-4A0C-940EF5E598DA}"/>
          </ac:inkMkLst>
        </pc:inkChg>
        <pc:inkChg chg="add del mod">
          <ac:chgData name="Luca Crocetti" userId="52efdf86-ba77-4dcf-8f92-67ea05fd85b4" providerId="ADAL" clId="{F54AB79C-CF2F-48E0-AB2B-B1BDA75FD3C3}" dt="2023-10-28T19:07:00.199" v="7863"/>
          <ac:inkMkLst>
            <pc:docMk/>
            <pc:sldMk cId="2913163506" sldId="616"/>
            <ac:inkMk id="363" creationId="{6866DCD2-345E-5B87-2F10-C0E7F82BBB85}"/>
          </ac:inkMkLst>
        </pc:inkChg>
        <pc:inkChg chg="add del mod">
          <ac:chgData name="Luca Crocetti" userId="52efdf86-ba77-4dcf-8f92-67ea05fd85b4" providerId="ADAL" clId="{F54AB79C-CF2F-48E0-AB2B-B1BDA75FD3C3}" dt="2023-10-28T19:07:00.193" v="7858"/>
          <ac:inkMkLst>
            <pc:docMk/>
            <pc:sldMk cId="2913163506" sldId="616"/>
            <ac:inkMk id="364" creationId="{D4C84092-FE29-B162-578D-09FDF17CBF96}"/>
          </ac:inkMkLst>
        </pc:inkChg>
        <pc:inkChg chg="add del mod">
          <ac:chgData name="Luca Crocetti" userId="52efdf86-ba77-4dcf-8f92-67ea05fd85b4" providerId="ADAL" clId="{F54AB79C-CF2F-48E0-AB2B-B1BDA75FD3C3}" dt="2023-10-28T19:07:00.196" v="7861"/>
          <ac:inkMkLst>
            <pc:docMk/>
            <pc:sldMk cId="2913163506" sldId="616"/>
            <ac:inkMk id="365" creationId="{2702DF88-7ED1-E47F-103F-4B70B899A812}"/>
          </ac:inkMkLst>
        </pc:inkChg>
        <pc:inkChg chg="add del mod">
          <ac:chgData name="Luca Crocetti" userId="52efdf86-ba77-4dcf-8f92-67ea05fd85b4" providerId="ADAL" clId="{F54AB79C-CF2F-48E0-AB2B-B1BDA75FD3C3}" dt="2023-10-28T19:07:00.198" v="7862"/>
          <ac:inkMkLst>
            <pc:docMk/>
            <pc:sldMk cId="2913163506" sldId="616"/>
            <ac:inkMk id="367" creationId="{77214406-21B2-1931-40EB-57E2F9D507DF}"/>
          </ac:inkMkLst>
        </pc:inkChg>
        <pc:inkChg chg="add del mod">
          <ac:chgData name="Luca Crocetti" userId="52efdf86-ba77-4dcf-8f92-67ea05fd85b4" providerId="ADAL" clId="{F54AB79C-CF2F-48E0-AB2B-B1BDA75FD3C3}" dt="2023-10-28T19:07:00.191" v="7856"/>
          <ac:inkMkLst>
            <pc:docMk/>
            <pc:sldMk cId="2913163506" sldId="616"/>
            <ac:inkMk id="368" creationId="{0F8F29EB-4EEA-BEAD-F1EF-DE87795BF6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0" creationId="{CA825D18-AE28-941F-87C6-2A2C4979B93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1" creationId="{86041BF7-CB8A-8AF3-46BC-E5A2A101E5EB}"/>
          </ac:inkMkLst>
        </pc:inkChg>
        <pc:inkChg chg="add del mod">
          <ac:chgData name="Luca Crocetti" userId="52efdf86-ba77-4dcf-8f92-67ea05fd85b4" providerId="ADAL" clId="{F54AB79C-CF2F-48E0-AB2B-B1BDA75FD3C3}" dt="2023-10-28T19:07:08.636" v="7873"/>
          <ac:inkMkLst>
            <pc:docMk/>
            <pc:sldMk cId="2913163506" sldId="616"/>
            <ac:inkMk id="372" creationId="{1E7D639E-9569-5E1F-6AAE-6A75E93ED0A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4" creationId="{1A413B84-F93E-6B17-8D9D-DA1CED60EC7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5" creationId="{1F589FF3-17B1-D0F9-A42B-D900EC9267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6" creationId="{E01DCC14-E364-C0A2-D552-D57FD7A48A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7" creationId="{39A99C0A-B76C-871A-5ECF-0C70DE15A8A1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8" creationId="{91C580CC-7EE7-EBAC-2827-5D7ED14F07D4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9" creationId="{351908A2-942F-C499-54AD-62A10C6495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0" creationId="{2DBD1883-87E1-E20D-2FFB-D6C0DE478B1D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1" creationId="{67052BAC-BBC1-23A3-DF34-5045F72BE29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3" creationId="{68629109-F7DF-E5FC-A223-5C1ABA64DAAB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4" creationId="{C14EC8A1-9163-745D-9FD3-DAC42974C75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5" creationId="{EB5100F4-85BC-68FC-1149-119E07F0CD66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6" creationId="{7C3A8E9D-2EDB-3620-C3E7-CEA2FCBB09F4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7" creationId="{AB7D6212-E7BF-87FB-D87D-474A5E50511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8" creationId="{5388E77E-D4E4-9540-8C63-06E3A1D99BF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9" creationId="{010AB88A-B865-2878-BE1D-FFCE6B045D4E}"/>
          </ac:inkMkLst>
        </pc:inkChg>
        <pc:inkChg chg="add del mod">
          <ac:chgData name="Luca Crocetti" userId="52efdf86-ba77-4dcf-8f92-67ea05fd85b4" providerId="ADAL" clId="{F54AB79C-CF2F-48E0-AB2B-B1BDA75FD3C3}" dt="2023-10-28T19:07:25.065" v="7896"/>
          <ac:inkMkLst>
            <pc:docMk/>
            <pc:sldMk cId="2913163506" sldId="616"/>
            <ac:inkMk id="390" creationId="{5BBA0D52-E52B-0A7B-51F5-F24757C86D54}"/>
          </ac:inkMkLst>
        </pc:inkChg>
        <pc:inkChg chg="add del mod">
          <ac:chgData name="Luca Crocetti" userId="52efdf86-ba77-4dcf-8f92-67ea05fd85b4" providerId="ADAL" clId="{F54AB79C-CF2F-48E0-AB2B-B1BDA75FD3C3}" dt="2023-10-28T19:07:25.063" v="7894"/>
          <ac:inkMkLst>
            <pc:docMk/>
            <pc:sldMk cId="2913163506" sldId="616"/>
            <ac:inkMk id="391" creationId="{DD3152A0-2E8F-7C42-89A5-7058180E154B}"/>
          </ac:inkMkLst>
        </pc:inkChg>
        <pc:inkChg chg="add del mod">
          <ac:chgData name="Luca Crocetti" userId="52efdf86-ba77-4dcf-8f92-67ea05fd85b4" providerId="ADAL" clId="{F54AB79C-CF2F-48E0-AB2B-B1BDA75FD3C3}" dt="2023-10-28T19:07:25.064" v="7895"/>
          <ac:inkMkLst>
            <pc:docMk/>
            <pc:sldMk cId="2913163506" sldId="616"/>
            <ac:inkMk id="392" creationId="{E1D665EB-96B9-736E-F13C-3772CFF1DE6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4" creationId="{8B540103-4A71-3B6C-4A3E-31DEA6C26AA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5" creationId="{F3DF2C69-6C10-294D-C29A-D76DE426B63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6" creationId="{F4CEA762-F75A-9B88-A189-6192D6A73263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7" creationId="{37ADC54D-3E8C-7B23-A1CD-D4B2CBBEB6E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8" creationId="{F8AF04FB-C5BA-43FC-D14A-BB3278093E25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0" creationId="{8836AFB1-AFEB-83FC-C1BA-21924882428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1" creationId="{3AF7AD17-9F90-6127-C789-23059E93636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2" creationId="{3CD4BC1B-3579-50CF-65D0-CF37B486014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3" creationId="{0AB2FBCC-DE71-AF64-EA80-69AC99B9F4E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4" creationId="{8B1CD1C1-23C6-6B3A-A7B9-81204458198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5" creationId="{4A9956F6-1516-6B8A-123E-0D1FEC01DF3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6" creationId="{A8ECBAA9-F723-9D1C-C0C3-FDDF311B9F8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7" creationId="{46F02161-2134-9CEC-914F-B1CCE716744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8" creationId="{93AB394D-67FF-8F56-A345-3463C276B4D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9" creationId="{BD29F07F-D85E-1EEC-00D1-B3F6300C001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0" creationId="{56A86928-CDB3-5993-76FF-09DD4D09E8D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1" creationId="{E6588FF9-3D7C-026B-EE2B-B1F275A6BEE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2" creationId="{FB22197A-CEFE-998D-7755-2555FBC65DD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3" creationId="{10C07187-200D-6EE1-B5CE-4B17E38E270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4" creationId="{45C3C254-B4E4-AE5C-A74B-5E0CD9AB77F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5" creationId="{0DABFDEA-473A-DB0A-BF6A-5BCF634E44C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8" creationId="{01961331-3D91-1DCE-20D9-2ECA101767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9" creationId="{A783A132-C166-89D2-5A5B-32EB7F2DCD6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0" creationId="{7C83D108-CB40-C482-CDD0-A15AC7DA44B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1" creationId="{9A2B6FC2-FCDE-0FC0-FEE6-01F0380CB51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2" creationId="{24E13CA4-F67A-41D4-5ED0-BDEFBDBA66D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3" creationId="{A909C085-02C9-F2F2-D29A-C0C2F7209A0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4" creationId="{B2EF450A-A70F-7A43-032D-DCF4AEE849D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5" creationId="{5197E9EF-0BE1-272B-462C-AFB9D211F9BF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6" creationId="{C4D8857F-A8FD-2438-FFE2-F3DB0B4C485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7" creationId="{70A1D88E-C882-8107-FD97-F3728EA033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8" creationId="{387379BE-4A94-ECB3-F1F8-B3D1EEDECAF5}"/>
          </ac:inkMkLst>
        </pc:inkChg>
        <pc:inkChg chg="add del mod">
          <ac:chgData name="Luca Crocetti" userId="52efdf86-ba77-4dcf-8f92-67ea05fd85b4" providerId="ADAL" clId="{F54AB79C-CF2F-48E0-AB2B-B1BDA75FD3C3}" dt="2023-10-28T19:07:49.125" v="7935"/>
          <ac:inkMkLst>
            <pc:docMk/>
            <pc:sldMk cId="2913163506" sldId="616"/>
            <ac:inkMk id="429" creationId="{C21EF864-4A51-6DE0-58E7-CFEDB874F9A4}"/>
          </ac:inkMkLst>
        </pc:inkChg>
        <pc:inkChg chg="add del mod">
          <ac:chgData name="Luca Crocetti" userId="52efdf86-ba77-4dcf-8f92-67ea05fd85b4" providerId="ADAL" clId="{F54AB79C-CF2F-48E0-AB2B-B1BDA75FD3C3}" dt="2023-10-28T19:07:49.128" v="7936"/>
          <ac:inkMkLst>
            <pc:docMk/>
            <pc:sldMk cId="2913163506" sldId="616"/>
            <ac:inkMk id="430" creationId="{69BCB1AD-DE8A-8038-64D3-C6691BC2E626}"/>
          </ac:inkMkLst>
        </pc:inkChg>
        <pc:inkChg chg="add del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31" creationId="{8FD615F2-236B-3486-061C-652178468ED7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5" creationId="{27545C2D-283C-3AC4-86EA-8F143D221A94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6" creationId="{B92E4F50-968A-70D7-DB77-E81F93BB245A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7" creationId="{D7DB0178-FF5C-0E0D-6748-770440BEAE48}"/>
          </ac:inkMkLst>
        </pc:inkChg>
        <pc:inkChg chg="add del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8" creationId="{508E2BCA-B1D7-1E53-8C9B-6912D5B17308}"/>
          </ac:inkMkLst>
        </pc:inkChg>
        <pc:inkChg chg="add del mod">
          <ac:chgData name="Luca Crocetti" userId="52efdf86-ba77-4dcf-8f92-67ea05fd85b4" providerId="ADAL" clId="{F54AB79C-CF2F-48E0-AB2B-B1BDA75FD3C3}" dt="2023-10-28T19:07:59.008" v="7949"/>
          <ac:inkMkLst>
            <pc:docMk/>
            <pc:sldMk cId="2913163506" sldId="616"/>
            <ac:inkMk id="439" creationId="{328CDE3D-EC93-F1A1-58C3-34E5457A2008}"/>
          </ac:inkMkLst>
        </pc:inkChg>
        <pc:inkChg chg="add del mod">
          <ac:chgData name="Luca Crocetti" userId="52efdf86-ba77-4dcf-8f92-67ea05fd85b4" providerId="ADAL" clId="{F54AB79C-CF2F-48E0-AB2B-B1BDA75FD3C3}" dt="2023-10-28T19:07:59.010" v="7952"/>
          <ac:inkMkLst>
            <pc:docMk/>
            <pc:sldMk cId="2913163506" sldId="616"/>
            <ac:inkMk id="440" creationId="{AC80E7BF-0E87-72EF-DCAC-23DCF7EAB21D}"/>
          </ac:inkMkLst>
        </pc:inkChg>
        <pc:inkChg chg="add del mod">
          <ac:chgData name="Luca Crocetti" userId="52efdf86-ba77-4dcf-8f92-67ea05fd85b4" providerId="ADAL" clId="{F54AB79C-CF2F-48E0-AB2B-B1BDA75FD3C3}" dt="2023-10-28T19:07:59.007" v="7948"/>
          <ac:inkMkLst>
            <pc:docMk/>
            <pc:sldMk cId="2913163506" sldId="616"/>
            <ac:inkMk id="441" creationId="{09F50F7B-9556-4831-53F9-2D6627D4DC2A}"/>
          </ac:inkMkLst>
        </pc:inkChg>
        <pc:inkChg chg="add del mod">
          <ac:chgData name="Luca Crocetti" userId="52efdf86-ba77-4dcf-8f92-67ea05fd85b4" providerId="ADAL" clId="{F54AB79C-CF2F-48E0-AB2B-B1BDA75FD3C3}" dt="2023-10-28T19:07:59.009" v="7950"/>
          <ac:inkMkLst>
            <pc:docMk/>
            <pc:sldMk cId="2913163506" sldId="616"/>
            <ac:inkMk id="442" creationId="{C3037320-4111-8870-F26E-B9D818207801}"/>
          </ac:inkMkLst>
        </pc:inkChg>
        <pc:inkChg chg="add del mod">
          <ac:chgData name="Luca Crocetti" userId="52efdf86-ba77-4dcf-8f92-67ea05fd85b4" providerId="ADAL" clId="{F54AB79C-CF2F-48E0-AB2B-B1BDA75FD3C3}" dt="2023-10-28T19:07:59.010" v="7951"/>
          <ac:inkMkLst>
            <pc:docMk/>
            <pc:sldMk cId="2913163506" sldId="616"/>
            <ac:inkMk id="443" creationId="{753D7B8A-17BA-68D1-71EE-DDF6C116D63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5" creationId="{5CE0A1FF-1502-041B-6F30-E8AA32F0FBA5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6" creationId="{504C084D-830A-3C5B-1613-8D033C6E5826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7" creationId="{C7CEB358-8A73-63E1-F6C2-77A4D2B943F2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8" creationId="{BB976680-27C7-D1CA-60B3-D69777DBF8D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9" creationId="{BDBB3004-C66B-6562-5D48-E21C8FEF32AD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50" creationId="{47E1CCB1-F7AA-FA70-F658-012A0E54EBA2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2" creationId="{D7E9E797-7CDC-EE3A-1B46-979C8688B35F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3" creationId="{383F76F9-6C55-E1FA-AFE7-E1BFAE966278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4" creationId="{052D0512-C69C-B43C-7200-61192DDF09A1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5" creationId="{8FFDAE73-1B3F-DE9B-60AB-4662B5C65F0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6" creationId="{0CFE049D-08C9-96DA-40F7-D2B93116E83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7" creationId="{5A2FEE9E-E221-A01F-D48D-1BC184BAD6E0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8" creationId="{932AA6B1-767B-2482-626C-4F2D63501EA6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9" creationId="{C0286156-2E16-265C-DC6D-6A9D954A507B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60" creationId="{989BD5F1-F8B9-92C0-54D0-CFE6C719CED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2" creationId="{5BED17EE-DDBD-0A72-4F00-FD75AFF7565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3" creationId="{20EA26DB-5294-519A-34D8-8479A52C99F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4" creationId="{6317744C-9CDC-3DC9-788A-65733CBDBA99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5" creationId="{C6CD2FC0-B4B3-1406-E6B1-969674D8FF8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6" creationId="{52D94683-700F-806B-BD86-F08E4747507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7" creationId="{35EAA2C6-A860-6A26-0702-BFD656112FD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8" creationId="{3C031166-6FE1-8146-09F1-6ED246F7AEE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9" creationId="{1B66A8B8-1C6F-A402-E50F-00029B24E90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0" creationId="{4235BF58-2433-553C-1E68-7BAC85DD4F8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1" creationId="{9C2AAD24-40E3-9C12-9164-AADEEFA90FD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2" creationId="{BD2E7221-F9CF-00E0-71EA-74E9614B459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3" creationId="{E8B5F826-6140-41AD-DF5D-3451609D072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4" creationId="{D67E34E4-B825-6A94-6B1D-FF97157E2A5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5" creationId="{CEF26D8C-935B-CE95-070C-773AB79449FC}"/>
          </ac:inkMkLst>
        </pc:inkChg>
        <pc:inkChg chg="add del mod">
          <ac:chgData name="Luca Crocetti" userId="52efdf86-ba77-4dcf-8f92-67ea05fd85b4" providerId="ADAL" clId="{F54AB79C-CF2F-48E0-AB2B-B1BDA75FD3C3}" dt="2023-10-28T19:08:25.211" v="7994"/>
          <ac:inkMkLst>
            <pc:docMk/>
            <pc:sldMk cId="2913163506" sldId="616"/>
            <ac:inkMk id="476" creationId="{9F512548-155B-820B-CDEA-0A90868E5614}"/>
          </ac:inkMkLst>
        </pc:inkChg>
        <pc:inkChg chg="add del mod">
          <ac:chgData name="Luca Crocetti" userId="52efdf86-ba77-4dcf-8f92-67ea05fd85b4" providerId="ADAL" clId="{F54AB79C-CF2F-48E0-AB2B-B1BDA75FD3C3}" dt="2023-10-28T19:08:25.208" v="7992"/>
          <ac:inkMkLst>
            <pc:docMk/>
            <pc:sldMk cId="2913163506" sldId="616"/>
            <ac:inkMk id="477" creationId="{74D0C32F-3F49-22DC-0CF0-3D58A93BD675}"/>
          </ac:inkMkLst>
        </pc:inkChg>
        <pc:inkChg chg="add del mod">
          <ac:chgData name="Luca Crocetti" userId="52efdf86-ba77-4dcf-8f92-67ea05fd85b4" providerId="ADAL" clId="{F54AB79C-CF2F-48E0-AB2B-B1BDA75FD3C3}" dt="2023-10-28T19:08:25.209" v="7993"/>
          <ac:inkMkLst>
            <pc:docMk/>
            <pc:sldMk cId="2913163506" sldId="616"/>
            <ac:inkMk id="478" creationId="{39E8322F-EC00-A0D7-F942-026EEDD54D3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2" creationId="{9D8C487B-1082-CE0D-89B4-E0F4A87E4AD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3" creationId="{C4104EE0-B309-5E7E-4145-35D9D6BBE54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5" creationId="{D39ED39C-552D-D9B5-BDF5-7E822A3EA07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6" creationId="{AD412A43-D70E-500E-9528-8B642630778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7" creationId="{CBD97B97-825C-908E-92BD-DB6CFD76966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8" creationId="{30BBDCB3-8C44-A0FA-FA87-7C467FFC8F58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9" creationId="{8A161EE5-C97F-B9A8-D9FF-C45AEF3D436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0" creationId="{E435A20A-B009-33E1-2DF0-889F7AFD6E5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1" creationId="{1DE7F791-A776-2345-E6DD-FE9A4768C79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2" creationId="{415642A7-8921-0339-F242-0A75D3C841C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3" creationId="{5D9BD1BD-5F7B-260D-3F28-EA08D51A46D5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4" creationId="{1FB2031B-8BCE-8769-A134-71BCB32078A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5" creationId="{8147E2E7-6A93-B7BD-F4FC-39B6DC69FBB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7" creationId="{81104951-3242-DC5A-0C0F-C0350E9EC24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8" creationId="{CD4813F8-5046-6769-A33D-66D8A59EE00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9" creationId="{7224C8B9-27E5-21D3-0E49-50F40902687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0" creationId="{72FA11D5-637A-4748-5F00-1AA24CF1B1E4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1" creationId="{DD81B1DD-172F-FCAC-75EB-76B27E6FE057}"/>
          </ac:inkMkLst>
        </pc:inkChg>
        <pc:inkChg chg="add del">
          <ac:chgData name="Luca Crocetti" userId="52efdf86-ba77-4dcf-8f92-67ea05fd85b4" providerId="ADAL" clId="{F54AB79C-CF2F-48E0-AB2B-B1BDA75FD3C3}" dt="2023-10-28T19:13:05.969" v="8142"/>
          <ac:inkMkLst>
            <pc:docMk/>
            <pc:sldMk cId="2913163506" sldId="616"/>
            <ac:inkMk id="503" creationId="{BCFC8BAF-296A-E5BF-D3D9-2F44B9F47201}"/>
          </ac:inkMkLst>
        </pc:inkChg>
        <pc:inkChg chg="add del mod">
          <ac:chgData name="Luca Crocetti" userId="52efdf86-ba77-4dcf-8f92-67ea05fd85b4" providerId="ADAL" clId="{F54AB79C-CF2F-48E0-AB2B-B1BDA75FD3C3}" dt="2023-10-28T19:13:05.971" v="8144"/>
          <ac:inkMkLst>
            <pc:docMk/>
            <pc:sldMk cId="2913163506" sldId="616"/>
            <ac:inkMk id="504" creationId="{F89B8022-39E5-71D0-8B59-DAD96947D59F}"/>
          </ac:inkMkLst>
        </pc:inkChg>
        <pc:inkChg chg="add del mod">
          <ac:chgData name="Luca Crocetti" userId="52efdf86-ba77-4dcf-8f92-67ea05fd85b4" providerId="ADAL" clId="{F54AB79C-CF2F-48E0-AB2B-B1BDA75FD3C3}" dt="2023-10-28T19:13:05.981" v="8153"/>
          <ac:inkMkLst>
            <pc:docMk/>
            <pc:sldMk cId="2913163506" sldId="616"/>
            <ac:inkMk id="505" creationId="{4DE2DB6C-FB58-631F-2D2F-2FADF219C540}"/>
          </ac:inkMkLst>
        </pc:inkChg>
        <pc:inkChg chg="add del mod">
          <ac:chgData name="Luca Crocetti" userId="52efdf86-ba77-4dcf-8f92-67ea05fd85b4" providerId="ADAL" clId="{F54AB79C-CF2F-48E0-AB2B-B1BDA75FD3C3}" dt="2023-10-28T19:13:05.976" v="8148"/>
          <ac:inkMkLst>
            <pc:docMk/>
            <pc:sldMk cId="2913163506" sldId="616"/>
            <ac:inkMk id="506" creationId="{23787B62-194A-0D46-C23E-15454FA434BF}"/>
          </ac:inkMkLst>
        </pc:inkChg>
        <pc:inkChg chg="add del mod">
          <ac:chgData name="Luca Crocetti" userId="52efdf86-ba77-4dcf-8f92-67ea05fd85b4" providerId="ADAL" clId="{F54AB79C-CF2F-48E0-AB2B-B1BDA75FD3C3}" dt="2023-10-28T19:13:05.975" v="8147"/>
          <ac:inkMkLst>
            <pc:docMk/>
            <pc:sldMk cId="2913163506" sldId="616"/>
            <ac:inkMk id="507" creationId="{FC730B71-7927-1384-E5C4-77B94F43391D}"/>
          </ac:inkMkLst>
        </pc:inkChg>
        <pc:inkChg chg="add del mod">
          <ac:chgData name="Luca Crocetti" userId="52efdf86-ba77-4dcf-8f92-67ea05fd85b4" providerId="ADAL" clId="{F54AB79C-CF2F-48E0-AB2B-B1BDA75FD3C3}" dt="2023-10-28T19:13:05.970" v="8143"/>
          <ac:inkMkLst>
            <pc:docMk/>
            <pc:sldMk cId="2913163506" sldId="616"/>
            <ac:inkMk id="508" creationId="{63A821F1-8874-5E57-9B5A-A5BBB6630C2B}"/>
          </ac:inkMkLst>
        </pc:inkChg>
        <pc:inkChg chg="add del mod">
          <ac:chgData name="Luca Crocetti" userId="52efdf86-ba77-4dcf-8f92-67ea05fd85b4" providerId="ADAL" clId="{F54AB79C-CF2F-48E0-AB2B-B1BDA75FD3C3}" dt="2023-10-28T19:13:05.979" v="8150"/>
          <ac:inkMkLst>
            <pc:docMk/>
            <pc:sldMk cId="2913163506" sldId="616"/>
            <ac:inkMk id="509" creationId="{6BD48048-3419-4BD1-5E35-9E21A2CEB1D1}"/>
          </ac:inkMkLst>
        </pc:inkChg>
        <pc:inkChg chg="add del mod">
          <ac:chgData name="Luca Crocetti" userId="52efdf86-ba77-4dcf-8f92-67ea05fd85b4" providerId="ADAL" clId="{F54AB79C-CF2F-48E0-AB2B-B1BDA75FD3C3}" dt="2023-10-28T19:13:05.980" v="8152"/>
          <ac:inkMkLst>
            <pc:docMk/>
            <pc:sldMk cId="2913163506" sldId="616"/>
            <ac:inkMk id="510" creationId="{46C550CC-B95C-2791-0AD8-5B3E16167758}"/>
          </ac:inkMkLst>
        </pc:inkChg>
        <pc:inkChg chg="add del mod">
          <ac:chgData name="Luca Crocetti" userId="52efdf86-ba77-4dcf-8f92-67ea05fd85b4" providerId="ADAL" clId="{F54AB79C-CF2F-48E0-AB2B-B1BDA75FD3C3}" dt="2023-10-28T19:13:05.968" v="8141"/>
          <ac:inkMkLst>
            <pc:docMk/>
            <pc:sldMk cId="2913163506" sldId="616"/>
            <ac:inkMk id="511" creationId="{414BFEDA-6A32-3C40-DA3B-2C1A9C7A521D}"/>
          </ac:inkMkLst>
        </pc:inkChg>
        <pc:inkChg chg="add del mod">
          <ac:chgData name="Luca Crocetti" userId="52efdf86-ba77-4dcf-8f92-67ea05fd85b4" providerId="ADAL" clId="{F54AB79C-CF2F-48E0-AB2B-B1BDA75FD3C3}" dt="2023-10-28T19:13:05.972" v="8145"/>
          <ac:inkMkLst>
            <pc:docMk/>
            <pc:sldMk cId="2913163506" sldId="616"/>
            <ac:inkMk id="512" creationId="{3B100FCF-3762-59F0-2965-9C0571A99906}"/>
          </ac:inkMkLst>
        </pc:inkChg>
        <pc:inkChg chg="add del mod">
          <ac:chgData name="Luca Crocetti" userId="52efdf86-ba77-4dcf-8f92-67ea05fd85b4" providerId="ADAL" clId="{F54AB79C-CF2F-48E0-AB2B-B1BDA75FD3C3}" dt="2023-10-28T19:13:05.974" v="8146"/>
          <ac:inkMkLst>
            <pc:docMk/>
            <pc:sldMk cId="2913163506" sldId="616"/>
            <ac:inkMk id="513" creationId="{ABC5E8D6-3C7D-223F-3758-B7E686C16DC2}"/>
          </ac:inkMkLst>
        </pc:inkChg>
        <pc:inkChg chg="add del mod">
          <ac:chgData name="Luca Crocetti" userId="52efdf86-ba77-4dcf-8f92-67ea05fd85b4" providerId="ADAL" clId="{F54AB79C-CF2F-48E0-AB2B-B1BDA75FD3C3}" dt="2023-10-28T19:13:05.979" v="8151"/>
          <ac:inkMkLst>
            <pc:docMk/>
            <pc:sldMk cId="2913163506" sldId="616"/>
            <ac:inkMk id="514" creationId="{9A1BF697-BA26-0019-4F2E-9B2DBD08F0A2}"/>
          </ac:inkMkLst>
        </pc:inkChg>
        <pc:inkChg chg="add del mod">
          <ac:chgData name="Luca Crocetti" userId="52efdf86-ba77-4dcf-8f92-67ea05fd85b4" providerId="ADAL" clId="{F54AB79C-CF2F-48E0-AB2B-B1BDA75FD3C3}" dt="2023-10-28T19:13:05.978" v="8149"/>
          <ac:inkMkLst>
            <pc:docMk/>
            <pc:sldMk cId="2913163506" sldId="616"/>
            <ac:inkMk id="515" creationId="{519B6F1B-26D2-96B2-361C-66C8924F585B}"/>
          </ac:inkMkLst>
        </pc:inkChg>
        <pc:inkChg chg="add">
          <ac:chgData name="Luca Crocetti" userId="52efdf86-ba77-4dcf-8f92-67ea05fd85b4" providerId="ADAL" clId="{F54AB79C-CF2F-48E0-AB2B-B1BDA75FD3C3}" dt="2023-10-28T19:13:01.831" v="8140" actId="9405"/>
          <ac:inkMkLst>
            <pc:docMk/>
            <pc:sldMk cId="2913163506" sldId="616"/>
            <ac:inkMk id="521" creationId="{8A63D827-B3BE-350B-A619-3348DF0BA99A}"/>
          </ac:inkMkLst>
        </pc:inkChg>
        <pc:inkChg chg="add del mod">
          <ac:chgData name="Luca Crocetti" userId="52efdf86-ba77-4dcf-8f92-67ea05fd85b4" providerId="ADAL" clId="{F54AB79C-CF2F-48E0-AB2B-B1BDA75FD3C3}" dt="2023-10-28T19:13:26.828" v="8159"/>
          <ac:inkMkLst>
            <pc:docMk/>
            <pc:sldMk cId="2913163506" sldId="616"/>
            <ac:inkMk id="522" creationId="{27F05FFD-9C57-CDAE-2632-C471C9533105}"/>
          </ac:inkMkLst>
        </pc:inkChg>
        <pc:inkChg chg="add del mod">
          <ac:chgData name="Luca Crocetti" userId="52efdf86-ba77-4dcf-8f92-67ea05fd85b4" providerId="ADAL" clId="{F54AB79C-CF2F-48E0-AB2B-B1BDA75FD3C3}" dt="2023-10-28T19:13:26.830" v="8160"/>
          <ac:inkMkLst>
            <pc:docMk/>
            <pc:sldMk cId="2913163506" sldId="616"/>
            <ac:inkMk id="523" creationId="{A133B39C-0180-BFCD-C9F6-E14BCD960CBC}"/>
          </ac:inkMkLst>
        </pc:inkChg>
        <pc:inkChg chg="add del mod">
          <ac:chgData name="Luca Crocetti" userId="52efdf86-ba77-4dcf-8f92-67ea05fd85b4" providerId="ADAL" clId="{F54AB79C-CF2F-48E0-AB2B-B1BDA75FD3C3}" dt="2023-10-28T19:13:26.831" v="8161"/>
          <ac:inkMkLst>
            <pc:docMk/>
            <pc:sldMk cId="2913163506" sldId="616"/>
            <ac:inkMk id="524" creationId="{E2DBFF45-37DF-63D4-8840-FCCC0F389F53}"/>
          </ac:inkMkLst>
        </pc:inkChg>
        <pc:inkChg chg="add del mod">
          <ac:chgData name="Luca Crocetti" userId="52efdf86-ba77-4dcf-8f92-67ea05fd85b4" providerId="ADAL" clId="{F54AB79C-CF2F-48E0-AB2B-B1BDA75FD3C3}" dt="2023-10-28T19:13:26.832" v="8162"/>
          <ac:inkMkLst>
            <pc:docMk/>
            <pc:sldMk cId="2913163506" sldId="616"/>
            <ac:inkMk id="525" creationId="{AC7E6994-C0E7-0841-9C45-A5F6293523C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7" creationId="{D39256EF-F7D4-246C-81A9-C85CD957C99B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8" creationId="{FEA80102-7185-BA25-6E63-F5975F4EE327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9" creationId="{6C07C44F-E2FB-CA32-D443-00D96BC5C482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0" creationId="{1EA04816-8BDB-BB87-251C-A77F5688C6FA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1" creationId="{DF6C5AB3-5168-C371-516C-064EB297565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2" creationId="{084C33F3-BDE5-63D2-FD3B-AA380B501F9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3" creationId="{FAB1551B-51DC-7704-D535-33D685ECEC84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4" creationId="{0A41D497-38E4-5FDB-42AA-6D7AF536DD30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5" creationId="{A4B022C6-5FF8-FC65-6CAD-B4201525ABA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6" creationId="{9AFFF425-7544-B128-9181-052DAAC9CD2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7" creationId="{7A2A58EF-AE46-8EFF-1328-729931E88E56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8" creationId="{B40433F7-5920-B566-4997-0A33577B0D71}"/>
          </ac:inkMkLst>
        </pc:inkChg>
        <pc:inkChg chg="add del mod">
          <ac:chgData name="Luca Crocetti" userId="52efdf86-ba77-4dcf-8f92-67ea05fd85b4" providerId="ADAL" clId="{F54AB79C-CF2F-48E0-AB2B-B1BDA75FD3C3}" dt="2023-10-28T19:13:45.229" v="8199"/>
          <ac:inkMkLst>
            <pc:docMk/>
            <pc:sldMk cId="2913163506" sldId="616"/>
            <ac:inkMk id="540" creationId="{5B1B07B1-A474-70F4-7759-6C05F2178C15}"/>
          </ac:inkMkLst>
        </pc:inkChg>
        <pc:inkChg chg="add del mod">
          <ac:chgData name="Luca Crocetti" userId="52efdf86-ba77-4dcf-8f92-67ea05fd85b4" providerId="ADAL" clId="{F54AB79C-CF2F-48E0-AB2B-B1BDA75FD3C3}" dt="2023-10-28T19:13:45.228" v="8197"/>
          <ac:inkMkLst>
            <pc:docMk/>
            <pc:sldMk cId="2913163506" sldId="616"/>
            <ac:inkMk id="541" creationId="{21743B98-9083-C817-2922-0CFBD59C9548}"/>
          </ac:inkMkLst>
        </pc:inkChg>
        <pc:inkChg chg="add del mod">
          <ac:chgData name="Luca Crocetti" userId="52efdf86-ba77-4dcf-8f92-67ea05fd85b4" providerId="ADAL" clId="{F54AB79C-CF2F-48E0-AB2B-B1BDA75FD3C3}" dt="2023-10-28T19:13:45.227" v="8196"/>
          <ac:inkMkLst>
            <pc:docMk/>
            <pc:sldMk cId="2913163506" sldId="616"/>
            <ac:inkMk id="542" creationId="{6321758E-22F8-0E6E-C19E-23EBB36B4A22}"/>
          </ac:inkMkLst>
        </pc:inkChg>
        <pc:inkChg chg="add del mod">
          <ac:chgData name="Luca Crocetti" userId="52efdf86-ba77-4dcf-8f92-67ea05fd85b4" providerId="ADAL" clId="{F54AB79C-CF2F-48E0-AB2B-B1BDA75FD3C3}" dt="2023-10-28T19:13:45.217" v="8189"/>
          <ac:inkMkLst>
            <pc:docMk/>
            <pc:sldMk cId="2913163506" sldId="616"/>
            <ac:inkMk id="543" creationId="{A04DA402-38F3-C4FF-D9FE-77E12A342B43}"/>
          </ac:inkMkLst>
        </pc:inkChg>
        <pc:inkChg chg="add del mod">
          <ac:chgData name="Luca Crocetti" userId="52efdf86-ba77-4dcf-8f92-67ea05fd85b4" providerId="ADAL" clId="{F54AB79C-CF2F-48E0-AB2B-B1BDA75FD3C3}" dt="2023-10-28T19:13:45.226" v="8195"/>
          <ac:inkMkLst>
            <pc:docMk/>
            <pc:sldMk cId="2913163506" sldId="616"/>
            <ac:inkMk id="544" creationId="{43E09DF7-93C2-D713-7FC1-E20CDDD7DA9F}"/>
          </ac:inkMkLst>
        </pc:inkChg>
        <pc:inkChg chg="add del mod">
          <ac:chgData name="Luca Crocetti" userId="52efdf86-ba77-4dcf-8f92-67ea05fd85b4" providerId="ADAL" clId="{F54AB79C-CF2F-48E0-AB2B-B1BDA75FD3C3}" dt="2023-10-28T19:13:45.220" v="8190"/>
          <ac:inkMkLst>
            <pc:docMk/>
            <pc:sldMk cId="2913163506" sldId="616"/>
            <ac:inkMk id="545" creationId="{61815E63-F3DD-9F16-ED34-5B07B437BC48}"/>
          </ac:inkMkLst>
        </pc:inkChg>
        <pc:inkChg chg="add del mod">
          <ac:chgData name="Luca Crocetti" userId="52efdf86-ba77-4dcf-8f92-67ea05fd85b4" providerId="ADAL" clId="{F54AB79C-CF2F-48E0-AB2B-B1BDA75FD3C3}" dt="2023-10-28T19:13:45.225" v="8194"/>
          <ac:inkMkLst>
            <pc:docMk/>
            <pc:sldMk cId="2913163506" sldId="616"/>
            <ac:inkMk id="546" creationId="{7D92E262-E097-04CE-36BE-72FC4492B394}"/>
          </ac:inkMkLst>
        </pc:inkChg>
        <pc:inkChg chg="add del mod">
          <ac:chgData name="Luca Crocetti" userId="52efdf86-ba77-4dcf-8f92-67ea05fd85b4" providerId="ADAL" clId="{F54AB79C-CF2F-48E0-AB2B-B1BDA75FD3C3}" dt="2023-10-28T19:13:45.231" v="8200"/>
          <ac:inkMkLst>
            <pc:docMk/>
            <pc:sldMk cId="2913163506" sldId="616"/>
            <ac:inkMk id="547" creationId="{3D6225E1-2AD4-CEF8-C7DC-AFFD0FB159BB}"/>
          </ac:inkMkLst>
        </pc:inkChg>
        <pc:inkChg chg="add del mod">
          <ac:chgData name="Luca Crocetti" userId="52efdf86-ba77-4dcf-8f92-67ea05fd85b4" providerId="ADAL" clId="{F54AB79C-CF2F-48E0-AB2B-B1BDA75FD3C3}" dt="2023-10-28T19:13:45.224" v="8193"/>
          <ac:inkMkLst>
            <pc:docMk/>
            <pc:sldMk cId="2913163506" sldId="616"/>
            <ac:inkMk id="548" creationId="{7A9C78C3-91E1-2081-EA0C-9A21B58363CC}"/>
          </ac:inkMkLst>
        </pc:inkChg>
        <pc:inkChg chg="add del mod">
          <ac:chgData name="Luca Crocetti" userId="52efdf86-ba77-4dcf-8f92-67ea05fd85b4" providerId="ADAL" clId="{F54AB79C-CF2F-48E0-AB2B-B1BDA75FD3C3}" dt="2023-10-28T19:13:45.223" v="8192"/>
          <ac:inkMkLst>
            <pc:docMk/>
            <pc:sldMk cId="2913163506" sldId="616"/>
            <ac:inkMk id="549" creationId="{499EC6FE-E60D-558E-ACAD-D54C80857B07}"/>
          </ac:inkMkLst>
        </pc:inkChg>
        <pc:inkChg chg="add del mod">
          <ac:chgData name="Luca Crocetti" userId="52efdf86-ba77-4dcf-8f92-67ea05fd85b4" providerId="ADAL" clId="{F54AB79C-CF2F-48E0-AB2B-B1BDA75FD3C3}" dt="2023-10-28T19:13:45.222" v="8191"/>
          <ac:inkMkLst>
            <pc:docMk/>
            <pc:sldMk cId="2913163506" sldId="616"/>
            <ac:inkMk id="550" creationId="{676D7FD3-75A1-0208-267E-90250BD2CD3E}"/>
          </ac:inkMkLst>
        </pc:inkChg>
        <pc:inkChg chg="add del mod">
          <ac:chgData name="Luca Crocetti" userId="52efdf86-ba77-4dcf-8f92-67ea05fd85b4" providerId="ADAL" clId="{F54AB79C-CF2F-48E0-AB2B-B1BDA75FD3C3}" dt="2023-10-28T19:13:45.229" v="8198"/>
          <ac:inkMkLst>
            <pc:docMk/>
            <pc:sldMk cId="2913163506" sldId="616"/>
            <ac:inkMk id="551" creationId="{82D0E977-CA16-C257-2BC0-30FAAC64195B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3" creationId="{4D3D8B99-CC94-41BC-1E5D-A2ADA97680F6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4" creationId="{2BE0E0D9-0269-7BE0-D13B-0574C82A4DE2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8.774" v="8371"/>
        <pc:sldMkLst>
          <pc:docMk/>
          <pc:sldMk cId="2342143752" sldId="617"/>
        </pc:sldMkLst>
        <pc:grpChg chg="del mod">
          <ac:chgData name="Luca Crocetti" userId="52efdf86-ba77-4dcf-8f92-67ea05fd85b4" providerId="ADAL" clId="{F54AB79C-CF2F-48E0-AB2B-B1BDA75FD3C3}" dt="2023-10-28T19:14:33.298" v="8260"/>
          <ac:grpSpMkLst>
            <pc:docMk/>
            <pc:sldMk cId="2342143752" sldId="617"/>
            <ac:grpSpMk id="28" creationId="{B5C35584-820D-91F3-D91B-BD0E81D0EBB0}"/>
          </ac:grpSpMkLst>
        </pc:grpChg>
        <pc:grpChg chg="del mod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14:38.801" v="8266"/>
          <ac:grpSpMkLst>
            <pc:docMk/>
            <pc:sldMk cId="2342143752" sldId="617"/>
            <ac:grpSpMk id="35" creationId="{2C4CE0F2-9422-771D-DFE6-A642E10CA9CD}"/>
          </ac:grpSpMkLst>
        </pc:grpChg>
        <pc:grpChg chg="del 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37" creationId="{8B808ACE-865F-7363-F0AB-AF7EFC633CE3}"/>
          </ac:grpSpMkLst>
        </pc:grpChg>
        <pc:grpChg chg="del 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55" creationId="{53606999-C975-E874-177D-23E83B763858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6" creationId="{3A5CE2BD-62F9-F574-A5D3-28B3BFB7D2F4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7" creationId="{5A81264E-4B24-DBEF-708A-171D6A631141}"/>
          </ac:grpSpMkLst>
        </pc:grpChg>
        <pc:grpChg chg="del mod">
          <ac:chgData name="Luca Crocetti" userId="52efdf86-ba77-4dcf-8f92-67ea05fd85b4" providerId="ADAL" clId="{F54AB79C-CF2F-48E0-AB2B-B1BDA75FD3C3}" dt="2023-10-28T19:14:15.778" v="8247"/>
          <ac:grpSpMkLst>
            <pc:docMk/>
            <pc:sldMk cId="2342143752" sldId="617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14:15.779" v="8248"/>
          <ac:grpSpMkLst>
            <pc:docMk/>
            <pc:sldMk cId="2342143752" sldId="617"/>
            <ac:grpSpMk id="298" creationId="{91488D93-EE30-535C-843E-018EF29D7D85}"/>
          </ac:grpSpMkLst>
        </pc:grpChg>
        <pc:grpChg chg="del mod">
          <ac:chgData name="Luca Crocetti" userId="52efdf86-ba77-4dcf-8f92-67ea05fd85b4" providerId="ADAL" clId="{F54AB79C-CF2F-48E0-AB2B-B1BDA75FD3C3}" dt="2023-10-28T19:14:15.779" v="8250"/>
          <ac:grpSpMkLst>
            <pc:docMk/>
            <pc:sldMk cId="2342143752" sldId="617"/>
            <ac:grpSpMk id="306" creationId="{B6348C10-5756-3DC2-54F1-693634A05597}"/>
          </ac:grpSpMkLst>
        </pc:grpChg>
        <pc:grpChg chg="del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13" creationId="{0F6F97E8-FA92-12C4-B134-ECB80100760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352" creationId="{05CBDBDF-45A3-6E00-D32B-580162671EC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34" creationId="{96204C2E-48DE-DF50-7251-A1FF72A969FE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44" creationId="{24AEE3AC-A7F1-4CCD-7048-181ADB75D5B2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51" creationId="{8D73D2DA-51E7-1AF6-B819-1CE36741D4DD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61" creationId="{03B45927-5918-2FC9-A89F-B2ED79C536F5}"/>
          </ac:grpSpMkLst>
        </pc:grpChg>
        <pc:grpChg chg="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479" creationId="{1E4C5AD5-63D3-0BBA-6865-E63BE336549A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02" creationId="{996D09EF-C52A-35A9-FCF4-58FB8513D975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39" creationId="{73CA53F1-523B-9ABD-E08E-73F363D2F747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8.774" v="8371"/>
          <ac:picMkLst>
            <pc:docMk/>
            <pc:sldMk cId="2342143752" sldId="617"/>
            <ac:picMk id="16" creationId="{403D3269-BD77-8E3F-ADB9-9FD59225A92D}"/>
          </ac:picMkLst>
        </pc:picChg>
        <pc:inkChg chg="del">
          <ac:chgData name="Luca Crocetti" userId="52efdf86-ba77-4dcf-8f92-67ea05fd85b4" providerId="ADAL" clId="{F54AB79C-CF2F-48E0-AB2B-B1BDA75FD3C3}" dt="2023-10-28T19:14:02.939" v="8210"/>
          <ac:inkMkLst>
            <pc:docMk/>
            <pc:sldMk cId="2342143752" sldId="617"/>
            <ac:inkMk id="16" creationId="{360B301C-4B98-44B0-398D-156B49CFA519}"/>
          </ac:inkMkLst>
        </pc:inkChg>
        <pc:inkChg chg="del">
          <ac:chgData name="Luca Crocetti" userId="52efdf86-ba77-4dcf-8f92-67ea05fd85b4" providerId="ADAL" clId="{F54AB79C-CF2F-48E0-AB2B-B1BDA75FD3C3}" dt="2023-10-28T19:14:02.955" v="8226"/>
          <ac:inkMkLst>
            <pc:docMk/>
            <pc:sldMk cId="2342143752" sldId="617"/>
            <ac:inkMk id="17" creationId="{9292C00C-2A90-05CC-D5C7-E8745A6ABFF7}"/>
          </ac:inkMkLst>
        </pc:inkChg>
        <pc:inkChg chg="add del mod">
          <ac:chgData name="Luca Crocetti" userId="52efdf86-ba77-4dcf-8f92-67ea05fd85b4" providerId="ADAL" clId="{F54AB79C-CF2F-48E0-AB2B-B1BDA75FD3C3}" dt="2023-10-28T19:14:33.299" v="8261"/>
          <ac:inkMkLst>
            <pc:docMk/>
            <pc:sldMk cId="2342143752" sldId="617"/>
            <ac:inkMk id="18" creationId="{AA4D500F-DFDD-B138-50FF-9C5A4BFB74CC}"/>
          </ac:inkMkLst>
        </pc:inkChg>
        <pc:inkChg chg="del">
          <ac:chgData name="Luca Crocetti" userId="52efdf86-ba77-4dcf-8f92-67ea05fd85b4" providerId="ADAL" clId="{F54AB79C-CF2F-48E0-AB2B-B1BDA75FD3C3}" dt="2023-10-28T19:14:02.945" v="8218"/>
          <ac:inkMkLst>
            <pc:docMk/>
            <pc:sldMk cId="2342143752" sldId="617"/>
            <ac:inkMk id="19" creationId="{5D726241-D6EC-0492-F1A4-7413238C7832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" creationId="{8764F156-024C-3AD5-2C00-E6259FA2D4A4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" creationId="{B40D4D67-45B7-C2C3-5998-ED501CED6F0C}"/>
          </ac:inkMkLst>
        </pc:inkChg>
        <pc:inkChg chg="add del mod">
          <ac:chgData name="Luca Crocetti" userId="52efdf86-ba77-4dcf-8f92-67ea05fd85b4" providerId="ADAL" clId="{F54AB79C-CF2F-48E0-AB2B-B1BDA75FD3C3}" dt="2023-10-28T19:14:33.298" v="8260"/>
          <ac:inkMkLst>
            <pc:docMk/>
            <pc:sldMk cId="2342143752" sldId="617"/>
            <ac:inkMk id="22" creationId="{685FCAB2-936A-6A1E-A8AB-B2661FE617CF}"/>
          </ac:inkMkLst>
        </pc:inkChg>
        <pc:inkChg chg="del mod">
          <ac:chgData name="Luca Crocetti" userId="52efdf86-ba77-4dcf-8f92-67ea05fd85b4" providerId="ADAL" clId="{F54AB79C-CF2F-48E0-AB2B-B1BDA75FD3C3}" dt="2023-10-28T19:14:02.941" v="8213"/>
          <ac:inkMkLst>
            <pc:docMk/>
            <pc:sldMk cId="2342143752" sldId="617"/>
            <ac:inkMk id="23" creationId="{DEDB02AC-7622-BD35-4EC7-01AEBA9AE91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" creationId="{2C1D738B-C91F-630B-FEA9-B9FF9E5FCE13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" creationId="{3236006B-460E-5502-3CF7-91C3402012AA}"/>
          </ac:inkMkLst>
        </pc:inkChg>
        <pc:inkChg chg="del mod">
          <ac:chgData name="Luca Crocetti" userId="52efdf86-ba77-4dcf-8f92-67ea05fd85b4" providerId="ADAL" clId="{F54AB79C-CF2F-48E0-AB2B-B1BDA75FD3C3}" dt="2023-10-28T19:14:02.944" v="8216"/>
          <ac:inkMkLst>
            <pc:docMk/>
            <pc:sldMk cId="2342143752" sldId="617"/>
            <ac:inkMk id="26" creationId="{57F6A09F-E31C-D448-BE95-5D80FD3A4A82}"/>
          </ac:inkMkLst>
        </pc:inkChg>
        <pc:inkChg chg="add del mod">
          <ac:chgData name="Luca Crocetti" userId="52efdf86-ba77-4dcf-8f92-67ea05fd85b4" providerId="ADAL" clId="{F54AB79C-CF2F-48E0-AB2B-B1BDA75FD3C3}" dt="2023-10-28T19:14:33.297" v="8259"/>
          <ac:inkMkLst>
            <pc:docMk/>
            <pc:sldMk cId="2342143752" sldId="617"/>
            <ac:inkMk id="27" creationId="{FDAADD28-9B64-AA41-009A-EDF12AB9C52C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29" creationId="{4484A79F-30BA-6374-E07C-18EE246CEAE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0" creationId="{8F1E3166-5128-9493-F69F-5D9DBDA2CA46}"/>
          </ac:inkMkLst>
        </pc:inkChg>
        <pc:inkChg chg="del mod">
          <ac:chgData name="Luca Crocetti" userId="52efdf86-ba77-4dcf-8f92-67ea05fd85b4" providerId="ADAL" clId="{F54AB79C-CF2F-48E0-AB2B-B1BDA75FD3C3}" dt="2023-10-28T19:14:02.944" v="8217"/>
          <ac:inkMkLst>
            <pc:docMk/>
            <pc:sldMk cId="2342143752" sldId="617"/>
            <ac:inkMk id="31" creationId="{57193C13-DA7B-4FA0-15B0-78C9AE0A739C}"/>
          </ac:inkMkLst>
        </pc:inkChg>
        <pc:inkChg chg="del mod">
          <ac:chgData name="Luca Crocetti" userId="52efdf86-ba77-4dcf-8f92-67ea05fd85b4" providerId="ADAL" clId="{F54AB79C-CF2F-48E0-AB2B-B1BDA75FD3C3}" dt="2023-10-28T19:14:02.958" v="8230"/>
          <ac:inkMkLst>
            <pc:docMk/>
            <pc:sldMk cId="2342143752" sldId="617"/>
            <ac:inkMk id="32" creationId="{FAAEC3E4-3E99-E814-A2C8-899DD50CCA9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3" creationId="{B0493C22-665C-AD6A-0A35-B24044BB0080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6" creationId="{82ECA489-9DAC-2C1A-5A26-8466947CF74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8" creationId="{91357C25-331F-64FC-D085-A1D0A7DE2C48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9" creationId="{1ED04445-A198-A40F-C325-884D31EE1E53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0" creationId="{3FB98F29-A33A-2BDB-2CA0-41B42F370672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1" creationId="{87175A4E-115D-A9F3-4682-0A9814EB438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2" creationId="{6A07FD31-5D06-58CF-7CB5-0CB99DBA409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3" creationId="{7683B83E-9127-6B34-BB2F-E930260FDA8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4" creationId="{A8C081CA-68E0-E618-CB23-16ABD3781CCE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5" creationId="{42AD6FD5-BD2E-7875-B085-1A79F0936A1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6" creationId="{C41F9911-AA5C-F4AD-82BB-128FF9AED51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" creationId="{4E08E28A-AD28-6ABB-5D57-39D7647582A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8" creationId="{0FC3EF7E-16AE-5774-4C1E-27D4D49CA461}"/>
          </ac:inkMkLst>
        </pc:inkChg>
        <pc:inkChg chg="add del">
          <ac:chgData name="Luca Crocetti" userId="52efdf86-ba77-4dcf-8f92-67ea05fd85b4" providerId="ADAL" clId="{F54AB79C-CF2F-48E0-AB2B-B1BDA75FD3C3}" dt="2023-10-28T19:14:48.759" v="8285"/>
          <ac:inkMkLst>
            <pc:docMk/>
            <pc:sldMk cId="2342143752" sldId="617"/>
            <ac:inkMk id="49" creationId="{9DBD227D-4D8C-5A49-B36D-15395539D47E}"/>
          </ac:inkMkLst>
        </pc:inkChg>
        <pc:inkChg chg="add del">
          <ac:chgData name="Luca Crocetti" userId="52efdf86-ba77-4dcf-8f92-67ea05fd85b4" providerId="ADAL" clId="{F54AB79C-CF2F-48E0-AB2B-B1BDA75FD3C3}" dt="2023-10-28T19:14:48.759" v="8286"/>
          <ac:inkMkLst>
            <pc:docMk/>
            <pc:sldMk cId="2342143752" sldId="617"/>
            <ac:inkMk id="50" creationId="{699EE814-9750-96D5-9157-FF33221D4B8D}"/>
          </ac:inkMkLst>
        </pc:inkChg>
        <pc:inkChg chg="add del">
          <ac:chgData name="Luca Crocetti" userId="52efdf86-ba77-4dcf-8f92-67ea05fd85b4" providerId="ADAL" clId="{F54AB79C-CF2F-48E0-AB2B-B1BDA75FD3C3}" dt="2023-10-28T19:14:48.760" v="8289"/>
          <ac:inkMkLst>
            <pc:docMk/>
            <pc:sldMk cId="2342143752" sldId="617"/>
            <ac:inkMk id="51" creationId="{F71CC81A-F151-1A9B-514F-14ACB084CB94}"/>
          </ac:inkMkLst>
        </pc:inkChg>
        <pc:inkChg chg="add del">
          <ac:chgData name="Luca Crocetti" userId="52efdf86-ba77-4dcf-8f92-67ea05fd85b4" providerId="ADAL" clId="{F54AB79C-CF2F-48E0-AB2B-B1BDA75FD3C3}" dt="2023-10-28T19:14:48.760" v="8287"/>
          <ac:inkMkLst>
            <pc:docMk/>
            <pc:sldMk cId="2342143752" sldId="617"/>
            <ac:inkMk id="52" creationId="{A0059E56-2244-3826-3E38-3C946C0C334B}"/>
          </ac:inkMkLst>
        </pc:inkChg>
        <pc:inkChg chg="add del">
          <ac:chgData name="Luca Crocetti" userId="52efdf86-ba77-4dcf-8f92-67ea05fd85b4" providerId="ADAL" clId="{F54AB79C-CF2F-48E0-AB2B-B1BDA75FD3C3}" dt="2023-10-28T19:14:48.758" v="8284"/>
          <ac:inkMkLst>
            <pc:docMk/>
            <pc:sldMk cId="2342143752" sldId="617"/>
            <ac:inkMk id="53" creationId="{6F8E3D41-7AA9-86C9-C424-074CFD0C1C2D}"/>
          </ac:inkMkLst>
        </pc:inkChg>
        <pc:inkChg chg="add del">
          <ac:chgData name="Luca Crocetti" userId="52efdf86-ba77-4dcf-8f92-67ea05fd85b4" providerId="ADAL" clId="{F54AB79C-CF2F-48E0-AB2B-B1BDA75FD3C3}" dt="2023-10-28T19:14:48.760" v="8288"/>
          <ac:inkMkLst>
            <pc:docMk/>
            <pc:sldMk cId="2342143752" sldId="617"/>
            <ac:inkMk id="54" creationId="{09822D69-96B1-4D6A-984F-D4355DCF6621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8" creationId="{C44575B2-350A-C9FA-03F0-F366F60E0BCF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9" creationId="{C5AB45C6-6ADF-9086-7539-0B956A5DC494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0" creationId="{D329CBB8-1A3B-E342-E6CD-E843085958D0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1" creationId="{A041A34B-0E2B-2D73-E41C-BA4AC1005F15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2" creationId="{5103AD32-9B90-63F6-07F7-BBB91DC1038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3" creationId="{8B54ADCE-7813-F63E-6816-20ADD887E5D9}"/>
          </ac:inkMkLst>
        </pc:inkChg>
        <pc:inkChg chg="del mod">
          <ac:chgData name="Luca Crocetti" userId="52efdf86-ba77-4dcf-8f92-67ea05fd85b4" providerId="ADAL" clId="{F54AB79C-CF2F-48E0-AB2B-B1BDA75FD3C3}" dt="2023-10-28T19:14:02.963" v="8236"/>
          <ac:inkMkLst>
            <pc:docMk/>
            <pc:sldMk cId="2342143752" sldId="617"/>
            <ac:inkMk id="184" creationId="{5C9356F2-8D6F-D490-A357-86341868BE81}"/>
          </ac:inkMkLst>
        </pc:inkChg>
        <pc:inkChg chg="del">
          <ac:chgData name="Luca Crocetti" userId="52efdf86-ba77-4dcf-8f92-67ea05fd85b4" providerId="ADAL" clId="{F54AB79C-CF2F-48E0-AB2B-B1BDA75FD3C3}" dt="2023-10-28T19:14:02.934" v="8206"/>
          <ac:inkMkLst>
            <pc:docMk/>
            <pc:sldMk cId="2342143752" sldId="617"/>
            <ac:inkMk id="185" creationId="{E6E47E3A-4F95-B8C8-D73C-8FD6C6CC1F53}"/>
          </ac:inkMkLst>
        </pc:inkChg>
        <pc:inkChg chg="del mod">
          <ac:chgData name="Luca Crocetti" userId="52efdf86-ba77-4dcf-8f92-67ea05fd85b4" providerId="ADAL" clId="{F54AB79C-CF2F-48E0-AB2B-B1BDA75FD3C3}" dt="2023-10-28T19:14:02.953" v="8223"/>
          <ac:inkMkLst>
            <pc:docMk/>
            <pc:sldMk cId="2342143752" sldId="617"/>
            <ac:inkMk id="187" creationId="{E9E769EF-6B16-E59B-6E42-3C35F84898E1}"/>
          </ac:inkMkLst>
        </pc:inkChg>
        <pc:inkChg chg="del mod">
          <ac:chgData name="Luca Crocetti" userId="52efdf86-ba77-4dcf-8f92-67ea05fd85b4" providerId="ADAL" clId="{F54AB79C-CF2F-48E0-AB2B-B1BDA75FD3C3}" dt="2023-10-28T19:14:02.954" v="8224"/>
          <ac:inkMkLst>
            <pc:docMk/>
            <pc:sldMk cId="2342143752" sldId="617"/>
            <ac:inkMk id="188" creationId="{2E058BEA-8B61-238B-9FDE-D24A5EC1B37B}"/>
          </ac:inkMkLst>
        </pc:inkChg>
        <pc:inkChg chg="del mod">
          <ac:chgData name="Luca Crocetti" userId="52efdf86-ba77-4dcf-8f92-67ea05fd85b4" providerId="ADAL" clId="{F54AB79C-CF2F-48E0-AB2B-B1BDA75FD3C3}" dt="2023-10-28T19:14:02.938" v="8208"/>
          <ac:inkMkLst>
            <pc:docMk/>
            <pc:sldMk cId="2342143752" sldId="617"/>
            <ac:inkMk id="189" creationId="{BF2AC8AA-BFB0-A13E-78DA-E4B8097A96A5}"/>
          </ac:inkMkLst>
        </pc:inkChg>
        <pc:inkChg chg="del mod">
          <ac:chgData name="Luca Crocetti" userId="52efdf86-ba77-4dcf-8f92-67ea05fd85b4" providerId="ADAL" clId="{F54AB79C-CF2F-48E0-AB2B-B1BDA75FD3C3}" dt="2023-10-28T19:14:02.937" v="8207"/>
          <ac:inkMkLst>
            <pc:docMk/>
            <pc:sldMk cId="2342143752" sldId="617"/>
            <ac:inkMk id="190" creationId="{EDAD9CE7-12BE-B77A-3B8F-262E01A6770E}"/>
          </ac:inkMkLst>
        </pc:inkChg>
        <pc:inkChg chg="del mod">
          <ac:chgData name="Luca Crocetti" userId="52efdf86-ba77-4dcf-8f92-67ea05fd85b4" providerId="ADAL" clId="{F54AB79C-CF2F-48E0-AB2B-B1BDA75FD3C3}" dt="2023-10-28T19:14:02.946" v="8219"/>
          <ac:inkMkLst>
            <pc:docMk/>
            <pc:sldMk cId="2342143752" sldId="617"/>
            <ac:inkMk id="191" creationId="{116DD12D-68D8-B8D9-6111-AF9C8616C92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192" creationId="{143EE99F-412B-F845-D432-3465B5C0792E}"/>
          </ac:inkMkLst>
        </pc:inkChg>
        <pc:inkChg chg="del mod">
          <ac:chgData name="Luca Crocetti" userId="52efdf86-ba77-4dcf-8f92-67ea05fd85b4" providerId="ADAL" clId="{F54AB79C-CF2F-48E0-AB2B-B1BDA75FD3C3}" dt="2023-10-28T19:14:02.960" v="8232"/>
          <ac:inkMkLst>
            <pc:docMk/>
            <pc:sldMk cId="2342143752" sldId="617"/>
            <ac:inkMk id="193" creationId="{1478C3C0-87BD-25EF-E5D6-49294BAAF71C}"/>
          </ac:inkMkLst>
        </pc:inkChg>
        <pc:inkChg chg="del mod">
          <ac:chgData name="Luca Crocetti" userId="52efdf86-ba77-4dcf-8f92-67ea05fd85b4" providerId="ADAL" clId="{F54AB79C-CF2F-48E0-AB2B-B1BDA75FD3C3}" dt="2023-10-28T19:14:02.956" v="8228"/>
          <ac:inkMkLst>
            <pc:docMk/>
            <pc:sldMk cId="2342143752" sldId="617"/>
            <ac:inkMk id="194" creationId="{9FE3BC77-2CC5-FCB6-1557-06129108DC16}"/>
          </ac:inkMkLst>
        </pc:inkChg>
        <pc:inkChg chg="del mod">
          <ac:chgData name="Luca Crocetti" userId="52efdf86-ba77-4dcf-8f92-67ea05fd85b4" providerId="ADAL" clId="{F54AB79C-CF2F-48E0-AB2B-B1BDA75FD3C3}" dt="2023-10-28T19:14:02.955" v="8225"/>
          <ac:inkMkLst>
            <pc:docMk/>
            <pc:sldMk cId="2342143752" sldId="617"/>
            <ac:inkMk id="195" creationId="{69295172-2945-F7E7-156D-56903894EA1E}"/>
          </ac:inkMkLst>
        </pc:inkChg>
        <pc:inkChg chg="del mod">
          <ac:chgData name="Luca Crocetti" userId="52efdf86-ba77-4dcf-8f92-67ea05fd85b4" providerId="ADAL" clId="{F54AB79C-CF2F-48E0-AB2B-B1BDA75FD3C3}" dt="2023-10-28T19:14:02.943" v="8215"/>
          <ac:inkMkLst>
            <pc:docMk/>
            <pc:sldMk cId="2342143752" sldId="617"/>
            <ac:inkMk id="196" creationId="{C2497FA4-041A-EFCD-3C24-44401C794E0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5" creationId="{18656C64-C547-5325-13F1-F2FFB99414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6" creationId="{AFEBF30F-5DC3-9EDF-D1AD-0848679201D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7" creationId="{16308D93-FAB9-D287-FEBC-2DEFC5CCCB82}"/>
          </ac:inkMkLst>
        </pc:inkChg>
        <pc:inkChg chg="del mod">
          <ac:chgData name="Luca Crocetti" userId="52efdf86-ba77-4dcf-8f92-67ea05fd85b4" providerId="ADAL" clId="{F54AB79C-CF2F-48E0-AB2B-B1BDA75FD3C3}" dt="2023-10-28T19:14:02.962" v="8235"/>
          <ac:inkMkLst>
            <pc:docMk/>
            <pc:sldMk cId="2342143752" sldId="617"/>
            <ac:inkMk id="208" creationId="{DA8893D0-9A87-F2C7-CC91-C93B2934F8D2}"/>
          </ac:inkMkLst>
        </pc:inkChg>
        <pc:inkChg chg="del mod">
          <ac:chgData name="Luca Crocetti" userId="52efdf86-ba77-4dcf-8f92-67ea05fd85b4" providerId="ADAL" clId="{F54AB79C-CF2F-48E0-AB2B-B1BDA75FD3C3}" dt="2023-10-28T19:14:02.939" v="8209"/>
          <ac:inkMkLst>
            <pc:docMk/>
            <pc:sldMk cId="2342143752" sldId="617"/>
            <ac:inkMk id="209" creationId="{BBAA7268-CF60-4461-55C8-DEC564E4331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0" creationId="{BE60A9F2-9D00-36A1-6BBD-69239C1C699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1" creationId="{AA6C31AF-2CF4-5E5F-A47C-6B59EF20E44B}"/>
          </ac:inkMkLst>
        </pc:inkChg>
        <pc:inkChg chg="del mod">
          <ac:chgData name="Luca Crocetti" userId="52efdf86-ba77-4dcf-8f92-67ea05fd85b4" providerId="ADAL" clId="{F54AB79C-CF2F-48E0-AB2B-B1BDA75FD3C3}" dt="2023-10-28T19:14:02.950" v="8221"/>
          <ac:inkMkLst>
            <pc:docMk/>
            <pc:sldMk cId="2342143752" sldId="617"/>
            <ac:inkMk id="217" creationId="{43383430-8781-04E2-63E1-8B7250B6FBE1}"/>
          </ac:inkMkLst>
        </pc:inkChg>
        <pc:inkChg chg="del mod">
          <ac:chgData name="Luca Crocetti" userId="52efdf86-ba77-4dcf-8f92-67ea05fd85b4" providerId="ADAL" clId="{F54AB79C-CF2F-48E0-AB2B-B1BDA75FD3C3}" dt="2023-10-28T19:14:02.957" v="8229"/>
          <ac:inkMkLst>
            <pc:docMk/>
            <pc:sldMk cId="2342143752" sldId="617"/>
            <ac:inkMk id="218" creationId="{CDA59199-A75B-1C50-23EE-10B35F33463F}"/>
          </ac:inkMkLst>
        </pc:inkChg>
        <pc:inkChg chg="del mod">
          <ac:chgData name="Luca Crocetti" userId="52efdf86-ba77-4dcf-8f92-67ea05fd85b4" providerId="ADAL" clId="{F54AB79C-CF2F-48E0-AB2B-B1BDA75FD3C3}" dt="2023-10-28T19:14:02.942" v="8214"/>
          <ac:inkMkLst>
            <pc:docMk/>
            <pc:sldMk cId="2342143752" sldId="617"/>
            <ac:inkMk id="220" creationId="{7E175745-48B6-3EE6-0CA5-F58339C61E3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1" creationId="{E86EDD0C-3ED7-E2A2-AF2E-9968B8A5757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2" creationId="{7ABAE316-367A-F98A-C9FD-01ADF880F2C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3" creationId="{A845CF59-50E4-0300-E2E3-67CF9F6E2D3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6" creationId="{5FCF5FFA-B0B9-7DAE-BF8E-7A2CB24B594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7" creationId="{CFE54E49-A3D9-B3DE-8D3D-18522823A0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8" creationId="{DC319496-C6B7-C1C6-CA1D-2FF31A4C443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3" creationId="{B39F897F-62D5-14F7-88A1-D9F0F4EB8553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4" creationId="{1E8ECCBB-B50E-45F3-869F-E7941851D602}"/>
          </ac:inkMkLst>
        </pc:inkChg>
        <pc:inkChg chg="del mod">
          <ac:chgData name="Luca Crocetti" userId="52efdf86-ba77-4dcf-8f92-67ea05fd85b4" providerId="ADAL" clId="{F54AB79C-CF2F-48E0-AB2B-B1BDA75FD3C3}" dt="2023-10-28T19:14:02.940" v="8212"/>
          <ac:inkMkLst>
            <pc:docMk/>
            <pc:sldMk cId="2342143752" sldId="617"/>
            <ac:inkMk id="245" creationId="{B23A7A62-060E-DF37-DAB1-E450D9CA7A6D}"/>
          </ac:inkMkLst>
        </pc:inkChg>
        <pc:inkChg chg="del mod">
          <ac:chgData name="Luca Crocetti" userId="52efdf86-ba77-4dcf-8f92-67ea05fd85b4" providerId="ADAL" clId="{F54AB79C-CF2F-48E0-AB2B-B1BDA75FD3C3}" dt="2023-10-28T19:14:02.963" v="8237"/>
          <ac:inkMkLst>
            <pc:docMk/>
            <pc:sldMk cId="2342143752" sldId="617"/>
            <ac:inkMk id="246" creationId="{F3BE2F7B-7C1A-4283-D2D0-EECBADA32D0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7" creationId="{2DC98208-ABAB-E8AA-DA6B-138E9919E7A8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8" creationId="{238BA2D9-2BA4-50E9-CAC3-68260E2D141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9" creationId="{64CBA993-2EA2-CADB-FF12-C782B5E0B47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0" creationId="{FA023ADB-4C41-929C-FD94-01E8B1C1CDA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1" creationId="{5DB0670F-65AC-E365-7652-0A33A8F9AB0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2" creationId="{3DC27D1E-E0E2-C88E-DCD6-5D851FFF1625}"/>
          </ac:inkMkLst>
        </pc:inkChg>
        <pc:inkChg chg="del mod">
          <ac:chgData name="Luca Crocetti" userId="52efdf86-ba77-4dcf-8f92-67ea05fd85b4" providerId="ADAL" clId="{F54AB79C-CF2F-48E0-AB2B-B1BDA75FD3C3}" dt="2023-10-28T19:14:15.777" v="8244"/>
          <ac:inkMkLst>
            <pc:docMk/>
            <pc:sldMk cId="2342143752" sldId="617"/>
            <ac:inkMk id="254" creationId="{6722C413-1235-91F9-0187-A2B2DF41FAF5}"/>
          </ac:inkMkLst>
        </pc:inkChg>
        <pc:inkChg chg="del mod">
          <ac:chgData name="Luca Crocetti" userId="52efdf86-ba77-4dcf-8f92-67ea05fd85b4" providerId="ADAL" clId="{F54AB79C-CF2F-48E0-AB2B-B1BDA75FD3C3}" dt="2023-10-28T19:14:15.778" v="8247"/>
          <ac:inkMkLst>
            <pc:docMk/>
            <pc:sldMk cId="2342143752" sldId="617"/>
            <ac:inkMk id="255" creationId="{E9BE2B49-F8F6-8CA6-23A3-46C5D3840F9E}"/>
          </ac:inkMkLst>
        </pc:inkChg>
        <pc:inkChg chg="del mod">
          <ac:chgData name="Luca Crocetti" userId="52efdf86-ba77-4dcf-8f92-67ea05fd85b4" providerId="ADAL" clId="{F54AB79C-CF2F-48E0-AB2B-B1BDA75FD3C3}" dt="2023-10-28T19:14:15.777" v="8245"/>
          <ac:inkMkLst>
            <pc:docMk/>
            <pc:sldMk cId="2342143752" sldId="617"/>
            <ac:inkMk id="256" creationId="{23C67FE8-F648-C5AB-615A-72CB05529D85}"/>
          </ac:inkMkLst>
        </pc:inkChg>
        <pc:inkChg chg="del mod">
          <ac:chgData name="Luca Crocetti" userId="52efdf86-ba77-4dcf-8f92-67ea05fd85b4" providerId="ADAL" clId="{F54AB79C-CF2F-48E0-AB2B-B1BDA75FD3C3}" dt="2023-10-28T19:14:15.773" v="8241"/>
          <ac:inkMkLst>
            <pc:docMk/>
            <pc:sldMk cId="2342143752" sldId="617"/>
            <ac:inkMk id="257" creationId="{2916A386-6946-BAFF-C182-C4729E769CD5}"/>
          </ac:inkMkLst>
        </pc:inkChg>
        <pc:inkChg chg="del mod">
          <ac:chgData name="Luca Crocetti" userId="52efdf86-ba77-4dcf-8f92-67ea05fd85b4" providerId="ADAL" clId="{F54AB79C-CF2F-48E0-AB2B-B1BDA75FD3C3}" dt="2023-10-28T19:14:15.779" v="8249"/>
          <ac:inkMkLst>
            <pc:docMk/>
            <pc:sldMk cId="2342143752" sldId="617"/>
            <ac:inkMk id="258" creationId="{71A773FF-8F1F-F441-B0DE-C8828DA209E6}"/>
          </ac:inkMkLst>
        </pc:inkChg>
        <pc:inkChg chg="del mod">
          <ac:chgData name="Luca Crocetti" userId="52efdf86-ba77-4dcf-8f92-67ea05fd85b4" providerId="ADAL" clId="{F54AB79C-CF2F-48E0-AB2B-B1BDA75FD3C3}" dt="2023-10-28T19:14:02.951" v="8222"/>
          <ac:inkMkLst>
            <pc:docMk/>
            <pc:sldMk cId="2342143752" sldId="617"/>
            <ac:inkMk id="259" creationId="{2DF62C9D-4357-E4EC-393A-ECE19765EA83}"/>
          </ac:inkMkLst>
        </pc:inkChg>
        <pc:inkChg chg="del mod">
          <ac:chgData name="Luca Crocetti" userId="52efdf86-ba77-4dcf-8f92-67ea05fd85b4" providerId="ADAL" clId="{F54AB79C-CF2F-48E0-AB2B-B1BDA75FD3C3}" dt="2023-10-28T19:14:02.959" v="8231"/>
          <ac:inkMkLst>
            <pc:docMk/>
            <pc:sldMk cId="2342143752" sldId="617"/>
            <ac:inkMk id="260" creationId="{5E5472E5-07BC-9BF0-1665-D6154AC108D0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7" creationId="{D8BC2793-7998-8948-AD10-0EDF593A153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8" creationId="{9B8402F1-12A8-52E0-E442-A09497A07AB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9" creationId="{9CBA84DD-C5B6-0BF0-43F0-A84DA7E2059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0" creationId="{D6C778C4-56BC-85DF-592C-CF6F8CE20B1C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1" creationId="{F460547A-106C-343C-6B24-B506BC927B9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2" creationId="{F938D33C-8C50-2C4B-76ED-95F2B9E57AEA}"/>
          </ac:inkMkLst>
        </pc:inkChg>
        <pc:inkChg chg="del mod">
          <ac:chgData name="Luca Crocetti" userId="52efdf86-ba77-4dcf-8f92-67ea05fd85b4" providerId="ADAL" clId="{F54AB79C-CF2F-48E0-AB2B-B1BDA75FD3C3}" dt="2023-10-28T19:14:02.961" v="8233"/>
          <ac:inkMkLst>
            <pc:docMk/>
            <pc:sldMk cId="2342143752" sldId="617"/>
            <ac:inkMk id="273" creationId="{43ACA143-EA39-E93F-2519-C348F886ABC1}"/>
          </ac:inkMkLst>
        </pc:inkChg>
        <pc:inkChg chg="del mod">
          <ac:chgData name="Luca Crocetti" userId="52efdf86-ba77-4dcf-8f92-67ea05fd85b4" providerId="ADAL" clId="{F54AB79C-CF2F-48E0-AB2B-B1BDA75FD3C3}" dt="2023-10-28T19:14:02.948" v="8220"/>
          <ac:inkMkLst>
            <pc:docMk/>
            <pc:sldMk cId="2342143752" sldId="617"/>
            <ac:inkMk id="274" creationId="{3B96BD73-8F54-9108-A77C-FAC746D1D5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5" creationId="{B37A38BA-5FE3-3E1F-C0A6-B7048C82A5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6" creationId="{CBF2A43A-7C6A-2FE5-75B7-91E66FF76554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7" creationId="{86B433A5-FD58-82FD-6288-362EB058DCB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8" creationId="{CC67E529-B3B5-B7AB-0525-97A207279C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9" creationId="{DBB5FFA9-8729-CDF8-8AB9-F28A6AF15B2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0" creationId="{83F80A64-1B27-A4DC-152F-B800511081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1" creationId="{42D3C466-E88E-2174-F44F-E58285815205}"/>
          </ac:inkMkLst>
        </pc:inkChg>
        <pc:inkChg chg="del">
          <ac:chgData name="Luca Crocetti" userId="52efdf86-ba77-4dcf-8f92-67ea05fd85b4" providerId="ADAL" clId="{F54AB79C-CF2F-48E0-AB2B-B1BDA75FD3C3}" dt="2023-10-28T19:14:15.769" v="8239"/>
          <ac:inkMkLst>
            <pc:docMk/>
            <pc:sldMk cId="2342143752" sldId="617"/>
            <ac:inkMk id="285" creationId="{B10985B5-529F-163C-005B-27FFF1B0DDAE}"/>
          </ac:inkMkLst>
        </pc:inkChg>
        <pc:inkChg chg="del mod">
          <ac:chgData name="Luca Crocetti" userId="52efdf86-ba77-4dcf-8f92-67ea05fd85b4" providerId="ADAL" clId="{F54AB79C-CF2F-48E0-AB2B-B1BDA75FD3C3}" dt="2023-10-28T19:14:15.780" v="8252"/>
          <ac:inkMkLst>
            <pc:docMk/>
            <pc:sldMk cId="2342143752" sldId="617"/>
            <ac:inkMk id="286" creationId="{FD519DF4-33E5-9367-592A-17451A8532C6}"/>
          </ac:inkMkLst>
        </pc:inkChg>
        <pc:inkChg chg="del mod">
          <ac:chgData name="Luca Crocetti" userId="52efdf86-ba77-4dcf-8f92-67ea05fd85b4" providerId="ADAL" clId="{F54AB79C-CF2F-48E0-AB2B-B1BDA75FD3C3}" dt="2023-10-28T19:14:15.778" v="8246"/>
          <ac:inkMkLst>
            <pc:docMk/>
            <pc:sldMk cId="2342143752" sldId="617"/>
            <ac:inkMk id="287" creationId="{68E312F4-E9F0-7771-1F9C-1EF2D7DD7883}"/>
          </ac:inkMkLst>
        </pc:inkChg>
        <pc:inkChg chg="del mod">
          <ac:chgData name="Luca Crocetti" userId="52efdf86-ba77-4dcf-8f92-67ea05fd85b4" providerId="ADAL" clId="{F54AB79C-CF2F-48E0-AB2B-B1BDA75FD3C3}" dt="2023-10-28T19:14:15.771" v="8240"/>
          <ac:inkMkLst>
            <pc:docMk/>
            <pc:sldMk cId="2342143752" sldId="617"/>
            <ac:inkMk id="288" creationId="{0E028FEA-0104-1B23-CD18-7D2D69CD7F33}"/>
          </ac:inkMkLst>
        </pc:inkChg>
        <pc:inkChg chg="del mod">
          <ac:chgData name="Luca Crocetti" userId="52efdf86-ba77-4dcf-8f92-67ea05fd85b4" providerId="ADAL" clId="{F54AB79C-CF2F-48E0-AB2B-B1BDA75FD3C3}" dt="2023-10-28T19:14:15.776" v="8243"/>
          <ac:inkMkLst>
            <pc:docMk/>
            <pc:sldMk cId="2342143752" sldId="617"/>
            <ac:inkMk id="289" creationId="{A91D94E1-389A-2099-A2A1-1410E07DC50F}"/>
          </ac:inkMkLst>
        </pc:inkChg>
        <pc:inkChg chg="del mod">
          <ac:chgData name="Luca Crocetti" userId="52efdf86-ba77-4dcf-8f92-67ea05fd85b4" providerId="ADAL" clId="{F54AB79C-CF2F-48E0-AB2B-B1BDA75FD3C3}" dt="2023-10-28T19:14:15.779" v="8248"/>
          <ac:inkMkLst>
            <pc:docMk/>
            <pc:sldMk cId="2342143752" sldId="617"/>
            <ac:inkMk id="290" creationId="{B5CE9582-5DBF-EB9A-EA4C-B1B8A8F01C89}"/>
          </ac:inkMkLst>
        </pc:inkChg>
        <pc:inkChg chg="del mod">
          <ac:chgData name="Luca Crocetti" userId="52efdf86-ba77-4dcf-8f92-67ea05fd85b4" providerId="ADAL" clId="{F54AB79C-CF2F-48E0-AB2B-B1BDA75FD3C3}" dt="2023-10-28T19:14:15.774" v="8242"/>
          <ac:inkMkLst>
            <pc:docMk/>
            <pc:sldMk cId="2342143752" sldId="617"/>
            <ac:inkMk id="291" creationId="{B1C9EB12-AA08-DBEB-DBA2-B8DD41B03D00}"/>
          </ac:inkMkLst>
        </pc:inkChg>
        <pc:inkChg chg="del mod">
          <ac:chgData name="Luca Crocetti" userId="52efdf86-ba77-4dcf-8f92-67ea05fd85b4" providerId="ADAL" clId="{F54AB79C-CF2F-48E0-AB2B-B1BDA75FD3C3}" dt="2023-10-28T19:14:15.780" v="8251"/>
          <ac:inkMkLst>
            <pc:docMk/>
            <pc:sldMk cId="2342143752" sldId="617"/>
            <ac:inkMk id="292" creationId="{3D16C8B4-0388-F5CE-DBB6-4AA3E15F7B59}"/>
          </ac:inkMkLst>
        </pc:inkChg>
        <pc:inkChg chg="del mod">
          <ac:chgData name="Luca Crocetti" userId="52efdf86-ba77-4dcf-8f92-67ea05fd85b4" providerId="ADAL" clId="{F54AB79C-CF2F-48E0-AB2B-B1BDA75FD3C3}" dt="2023-10-28T19:14:15.779" v="8250"/>
          <ac:inkMkLst>
            <pc:docMk/>
            <pc:sldMk cId="2342143752" sldId="617"/>
            <ac:inkMk id="293" creationId="{C6A4D8F8-688C-6E51-1036-B25D48623F96}"/>
          </ac:inkMkLst>
        </pc:inkChg>
        <pc:inkChg chg="del mod">
          <ac:chgData name="Luca Crocetti" userId="52efdf86-ba77-4dcf-8f92-67ea05fd85b4" providerId="ADAL" clId="{F54AB79C-CF2F-48E0-AB2B-B1BDA75FD3C3}" dt="2023-10-28T19:14:02.961" v="8234"/>
          <ac:inkMkLst>
            <pc:docMk/>
            <pc:sldMk cId="2342143752" sldId="617"/>
            <ac:inkMk id="294" creationId="{5A78D00D-06C2-F87A-7608-CDCDB3F847B5}"/>
          </ac:inkMkLst>
        </pc:inkChg>
        <pc:inkChg chg="del">
          <ac:chgData name="Luca Crocetti" userId="52efdf86-ba77-4dcf-8f92-67ea05fd85b4" providerId="ADAL" clId="{F54AB79C-CF2F-48E0-AB2B-B1BDA75FD3C3}" dt="2023-10-28T19:14:02.939" v="8211"/>
          <ac:inkMkLst>
            <pc:docMk/>
            <pc:sldMk cId="2342143752" sldId="617"/>
            <ac:inkMk id="295" creationId="{CB0F12E8-A01F-D4B6-0BD4-44660B4A6DD6}"/>
          </ac:inkMkLst>
        </pc:inkChg>
        <pc:inkChg chg="del mod">
          <ac:chgData name="Luca Crocetti" userId="52efdf86-ba77-4dcf-8f92-67ea05fd85b4" providerId="ADAL" clId="{F54AB79C-CF2F-48E0-AB2B-B1BDA75FD3C3}" dt="2023-10-28T19:14:02.955" v="8227"/>
          <ac:inkMkLst>
            <pc:docMk/>
            <pc:sldMk cId="2342143752" sldId="617"/>
            <ac:inkMk id="296" creationId="{DB92D876-FAE1-EA0B-9C05-ACE4ADDFA518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7" creationId="{13B1A9AF-8BD0-2186-776A-ADE5B20BAC9F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8" creationId="{C362DB2C-CAAB-1F78-49F3-F39A5F45C7CB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9" creationId="{FA965B66-D506-057B-0E14-507DF3A22ABB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0" creationId="{2F924D61-A1F8-850B-56BA-6584553F4490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1" creationId="{FB26F28E-C3E1-0DD6-1721-7A9130C1B256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2" creationId="{71BA7559-E1D7-70DC-0FC4-6E9B4DBC834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7" creationId="{3BD5F78A-0428-9524-FA39-1F5062F8FC4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8" creationId="{2CD2E819-1A64-E3CC-7DE4-653FC143500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0" creationId="{41FB99EC-316F-3621-E484-D74DE70C591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1" creationId="{AEF2D4B5-9D85-C771-204D-C98A5EB5222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2" creationId="{9D95619A-C0D7-CBC8-A547-EEDDC115C2B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3" creationId="{3AA96B74-D6C2-EFCC-ABEE-89D8C2289C3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5" creationId="{6A7DBC80-5E35-58AA-D748-0E0F0EC07BB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6" creationId="{3ACA4A25-5E3D-D960-9C08-2A13F66720F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7" creationId="{F81A6564-03AF-BB77-16BF-B9F2E8B066C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8" creationId="{4AAA75DE-E55A-2A73-130C-0DE01561D0B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9" creationId="{F9E5852D-E585-C7CF-091F-7F4AA60019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0" creationId="{E4A03BAE-E2CF-464A-74C5-05C55D9742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1" creationId="{612DF7D3-DA9B-3857-0A83-979668D305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2" creationId="{E469C8DE-2EE1-B2C0-DBD1-3EEA442B7B2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3" creationId="{DE2772CB-8CC0-EFDB-8446-9BF086FC2E3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6" creationId="{4BCF1AEF-A0C5-54C1-ECA3-68B46638A64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7" creationId="{91E1A95B-FCFC-AF1A-FABB-2C60EE56A4D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8" creationId="{FB99D27D-B8AD-1BDF-4212-73E35655519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9" creationId="{ED2ECDE0-0DE1-71B4-B951-9D90FB7FADF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0" creationId="{41247E9D-D570-7F77-EDB4-6BDDE0A980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1" creationId="{CCEB44DE-7DF7-324D-8CE0-4681389FAFC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2" creationId="{53F612BE-72A2-CCB8-D40F-9F4EF352F18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3" creationId="{28919217-3DD1-C491-1847-6CFCB63895A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4" creationId="{8B93FC6D-DEA3-BA56-5869-4988E132A50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5" creationId="{C8D59AFB-AA03-DADB-F844-33D3A1BF2EC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6" creationId="{6724B130-8ABA-3656-D1B3-BB4A4896462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7" creationId="{161081C0-712C-47F9-BB3C-C1FD0F9F755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9" creationId="{FBCF776B-8383-2B8F-BB28-DB390E226F0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0" creationId="{FCEC690B-13D1-F7DD-3263-93B7FB0DA62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1" creationId="{04A9E817-A83F-EB5E-B7EB-33C9EB753FF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0" creationId="{CA825D18-AE28-941F-87C6-2A2C4979B93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1" creationId="{86041BF7-CB8A-8AF3-46BC-E5A2A101E5E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4" creationId="{1A413B84-F93E-6B17-8D9D-DA1CED60EC7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5" creationId="{1F589FF3-17B1-D0F9-A42B-D900EC9267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6" creationId="{E01DCC14-E364-C0A2-D552-D57FD7A48A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7" creationId="{39A99C0A-B76C-871A-5ECF-0C70DE15A8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8" creationId="{91C580CC-7EE7-EBAC-2827-5D7ED14F07D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9" creationId="{351908A2-942F-C499-54AD-62A10C6495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0" creationId="{2DBD1883-87E1-E20D-2FFB-D6C0DE478B1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1" creationId="{67052BAC-BBC1-23A3-DF34-5045F72BE29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3" creationId="{68629109-F7DF-E5FC-A223-5C1ABA64DAA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4" creationId="{C14EC8A1-9163-745D-9FD3-DAC42974C75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5" creationId="{EB5100F4-85BC-68FC-1149-119E07F0CD6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6" creationId="{7C3A8E9D-2EDB-3620-C3E7-CEA2FCBB09F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7" creationId="{AB7D6212-E7BF-87FB-D87D-474A5E5051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8" creationId="{5388E77E-D4E4-9540-8C63-06E3A1D99BF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9" creationId="{010AB88A-B865-2878-BE1D-FFCE6B045D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4" creationId="{8B540103-4A71-3B6C-4A3E-31DEA6C26A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5" creationId="{F3DF2C69-6C10-294D-C29A-D76DE426B6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6" creationId="{F4CEA762-F75A-9B88-A189-6192D6A7326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7" creationId="{37ADC54D-3E8C-7B23-A1CD-D4B2CBBEB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8" creationId="{F8AF04FB-C5BA-43FC-D14A-BB3278093E2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0" creationId="{8836AFB1-AFEB-83FC-C1BA-21924882428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1" creationId="{3AF7AD17-9F90-6127-C789-23059E93636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2" creationId="{3CD4BC1B-3579-50CF-65D0-CF37B48601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3" creationId="{0AB2FBCC-DE71-AF64-EA80-69AC99B9F4E7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4" creationId="{8B1CD1C1-23C6-6B3A-A7B9-81204458198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5" creationId="{4A9956F6-1516-6B8A-123E-0D1FEC01DF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6" creationId="{A8ECBAA9-F723-9D1C-C0C3-FDDF311B9F8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7" creationId="{46F02161-2134-9CEC-914F-B1CCE716744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8" creationId="{93AB394D-67FF-8F56-A345-3463C276B4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9" creationId="{BD29F07F-D85E-1EEC-00D1-B3F6300C001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0" creationId="{56A86928-CDB3-5993-76FF-09DD4D09E8D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1" creationId="{E6588FF9-3D7C-026B-EE2B-B1F275A6BEE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2" creationId="{FB22197A-CEFE-998D-7755-2555FBC65D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3" creationId="{10C07187-200D-6EE1-B5CE-4B17E38E27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4" creationId="{45C3C254-B4E4-AE5C-A74B-5E0CD9AB77F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5" creationId="{0DABFDEA-473A-DB0A-BF6A-5BCF634E44C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8" creationId="{01961331-3D91-1DCE-20D9-2ECA101767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9" creationId="{A783A132-C166-89D2-5A5B-32EB7F2DCD6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0" creationId="{7C83D108-CB40-C482-CDD0-A15AC7DA44B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1" creationId="{9A2B6FC2-FCDE-0FC0-FEE6-01F0380CB51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2" creationId="{24E13CA4-F67A-41D4-5ED0-BDEFBDBA66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3" creationId="{A909C085-02C9-F2F2-D29A-C0C2F7209A0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4" creationId="{B2EF450A-A70F-7A43-032D-DCF4AEE849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5" creationId="{5197E9EF-0BE1-272B-462C-AFB9D211F9B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6" creationId="{C4D8857F-A8FD-2438-FFE2-F3DB0B4C485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7" creationId="{70A1D88E-C882-8107-FD97-F3728EA033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8" creationId="{387379BE-4A94-ECB3-F1F8-B3D1EEDECAF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5" creationId="{27545C2D-283C-3AC4-86EA-8F143D221A9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6" creationId="{B92E4F50-968A-70D7-DB77-E81F93BB245A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7" creationId="{D7DB0178-FF5C-0E0D-6748-770440BEAE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5" creationId="{5CE0A1FF-1502-041B-6F30-E8AA32F0FBA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6" creationId="{504C084D-830A-3C5B-1613-8D033C6E582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7" creationId="{C7CEB358-8A73-63E1-F6C2-77A4D2B943F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8" creationId="{BB976680-27C7-D1CA-60B3-D69777DBF8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9" creationId="{BDBB3004-C66B-6562-5D48-E21C8FEF32A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0" creationId="{47E1CCB1-F7AA-FA70-F658-012A0E54EBA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2" creationId="{D7E9E797-7CDC-EE3A-1B46-979C8688B35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3" creationId="{383F76F9-6C55-E1FA-AFE7-E1BFAE96627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4" creationId="{052D0512-C69C-B43C-7200-61192DDF09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5" creationId="{8FFDAE73-1B3F-DE9B-60AB-4662B5C65F0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6" creationId="{0CFE049D-08C9-96DA-40F7-D2B93116E8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7" creationId="{5A2FEE9E-E221-A01F-D48D-1BC184BAD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8" creationId="{932AA6B1-767B-2482-626C-4F2D63501EA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9" creationId="{C0286156-2E16-265C-DC6D-6A9D954A507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0" creationId="{989BD5F1-F8B9-92C0-54D0-CFE6C719CED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2" creationId="{5BED17EE-DDBD-0A72-4F00-FD75AFF7565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3" creationId="{20EA26DB-5294-519A-34D8-8479A52C99F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4" creationId="{6317744C-9CDC-3DC9-788A-65733CBDBA9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5" creationId="{C6CD2FC0-B4B3-1406-E6B1-969674D8FF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6" creationId="{52D94683-700F-806B-BD86-F08E4747507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7" creationId="{35EAA2C6-A860-6A26-0702-BFD656112FD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8" creationId="{3C031166-6FE1-8146-09F1-6ED246F7AEE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9" creationId="{1B66A8B8-1C6F-A402-E50F-00029B24E90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0" creationId="{4235BF58-2433-553C-1E68-7BAC85DD4F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1" creationId="{9C2AAD24-40E3-9C12-9164-AADEEFA90F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2" creationId="{BD2E7221-F9CF-00E0-71EA-74E9614B459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3" creationId="{E8B5F826-6140-41AD-DF5D-3451609D07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4" creationId="{D67E34E4-B825-6A94-6B1D-FF97157E2A5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5" creationId="{CEF26D8C-935B-CE95-070C-773AB79449F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6" creationId="{53BE57E7-654E-98A9-8B8D-35FB690F019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7" creationId="{36B12DB3-3CD4-8E7C-76AC-11F6594CECC6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8" creationId="{83069CF5-8226-075F-C85D-3DEE5C09FF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2" creationId="{9D8C487B-1082-CE0D-89B4-E0F4A87E4A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3" creationId="{C4104EE0-B309-5E7E-4145-35D9D6BBE54C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5" creationId="{D39ED39C-552D-D9B5-BDF5-7E822A3EA07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6" creationId="{AD412A43-D70E-500E-9528-8B642630778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7" creationId="{CBD97B97-825C-908E-92BD-DB6CFD76966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8" creationId="{30BBDCB3-8C44-A0FA-FA87-7C467FFC8F5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9" creationId="{8A161EE5-C97F-B9A8-D9FF-C45AEF3D436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0" creationId="{E435A20A-B009-33E1-2DF0-889F7AFD6E5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1" creationId="{1DE7F791-A776-2345-E6DD-FE9A4768C79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2" creationId="{415642A7-8921-0339-F242-0A75D3C841C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3" creationId="{5D9BD1BD-5F7B-260D-3F28-EA08D51A46D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4" creationId="{1FB2031B-8BCE-8769-A134-71BCB32078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5" creationId="{8147E2E7-6A93-B7BD-F4FC-39B6DC69FBB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7" creationId="{81104951-3242-DC5A-0C0F-C0350E9EC2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8" creationId="{CD4813F8-5046-6769-A33D-66D8A59EE00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9" creationId="{7224C8B9-27E5-21D3-0E49-50F40902687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0" creationId="{72FA11D5-637A-4748-5F00-1AA24CF1B1E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1" creationId="{DD81B1DD-172F-FCAC-75EB-76B27E6FE05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7" creationId="{D39256EF-F7D4-246C-81A9-C85CD957C99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8" creationId="{FEA80102-7185-BA25-6E63-F5975F4EE3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9" creationId="{6C07C44F-E2FB-CA32-D443-00D96BC5C4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0" creationId="{1EA04816-8BDB-BB87-251C-A77F5688C6F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1" creationId="{DF6C5AB3-5168-C371-516C-064EB29756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2" creationId="{084C33F3-BDE5-63D2-FD3B-AA380B501F9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3" creationId="{FAB1551B-51DC-7704-D535-33D685ECEC8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4" creationId="{0A41D497-38E4-5FDB-42AA-6D7AF536DD3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5" creationId="{A4B022C6-5FF8-FC65-6CAD-B4201525ABA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6" creationId="{9AFFF425-7544-B128-9181-052DAAC9CD2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7" creationId="{7A2A58EF-AE46-8EFF-1328-729931E88E56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8" creationId="{B40433F7-5920-B566-4997-0A33577B0D71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53" creationId="{4D3D8B99-CC94-41BC-1E5D-A2ADA97680F6}"/>
          </ac:inkMkLst>
        </pc:inkChg>
        <pc:inkChg chg="del topLvl">
          <ac:chgData name="Luca Crocetti" userId="52efdf86-ba77-4dcf-8f92-67ea05fd85b4" providerId="ADAL" clId="{F54AB79C-CF2F-48E0-AB2B-B1BDA75FD3C3}" dt="2023-10-28T19:14:27.623" v="8254"/>
          <ac:inkMkLst>
            <pc:docMk/>
            <pc:sldMk cId="2342143752" sldId="617"/>
            <ac:inkMk id="554" creationId="{2BE0E0D9-0269-7BE0-D13B-0574C82A4DE2}"/>
          </ac:inkMkLst>
        </pc:inkChg>
      </pc:sldChg>
    </pc:docChg>
  </pc:docChgLst>
  <pc:docChgLst>
    <pc:chgData name="Luca Crocetti" userId="52efdf86-ba77-4dcf-8f92-67ea05fd85b4" providerId="ADAL" clId="{AF227302-588C-4E15-9DB7-328BDA93FE0F}"/>
    <pc:docChg chg="undo custSel modSld">
      <pc:chgData name="Luca Crocetti" userId="52efdf86-ba77-4dcf-8f92-67ea05fd85b4" providerId="ADAL" clId="{AF227302-588C-4E15-9DB7-328BDA93FE0F}" dt="2024-12-05T21:05:54.826" v="36"/>
      <pc:docMkLst>
        <pc:docMk/>
      </pc:docMkLst>
      <pc:sldChg chg="modSp mod">
        <pc:chgData name="Luca Crocetti" userId="52efdf86-ba77-4dcf-8f92-67ea05fd85b4" providerId="ADAL" clId="{AF227302-588C-4E15-9DB7-328BDA93FE0F}" dt="2024-12-05T21:03:38.087" v="12"/>
        <pc:sldMkLst>
          <pc:docMk/>
          <pc:sldMk cId="2005315642" sldId="485"/>
        </pc:sldMkLst>
        <pc:spChg chg="mod">
          <ac:chgData name="Luca Crocetti" userId="52efdf86-ba77-4dcf-8f92-67ea05fd85b4" providerId="ADAL" clId="{AF227302-588C-4E15-9DB7-328BDA93FE0F}" dt="2024-12-05T21:03:38.087" v="12"/>
          <ac:spMkLst>
            <pc:docMk/>
            <pc:sldMk cId="2005315642" sldId="4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3:02.588" v="0" actId="20577"/>
        <pc:sldMkLst>
          <pc:docMk/>
          <pc:sldMk cId="3908782548" sldId="572"/>
        </pc:sldMkLst>
        <pc:spChg chg="mod">
          <ac:chgData name="Luca Crocetti" userId="52efdf86-ba77-4dcf-8f92-67ea05fd85b4" providerId="ADAL" clId="{AF227302-588C-4E15-9DB7-328BDA93FE0F}" dt="2024-12-05T21:03:02.588" v="0" actId="20577"/>
          <ac:spMkLst>
            <pc:docMk/>
            <pc:sldMk cId="3908782548" sldId="57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4:05.999" v="19" actId="20577"/>
        <pc:sldMkLst>
          <pc:docMk/>
          <pc:sldMk cId="2111785835" sldId="629"/>
        </pc:sldMkLst>
        <pc:spChg chg="mod">
          <ac:chgData name="Luca Crocetti" userId="52efdf86-ba77-4dcf-8f92-67ea05fd85b4" providerId="ADAL" clId="{AF227302-588C-4E15-9DB7-328BDA93FE0F}" dt="2024-12-05T21:04:05.999" v="19" actId="20577"/>
          <ac:spMkLst>
            <pc:docMk/>
            <pc:sldMk cId="2111785835" sldId="62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5:34.757" v="30" actId="20577"/>
        <pc:sldMkLst>
          <pc:docMk/>
          <pc:sldMk cId="1920670793" sldId="656"/>
        </pc:sldMkLst>
        <pc:spChg chg="mod">
          <ac:chgData name="Luca Crocetti" userId="52efdf86-ba77-4dcf-8f92-67ea05fd85b4" providerId="ADAL" clId="{AF227302-588C-4E15-9DB7-328BDA93FE0F}" dt="2024-12-05T21:05:34.757" v="30" actId="20577"/>
          <ac:spMkLst>
            <pc:docMk/>
            <pc:sldMk cId="1920670793" sldId="65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3:14.948" v="4" actId="20577"/>
        <pc:sldMkLst>
          <pc:docMk/>
          <pc:sldMk cId="3599492411" sldId="657"/>
        </pc:sldMkLst>
        <pc:spChg chg="mod">
          <ac:chgData name="Luca Crocetti" userId="52efdf86-ba77-4dcf-8f92-67ea05fd85b4" providerId="ADAL" clId="{AF227302-588C-4E15-9DB7-328BDA93FE0F}" dt="2024-12-05T21:03:14.948" v="4" actId="20577"/>
          <ac:spMkLst>
            <pc:docMk/>
            <pc:sldMk cId="3599492411" sldId="65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3:06.187" v="1"/>
        <pc:sldMkLst>
          <pc:docMk/>
          <pc:sldMk cId="366450575" sldId="658"/>
        </pc:sldMkLst>
        <pc:spChg chg="mod">
          <ac:chgData name="Luca Crocetti" userId="52efdf86-ba77-4dcf-8f92-67ea05fd85b4" providerId="ADAL" clId="{AF227302-588C-4E15-9DB7-328BDA93FE0F}" dt="2024-12-05T21:03:06.187" v="1"/>
          <ac:spMkLst>
            <pc:docMk/>
            <pc:sldMk cId="366450575" sldId="65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3:09.035" v="2"/>
        <pc:sldMkLst>
          <pc:docMk/>
          <pc:sldMk cId="477520487" sldId="659"/>
        </pc:sldMkLst>
        <pc:spChg chg="mod">
          <ac:chgData name="Luca Crocetti" userId="52efdf86-ba77-4dcf-8f92-67ea05fd85b4" providerId="ADAL" clId="{AF227302-588C-4E15-9DB7-328BDA93FE0F}" dt="2024-12-05T21:03:09.035" v="2"/>
          <ac:spMkLst>
            <pc:docMk/>
            <pc:sldMk cId="477520487" sldId="65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3:11.777" v="3"/>
        <pc:sldMkLst>
          <pc:docMk/>
          <pc:sldMk cId="2470452312" sldId="660"/>
        </pc:sldMkLst>
        <pc:spChg chg="mod">
          <ac:chgData name="Luca Crocetti" userId="52efdf86-ba77-4dcf-8f92-67ea05fd85b4" providerId="ADAL" clId="{AF227302-588C-4E15-9DB7-328BDA93FE0F}" dt="2024-12-05T21:03:11.777" v="3"/>
          <ac:spMkLst>
            <pc:docMk/>
            <pc:sldMk cId="2470452312" sldId="66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3:56.353" v="17"/>
        <pc:sldMkLst>
          <pc:docMk/>
          <pc:sldMk cId="3868464756" sldId="662"/>
        </pc:sldMkLst>
        <pc:spChg chg="mod">
          <ac:chgData name="Luca Crocetti" userId="52efdf86-ba77-4dcf-8f92-67ea05fd85b4" providerId="ADAL" clId="{AF227302-588C-4E15-9DB7-328BDA93FE0F}" dt="2024-12-05T21:03:56.353" v="17"/>
          <ac:spMkLst>
            <pc:docMk/>
            <pc:sldMk cId="3868464756" sldId="66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3:56.937" v="18" actId="20577"/>
        <pc:sldMkLst>
          <pc:docMk/>
          <pc:sldMk cId="1807918813" sldId="663"/>
        </pc:sldMkLst>
        <pc:spChg chg="mod">
          <ac:chgData name="Luca Crocetti" userId="52efdf86-ba77-4dcf-8f92-67ea05fd85b4" providerId="ADAL" clId="{AF227302-588C-4E15-9DB7-328BDA93FE0F}" dt="2024-12-05T21:03:56.937" v="18" actId="20577"/>
          <ac:spMkLst>
            <pc:docMk/>
            <pc:sldMk cId="1807918813" sldId="66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3:55.953" v="16"/>
        <pc:sldMkLst>
          <pc:docMk/>
          <pc:sldMk cId="4256416122" sldId="665"/>
        </pc:sldMkLst>
        <pc:spChg chg="mod">
          <ac:chgData name="Luca Crocetti" userId="52efdf86-ba77-4dcf-8f92-67ea05fd85b4" providerId="ADAL" clId="{AF227302-588C-4E15-9DB7-328BDA93FE0F}" dt="2024-12-05T21:03:55.953" v="16"/>
          <ac:spMkLst>
            <pc:docMk/>
            <pc:sldMk cId="4256416122" sldId="66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3:23.857" v="7"/>
        <pc:sldMkLst>
          <pc:docMk/>
          <pc:sldMk cId="2555574890" sldId="668"/>
        </pc:sldMkLst>
        <pc:spChg chg="mod">
          <ac:chgData name="Luca Crocetti" userId="52efdf86-ba77-4dcf-8f92-67ea05fd85b4" providerId="ADAL" clId="{AF227302-588C-4E15-9DB7-328BDA93FE0F}" dt="2024-12-05T21:03:23.857" v="7"/>
          <ac:spMkLst>
            <pc:docMk/>
            <pc:sldMk cId="2555574890" sldId="66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3:18.217" v="5"/>
        <pc:sldMkLst>
          <pc:docMk/>
          <pc:sldMk cId="751996774" sldId="669"/>
        </pc:sldMkLst>
        <pc:spChg chg="mod">
          <ac:chgData name="Luca Crocetti" userId="52efdf86-ba77-4dcf-8f92-67ea05fd85b4" providerId="ADAL" clId="{AF227302-588C-4E15-9DB7-328BDA93FE0F}" dt="2024-12-05T21:03:18.217" v="5"/>
          <ac:spMkLst>
            <pc:docMk/>
            <pc:sldMk cId="751996774" sldId="66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3:21.188" v="6"/>
        <pc:sldMkLst>
          <pc:docMk/>
          <pc:sldMk cId="3803633387" sldId="670"/>
        </pc:sldMkLst>
        <pc:spChg chg="mod">
          <ac:chgData name="Luca Crocetti" userId="52efdf86-ba77-4dcf-8f92-67ea05fd85b4" providerId="ADAL" clId="{AF227302-588C-4E15-9DB7-328BDA93FE0F}" dt="2024-12-05T21:03:21.188" v="6"/>
          <ac:spMkLst>
            <pc:docMk/>
            <pc:sldMk cId="3803633387" sldId="67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3:26.718" v="8"/>
        <pc:sldMkLst>
          <pc:docMk/>
          <pc:sldMk cId="1788639477" sldId="671"/>
        </pc:sldMkLst>
        <pc:spChg chg="mod">
          <ac:chgData name="Luca Crocetti" userId="52efdf86-ba77-4dcf-8f92-67ea05fd85b4" providerId="ADAL" clId="{AF227302-588C-4E15-9DB7-328BDA93FE0F}" dt="2024-12-05T21:03:26.718" v="8"/>
          <ac:spMkLst>
            <pc:docMk/>
            <pc:sldMk cId="1788639477" sldId="67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3:29.538" v="9"/>
        <pc:sldMkLst>
          <pc:docMk/>
          <pc:sldMk cId="1750129284" sldId="672"/>
        </pc:sldMkLst>
        <pc:spChg chg="mod">
          <ac:chgData name="Luca Crocetti" userId="52efdf86-ba77-4dcf-8f92-67ea05fd85b4" providerId="ADAL" clId="{AF227302-588C-4E15-9DB7-328BDA93FE0F}" dt="2024-12-05T21:03:29.538" v="9"/>
          <ac:spMkLst>
            <pc:docMk/>
            <pc:sldMk cId="1750129284" sldId="67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3:32.338" v="10"/>
        <pc:sldMkLst>
          <pc:docMk/>
          <pc:sldMk cId="408143900" sldId="673"/>
        </pc:sldMkLst>
        <pc:spChg chg="mod">
          <ac:chgData name="Luca Crocetti" userId="52efdf86-ba77-4dcf-8f92-67ea05fd85b4" providerId="ADAL" clId="{AF227302-588C-4E15-9DB7-328BDA93FE0F}" dt="2024-12-05T21:03:32.338" v="10"/>
          <ac:spMkLst>
            <pc:docMk/>
            <pc:sldMk cId="408143900" sldId="67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3:35.121" v="11"/>
        <pc:sldMkLst>
          <pc:docMk/>
          <pc:sldMk cId="2631804331" sldId="674"/>
        </pc:sldMkLst>
        <pc:spChg chg="mod">
          <ac:chgData name="Luca Crocetti" userId="52efdf86-ba77-4dcf-8f92-67ea05fd85b4" providerId="ADAL" clId="{AF227302-588C-4E15-9DB7-328BDA93FE0F}" dt="2024-12-05T21:03:35.121" v="11"/>
          <ac:spMkLst>
            <pc:docMk/>
            <pc:sldMk cId="2631804331" sldId="67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4:20.353" v="21"/>
        <pc:sldMkLst>
          <pc:docMk/>
          <pc:sldMk cId="1365815644" sldId="675"/>
        </pc:sldMkLst>
        <pc:spChg chg="mod">
          <ac:chgData name="Luca Crocetti" userId="52efdf86-ba77-4dcf-8f92-67ea05fd85b4" providerId="ADAL" clId="{AF227302-588C-4E15-9DB7-328BDA93FE0F}" dt="2024-12-05T21:04:20.353" v="21"/>
          <ac:spMkLst>
            <pc:docMk/>
            <pc:sldMk cId="1365815644" sldId="67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4:17.197" v="20"/>
        <pc:sldMkLst>
          <pc:docMk/>
          <pc:sldMk cId="765540618" sldId="676"/>
        </pc:sldMkLst>
        <pc:spChg chg="mod">
          <ac:chgData name="Luca Crocetti" userId="52efdf86-ba77-4dcf-8f92-67ea05fd85b4" providerId="ADAL" clId="{AF227302-588C-4E15-9DB7-328BDA93FE0F}" dt="2024-12-05T21:04:17.197" v="20"/>
          <ac:spMkLst>
            <pc:docMk/>
            <pc:sldMk cId="765540618" sldId="67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4:23.379" v="22"/>
        <pc:sldMkLst>
          <pc:docMk/>
          <pc:sldMk cId="3033853019" sldId="677"/>
        </pc:sldMkLst>
        <pc:spChg chg="mod">
          <ac:chgData name="Luca Crocetti" userId="52efdf86-ba77-4dcf-8f92-67ea05fd85b4" providerId="ADAL" clId="{AF227302-588C-4E15-9DB7-328BDA93FE0F}" dt="2024-12-05T21:04:23.379" v="22"/>
          <ac:spMkLst>
            <pc:docMk/>
            <pc:sldMk cId="3033853019" sldId="67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4:31.527" v="23"/>
        <pc:sldMkLst>
          <pc:docMk/>
          <pc:sldMk cId="1785424979" sldId="678"/>
        </pc:sldMkLst>
        <pc:spChg chg="mod">
          <ac:chgData name="Luca Crocetti" userId="52efdf86-ba77-4dcf-8f92-67ea05fd85b4" providerId="ADAL" clId="{AF227302-588C-4E15-9DB7-328BDA93FE0F}" dt="2024-12-05T21:04:31.527" v="23"/>
          <ac:spMkLst>
            <pc:docMk/>
            <pc:sldMk cId="1785424979" sldId="67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4:34.687" v="24"/>
        <pc:sldMkLst>
          <pc:docMk/>
          <pc:sldMk cId="2628974118" sldId="679"/>
        </pc:sldMkLst>
        <pc:spChg chg="mod">
          <ac:chgData name="Luca Crocetti" userId="52efdf86-ba77-4dcf-8f92-67ea05fd85b4" providerId="ADAL" clId="{AF227302-588C-4E15-9DB7-328BDA93FE0F}" dt="2024-12-05T21:04:34.687" v="24"/>
          <ac:spMkLst>
            <pc:docMk/>
            <pc:sldMk cId="2628974118" sldId="67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4:38.129" v="25"/>
        <pc:sldMkLst>
          <pc:docMk/>
          <pc:sldMk cId="3014153345" sldId="681"/>
        </pc:sldMkLst>
        <pc:spChg chg="mod">
          <ac:chgData name="Luca Crocetti" userId="52efdf86-ba77-4dcf-8f92-67ea05fd85b4" providerId="ADAL" clId="{AF227302-588C-4E15-9DB7-328BDA93FE0F}" dt="2024-12-05T21:04:38.129" v="25"/>
          <ac:spMkLst>
            <pc:docMk/>
            <pc:sldMk cId="3014153345" sldId="68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4:52.084" v="27" actId="20577"/>
        <pc:sldMkLst>
          <pc:docMk/>
          <pc:sldMk cId="1744256739" sldId="682"/>
        </pc:sldMkLst>
        <pc:spChg chg="mod">
          <ac:chgData name="Luca Crocetti" userId="52efdf86-ba77-4dcf-8f92-67ea05fd85b4" providerId="ADAL" clId="{AF227302-588C-4E15-9DB7-328BDA93FE0F}" dt="2024-12-05T21:04:52.084" v="27" actId="20577"/>
          <ac:spMkLst>
            <pc:docMk/>
            <pc:sldMk cId="1744256739" sldId="68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5:04.463" v="28" actId="20577"/>
        <pc:sldMkLst>
          <pc:docMk/>
          <pc:sldMk cId="3602567750" sldId="683"/>
        </pc:sldMkLst>
        <pc:spChg chg="mod">
          <ac:chgData name="Luca Crocetti" userId="52efdf86-ba77-4dcf-8f92-67ea05fd85b4" providerId="ADAL" clId="{AF227302-588C-4E15-9DB7-328BDA93FE0F}" dt="2024-12-05T21:05:04.463" v="28" actId="20577"/>
          <ac:spMkLst>
            <pc:docMk/>
            <pc:sldMk cId="3602567750" sldId="68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5:08.585" v="29"/>
        <pc:sldMkLst>
          <pc:docMk/>
          <pc:sldMk cId="3579559756" sldId="684"/>
        </pc:sldMkLst>
        <pc:spChg chg="mod">
          <ac:chgData name="Luca Crocetti" userId="52efdf86-ba77-4dcf-8f92-67ea05fd85b4" providerId="ADAL" clId="{AF227302-588C-4E15-9DB7-328BDA93FE0F}" dt="2024-12-05T21:05:08.585" v="29"/>
          <ac:spMkLst>
            <pc:docMk/>
            <pc:sldMk cId="3579559756" sldId="68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5:38.231" v="31" actId="20577"/>
        <pc:sldMkLst>
          <pc:docMk/>
          <pc:sldMk cId="3210928534" sldId="685"/>
        </pc:sldMkLst>
        <pc:spChg chg="mod">
          <ac:chgData name="Luca Crocetti" userId="52efdf86-ba77-4dcf-8f92-67ea05fd85b4" providerId="ADAL" clId="{AF227302-588C-4E15-9DB7-328BDA93FE0F}" dt="2024-12-05T21:05:38.231" v="31" actId="20577"/>
          <ac:spMkLst>
            <pc:docMk/>
            <pc:sldMk cId="3210928534" sldId="6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5:41.646" v="32"/>
        <pc:sldMkLst>
          <pc:docMk/>
          <pc:sldMk cId="3572689518" sldId="712"/>
        </pc:sldMkLst>
        <pc:spChg chg="mod">
          <ac:chgData name="Luca Crocetti" userId="52efdf86-ba77-4dcf-8f92-67ea05fd85b4" providerId="ADAL" clId="{AF227302-588C-4E15-9DB7-328BDA93FE0F}" dt="2024-12-05T21:05:41.646" v="32"/>
          <ac:spMkLst>
            <pc:docMk/>
            <pc:sldMk cId="3572689518" sldId="71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5:45.162" v="33"/>
        <pc:sldMkLst>
          <pc:docMk/>
          <pc:sldMk cId="3684652778" sldId="713"/>
        </pc:sldMkLst>
        <pc:spChg chg="mod">
          <ac:chgData name="Luca Crocetti" userId="52efdf86-ba77-4dcf-8f92-67ea05fd85b4" providerId="ADAL" clId="{AF227302-588C-4E15-9DB7-328BDA93FE0F}" dt="2024-12-05T21:05:45.162" v="33"/>
          <ac:spMkLst>
            <pc:docMk/>
            <pc:sldMk cId="3684652778" sldId="71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5:47.919" v="34"/>
        <pc:sldMkLst>
          <pc:docMk/>
          <pc:sldMk cId="2359399728" sldId="714"/>
        </pc:sldMkLst>
        <pc:spChg chg="mod">
          <ac:chgData name="Luca Crocetti" userId="52efdf86-ba77-4dcf-8f92-67ea05fd85b4" providerId="ADAL" clId="{AF227302-588C-4E15-9DB7-328BDA93FE0F}" dt="2024-12-05T21:05:47.919" v="34"/>
          <ac:spMkLst>
            <pc:docMk/>
            <pc:sldMk cId="2359399728" sldId="71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5:52.007" v="35"/>
        <pc:sldMkLst>
          <pc:docMk/>
          <pc:sldMk cId="3716159175" sldId="715"/>
        </pc:sldMkLst>
        <pc:spChg chg="mod">
          <ac:chgData name="Luca Crocetti" userId="52efdf86-ba77-4dcf-8f92-67ea05fd85b4" providerId="ADAL" clId="{AF227302-588C-4E15-9DB7-328BDA93FE0F}" dt="2024-12-05T21:05:52.007" v="35"/>
          <ac:spMkLst>
            <pc:docMk/>
            <pc:sldMk cId="3716159175" sldId="71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F227302-588C-4E15-9DB7-328BDA93FE0F}" dt="2024-12-05T21:05:54.826" v="36"/>
        <pc:sldMkLst>
          <pc:docMk/>
          <pc:sldMk cId="3366532651" sldId="716"/>
        </pc:sldMkLst>
        <pc:spChg chg="mod">
          <ac:chgData name="Luca Crocetti" userId="52efdf86-ba77-4dcf-8f92-67ea05fd85b4" providerId="ADAL" clId="{AF227302-588C-4E15-9DB7-328BDA93FE0F}" dt="2024-12-05T21:05:54.826" v="36"/>
          <ac:spMkLst>
            <pc:docMk/>
            <pc:sldMk cId="3366532651" sldId="716"/>
            <ac:spMk id="2" creationId="{A1E43869-A74A-4BC1-B9CE-79D78A6BDFFE}"/>
          </ac:spMkLst>
        </pc:spChg>
      </pc:sldChg>
    </pc:docChg>
  </pc:docChgLst>
  <pc:docChgLst>
    <pc:chgData name="Luca Crocetti" userId="52efdf86-ba77-4dcf-8f92-67ea05fd85b4" providerId="ADAL" clId="{44298F47-E88B-4AB1-83FB-3EB16B5D3730}"/>
    <pc:docChg chg="undo redo custSel delSld modSld modMainMaster">
      <pc:chgData name="Luca Crocetti" userId="52efdf86-ba77-4dcf-8f92-67ea05fd85b4" providerId="ADAL" clId="{44298F47-E88B-4AB1-83FB-3EB16B5D3730}" dt="2023-10-19T18:32:24.231" v="3013" actId="1076"/>
      <pc:docMkLst>
        <pc:docMk/>
      </pc:docMkLst>
      <pc:sldChg chg="modSp mod">
        <pc:chgData name="Luca Crocetti" userId="52efdf86-ba77-4dcf-8f92-67ea05fd85b4" providerId="ADAL" clId="{44298F47-E88B-4AB1-83FB-3EB16B5D3730}" dt="2023-10-19T18:06:18.913" v="2410" actId="20577"/>
        <pc:sldMkLst>
          <pc:docMk/>
          <pc:sldMk cId="3387663932" sldId="362"/>
        </pc:sldMkLst>
        <pc:spChg chg="mod">
          <ac:chgData name="Luca Crocetti" userId="52efdf86-ba77-4dcf-8f92-67ea05fd85b4" providerId="ADAL" clId="{44298F47-E88B-4AB1-83FB-3EB16B5D3730}" dt="2023-10-19T18:06:18.913" v="2410" actId="20577"/>
          <ac:spMkLst>
            <pc:docMk/>
            <pc:sldMk cId="3387663932" sldId="362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44298F47-E88B-4AB1-83FB-3EB16B5D3730}" dt="2023-10-19T18:06:54.110" v="2442" actId="20577"/>
        <pc:sldMkLst>
          <pc:docMk/>
          <pc:sldMk cId="2005315642" sldId="485"/>
        </pc:sldMkLst>
        <pc:spChg chg="mod">
          <ac:chgData name="Luca Crocetti" userId="52efdf86-ba77-4dcf-8f92-67ea05fd85b4" providerId="ADAL" clId="{44298F47-E88B-4AB1-83FB-3EB16B5D3730}" dt="2023-10-19T18:06:54.110" v="2442" actId="20577"/>
          <ac:spMkLst>
            <pc:docMk/>
            <pc:sldMk cId="2005315642" sldId="4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1.848" v="2494" actId="20577"/>
        <pc:sldMkLst>
          <pc:docMk/>
          <pc:sldMk cId="1469408096" sldId="487"/>
        </pc:sldMkLst>
        <pc:spChg chg="mod">
          <ac:chgData name="Luca Crocetti" userId="52efdf86-ba77-4dcf-8f92-67ea05fd85b4" providerId="ADAL" clId="{44298F47-E88B-4AB1-83FB-3EB16B5D3730}" dt="2023-10-19T18:09:51.848" v="2494" actId="20577"/>
          <ac:spMkLst>
            <pc:docMk/>
            <pc:sldMk cId="1469408096" sldId="4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6.165" v="2495"/>
        <pc:sldMkLst>
          <pc:docMk/>
          <pc:sldMk cId="4259217074" sldId="488"/>
        </pc:sldMkLst>
        <pc:spChg chg="mod">
          <ac:chgData name="Luca Crocetti" userId="52efdf86-ba77-4dcf-8f92-67ea05fd85b4" providerId="ADAL" clId="{44298F47-E88B-4AB1-83FB-3EB16B5D3730}" dt="2023-10-19T18:09:56.165" v="2495"/>
          <ac:spMkLst>
            <pc:docMk/>
            <pc:sldMk cId="4259217074" sldId="48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9.098" v="2496"/>
        <pc:sldMkLst>
          <pc:docMk/>
          <pc:sldMk cId="3889456875" sldId="489"/>
        </pc:sldMkLst>
        <pc:spChg chg="mod">
          <ac:chgData name="Luca Crocetti" userId="52efdf86-ba77-4dcf-8f92-67ea05fd85b4" providerId="ADAL" clId="{44298F47-E88B-4AB1-83FB-3EB16B5D3730}" dt="2023-10-19T18:09:59.098" v="2496"/>
          <ac:spMkLst>
            <pc:docMk/>
            <pc:sldMk cId="3889456875" sldId="4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22.085" v="2497"/>
        <pc:sldMkLst>
          <pc:docMk/>
          <pc:sldMk cId="3649699406" sldId="490"/>
        </pc:sldMkLst>
        <pc:spChg chg="mod">
          <ac:chgData name="Luca Crocetti" userId="52efdf86-ba77-4dcf-8f92-67ea05fd85b4" providerId="ADAL" clId="{44298F47-E88B-4AB1-83FB-3EB16B5D3730}" dt="2023-10-19T18:10:22.085" v="2497"/>
          <ac:spMkLst>
            <pc:docMk/>
            <pc:sldMk cId="3649699406" sldId="490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0:25.209" v="2498"/>
        <pc:sldMkLst>
          <pc:docMk/>
          <pc:sldMk cId="3325834170" sldId="491"/>
        </pc:sldMkLst>
        <pc:spChg chg="mod">
          <ac:chgData name="Luca Crocetti" userId="52efdf86-ba77-4dcf-8f92-67ea05fd85b4" providerId="ADAL" clId="{44298F47-E88B-4AB1-83FB-3EB16B5D3730}" dt="2023-10-19T18:10:25.209" v="2498"/>
          <ac:spMkLst>
            <pc:docMk/>
            <pc:sldMk cId="3325834170" sldId="49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30" creationId="{E3CA5DE6-2DF1-53E2-A01A-8AF043356FD7}"/>
          </ac:grpSpMkLst>
        </pc:gr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59" creationId="{15E37339-E211-FB0D-D943-5B43B329E82D}"/>
          </ac:grpSpMkLst>
        </pc:grpChg>
        <pc:grpChg chg="del mod">
          <ac:chgData name="Luca Crocetti" userId="52efdf86-ba77-4dcf-8f92-67ea05fd85b4" providerId="ADAL" clId="{44298F47-E88B-4AB1-83FB-3EB16B5D3730}" dt="2023-10-18T20:33:41.411" v="215"/>
          <ac:grpSpMkLst>
            <pc:docMk/>
            <pc:sldMk cId="3325834170" sldId="491"/>
            <ac:grpSpMk id="1026" creationId="{75D00A39-83C0-0849-6153-686282A1712E}"/>
          </ac:grpSpMkLst>
        </pc:grpChg>
        <pc:grpChg chg="mod">
          <ac:chgData name="Luca Crocetti" userId="52efdf86-ba77-4dcf-8f92-67ea05fd85b4" providerId="ADAL" clId="{44298F47-E88B-4AB1-83FB-3EB16B5D3730}" dt="2023-10-18T20:34:28.677" v="283"/>
          <ac:grpSpMkLst>
            <pc:docMk/>
            <pc:sldMk cId="3325834170" sldId="491"/>
            <ac:grpSpMk id="1062" creationId="{735D445B-0FEF-793E-C0D5-A74236D7E809}"/>
          </ac:grpSpMkLst>
        </pc:grpChg>
        <pc:grpChg chg="del mod">
          <ac:chgData name="Luca Crocetti" userId="52efdf86-ba77-4dcf-8f92-67ea05fd85b4" providerId="ADAL" clId="{44298F47-E88B-4AB1-83FB-3EB16B5D3730}" dt="2023-10-18T20:33:43.174" v="218"/>
          <ac:grpSpMkLst>
            <pc:docMk/>
            <pc:sldMk cId="3325834170" sldId="491"/>
            <ac:grpSpMk id="1068" creationId="{7E867279-29F2-E374-6FBB-8D83A2285F50}"/>
          </ac:grpSpMkLst>
        </pc:grpChg>
        <pc:grpChg chg="del mod">
          <ac:chgData name="Luca Crocetti" userId="52efdf86-ba77-4dcf-8f92-67ea05fd85b4" providerId="ADAL" clId="{44298F47-E88B-4AB1-83FB-3EB16B5D3730}" dt="2023-10-18T20:33:43.951" v="220"/>
          <ac:grpSpMkLst>
            <pc:docMk/>
            <pc:sldMk cId="3325834170" sldId="491"/>
            <ac:grpSpMk id="1071" creationId="{53D638B6-2654-CBE2-428A-2D912F68CD73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73" creationId="{F20A1FC6-3B2E-7F2F-C272-587028C3AD2A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79" creationId="{7EF52CEE-D242-DF14-010B-48946FCDD7DD}"/>
          </ac:grpSpMkLst>
        </pc:grpChg>
        <pc:grpChg chg="del mod">
          <ac:chgData name="Luca Crocetti" userId="52efdf86-ba77-4dcf-8f92-67ea05fd85b4" providerId="ADAL" clId="{44298F47-E88B-4AB1-83FB-3EB16B5D3730}" dt="2023-10-18T20:34:08.731" v="254"/>
          <ac:grpSpMkLst>
            <pc:docMk/>
            <pc:sldMk cId="3325834170" sldId="491"/>
            <ac:grpSpMk id="1085" creationId="{6C89CAAB-3659-B2F7-B9B1-251924988EE2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91" creationId="{0DAA2333-A1CE-0B0A-C91E-B37D401D4FBA}"/>
          </ac:grpSpMkLst>
        </pc:grpChg>
        <pc:grpChg chg="del mod">
          <ac:chgData name="Luca Crocetti" userId="52efdf86-ba77-4dcf-8f92-67ea05fd85b4" providerId="ADAL" clId="{44298F47-E88B-4AB1-83FB-3EB16B5D3730}" dt="2023-10-18T20:34:12.442" v="258"/>
          <ac:grpSpMkLst>
            <pc:docMk/>
            <pc:sldMk cId="3325834170" sldId="491"/>
            <ac:grpSpMk id="1093" creationId="{E0D7B808-0299-A74F-6708-E3DEDA9BB792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95" creationId="{9DC3D11F-14C5-D64C-BD15-24FA09178A25}"/>
          </ac:grpSpMkLst>
        </pc:grpChg>
        <pc:grpChg chg="del mod">
          <ac:chgData name="Luca Crocetti" userId="52efdf86-ba77-4dcf-8f92-67ea05fd85b4" providerId="ADAL" clId="{44298F47-E88B-4AB1-83FB-3EB16B5D3730}" dt="2023-10-18T20:34:15.853" v="264"/>
          <ac:grpSpMkLst>
            <pc:docMk/>
            <pc:sldMk cId="3325834170" sldId="491"/>
            <ac:grpSpMk id="1098" creationId="{392F5D88-F20D-CD9A-14BA-729EB5F72EF4}"/>
          </ac:grpSpMkLst>
        </pc:grpChg>
        <pc:grpChg chg="del mod">
          <ac:chgData name="Luca Crocetti" userId="52efdf86-ba77-4dcf-8f92-67ea05fd85b4" providerId="ADAL" clId="{44298F47-E88B-4AB1-83FB-3EB16B5D3730}" dt="2023-10-18T20:34:28.677" v="282"/>
          <ac:grpSpMkLst>
            <pc:docMk/>
            <pc:sldMk cId="3325834170" sldId="491"/>
            <ac:grpSpMk id="1101" creationId="{8E34E9D1-74A8-6E76-4022-E45E8A58669F}"/>
          </ac:grpSpMkLst>
        </pc:grpChg>
        <pc:grpChg chg="del mod">
          <ac:chgData name="Luca Crocetti" userId="52efdf86-ba77-4dcf-8f92-67ea05fd85b4" providerId="ADAL" clId="{44298F47-E88B-4AB1-83FB-3EB16B5D3730}" dt="2023-10-18T20:34:22.206" v="268"/>
          <ac:grpSpMkLst>
            <pc:docMk/>
            <pc:sldMk cId="3325834170" sldId="491"/>
            <ac:grpSpMk id="1104" creationId="{48FAF582-DB84-369A-77DA-C7D398F5BE67}"/>
          </ac:grpSpMkLst>
        </pc:grpChg>
        <pc:grpChg chg="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1107" creationId="{31F6BFDC-A974-67B9-1F78-5314CF5511F4}"/>
          </ac:grpSpMkLst>
        </pc:grpChg>
        <pc:grpChg chg="mod">
          <ac:chgData name="Luca Crocetti" userId="52efdf86-ba77-4dcf-8f92-67ea05fd85b4" providerId="ADAL" clId="{44298F47-E88B-4AB1-83FB-3EB16B5D3730}" dt="2023-10-18T20:34:32.973" v="287"/>
          <ac:grpSpMkLst>
            <pc:docMk/>
            <pc:sldMk cId="3325834170" sldId="491"/>
            <ac:grpSpMk id="1110" creationId="{7B6FE06E-13C5-700D-46AD-0B5BB36C39BD}"/>
          </ac:grpSpMkLst>
        </pc:grpChg>
        <pc:grpChg chg="del 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3" creationId="{31EC1978-6673-94B3-7811-C93F5A8894FF}"/>
          </ac:grpSpMkLst>
        </pc:grpChg>
        <pc:grpChg chg="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6" creationId="{94CCF2CA-6891-F0F6-E0A2-E0B8092EC711}"/>
          </ac:grpSpMkLst>
        </pc:grpChg>
        <pc:inkChg chg="del mod">
          <ac:chgData name="Luca Crocetti" userId="52efdf86-ba77-4dcf-8f92-67ea05fd85b4" providerId="ADAL" clId="{44298F47-E88B-4AB1-83FB-3EB16B5D3730}" dt="2023-10-18T20:33:02.650" v="148"/>
          <ac:inkMkLst>
            <pc:docMk/>
            <pc:sldMk cId="3325834170" sldId="491"/>
            <ac:inkMk id="4" creationId="{D459EE66-137B-0B78-C823-FD2244346D6A}"/>
          </ac:inkMkLst>
        </pc:inkChg>
        <pc:inkChg chg="del mod">
          <ac:chgData name="Luca Crocetti" userId="52efdf86-ba77-4dcf-8f92-67ea05fd85b4" providerId="ADAL" clId="{44298F47-E88B-4AB1-83FB-3EB16B5D3730}" dt="2023-10-18T20:33:02.666" v="157"/>
          <ac:inkMkLst>
            <pc:docMk/>
            <pc:sldMk cId="3325834170" sldId="491"/>
            <ac:inkMk id="5" creationId="{8AB355E0-8FB3-0F86-4E13-478092959978}"/>
          </ac:inkMkLst>
        </pc:inkChg>
        <pc:inkChg chg="del mod">
          <ac:chgData name="Luca Crocetti" userId="52efdf86-ba77-4dcf-8f92-67ea05fd85b4" providerId="ADAL" clId="{44298F47-E88B-4AB1-83FB-3EB16B5D3730}" dt="2023-10-18T20:33:02.666" v="155"/>
          <ac:inkMkLst>
            <pc:docMk/>
            <pc:sldMk cId="3325834170" sldId="491"/>
            <ac:inkMk id="6" creationId="{F492B95B-5297-9760-7DF3-F42C42EE1C47}"/>
          </ac:inkMkLst>
        </pc:inkChg>
        <pc:inkChg chg="del mod">
          <ac:chgData name="Luca Crocetti" userId="52efdf86-ba77-4dcf-8f92-67ea05fd85b4" providerId="ADAL" clId="{44298F47-E88B-4AB1-83FB-3EB16B5D3730}" dt="2023-10-18T20:33:02.650" v="152"/>
          <ac:inkMkLst>
            <pc:docMk/>
            <pc:sldMk cId="3325834170" sldId="491"/>
            <ac:inkMk id="7" creationId="{2D5B4791-A507-A3C6-41EB-020934EB7351}"/>
          </ac:inkMkLst>
        </pc:inkChg>
        <pc:inkChg chg="del mod">
          <ac:chgData name="Luca Crocetti" userId="52efdf86-ba77-4dcf-8f92-67ea05fd85b4" providerId="ADAL" clId="{44298F47-E88B-4AB1-83FB-3EB16B5D3730}" dt="2023-10-18T20:33:02.650" v="144"/>
          <ac:inkMkLst>
            <pc:docMk/>
            <pc:sldMk cId="3325834170" sldId="491"/>
            <ac:inkMk id="8" creationId="{9B05488E-01F2-C17C-FD79-FA4EAB861C3C}"/>
          </ac:inkMkLst>
        </pc:inkChg>
        <pc:inkChg chg="del mod">
          <ac:chgData name="Luca Crocetti" userId="52efdf86-ba77-4dcf-8f92-67ea05fd85b4" providerId="ADAL" clId="{44298F47-E88B-4AB1-83FB-3EB16B5D3730}" dt="2023-10-18T20:33:02.650" v="146"/>
          <ac:inkMkLst>
            <pc:docMk/>
            <pc:sldMk cId="3325834170" sldId="491"/>
            <ac:inkMk id="9" creationId="{1D3FF16C-B339-61B5-8940-831D9778C0B6}"/>
          </ac:inkMkLst>
        </pc:inkChg>
        <pc:inkChg chg="del mod">
          <ac:chgData name="Luca Crocetti" userId="52efdf86-ba77-4dcf-8f92-67ea05fd85b4" providerId="ADAL" clId="{44298F47-E88B-4AB1-83FB-3EB16B5D3730}" dt="2023-10-18T20:33:02.650" v="150"/>
          <ac:inkMkLst>
            <pc:docMk/>
            <pc:sldMk cId="3325834170" sldId="491"/>
            <ac:inkMk id="10" creationId="{7E32F42A-D179-DFF7-861D-7AF06FCE355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" creationId="{B885D9D5-9F4A-78D7-B259-84B3CF392C8B}"/>
          </ac:inkMkLst>
        </pc:inkChg>
        <pc:inkChg chg="del mod">
          <ac:chgData name="Luca Crocetti" userId="52efdf86-ba77-4dcf-8f92-67ea05fd85b4" providerId="ADAL" clId="{44298F47-E88B-4AB1-83FB-3EB16B5D3730}" dt="2023-10-18T20:33:02.650" v="145"/>
          <ac:inkMkLst>
            <pc:docMk/>
            <pc:sldMk cId="3325834170" sldId="491"/>
            <ac:inkMk id="12" creationId="{729E8DDF-A9BC-85F4-5887-2F349377C2F4}"/>
          </ac:inkMkLst>
        </pc:inkChg>
        <pc:inkChg chg="del mod">
          <ac:chgData name="Luca Crocetti" userId="52efdf86-ba77-4dcf-8f92-67ea05fd85b4" providerId="ADAL" clId="{44298F47-E88B-4AB1-83FB-3EB16B5D3730}" dt="2023-10-18T20:33:02.666" v="156"/>
          <ac:inkMkLst>
            <pc:docMk/>
            <pc:sldMk cId="3325834170" sldId="491"/>
            <ac:inkMk id="13" creationId="{CB2F6AEB-4413-FD3E-4561-8C2FCB25B911}"/>
          </ac:inkMkLst>
        </pc:inkChg>
        <pc:inkChg chg="del">
          <ac:chgData name="Luca Crocetti" userId="52efdf86-ba77-4dcf-8f92-67ea05fd85b4" providerId="ADAL" clId="{44298F47-E88B-4AB1-83FB-3EB16B5D3730}" dt="2023-10-18T20:33:02.650" v="143"/>
          <ac:inkMkLst>
            <pc:docMk/>
            <pc:sldMk cId="3325834170" sldId="491"/>
            <ac:inkMk id="14" creationId="{6468CA17-7F61-91C9-31DC-4510F1C0E3BA}"/>
          </ac:inkMkLst>
        </pc:inkChg>
        <pc:inkChg chg="del mod">
          <ac:chgData name="Luca Crocetti" userId="52efdf86-ba77-4dcf-8f92-67ea05fd85b4" providerId="ADAL" clId="{44298F47-E88B-4AB1-83FB-3EB16B5D3730}" dt="2023-10-18T20:33:02.650" v="151"/>
          <ac:inkMkLst>
            <pc:docMk/>
            <pc:sldMk cId="3325834170" sldId="491"/>
            <ac:inkMk id="15" creationId="{D335EC31-8BCE-DE0A-C70D-B74FC7781D08}"/>
          </ac:inkMkLst>
        </pc:inkChg>
        <pc:inkChg chg="del mod">
          <ac:chgData name="Luca Crocetti" userId="52efdf86-ba77-4dcf-8f92-67ea05fd85b4" providerId="ADAL" clId="{44298F47-E88B-4AB1-83FB-3EB16B5D3730}" dt="2023-10-18T20:33:02.650" v="153"/>
          <ac:inkMkLst>
            <pc:docMk/>
            <pc:sldMk cId="3325834170" sldId="491"/>
            <ac:inkMk id="16" creationId="{AEBBE067-FADA-2170-D92C-C6CA037AC7D3}"/>
          </ac:inkMkLst>
        </pc:inkChg>
        <pc:inkChg chg="del mod">
          <ac:chgData name="Luca Crocetti" userId="52efdf86-ba77-4dcf-8f92-67ea05fd85b4" providerId="ADAL" clId="{44298F47-E88B-4AB1-83FB-3EB16B5D3730}" dt="2023-10-18T20:33:02.650" v="147"/>
          <ac:inkMkLst>
            <pc:docMk/>
            <pc:sldMk cId="3325834170" sldId="491"/>
            <ac:inkMk id="17" creationId="{889A979D-9EFB-D750-4CEF-FCE138993939}"/>
          </ac:inkMkLst>
        </pc:inkChg>
        <pc:inkChg chg="del mod">
          <ac:chgData name="Luca Crocetti" userId="52efdf86-ba77-4dcf-8f92-67ea05fd85b4" providerId="ADAL" clId="{44298F47-E88B-4AB1-83FB-3EB16B5D3730}" dt="2023-10-18T20:33:02.650" v="149"/>
          <ac:inkMkLst>
            <pc:docMk/>
            <pc:sldMk cId="3325834170" sldId="491"/>
            <ac:inkMk id="18" creationId="{B4541F92-E2BE-E286-E442-374718DE3B1C}"/>
          </ac:inkMkLst>
        </pc:inkChg>
        <pc:inkChg chg="del mod">
          <ac:chgData name="Luca Crocetti" userId="52efdf86-ba77-4dcf-8f92-67ea05fd85b4" providerId="ADAL" clId="{44298F47-E88B-4AB1-83FB-3EB16B5D3730}" dt="2023-10-18T20:33:02.650" v="154"/>
          <ac:inkMkLst>
            <pc:docMk/>
            <pc:sldMk cId="3325834170" sldId="491"/>
            <ac:inkMk id="19" creationId="{BA7CE8BB-6701-4F9C-C0E3-53BABC5E1905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0" creationId="{3270A70B-C919-DCD5-2179-FF3BDC35477C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1" creationId="{04C7EEDC-48EE-9B8A-6EFB-3F3D774927D4}"/>
          </ac:inkMkLst>
        </pc:inkChg>
        <pc:inkChg chg="del mod">
          <ac:chgData name="Luca Crocetti" userId="52efdf86-ba77-4dcf-8f92-67ea05fd85b4" providerId="ADAL" clId="{44298F47-E88B-4AB1-83FB-3EB16B5D3730}" dt="2023-10-18T20:34:22.206" v="269"/>
          <ac:inkMkLst>
            <pc:docMk/>
            <pc:sldMk cId="3325834170" sldId="491"/>
            <ac:inkMk id="22" creationId="{5E1C50D9-2C9C-6B12-D6EE-44567ABF2D1E}"/>
          </ac:inkMkLst>
        </pc:inkChg>
        <pc:inkChg chg="del mod">
          <ac:chgData name="Luca Crocetti" userId="52efdf86-ba77-4dcf-8f92-67ea05fd85b4" providerId="ADAL" clId="{44298F47-E88B-4AB1-83FB-3EB16B5D3730}" dt="2023-10-18T20:34:22.208" v="273"/>
          <ac:inkMkLst>
            <pc:docMk/>
            <pc:sldMk cId="3325834170" sldId="491"/>
            <ac:inkMk id="23" creationId="{73551641-ED70-34B6-260B-4162444BA661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4" creationId="{EE78EC94-934F-0B7B-23E6-0733DD279E84}"/>
          </ac:inkMkLst>
        </pc:inkChg>
        <pc:inkChg chg="del mod">
          <ac:chgData name="Luca Crocetti" userId="52efdf86-ba77-4dcf-8f92-67ea05fd85b4" providerId="ADAL" clId="{44298F47-E88B-4AB1-83FB-3EB16B5D3730}" dt="2023-10-18T20:34:22.208" v="272"/>
          <ac:inkMkLst>
            <pc:docMk/>
            <pc:sldMk cId="3325834170" sldId="491"/>
            <ac:inkMk id="25" creationId="{37FBC73E-B844-7CA1-7109-AC169E086AFB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6" creationId="{BCBABDA6-8ED5-E56B-8E75-F3328F2503A2}"/>
          </ac:inkMkLst>
        </pc:inkChg>
        <pc:inkChg chg="del mod">
          <ac:chgData name="Luca Crocetti" userId="52efdf86-ba77-4dcf-8f92-67ea05fd85b4" providerId="ADAL" clId="{44298F47-E88B-4AB1-83FB-3EB16B5D3730}" dt="2023-10-18T20:34:22.206" v="270"/>
          <ac:inkMkLst>
            <pc:docMk/>
            <pc:sldMk cId="3325834170" sldId="491"/>
            <ac:inkMk id="27" creationId="{DF87FEDD-7C58-64E7-3FF9-261DAB5D3DA4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8" creationId="{E655F9A6-1ED5-D6A4-267F-1BFA051FD5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1" creationId="{EABAC669-0C53-2AA2-5593-DA101ECFC386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2" creationId="{721E0911-8ECD-79AF-72B3-5696699822A7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4" creationId="{21AED695-0512-BA43-27BA-304CC1CFF1F8}"/>
          </ac:inkMkLst>
        </pc:inkChg>
        <pc:inkChg chg="del mod">
          <ac:chgData name="Luca Crocetti" userId="52efdf86-ba77-4dcf-8f92-67ea05fd85b4" providerId="ADAL" clId="{44298F47-E88B-4AB1-83FB-3EB16B5D3730}" dt="2023-10-18T20:33:46.868" v="222"/>
          <ac:inkMkLst>
            <pc:docMk/>
            <pc:sldMk cId="3325834170" sldId="491"/>
            <ac:inkMk id="35" creationId="{30E45140-A0CF-D80C-9230-51DEA6AF3668}"/>
          </ac:inkMkLst>
        </pc:inkChg>
        <pc:inkChg chg="del mod">
          <ac:chgData name="Luca Crocetti" userId="52efdf86-ba77-4dcf-8f92-67ea05fd85b4" providerId="ADAL" clId="{44298F47-E88B-4AB1-83FB-3EB16B5D3730}" dt="2023-10-18T20:33:46.868" v="221"/>
          <ac:inkMkLst>
            <pc:docMk/>
            <pc:sldMk cId="3325834170" sldId="491"/>
            <ac:inkMk id="36" creationId="{6DF17147-50CD-F27C-60C6-68822C8F883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7" creationId="{516EE1FD-FCC8-48A2-5180-0DB1CA709EB9}"/>
          </ac:inkMkLst>
        </pc:inkChg>
        <pc:inkChg chg="del mod">
          <ac:chgData name="Luca Crocetti" userId="52efdf86-ba77-4dcf-8f92-67ea05fd85b4" providerId="ADAL" clId="{44298F47-E88B-4AB1-83FB-3EB16B5D3730}" dt="2023-10-18T20:33:46.868" v="225"/>
          <ac:inkMkLst>
            <pc:docMk/>
            <pc:sldMk cId="3325834170" sldId="491"/>
            <ac:inkMk id="38" creationId="{D085BD2A-7B78-9003-B572-1674CAF93B83}"/>
          </ac:inkMkLst>
        </pc:inkChg>
        <pc:inkChg chg="del mod">
          <ac:chgData name="Luca Crocetti" userId="52efdf86-ba77-4dcf-8f92-67ea05fd85b4" providerId="ADAL" clId="{44298F47-E88B-4AB1-83FB-3EB16B5D3730}" dt="2023-10-18T20:33:46.868" v="224"/>
          <ac:inkMkLst>
            <pc:docMk/>
            <pc:sldMk cId="3325834170" sldId="491"/>
            <ac:inkMk id="39" creationId="{F8B6473D-B4EE-C31E-5FE3-553EA001306C}"/>
          </ac:inkMkLst>
        </pc:inkChg>
        <pc:inkChg chg="del mod">
          <ac:chgData name="Luca Crocetti" userId="52efdf86-ba77-4dcf-8f92-67ea05fd85b4" providerId="ADAL" clId="{44298F47-E88B-4AB1-83FB-3EB16B5D3730}" dt="2023-10-18T20:33:46.868" v="226"/>
          <ac:inkMkLst>
            <pc:docMk/>
            <pc:sldMk cId="3325834170" sldId="491"/>
            <ac:inkMk id="40" creationId="{4625CE41-DF9F-FE19-07A8-EFA60D223D4A}"/>
          </ac:inkMkLst>
        </pc:inkChg>
        <pc:inkChg chg="del mod">
          <ac:chgData name="Luca Crocetti" userId="52efdf86-ba77-4dcf-8f92-67ea05fd85b4" providerId="ADAL" clId="{44298F47-E88B-4AB1-83FB-3EB16B5D3730}" dt="2023-10-18T20:33:46.868" v="223"/>
          <ac:inkMkLst>
            <pc:docMk/>
            <pc:sldMk cId="3325834170" sldId="491"/>
            <ac:inkMk id="41" creationId="{F35121FC-BA38-7558-9807-0015255A64A3}"/>
          </ac:inkMkLst>
        </pc:inkChg>
        <pc:inkChg chg="del mod">
          <ac:chgData name="Luca Crocetti" userId="52efdf86-ba77-4dcf-8f92-67ea05fd85b4" providerId="ADAL" clId="{44298F47-E88B-4AB1-83FB-3EB16B5D3730}" dt="2023-10-18T20:33:54.972" v="237"/>
          <ac:inkMkLst>
            <pc:docMk/>
            <pc:sldMk cId="3325834170" sldId="491"/>
            <ac:inkMk id="42" creationId="{1E51A938-44CC-FF0C-D35D-DFE3BB81B618}"/>
          </ac:inkMkLst>
        </pc:inkChg>
        <pc:inkChg chg="del mod">
          <ac:chgData name="Luca Crocetti" userId="52efdf86-ba77-4dcf-8f92-67ea05fd85b4" providerId="ADAL" clId="{44298F47-E88B-4AB1-83FB-3EB16B5D3730}" dt="2023-10-18T20:33:54.972" v="234"/>
          <ac:inkMkLst>
            <pc:docMk/>
            <pc:sldMk cId="3325834170" sldId="491"/>
            <ac:inkMk id="43" creationId="{4AE7CBC9-8C4C-B44C-4CDB-4A2951116C07}"/>
          </ac:inkMkLst>
        </pc:inkChg>
        <pc:inkChg chg="del mod">
          <ac:chgData name="Luca Crocetti" userId="52efdf86-ba77-4dcf-8f92-67ea05fd85b4" providerId="ADAL" clId="{44298F47-E88B-4AB1-83FB-3EB16B5D3730}" dt="2023-10-18T20:33:54.972" v="236"/>
          <ac:inkMkLst>
            <pc:docMk/>
            <pc:sldMk cId="3325834170" sldId="491"/>
            <ac:inkMk id="44" creationId="{3B214FAD-4E38-62A4-E24F-76C8F424167F}"/>
          </ac:inkMkLst>
        </pc:inkChg>
        <pc:inkChg chg="del mod">
          <ac:chgData name="Luca Crocetti" userId="52efdf86-ba77-4dcf-8f92-67ea05fd85b4" providerId="ADAL" clId="{44298F47-E88B-4AB1-83FB-3EB16B5D3730}" dt="2023-10-18T20:33:54.972" v="233"/>
          <ac:inkMkLst>
            <pc:docMk/>
            <pc:sldMk cId="3325834170" sldId="491"/>
            <ac:inkMk id="45" creationId="{12995410-A160-F806-E563-B6491E76C7F6}"/>
          </ac:inkMkLst>
        </pc:inkChg>
        <pc:inkChg chg="del mod">
          <ac:chgData name="Luca Crocetti" userId="52efdf86-ba77-4dcf-8f92-67ea05fd85b4" providerId="ADAL" clId="{44298F47-E88B-4AB1-83FB-3EB16B5D3730}" dt="2023-10-18T20:33:54.972" v="235"/>
          <ac:inkMkLst>
            <pc:docMk/>
            <pc:sldMk cId="3325834170" sldId="491"/>
            <ac:inkMk id="46" creationId="{63AD7182-60C1-B8C9-249D-8B9E67E24426}"/>
          </ac:inkMkLst>
        </pc:inkChg>
        <pc:inkChg chg="del mod">
          <ac:chgData name="Luca Crocetti" userId="52efdf86-ba77-4dcf-8f92-67ea05fd85b4" providerId="ADAL" clId="{44298F47-E88B-4AB1-83FB-3EB16B5D3730}" dt="2023-10-18T20:33:58.058" v="238"/>
          <ac:inkMkLst>
            <pc:docMk/>
            <pc:sldMk cId="3325834170" sldId="491"/>
            <ac:inkMk id="47" creationId="{51BECA9B-ED65-2584-EA04-BCE7D08C5276}"/>
          </ac:inkMkLst>
        </pc:inkChg>
        <pc:inkChg chg="del mod">
          <ac:chgData name="Luca Crocetti" userId="52efdf86-ba77-4dcf-8f92-67ea05fd85b4" providerId="ADAL" clId="{44298F47-E88B-4AB1-83FB-3EB16B5D3730}" dt="2023-10-18T20:33:58.058" v="239"/>
          <ac:inkMkLst>
            <pc:docMk/>
            <pc:sldMk cId="3325834170" sldId="491"/>
            <ac:inkMk id="48" creationId="{381E0C91-6F64-0F70-1578-47197F521BFF}"/>
          </ac:inkMkLst>
        </pc:inkChg>
        <pc:inkChg chg="del mod">
          <ac:chgData name="Luca Crocetti" userId="52efdf86-ba77-4dcf-8f92-67ea05fd85b4" providerId="ADAL" clId="{44298F47-E88B-4AB1-83FB-3EB16B5D3730}" dt="2023-10-18T20:33:58.058" v="241"/>
          <ac:inkMkLst>
            <pc:docMk/>
            <pc:sldMk cId="3325834170" sldId="491"/>
            <ac:inkMk id="49" creationId="{BBA7DE27-E927-4199-ABCF-EE3ED6527BEA}"/>
          </ac:inkMkLst>
        </pc:inkChg>
        <pc:inkChg chg="del mod">
          <ac:chgData name="Luca Crocetti" userId="52efdf86-ba77-4dcf-8f92-67ea05fd85b4" providerId="ADAL" clId="{44298F47-E88B-4AB1-83FB-3EB16B5D3730}" dt="2023-10-18T20:33:58.058" v="240"/>
          <ac:inkMkLst>
            <pc:docMk/>
            <pc:sldMk cId="3325834170" sldId="491"/>
            <ac:inkMk id="50" creationId="{D2708C0A-DF8B-5F7C-1F11-4588C3BB1A68}"/>
          </ac:inkMkLst>
        </pc:inkChg>
        <pc:inkChg chg="del mod">
          <ac:chgData name="Luca Crocetti" userId="52efdf86-ba77-4dcf-8f92-67ea05fd85b4" providerId="ADAL" clId="{44298F47-E88B-4AB1-83FB-3EB16B5D3730}" dt="2023-10-18T20:33:58.058" v="242"/>
          <ac:inkMkLst>
            <pc:docMk/>
            <pc:sldMk cId="3325834170" sldId="491"/>
            <ac:inkMk id="51" creationId="{964B6EA9-57FA-5F41-44B1-B74E3C4FB4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2" creationId="{D4A0C260-7EF4-83B0-E520-D87B68C58442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3" creationId="{4F63D7FE-7F13-AE6E-CA09-712267621A12}"/>
          </ac:inkMkLst>
        </pc:inkChg>
        <pc:inkChg chg="del">
          <ac:chgData name="Luca Crocetti" userId="52efdf86-ba77-4dcf-8f92-67ea05fd85b4" providerId="ADAL" clId="{44298F47-E88B-4AB1-83FB-3EB16B5D3730}" dt="2023-10-18T20:34:37.925" v="293"/>
          <ac:inkMkLst>
            <pc:docMk/>
            <pc:sldMk cId="3325834170" sldId="491"/>
            <ac:inkMk id="55" creationId="{0EE252A5-5BB5-285C-2516-3A040B9944E6}"/>
          </ac:inkMkLst>
        </pc:inkChg>
        <pc:inkChg chg="del">
          <ac:chgData name="Luca Crocetti" userId="52efdf86-ba77-4dcf-8f92-67ea05fd85b4" providerId="ADAL" clId="{44298F47-E88B-4AB1-83FB-3EB16B5D3730}" dt="2023-10-18T20:34:37.925" v="292"/>
          <ac:inkMkLst>
            <pc:docMk/>
            <pc:sldMk cId="3325834170" sldId="491"/>
            <ac:inkMk id="56" creationId="{70B8B9FD-EB3E-EE51-3D64-8E2F27C553C0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7" creationId="{529F7CE6-601D-2E43-1212-B84BEABFC90D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8" creationId="{2C403907-92A5-9293-B636-CBA8D2DF17A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0" creationId="{D3FB853C-BEBB-8D77-B38E-D97BC787C84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1" creationId="{977A68A3-1DFE-350B-D8FF-8D0D731A8A0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2" creationId="{7F2ADD0D-8076-1A94-7D79-37CBF48C43D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3" creationId="{22E872BB-0B66-BA71-C089-46D75A904F6E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4" creationId="{C1ED8A50-3818-AA61-0ADF-F8D944D6B61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5" creationId="{D7B28A45-AACF-7C47-C037-E4249C1A898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7" creationId="{76DB2EC1-572B-FE5F-2BDD-7C5DA8AA988F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8" creationId="{8A704312-32F0-3787-6E45-0E03123AE44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9" creationId="{2CC11930-BA4E-2044-25AD-5865D934379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0" creationId="{D6588BDB-1C72-32C7-8F83-B3959A69873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1" creationId="{174FA181-3797-A563-BA24-9F87B794F19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2" creationId="{B69AACC7-A7AB-1054-9B26-6E8ADBCF323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3" creationId="{4A025EF2-CAB6-78CA-607D-94FA9507C0E2}"/>
          </ac:inkMkLst>
        </pc:inkChg>
        <pc:inkChg chg="del mod">
          <ac:chgData name="Luca Crocetti" userId="52efdf86-ba77-4dcf-8f92-67ea05fd85b4" providerId="ADAL" clId="{44298F47-E88B-4AB1-83FB-3EB16B5D3730}" dt="2023-10-18T20:33:28.107" v="184"/>
          <ac:inkMkLst>
            <pc:docMk/>
            <pc:sldMk cId="3325834170" sldId="491"/>
            <ac:inkMk id="1034" creationId="{D4AA56A7-630E-3688-EA0C-7C2EE14BCB87}"/>
          </ac:inkMkLst>
        </pc:inkChg>
        <pc:inkChg chg="del mod">
          <ac:chgData name="Luca Crocetti" userId="52efdf86-ba77-4dcf-8f92-67ea05fd85b4" providerId="ADAL" clId="{44298F47-E88B-4AB1-83FB-3EB16B5D3730}" dt="2023-10-18T20:33:28.107" v="190"/>
          <ac:inkMkLst>
            <pc:docMk/>
            <pc:sldMk cId="3325834170" sldId="491"/>
            <ac:inkMk id="1035" creationId="{0EABA974-301C-A191-C69F-40D2DDA97CF3}"/>
          </ac:inkMkLst>
        </pc:inkChg>
        <pc:inkChg chg="del mod">
          <ac:chgData name="Luca Crocetti" userId="52efdf86-ba77-4dcf-8f92-67ea05fd85b4" providerId="ADAL" clId="{44298F47-E88B-4AB1-83FB-3EB16B5D3730}" dt="2023-10-18T20:33:28.107" v="180"/>
          <ac:inkMkLst>
            <pc:docMk/>
            <pc:sldMk cId="3325834170" sldId="491"/>
            <ac:inkMk id="1036" creationId="{17C2851B-B26E-94DF-7260-7FD6316F44B8}"/>
          </ac:inkMkLst>
        </pc:inkChg>
        <pc:inkChg chg="del mod">
          <ac:chgData name="Luca Crocetti" userId="52efdf86-ba77-4dcf-8f92-67ea05fd85b4" providerId="ADAL" clId="{44298F47-E88B-4AB1-83FB-3EB16B5D3730}" dt="2023-10-18T20:33:28.107" v="179"/>
          <ac:inkMkLst>
            <pc:docMk/>
            <pc:sldMk cId="3325834170" sldId="491"/>
            <ac:inkMk id="1037" creationId="{B3D8A09F-CD00-99BE-046A-3E0CEB491177}"/>
          </ac:inkMkLst>
        </pc:inkChg>
        <pc:inkChg chg="del mod">
          <ac:chgData name="Luca Crocetti" userId="52efdf86-ba77-4dcf-8f92-67ea05fd85b4" providerId="ADAL" clId="{44298F47-E88B-4AB1-83FB-3EB16B5D3730}" dt="2023-10-18T20:33:28.090" v="174"/>
          <ac:inkMkLst>
            <pc:docMk/>
            <pc:sldMk cId="3325834170" sldId="491"/>
            <ac:inkMk id="1038" creationId="{245D6CFA-7B4E-68BA-9ED4-B430B8B873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9" creationId="{397B543F-B51F-A8A7-3F45-6FEE076B977C}"/>
          </ac:inkMkLst>
        </pc:inkChg>
        <pc:inkChg chg="del mod">
          <ac:chgData name="Luca Crocetti" userId="52efdf86-ba77-4dcf-8f92-67ea05fd85b4" providerId="ADAL" clId="{44298F47-E88B-4AB1-83FB-3EB16B5D3730}" dt="2023-10-18T20:33:28.090" v="175"/>
          <ac:inkMkLst>
            <pc:docMk/>
            <pc:sldMk cId="3325834170" sldId="491"/>
            <ac:inkMk id="1040" creationId="{E4E0A535-4B80-1AA9-928A-39CC2C46208A}"/>
          </ac:inkMkLst>
        </pc:inkChg>
        <pc:inkChg chg="del mod">
          <ac:chgData name="Luca Crocetti" userId="52efdf86-ba77-4dcf-8f92-67ea05fd85b4" providerId="ADAL" clId="{44298F47-E88B-4AB1-83FB-3EB16B5D3730}" dt="2023-10-18T20:33:28.107" v="185"/>
          <ac:inkMkLst>
            <pc:docMk/>
            <pc:sldMk cId="3325834170" sldId="491"/>
            <ac:inkMk id="1041" creationId="{CD06581D-D7CC-66A7-920B-918380DABA9B}"/>
          </ac:inkMkLst>
        </pc:inkChg>
        <pc:inkChg chg="del mod">
          <ac:chgData name="Luca Crocetti" userId="52efdf86-ba77-4dcf-8f92-67ea05fd85b4" providerId="ADAL" clId="{44298F47-E88B-4AB1-83FB-3EB16B5D3730}" dt="2023-10-18T20:33:28.107" v="182"/>
          <ac:inkMkLst>
            <pc:docMk/>
            <pc:sldMk cId="3325834170" sldId="491"/>
            <ac:inkMk id="1042" creationId="{055FF0A1-DCCB-3655-6BE4-B6974E5375FA}"/>
          </ac:inkMkLst>
        </pc:inkChg>
        <pc:inkChg chg="del mod">
          <ac:chgData name="Luca Crocetti" userId="52efdf86-ba77-4dcf-8f92-67ea05fd85b4" providerId="ADAL" clId="{44298F47-E88B-4AB1-83FB-3EB16B5D3730}" dt="2023-10-18T20:33:28.107" v="189"/>
          <ac:inkMkLst>
            <pc:docMk/>
            <pc:sldMk cId="3325834170" sldId="491"/>
            <ac:inkMk id="1043" creationId="{8270E59B-E2DD-037B-0A0F-04D6091765C7}"/>
          </ac:inkMkLst>
        </pc:inkChg>
        <pc:inkChg chg="del mod">
          <ac:chgData name="Luca Crocetti" userId="52efdf86-ba77-4dcf-8f92-67ea05fd85b4" providerId="ADAL" clId="{44298F47-E88B-4AB1-83FB-3EB16B5D3730}" dt="2023-10-18T20:33:28.107" v="187"/>
          <ac:inkMkLst>
            <pc:docMk/>
            <pc:sldMk cId="3325834170" sldId="491"/>
            <ac:inkMk id="1044" creationId="{D1FBA407-BA02-F18D-5203-81E45FA354E1}"/>
          </ac:inkMkLst>
        </pc:inkChg>
        <pc:inkChg chg="del mod">
          <ac:chgData name="Luca Crocetti" userId="52efdf86-ba77-4dcf-8f92-67ea05fd85b4" providerId="ADAL" clId="{44298F47-E88B-4AB1-83FB-3EB16B5D3730}" dt="2023-10-18T20:33:28.107" v="177"/>
          <ac:inkMkLst>
            <pc:docMk/>
            <pc:sldMk cId="3325834170" sldId="491"/>
            <ac:inkMk id="1045" creationId="{BA4EDF65-4FFE-32CF-19BA-86E4D3ED9C19}"/>
          </ac:inkMkLst>
        </pc:inkChg>
        <pc:inkChg chg="del mod">
          <ac:chgData name="Luca Crocetti" userId="52efdf86-ba77-4dcf-8f92-67ea05fd85b4" providerId="ADAL" clId="{44298F47-E88B-4AB1-83FB-3EB16B5D3730}" dt="2023-10-18T20:33:28.107" v="181"/>
          <ac:inkMkLst>
            <pc:docMk/>
            <pc:sldMk cId="3325834170" sldId="491"/>
            <ac:inkMk id="1046" creationId="{1BE29138-5F5F-4485-8C67-CB144C44BE2B}"/>
          </ac:inkMkLst>
        </pc:inkChg>
        <pc:inkChg chg="del mod">
          <ac:chgData name="Luca Crocetti" userId="52efdf86-ba77-4dcf-8f92-67ea05fd85b4" providerId="ADAL" clId="{44298F47-E88B-4AB1-83FB-3EB16B5D3730}" dt="2023-10-18T20:33:28.107" v="178"/>
          <ac:inkMkLst>
            <pc:docMk/>
            <pc:sldMk cId="3325834170" sldId="491"/>
            <ac:inkMk id="1047" creationId="{FC56FE1F-9189-D796-AEE8-6657B24CE3D0}"/>
          </ac:inkMkLst>
        </pc:inkChg>
        <pc:inkChg chg="del mod">
          <ac:chgData name="Luca Crocetti" userId="52efdf86-ba77-4dcf-8f92-67ea05fd85b4" providerId="ADAL" clId="{44298F47-E88B-4AB1-83FB-3EB16B5D3730}" dt="2023-10-18T20:33:28.107" v="188"/>
          <ac:inkMkLst>
            <pc:docMk/>
            <pc:sldMk cId="3325834170" sldId="491"/>
            <ac:inkMk id="1048" creationId="{75EC6800-BBFE-29DD-B360-EDC696F2B100}"/>
          </ac:inkMkLst>
        </pc:inkChg>
        <pc:inkChg chg="del mod">
          <ac:chgData name="Luca Crocetti" userId="52efdf86-ba77-4dcf-8f92-67ea05fd85b4" providerId="ADAL" clId="{44298F47-E88B-4AB1-83FB-3EB16B5D3730}" dt="2023-10-18T20:33:28.107" v="183"/>
          <ac:inkMkLst>
            <pc:docMk/>
            <pc:sldMk cId="3325834170" sldId="491"/>
            <ac:inkMk id="1049" creationId="{06B374D0-7985-D40C-C144-B7D8A241EF72}"/>
          </ac:inkMkLst>
        </pc:inkChg>
        <pc:inkChg chg="del mod">
          <ac:chgData name="Luca Crocetti" userId="52efdf86-ba77-4dcf-8f92-67ea05fd85b4" providerId="ADAL" clId="{44298F47-E88B-4AB1-83FB-3EB16B5D3730}" dt="2023-10-18T20:33:28.105" v="176"/>
          <ac:inkMkLst>
            <pc:docMk/>
            <pc:sldMk cId="3325834170" sldId="491"/>
            <ac:inkMk id="1050" creationId="{BA9C7C99-ABCD-134B-AC1C-9C7019ED890C}"/>
          </ac:inkMkLst>
        </pc:inkChg>
        <pc:inkChg chg="del mod">
          <ac:chgData name="Luca Crocetti" userId="52efdf86-ba77-4dcf-8f92-67ea05fd85b4" providerId="ADAL" clId="{44298F47-E88B-4AB1-83FB-3EB16B5D3730}" dt="2023-10-18T20:33:28.123" v="192"/>
          <ac:inkMkLst>
            <pc:docMk/>
            <pc:sldMk cId="3325834170" sldId="491"/>
            <ac:inkMk id="1051" creationId="{2512291E-8CAD-90A5-2DF9-A4DC69B5AAD0}"/>
          </ac:inkMkLst>
        </pc:inkChg>
        <pc:inkChg chg="del mod">
          <ac:chgData name="Luca Crocetti" userId="52efdf86-ba77-4dcf-8f92-67ea05fd85b4" providerId="ADAL" clId="{44298F47-E88B-4AB1-83FB-3EB16B5D3730}" dt="2023-10-18T20:33:28.122" v="191"/>
          <ac:inkMkLst>
            <pc:docMk/>
            <pc:sldMk cId="3325834170" sldId="491"/>
            <ac:inkMk id="1052" creationId="{48F06A5D-E4D9-88B2-FFB2-789FB3C019F8}"/>
          </ac:inkMkLst>
        </pc:inkChg>
        <pc:inkChg chg="del mod">
          <ac:chgData name="Luca Crocetti" userId="52efdf86-ba77-4dcf-8f92-67ea05fd85b4" providerId="ADAL" clId="{44298F47-E88B-4AB1-83FB-3EB16B5D3730}" dt="2023-10-18T20:33:28.123" v="193"/>
          <ac:inkMkLst>
            <pc:docMk/>
            <pc:sldMk cId="3325834170" sldId="491"/>
            <ac:inkMk id="1053" creationId="{CF39DBAD-316D-3661-8E57-6A12078D0129}"/>
          </ac:inkMkLst>
        </pc:inkChg>
        <pc:inkChg chg="del mod">
          <ac:chgData name="Luca Crocetti" userId="52efdf86-ba77-4dcf-8f92-67ea05fd85b4" providerId="ADAL" clId="{44298F47-E88B-4AB1-83FB-3EB16B5D3730}" dt="2023-10-18T20:33:28.107" v="186"/>
          <ac:inkMkLst>
            <pc:docMk/>
            <pc:sldMk cId="3325834170" sldId="491"/>
            <ac:inkMk id="1054" creationId="{0DEFECB0-942D-20E0-3AB6-25B1BAAA06F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55" creationId="{B0A53056-B040-4370-9293-18597A332562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6" creationId="{E7531504-C242-F46D-23C8-419D9B09F6B8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7" creationId="{46C465DF-6525-24D9-D240-1F73C8AF18D2}"/>
          </ac:inkMkLst>
        </pc:inkChg>
        <pc:inkChg chg="del mod">
          <ac:chgData name="Luca Crocetti" userId="52efdf86-ba77-4dcf-8f92-67ea05fd85b4" providerId="ADAL" clId="{44298F47-E88B-4AB1-83FB-3EB16B5D3730}" dt="2023-10-18T20:34:28.677" v="280"/>
          <ac:inkMkLst>
            <pc:docMk/>
            <pc:sldMk cId="3325834170" sldId="491"/>
            <ac:inkMk id="1058" creationId="{9AB9F314-9B9A-2E5B-DF09-FCBA76574B97}"/>
          </ac:inkMkLst>
        </pc:inkChg>
        <pc:inkChg chg="del mod">
          <ac:chgData name="Luca Crocetti" userId="52efdf86-ba77-4dcf-8f92-67ea05fd85b4" providerId="ADAL" clId="{44298F47-E88B-4AB1-83FB-3EB16B5D3730}" dt="2023-10-18T20:34:28.677" v="277"/>
          <ac:inkMkLst>
            <pc:docMk/>
            <pc:sldMk cId="3325834170" sldId="491"/>
            <ac:inkMk id="1059" creationId="{FEF06097-14A2-116D-0A9C-4F7E49136728}"/>
          </ac:inkMkLst>
        </pc:inkChg>
        <pc:inkChg chg="del mod">
          <ac:chgData name="Luca Crocetti" userId="52efdf86-ba77-4dcf-8f92-67ea05fd85b4" providerId="ADAL" clId="{44298F47-E88B-4AB1-83FB-3EB16B5D3730}" dt="2023-10-18T20:34:28.677" v="278"/>
          <ac:inkMkLst>
            <pc:docMk/>
            <pc:sldMk cId="3325834170" sldId="491"/>
            <ac:inkMk id="1060" creationId="{B882A636-3CAD-8D84-0E28-8FADD9E00A80}"/>
          </ac:inkMkLst>
        </pc:inkChg>
        <pc:inkChg chg="del 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61" creationId="{CF0F7A1B-3A94-3467-6959-8ADBF43521C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3" creationId="{679EE79F-79E7-E638-7E9B-8F2E247583D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4" creationId="{9C7091A7-B011-13EC-A4A6-45C47CE622E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5" creationId="{CBD31677-5524-86EF-74F9-03C2D526E28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6" creationId="{A41B46BC-D88E-9735-E121-4B00880D8CC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7" creationId="{38F44A38-12DC-12BD-00C8-18815A7CC9E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9" creationId="{35DD4869-2C8C-76D2-574B-BA5DC766CE9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0" creationId="{BBFE2BFF-1AD0-C74C-CE0B-706E3432BD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2" creationId="{6F84D38A-A14F-354A-F655-AA1862A1037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4" creationId="{0E7190D4-D6B4-3492-2D77-B52F085B6A0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5" creationId="{517CBC78-DFF9-F532-A001-D6C23672F19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6" creationId="{BA555B5E-7362-4C0D-336D-0995D931E28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7" creationId="{62CDA134-C378-AE35-A448-E12626B7D4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8" creationId="{AF767FE0-542B-1FA2-CA0D-D8A6DF4D5DB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0" creationId="{9B1722C3-5E76-AE7A-9B48-CAA987CE72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1" creationId="{9902717B-6130-EC45-E754-84B0848BC364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2" creationId="{DF252CE6-F395-A1D0-D408-BE76FADFD15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3" creationId="{17177CD2-A2EC-9433-382D-58FCFBB3951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4" creationId="{8884D342-6EA5-2AF1-3FA5-448CC889D9A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6" creationId="{C0B2227C-DB30-9771-4958-9D7A4C7D7BB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7" creationId="{288FFBB9-2328-A8AC-70D5-D66ADE1668E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8" creationId="{05134FF5-5009-3A4D-7ADE-0DC350B4B49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9" creationId="{FF6BED3F-030A-68C4-DC6A-1E9910A979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90" creationId="{17FF3F29-3FE9-7703-A0B9-C6096C502A4F}"/>
          </ac:inkMkLst>
        </pc:inkChg>
        <pc:inkChg chg="add del mod">
          <ac:chgData name="Luca Crocetti" userId="52efdf86-ba77-4dcf-8f92-67ea05fd85b4" providerId="ADAL" clId="{44298F47-E88B-4AB1-83FB-3EB16B5D3730}" dt="2023-10-18T20:34:37.925" v="291"/>
          <ac:inkMkLst>
            <pc:docMk/>
            <pc:sldMk cId="3325834170" sldId="491"/>
            <ac:inkMk id="1092" creationId="{54209533-916C-7311-73D2-28E117030108}"/>
          </ac:inkMkLst>
        </pc:inkChg>
        <pc:inkChg chg="add del mod">
          <ac:chgData name="Luca Crocetti" userId="52efdf86-ba77-4dcf-8f92-67ea05fd85b4" providerId="ADAL" clId="{44298F47-E88B-4AB1-83FB-3EB16B5D3730}" dt="2023-10-18T20:34:39.377" v="294"/>
          <ac:inkMkLst>
            <pc:docMk/>
            <pc:sldMk cId="3325834170" sldId="491"/>
            <ac:inkMk id="1094" creationId="{4E1A5C4F-8C4D-EE40-52B9-4DA368947B23}"/>
          </ac:inkMkLst>
        </pc:inkChg>
        <pc:inkChg chg="add del mod">
          <ac:chgData name="Luca Crocetti" userId="52efdf86-ba77-4dcf-8f92-67ea05fd85b4" providerId="ADAL" clId="{44298F47-E88B-4AB1-83FB-3EB16B5D3730}" dt="2023-10-18T20:34:28.677" v="281"/>
          <ac:inkMkLst>
            <pc:docMk/>
            <pc:sldMk cId="3325834170" sldId="491"/>
            <ac:inkMk id="1096" creationId="{C102051E-EF77-316F-DC69-5A4B0C40E85B}"/>
          </ac:inkMkLst>
        </pc:inkChg>
        <pc:inkChg chg="add del mod">
          <ac:chgData name="Luca Crocetti" userId="52efdf86-ba77-4dcf-8f92-67ea05fd85b4" providerId="ADAL" clId="{44298F47-E88B-4AB1-83FB-3EB16B5D3730}" dt="2023-10-18T20:34:28.677" v="282"/>
          <ac:inkMkLst>
            <pc:docMk/>
            <pc:sldMk cId="3325834170" sldId="491"/>
            <ac:inkMk id="1097" creationId="{A68B4817-0B10-2535-466D-54D9C19147E8}"/>
          </ac:inkMkLst>
        </pc:inkChg>
        <pc:inkChg chg="add del mod">
          <ac:chgData name="Luca Crocetti" userId="52efdf86-ba77-4dcf-8f92-67ea05fd85b4" providerId="ADAL" clId="{44298F47-E88B-4AB1-83FB-3EB16B5D3730}" dt="2023-10-18T20:34:28.677" v="284"/>
          <ac:inkMkLst>
            <pc:docMk/>
            <pc:sldMk cId="3325834170" sldId="491"/>
            <ac:inkMk id="1099" creationId="{FE7045DF-56E4-54D1-5E13-622783869B03}"/>
          </ac:inkMkLst>
        </pc:inkChg>
        <pc:inkChg chg="add del mod">
          <ac:chgData name="Luca Crocetti" userId="52efdf86-ba77-4dcf-8f92-67ea05fd85b4" providerId="ADAL" clId="{44298F47-E88B-4AB1-83FB-3EB16B5D3730}" dt="2023-10-18T20:34:28.677" v="279"/>
          <ac:inkMkLst>
            <pc:docMk/>
            <pc:sldMk cId="3325834170" sldId="491"/>
            <ac:inkMk id="1100" creationId="{8C466D8F-C4BA-E669-ADA0-F3A11D955D42}"/>
          </ac:inkMkLst>
        </pc:inkChg>
        <pc:inkChg chg="add del mod">
          <ac:chgData name="Luca Crocetti" userId="52efdf86-ba77-4dcf-8f92-67ea05fd85b4" providerId="ADAL" clId="{44298F47-E88B-4AB1-83FB-3EB16B5D3730}" dt="2023-10-18T20:34:22.206" v="268"/>
          <ac:inkMkLst>
            <pc:docMk/>
            <pc:sldMk cId="3325834170" sldId="491"/>
            <ac:inkMk id="1102" creationId="{3446BBE4-8DF4-1D24-4AD7-0156ADFA8EC9}"/>
          </ac:inkMkLst>
        </pc:inkChg>
        <pc:inkChg chg="add del mod">
          <ac:chgData name="Luca Crocetti" userId="52efdf86-ba77-4dcf-8f92-67ea05fd85b4" providerId="ADAL" clId="{44298F47-E88B-4AB1-83FB-3EB16B5D3730}" dt="2023-10-18T20:34:22.208" v="271"/>
          <ac:inkMkLst>
            <pc:docMk/>
            <pc:sldMk cId="3325834170" sldId="491"/>
            <ac:inkMk id="1103" creationId="{0DD8D584-667F-5872-C551-B3535C3E6F1E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5" creationId="{31F0EFA0-C0B6-F866-DE52-F02440F399F9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6" creationId="{606AB423-3E6C-DBE6-31BE-45BB216EC15B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8" creationId="{99898FEB-570D-E81D-D072-A6F71F024835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9" creationId="{13FBFEE4-80F5-75D6-DD31-50D0499619E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1" creationId="{6821B17C-B468-D54C-2D3B-C0A3D6F1D33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2" creationId="{94CBD5F4-1795-9370-B228-2D017692AA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4" creationId="{17F28945-4826-6878-E831-D41951A6A60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5" creationId="{A7C7FB14-DE59-7F55-036D-FF04C5566F20}"/>
          </ac:inkMkLst>
        </pc:inkChg>
      </pc:sldChg>
      <pc:sldChg chg="modSp mod">
        <pc:chgData name="Luca Crocetti" userId="52efdf86-ba77-4dcf-8f92-67ea05fd85b4" providerId="ADAL" clId="{44298F47-E88B-4AB1-83FB-3EB16B5D3730}" dt="2023-10-19T18:10:28.236" v="2499"/>
        <pc:sldMkLst>
          <pc:docMk/>
          <pc:sldMk cId="909886272" sldId="492"/>
        </pc:sldMkLst>
        <pc:spChg chg="mod">
          <ac:chgData name="Luca Crocetti" userId="52efdf86-ba77-4dcf-8f92-67ea05fd85b4" providerId="ADAL" clId="{44298F47-E88B-4AB1-83FB-3EB16B5D3730}" dt="2023-10-19T18:10:28.236" v="2499"/>
          <ac:spMkLst>
            <pc:docMk/>
            <pc:sldMk cId="909886272" sldId="49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1.501" v="2500"/>
        <pc:sldMkLst>
          <pc:docMk/>
          <pc:sldMk cId="2820904732" sldId="495"/>
        </pc:sldMkLst>
        <pc:spChg chg="mod">
          <ac:chgData name="Luca Crocetti" userId="52efdf86-ba77-4dcf-8f92-67ea05fd85b4" providerId="ADAL" clId="{44298F47-E88B-4AB1-83FB-3EB16B5D3730}" dt="2023-10-19T18:10:31.501" v="2500"/>
          <ac:spMkLst>
            <pc:docMk/>
            <pc:sldMk cId="2820904732" sldId="49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4.606" v="2501"/>
        <pc:sldMkLst>
          <pc:docMk/>
          <pc:sldMk cId="3727877534" sldId="496"/>
        </pc:sldMkLst>
        <pc:spChg chg="mod">
          <ac:chgData name="Luca Crocetti" userId="52efdf86-ba77-4dcf-8f92-67ea05fd85b4" providerId="ADAL" clId="{44298F47-E88B-4AB1-83FB-3EB16B5D3730}" dt="2023-10-19T18:10:34.606" v="2501"/>
          <ac:spMkLst>
            <pc:docMk/>
            <pc:sldMk cId="3727877534" sldId="49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7.613" v="2502"/>
        <pc:sldMkLst>
          <pc:docMk/>
          <pc:sldMk cId="3786277621" sldId="497"/>
        </pc:sldMkLst>
        <pc:spChg chg="mod">
          <ac:chgData name="Luca Crocetti" userId="52efdf86-ba77-4dcf-8f92-67ea05fd85b4" providerId="ADAL" clId="{44298F47-E88B-4AB1-83FB-3EB16B5D3730}" dt="2023-10-19T18:10:37.613" v="2502"/>
          <ac:spMkLst>
            <pc:docMk/>
            <pc:sldMk cId="3786277621" sldId="49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1.192" v="2503"/>
        <pc:sldMkLst>
          <pc:docMk/>
          <pc:sldMk cId="1514953046" sldId="498"/>
        </pc:sldMkLst>
        <pc:spChg chg="mod">
          <ac:chgData name="Luca Crocetti" userId="52efdf86-ba77-4dcf-8f92-67ea05fd85b4" providerId="ADAL" clId="{44298F47-E88B-4AB1-83FB-3EB16B5D3730}" dt="2023-10-19T18:10:41.192" v="2503"/>
          <ac:spMkLst>
            <pc:docMk/>
            <pc:sldMk cId="1514953046" sldId="49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4.145" v="2504"/>
        <pc:sldMkLst>
          <pc:docMk/>
          <pc:sldMk cId="1148603701" sldId="499"/>
        </pc:sldMkLst>
        <pc:spChg chg="mod">
          <ac:chgData name="Luca Crocetti" userId="52efdf86-ba77-4dcf-8f92-67ea05fd85b4" providerId="ADAL" clId="{44298F47-E88B-4AB1-83FB-3EB16B5D3730}" dt="2023-10-19T18:10:44.145" v="2504"/>
          <ac:spMkLst>
            <pc:docMk/>
            <pc:sldMk cId="1148603701" sldId="49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36:33.858" v="367" actId="20577"/>
          <ac:spMkLst>
            <pc:docMk/>
            <pc:sldMk cId="1148603701" sldId="499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0:47.251" v="2505"/>
        <pc:sldMkLst>
          <pc:docMk/>
          <pc:sldMk cId="1473545486" sldId="500"/>
        </pc:sldMkLst>
        <pc:spChg chg="mod">
          <ac:chgData name="Luca Crocetti" userId="52efdf86-ba77-4dcf-8f92-67ea05fd85b4" providerId="ADAL" clId="{44298F47-E88B-4AB1-83FB-3EB16B5D3730}" dt="2023-10-19T18:10:47.251" v="2505"/>
          <ac:spMkLst>
            <pc:docMk/>
            <pc:sldMk cId="1473545486" sldId="50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0.321" v="2506"/>
        <pc:sldMkLst>
          <pc:docMk/>
          <pc:sldMk cId="412610074" sldId="501"/>
        </pc:sldMkLst>
        <pc:spChg chg="mod">
          <ac:chgData name="Luca Crocetti" userId="52efdf86-ba77-4dcf-8f92-67ea05fd85b4" providerId="ADAL" clId="{44298F47-E88B-4AB1-83FB-3EB16B5D3730}" dt="2023-10-19T18:10:50.321" v="2506"/>
          <ac:spMkLst>
            <pc:docMk/>
            <pc:sldMk cId="412610074" sldId="50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3.378" v="2507"/>
        <pc:sldMkLst>
          <pc:docMk/>
          <pc:sldMk cId="1084683947" sldId="502"/>
        </pc:sldMkLst>
        <pc:spChg chg="mod">
          <ac:chgData name="Luca Crocetti" userId="52efdf86-ba77-4dcf-8f92-67ea05fd85b4" providerId="ADAL" clId="{44298F47-E88B-4AB1-83FB-3EB16B5D3730}" dt="2023-10-19T18:10:53.378" v="2507"/>
          <ac:spMkLst>
            <pc:docMk/>
            <pc:sldMk cId="1084683947" sldId="5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6.472" v="2508"/>
        <pc:sldMkLst>
          <pc:docMk/>
          <pc:sldMk cId="3997833322" sldId="503"/>
        </pc:sldMkLst>
        <pc:spChg chg="mod">
          <ac:chgData name="Luca Crocetti" userId="52efdf86-ba77-4dcf-8f92-67ea05fd85b4" providerId="ADAL" clId="{44298F47-E88B-4AB1-83FB-3EB16B5D3730}" dt="2023-10-19T18:10:56.472" v="2508"/>
          <ac:spMkLst>
            <pc:docMk/>
            <pc:sldMk cId="3997833322" sldId="50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9.500" v="2509"/>
        <pc:sldMkLst>
          <pc:docMk/>
          <pc:sldMk cId="219176625" sldId="504"/>
        </pc:sldMkLst>
        <pc:spChg chg="mod">
          <ac:chgData name="Luca Crocetti" userId="52efdf86-ba77-4dcf-8f92-67ea05fd85b4" providerId="ADAL" clId="{44298F47-E88B-4AB1-83FB-3EB16B5D3730}" dt="2023-10-19T18:10:59.500" v="2509"/>
          <ac:spMkLst>
            <pc:docMk/>
            <pc:sldMk cId="219176625" sldId="5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5.481" v="2511"/>
        <pc:sldMkLst>
          <pc:docMk/>
          <pc:sldMk cId="1918923563" sldId="505"/>
        </pc:sldMkLst>
        <pc:spChg chg="mod">
          <ac:chgData name="Luca Crocetti" userId="52efdf86-ba77-4dcf-8f92-67ea05fd85b4" providerId="ADAL" clId="{44298F47-E88B-4AB1-83FB-3EB16B5D3730}" dt="2023-10-19T18:11:05.481" v="2511"/>
          <ac:spMkLst>
            <pc:docMk/>
            <pc:sldMk cId="1918923563" sldId="5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8.518" v="2512"/>
        <pc:sldMkLst>
          <pc:docMk/>
          <pc:sldMk cId="4183175859" sldId="506"/>
        </pc:sldMkLst>
        <pc:spChg chg="mod">
          <ac:chgData name="Luca Crocetti" userId="52efdf86-ba77-4dcf-8f92-67ea05fd85b4" providerId="ADAL" clId="{44298F47-E88B-4AB1-83FB-3EB16B5D3730}" dt="2023-10-19T18:11:08.518" v="2512"/>
          <ac:spMkLst>
            <pc:docMk/>
            <pc:sldMk cId="4183175859" sldId="50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4.554" v="2514"/>
        <pc:sldMkLst>
          <pc:docMk/>
          <pc:sldMk cId="1013656111" sldId="514"/>
        </pc:sldMkLst>
        <pc:spChg chg="mod">
          <ac:chgData name="Luca Crocetti" userId="52efdf86-ba77-4dcf-8f92-67ea05fd85b4" providerId="ADAL" clId="{44298F47-E88B-4AB1-83FB-3EB16B5D3730}" dt="2023-10-19T18:11:14.554" v="2514"/>
          <ac:spMkLst>
            <pc:docMk/>
            <pc:sldMk cId="1013656111" sldId="514"/>
            <ac:spMk id="2" creationId="{A1E43869-A74A-4BC1-B9CE-79D78A6BDFFE}"/>
          </ac:spMkLst>
        </pc:spChg>
      </pc:sldChg>
      <pc:sldChg chg="addSp modSp mod">
        <pc:chgData name="Luca Crocetti" userId="52efdf86-ba77-4dcf-8f92-67ea05fd85b4" providerId="ADAL" clId="{44298F47-E88B-4AB1-83FB-3EB16B5D3730}" dt="2023-10-19T18:11:17.756" v="2515"/>
        <pc:sldMkLst>
          <pc:docMk/>
          <pc:sldMk cId="867002851" sldId="515"/>
        </pc:sldMkLst>
        <pc:spChg chg="mod">
          <ac:chgData name="Luca Crocetti" userId="52efdf86-ba77-4dcf-8f92-67ea05fd85b4" providerId="ADAL" clId="{44298F47-E88B-4AB1-83FB-3EB16B5D3730}" dt="2023-10-19T18:11:17.756" v="2515"/>
          <ac:spMkLst>
            <pc:docMk/>
            <pc:sldMk cId="867002851" sldId="51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44:38.057" v="492" actId="20577"/>
          <ac:spMkLst>
            <pc:docMk/>
            <pc:sldMk cId="867002851" sldId="515"/>
            <ac:spMk id="3" creationId="{646038F1-1D97-44D2-ABE9-87E706E5B735}"/>
          </ac:spMkLst>
        </pc:spChg>
        <pc:inkChg chg="add">
          <ac:chgData name="Luca Crocetti" userId="52efdf86-ba77-4dcf-8f92-67ea05fd85b4" providerId="ADAL" clId="{44298F47-E88B-4AB1-83FB-3EB16B5D3730}" dt="2023-10-18T20:44:54.587" v="493" actId="9405"/>
          <ac:inkMkLst>
            <pc:docMk/>
            <pc:sldMk cId="867002851" sldId="515"/>
            <ac:inkMk id="5" creationId="{DB22377E-6CA1-6749-F04C-958A1FFA89F1}"/>
          </ac:inkMkLst>
        </pc:inkChg>
        <pc:inkChg chg="add">
          <ac:chgData name="Luca Crocetti" userId="52efdf86-ba77-4dcf-8f92-67ea05fd85b4" providerId="ADAL" clId="{44298F47-E88B-4AB1-83FB-3EB16B5D3730}" dt="2023-10-18T20:46:12.456" v="503" actId="9405"/>
          <ac:inkMkLst>
            <pc:docMk/>
            <pc:sldMk cId="867002851" sldId="515"/>
            <ac:inkMk id="6" creationId="{BEE964D0-5BA7-F12D-4363-CB098A571C46}"/>
          </ac:inkMkLst>
        </pc:inkChg>
      </pc:sldChg>
      <pc:sldChg chg="modSp mod">
        <pc:chgData name="Luca Crocetti" userId="52efdf86-ba77-4dcf-8f92-67ea05fd85b4" providerId="ADAL" clId="{44298F47-E88B-4AB1-83FB-3EB16B5D3730}" dt="2023-10-19T18:11:02.607" v="2510"/>
        <pc:sldMkLst>
          <pc:docMk/>
          <pc:sldMk cId="3449411252" sldId="516"/>
        </pc:sldMkLst>
        <pc:spChg chg="mod">
          <ac:chgData name="Luca Crocetti" userId="52efdf86-ba77-4dcf-8f92-67ea05fd85b4" providerId="ADAL" clId="{44298F47-E88B-4AB1-83FB-3EB16B5D3730}" dt="2023-10-19T18:11:02.607" v="2510"/>
          <ac:spMkLst>
            <pc:docMk/>
            <pc:sldMk cId="3449411252" sldId="51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1.747" v="2513"/>
        <pc:sldMkLst>
          <pc:docMk/>
          <pc:sldMk cId="2154362448" sldId="517"/>
        </pc:sldMkLst>
        <pc:spChg chg="mod">
          <ac:chgData name="Luca Crocetti" userId="52efdf86-ba77-4dcf-8f92-67ea05fd85b4" providerId="ADAL" clId="{44298F47-E88B-4AB1-83FB-3EB16B5D3730}" dt="2023-10-19T18:11:11.747" v="2513"/>
          <ac:spMkLst>
            <pc:docMk/>
            <pc:sldMk cId="2154362448" sldId="517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1:20.575" v="2516"/>
        <pc:sldMkLst>
          <pc:docMk/>
          <pc:sldMk cId="620982530" sldId="518"/>
        </pc:sldMkLst>
        <pc:spChg chg="mod">
          <ac:chgData name="Luca Crocetti" userId="52efdf86-ba77-4dcf-8f92-67ea05fd85b4" providerId="ADAL" clId="{44298F47-E88B-4AB1-83FB-3EB16B5D3730}" dt="2023-10-19T18:11:20.575" v="2516"/>
          <ac:spMkLst>
            <pc:docMk/>
            <pc:sldMk cId="620982530" sldId="518"/>
            <ac:spMk id="2" creationId="{A1E43869-A74A-4BC1-B9CE-79D78A6BDFFE}"/>
          </ac:spMkLst>
        </pc:spChg>
        <pc:grpChg chg="add del mod">
          <ac:chgData name="Luca Crocetti" userId="52efdf86-ba77-4dcf-8f92-67ea05fd85b4" providerId="ADAL" clId="{44298F47-E88B-4AB1-83FB-3EB16B5D3730}" dt="2023-10-18T20:46:38.284" v="509"/>
          <ac:grpSpMkLst>
            <pc:docMk/>
            <pc:sldMk cId="620982530" sldId="518"/>
            <ac:grpSpMk id="9" creationId="{A7BCF130-DA6C-3034-13D9-7C89BF5189FA}"/>
          </ac:grpSpMkLst>
        </pc:grpChg>
        <pc:grpChg chg="del mod">
          <ac:chgData name="Luca Crocetti" userId="52efdf86-ba77-4dcf-8f92-67ea05fd85b4" providerId="ADAL" clId="{44298F47-E88B-4AB1-83FB-3EB16B5D3730}" dt="2023-10-18T20:46:49.517" v="517"/>
          <ac:grpSpMkLst>
            <pc:docMk/>
            <pc:sldMk cId="620982530" sldId="518"/>
            <ac:grpSpMk id="15" creationId="{52B19F58-937E-7C47-52DA-7C59787684A9}"/>
          </ac:grpSpMkLst>
        </pc:grpChg>
        <pc:grpChg chg="del mod">
          <ac:chgData name="Luca Crocetti" userId="52efdf86-ba77-4dcf-8f92-67ea05fd85b4" providerId="ADAL" clId="{44298F47-E88B-4AB1-83FB-3EB16B5D3730}" dt="2023-10-18T20:47:06.835" v="525"/>
          <ac:grpSpMkLst>
            <pc:docMk/>
            <pc:sldMk cId="620982530" sldId="518"/>
            <ac:grpSpMk id="20" creationId="{4FF3306C-4A9E-3632-B0D2-8E8763B7B89F}"/>
          </ac:grpSpMkLst>
        </pc:grpChg>
        <pc:grpChg chg="mod">
          <ac:chgData name="Luca Crocetti" userId="52efdf86-ba77-4dcf-8f92-67ea05fd85b4" providerId="ADAL" clId="{44298F47-E88B-4AB1-83FB-3EB16B5D3730}" dt="2023-10-18T20:47:16.376" v="529"/>
          <ac:grpSpMkLst>
            <pc:docMk/>
            <pc:sldMk cId="620982530" sldId="518"/>
            <ac:grpSpMk id="22" creationId="{FE90830A-8D4C-A62B-43E4-7DAFDF6FBB36}"/>
          </ac:grpSpMkLst>
        </pc:grpChg>
        <pc:inkChg chg="add del">
          <ac:chgData name="Luca Crocetti" userId="52efdf86-ba77-4dcf-8f92-67ea05fd85b4" providerId="ADAL" clId="{44298F47-E88B-4AB1-83FB-3EB16B5D3730}" dt="2023-10-18T20:46:49.515" v="513"/>
          <ac:inkMkLst>
            <pc:docMk/>
            <pc:sldMk cId="620982530" sldId="518"/>
            <ac:inkMk id="4" creationId="{111C26DA-2D65-372F-F716-24A4660360D9}"/>
          </ac:inkMkLst>
        </pc:inkChg>
        <pc:inkChg chg="add del">
          <ac:chgData name="Luca Crocetti" userId="52efdf86-ba77-4dcf-8f92-67ea05fd85b4" providerId="ADAL" clId="{44298F47-E88B-4AB1-83FB-3EB16B5D3730}" dt="2023-10-18T20:46:49.515" v="511"/>
          <ac:inkMkLst>
            <pc:docMk/>
            <pc:sldMk cId="620982530" sldId="518"/>
            <ac:inkMk id="6" creationId="{4001C2F2-D716-8212-1DD6-F58C7EA3C092}"/>
          </ac:inkMkLst>
        </pc:inkChg>
        <pc:inkChg chg="add del mod">
          <ac:chgData name="Luca Crocetti" userId="52efdf86-ba77-4dcf-8f92-67ea05fd85b4" providerId="ADAL" clId="{44298F47-E88B-4AB1-83FB-3EB16B5D3730}" dt="2023-10-18T20:46:49.513" v="510"/>
          <ac:inkMkLst>
            <pc:docMk/>
            <pc:sldMk cId="620982530" sldId="518"/>
            <ac:inkMk id="7" creationId="{92885321-97C7-117B-BA22-E96BCF67E2A3}"/>
          </ac:inkMkLst>
        </pc:inkChg>
        <pc:inkChg chg="add del mod">
          <ac:chgData name="Luca Crocetti" userId="52efdf86-ba77-4dcf-8f92-67ea05fd85b4" providerId="ADAL" clId="{44298F47-E88B-4AB1-83FB-3EB16B5D3730}" dt="2023-10-18T20:46:49.515" v="512"/>
          <ac:inkMkLst>
            <pc:docMk/>
            <pc:sldMk cId="620982530" sldId="518"/>
            <ac:inkMk id="8" creationId="{F92D1B00-E298-41EA-F5E9-E468052BE180}"/>
          </ac:inkMkLst>
        </pc:inkChg>
        <pc:inkChg chg="add del">
          <ac:chgData name="Luca Crocetti" userId="52efdf86-ba77-4dcf-8f92-67ea05fd85b4" providerId="ADAL" clId="{44298F47-E88B-4AB1-83FB-3EB16B5D3730}" dt="2023-10-18T20:46:49.516" v="516"/>
          <ac:inkMkLst>
            <pc:docMk/>
            <pc:sldMk cId="620982530" sldId="518"/>
            <ac:inkMk id="10" creationId="{77692824-D715-940E-DD79-E9D1A4527F49}"/>
          </ac:inkMkLst>
        </pc:inkChg>
        <pc:inkChg chg="add del mod">
          <ac:chgData name="Luca Crocetti" userId="52efdf86-ba77-4dcf-8f92-67ea05fd85b4" providerId="ADAL" clId="{44298F47-E88B-4AB1-83FB-3EB16B5D3730}" dt="2023-10-18T20:46:49.516" v="515"/>
          <ac:inkMkLst>
            <pc:docMk/>
            <pc:sldMk cId="620982530" sldId="518"/>
            <ac:inkMk id="11" creationId="{17ECC822-3825-DFCD-8E13-D2D3FA676603}"/>
          </ac:inkMkLst>
        </pc:inkChg>
        <pc:inkChg chg="add del mod">
          <ac:chgData name="Luca Crocetti" userId="52efdf86-ba77-4dcf-8f92-67ea05fd85b4" providerId="ADAL" clId="{44298F47-E88B-4AB1-83FB-3EB16B5D3730}" dt="2023-10-18T20:46:49.516" v="514"/>
          <ac:inkMkLst>
            <pc:docMk/>
            <pc:sldMk cId="620982530" sldId="518"/>
            <ac:inkMk id="12" creationId="{7823888D-5577-B775-0E4A-6EAC1053900F}"/>
          </ac:inkMkLst>
        </pc:inkChg>
        <pc:inkChg chg="add del mod">
          <ac:chgData name="Luca Crocetti" userId="52efdf86-ba77-4dcf-8f92-67ea05fd85b4" providerId="ADAL" clId="{44298F47-E88B-4AB1-83FB-3EB16B5D3730}" dt="2023-10-18T20:46:49.517" v="517"/>
          <ac:inkMkLst>
            <pc:docMk/>
            <pc:sldMk cId="620982530" sldId="518"/>
            <ac:inkMk id="13" creationId="{B0572430-6ACE-4A38-14D4-AF02BF139220}"/>
          </ac:inkMkLst>
        </pc:inkChg>
        <pc:inkChg chg="add del mod">
          <ac:chgData name="Luca Crocetti" userId="52efdf86-ba77-4dcf-8f92-67ea05fd85b4" providerId="ADAL" clId="{44298F47-E88B-4AB1-83FB-3EB16B5D3730}" dt="2023-10-18T20:46:49.517" v="518"/>
          <ac:inkMkLst>
            <pc:docMk/>
            <pc:sldMk cId="620982530" sldId="518"/>
            <ac:inkMk id="14" creationId="{BF8C4923-CBDC-33DB-BB8E-3DFD020C45A3}"/>
          </ac:inkMkLst>
        </pc:inkChg>
        <pc:inkChg chg="add del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6" creationId="{2007BB06-3D9C-8EB1-817D-0D2AB3647EA3}"/>
          </ac:inkMkLst>
        </pc:inkChg>
        <pc:inkChg chg="add del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7" creationId="{42F12316-EAD3-6356-C21C-E7AFA2BAE122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8" creationId="{BA576E42-A5EF-7BE9-C9F2-882AAADD43EF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9" creationId="{631190FF-E388-2781-16CB-F6D89073ED96}"/>
          </ac:inkMkLst>
        </pc:inkChg>
        <pc:inkChg chg="add del mod">
          <ac:chgData name="Luca Crocetti" userId="52efdf86-ba77-4dcf-8f92-67ea05fd85b4" providerId="ADAL" clId="{44298F47-E88B-4AB1-83FB-3EB16B5D3730}" dt="2023-10-18T20:47:08.369" v="526"/>
          <ac:inkMkLst>
            <pc:docMk/>
            <pc:sldMk cId="620982530" sldId="518"/>
            <ac:inkMk id="21" creationId="{0BC51F5B-F133-F9F5-65B9-DBE96E5362A2}"/>
          </ac:inkMkLst>
        </pc:inkChg>
        <pc:inkChg chg="add">
          <ac:chgData name="Luca Crocetti" userId="52efdf86-ba77-4dcf-8f92-67ea05fd85b4" providerId="ADAL" clId="{44298F47-E88B-4AB1-83FB-3EB16B5D3730}" dt="2023-10-18T20:47:20.539" v="530" actId="9405"/>
          <ac:inkMkLst>
            <pc:docMk/>
            <pc:sldMk cId="620982530" sldId="518"/>
            <ac:inkMk id="23" creationId="{B8ADF462-3701-698A-F60C-7C4AFC4012A3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1:23.387" v="2517"/>
        <pc:sldMkLst>
          <pc:docMk/>
          <pc:sldMk cId="3713470886" sldId="519"/>
        </pc:sldMkLst>
        <pc:spChg chg="mod">
          <ac:chgData name="Luca Crocetti" userId="52efdf86-ba77-4dcf-8f92-67ea05fd85b4" providerId="ADAL" clId="{44298F47-E88B-4AB1-83FB-3EB16B5D3730}" dt="2023-10-19T18:11:23.387" v="2517"/>
          <ac:spMkLst>
            <pc:docMk/>
            <pc:sldMk cId="3713470886" sldId="51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48:11.013" v="538"/>
          <ac:grpSpMkLst>
            <pc:docMk/>
            <pc:sldMk cId="3713470886" sldId="519"/>
            <ac:grpSpMk id="11" creationId="{B5B7846D-E29E-FFC2-A92F-241C5BD81357}"/>
          </ac:grpSpMkLst>
        </pc:grpChg>
        <pc:grpChg chg="del 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5" creationId="{3F16FE4A-7AB4-0ADA-6092-FD8BE048D64C}"/>
          </ac:grpSpMkLst>
        </pc:grpChg>
        <pc:grpChg chg="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7" creationId="{4C43D252-B58E-B4E3-2767-26B61ECFBA38}"/>
          </ac:grpSpMkLst>
        </pc:grpChg>
        <pc:inkChg chg="add del">
          <ac:chgData name="Luca Crocetti" userId="52efdf86-ba77-4dcf-8f92-67ea05fd85b4" providerId="ADAL" clId="{44298F47-E88B-4AB1-83FB-3EB16B5D3730}" dt="2023-10-18T20:48:00.916" v="532" actId="9405"/>
          <ac:inkMkLst>
            <pc:docMk/>
            <pc:sldMk cId="3713470886" sldId="519"/>
            <ac:inkMk id="5" creationId="{6F5D7FE1-C13C-087B-E3C8-84AF6EF88938}"/>
          </ac:inkMkLst>
        </pc:inkChg>
        <pc:inkChg chg="add">
          <ac:chgData name="Luca Crocetti" userId="52efdf86-ba77-4dcf-8f92-67ea05fd85b4" providerId="ADAL" clId="{44298F47-E88B-4AB1-83FB-3EB16B5D3730}" dt="2023-10-18T20:48:03.358" v="533" actId="9405"/>
          <ac:inkMkLst>
            <pc:docMk/>
            <pc:sldMk cId="3713470886" sldId="519"/>
            <ac:inkMk id="6" creationId="{F19A9DEF-2C06-10E0-6857-6F450D38047F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7" creationId="{84CF9A20-B7CB-0CEC-CE1D-F7786B642D1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8" creationId="{A2410465-C6BA-1B9D-3A72-5C51E33DB604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9" creationId="{D7A23A68-9D83-28F4-B3DD-D4DC8E8D428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10" creationId="{29B08F34-18D6-258F-A785-FE9FAFE3FA9E}"/>
          </ac:inkMkLst>
        </pc:inkChg>
        <pc:inkChg chg="add">
          <ac:chgData name="Luca Crocetti" userId="52efdf86-ba77-4dcf-8f92-67ea05fd85b4" providerId="ADAL" clId="{44298F47-E88B-4AB1-83FB-3EB16B5D3730}" dt="2023-10-18T20:48:15.504" v="539" actId="9405"/>
          <ac:inkMkLst>
            <pc:docMk/>
            <pc:sldMk cId="3713470886" sldId="519"/>
            <ac:inkMk id="12" creationId="{F3CC04C6-F3A1-7433-1709-E32B650E18D7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3" creationId="{89D51460-3DE5-45A3-75B9-75A6765F41F2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4" creationId="{5AABDDF1-D9CF-D280-CAC0-CA8A69E2B839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6" creationId="{58444B65-CC79-6540-D69C-9CACA71F9785}"/>
          </ac:inkMkLst>
        </pc:inkChg>
      </pc:sldChg>
      <pc:sldChg chg="modSp mod">
        <pc:chgData name="Luca Crocetti" userId="52efdf86-ba77-4dcf-8f92-67ea05fd85b4" providerId="ADAL" clId="{44298F47-E88B-4AB1-83FB-3EB16B5D3730}" dt="2023-10-19T18:11:26.240" v="2518"/>
        <pc:sldMkLst>
          <pc:docMk/>
          <pc:sldMk cId="415046473" sldId="520"/>
        </pc:sldMkLst>
        <pc:spChg chg="mod">
          <ac:chgData name="Luca Crocetti" userId="52efdf86-ba77-4dcf-8f92-67ea05fd85b4" providerId="ADAL" clId="{44298F47-E88B-4AB1-83FB-3EB16B5D3730}" dt="2023-10-19T18:11:26.240" v="2518"/>
          <ac:spMkLst>
            <pc:docMk/>
            <pc:sldMk cId="415046473" sldId="52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28.841" v="2519"/>
        <pc:sldMkLst>
          <pc:docMk/>
          <pc:sldMk cId="1230461919" sldId="521"/>
        </pc:sldMkLst>
        <pc:spChg chg="mod">
          <ac:chgData name="Luca Crocetti" userId="52efdf86-ba77-4dcf-8f92-67ea05fd85b4" providerId="ADAL" clId="{44298F47-E88B-4AB1-83FB-3EB16B5D3730}" dt="2023-10-19T18:11:28.841" v="2519"/>
          <ac:spMkLst>
            <pc:docMk/>
            <pc:sldMk cId="1230461919" sldId="52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2.781" v="2520"/>
        <pc:sldMkLst>
          <pc:docMk/>
          <pc:sldMk cId="1298536386" sldId="522"/>
        </pc:sldMkLst>
        <pc:spChg chg="mod">
          <ac:chgData name="Luca Crocetti" userId="52efdf86-ba77-4dcf-8f92-67ea05fd85b4" providerId="ADAL" clId="{44298F47-E88B-4AB1-83FB-3EB16B5D3730}" dt="2023-10-19T18:11:32.781" v="2520"/>
          <ac:spMkLst>
            <pc:docMk/>
            <pc:sldMk cId="1298536386" sldId="52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5.562" v="2521"/>
        <pc:sldMkLst>
          <pc:docMk/>
          <pc:sldMk cId="3273857687" sldId="523"/>
        </pc:sldMkLst>
        <pc:spChg chg="mod">
          <ac:chgData name="Luca Crocetti" userId="52efdf86-ba77-4dcf-8f92-67ea05fd85b4" providerId="ADAL" clId="{44298F47-E88B-4AB1-83FB-3EB16B5D3730}" dt="2023-10-19T18:11:35.562" v="2521"/>
          <ac:spMkLst>
            <pc:docMk/>
            <pc:sldMk cId="3273857687" sldId="52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8.479" v="2522"/>
        <pc:sldMkLst>
          <pc:docMk/>
          <pc:sldMk cId="1419852151" sldId="524"/>
        </pc:sldMkLst>
        <pc:spChg chg="mod">
          <ac:chgData name="Luca Crocetti" userId="52efdf86-ba77-4dcf-8f92-67ea05fd85b4" providerId="ADAL" clId="{44298F47-E88B-4AB1-83FB-3EB16B5D3730}" dt="2023-10-19T18:11:38.479" v="2522"/>
          <ac:spMkLst>
            <pc:docMk/>
            <pc:sldMk cId="1419852151" sldId="52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1.474" v="2523"/>
        <pc:sldMkLst>
          <pc:docMk/>
          <pc:sldMk cId="3219875341" sldId="525"/>
        </pc:sldMkLst>
        <pc:spChg chg="mod">
          <ac:chgData name="Luca Crocetti" userId="52efdf86-ba77-4dcf-8f92-67ea05fd85b4" providerId="ADAL" clId="{44298F47-E88B-4AB1-83FB-3EB16B5D3730}" dt="2023-10-19T18:11:41.474" v="2523"/>
          <ac:spMkLst>
            <pc:docMk/>
            <pc:sldMk cId="3219875341" sldId="52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5.292" v="2524"/>
        <pc:sldMkLst>
          <pc:docMk/>
          <pc:sldMk cId="323560492" sldId="526"/>
        </pc:sldMkLst>
        <pc:spChg chg="mod">
          <ac:chgData name="Luca Crocetti" userId="52efdf86-ba77-4dcf-8f92-67ea05fd85b4" providerId="ADAL" clId="{44298F47-E88B-4AB1-83FB-3EB16B5D3730}" dt="2023-10-19T18:11:45.292" v="2524"/>
          <ac:spMkLst>
            <pc:docMk/>
            <pc:sldMk cId="323560492" sldId="52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8.127" v="2525"/>
        <pc:sldMkLst>
          <pc:docMk/>
          <pc:sldMk cId="1690226005" sldId="527"/>
        </pc:sldMkLst>
        <pc:spChg chg="mod">
          <ac:chgData name="Luca Crocetti" userId="52efdf86-ba77-4dcf-8f92-67ea05fd85b4" providerId="ADAL" clId="{44298F47-E88B-4AB1-83FB-3EB16B5D3730}" dt="2023-10-19T18:11:48.127" v="2525"/>
          <ac:spMkLst>
            <pc:docMk/>
            <pc:sldMk cId="1690226005" sldId="52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18.679" v="2549" actId="20577"/>
        <pc:sldMkLst>
          <pc:docMk/>
          <pc:sldMk cId="2443800652" sldId="528"/>
        </pc:sldMkLst>
        <pc:spChg chg="mod">
          <ac:chgData name="Luca Crocetti" userId="52efdf86-ba77-4dcf-8f92-67ea05fd85b4" providerId="ADAL" clId="{44298F47-E88B-4AB1-83FB-3EB16B5D3730}" dt="2023-10-19T18:11:50.709" v="2526"/>
          <ac:spMkLst>
            <pc:docMk/>
            <pc:sldMk cId="2443800652" sldId="52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8.679" v="2549" actId="20577"/>
          <ac:spMkLst>
            <pc:docMk/>
            <pc:sldMk cId="2443800652" sldId="52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3:14.263" v="2542" actId="20577"/>
        <pc:sldMkLst>
          <pc:docMk/>
          <pc:sldMk cId="2701881629" sldId="529"/>
        </pc:sldMkLst>
        <pc:spChg chg="mod">
          <ac:chgData name="Luca Crocetti" userId="52efdf86-ba77-4dcf-8f92-67ea05fd85b4" providerId="ADAL" clId="{44298F47-E88B-4AB1-83FB-3EB16B5D3730}" dt="2023-10-19T18:11:53.943" v="2527"/>
          <ac:spMkLst>
            <pc:docMk/>
            <pc:sldMk cId="2701881629" sldId="52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4.263" v="2542" actId="20577"/>
          <ac:spMkLst>
            <pc:docMk/>
            <pc:sldMk cId="2701881629" sldId="529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1:57.164" v="2528"/>
        <pc:sldMkLst>
          <pc:docMk/>
          <pc:sldMk cId="4062093982" sldId="530"/>
        </pc:sldMkLst>
        <pc:spChg chg="mod">
          <ac:chgData name="Luca Crocetti" userId="52efdf86-ba77-4dcf-8f92-67ea05fd85b4" providerId="ADAL" clId="{44298F47-E88B-4AB1-83FB-3EB16B5D3730}" dt="2023-10-19T18:11:57.164" v="2528"/>
          <ac:spMkLst>
            <pc:docMk/>
            <pc:sldMk cId="4062093982" sldId="53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0.449" v="2529"/>
        <pc:sldMkLst>
          <pc:docMk/>
          <pc:sldMk cId="1500442149" sldId="531"/>
        </pc:sldMkLst>
        <pc:spChg chg="mod">
          <ac:chgData name="Luca Crocetti" userId="52efdf86-ba77-4dcf-8f92-67ea05fd85b4" providerId="ADAL" clId="{44298F47-E88B-4AB1-83FB-3EB16B5D3730}" dt="2023-10-19T18:12:00.449" v="2529"/>
          <ac:spMkLst>
            <pc:docMk/>
            <pc:sldMk cId="1500442149" sldId="53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3.447" v="2530"/>
        <pc:sldMkLst>
          <pc:docMk/>
          <pc:sldMk cId="2619821670" sldId="532"/>
        </pc:sldMkLst>
        <pc:spChg chg="mod">
          <ac:chgData name="Luca Crocetti" userId="52efdf86-ba77-4dcf-8f92-67ea05fd85b4" providerId="ADAL" clId="{44298F47-E88B-4AB1-83FB-3EB16B5D3730}" dt="2023-10-19T18:12:03.447" v="2530"/>
          <ac:spMkLst>
            <pc:docMk/>
            <pc:sldMk cId="2619821670" sldId="532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06.941" v="2531"/>
        <pc:sldMkLst>
          <pc:docMk/>
          <pc:sldMk cId="1604961970" sldId="533"/>
        </pc:sldMkLst>
        <pc:spChg chg="mod">
          <ac:chgData name="Luca Crocetti" userId="52efdf86-ba77-4dcf-8f92-67ea05fd85b4" providerId="ADAL" clId="{44298F47-E88B-4AB1-83FB-3EB16B5D3730}" dt="2023-10-19T18:12:06.941" v="2531"/>
          <ac:spMkLst>
            <pc:docMk/>
            <pc:sldMk cId="1604961970" sldId="533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0:13.316" v="574"/>
          <ac:grpSpMkLst>
            <pc:docMk/>
            <pc:sldMk cId="1604961970" sldId="533"/>
            <ac:grpSpMk id="13" creationId="{40087841-BA12-78C2-966E-42223E84601F}"/>
          </ac:grpSpMkLst>
        </pc:grpChg>
        <pc:grpChg chg="del mod">
          <ac:chgData name="Luca Crocetti" userId="52efdf86-ba77-4dcf-8f92-67ea05fd85b4" providerId="ADAL" clId="{44298F47-E88B-4AB1-83FB-3EB16B5D3730}" dt="2023-10-18T20:50:31.705" v="606"/>
          <ac:grpSpMkLst>
            <pc:docMk/>
            <pc:sldMk cId="1604961970" sldId="533"/>
            <ac:grpSpMk id="32" creationId="{4C300F67-B38F-690C-78A1-21416BBEE0DE}"/>
          </ac:grpSpMkLst>
        </pc:grpChg>
        <pc:grpChg chg="mod">
          <ac:chgData name="Luca Crocetti" userId="52efdf86-ba77-4dcf-8f92-67ea05fd85b4" providerId="ADAL" clId="{44298F47-E88B-4AB1-83FB-3EB16B5D3730}" dt="2023-10-18T20:50:37.596" v="616"/>
          <ac:grpSpMkLst>
            <pc:docMk/>
            <pc:sldMk cId="1604961970" sldId="533"/>
            <ac:grpSpMk id="42" creationId="{F6CAA6BC-3898-6BE3-A296-DCE91F39C2CF}"/>
          </ac:grpSpMkLst>
        </pc:grpChg>
        <pc:grpChg chg="mod">
          <ac:chgData name="Luca Crocetti" userId="52efdf86-ba77-4dcf-8f92-67ea05fd85b4" providerId="ADAL" clId="{44298F47-E88B-4AB1-83FB-3EB16B5D3730}" dt="2023-10-18T20:50:40.103" v="620"/>
          <ac:grpSpMkLst>
            <pc:docMk/>
            <pc:sldMk cId="1604961970" sldId="533"/>
            <ac:grpSpMk id="49" creationId="{F673CED4-3FD3-6F99-FE60-D48BB20AC9C9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1" creationId="{80D7D39E-8877-4DCA-0BC5-C47133A21B61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2" creationId="{41364306-383A-32ED-0CA5-84003C8F57EF}"/>
          </ac:grpSpMkLst>
        </pc:grpChg>
        <pc:grpChg chg="del mod">
          <ac:chgData name="Luca Crocetti" userId="52efdf86-ba77-4dcf-8f92-67ea05fd85b4" providerId="ADAL" clId="{44298F47-E88B-4AB1-83FB-3EB16B5D3730}" dt="2023-10-18T20:49:59.352" v="555"/>
          <ac:grpSpMkLst>
            <pc:docMk/>
            <pc:sldMk cId="1604961970" sldId="533"/>
            <ac:grpSpMk id="314" creationId="{A45018BA-035F-E16F-95A5-DE09887B392D}"/>
          </ac:grpSpMkLst>
        </pc:grpChg>
        <pc:grpChg chg="del mod">
          <ac:chgData name="Luca Crocetti" userId="52efdf86-ba77-4dcf-8f92-67ea05fd85b4" providerId="ADAL" clId="{44298F47-E88B-4AB1-83FB-3EB16B5D3730}" dt="2023-10-18T20:49:59.353" v="559"/>
          <ac:grpSpMkLst>
            <pc:docMk/>
            <pc:sldMk cId="1604961970" sldId="533"/>
            <ac:grpSpMk id="323" creationId="{1CA28A0F-D681-0CB8-6268-0902AC6080A3}"/>
          </ac:grpSpMkLst>
        </pc:grpChg>
        <pc:grpChg chg="del mod">
          <ac:chgData name="Luca Crocetti" userId="52efdf86-ba77-4dcf-8f92-67ea05fd85b4" providerId="ADAL" clId="{44298F47-E88B-4AB1-83FB-3EB16B5D3730}" dt="2023-10-18T20:50:29.682" v="588"/>
          <ac:grpSpMkLst>
            <pc:docMk/>
            <pc:sldMk cId="1604961970" sldId="533"/>
            <ac:grpSpMk id="332" creationId="{21D50A07-0C88-878A-854D-E654163967FE}"/>
          </ac:grpSpMkLst>
        </pc:grpChg>
        <pc:grpChg chg="del mod">
          <ac:chgData name="Luca Crocetti" userId="52efdf86-ba77-4dcf-8f92-67ea05fd85b4" providerId="ADAL" clId="{44298F47-E88B-4AB1-83FB-3EB16B5D3730}" dt="2023-10-18T20:50:29.684" v="596"/>
          <ac:grpSpMkLst>
            <pc:docMk/>
            <pc:sldMk cId="1604961970" sldId="533"/>
            <ac:grpSpMk id="342" creationId="{215A29E8-6286-9CB2-0CCB-7F944DD33E14}"/>
          </ac:grpSpMkLst>
        </pc:grpChg>
        <pc:grpChg chg="del mod">
          <ac:chgData name="Luca Crocetti" userId="52efdf86-ba77-4dcf-8f92-67ea05fd85b4" providerId="ADAL" clId="{44298F47-E88B-4AB1-83FB-3EB16B5D3730}" dt="2023-10-18T20:50:29.683" v="594"/>
          <ac:grpSpMkLst>
            <pc:docMk/>
            <pc:sldMk cId="1604961970" sldId="533"/>
            <ac:grpSpMk id="343" creationId="{65D0281C-CA81-835C-8A23-A093DDCF3C73}"/>
          </ac:grpSpMkLst>
        </pc:grpChg>
        <pc:grpChg chg="del mod">
          <ac:chgData name="Luca Crocetti" userId="52efdf86-ba77-4dcf-8f92-67ea05fd85b4" providerId="ADAL" clId="{44298F47-E88B-4AB1-83FB-3EB16B5D3730}" dt="2023-10-18T20:50:29.682" v="590"/>
          <ac:grpSpMkLst>
            <pc:docMk/>
            <pc:sldMk cId="1604961970" sldId="533"/>
            <ac:grpSpMk id="444" creationId="{9F8F7CED-0014-BFC0-CF03-95AA28BED0B6}"/>
          </ac:grpSpMkLst>
        </pc:grpChg>
        <pc:inkChg chg="add del mod">
          <ac:chgData name="Luca Crocetti" userId="52efdf86-ba77-4dcf-8f92-67ea05fd85b4" providerId="ADAL" clId="{44298F47-E88B-4AB1-83FB-3EB16B5D3730}" dt="2023-10-18T20:50:13.315" v="571"/>
          <ac:inkMkLst>
            <pc:docMk/>
            <pc:sldMk cId="1604961970" sldId="533"/>
            <ac:inkMk id="3" creationId="{70D0D4F0-70FE-3B0D-A9E5-570C9FE70CB6}"/>
          </ac:inkMkLst>
        </pc:inkChg>
        <pc:inkChg chg="add del mod">
          <ac:chgData name="Luca Crocetti" userId="52efdf86-ba77-4dcf-8f92-67ea05fd85b4" providerId="ADAL" clId="{44298F47-E88B-4AB1-83FB-3EB16B5D3730}" dt="2023-10-18T20:50:13.316" v="573"/>
          <ac:inkMkLst>
            <pc:docMk/>
            <pc:sldMk cId="1604961970" sldId="533"/>
            <ac:inkMk id="5" creationId="{D342730D-8151-F5B7-37A3-07E2451FC508}"/>
          </ac:inkMkLst>
        </pc:inkChg>
        <pc:inkChg chg="add del mod">
          <ac:chgData name="Luca Crocetti" userId="52efdf86-ba77-4dcf-8f92-67ea05fd85b4" providerId="ADAL" clId="{44298F47-E88B-4AB1-83FB-3EB16B5D3730}" dt="2023-10-18T20:50:13.316" v="572"/>
          <ac:inkMkLst>
            <pc:docMk/>
            <pc:sldMk cId="1604961970" sldId="533"/>
            <ac:inkMk id="8" creationId="{1D1D02C8-E146-1696-F536-AAD8E4097F91}"/>
          </ac:inkMkLst>
        </pc:inkChg>
        <pc:inkChg chg="add del mod">
          <ac:chgData name="Luca Crocetti" userId="52efdf86-ba77-4dcf-8f92-67ea05fd85b4" providerId="ADAL" clId="{44298F47-E88B-4AB1-83FB-3EB16B5D3730}" dt="2023-10-18T20:50:13.316" v="575"/>
          <ac:inkMkLst>
            <pc:docMk/>
            <pc:sldMk cId="1604961970" sldId="533"/>
            <ac:inkMk id="9" creationId="{ACA0DE14-D219-8956-B83A-038A483E1BDB}"/>
          </ac:inkMkLst>
        </pc:inkChg>
        <pc:inkChg chg="add del mod">
          <ac:chgData name="Luca Crocetti" userId="52efdf86-ba77-4dcf-8f92-67ea05fd85b4" providerId="ADAL" clId="{44298F47-E88B-4AB1-83FB-3EB16B5D3730}" dt="2023-10-18T20:50:13.315" v="570"/>
          <ac:inkMkLst>
            <pc:docMk/>
            <pc:sldMk cId="1604961970" sldId="533"/>
            <ac:inkMk id="10" creationId="{6442C716-B079-D883-C0CB-6B817095F042}"/>
          </ac:inkMkLst>
        </pc:inkChg>
        <pc:inkChg chg="add del mod">
          <ac:chgData name="Luca Crocetti" userId="52efdf86-ba77-4dcf-8f92-67ea05fd85b4" providerId="ADAL" clId="{44298F47-E88B-4AB1-83FB-3EB16B5D3730}" dt="2023-10-18T20:50:13.314" v="569"/>
          <ac:inkMkLst>
            <pc:docMk/>
            <pc:sldMk cId="1604961970" sldId="533"/>
            <ac:inkMk id="11" creationId="{16C791AD-0227-589F-FE44-B2315624F671}"/>
          </ac:inkMkLst>
        </pc:inkChg>
        <pc:inkChg chg="add del mod">
          <ac:chgData name="Luca Crocetti" userId="52efdf86-ba77-4dcf-8f92-67ea05fd85b4" providerId="ADAL" clId="{44298F47-E88B-4AB1-83FB-3EB16B5D3730}" dt="2023-10-18T20:50:13.316" v="574"/>
          <ac:inkMkLst>
            <pc:docMk/>
            <pc:sldMk cId="1604961970" sldId="533"/>
            <ac:inkMk id="12" creationId="{F607A3BA-DCC2-C192-6EA3-68F02BD7DB97}"/>
          </ac:inkMkLst>
        </pc:inkChg>
        <pc:inkChg chg="add del mod">
          <ac:chgData name="Luca Crocetti" userId="52efdf86-ba77-4dcf-8f92-67ea05fd85b4" providerId="ADAL" clId="{44298F47-E88B-4AB1-83FB-3EB16B5D3730}" dt="2023-10-18T20:50:31.705" v="607"/>
          <ac:inkMkLst>
            <pc:docMk/>
            <pc:sldMk cId="1604961970" sldId="533"/>
            <ac:inkMk id="14" creationId="{C8874D5A-6E9F-95DD-D87E-9FDEA1A374EC}"/>
          </ac:inkMkLst>
        </pc:inkChg>
        <pc:inkChg chg="add del mod">
          <ac:chgData name="Luca Crocetti" userId="52efdf86-ba77-4dcf-8f92-67ea05fd85b4" providerId="ADAL" clId="{44298F47-E88B-4AB1-83FB-3EB16B5D3730}" dt="2023-10-18T20:50:31.705" v="606"/>
          <ac:inkMkLst>
            <pc:docMk/>
            <pc:sldMk cId="1604961970" sldId="533"/>
            <ac:inkMk id="16" creationId="{8FF3A4EA-BAF4-0E96-EEF1-DFFBAD615947}"/>
          </ac:inkMkLst>
        </pc:inkChg>
        <pc:inkChg chg="add del mod">
          <ac:chgData name="Luca Crocetti" userId="52efdf86-ba77-4dcf-8f92-67ea05fd85b4" providerId="ADAL" clId="{44298F47-E88B-4AB1-83FB-3EB16B5D3730}" dt="2023-10-18T20:50:30.962" v="599"/>
          <ac:inkMkLst>
            <pc:docMk/>
            <pc:sldMk cId="1604961970" sldId="533"/>
            <ac:inkMk id="17" creationId="{1B7637A6-59BF-F921-E7D8-C1491A6A141E}"/>
          </ac:inkMkLst>
        </pc:inkChg>
        <pc:inkChg chg="add del mod">
          <ac:chgData name="Luca Crocetti" userId="52efdf86-ba77-4dcf-8f92-67ea05fd85b4" providerId="ADAL" clId="{44298F47-E88B-4AB1-83FB-3EB16B5D3730}" dt="2023-10-18T20:50:30.965" v="601"/>
          <ac:inkMkLst>
            <pc:docMk/>
            <pc:sldMk cId="1604961970" sldId="533"/>
            <ac:inkMk id="19" creationId="{7C1BE647-E1D1-37B2-FF16-DB17B8708472}"/>
          </ac:inkMkLst>
        </pc:inkChg>
        <pc:inkChg chg="add del mod">
          <ac:chgData name="Luca Crocetti" userId="52efdf86-ba77-4dcf-8f92-67ea05fd85b4" providerId="ADAL" clId="{44298F47-E88B-4AB1-83FB-3EB16B5D3730}" dt="2023-10-18T20:50:30.964" v="600"/>
          <ac:inkMkLst>
            <pc:docMk/>
            <pc:sldMk cId="1604961970" sldId="533"/>
            <ac:inkMk id="25" creationId="{4756F155-7C7E-FC99-5D49-4EF546622A18}"/>
          </ac:inkMkLst>
        </pc:inkChg>
        <pc:inkChg chg="add del mod">
          <ac:chgData name="Luca Crocetti" userId="52efdf86-ba77-4dcf-8f92-67ea05fd85b4" providerId="ADAL" clId="{44298F47-E88B-4AB1-83FB-3EB16B5D3730}" dt="2023-10-18T20:50:30.967" v="604"/>
          <ac:inkMkLst>
            <pc:docMk/>
            <pc:sldMk cId="1604961970" sldId="533"/>
            <ac:inkMk id="26" creationId="{980D8FED-00E8-ED15-F129-4A552318FFEE}"/>
          </ac:inkMkLst>
        </pc:inkChg>
        <pc:inkChg chg="add del mod">
          <ac:chgData name="Luca Crocetti" userId="52efdf86-ba77-4dcf-8f92-67ea05fd85b4" providerId="ADAL" clId="{44298F47-E88B-4AB1-83FB-3EB16B5D3730}" dt="2023-10-18T20:50:30.966" v="603"/>
          <ac:inkMkLst>
            <pc:docMk/>
            <pc:sldMk cId="1604961970" sldId="533"/>
            <ac:inkMk id="28" creationId="{F8ABA183-7C47-A0A7-DAF9-167DF78B00E8}"/>
          </ac:inkMkLst>
        </pc:inkChg>
        <pc:inkChg chg="add del mod">
          <ac:chgData name="Luca Crocetti" userId="52efdf86-ba77-4dcf-8f92-67ea05fd85b4" providerId="ADAL" clId="{44298F47-E88B-4AB1-83FB-3EB16B5D3730}" dt="2023-10-18T20:50:30.968" v="605"/>
          <ac:inkMkLst>
            <pc:docMk/>
            <pc:sldMk cId="1604961970" sldId="533"/>
            <ac:inkMk id="29" creationId="{60FCA09A-ACCC-92B8-2221-86C825707AC6}"/>
          </ac:inkMkLst>
        </pc:inkChg>
        <pc:inkChg chg="add del mod">
          <ac:chgData name="Luca Crocetti" userId="52efdf86-ba77-4dcf-8f92-67ea05fd85b4" providerId="ADAL" clId="{44298F47-E88B-4AB1-83FB-3EB16B5D3730}" dt="2023-10-18T20:50:30.966" v="602"/>
          <ac:inkMkLst>
            <pc:docMk/>
            <pc:sldMk cId="1604961970" sldId="533"/>
            <ac:inkMk id="30" creationId="{365AE755-C7DE-C84B-DF6D-B70B78CECF58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3" creationId="{279FD80D-A329-84D7-AA3B-AB79F06F7B4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4" creationId="{641DAD44-C5BC-7658-53AE-E81A9249E5B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5" creationId="{DF758455-463D-29C3-6ADF-0F64D2A4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6" creationId="{3B8CBB98-282B-91DC-4DE7-2713BAE7995A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7" creationId="{A1CC7479-9B9F-8900-52E6-2D4370FD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8" creationId="{3DC04978-79FA-87BE-859D-2B08D0DBBEB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9" creationId="{1414B432-DC9F-8994-1C1D-D1EA5E8FB2FF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41" creationId="{D766E6B7-1ABB-1AA0-33F5-8B68A188C10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3" creationId="{8BCFB63E-C3E3-F512-367E-419257760B8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4" creationId="{2851DA49-9B2B-F380-7491-AEF58F132B41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48" creationId="{CC1EEB26-8BE5-A407-5672-CC1213FF9CA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0" creationId="{6CB7F3BA-09D5-9B87-4E22-D640C481E7D6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1" creationId="{92B22E19-E30E-0931-7B8E-A18FBF76580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2" creationId="{6F11C750-9FDE-F01C-6A81-1792DE16769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3" creationId="{90585B61-B0E2-FCEE-CF71-7D47CA3E3C3D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6" creationId="{A6212F87-10D4-6DFD-4FA1-A6C438B02DA9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7" creationId="{78663DE8-2291-DE67-8501-52D5DC93A36A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8" creationId="{692C582D-6551-4A53-7D73-C51C2C3AB90B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9" creationId="{61E76FC4-2FF4-530B-532D-940B9F928D4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60" creationId="{29F8E51E-01C8-5BAF-6FF2-4FCCBE12B7C7}"/>
          </ac:inkMkLst>
        </pc:inkChg>
        <pc:inkChg chg="del">
          <ac:chgData name="Luca Crocetti" userId="52efdf86-ba77-4dcf-8f92-67ea05fd85b4" providerId="ADAL" clId="{44298F47-E88B-4AB1-83FB-3EB16B5D3730}" dt="2023-10-18T20:49:59.349" v="546"/>
          <ac:inkMkLst>
            <pc:docMk/>
            <pc:sldMk cId="1604961970" sldId="533"/>
            <ac:inkMk id="305" creationId="{7C34B620-6302-9D52-6AD3-B00CE13478B6}"/>
          </ac:inkMkLst>
        </pc:inkChg>
        <pc:inkChg chg="del mod">
          <ac:chgData name="Luca Crocetti" userId="52efdf86-ba77-4dcf-8f92-67ea05fd85b4" providerId="ADAL" clId="{44298F47-E88B-4AB1-83FB-3EB16B5D3730}" dt="2023-10-18T20:49:59.351" v="551"/>
          <ac:inkMkLst>
            <pc:docMk/>
            <pc:sldMk cId="1604961970" sldId="533"/>
            <ac:inkMk id="306" creationId="{2A270FB0-6031-E24C-0FBC-C37D65039FFC}"/>
          </ac:inkMkLst>
        </pc:inkChg>
        <pc:inkChg chg="del mod">
          <ac:chgData name="Luca Crocetti" userId="52efdf86-ba77-4dcf-8f92-67ea05fd85b4" providerId="ADAL" clId="{44298F47-E88B-4AB1-83FB-3EB16B5D3730}" dt="2023-10-18T20:49:59.352" v="556"/>
          <ac:inkMkLst>
            <pc:docMk/>
            <pc:sldMk cId="1604961970" sldId="533"/>
            <ac:inkMk id="307" creationId="{3ABF32BA-9125-8C9B-F767-BADA6A8DA8BF}"/>
          </ac:inkMkLst>
        </pc:inkChg>
        <pc:inkChg chg="del mod">
          <ac:chgData name="Luca Crocetti" userId="52efdf86-ba77-4dcf-8f92-67ea05fd85b4" providerId="ADAL" clId="{44298F47-E88B-4AB1-83FB-3EB16B5D3730}" dt="2023-10-18T20:49:59.350" v="549"/>
          <ac:inkMkLst>
            <pc:docMk/>
            <pc:sldMk cId="1604961970" sldId="533"/>
            <ac:inkMk id="308" creationId="{35A4189D-8B0F-EC69-F3DF-DD1042689444}"/>
          </ac:inkMkLst>
        </pc:inkChg>
        <pc:inkChg chg="del mod">
          <ac:chgData name="Luca Crocetti" userId="52efdf86-ba77-4dcf-8f92-67ea05fd85b4" providerId="ADAL" clId="{44298F47-E88B-4AB1-83FB-3EB16B5D3730}" dt="2023-10-18T20:49:59.352" v="555"/>
          <ac:inkMkLst>
            <pc:docMk/>
            <pc:sldMk cId="1604961970" sldId="533"/>
            <ac:inkMk id="309" creationId="{5E04098B-8FB1-5A88-C1DD-5576E66DB18C}"/>
          </ac:inkMkLst>
        </pc:inkChg>
        <pc:inkChg chg="del mod">
          <ac:chgData name="Luca Crocetti" userId="52efdf86-ba77-4dcf-8f92-67ea05fd85b4" providerId="ADAL" clId="{44298F47-E88B-4AB1-83FB-3EB16B5D3730}" dt="2023-10-18T20:49:59.350" v="547"/>
          <ac:inkMkLst>
            <pc:docMk/>
            <pc:sldMk cId="1604961970" sldId="533"/>
            <ac:inkMk id="310" creationId="{03F50CE7-7425-EA84-0E5B-6BDE0ACCA5FD}"/>
          </ac:inkMkLst>
        </pc:inkChg>
        <pc:inkChg chg="del mod">
          <ac:chgData name="Luca Crocetti" userId="52efdf86-ba77-4dcf-8f92-67ea05fd85b4" providerId="ADAL" clId="{44298F47-E88B-4AB1-83FB-3EB16B5D3730}" dt="2023-10-18T20:49:59.350" v="548"/>
          <ac:inkMkLst>
            <pc:docMk/>
            <pc:sldMk cId="1604961970" sldId="533"/>
            <ac:inkMk id="311" creationId="{96036932-DE50-9479-4282-3134530810BC}"/>
          </ac:inkMkLst>
        </pc:inkChg>
        <pc:inkChg chg="del mod">
          <ac:chgData name="Luca Crocetti" userId="52efdf86-ba77-4dcf-8f92-67ea05fd85b4" providerId="ADAL" clId="{44298F47-E88B-4AB1-83FB-3EB16B5D3730}" dt="2023-10-18T20:49:59.351" v="550"/>
          <ac:inkMkLst>
            <pc:docMk/>
            <pc:sldMk cId="1604961970" sldId="533"/>
            <ac:inkMk id="312" creationId="{B8E0F6FA-5FE7-F7AB-4E67-2C60656976EE}"/>
          </ac:inkMkLst>
        </pc:inkChg>
        <pc:inkChg chg="del mod">
          <ac:chgData name="Luca Crocetti" userId="52efdf86-ba77-4dcf-8f92-67ea05fd85b4" providerId="ADAL" clId="{44298F47-E88B-4AB1-83FB-3EB16B5D3730}" dt="2023-10-18T20:49:59.351" v="553"/>
          <ac:inkMkLst>
            <pc:docMk/>
            <pc:sldMk cId="1604961970" sldId="533"/>
            <ac:inkMk id="313" creationId="{E410D326-E03A-43F7-B7F0-57B6F19A733C}"/>
          </ac:inkMkLst>
        </pc:inkChg>
        <pc:inkChg chg="del">
          <ac:chgData name="Luca Crocetti" userId="52efdf86-ba77-4dcf-8f92-67ea05fd85b4" providerId="ADAL" clId="{44298F47-E88B-4AB1-83FB-3EB16B5D3730}" dt="2023-10-18T20:49:59.348" v="545"/>
          <ac:inkMkLst>
            <pc:docMk/>
            <pc:sldMk cId="1604961970" sldId="533"/>
            <ac:inkMk id="316" creationId="{C612A86A-0CEC-89FC-E51B-58308587E441}"/>
          </ac:inkMkLst>
        </pc:inkChg>
        <pc:inkChg chg="del mod">
          <ac:chgData name="Luca Crocetti" userId="52efdf86-ba77-4dcf-8f92-67ea05fd85b4" providerId="ADAL" clId="{44298F47-E88B-4AB1-83FB-3EB16B5D3730}" dt="2023-10-18T20:49:59.353" v="559"/>
          <ac:inkMkLst>
            <pc:docMk/>
            <pc:sldMk cId="1604961970" sldId="533"/>
            <ac:inkMk id="317" creationId="{8A1FBB00-894D-5E7C-7859-C7AD9E2389F2}"/>
          </ac:inkMkLst>
        </pc:inkChg>
        <pc:inkChg chg="del mod">
          <ac:chgData name="Luca Crocetti" userId="52efdf86-ba77-4dcf-8f92-67ea05fd85b4" providerId="ADAL" clId="{44298F47-E88B-4AB1-83FB-3EB16B5D3730}" dt="2023-10-18T20:49:59.353" v="560"/>
          <ac:inkMkLst>
            <pc:docMk/>
            <pc:sldMk cId="1604961970" sldId="533"/>
            <ac:inkMk id="318" creationId="{B477A552-AD8A-89B6-F776-D1A449116A55}"/>
          </ac:inkMkLst>
        </pc:inkChg>
        <pc:inkChg chg="del mod">
          <ac:chgData name="Luca Crocetti" userId="52efdf86-ba77-4dcf-8f92-67ea05fd85b4" providerId="ADAL" clId="{44298F47-E88B-4AB1-83FB-3EB16B5D3730}" dt="2023-10-18T20:49:59.351" v="552"/>
          <ac:inkMkLst>
            <pc:docMk/>
            <pc:sldMk cId="1604961970" sldId="533"/>
            <ac:inkMk id="319" creationId="{005E1049-8A43-2C1C-8FCB-7777BF4AE418}"/>
          </ac:inkMkLst>
        </pc:inkChg>
        <pc:inkChg chg="del mod">
          <ac:chgData name="Luca Crocetti" userId="52efdf86-ba77-4dcf-8f92-67ea05fd85b4" providerId="ADAL" clId="{44298F47-E88B-4AB1-83FB-3EB16B5D3730}" dt="2023-10-18T20:49:59.352" v="557"/>
          <ac:inkMkLst>
            <pc:docMk/>
            <pc:sldMk cId="1604961970" sldId="533"/>
            <ac:inkMk id="320" creationId="{AE51F72C-D85C-B100-152E-52ED662ED368}"/>
          </ac:inkMkLst>
        </pc:inkChg>
        <pc:inkChg chg="del mod">
          <ac:chgData name="Luca Crocetti" userId="52efdf86-ba77-4dcf-8f92-67ea05fd85b4" providerId="ADAL" clId="{44298F47-E88B-4AB1-83FB-3EB16B5D3730}" dt="2023-10-18T20:49:59.353" v="558"/>
          <ac:inkMkLst>
            <pc:docMk/>
            <pc:sldMk cId="1604961970" sldId="533"/>
            <ac:inkMk id="321" creationId="{3D6DB51E-BC2B-61C2-9478-9E918AF32FB1}"/>
          </ac:inkMkLst>
        </pc:inkChg>
        <pc:inkChg chg="del mod">
          <ac:chgData name="Luca Crocetti" userId="52efdf86-ba77-4dcf-8f92-67ea05fd85b4" providerId="ADAL" clId="{44298F47-E88B-4AB1-83FB-3EB16B5D3730}" dt="2023-10-18T20:49:59.352" v="554"/>
          <ac:inkMkLst>
            <pc:docMk/>
            <pc:sldMk cId="1604961970" sldId="533"/>
            <ac:inkMk id="322" creationId="{8A171CFD-9340-1A8A-68D7-A274C25B20BC}"/>
          </ac:inkMkLst>
        </pc:inkChg>
        <pc:inkChg chg="del">
          <ac:chgData name="Luca Crocetti" userId="52efdf86-ba77-4dcf-8f92-67ea05fd85b4" providerId="ADAL" clId="{44298F47-E88B-4AB1-83FB-3EB16B5D3730}" dt="2023-10-18T20:50:29.682" v="588"/>
          <ac:inkMkLst>
            <pc:docMk/>
            <pc:sldMk cId="1604961970" sldId="533"/>
            <ac:inkMk id="330" creationId="{63DCAAB1-213F-6F39-0BEE-1489900DCE6E}"/>
          </ac:inkMkLst>
        </pc:inkChg>
        <pc:inkChg chg="del mod">
          <ac:chgData name="Luca Crocetti" userId="52efdf86-ba77-4dcf-8f92-67ea05fd85b4" providerId="ADAL" clId="{44298F47-E88B-4AB1-83FB-3EB16B5D3730}" dt="2023-10-18T20:50:29.682" v="589"/>
          <ac:inkMkLst>
            <pc:docMk/>
            <pc:sldMk cId="1604961970" sldId="533"/>
            <ac:inkMk id="331" creationId="{222739B7-55B8-BCB1-CB6B-35FC4147E55A}"/>
          </ac:inkMkLst>
        </pc:inkChg>
        <pc:inkChg chg="del">
          <ac:chgData name="Luca Crocetti" userId="52efdf86-ba77-4dcf-8f92-67ea05fd85b4" providerId="ADAL" clId="{44298F47-E88B-4AB1-83FB-3EB16B5D3730}" dt="2023-10-18T20:50:29.683" v="594"/>
          <ac:inkMkLst>
            <pc:docMk/>
            <pc:sldMk cId="1604961970" sldId="533"/>
            <ac:inkMk id="333" creationId="{87C48673-07FB-DECB-2592-E31EC2F5B686}"/>
          </ac:inkMkLst>
        </pc:inkChg>
        <pc:inkChg chg="del mod">
          <ac:chgData name="Luca Crocetti" userId="52efdf86-ba77-4dcf-8f92-67ea05fd85b4" providerId="ADAL" clId="{44298F47-E88B-4AB1-83FB-3EB16B5D3730}" dt="2023-10-18T20:50:29.683" v="595"/>
          <ac:inkMkLst>
            <pc:docMk/>
            <pc:sldMk cId="1604961970" sldId="533"/>
            <ac:inkMk id="334" creationId="{A067A576-C521-FF0F-5C50-D668F5AE7F2B}"/>
          </ac:inkMkLst>
        </pc:inkChg>
        <pc:inkChg chg="del">
          <ac:chgData name="Luca Crocetti" userId="52efdf86-ba77-4dcf-8f92-67ea05fd85b4" providerId="ADAL" clId="{44298F47-E88B-4AB1-83FB-3EB16B5D3730}" dt="2023-10-18T20:50:29.681" v="586"/>
          <ac:inkMkLst>
            <pc:docMk/>
            <pc:sldMk cId="1604961970" sldId="533"/>
            <ac:inkMk id="335" creationId="{3D4FF70C-FBE2-1B03-17B3-CDDD90C7B449}"/>
          </ac:inkMkLst>
        </pc:inkChg>
        <pc:inkChg chg="del mod">
          <ac:chgData name="Luca Crocetti" userId="52efdf86-ba77-4dcf-8f92-67ea05fd85b4" providerId="ADAL" clId="{44298F47-E88B-4AB1-83FB-3EB16B5D3730}" dt="2023-10-18T20:50:29.684" v="596"/>
          <ac:inkMkLst>
            <pc:docMk/>
            <pc:sldMk cId="1604961970" sldId="533"/>
            <ac:inkMk id="336" creationId="{410A52CB-1543-4B1B-AA85-5FC7A3891420}"/>
          </ac:inkMkLst>
        </pc:inkChg>
        <pc:inkChg chg="del mod">
          <ac:chgData name="Luca Crocetti" userId="52efdf86-ba77-4dcf-8f92-67ea05fd85b4" providerId="ADAL" clId="{44298F47-E88B-4AB1-83FB-3EB16B5D3730}" dt="2023-10-18T20:50:29.683" v="593"/>
          <ac:inkMkLst>
            <pc:docMk/>
            <pc:sldMk cId="1604961970" sldId="533"/>
            <ac:inkMk id="337" creationId="{5E98F138-A6AC-93B2-4007-580E3F3A770B}"/>
          </ac:inkMkLst>
        </pc:inkChg>
        <pc:inkChg chg="del mod">
          <ac:chgData name="Luca Crocetti" userId="52efdf86-ba77-4dcf-8f92-67ea05fd85b4" providerId="ADAL" clId="{44298F47-E88B-4AB1-83FB-3EB16B5D3730}" dt="2023-10-18T20:50:29.683" v="592"/>
          <ac:inkMkLst>
            <pc:docMk/>
            <pc:sldMk cId="1604961970" sldId="533"/>
            <ac:inkMk id="338" creationId="{02AB8D6C-1C8B-CD28-1632-3E586E08DC21}"/>
          </ac:inkMkLst>
        </pc:inkChg>
        <pc:inkChg chg="del mod">
          <ac:chgData name="Luca Crocetti" userId="52efdf86-ba77-4dcf-8f92-67ea05fd85b4" providerId="ADAL" clId="{44298F47-E88B-4AB1-83FB-3EB16B5D3730}" dt="2023-10-18T20:50:29.684" v="597"/>
          <ac:inkMkLst>
            <pc:docMk/>
            <pc:sldMk cId="1604961970" sldId="533"/>
            <ac:inkMk id="339" creationId="{C5813174-9AF6-41B2-6A2E-0516CBAED9CC}"/>
          </ac:inkMkLst>
        </pc:inkChg>
        <pc:inkChg chg="del mod">
          <ac:chgData name="Luca Crocetti" userId="52efdf86-ba77-4dcf-8f92-67ea05fd85b4" providerId="ADAL" clId="{44298F47-E88B-4AB1-83FB-3EB16B5D3730}" dt="2023-10-18T20:50:29.682" v="591"/>
          <ac:inkMkLst>
            <pc:docMk/>
            <pc:sldMk cId="1604961970" sldId="533"/>
            <ac:inkMk id="340" creationId="{99915AD7-8C82-5C7F-DB21-EA899142D98A}"/>
          </ac:inkMkLst>
        </pc:inkChg>
        <pc:inkChg chg="del mod">
          <ac:chgData name="Luca Crocetti" userId="52efdf86-ba77-4dcf-8f92-67ea05fd85b4" providerId="ADAL" clId="{44298F47-E88B-4AB1-83FB-3EB16B5D3730}" dt="2023-10-18T20:50:29.681" v="587"/>
          <ac:inkMkLst>
            <pc:docMk/>
            <pc:sldMk cId="1604961970" sldId="533"/>
            <ac:inkMk id="341" creationId="{FC412512-B791-D69A-3EA5-0137545F87B7}"/>
          </ac:inkMkLst>
        </pc:inkChg>
        <pc:inkChg chg="del">
          <ac:chgData name="Luca Crocetti" userId="52efdf86-ba77-4dcf-8f92-67ea05fd85b4" providerId="ADAL" clId="{44298F47-E88B-4AB1-83FB-3EB16B5D3730}" dt="2023-10-18T20:50:29.682" v="590"/>
          <ac:inkMkLst>
            <pc:docMk/>
            <pc:sldMk cId="1604961970" sldId="533"/>
            <ac:inkMk id="442" creationId="{C0E46C93-7C82-ABFC-B054-389A570C5CE7}"/>
          </ac:inkMkLst>
        </pc:inkChg>
        <pc:inkChg chg="del mod">
          <ac:chgData name="Luca Crocetti" userId="52efdf86-ba77-4dcf-8f92-67ea05fd85b4" providerId="ADAL" clId="{44298F47-E88B-4AB1-83FB-3EB16B5D3730}" dt="2023-10-18T20:50:29.685" v="598"/>
          <ac:inkMkLst>
            <pc:docMk/>
            <pc:sldMk cId="1604961970" sldId="533"/>
            <ac:inkMk id="443" creationId="{A9273FAD-7B84-AC83-97A9-4D211C7B0AF5}"/>
          </ac:inkMkLst>
        </pc:inkChg>
      </pc:sldChg>
      <pc:sldChg chg="modSp mod">
        <pc:chgData name="Luca Crocetti" userId="52efdf86-ba77-4dcf-8f92-67ea05fd85b4" providerId="ADAL" clId="{44298F47-E88B-4AB1-83FB-3EB16B5D3730}" dt="2023-10-19T18:12:09.742" v="2532"/>
        <pc:sldMkLst>
          <pc:docMk/>
          <pc:sldMk cId="3023232309" sldId="534"/>
        </pc:sldMkLst>
        <pc:spChg chg="mod">
          <ac:chgData name="Luca Crocetti" userId="52efdf86-ba77-4dcf-8f92-67ea05fd85b4" providerId="ADAL" clId="{44298F47-E88B-4AB1-83FB-3EB16B5D3730}" dt="2023-10-19T18:12:09.742" v="2532"/>
          <ac:spMkLst>
            <pc:docMk/>
            <pc:sldMk cId="3023232309" sldId="53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54.626" v="2550" actId="255"/>
        <pc:sldMkLst>
          <pc:docMk/>
          <pc:sldMk cId="845971205" sldId="535"/>
        </pc:sldMkLst>
        <pc:spChg chg="mod">
          <ac:chgData name="Luca Crocetti" userId="52efdf86-ba77-4dcf-8f92-67ea05fd85b4" providerId="ADAL" clId="{44298F47-E88B-4AB1-83FB-3EB16B5D3730}" dt="2023-10-19T18:12:19.885" v="2535"/>
          <ac:spMkLst>
            <pc:docMk/>
            <pc:sldMk cId="845971205" sldId="53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54.626" v="2550" actId="255"/>
          <ac:spMkLst>
            <pc:docMk/>
            <pc:sldMk cId="845971205" sldId="535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4:05.837" v="2557" actId="20577"/>
        <pc:sldMkLst>
          <pc:docMk/>
          <pc:sldMk cId="2630218902" sldId="536"/>
        </pc:sldMkLst>
        <pc:spChg chg="mod">
          <ac:chgData name="Luca Crocetti" userId="52efdf86-ba77-4dcf-8f92-67ea05fd85b4" providerId="ADAL" clId="{44298F47-E88B-4AB1-83FB-3EB16B5D3730}" dt="2023-10-19T18:14:05.837" v="2557" actId="20577"/>
          <ac:spMkLst>
            <pc:docMk/>
            <pc:sldMk cId="2630218902" sldId="53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4:12.060" v="2558"/>
        <pc:sldMkLst>
          <pc:docMk/>
          <pc:sldMk cId="517375801" sldId="537"/>
        </pc:sldMkLst>
        <pc:spChg chg="mod">
          <ac:chgData name="Luca Crocetti" userId="52efdf86-ba77-4dcf-8f92-67ea05fd85b4" providerId="ADAL" clId="{44298F47-E88B-4AB1-83FB-3EB16B5D3730}" dt="2023-10-19T18:14:12.060" v="2558"/>
          <ac:spMkLst>
            <pc:docMk/>
            <pc:sldMk cId="517375801" sldId="537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31" creationId="{EE56076C-6D85-6020-4916-41D6A1678A78}"/>
          </ac:grpSpMkLst>
        </pc:grpChg>
        <pc:grpChg chg="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123" creationId="{A8F217A4-D71C-7CF1-AD2C-9BD8EEE60B56}"/>
          </ac:grpSpMkLst>
        </pc:grpChg>
        <pc:grpChg chg="mod">
          <ac:chgData name="Luca Crocetti" userId="52efdf86-ba77-4dcf-8f92-67ea05fd85b4" providerId="ADAL" clId="{44298F47-E88B-4AB1-83FB-3EB16B5D3730}" dt="2023-10-18T20:55:36.257" v="1121"/>
          <ac:grpSpMkLst>
            <pc:docMk/>
            <pc:sldMk cId="517375801" sldId="537"/>
            <ac:grpSpMk id="207" creationId="{5D3F0B8C-4750-27A8-C001-A9D908E1AE04}"/>
          </ac:grpSpMkLst>
        </pc:grp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" creationId="{EEC91348-F534-6F52-C730-62FFFAB417B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" creationId="{FEDE9CD0-FCCF-53FD-52CD-44F3071005F4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7" creationId="{1CF9170D-8D31-24A4-B5C4-97ABE081DA6A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8" creationId="{EEF4EB2A-822B-4F34-641A-9F7F57156BC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9" creationId="{7070E042-9D04-7E5E-634D-FA098D9C457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" creationId="{EE392EFF-113C-E1ED-488A-239F1920A55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6" creationId="{265BB423-228B-2D7B-7A7B-6E03328E6D5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1" creationId="{DB21B622-0530-62D9-FFD4-65A677E18C87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2" creationId="{1B8302C2-DA4C-07EE-FE05-F07CA04E9A9C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6" creationId="{E0013604-E441-F42E-3716-1D54F8BF171E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2" creationId="{5A05F7C9-A9B4-9D61-3DDD-937B9985F20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7" creationId="{17C89016-362A-7934-E837-19B0DF0F2B8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4" creationId="{372A3423-CDC2-65B9-1C90-DF545F23CB4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7" creationId="{C922C4A8-3285-3B47-F969-0FE262E0DD3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0" creationId="{E5AAE354-5E03-EAF9-A15E-05C22B1CD93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2" creationId="{F70F51BB-92A6-5E93-75D8-A3A0FC32B43A}"/>
          </ac:inkMkLst>
        </pc:inkChg>
        <pc:inkChg chg="del mod">
          <ac:chgData name="Luca Crocetti" userId="52efdf86-ba77-4dcf-8f92-67ea05fd85b4" providerId="ADAL" clId="{44298F47-E88B-4AB1-83FB-3EB16B5D3730}" dt="2023-10-18T20:55:36.254" v="1110"/>
          <ac:inkMkLst>
            <pc:docMk/>
            <pc:sldMk cId="517375801" sldId="537"/>
            <ac:inkMk id="188" creationId="{F46D02C4-45C8-33D3-E087-14EB80308F24}"/>
          </ac:inkMkLst>
        </pc:inkChg>
        <pc:inkChg chg="del mod">
          <ac:chgData name="Luca Crocetti" userId="52efdf86-ba77-4dcf-8f92-67ea05fd85b4" providerId="ADAL" clId="{44298F47-E88B-4AB1-83FB-3EB16B5D3730}" dt="2023-10-18T20:55:36.253" v="1109"/>
          <ac:inkMkLst>
            <pc:docMk/>
            <pc:sldMk cId="517375801" sldId="537"/>
            <ac:inkMk id="189" creationId="{65B6F35C-56FA-B822-4E67-E7F1E32EF2FB}"/>
          </ac:inkMkLst>
        </pc:inkChg>
        <pc:inkChg chg="del mod">
          <ac:chgData name="Luca Crocetti" userId="52efdf86-ba77-4dcf-8f92-67ea05fd85b4" providerId="ADAL" clId="{44298F47-E88B-4AB1-83FB-3EB16B5D3730}" dt="2023-10-18T20:55:36.255" v="1113"/>
          <ac:inkMkLst>
            <pc:docMk/>
            <pc:sldMk cId="517375801" sldId="537"/>
            <ac:inkMk id="190" creationId="{59B086F9-2AB9-7C5B-5B45-1CA579990DC7}"/>
          </ac:inkMkLst>
        </pc:inkChg>
        <pc:inkChg chg="del mod">
          <ac:chgData name="Luca Crocetti" userId="52efdf86-ba77-4dcf-8f92-67ea05fd85b4" providerId="ADAL" clId="{44298F47-E88B-4AB1-83FB-3EB16B5D3730}" dt="2023-10-18T20:55:36.255" v="1112"/>
          <ac:inkMkLst>
            <pc:docMk/>
            <pc:sldMk cId="517375801" sldId="537"/>
            <ac:inkMk id="191" creationId="{2BD94870-DF52-5362-6F2B-E88604C58A1D}"/>
          </ac:inkMkLst>
        </pc:inkChg>
        <pc:inkChg chg="del 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192" creationId="{08946628-47DB-C4F0-A709-937DB677C62E}"/>
          </ac:inkMkLst>
        </pc:inkChg>
        <pc:inkChg chg="del mod">
          <ac:chgData name="Luca Crocetti" userId="52efdf86-ba77-4dcf-8f92-67ea05fd85b4" providerId="ADAL" clId="{44298F47-E88B-4AB1-83FB-3EB16B5D3730}" dt="2023-10-18T20:55:36.256" v="1118"/>
          <ac:inkMkLst>
            <pc:docMk/>
            <pc:sldMk cId="517375801" sldId="537"/>
            <ac:inkMk id="193" creationId="{4795B02B-EA36-DC98-95C9-E037CB9CE086}"/>
          </ac:inkMkLst>
        </pc:inkChg>
        <pc:inkChg chg="del mod">
          <ac:chgData name="Luca Crocetti" userId="52efdf86-ba77-4dcf-8f92-67ea05fd85b4" providerId="ADAL" clId="{44298F47-E88B-4AB1-83FB-3EB16B5D3730}" dt="2023-10-18T20:55:36.254" v="1111"/>
          <ac:inkMkLst>
            <pc:docMk/>
            <pc:sldMk cId="517375801" sldId="537"/>
            <ac:inkMk id="194" creationId="{858CB4F2-F17B-94E5-9D53-F29C2856D47F}"/>
          </ac:inkMkLst>
        </pc:inkChg>
        <pc:inkChg chg="del mod">
          <ac:chgData name="Luca Crocetti" userId="52efdf86-ba77-4dcf-8f92-67ea05fd85b4" providerId="ADAL" clId="{44298F47-E88B-4AB1-83FB-3EB16B5D3730}" dt="2023-10-18T20:55:36.257" v="1119"/>
          <ac:inkMkLst>
            <pc:docMk/>
            <pc:sldMk cId="517375801" sldId="537"/>
            <ac:inkMk id="195" creationId="{A19139D1-45A8-E7EA-B05E-04306463D1AC}"/>
          </ac:inkMkLst>
        </pc:inkChg>
        <pc:inkChg chg="del mod">
          <ac:chgData name="Luca Crocetti" userId="52efdf86-ba77-4dcf-8f92-67ea05fd85b4" providerId="ADAL" clId="{44298F47-E88B-4AB1-83FB-3EB16B5D3730}" dt="2023-10-18T20:55:36.257" v="1120"/>
          <ac:inkMkLst>
            <pc:docMk/>
            <pc:sldMk cId="517375801" sldId="537"/>
            <ac:inkMk id="196" creationId="{074E13D8-DFF8-F078-0F75-F67F1B901894}"/>
          </ac:inkMkLst>
        </pc:inkChg>
        <pc:inkChg chg="del">
          <ac:chgData name="Luca Crocetti" userId="52efdf86-ba77-4dcf-8f92-67ea05fd85b4" providerId="ADAL" clId="{44298F47-E88B-4AB1-83FB-3EB16B5D3730}" dt="2023-10-18T20:55:36.252" v="1108"/>
          <ac:inkMkLst>
            <pc:docMk/>
            <pc:sldMk cId="517375801" sldId="537"/>
            <ac:inkMk id="197" creationId="{727061C8-7F9A-4265-77BF-61E753534D74}"/>
          </ac:inkMkLst>
        </pc:inkChg>
        <pc:inkChg chg="del mod">
          <ac:chgData name="Luca Crocetti" userId="52efdf86-ba77-4dcf-8f92-67ea05fd85b4" providerId="ADAL" clId="{44298F47-E88B-4AB1-83FB-3EB16B5D3730}" dt="2023-10-18T20:55:36.255" v="1115"/>
          <ac:inkMkLst>
            <pc:docMk/>
            <pc:sldMk cId="517375801" sldId="537"/>
            <ac:inkMk id="198" creationId="{D29FC6D9-452A-AB9D-27AD-992ECC5ABE90}"/>
          </ac:inkMkLst>
        </pc:inkChg>
        <pc:inkChg chg="del mod">
          <ac:chgData name="Luca Crocetti" userId="52efdf86-ba77-4dcf-8f92-67ea05fd85b4" providerId="ADAL" clId="{44298F47-E88B-4AB1-83FB-3EB16B5D3730}" dt="2023-10-18T20:55:36.255" v="1114"/>
          <ac:inkMkLst>
            <pc:docMk/>
            <pc:sldMk cId="517375801" sldId="537"/>
            <ac:inkMk id="199" creationId="{B3B07F83-C646-2490-FE3B-5CA300D12BC2}"/>
          </ac:inkMkLst>
        </pc:inkChg>
        <pc:inkChg chg="del mod">
          <ac:chgData name="Luca Crocetti" userId="52efdf86-ba77-4dcf-8f92-67ea05fd85b4" providerId="ADAL" clId="{44298F47-E88B-4AB1-83FB-3EB16B5D3730}" dt="2023-10-18T20:55:36.256" v="1117"/>
          <ac:inkMkLst>
            <pc:docMk/>
            <pc:sldMk cId="517375801" sldId="537"/>
            <ac:inkMk id="200" creationId="{B9EDEFA2-C41D-C3F7-F726-AC8D70AECA80}"/>
          </ac:inkMkLst>
        </pc:inkChg>
        <pc:inkChg chg="del mod">
          <ac:chgData name="Luca Crocetti" userId="52efdf86-ba77-4dcf-8f92-67ea05fd85b4" providerId="ADAL" clId="{44298F47-E88B-4AB1-83FB-3EB16B5D3730}" dt="2023-10-18T20:55:36.256" v="1116"/>
          <ac:inkMkLst>
            <pc:docMk/>
            <pc:sldMk cId="517375801" sldId="537"/>
            <ac:inkMk id="201" creationId="{38CE6220-4787-4E6A-2C6F-C8B4DF5BCF23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4" creationId="{312128B9-37B2-4FB0-7A1D-7E38D8D3D7C8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5" creationId="{BE4C13EF-C195-0425-3F64-4EC5E2ADAEDA}"/>
          </ac:inkMkLst>
        </pc:inkChg>
      </pc:sldChg>
      <pc:sldChg chg="modSp mod">
        <pc:chgData name="Luca Crocetti" userId="52efdf86-ba77-4dcf-8f92-67ea05fd85b4" providerId="ADAL" clId="{44298F47-E88B-4AB1-83FB-3EB16B5D3730}" dt="2023-10-19T18:18:38.571" v="2722" actId="20577"/>
        <pc:sldMkLst>
          <pc:docMk/>
          <pc:sldMk cId="947923049" sldId="539"/>
        </pc:sldMkLst>
        <pc:spChg chg="mod">
          <ac:chgData name="Luca Crocetti" userId="52efdf86-ba77-4dcf-8f92-67ea05fd85b4" providerId="ADAL" clId="{44298F47-E88B-4AB1-83FB-3EB16B5D3730}" dt="2023-10-19T18:14:31.352" v="2571" actId="20577"/>
          <ac:spMkLst>
            <pc:docMk/>
            <pc:sldMk cId="947923049" sldId="53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8:38.571" v="2722" actId="20577"/>
          <ac:spMkLst>
            <pc:docMk/>
            <pc:sldMk cId="947923049" sldId="539"/>
            <ac:spMk id="21" creationId="{1629F00B-CD4C-5B89-B64E-82181C257768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2.942" v="2533"/>
        <pc:sldMkLst>
          <pc:docMk/>
          <pc:sldMk cId="3936151051" sldId="540"/>
        </pc:sldMkLst>
        <pc:spChg chg="mod">
          <ac:chgData name="Luca Crocetti" userId="52efdf86-ba77-4dcf-8f92-67ea05fd85b4" providerId="ADAL" clId="{44298F47-E88B-4AB1-83FB-3EB16B5D3730}" dt="2023-10-19T18:12:12.942" v="2533"/>
          <ac:spMkLst>
            <pc:docMk/>
            <pc:sldMk cId="3936151051" sldId="54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1:20.683" v="643"/>
          <ac:grpSpMkLst>
            <pc:docMk/>
            <pc:sldMk cId="3936151051" sldId="540"/>
            <ac:grpSpMk id="53" creationId="{FC0B46DA-3360-272C-BF2A-8D53B4617AAA}"/>
          </ac:grpSpMkLst>
        </pc:grpChg>
        <pc:grpChg chg="del 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75" creationId="{3D31F87C-5E53-0819-05B7-BBA0C945852F}"/>
          </ac:grpSpMkLst>
        </pc:grpChg>
        <pc:grpChg chg="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83" creationId="{3536D74C-CCB3-A276-1092-48C96391E8B6}"/>
          </ac:grpSpMkLst>
        </pc:grpChg>
        <pc:grpChg chg="mod">
          <ac:chgData name="Luca Crocetti" userId="52efdf86-ba77-4dcf-8f92-67ea05fd85b4" providerId="ADAL" clId="{44298F47-E88B-4AB1-83FB-3EB16B5D3730}" dt="2023-10-18T20:51:40.010" v="688"/>
          <ac:grpSpMkLst>
            <pc:docMk/>
            <pc:sldMk cId="3936151051" sldId="540"/>
            <ac:grpSpMk id="102" creationId="{6817FE76-F95E-9905-DBC9-BC5CA4394A16}"/>
          </ac:grpSpMkLst>
        </pc:grpChg>
        <pc:grpChg chg="del mod">
          <ac:chgData name="Luca Crocetti" userId="52efdf86-ba77-4dcf-8f92-67ea05fd85b4" providerId="ADAL" clId="{44298F47-E88B-4AB1-83FB-3EB16B5D3730}" dt="2023-10-18T20:52:01.301" v="735"/>
          <ac:grpSpMkLst>
            <pc:docMk/>
            <pc:sldMk cId="3936151051" sldId="540"/>
            <ac:grpSpMk id="114" creationId="{AF4DC5F5-CDBC-2026-D80E-2AA4B9AE9D36}"/>
          </ac:grpSpMkLst>
        </pc:grpChg>
        <pc:grpChg chg="del mod">
          <ac:chgData name="Luca Crocetti" userId="52efdf86-ba77-4dcf-8f92-67ea05fd85b4" providerId="ADAL" clId="{44298F47-E88B-4AB1-83FB-3EB16B5D3730}" dt="2023-10-18T20:52:11.952" v="753"/>
          <ac:grpSpMkLst>
            <pc:docMk/>
            <pc:sldMk cId="3936151051" sldId="540"/>
            <ac:grpSpMk id="154" creationId="{D9765054-E190-5014-996B-1477F20C5F83}"/>
          </ac:grpSpMkLst>
        </pc:grpChg>
        <pc:grpChg chg="del mod">
          <ac:chgData name="Luca Crocetti" userId="52efdf86-ba77-4dcf-8f92-67ea05fd85b4" providerId="ADAL" clId="{44298F47-E88B-4AB1-83FB-3EB16B5D3730}" dt="2023-10-18T20:53:36.334" v="903"/>
          <ac:grpSpMkLst>
            <pc:docMk/>
            <pc:sldMk cId="3936151051" sldId="540"/>
            <ac:grpSpMk id="214" creationId="{4628A4E2-8C3E-CE79-8D24-35DEC2894D3A}"/>
          </ac:grpSpMkLst>
        </pc:grpChg>
        <pc:grpChg chg="del mod">
          <ac:chgData name="Luca Crocetti" userId="52efdf86-ba77-4dcf-8f92-67ea05fd85b4" providerId="ADAL" clId="{44298F47-E88B-4AB1-83FB-3EB16B5D3730}" dt="2023-10-18T20:53:18.506" v="879"/>
          <ac:grpSpMkLst>
            <pc:docMk/>
            <pc:sldMk cId="3936151051" sldId="540"/>
            <ac:grpSpMk id="215" creationId="{24F3058D-8833-9F3A-8627-68D4DE4926A6}"/>
          </ac:grpSpMkLst>
        </pc:grpChg>
        <pc:grpChg chg="del mod">
          <ac:chgData name="Luca Crocetti" userId="52efdf86-ba77-4dcf-8f92-67ea05fd85b4" providerId="ADAL" clId="{44298F47-E88B-4AB1-83FB-3EB16B5D3730}" dt="2023-10-18T20:53:36.340" v="916"/>
          <ac:grpSpMkLst>
            <pc:docMk/>
            <pc:sldMk cId="3936151051" sldId="540"/>
            <ac:grpSpMk id="235" creationId="{D62F6802-9EC1-D8FB-A39C-A9D96B045A12}"/>
          </ac:grpSpMkLst>
        </pc:grpChg>
        <pc:grpChg chg="del mod">
          <ac:chgData name="Luca Crocetti" userId="52efdf86-ba77-4dcf-8f92-67ea05fd85b4" providerId="ADAL" clId="{44298F47-E88B-4AB1-83FB-3EB16B5D3730}" dt="2023-10-18T20:53:36.342" v="920"/>
          <ac:grpSpMkLst>
            <pc:docMk/>
            <pc:sldMk cId="3936151051" sldId="540"/>
            <ac:grpSpMk id="236" creationId="{1F706377-C63A-DA5C-F348-3AD4AFEC668F}"/>
          </ac:grpSpMkLst>
        </pc:grpChg>
        <pc:grpChg chg="mod">
          <ac:chgData name="Luca Crocetti" userId="52efdf86-ba77-4dcf-8f92-67ea05fd85b4" providerId="ADAL" clId="{44298F47-E88B-4AB1-83FB-3EB16B5D3730}" dt="2023-10-18T20:53:36.341" v="918"/>
          <ac:grpSpMkLst>
            <pc:docMk/>
            <pc:sldMk cId="3936151051" sldId="540"/>
            <ac:grpSpMk id="247" creationId="{62FB32A0-8DFF-5A27-A204-184770CF7267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0" creationId="{895D0A5A-0AFC-466F-2B0D-456379A800DF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1" creationId="{1AEF81C8-6054-DC3C-D05B-C384EC0A68FC}"/>
          </ac:grpSpMkLst>
        </pc:grpChg>
        <pc:grpChg chg="del 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54" creationId="{4D1722C1-0B81-C023-F4DF-0FCC1ECCDD26}"/>
          </ac:grpSpMkLst>
        </pc:grpChg>
        <pc:grpChg chg="del 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61" creationId="{D587BB51-4BA7-AE93-7768-7B8F8137543F}"/>
          </ac:grpSpMkLst>
        </pc:grpChg>
        <pc:grpChg chg="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62" creationId="{8417A39A-CE23-7DC9-361C-D0C6E2FA892C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4" creationId="{2EC3AF78-F888-0525-B254-1412871DB401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5" creationId="{07FC9E87-6FC4-4527-C8E8-A829F3228E3F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6" creationId="{CCCD9C4C-1392-347A-FDE2-9D9B9CBD6EA5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8" creationId="{7D9F7C69-2EF7-BD10-9850-BD52326F929E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9" creationId="{B489FE0E-0D2B-1D2D-06D2-E6DD7AF70A63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0" creationId="{043ADBC9-9D41-137E-5F2A-5E6EAE7E4409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1" creationId="{EB50051D-9FBA-B084-5421-4DD110196A6D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8" creationId="{3E8A15D6-0DFF-9780-A913-4BA52632017C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9" creationId="{6F1BBF9E-4772-566B-EC8A-62FF5174D7B8}"/>
          </ac:grpSpMkLst>
        </pc:grpChg>
        <pc:grpChg chg="del mod">
          <ac:chgData name="Luca Crocetti" userId="52efdf86-ba77-4dcf-8f92-67ea05fd85b4" providerId="ADAL" clId="{44298F47-E88B-4AB1-83FB-3EB16B5D3730}" dt="2023-10-18T20:53:03.800" v="847"/>
          <ac:grpSpMkLst>
            <pc:docMk/>
            <pc:sldMk cId="3936151051" sldId="540"/>
            <ac:grpSpMk id="322" creationId="{6ACB12A8-622D-D664-7DD5-C5D7693C7275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29" creationId="{3C1712D7-6B74-D824-080B-80CF1D4B8F63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0" creationId="{F0AE8C94-F7BA-4E4D-2EA6-6E5F7354233B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7" creationId="{D284EB55-CD6A-A0E2-78F9-E37360303C70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48" creationId="{0D438519-3697-1840-9B7C-9752B5F0F3AA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5" creationId="{B2490292-8514-945D-EB74-3186FFE64218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6" creationId="{DEC6D29D-DD14-3AE4-9147-F08D52DA5C05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5" creationId="{54004CF9-5251-A124-F4DA-EA795A6F2443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6" creationId="{72A20BFB-6D1E-84AF-331C-B20BE1EB37A0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1" creationId="{DC813904-A5A0-6970-A9DD-C9E794772196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2" creationId="{CC5EE2F2-DC6D-BA83-1829-4D9CD2E65774}"/>
          </ac:grpSpMkLst>
        </pc:grp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3" creationId="{7D830CA8-3514-69E6-C6D3-BE6666D706A8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9" creationId="{F0B7980F-A3D9-E626-C949-B7BE3A66BA42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12" creationId="{4781F5B5-4D4C-84AB-AE65-0282852D9450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1" creationId="{86329E57-11A3-CDE3-5322-73099A03AF99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6" creationId="{67DE7D5E-A6BB-63D6-614D-E61B2AC37216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8" creationId="{F9CE6698-0DBB-E1A5-1E10-0B04BDED8534}"/>
          </ac:inkMkLst>
        </pc:inkChg>
        <pc:inkChg chg="del mod">
          <ac:chgData name="Luca Crocetti" userId="52efdf86-ba77-4dcf-8f92-67ea05fd85b4" providerId="ADAL" clId="{44298F47-E88B-4AB1-83FB-3EB16B5D3730}" dt="2023-10-18T20:51:14.465" v="634"/>
          <ac:inkMkLst>
            <pc:docMk/>
            <pc:sldMk cId="3936151051" sldId="540"/>
            <ac:inkMk id="47" creationId="{3F4D80B4-E2B4-C678-4014-1002C16F39A5}"/>
          </ac:inkMkLst>
        </pc:inkChg>
        <pc:inkChg chg="del mod">
          <ac:chgData name="Luca Crocetti" userId="52efdf86-ba77-4dcf-8f92-67ea05fd85b4" providerId="ADAL" clId="{44298F47-E88B-4AB1-83FB-3EB16B5D3730}" dt="2023-10-18T20:51:14.465" v="633"/>
          <ac:inkMkLst>
            <pc:docMk/>
            <pc:sldMk cId="3936151051" sldId="540"/>
            <ac:inkMk id="48" creationId="{57E11B7F-3FC8-33A3-8513-D2ACEE5BEB75}"/>
          </ac:inkMkLst>
        </pc:inkChg>
        <pc:inkChg chg="del">
          <ac:chgData name="Luca Crocetti" userId="52efdf86-ba77-4dcf-8f92-67ea05fd85b4" providerId="ADAL" clId="{44298F47-E88B-4AB1-83FB-3EB16B5D3730}" dt="2023-10-18T20:51:14.463" v="631"/>
          <ac:inkMkLst>
            <pc:docMk/>
            <pc:sldMk cId="3936151051" sldId="540"/>
            <ac:inkMk id="49" creationId="{E963491B-387D-FEE6-E675-0266FBE50701}"/>
          </ac:inkMkLst>
        </pc:inkChg>
        <pc:inkChg chg="del mod">
          <ac:chgData name="Luca Crocetti" userId="52efdf86-ba77-4dcf-8f92-67ea05fd85b4" providerId="ADAL" clId="{44298F47-E88B-4AB1-83FB-3EB16B5D3730}" dt="2023-10-18T20:51:14.466" v="635"/>
          <ac:inkMkLst>
            <pc:docMk/>
            <pc:sldMk cId="3936151051" sldId="540"/>
            <ac:inkMk id="50" creationId="{327FC7A6-835C-8F51-D27A-6AF6DAA5C857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51" creationId="{DD517269-217A-ADC1-9DAE-709F2EABBFFB}"/>
          </ac:inkMkLst>
        </pc:inkChg>
        <pc:inkChg chg="del mod">
          <ac:chgData name="Luca Crocetti" userId="52efdf86-ba77-4dcf-8f92-67ea05fd85b4" providerId="ADAL" clId="{44298F47-E88B-4AB1-83FB-3EB16B5D3730}" dt="2023-10-18T20:51:14.464" v="632"/>
          <ac:inkMkLst>
            <pc:docMk/>
            <pc:sldMk cId="3936151051" sldId="540"/>
            <ac:inkMk id="52" creationId="{8F1E7CDC-F889-A440-163D-A4808677866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4" creationId="{61B35F04-2F16-8025-1991-D94F89BCC3C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5" creationId="{4CCB069C-90F8-9A1A-6540-B322BD927BC2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6" creationId="{76D4A412-3D9B-9CBF-6295-73E3DC2CBE5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57" creationId="{A6B483C2-FE2F-DB07-CE62-2996FA0D934F}"/>
          </ac:inkMkLst>
        </pc:inkChg>
        <pc:inkChg chg="del mod">
          <ac:chgData name="Luca Crocetti" userId="52efdf86-ba77-4dcf-8f92-67ea05fd85b4" providerId="ADAL" clId="{44298F47-E88B-4AB1-83FB-3EB16B5D3730}" dt="2023-10-18T20:51:21.910" v="645"/>
          <ac:inkMkLst>
            <pc:docMk/>
            <pc:sldMk cId="3936151051" sldId="540"/>
            <ac:inkMk id="58" creationId="{71B08DD0-8970-6F2E-3594-48F33F60E3A0}"/>
          </ac:inkMkLst>
        </pc:inkChg>
        <pc:inkChg chg="del mod">
          <ac:chgData name="Luca Crocetti" userId="52efdf86-ba77-4dcf-8f92-67ea05fd85b4" providerId="ADAL" clId="{44298F47-E88B-4AB1-83FB-3EB16B5D3730}" dt="2023-10-18T20:51:21.917" v="650"/>
          <ac:inkMkLst>
            <pc:docMk/>
            <pc:sldMk cId="3936151051" sldId="540"/>
            <ac:inkMk id="59" creationId="{D5F91D08-F53A-4B95-1027-8BD2FCD465A9}"/>
          </ac:inkMkLst>
        </pc:inkChg>
        <pc:inkChg chg="del mod">
          <ac:chgData name="Luca Crocetti" userId="52efdf86-ba77-4dcf-8f92-67ea05fd85b4" providerId="ADAL" clId="{44298F47-E88B-4AB1-83FB-3EB16B5D3730}" dt="2023-10-18T20:51:21.918" v="651"/>
          <ac:inkMkLst>
            <pc:docMk/>
            <pc:sldMk cId="3936151051" sldId="540"/>
            <ac:inkMk id="60" creationId="{61BA99C3-3CD2-790F-5EBC-D78EF98947DD}"/>
          </ac:inkMkLst>
        </pc:inkChg>
        <pc:inkChg chg="del mod">
          <ac:chgData name="Luca Crocetti" userId="52efdf86-ba77-4dcf-8f92-67ea05fd85b4" providerId="ADAL" clId="{44298F47-E88B-4AB1-83FB-3EB16B5D3730}" dt="2023-10-18T20:51:21.913" v="647"/>
          <ac:inkMkLst>
            <pc:docMk/>
            <pc:sldMk cId="3936151051" sldId="540"/>
            <ac:inkMk id="61" creationId="{3D235A7F-7004-1722-A489-14F2445169C4}"/>
          </ac:inkMkLst>
        </pc:inkChg>
        <pc:inkChg chg="del mod">
          <ac:chgData name="Luca Crocetti" userId="52efdf86-ba77-4dcf-8f92-67ea05fd85b4" providerId="ADAL" clId="{44298F47-E88B-4AB1-83FB-3EB16B5D3730}" dt="2023-10-18T20:51:21.911" v="646"/>
          <ac:inkMkLst>
            <pc:docMk/>
            <pc:sldMk cId="3936151051" sldId="540"/>
            <ac:inkMk id="62" creationId="{878AAFD4-090B-3A53-D23F-FDF6D524A71A}"/>
          </ac:inkMkLst>
        </pc:inkChg>
        <pc:inkChg chg="del mod">
          <ac:chgData name="Luca Crocetti" userId="52efdf86-ba77-4dcf-8f92-67ea05fd85b4" providerId="ADAL" clId="{44298F47-E88B-4AB1-83FB-3EB16B5D3730}" dt="2023-10-18T20:51:21.916" v="649"/>
          <ac:inkMkLst>
            <pc:docMk/>
            <pc:sldMk cId="3936151051" sldId="540"/>
            <ac:inkMk id="63" creationId="{DEBDB82E-C042-5829-E2CB-5C159AAE6B12}"/>
          </ac:inkMkLst>
        </pc:inkChg>
        <pc:inkChg chg="del mod">
          <ac:chgData name="Luca Crocetti" userId="52efdf86-ba77-4dcf-8f92-67ea05fd85b4" providerId="ADAL" clId="{44298F47-E88B-4AB1-83FB-3EB16B5D3730}" dt="2023-10-18T20:51:21.914" v="648"/>
          <ac:inkMkLst>
            <pc:docMk/>
            <pc:sldMk cId="3936151051" sldId="540"/>
            <ac:inkMk id="64" creationId="{1CFC5607-81A2-67FA-7340-9D42387D001C}"/>
          </ac:inkMkLst>
        </pc:inkChg>
        <pc:inkChg chg="del mod">
          <ac:chgData name="Luca Crocetti" userId="52efdf86-ba77-4dcf-8f92-67ea05fd85b4" providerId="ADAL" clId="{44298F47-E88B-4AB1-83FB-3EB16B5D3730}" dt="2023-10-18T20:51:21.905" v="644"/>
          <ac:inkMkLst>
            <pc:docMk/>
            <pc:sldMk cId="3936151051" sldId="540"/>
            <ac:inkMk id="65" creationId="{051579AE-B9DB-2BCA-8EC4-C7F098E6EE7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6" creationId="{76667040-1960-D137-60FF-88174E575E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7" creationId="{21410850-40B1-3E54-EB08-9EC003AB002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8" creationId="{955DAF49-8565-D5F9-2C13-7906233A1F37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9" creationId="{DD930D13-C20B-4EAE-BB1A-AF2154B0FE97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0" creationId="{DAE1C19C-80DE-703D-084A-9A65A60BA3C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1" creationId="{32B991A2-6E07-9F62-9FA2-B053DC27BFFE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2" creationId="{8FD0BAC9-9875-01EC-4A3F-B156FD2A412B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3" creationId="{77EE6D48-9AA9-8194-210E-A141B1F5E07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4" creationId="{57BF43D7-96E1-12F0-B749-F8EAB3B5160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6" creationId="{EEBD2A3A-6751-9187-1785-F2866345765A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7" creationId="{435BA964-D3DD-CCAD-9555-4BFA3518236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8" creationId="{D4706B61-4FA8-E847-A5A0-524C3B52599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9" creationId="{5D3FC453-CFED-D27E-769F-883E9B1C556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0" creationId="{FECF846F-97E6-ABD7-BEDE-E302D6E9569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1" creationId="{22D71D27-6DC2-67A1-70E6-A7504B65EF31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2" creationId="{D8164968-65DB-58EE-06AE-F726EFD892F5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4" creationId="{79D4DFF1-A9D3-62F8-FD71-B2FBFDD6573A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5" creationId="{9B3198CF-2CBD-9DDE-F96A-0CF84E7218C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6" creationId="{EE0B1D05-1260-830C-8338-3BA0CBC26BD0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7" creationId="{368D6992-0C43-6045-3344-5F0B0DFDE50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8" creationId="{21F662A6-0C15-E2D0-1107-EF338AC301ED}"/>
          </ac:inkMkLst>
        </pc:inkChg>
        <pc:inkChg chg="add del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9" creationId="{EDB5CBB2-D8B5-C09B-DB7D-03AB16616B84}"/>
          </ac:inkMkLst>
        </pc:inkChg>
        <pc:inkChg chg="del mod">
          <ac:chgData name="Luca Crocetti" userId="52efdf86-ba77-4dcf-8f92-67ea05fd85b4" providerId="ADAL" clId="{44298F47-E88B-4AB1-83FB-3EB16B5D3730}" dt="2023-10-18T20:52:08.526" v="737"/>
          <ac:inkMkLst>
            <pc:docMk/>
            <pc:sldMk cId="3936151051" sldId="540"/>
            <ac:inkMk id="90" creationId="{E2FBAF5C-1E91-0B7B-0948-E9C5A1075238}"/>
          </ac:inkMkLst>
        </pc:inkChg>
        <pc:inkChg chg="del mod">
          <ac:chgData name="Luca Crocetti" userId="52efdf86-ba77-4dcf-8f92-67ea05fd85b4" providerId="ADAL" clId="{44298F47-E88B-4AB1-83FB-3EB16B5D3730}" dt="2023-10-18T20:52:08.530" v="743"/>
          <ac:inkMkLst>
            <pc:docMk/>
            <pc:sldMk cId="3936151051" sldId="540"/>
            <ac:inkMk id="91" creationId="{FF5F76DC-AF67-670A-7079-5FA87F7E5295}"/>
          </ac:inkMkLst>
        </pc:inkChg>
        <pc:inkChg chg="del mod">
          <ac:chgData name="Luca Crocetti" userId="52efdf86-ba77-4dcf-8f92-67ea05fd85b4" providerId="ADAL" clId="{44298F47-E88B-4AB1-83FB-3EB16B5D3730}" dt="2023-10-18T20:52:08.530" v="744"/>
          <ac:inkMkLst>
            <pc:docMk/>
            <pc:sldMk cId="3936151051" sldId="540"/>
            <ac:inkMk id="92" creationId="{E3107A2C-90E4-11FB-725E-85B25238314C}"/>
          </ac:inkMkLst>
        </pc:inkChg>
        <pc:inkChg chg="del mod">
          <ac:chgData name="Luca Crocetti" userId="52efdf86-ba77-4dcf-8f92-67ea05fd85b4" providerId="ADAL" clId="{44298F47-E88B-4AB1-83FB-3EB16B5D3730}" dt="2023-10-18T20:52:08.533" v="749"/>
          <ac:inkMkLst>
            <pc:docMk/>
            <pc:sldMk cId="3936151051" sldId="540"/>
            <ac:inkMk id="93" creationId="{CA832BF3-965C-52E6-33E3-17EC41756F1C}"/>
          </ac:inkMkLst>
        </pc:inkChg>
        <pc:inkChg chg="del mod">
          <ac:chgData name="Luca Crocetti" userId="52efdf86-ba77-4dcf-8f92-67ea05fd85b4" providerId="ADAL" clId="{44298F47-E88B-4AB1-83FB-3EB16B5D3730}" dt="2023-10-18T20:52:08.532" v="748"/>
          <ac:inkMkLst>
            <pc:docMk/>
            <pc:sldMk cId="3936151051" sldId="540"/>
            <ac:inkMk id="94" creationId="{1D9043CA-13DC-3A84-4429-E12CCADBC416}"/>
          </ac:inkMkLst>
        </pc:inkChg>
        <pc:inkChg chg="del mod">
          <ac:chgData name="Luca Crocetti" userId="52efdf86-ba77-4dcf-8f92-67ea05fd85b4" providerId="ADAL" clId="{44298F47-E88B-4AB1-83FB-3EB16B5D3730}" dt="2023-10-18T20:52:08.529" v="741"/>
          <ac:inkMkLst>
            <pc:docMk/>
            <pc:sldMk cId="3936151051" sldId="540"/>
            <ac:inkMk id="95" creationId="{5585DFCD-1888-F48E-B4FE-2E32A24F9C60}"/>
          </ac:inkMkLst>
        </pc:inkChg>
        <pc:inkChg chg="del mod">
          <ac:chgData name="Luca Crocetti" userId="52efdf86-ba77-4dcf-8f92-67ea05fd85b4" providerId="ADAL" clId="{44298F47-E88B-4AB1-83FB-3EB16B5D3730}" dt="2023-10-18T20:52:08.528" v="740"/>
          <ac:inkMkLst>
            <pc:docMk/>
            <pc:sldMk cId="3936151051" sldId="540"/>
            <ac:inkMk id="96" creationId="{C53B7506-D626-0D05-34C0-FE496AC01D0F}"/>
          </ac:inkMkLst>
        </pc:inkChg>
        <pc:inkChg chg="del mod">
          <ac:chgData name="Luca Crocetti" userId="52efdf86-ba77-4dcf-8f92-67ea05fd85b4" providerId="ADAL" clId="{44298F47-E88B-4AB1-83FB-3EB16B5D3730}" dt="2023-10-18T20:52:08.528" v="739"/>
          <ac:inkMkLst>
            <pc:docMk/>
            <pc:sldMk cId="3936151051" sldId="540"/>
            <ac:inkMk id="97" creationId="{E2DC9FB8-CB1E-1AFE-E581-CAEC11906A34}"/>
          </ac:inkMkLst>
        </pc:inkChg>
        <pc:inkChg chg="del mod">
          <ac:chgData name="Luca Crocetti" userId="52efdf86-ba77-4dcf-8f92-67ea05fd85b4" providerId="ADAL" clId="{44298F47-E88B-4AB1-83FB-3EB16B5D3730}" dt="2023-10-18T20:52:08.531" v="746"/>
          <ac:inkMkLst>
            <pc:docMk/>
            <pc:sldMk cId="3936151051" sldId="540"/>
            <ac:inkMk id="98" creationId="{5EDBE257-2DF7-1152-FB1D-5CFF603E2868}"/>
          </ac:inkMkLst>
        </pc:inkChg>
        <pc:inkChg chg="del mod">
          <ac:chgData name="Luca Crocetti" userId="52efdf86-ba77-4dcf-8f92-67ea05fd85b4" providerId="ADAL" clId="{44298F47-E88B-4AB1-83FB-3EB16B5D3730}" dt="2023-10-18T20:52:08.533" v="750"/>
          <ac:inkMkLst>
            <pc:docMk/>
            <pc:sldMk cId="3936151051" sldId="540"/>
            <ac:inkMk id="99" creationId="{0E0B4563-A386-C598-2203-1280F3867B14}"/>
          </ac:inkMkLst>
        </pc:inkChg>
        <pc:inkChg chg="del mod">
          <ac:chgData name="Luca Crocetti" userId="52efdf86-ba77-4dcf-8f92-67ea05fd85b4" providerId="ADAL" clId="{44298F47-E88B-4AB1-83FB-3EB16B5D3730}" dt="2023-10-18T20:52:08.529" v="742"/>
          <ac:inkMkLst>
            <pc:docMk/>
            <pc:sldMk cId="3936151051" sldId="540"/>
            <ac:inkMk id="100" creationId="{BC2D1194-A11C-27C8-6A89-D7C35D7CDABD}"/>
          </ac:inkMkLst>
        </pc:inkChg>
        <pc:inkChg chg="del mod">
          <ac:chgData name="Luca Crocetti" userId="52efdf86-ba77-4dcf-8f92-67ea05fd85b4" providerId="ADAL" clId="{44298F47-E88B-4AB1-83FB-3EB16B5D3730}" dt="2023-10-18T20:52:08.531" v="747"/>
          <ac:inkMkLst>
            <pc:docMk/>
            <pc:sldMk cId="3936151051" sldId="540"/>
            <ac:inkMk id="101" creationId="{A72E4744-178A-2536-86E0-D3ABFB449A47}"/>
          </ac:inkMkLst>
        </pc:inkChg>
        <pc:inkChg chg="del mod">
          <ac:chgData name="Luca Crocetti" userId="52efdf86-ba77-4dcf-8f92-67ea05fd85b4" providerId="ADAL" clId="{44298F47-E88B-4AB1-83FB-3EB16B5D3730}" dt="2023-10-18T20:52:01.300" v="732"/>
          <ac:inkMkLst>
            <pc:docMk/>
            <pc:sldMk cId="3936151051" sldId="540"/>
            <ac:inkMk id="103" creationId="{AF99A415-8FB7-A953-E51E-8BEE2A048DA7}"/>
          </ac:inkMkLst>
        </pc:inkChg>
        <pc:inkChg chg="del mod">
          <ac:chgData name="Luca Crocetti" userId="52efdf86-ba77-4dcf-8f92-67ea05fd85b4" providerId="ADAL" clId="{44298F47-E88B-4AB1-83FB-3EB16B5D3730}" dt="2023-10-18T20:52:01.301" v="734"/>
          <ac:inkMkLst>
            <pc:docMk/>
            <pc:sldMk cId="3936151051" sldId="540"/>
            <ac:inkMk id="104" creationId="{375577B3-B83B-B2D6-15D0-9CF78306EAE3}"/>
          </ac:inkMkLst>
        </pc:inkChg>
        <pc:inkChg chg="del mod">
          <ac:chgData name="Luca Crocetti" userId="52efdf86-ba77-4dcf-8f92-67ea05fd85b4" providerId="ADAL" clId="{44298F47-E88B-4AB1-83FB-3EB16B5D3730}" dt="2023-10-18T20:52:01.301" v="733"/>
          <ac:inkMkLst>
            <pc:docMk/>
            <pc:sldMk cId="3936151051" sldId="540"/>
            <ac:inkMk id="105" creationId="{6712927E-DA1A-309E-2043-A939561A0931}"/>
          </ac:inkMkLst>
        </pc:inkChg>
        <pc:inkChg chg="del mod">
          <ac:chgData name="Luca Crocetti" userId="52efdf86-ba77-4dcf-8f92-67ea05fd85b4" providerId="ADAL" clId="{44298F47-E88B-4AB1-83FB-3EB16B5D3730}" dt="2023-10-18T20:52:01.300" v="731"/>
          <ac:inkMkLst>
            <pc:docMk/>
            <pc:sldMk cId="3936151051" sldId="540"/>
            <ac:inkMk id="106" creationId="{983068DD-5493-8ED4-0C3A-FFCBD80ABBAA}"/>
          </ac:inkMkLst>
        </pc:inkChg>
        <pc:inkChg chg="del mod">
          <ac:chgData name="Luca Crocetti" userId="52efdf86-ba77-4dcf-8f92-67ea05fd85b4" providerId="ADAL" clId="{44298F47-E88B-4AB1-83FB-3EB16B5D3730}" dt="2023-10-18T20:52:01.299" v="728"/>
          <ac:inkMkLst>
            <pc:docMk/>
            <pc:sldMk cId="3936151051" sldId="540"/>
            <ac:inkMk id="107" creationId="{A99793CD-91A6-75F0-971D-CEE8A77DE3DD}"/>
          </ac:inkMkLst>
        </pc:inkChg>
        <pc:inkChg chg="del mod">
          <ac:chgData name="Luca Crocetti" userId="52efdf86-ba77-4dcf-8f92-67ea05fd85b4" providerId="ADAL" clId="{44298F47-E88B-4AB1-83FB-3EB16B5D3730}" dt="2023-10-18T20:52:01.300" v="730"/>
          <ac:inkMkLst>
            <pc:docMk/>
            <pc:sldMk cId="3936151051" sldId="540"/>
            <ac:inkMk id="108" creationId="{C455030B-D46F-84E1-EC45-1667F28D9A2D}"/>
          </ac:inkMkLst>
        </pc:inkChg>
        <pc:inkChg chg="del">
          <ac:chgData name="Luca Crocetti" userId="52efdf86-ba77-4dcf-8f92-67ea05fd85b4" providerId="ADAL" clId="{44298F47-E88B-4AB1-83FB-3EB16B5D3730}" dt="2023-10-18T20:52:01.297" v="726"/>
          <ac:inkMkLst>
            <pc:docMk/>
            <pc:sldMk cId="3936151051" sldId="540"/>
            <ac:inkMk id="109" creationId="{DFA176F4-6561-5906-108F-28F06C945264}"/>
          </ac:inkMkLst>
        </pc:inkChg>
        <pc:inkChg chg="del mod">
          <ac:chgData name="Luca Crocetti" userId="52efdf86-ba77-4dcf-8f92-67ea05fd85b4" providerId="ADAL" clId="{44298F47-E88B-4AB1-83FB-3EB16B5D3730}" dt="2023-10-18T20:52:01.302" v="736"/>
          <ac:inkMkLst>
            <pc:docMk/>
            <pc:sldMk cId="3936151051" sldId="540"/>
            <ac:inkMk id="110" creationId="{BFA48F92-4709-D0F9-BFA6-11CC5046C78F}"/>
          </ac:inkMkLst>
        </pc:inkChg>
        <pc:inkChg chg="del mod">
          <ac:chgData name="Luca Crocetti" userId="52efdf86-ba77-4dcf-8f92-67ea05fd85b4" providerId="ADAL" clId="{44298F47-E88B-4AB1-83FB-3EB16B5D3730}" dt="2023-10-18T20:52:01.300" v="729"/>
          <ac:inkMkLst>
            <pc:docMk/>
            <pc:sldMk cId="3936151051" sldId="540"/>
            <ac:inkMk id="111" creationId="{85A22C9F-693D-3B1E-89AD-14C362B895F6}"/>
          </ac:inkMkLst>
        </pc:inkChg>
        <pc:inkChg chg="del mod">
          <ac:chgData name="Luca Crocetti" userId="52efdf86-ba77-4dcf-8f92-67ea05fd85b4" providerId="ADAL" clId="{44298F47-E88B-4AB1-83FB-3EB16B5D3730}" dt="2023-10-18T20:52:01.301" v="735"/>
          <ac:inkMkLst>
            <pc:docMk/>
            <pc:sldMk cId="3936151051" sldId="540"/>
            <ac:inkMk id="112" creationId="{66A85E04-8772-6A9C-C823-E1346B15100C}"/>
          </ac:inkMkLst>
        </pc:inkChg>
        <pc:inkChg chg="del mod">
          <ac:chgData name="Luca Crocetti" userId="52efdf86-ba77-4dcf-8f92-67ea05fd85b4" providerId="ADAL" clId="{44298F47-E88B-4AB1-83FB-3EB16B5D3730}" dt="2023-10-18T20:52:01.299" v="727"/>
          <ac:inkMkLst>
            <pc:docMk/>
            <pc:sldMk cId="3936151051" sldId="540"/>
            <ac:inkMk id="113" creationId="{BC51BC7A-2ACE-FD38-9AD5-492511B34071}"/>
          </ac:inkMkLst>
        </pc:inkChg>
        <pc:inkChg chg="del mod">
          <ac:chgData name="Luca Crocetti" userId="52efdf86-ba77-4dcf-8f92-67ea05fd85b4" providerId="ADAL" clId="{44298F47-E88B-4AB1-83FB-3EB16B5D3730}" dt="2023-10-18T20:51:47.945" v="701"/>
          <ac:inkMkLst>
            <pc:docMk/>
            <pc:sldMk cId="3936151051" sldId="540"/>
            <ac:inkMk id="115" creationId="{35F3F730-B818-24D3-EAB1-4BF754838801}"/>
          </ac:inkMkLst>
        </pc:inkChg>
        <pc:inkChg chg="del mod">
          <ac:chgData name="Luca Crocetti" userId="52efdf86-ba77-4dcf-8f92-67ea05fd85b4" providerId="ADAL" clId="{44298F47-E88B-4AB1-83FB-3EB16B5D3730}" dt="2023-10-18T20:51:47.947" v="702"/>
          <ac:inkMkLst>
            <pc:docMk/>
            <pc:sldMk cId="3936151051" sldId="540"/>
            <ac:inkMk id="116" creationId="{6B1C72EE-9F42-8551-AD5E-28A966868376}"/>
          </ac:inkMkLst>
        </pc:inkChg>
        <pc:inkChg chg="del mod">
          <ac:chgData name="Luca Crocetti" userId="52efdf86-ba77-4dcf-8f92-67ea05fd85b4" providerId="ADAL" clId="{44298F47-E88B-4AB1-83FB-3EB16B5D3730}" dt="2023-10-18T20:51:47.941" v="697"/>
          <ac:inkMkLst>
            <pc:docMk/>
            <pc:sldMk cId="3936151051" sldId="540"/>
            <ac:inkMk id="117" creationId="{52553C0B-EA1C-EF6B-8188-906921133065}"/>
          </ac:inkMkLst>
        </pc:inkChg>
        <pc:inkChg chg="del mod">
          <ac:chgData name="Luca Crocetti" userId="52efdf86-ba77-4dcf-8f92-67ea05fd85b4" providerId="ADAL" clId="{44298F47-E88B-4AB1-83FB-3EB16B5D3730}" dt="2023-10-18T20:51:47.948" v="703"/>
          <ac:inkMkLst>
            <pc:docMk/>
            <pc:sldMk cId="3936151051" sldId="540"/>
            <ac:inkMk id="118" creationId="{DC689A69-24C1-89C9-238D-98C10F9EC229}"/>
          </ac:inkMkLst>
        </pc:inkChg>
        <pc:inkChg chg="del mod">
          <ac:chgData name="Luca Crocetti" userId="52efdf86-ba77-4dcf-8f92-67ea05fd85b4" providerId="ADAL" clId="{44298F47-E88B-4AB1-83FB-3EB16B5D3730}" dt="2023-10-18T20:51:47.951" v="707"/>
          <ac:inkMkLst>
            <pc:docMk/>
            <pc:sldMk cId="3936151051" sldId="540"/>
            <ac:inkMk id="119" creationId="{03824BB8-450D-28E6-5DCE-3EDD530692B3}"/>
          </ac:inkMkLst>
        </pc:inkChg>
        <pc:inkChg chg="del mod">
          <ac:chgData name="Luca Crocetti" userId="52efdf86-ba77-4dcf-8f92-67ea05fd85b4" providerId="ADAL" clId="{44298F47-E88B-4AB1-83FB-3EB16B5D3730}" dt="2023-10-18T20:51:47.950" v="706"/>
          <ac:inkMkLst>
            <pc:docMk/>
            <pc:sldMk cId="3936151051" sldId="540"/>
            <ac:inkMk id="120" creationId="{201F3B50-F82C-EEF5-913F-37198CC8AFF5}"/>
          </ac:inkMkLst>
        </pc:inkChg>
        <pc:inkChg chg="del mod">
          <ac:chgData name="Luca Crocetti" userId="52efdf86-ba77-4dcf-8f92-67ea05fd85b4" providerId="ADAL" clId="{44298F47-E88B-4AB1-83FB-3EB16B5D3730}" dt="2023-10-18T20:51:47.944" v="700"/>
          <ac:inkMkLst>
            <pc:docMk/>
            <pc:sldMk cId="3936151051" sldId="540"/>
            <ac:inkMk id="121" creationId="{06BCF501-FB45-6899-C1AC-485C38AD1869}"/>
          </ac:inkMkLst>
        </pc:inkChg>
        <pc:inkChg chg="del mod">
          <ac:chgData name="Luca Crocetti" userId="52efdf86-ba77-4dcf-8f92-67ea05fd85b4" providerId="ADAL" clId="{44298F47-E88B-4AB1-83FB-3EB16B5D3730}" dt="2023-10-18T20:51:47.943" v="698"/>
          <ac:inkMkLst>
            <pc:docMk/>
            <pc:sldMk cId="3936151051" sldId="540"/>
            <ac:inkMk id="122" creationId="{82ECDAA3-3002-65D0-63D4-851A7714881F}"/>
          </ac:inkMkLst>
        </pc:inkChg>
        <pc:inkChg chg="del mod">
          <ac:chgData name="Luca Crocetti" userId="52efdf86-ba77-4dcf-8f92-67ea05fd85b4" providerId="ADAL" clId="{44298F47-E88B-4AB1-83FB-3EB16B5D3730}" dt="2023-10-18T20:51:47.944" v="699"/>
          <ac:inkMkLst>
            <pc:docMk/>
            <pc:sldMk cId="3936151051" sldId="540"/>
            <ac:inkMk id="123" creationId="{9E9EF47E-4135-8FF7-860B-40E09CEEBDED}"/>
          </ac:inkMkLst>
        </pc:inkChg>
        <pc:inkChg chg="del mod">
          <ac:chgData name="Luca Crocetti" userId="52efdf86-ba77-4dcf-8f92-67ea05fd85b4" providerId="ADAL" clId="{44298F47-E88B-4AB1-83FB-3EB16B5D3730}" dt="2023-10-18T20:51:47.949" v="704"/>
          <ac:inkMkLst>
            <pc:docMk/>
            <pc:sldMk cId="3936151051" sldId="540"/>
            <ac:inkMk id="124" creationId="{0161E562-8BCA-9D1F-83E8-52D36E2DD35C}"/>
          </ac:inkMkLst>
        </pc:inkChg>
        <pc:inkChg chg="del mod">
          <ac:chgData name="Luca Crocetti" userId="52efdf86-ba77-4dcf-8f92-67ea05fd85b4" providerId="ADAL" clId="{44298F47-E88B-4AB1-83FB-3EB16B5D3730}" dt="2023-10-18T20:51:47.952" v="708"/>
          <ac:inkMkLst>
            <pc:docMk/>
            <pc:sldMk cId="3936151051" sldId="540"/>
            <ac:inkMk id="125" creationId="{261A13D6-24C0-2FBE-288F-6787971FFE32}"/>
          </ac:inkMkLst>
        </pc:inkChg>
        <pc:inkChg chg="del mod">
          <ac:chgData name="Luca Crocetti" userId="52efdf86-ba77-4dcf-8f92-67ea05fd85b4" providerId="ADAL" clId="{44298F47-E88B-4AB1-83FB-3EB16B5D3730}" dt="2023-10-18T20:51:47.950" v="705"/>
          <ac:inkMkLst>
            <pc:docMk/>
            <pc:sldMk cId="3936151051" sldId="540"/>
            <ac:inkMk id="126" creationId="{8D7D9543-5F34-4388-14AB-3238B440ED90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27" creationId="{20077E1A-B4D9-E0C8-4094-426FD8346A01}"/>
          </ac:inkMkLst>
        </pc:inkChg>
        <pc:inkChg chg="del mod">
          <ac:chgData name="Luca Crocetti" userId="52efdf86-ba77-4dcf-8f92-67ea05fd85b4" providerId="ADAL" clId="{44298F47-E88B-4AB1-83FB-3EB16B5D3730}" dt="2023-10-18T20:51:32.816" v="671"/>
          <ac:inkMkLst>
            <pc:docMk/>
            <pc:sldMk cId="3936151051" sldId="540"/>
            <ac:inkMk id="128" creationId="{6BB8D0DD-75A6-0D41-3A7E-D3C3A4A4FB51}"/>
          </ac:inkMkLst>
        </pc:inkChg>
        <pc:inkChg chg="del mod">
          <ac:chgData name="Luca Crocetti" userId="52efdf86-ba77-4dcf-8f92-67ea05fd85b4" providerId="ADAL" clId="{44298F47-E88B-4AB1-83FB-3EB16B5D3730}" dt="2023-10-18T20:51:32.822" v="678"/>
          <ac:inkMkLst>
            <pc:docMk/>
            <pc:sldMk cId="3936151051" sldId="540"/>
            <ac:inkMk id="129" creationId="{C7CD2487-A5E0-1CDC-FAFB-287713FB77CF}"/>
          </ac:inkMkLst>
        </pc:inkChg>
        <pc:inkChg chg="del mod">
          <ac:chgData name="Luca Crocetti" userId="52efdf86-ba77-4dcf-8f92-67ea05fd85b4" providerId="ADAL" clId="{44298F47-E88B-4AB1-83FB-3EB16B5D3730}" dt="2023-10-18T20:51:32.817" v="672"/>
          <ac:inkMkLst>
            <pc:docMk/>
            <pc:sldMk cId="3936151051" sldId="540"/>
            <ac:inkMk id="130" creationId="{71FB08EC-3F0A-BD0C-98F2-DF6FDDAFBE3C}"/>
          </ac:inkMkLst>
        </pc:inkChg>
        <pc:inkChg chg="del mod">
          <ac:chgData name="Luca Crocetti" userId="52efdf86-ba77-4dcf-8f92-67ea05fd85b4" providerId="ADAL" clId="{44298F47-E88B-4AB1-83FB-3EB16B5D3730}" dt="2023-10-18T20:51:32.819" v="675"/>
          <ac:inkMkLst>
            <pc:docMk/>
            <pc:sldMk cId="3936151051" sldId="540"/>
            <ac:inkMk id="131" creationId="{7798CE32-77B1-288F-F72A-56E00D0B2C09}"/>
          </ac:inkMkLst>
        </pc:inkChg>
        <pc:inkChg chg="del mod">
          <ac:chgData name="Luca Crocetti" userId="52efdf86-ba77-4dcf-8f92-67ea05fd85b4" providerId="ADAL" clId="{44298F47-E88B-4AB1-83FB-3EB16B5D3730}" dt="2023-10-18T20:51:32.818" v="673"/>
          <ac:inkMkLst>
            <pc:docMk/>
            <pc:sldMk cId="3936151051" sldId="540"/>
            <ac:inkMk id="132" creationId="{A8FE2542-B345-DF2D-21DD-E8E54367FD8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33" creationId="{04082BA3-0D4D-B1F9-6448-CBCEA58DFB51}"/>
          </ac:inkMkLst>
        </pc:inkChg>
        <pc:inkChg chg="del mod">
          <ac:chgData name="Luca Crocetti" userId="52efdf86-ba77-4dcf-8f92-67ea05fd85b4" providerId="ADAL" clId="{44298F47-E88B-4AB1-83FB-3EB16B5D3730}" dt="2023-10-18T20:51:32.814" v="669"/>
          <ac:inkMkLst>
            <pc:docMk/>
            <pc:sldMk cId="3936151051" sldId="540"/>
            <ac:inkMk id="134" creationId="{E326DFD0-E965-FCDA-40FC-E32929499D74}"/>
          </ac:inkMkLst>
        </pc:inkChg>
        <pc:inkChg chg="del mod">
          <ac:chgData name="Luca Crocetti" userId="52efdf86-ba77-4dcf-8f92-67ea05fd85b4" providerId="ADAL" clId="{44298F47-E88B-4AB1-83FB-3EB16B5D3730}" dt="2023-10-18T20:51:32.823" v="679"/>
          <ac:inkMkLst>
            <pc:docMk/>
            <pc:sldMk cId="3936151051" sldId="540"/>
            <ac:inkMk id="135" creationId="{603E9627-6EA2-EB48-7A0A-D5C7AD013B5E}"/>
          </ac:inkMkLst>
        </pc:inkChg>
        <pc:inkChg chg="del mod">
          <ac:chgData name="Luca Crocetti" userId="52efdf86-ba77-4dcf-8f92-67ea05fd85b4" providerId="ADAL" clId="{44298F47-E88B-4AB1-83FB-3EB16B5D3730}" dt="2023-10-18T20:51:32.823" v="680"/>
          <ac:inkMkLst>
            <pc:docMk/>
            <pc:sldMk cId="3936151051" sldId="540"/>
            <ac:inkMk id="136" creationId="{3295165F-2BD2-F872-F10B-574AE9171CDB}"/>
          </ac:inkMkLst>
        </pc:inkChg>
        <pc:inkChg chg="del mod">
          <ac:chgData name="Luca Crocetti" userId="52efdf86-ba77-4dcf-8f92-67ea05fd85b4" providerId="ADAL" clId="{44298F47-E88B-4AB1-83FB-3EB16B5D3730}" dt="2023-10-18T20:51:32.820" v="676"/>
          <ac:inkMkLst>
            <pc:docMk/>
            <pc:sldMk cId="3936151051" sldId="540"/>
            <ac:inkMk id="137" creationId="{1F4B9BEC-BB28-9D7B-6836-7BE81970990F}"/>
          </ac:inkMkLst>
        </pc:inkChg>
        <pc:inkChg chg="del mod">
          <ac:chgData name="Luca Crocetti" userId="52efdf86-ba77-4dcf-8f92-67ea05fd85b4" providerId="ADAL" clId="{44298F47-E88B-4AB1-83FB-3EB16B5D3730}" dt="2023-10-18T20:51:32.815" v="670"/>
          <ac:inkMkLst>
            <pc:docMk/>
            <pc:sldMk cId="3936151051" sldId="540"/>
            <ac:inkMk id="138" creationId="{E67EC1CB-2AD1-E714-00B5-317E321043AB}"/>
          </ac:inkMkLst>
        </pc:inkChg>
        <pc:inkChg chg="del mod">
          <ac:chgData name="Luca Crocetti" userId="52efdf86-ba77-4dcf-8f92-67ea05fd85b4" providerId="ADAL" clId="{44298F47-E88B-4AB1-83FB-3EB16B5D3730}" dt="2023-10-18T20:51:32.821" v="677"/>
          <ac:inkMkLst>
            <pc:docMk/>
            <pc:sldMk cId="3936151051" sldId="540"/>
            <ac:inkMk id="139" creationId="{37B22A6B-E492-B5E4-6103-FDE3E6EDD36F}"/>
          </ac:inkMkLst>
        </pc:inkChg>
        <pc:inkChg chg="del mod">
          <ac:chgData name="Luca Crocetti" userId="52efdf86-ba77-4dcf-8f92-67ea05fd85b4" providerId="ADAL" clId="{44298F47-E88B-4AB1-83FB-3EB16B5D3730}" dt="2023-10-18T20:51:32.819" v="674"/>
          <ac:inkMkLst>
            <pc:docMk/>
            <pc:sldMk cId="3936151051" sldId="540"/>
            <ac:inkMk id="140" creationId="{EC3B9AE7-710A-4A1B-21AE-09D33624A555}"/>
          </ac:inkMkLst>
        </pc:inkChg>
        <pc:inkChg chg="del mod">
          <ac:chgData name="Luca Crocetti" userId="52efdf86-ba77-4dcf-8f92-67ea05fd85b4" providerId="ADAL" clId="{44298F47-E88B-4AB1-83FB-3EB16B5D3730}" dt="2023-10-18T20:52:08.527" v="738"/>
          <ac:inkMkLst>
            <pc:docMk/>
            <pc:sldMk cId="3936151051" sldId="540"/>
            <ac:inkMk id="141" creationId="{B2472FF6-1052-9BE8-D3A4-772653E9C63A}"/>
          </ac:inkMkLst>
        </pc:inkChg>
        <pc:inkChg chg="del mod">
          <ac:chgData name="Luca Crocetti" userId="52efdf86-ba77-4dcf-8f92-67ea05fd85b4" providerId="ADAL" clId="{44298F47-E88B-4AB1-83FB-3EB16B5D3730}" dt="2023-10-18T20:52:08.530" v="745"/>
          <ac:inkMkLst>
            <pc:docMk/>
            <pc:sldMk cId="3936151051" sldId="540"/>
            <ac:inkMk id="142" creationId="{AB06E753-9958-DD26-7A0C-BF70FD971AA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3" creationId="{38C4F344-E14D-881A-128C-AE1750B164C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4" creationId="{044980A6-1656-F7DA-DAE7-B50339A854CC}"/>
          </ac:inkMkLst>
        </pc:inkChg>
        <pc:inkChg chg="del mod">
          <ac:chgData name="Luca Crocetti" userId="52efdf86-ba77-4dcf-8f92-67ea05fd85b4" providerId="ADAL" clId="{44298F47-E88B-4AB1-83FB-3EB16B5D3730}" dt="2023-10-18T20:52:34.319" v="787"/>
          <ac:inkMkLst>
            <pc:docMk/>
            <pc:sldMk cId="3936151051" sldId="540"/>
            <ac:inkMk id="145" creationId="{67B3F641-8BD5-538D-E08F-E7186DFF7724}"/>
          </ac:inkMkLst>
        </pc:inkChg>
        <pc:inkChg chg="del mod">
          <ac:chgData name="Luca Crocetti" userId="52efdf86-ba77-4dcf-8f92-67ea05fd85b4" providerId="ADAL" clId="{44298F47-E88B-4AB1-83FB-3EB16B5D3730}" dt="2023-10-18T20:52:34.322" v="793"/>
          <ac:inkMkLst>
            <pc:docMk/>
            <pc:sldMk cId="3936151051" sldId="540"/>
            <ac:inkMk id="146" creationId="{695CE4EA-8077-BB45-0611-2F875F75BFF2}"/>
          </ac:inkMkLst>
        </pc:inkChg>
        <pc:inkChg chg="del mod">
          <ac:chgData name="Luca Crocetti" userId="52efdf86-ba77-4dcf-8f92-67ea05fd85b4" providerId="ADAL" clId="{44298F47-E88B-4AB1-83FB-3EB16B5D3730}" dt="2023-10-18T20:52:34.318" v="786"/>
          <ac:inkMkLst>
            <pc:docMk/>
            <pc:sldMk cId="3936151051" sldId="540"/>
            <ac:inkMk id="147" creationId="{A7A3C514-B6A1-5915-85F7-D3E985900677}"/>
          </ac:inkMkLst>
        </pc:inkChg>
        <pc:inkChg chg="del mod">
          <ac:chgData name="Luca Crocetti" userId="52efdf86-ba77-4dcf-8f92-67ea05fd85b4" providerId="ADAL" clId="{44298F47-E88B-4AB1-83FB-3EB16B5D3730}" dt="2023-10-18T20:52:34.323" v="795"/>
          <ac:inkMkLst>
            <pc:docMk/>
            <pc:sldMk cId="3936151051" sldId="540"/>
            <ac:inkMk id="148" creationId="{23D1817F-5A00-AAA3-DD72-6E8819DCEEF0}"/>
          </ac:inkMkLst>
        </pc:inkChg>
        <pc:inkChg chg="del mod">
          <ac:chgData name="Luca Crocetti" userId="52efdf86-ba77-4dcf-8f92-67ea05fd85b4" providerId="ADAL" clId="{44298F47-E88B-4AB1-83FB-3EB16B5D3730}" dt="2023-10-18T20:52:34.316" v="785"/>
          <ac:inkMkLst>
            <pc:docMk/>
            <pc:sldMk cId="3936151051" sldId="540"/>
            <ac:inkMk id="149" creationId="{AB6AFB5C-DF69-1807-0F75-819011A24C4C}"/>
          </ac:inkMkLst>
        </pc:inkChg>
        <pc:inkChg chg="del mod">
          <ac:chgData name="Luca Crocetti" userId="52efdf86-ba77-4dcf-8f92-67ea05fd85b4" providerId="ADAL" clId="{44298F47-E88B-4AB1-83FB-3EB16B5D3730}" dt="2023-10-18T20:52:34.322" v="794"/>
          <ac:inkMkLst>
            <pc:docMk/>
            <pc:sldMk cId="3936151051" sldId="540"/>
            <ac:inkMk id="150" creationId="{365EFDBB-14AF-3BB8-88E8-A81ACB27EE0F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1" creationId="{FD04C36A-2E6D-0AFD-32F9-B1657973A6F9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2" creationId="{8E030C54-F3AA-42B8-D095-BFBE95A89F0B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3" creationId="{6BA803CC-3999-9C2A-8AF6-497573AB44E0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5" creationId="{059EFEDF-5722-2C54-0097-D8CF23ED99E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6" creationId="{DA85B042-879E-E9F1-4C39-E6780A28C21B}"/>
          </ac:inkMkLst>
        </pc:inkChg>
        <pc:inkChg chg="del mod">
          <ac:chgData name="Luca Crocetti" userId="52efdf86-ba77-4dcf-8f92-67ea05fd85b4" providerId="ADAL" clId="{44298F47-E88B-4AB1-83FB-3EB16B5D3730}" dt="2023-10-18T20:52:34.320" v="789"/>
          <ac:inkMkLst>
            <pc:docMk/>
            <pc:sldMk cId="3936151051" sldId="540"/>
            <ac:inkMk id="157" creationId="{FCBE0368-06E3-8987-8DA2-38CDE4D1A2AA}"/>
          </ac:inkMkLst>
        </pc:inkChg>
        <pc:inkChg chg="del mod">
          <ac:chgData name="Luca Crocetti" userId="52efdf86-ba77-4dcf-8f92-67ea05fd85b4" providerId="ADAL" clId="{44298F47-E88B-4AB1-83FB-3EB16B5D3730}" dt="2023-10-18T20:52:34.320" v="788"/>
          <ac:inkMkLst>
            <pc:docMk/>
            <pc:sldMk cId="3936151051" sldId="540"/>
            <ac:inkMk id="158" creationId="{54F5512C-1BA9-C976-71F9-CBC43D1B9267}"/>
          </ac:inkMkLst>
        </pc:inkChg>
        <pc:inkChg chg="del mod">
          <ac:chgData name="Luca Crocetti" userId="52efdf86-ba77-4dcf-8f92-67ea05fd85b4" providerId="ADAL" clId="{44298F47-E88B-4AB1-83FB-3EB16B5D3730}" dt="2023-10-18T20:52:34.321" v="790"/>
          <ac:inkMkLst>
            <pc:docMk/>
            <pc:sldMk cId="3936151051" sldId="540"/>
            <ac:inkMk id="159" creationId="{348DF97C-3C49-68A0-D980-53ED11028103}"/>
          </ac:inkMkLst>
        </pc:inkChg>
        <pc:inkChg chg="del mod">
          <ac:chgData name="Luca Crocetti" userId="52efdf86-ba77-4dcf-8f92-67ea05fd85b4" providerId="ADAL" clId="{44298F47-E88B-4AB1-83FB-3EB16B5D3730}" dt="2023-10-18T20:52:34.321" v="791"/>
          <ac:inkMkLst>
            <pc:docMk/>
            <pc:sldMk cId="3936151051" sldId="540"/>
            <ac:inkMk id="160" creationId="{D54C4A0F-D3BC-C2C5-ACBE-6856E7F5CCD9}"/>
          </ac:inkMkLst>
        </pc:inkChg>
        <pc:inkChg chg="del mod">
          <ac:chgData name="Luca Crocetti" userId="52efdf86-ba77-4dcf-8f92-67ea05fd85b4" providerId="ADAL" clId="{44298F47-E88B-4AB1-83FB-3EB16B5D3730}" dt="2023-10-18T20:52:34.322" v="792"/>
          <ac:inkMkLst>
            <pc:docMk/>
            <pc:sldMk cId="3936151051" sldId="540"/>
            <ac:inkMk id="161" creationId="{04AE2E1C-3A3D-8063-95A1-26AA955D44B8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2" creationId="{D661A0E6-FD0C-4E20-3986-4F02185A3FC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3" creationId="{202A77A5-FE94-51EB-34FD-54676396AA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64" creationId="{E15F7244-C574-2330-3AC3-2D83DBA1ECE0}"/>
          </ac:inkMkLst>
        </pc:inkChg>
        <pc:inkChg chg="del mod">
          <ac:chgData name="Luca Crocetti" userId="52efdf86-ba77-4dcf-8f92-67ea05fd85b4" providerId="ADAL" clId="{44298F47-E88B-4AB1-83FB-3EB16B5D3730}" dt="2023-10-18T20:52:45.745" v="813"/>
          <ac:inkMkLst>
            <pc:docMk/>
            <pc:sldMk cId="3936151051" sldId="540"/>
            <ac:inkMk id="165" creationId="{E97ECD36-4A67-E287-F86B-B6ABA9517022}"/>
          </ac:inkMkLst>
        </pc:inkChg>
        <pc:inkChg chg="del mod">
          <ac:chgData name="Luca Crocetti" userId="52efdf86-ba77-4dcf-8f92-67ea05fd85b4" providerId="ADAL" clId="{44298F47-E88B-4AB1-83FB-3EB16B5D3730}" dt="2023-10-18T20:52:45.739" v="808"/>
          <ac:inkMkLst>
            <pc:docMk/>
            <pc:sldMk cId="3936151051" sldId="540"/>
            <ac:inkMk id="166" creationId="{C68FC16B-1DD2-A88E-522D-8BC5663EAAB2}"/>
          </ac:inkMkLst>
        </pc:inkChg>
        <pc:inkChg chg="del mod">
          <ac:chgData name="Luca Crocetti" userId="52efdf86-ba77-4dcf-8f92-67ea05fd85b4" providerId="ADAL" clId="{44298F47-E88B-4AB1-83FB-3EB16B5D3730}" dt="2023-10-18T20:52:45.741" v="809"/>
          <ac:inkMkLst>
            <pc:docMk/>
            <pc:sldMk cId="3936151051" sldId="540"/>
            <ac:inkMk id="167" creationId="{3836FED5-F8C5-A603-302D-E2A552F3ED5B}"/>
          </ac:inkMkLst>
        </pc:inkChg>
        <pc:inkChg chg="del mod">
          <ac:chgData name="Luca Crocetti" userId="52efdf86-ba77-4dcf-8f92-67ea05fd85b4" providerId="ADAL" clId="{44298F47-E88B-4AB1-83FB-3EB16B5D3730}" dt="2023-10-18T20:52:53.815" v="828"/>
          <ac:inkMkLst>
            <pc:docMk/>
            <pc:sldMk cId="3936151051" sldId="540"/>
            <ac:inkMk id="168" creationId="{C9602B66-EF48-4104-48CA-EED6C94E9656}"/>
          </ac:inkMkLst>
        </pc:inkChg>
        <pc:inkChg chg="del mod">
          <ac:chgData name="Luca Crocetti" userId="52efdf86-ba77-4dcf-8f92-67ea05fd85b4" providerId="ADAL" clId="{44298F47-E88B-4AB1-83FB-3EB16B5D3730}" dt="2023-10-18T20:52:53.813" v="826"/>
          <ac:inkMkLst>
            <pc:docMk/>
            <pc:sldMk cId="3936151051" sldId="540"/>
            <ac:inkMk id="169" creationId="{4390A707-E952-F802-C008-30A2C50D54C6}"/>
          </ac:inkMkLst>
        </pc:inkChg>
        <pc:inkChg chg="del mod">
          <ac:chgData name="Luca Crocetti" userId="52efdf86-ba77-4dcf-8f92-67ea05fd85b4" providerId="ADAL" clId="{44298F47-E88B-4AB1-83FB-3EB16B5D3730}" dt="2023-10-18T20:52:53.817" v="831"/>
          <ac:inkMkLst>
            <pc:docMk/>
            <pc:sldMk cId="3936151051" sldId="540"/>
            <ac:inkMk id="170" creationId="{83CEDCFC-363C-6506-0821-A37ACB2FE738}"/>
          </ac:inkMkLst>
        </pc:inkChg>
        <pc:inkChg chg="del mod">
          <ac:chgData name="Luca Crocetti" userId="52efdf86-ba77-4dcf-8f92-67ea05fd85b4" providerId="ADAL" clId="{44298F47-E88B-4AB1-83FB-3EB16B5D3730}" dt="2023-10-18T20:52:59.126" v="840"/>
          <ac:inkMkLst>
            <pc:docMk/>
            <pc:sldMk cId="3936151051" sldId="540"/>
            <ac:inkMk id="171" creationId="{3FB184D8-5746-4E9B-1835-3679E277B83F}"/>
          </ac:inkMkLst>
        </pc:inkChg>
        <pc:inkChg chg="del mod">
          <ac:chgData name="Luca Crocetti" userId="52efdf86-ba77-4dcf-8f92-67ea05fd85b4" providerId="ADAL" clId="{44298F47-E88B-4AB1-83FB-3EB16B5D3730}" dt="2023-10-18T20:52:59.124" v="839"/>
          <ac:inkMkLst>
            <pc:docMk/>
            <pc:sldMk cId="3936151051" sldId="540"/>
            <ac:inkMk id="172" creationId="{EF92495C-BAE3-336D-EE45-70CD2091F8B9}"/>
          </ac:inkMkLst>
        </pc:inkChg>
        <pc:inkChg chg="del mod">
          <ac:chgData name="Luca Crocetti" userId="52efdf86-ba77-4dcf-8f92-67ea05fd85b4" providerId="ADAL" clId="{44298F47-E88B-4AB1-83FB-3EB16B5D3730}" dt="2023-10-18T20:53:09.473" v="857"/>
          <ac:inkMkLst>
            <pc:docMk/>
            <pc:sldMk cId="3936151051" sldId="540"/>
            <ac:inkMk id="173" creationId="{745261B7-4288-9E93-BF6E-EF5C021C5602}"/>
          </ac:inkMkLst>
        </pc:inkChg>
        <pc:inkChg chg="del mod">
          <ac:chgData name="Luca Crocetti" userId="52efdf86-ba77-4dcf-8f92-67ea05fd85b4" providerId="ADAL" clId="{44298F47-E88B-4AB1-83FB-3EB16B5D3730}" dt="2023-10-18T20:53:09.475" v="860"/>
          <ac:inkMkLst>
            <pc:docMk/>
            <pc:sldMk cId="3936151051" sldId="540"/>
            <ac:inkMk id="174" creationId="{4A0C85DA-9BEB-6B32-B12F-A3E8168E13B8}"/>
          </ac:inkMkLst>
        </pc:inkChg>
        <pc:inkChg chg="del mod">
          <ac:chgData name="Luca Crocetti" userId="52efdf86-ba77-4dcf-8f92-67ea05fd85b4" providerId="ADAL" clId="{44298F47-E88B-4AB1-83FB-3EB16B5D3730}" dt="2023-10-18T20:53:09.474" v="858"/>
          <ac:inkMkLst>
            <pc:docMk/>
            <pc:sldMk cId="3936151051" sldId="540"/>
            <ac:inkMk id="175" creationId="{54D7CF49-1303-B6D4-D85F-9EBF2BF891AB}"/>
          </ac:inkMkLst>
        </pc:inkChg>
        <pc:inkChg chg="del mod">
          <ac:chgData name="Luca Crocetti" userId="52efdf86-ba77-4dcf-8f92-67ea05fd85b4" providerId="ADAL" clId="{44298F47-E88B-4AB1-83FB-3EB16B5D3730}" dt="2023-10-18T20:53:09.471" v="856"/>
          <ac:inkMkLst>
            <pc:docMk/>
            <pc:sldMk cId="3936151051" sldId="540"/>
            <ac:inkMk id="176" creationId="{23F488DE-433A-0BDB-ECAA-D3FFB2B2E7C2}"/>
          </ac:inkMkLst>
        </pc:inkChg>
        <pc:inkChg chg="del mod">
          <ac:chgData name="Luca Crocetti" userId="52efdf86-ba77-4dcf-8f92-67ea05fd85b4" providerId="ADAL" clId="{44298F47-E88B-4AB1-83FB-3EB16B5D3730}" dt="2023-10-18T20:53:10.535" v="861"/>
          <ac:inkMkLst>
            <pc:docMk/>
            <pc:sldMk cId="3936151051" sldId="540"/>
            <ac:inkMk id="177" creationId="{C1A4D8F9-7B2A-F551-D429-4648BDC194D4}"/>
          </ac:inkMkLst>
        </pc:inkChg>
        <pc:inkChg chg="del mod">
          <ac:chgData name="Luca Crocetti" userId="52efdf86-ba77-4dcf-8f92-67ea05fd85b4" providerId="ADAL" clId="{44298F47-E88B-4AB1-83FB-3EB16B5D3730}" dt="2023-10-18T20:53:09.474" v="859"/>
          <ac:inkMkLst>
            <pc:docMk/>
            <pc:sldMk cId="3936151051" sldId="540"/>
            <ac:inkMk id="178" creationId="{74AB719F-3455-0DFC-7DB6-F3D6CFEC8BBE}"/>
          </ac:inkMkLst>
        </pc:inkChg>
        <pc:inkChg chg="del mod">
          <ac:chgData name="Luca Crocetti" userId="52efdf86-ba77-4dcf-8f92-67ea05fd85b4" providerId="ADAL" clId="{44298F47-E88B-4AB1-83FB-3EB16B5D3730}" dt="2023-10-18T20:53:10.536" v="862"/>
          <ac:inkMkLst>
            <pc:docMk/>
            <pc:sldMk cId="3936151051" sldId="540"/>
            <ac:inkMk id="179" creationId="{A059BB49-48C4-44EE-5567-A7A9330A4F7F}"/>
          </ac:inkMkLst>
        </pc:inkChg>
        <pc:inkChg chg="del mod">
          <ac:chgData name="Luca Crocetti" userId="52efdf86-ba77-4dcf-8f92-67ea05fd85b4" providerId="ADAL" clId="{44298F47-E88B-4AB1-83FB-3EB16B5D3730}" dt="2023-10-18T20:53:27.366" v="893"/>
          <ac:inkMkLst>
            <pc:docMk/>
            <pc:sldMk cId="3936151051" sldId="540"/>
            <ac:inkMk id="180" creationId="{862F51D3-4BF7-9706-599E-6EBDFD7A509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1" creationId="{3E6199E7-C347-4561-8635-FC8993D2EB7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2" creationId="{C0FB5BF4-5BB5-0C16-8E9E-3A7DEF60FE6D}"/>
          </ac:inkMkLst>
        </pc:inkChg>
        <pc:inkChg chg="del mod">
          <ac:chgData name="Luca Crocetti" userId="52efdf86-ba77-4dcf-8f92-67ea05fd85b4" providerId="ADAL" clId="{44298F47-E88B-4AB1-83FB-3EB16B5D3730}" dt="2023-10-18T20:53:36.338" v="912"/>
          <ac:inkMkLst>
            <pc:docMk/>
            <pc:sldMk cId="3936151051" sldId="540"/>
            <ac:inkMk id="183" creationId="{904187DC-DE29-D14A-C7E1-D41137D5DBC0}"/>
          </ac:inkMkLst>
        </pc:inkChg>
        <pc:inkChg chg="del mod">
          <ac:chgData name="Luca Crocetti" userId="52efdf86-ba77-4dcf-8f92-67ea05fd85b4" providerId="ADAL" clId="{44298F47-E88B-4AB1-83FB-3EB16B5D3730}" dt="2023-10-18T20:53:27.365" v="892"/>
          <ac:inkMkLst>
            <pc:docMk/>
            <pc:sldMk cId="3936151051" sldId="540"/>
            <ac:inkMk id="184" creationId="{A8255276-D958-E4F0-3AE8-E954D44882DD}"/>
          </ac:inkMkLst>
        </pc:inkChg>
        <pc:inkChg chg="del mod">
          <ac:chgData name="Luca Crocetti" userId="52efdf86-ba77-4dcf-8f92-67ea05fd85b4" providerId="ADAL" clId="{44298F47-E88B-4AB1-83FB-3EB16B5D3730}" dt="2023-10-18T20:53:36.335" v="904"/>
          <ac:inkMkLst>
            <pc:docMk/>
            <pc:sldMk cId="3936151051" sldId="540"/>
            <ac:inkMk id="185" creationId="{D19ADED1-7A7A-86F3-F8D1-4F2109DA259C}"/>
          </ac:inkMkLst>
        </pc:inkChg>
        <pc:inkChg chg="del 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86" creationId="{1FC816FA-590B-1588-B133-397E89121ACD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7" creationId="{D013D790-BB8C-BAF3-C41F-3C6FB4EC5C3C}"/>
          </ac:inkMkLst>
        </pc:inkChg>
        <pc:inkChg chg="del mod">
          <ac:chgData name="Luca Crocetti" userId="52efdf86-ba77-4dcf-8f92-67ea05fd85b4" providerId="ADAL" clId="{44298F47-E88B-4AB1-83FB-3EB16B5D3730}" dt="2023-10-18T20:53:36.336" v="909"/>
          <ac:inkMkLst>
            <pc:docMk/>
            <pc:sldMk cId="3936151051" sldId="540"/>
            <ac:inkMk id="188" creationId="{B091F23B-3106-9178-C28C-DFEA5D27B576}"/>
          </ac:inkMkLst>
        </pc:inkChg>
        <pc:inkChg chg="del mod">
          <ac:chgData name="Luca Crocetti" userId="52efdf86-ba77-4dcf-8f92-67ea05fd85b4" providerId="ADAL" clId="{44298F47-E88B-4AB1-83FB-3EB16B5D3730}" dt="2023-10-18T20:52:45.746" v="814"/>
          <ac:inkMkLst>
            <pc:docMk/>
            <pc:sldMk cId="3936151051" sldId="540"/>
            <ac:inkMk id="190" creationId="{401FF5A2-873D-9882-3A0B-86FFD3AE6ABC}"/>
          </ac:inkMkLst>
        </pc:inkChg>
        <pc:inkChg chg="del">
          <ac:chgData name="Luca Crocetti" userId="52efdf86-ba77-4dcf-8f92-67ea05fd85b4" providerId="ADAL" clId="{44298F47-E88B-4AB1-83FB-3EB16B5D3730}" dt="2023-10-18T20:52:45.741" v="810"/>
          <ac:inkMkLst>
            <pc:docMk/>
            <pc:sldMk cId="3936151051" sldId="540"/>
            <ac:inkMk id="191" creationId="{697D052F-69EC-F08F-B6EF-A968E9ABB7D3}"/>
          </ac:inkMkLst>
        </pc:inkChg>
        <pc:inkChg chg="del mod">
          <ac:chgData name="Luca Crocetti" userId="52efdf86-ba77-4dcf-8f92-67ea05fd85b4" providerId="ADAL" clId="{44298F47-E88B-4AB1-83FB-3EB16B5D3730}" dt="2023-10-18T20:52:45.744" v="812"/>
          <ac:inkMkLst>
            <pc:docMk/>
            <pc:sldMk cId="3936151051" sldId="540"/>
            <ac:inkMk id="192" creationId="{750A55EC-58D0-3F90-6811-76333C5797B5}"/>
          </ac:inkMkLst>
        </pc:inkChg>
        <pc:inkChg chg="del mod">
          <ac:chgData name="Luca Crocetti" userId="52efdf86-ba77-4dcf-8f92-67ea05fd85b4" providerId="ADAL" clId="{44298F47-E88B-4AB1-83FB-3EB16B5D3730}" dt="2023-10-18T20:52:45.743" v="811"/>
          <ac:inkMkLst>
            <pc:docMk/>
            <pc:sldMk cId="3936151051" sldId="540"/>
            <ac:inkMk id="193" creationId="{9C09272E-C1E8-E6BA-8D97-6BC4D3D1C989}"/>
          </ac:inkMkLst>
        </pc:inkChg>
        <pc:inkChg chg="del mod">
          <ac:chgData name="Luca Crocetti" userId="52efdf86-ba77-4dcf-8f92-67ea05fd85b4" providerId="ADAL" clId="{44298F47-E88B-4AB1-83FB-3EB16B5D3730}" dt="2023-10-18T20:52:53.816" v="830"/>
          <ac:inkMkLst>
            <pc:docMk/>
            <pc:sldMk cId="3936151051" sldId="540"/>
            <ac:inkMk id="194" creationId="{8B4EB84B-7795-F3B4-49D7-188C0970B76F}"/>
          </ac:inkMkLst>
        </pc:inkChg>
        <pc:inkChg chg="del mod">
          <ac:chgData name="Luca Crocetti" userId="52efdf86-ba77-4dcf-8f92-67ea05fd85b4" providerId="ADAL" clId="{44298F47-E88B-4AB1-83FB-3EB16B5D3730}" dt="2023-10-18T20:52:53.815" v="827"/>
          <ac:inkMkLst>
            <pc:docMk/>
            <pc:sldMk cId="3936151051" sldId="540"/>
            <ac:inkMk id="195" creationId="{74839F74-A019-9005-1453-914D3BBE254F}"/>
          </ac:inkMkLst>
        </pc:inkChg>
        <pc:inkChg chg="del mod">
          <ac:chgData name="Luca Crocetti" userId="52efdf86-ba77-4dcf-8f92-67ea05fd85b4" providerId="ADAL" clId="{44298F47-E88B-4AB1-83FB-3EB16B5D3730}" dt="2023-10-18T20:52:53.816" v="829"/>
          <ac:inkMkLst>
            <pc:docMk/>
            <pc:sldMk cId="3936151051" sldId="540"/>
            <ac:inkMk id="196" creationId="{ACC8D7A8-3819-F020-44AD-A0EB309E5D28}"/>
          </ac:inkMkLst>
        </pc:inkChg>
        <pc:inkChg chg="del mod">
          <ac:chgData name="Luca Crocetti" userId="52efdf86-ba77-4dcf-8f92-67ea05fd85b4" providerId="ADAL" clId="{44298F47-E88B-4AB1-83FB-3EB16B5D3730}" dt="2023-10-18T20:52:59.839" v="843"/>
          <ac:inkMkLst>
            <pc:docMk/>
            <pc:sldMk cId="3936151051" sldId="540"/>
            <ac:inkMk id="197" creationId="{CF709A92-1205-064D-CF10-A12AD4091ED7}"/>
          </ac:inkMkLst>
        </pc:inkChg>
        <pc:inkChg chg="del mod">
          <ac:chgData name="Luca Crocetti" userId="52efdf86-ba77-4dcf-8f92-67ea05fd85b4" providerId="ADAL" clId="{44298F47-E88B-4AB1-83FB-3EB16B5D3730}" dt="2023-10-18T20:52:59.838" v="842"/>
          <ac:inkMkLst>
            <pc:docMk/>
            <pc:sldMk cId="3936151051" sldId="540"/>
            <ac:inkMk id="198" creationId="{580A382A-C81F-1B54-3210-C2420AEC7877}"/>
          </ac:inkMkLst>
        </pc:inkChg>
        <pc:inkChg chg="del mod">
          <ac:chgData name="Luca Crocetti" userId="52efdf86-ba77-4dcf-8f92-67ea05fd85b4" providerId="ADAL" clId="{44298F47-E88B-4AB1-83FB-3EB16B5D3730}" dt="2023-10-18T20:52:59.835" v="841"/>
          <ac:inkMkLst>
            <pc:docMk/>
            <pc:sldMk cId="3936151051" sldId="540"/>
            <ac:inkMk id="199" creationId="{DC36788D-280A-252A-6E0E-09C4FB4077F0}"/>
          </ac:inkMkLst>
        </pc:inkChg>
        <pc:inkChg chg="del mod">
          <ac:chgData name="Luca Crocetti" userId="52efdf86-ba77-4dcf-8f92-67ea05fd85b4" providerId="ADAL" clId="{44298F47-E88B-4AB1-83FB-3EB16B5D3730}" dt="2023-10-18T20:53:17.568" v="874"/>
          <ac:inkMkLst>
            <pc:docMk/>
            <pc:sldMk cId="3936151051" sldId="540"/>
            <ac:inkMk id="200" creationId="{849B6397-BE38-BCAB-2CD6-A4D59146232A}"/>
          </ac:inkMkLst>
        </pc:inkChg>
        <pc:inkChg chg="del mod">
          <ac:chgData name="Luca Crocetti" userId="52efdf86-ba77-4dcf-8f92-67ea05fd85b4" providerId="ADAL" clId="{44298F47-E88B-4AB1-83FB-3EB16B5D3730}" dt="2023-10-18T20:53:18.506" v="879"/>
          <ac:inkMkLst>
            <pc:docMk/>
            <pc:sldMk cId="3936151051" sldId="540"/>
            <ac:inkMk id="201" creationId="{26FE4534-0F84-2854-9046-6CF8EB1E6A94}"/>
          </ac:inkMkLst>
        </pc:inkChg>
        <pc:inkChg chg="del mod">
          <ac:chgData name="Luca Crocetti" userId="52efdf86-ba77-4dcf-8f92-67ea05fd85b4" providerId="ADAL" clId="{44298F47-E88B-4AB1-83FB-3EB16B5D3730}" dt="2023-10-18T20:53:17.568" v="875"/>
          <ac:inkMkLst>
            <pc:docMk/>
            <pc:sldMk cId="3936151051" sldId="540"/>
            <ac:inkMk id="202" creationId="{04DA7ED7-40C1-9751-6E3F-A0BDDE1973BD}"/>
          </ac:inkMkLst>
        </pc:inkChg>
        <pc:inkChg chg="del mod">
          <ac:chgData name="Luca Crocetti" userId="52efdf86-ba77-4dcf-8f92-67ea05fd85b4" providerId="ADAL" clId="{44298F47-E88B-4AB1-83FB-3EB16B5D3730}" dt="2023-10-18T20:53:17.566" v="872"/>
          <ac:inkMkLst>
            <pc:docMk/>
            <pc:sldMk cId="3936151051" sldId="540"/>
            <ac:inkMk id="203" creationId="{A6FF6466-3DDF-4A0D-0CAF-43F6CE03B1BB}"/>
          </ac:inkMkLst>
        </pc:inkChg>
        <pc:inkChg chg="del mod">
          <ac:chgData name="Luca Crocetti" userId="52efdf86-ba77-4dcf-8f92-67ea05fd85b4" providerId="ADAL" clId="{44298F47-E88B-4AB1-83FB-3EB16B5D3730}" dt="2023-10-18T20:53:17.566" v="873"/>
          <ac:inkMkLst>
            <pc:docMk/>
            <pc:sldMk cId="3936151051" sldId="540"/>
            <ac:inkMk id="204" creationId="{9298F5A8-EFB2-A830-4E0F-6AABCAB8DEE5}"/>
          </ac:inkMkLst>
        </pc:inkChg>
        <pc:inkChg chg="del mod">
          <ac:chgData name="Luca Crocetti" userId="52efdf86-ba77-4dcf-8f92-67ea05fd85b4" providerId="ADAL" clId="{44298F47-E88B-4AB1-83FB-3EB16B5D3730}" dt="2023-10-18T20:53:17.569" v="877"/>
          <ac:inkMkLst>
            <pc:docMk/>
            <pc:sldMk cId="3936151051" sldId="540"/>
            <ac:inkMk id="205" creationId="{16310419-2668-2FCD-E8ED-BD6A6F502BC2}"/>
          </ac:inkMkLst>
        </pc:inkChg>
        <pc:inkChg chg="del mod">
          <ac:chgData name="Luca Crocetti" userId="52efdf86-ba77-4dcf-8f92-67ea05fd85b4" providerId="ADAL" clId="{44298F47-E88B-4AB1-83FB-3EB16B5D3730}" dt="2023-10-18T20:53:17.565" v="871"/>
          <ac:inkMkLst>
            <pc:docMk/>
            <pc:sldMk cId="3936151051" sldId="540"/>
            <ac:inkMk id="206" creationId="{4D219D03-458A-7A8D-52FC-A1090CFC2E75}"/>
          </ac:inkMkLst>
        </pc:inkChg>
        <pc:inkChg chg="del mod">
          <ac:chgData name="Luca Crocetti" userId="52efdf86-ba77-4dcf-8f92-67ea05fd85b4" providerId="ADAL" clId="{44298F47-E88B-4AB1-83FB-3EB16B5D3730}" dt="2023-10-18T20:53:17.563" v="870"/>
          <ac:inkMkLst>
            <pc:docMk/>
            <pc:sldMk cId="3936151051" sldId="540"/>
            <ac:inkMk id="207" creationId="{39CC3383-EB83-123E-6996-6847F0D86445}"/>
          </ac:inkMkLst>
        </pc:inkChg>
        <pc:inkChg chg="del mod">
          <ac:chgData name="Luca Crocetti" userId="52efdf86-ba77-4dcf-8f92-67ea05fd85b4" providerId="ADAL" clId="{44298F47-E88B-4AB1-83FB-3EB16B5D3730}" dt="2023-10-18T20:53:17.569" v="876"/>
          <ac:inkMkLst>
            <pc:docMk/>
            <pc:sldMk cId="3936151051" sldId="540"/>
            <ac:inkMk id="208" creationId="{F968FB82-83CA-C8D2-6845-809E4AE75A07}"/>
          </ac:inkMkLst>
        </pc:inkChg>
        <pc:inkChg chg="del mod">
          <ac:chgData name="Luca Crocetti" userId="52efdf86-ba77-4dcf-8f92-67ea05fd85b4" providerId="ADAL" clId="{44298F47-E88B-4AB1-83FB-3EB16B5D3730}" dt="2023-10-18T20:53:17.570" v="878"/>
          <ac:inkMkLst>
            <pc:docMk/>
            <pc:sldMk cId="3936151051" sldId="540"/>
            <ac:inkMk id="209" creationId="{FC14102F-3A83-2C37-DFF5-5EF9DC3BA277}"/>
          </ac:inkMkLst>
        </pc:inkChg>
        <pc:inkChg chg="del mod">
          <ac:chgData name="Luca Crocetti" userId="52efdf86-ba77-4dcf-8f92-67ea05fd85b4" providerId="ADAL" clId="{44298F47-E88B-4AB1-83FB-3EB16B5D3730}" dt="2023-10-18T20:53:25.316" v="891"/>
          <ac:inkMkLst>
            <pc:docMk/>
            <pc:sldMk cId="3936151051" sldId="540"/>
            <ac:inkMk id="210" creationId="{5D0B905A-3E15-AA32-687A-ADD811F632BD}"/>
          </ac:inkMkLst>
        </pc:inkChg>
        <pc:inkChg chg="del mod">
          <ac:chgData name="Luca Crocetti" userId="52efdf86-ba77-4dcf-8f92-67ea05fd85b4" providerId="ADAL" clId="{44298F47-E88B-4AB1-83FB-3EB16B5D3730}" dt="2023-10-18T20:53:36.334" v="903"/>
          <ac:inkMkLst>
            <pc:docMk/>
            <pc:sldMk cId="3936151051" sldId="540"/>
            <ac:inkMk id="211" creationId="{C58EDA42-97AF-673C-2FC6-8EED046B52B2}"/>
          </ac:inkMkLst>
        </pc:inkChg>
        <pc:inkChg chg="del">
          <ac:chgData name="Luca Crocetti" userId="52efdf86-ba77-4dcf-8f92-67ea05fd85b4" providerId="ADAL" clId="{44298F47-E88B-4AB1-83FB-3EB16B5D3730}" dt="2023-10-18T20:53:36.333" v="901"/>
          <ac:inkMkLst>
            <pc:docMk/>
            <pc:sldMk cId="3936151051" sldId="540"/>
            <ac:inkMk id="212" creationId="{377B12A2-BC02-8EB6-090C-73D8C97DF35F}"/>
          </ac:inkMkLst>
        </pc:inkChg>
        <pc:inkChg chg="del mod">
          <ac:chgData name="Luca Crocetti" userId="52efdf86-ba77-4dcf-8f92-67ea05fd85b4" providerId="ADAL" clId="{44298F47-E88B-4AB1-83FB-3EB16B5D3730}" dt="2023-10-18T20:53:36.341" v="917"/>
          <ac:inkMkLst>
            <pc:docMk/>
            <pc:sldMk cId="3936151051" sldId="540"/>
            <ac:inkMk id="213" creationId="{D91DD83E-F891-3B3A-D69B-49D68357275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16" creationId="{96177458-D84D-5AB8-682D-99F24C1E0D9A}"/>
          </ac:inkMkLst>
        </pc:inkChg>
        <pc:inkChg chg="del mod">
          <ac:chgData name="Luca Crocetti" userId="52efdf86-ba77-4dcf-8f92-67ea05fd85b4" providerId="ADAL" clId="{44298F47-E88B-4AB1-83FB-3EB16B5D3730}" dt="2023-10-18T20:53:36.341" v="919"/>
          <ac:inkMkLst>
            <pc:docMk/>
            <pc:sldMk cId="3936151051" sldId="540"/>
            <ac:inkMk id="217" creationId="{9277BDE4-EBC6-9A3C-5F7B-D1BB0A04F254}"/>
          </ac:inkMkLst>
        </pc:inkChg>
        <pc:inkChg chg="del mod">
          <ac:chgData name="Luca Crocetti" userId="52efdf86-ba77-4dcf-8f92-67ea05fd85b4" providerId="ADAL" clId="{44298F47-E88B-4AB1-83FB-3EB16B5D3730}" dt="2023-10-18T20:53:36.342" v="921"/>
          <ac:inkMkLst>
            <pc:docMk/>
            <pc:sldMk cId="3936151051" sldId="540"/>
            <ac:inkMk id="218" creationId="{F66A0E8A-828F-E127-F53D-4C3F9D8BC1FE}"/>
          </ac:inkMkLst>
        </pc:inkChg>
        <pc:inkChg chg="del mod">
          <ac:chgData name="Luca Crocetti" userId="52efdf86-ba77-4dcf-8f92-67ea05fd85b4" providerId="ADAL" clId="{44298F47-E88B-4AB1-83FB-3EB16B5D3730}" dt="2023-10-18T20:53:36.336" v="908"/>
          <ac:inkMkLst>
            <pc:docMk/>
            <pc:sldMk cId="3936151051" sldId="540"/>
            <ac:inkMk id="219" creationId="{8983DEF0-6BCE-2738-A359-5A4F00BA2C04}"/>
          </ac:inkMkLst>
        </pc:inkChg>
        <pc:inkChg chg="del mod">
          <ac:chgData name="Luca Crocetti" userId="52efdf86-ba77-4dcf-8f92-67ea05fd85b4" providerId="ADAL" clId="{44298F47-E88B-4AB1-83FB-3EB16B5D3730}" dt="2023-10-18T20:53:36.336" v="907"/>
          <ac:inkMkLst>
            <pc:docMk/>
            <pc:sldMk cId="3936151051" sldId="540"/>
            <ac:inkMk id="220" creationId="{EB2E8550-8DCA-E5C9-3CDF-475FB183166F}"/>
          </ac:inkMkLst>
        </pc:inkChg>
        <pc:inkChg chg="del">
          <ac:chgData name="Luca Crocetti" userId="52efdf86-ba77-4dcf-8f92-67ea05fd85b4" providerId="ADAL" clId="{44298F47-E88B-4AB1-83FB-3EB16B5D3730}" dt="2023-10-18T20:53:36.335" v="905"/>
          <ac:inkMkLst>
            <pc:docMk/>
            <pc:sldMk cId="3936151051" sldId="540"/>
            <ac:inkMk id="221" creationId="{6631C381-1753-E38F-C4E9-48D12C2D04F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2" creationId="{B54730C4-28A6-37A0-2409-4F1502FA14F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3" creationId="{E9249F38-4F82-B598-58C8-F8B90250BF09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4" creationId="{F3668160-704F-EBA3-CCD5-5F75C1B36A8B}"/>
          </ac:inkMkLst>
        </pc:inkChg>
        <pc:inkChg chg="del mod">
          <ac:chgData name="Luca Crocetti" userId="52efdf86-ba77-4dcf-8f92-67ea05fd85b4" providerId="ADAL" clId="{44298F47-E88B-4AB1-83FB-3EB16B5D3730}" dt="2023-10-18T20:53:36.340" v="915"/>
          <ac:inkMkLst>
            <pc:docMk/>
            <pc:sldMk cId="3936151051" sldId="540"/>
            <ac:inkMk id="225" creationId="{56E10C01-897F-1BB7-DA33-0E9A323F4E48}"/>
          </ac:inkMkLst>
        </pc:inkChg>
        <pc:inkChg chg="del mod">
          <ac:chgData name="Luca Crocetti" userId="52efdf86-ba77-4dcf-8f92-67ea05fd85b4" providerId="ADAL" clId="{44298F47-E88B-4AB1-83FB-3EB16B5D3730}" dt="2023-10-18T20:53:36.342" v="920"/>
          <ac:inkMkLst>
            <pc:docMk/>
            <pc:sldMk cId="3936151051" sldId="540"/>
            <ac:inkMk id="226" creationId="{C0216451-A2C0-CB9E-E1EF-C7F91DC1FB7D}"/>
          </ac:inkMkLst>
        </pc:inkChg>
        <pc:inkChg chg="del mod">
          <ac:chgData name="Luca Crocetti" userId="52efdf86-ba77-4dcf-8f92-67ea05fd85b4" providerId="ADAL" clId="{44298F47-E88B-4AB1-83FB-3EB16B5D3730}" dt="2023-10-18T20:53:36.337" v="911"/>
          <ac:inkMkLst>
            <pc:docMk/>
            <pc:sldMk cId="3936151051" sldId="540"/>
            <ac:inkMk id="227" creationId="{63C3B46B-ED38-7B92-6FD1-C77EDECB0F63}"/>
          </ac:inkMkLst>
        </pc:inkChg>
        <pc:inkChg chg="del mod">
          <ac:chgData name="Luca Crocetti" userId="52efdf86-ba77-4dcf-8f92-67ea05fd85b4" providerId="ADAL" clId="{44298F47-E88B-4AB1-83FB-3EB16B5D3730}" dt="2023-10-18T20:53:36.337" v="910"/>
          <ac:inkMkLst>
            <pc:docMk/>
            <pc:sldMk cId="3936151051" sldId="540"/>
            <ac:inkMk id="228" creationId="{F575534B-F044-256C-11F7-F161FEAC3ED4}"/>
          </ac:inkMkLst>
        </pc:inkChg>
        <pc:inkChg chg="del mod">
          <ac:chgData name="Luca Crocetti" userId="52efdf86-ba77-4dcf-8f92-67ea05fd85b4" providerId="ADAL" clId="{44298F47-E88B-4AB1-83FB-3EB16B5D3730}" dt="2023-10-18T20:53:36.342" v="922"/>
          <ac:inkMkLst>
            <pc:docMk/>
            <pc:sldMk cId="3936151051" sldId="540"/>
            <ac:inkMk id="229" creationId="{1D7FD2DC-2780-2AEB-C42F-753177D7A8B7}"/>
          </ac:inkMkLst>
        </pc:inkChg>
        <pc:inkChg chg="del mod">
          <ac:chgData name="Luca Crocetti" userId="52efdf86-ba77-4dcf-8f92-67ea05fd85b4" providerId="ADAL" clId="{44298F47-E88B-4AB1-83FB-3EB16B5D3730}" dt="2023-10-18T20:53:36.339" v="913"/>
          <ac:inkMkLst>
            <pc:docMk/>
            <pc:sldMk cId="3936151051" sldId="540"/>
            <ac:inkMk id="230" creationId="{128D2DD2-0BDF-1980-B406-3FB38395D631}"/>
          </ac:inkMkLst>
        </pc:inkChg>
        <pc:inkChg chg="del mod">
          <ac:chgData name="Luca Crocetti" userId="52efdf86-ba77-4dcf-8f92-67ea05fd85b4" providerId="ADAL" clId="{44298F47-E88B-4AB1-83FB-3EB16B5D3730}" dt="2023-10-18T20:53:36.336" v="906"/>
          <ac:inkMkLst>
            <pc:docMk/>
            <pc:sldMk cId="3936151051" sldId="540"/>
            <ac:inkMk id="231" creationId="{BFFA297C-9414-1E61-E1F0-D6CE40A25186}"/>
          </ac:inkMkLst>
        </pc:inkChg>
        <pc:inkChg chg="del mod">
          <ac:chgData name="Luca Crocetti" userId="52efdf86-ba77-4dcf-8f92-67ea05fd85b4" providerId="ADAL" clId="{44298F47-E88B-4AB1-83FB-3EB16B5D3730}" dt="2023-10-18T20:53:36.340" v="916"/>
          <ac:inkMkLst>
            <pc:docMk/>
            <pc:sldMk cId="3936151051" sldId="540"/>
            <ac:inkMk id="232" creationId="{27EAFCDB-F026-8E8B-F160-A50231DC99F9}"/>
          </ac:inkMkLst>
        </pc:inkChg>
        <pc:inkChg chg="del mod">
          <ac:chgData name="Luca Crocetti" userId="52efdf86-ba77-4dcf-8f92-67ea05fd85b4" providerId="ADAL" clId="{44298F47-E88B-4AB1-83FB-3EB16B5D3730}" dt="2023-10-18T20:53:36.339" v="914"/>
          <ac:inkMkLst>
            <pc:docMk/>
            <pc:sldMk cId="3936151051" sldId="540"/>
            <ac:inkMk id="233" creationId="{E1EEE72D-1396-D27B-A77F-A6698915EEF8}"/>
          </ac:inkMkLst>
        </pc:inkChg>
        <pc:inkChg chg="del">
          <ac:chgData name="Luca Crocetti" userId="52efdf86-ba77-4dcf-8f92-67ea05fd85b4" providerId="ADAL" clId="{44298F47-E88B-4AB1-83FB-3EB16B5D3730}" dt="2023-10-18T20:53:36.334" v="902"/>
          <ac:inkMkLst>
            <pc:docMk/>
            <pc:sldMk cId="3936151051" sldId="540"/>
            <ac:inkMk id="234" creationId="{0F296150-0E01-A53C-FA9E-AF0ABCF42DB9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7" creationId="{679909AA-97F6-E061-9F94-8631F0FFEB94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8" creationId="{47E155C9-A965-3D03-64B1-397A37F978BD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9" creationId="{4D8BD421-9E5A-D327-290A-1631042D976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0" creationId="{E786B46A-C267-21B1-E6D9-00B3B637CCC3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1" creationId="{4418B0AB-94FA-93B6-B622-8E9F97D0C16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2" creationId="{0D778D56-BC37-9D7F-3D3C-CC1B855E4BA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3" creationId="{CD022FA7-7B85-11F2-AA5F-D7F84B63925E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4" creationId="{C9E3EC71-5A0F-7B45-9013-C4166B044C42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5" creationId="{2BFE86A9-BDE6-AC69-75B6-A50AAD74EF2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6" creationId="{8E78E258-FC2F-1F82-7D86-538F0389795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8" creationId="{073F2B87-0F87-C7A0-925A-804A9B8CBA1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9" creationId="{3798DB3D-DF80-C349-145F-94095052CB2B}"/>
          </ac:inkMkLst>
        </pc:inkChg>
        <pc:inkChg chg="add del mod">
          <ac:chgData name="Luca Crocetti" userId="52efdf86-ba77-4dcf-8f92-67ea05fd85b4" providerId="ADAL" clId="{44298F47-E88B-4AB1-83FB-3EB16B5D3730}" dt="2023-10-18T20:52:14.159" v="754"/>
          <ac:inkMkLst>
            <pc:docMk/>
            <pc:sldMk cId="3936151051" sldId="540"/>
            <ac:inkMk id="252" creationId="{C68AD371-9A7E-BA78-8AB8-AF2E357391E0}"/>
          </ac:inkMkLst>
        </pc:inkChg>
        <pc:inkChg chg="add del mod">
          <ac:chgData name="Luca Crocetti" userId="52efdf86-ba77-4dcf-8f92-67ea05fd85b4" providerId="ADAL" clId="{44298F47-E88B-4AB1-83FB-3EB16B5D3730}" dt="2023-10-18T20:52:14.160" v="755"/>
          <ac:inkMkLst>
            <pc:docMk/>
            <pc:sldMk cId="3936151051" sldId="540"/>
            <ac:inkMk id="253" creationId="{ECE5531C-E760-CAB8-A144-8A544E74889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5" creationId="{FB7D4431-D76C-8306-6CC9-3E3128F37C5A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6" creationId="{0711C24C-D61C-7448-B9A5-4B7C8D32F1E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7" creationId="{4E90E188-4EE6-7F27-0FB9-E4844552A46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8" creationId="{0EEBA3CE-6E19-CF9C-3877-3A76BD03AC1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9" creationId="{63E38A9D-8C4F-2962-B3E8-1AA3BC29C175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0" creationId="{29621FA6-C968-A887-BA22-340B0B7E06D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3" creationId="{A16A6CCE-E747-918F-1EA7-02A3CE6D1A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4" creationId="{1821897A-5954-9CCB-4B8B-7DFC3A624CA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5" creationId="{4082CF11-CEFD-C50A-A985-BD07C99EFB4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6" creationId="{C119FBCC-A863-A730-EF42-342224019A8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7" creationId="{458568F3-5E7A-E6E5-6225-46B1555711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8" creationId="{236769EA-0553-E58E-B522-63E1232ADC7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9" creationId="{A1E2D33E-6B4C-1898-CF7C-37648FEECCB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0" creationId="{E0F68A99-B9CC-2159-1218-5D8A95CC4B0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1" creationId="{ECF0A755-2E04-43AE-4EBD-7B68366B9A7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2" creationId="{9B75621F-E5E5-7A1B-F555-246666CE23E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3" creationId="{D78679CC-7A91-0A84-86F8-1665F3765650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4" creationId="{766A22AA-6312-02DD-E2FF-05ED2071C3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5" creationId="{524910BE-AF33-6819-B2DB-06B69F85282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6" creationId="{AA217D3E-61D5-EC25-C306-D0277F68344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7" creationId="{D35F3A7A-0D04-4F5D-BA5C-BBF5DA6E97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8" creationId="{109CA6D9-3000-841B-4B92-43D31D298F9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9" creationId="{285347A4-59E5-734A-A6B7-D90DFDB30CC4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0" creationId="{BBA89C17-6EA2-92E5-9505-F71BB790AC8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1" creationId="{A30D8ED7-A225-E5C3-4E44-D8DFAE7D92B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2" creationId="{79455706-716E-7C5B-0F01-38A2655ADDED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3" creationId="{47E9C473-0230-9B12-850F-7367C9CC0B1C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7" creationId="{562E6313-2132-817F-18CF-0AC73A0645B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8" creationId="{D204C6BA-43E2-213C-2FA8-02793D89326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9" creationId="{6AD3EBCA-E2EC-1695-3D5D-05FB3D3D9F8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0" creationId="{255A6EA8-7646-73F1-DC5D-D73AD8DC6B57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1" creationId="{4E2337DB-A02C-4992-E88F-A666EDEED86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2" creationId="{BC1D03E1-EFBD-1D8D-FD86-255F5C31BE5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3" creationId="{E90F71A4-56E3-1B90-C949-EED782E9F32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4" creationId="{6E811E02-99B2-7A7D-971A-6752265A20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5" creationId="{BFCBF9D6-8143-4100-7B24-57FEF922E07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6" creationId="{B04C6DB4-4798-12C3-A6A7-75C225B03C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7" creationId="{6C0D0843-2DE5-63B2-C0A5-A0B56E3434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0" creationId="{FD7E89FF-7CDB-C914-4B3F-2DBC6B04D65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1" creationId="{8B3E9C0A-7B79-DCAF-5B41-6B0DACF5EF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2" creationId="{77A80920-0583-7340-C4EF-10482A5FB3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3" creationId="{C3093D99-60A9-ADF1-7FD7-AFCA9095239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4" creationId="{D3F56C79-9D00-C863-9F61-5CE80B8A200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5" creationId="{B6BFC1F6-B748-CC9D-888A-38C2DDC4165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6" creationId="{361143DD-3301-3E82-1059-E2B9A572EE5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7" creationId="{EE98F46F-A191-E583-4FE0-A2F1F9312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8" creationId="{4142F24B-ED52-CD7B-CE04-7198BC7460A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9" creationId="{A07367B3-F9EC-703C-2ACD-26FF9DBD34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2" creationId="{588603B3-6C23-0B24-480F-B74C8C1DA0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3" creationId="{D4315A47-8072-32B2-9700-A8C536FC78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4" creationId="{0D319916-B51A-A681-8775-3B57D3ED6CF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5" creationId="{83135DE6-9F1E-A94C-23B3-A765F2D63B7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6" creationId="{50E38D15-37F7-DD3C-787F-B1E0CA07085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7" creationId="{013E6011-4E4E-726A-1638-C9EC3E2F90A0}"/>
          </ac:inkMkLst>
        </pc:inkChg>
        <pc:inkChg chg="add del mod">
          <ac:chgData name="Luca Crocetti" userId="52efdf86-ba77-4dcf-8f92-67ea05fd85b4" providerId="ADAL" clId="{44298F47-E88B-4AB1-83FB-3EB16B5D3730}" dt="2023-10-18T20:53:03.800" v="847"/>
          <ac:inkMkLst>
            <pc:docMk/>
            <pc:sldMk cId="3936151051" sldId="540"/>
            <ac:inkMk id="320" creationId="{C24AC3B9-1C43-0690-81AF-E868A438EEB7}"/>
          </ac:inkMkLst>
        </pc:inkChg>
        <pc:inkChg chg="add del mod">
          <ac:chgData name="Luca Crocetti" userId="52efdf86-ba77-4dcf-8f92-67ea05fd85b4" providerId="ADAL" clId="{44298F47-E88B-4AB1-83FB-3EB16B5D3730}" dt="2023-10-18T20:53:03.802" v="848"/>
          <ac:inkMkLst>
            <pc:docMk/>
            <pc:sldMk cId="3936151051" sldId="540"/>
            <ac:inkMk id="321" creationId="{367FEE80-FB49-9102-7C0D-DDC76898A42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3" creationId="{F80034B7-0105-415B-8EF7-B3087891A10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4" creationId="{7DD0FA56-D157-BB4A-760F-A8FCC70796A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5" creationId="{9ADCC068-C5C1-D69F-6F88-873BAFA3F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6" creationId="{5EDC0450-5E00-6D5B-8C6E-33D7B991B15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7" creationId="{53C422D5-8050-5568-BB52-531817BA418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8" creationId="{CA0233B1-CB68-76F2-09EA-56BA2B5B6C0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1" creationId="{14E1D497-A244-0C68-2C47-364DE8FE9CE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2" creationId="{A69DFEFF-C15A-F499-04E9-49391C81B00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3" creationId="{CB4B73AE-15F9-E3AC-AD02-B4EA04AE761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4" creationId="{154C532F-CF97-B090-408B-3C5F789E3B2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5" creationId="{49E8E443-6AC4-36B5-F67A-AA1D693DEA0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6" creationId="{9C7AA156-D04F-42E6-2CFC-F007094D55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8" creationId="{6DD19B68-6671-E5BD-92DA-DF4EA28230A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9" creationId="{4320DA57-74B7-59B2-6D94-D5E4B06555D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0" creationId="{12134090-1F83-6A80-6DE1-3ED5183520B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1" creationId="{5AACD8EE-3419-2BFD-9D9D-FA9FDB08D83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2" creationId="{4D050CB0-A52F-EDD9-5AD1-C382576BD2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3" creationId="{ED618338-C8C6-A896-542A-42786050EC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4" creationId="{EDCE2847-CD02-1E50-FC59-954BE116FC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5" creationId="{680CBCE7-9C3D-64D4-5739-CEADC742B6F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6" creationId="{C6F177D9-0BEF-4FDB-E623-24F304B17EC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7" creationId="{619B34A0-B754-F7CA-B338-EBB32E95097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9" creationId="{2FC10D30-2C95-1413-B096-28E3C7CAB8F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0" creationId="{EF6BD98A-9222-3F9A-D292-CA00A3A8391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1" creationId="{CCFE50F4-F8E3-387C-AE46-7C5D4541CC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2" creationId="{ABE2CBAB-5AAA-9B20-C7EB-4B3E0C82D7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3" creationId="{42EE35FE-ADE2-E033-A6B5-2C0AC6A9E7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4" creationId="{D1B602D4-1F8B-2CAE-BF97-FA81F09D16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7" creationId="{9C20828E-33D8-732A-ECF0-804B0DEAD8C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8" creationId="{69AE71A2-4771-3D6A-1725-9A77ADAB79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9" creationId="{D27E909F-A8B5-927B-80CE-C6F3B6D9A3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0" creationId="{34700BDC-1AAB-B317-CFC4-DB001EEBA5B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1" creationId="{CC62BC6A-169E-8D29-BE7C-F383DB1D38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2" creationId="{96FD203A-7494-C3D7-15D8-DB8FDD6CA6D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3" creationId="{BF058404-52F4-3312-5471-161230C78BF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4" creationId="{C75C69E0-DBC6-5C2D-DF83-67A2CEAD90A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7" creationId="{C85B6337-9E6F-44C7-4F32-8B27599780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8" creationId="{6336C5A4-224C-5268-36B3-0845F6815F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9" creationId="{021C733D-1DE2-C687-9187-DFE2EC93A1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0" creationId="{FD5386C7-8BB0-8B35-0520-387661F8E7D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1" creationId="{8D66FB60-94C5-D2C2-DA22-7031E044A04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2" creationId="{038FDCD8-4926-D53C-D9CD-41A71A1C755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3" creationId="{B3B6DD44-897E-6A8A-18D9-1F56A2B432A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4" creationId="{0DFBD38D-0D48-0E39-3C77-79FF1946743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5" creationId="{2354E2E6-5EFC-AD94-BCE5-1ACC6706C60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6" creationId="{913A430A-F080-5BA8-5D3C-852B5D8166F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7" creationId="{7F1A9B12-4DA3-8CB8-D33B-CB953660D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8" creationId="{BACBAD14-2687-0F23-AFCA-DC9ADEFA6C3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9" creationId="{AD1431B2-213F-7AC3-3E66-7D23B216F1A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0" creationId="{4CC8BDB4-333B-C846-B73A-797A682430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1" creationId="{AAAA98DD-F90A-BB50-C23D-4FFDA1CD4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2" creationId="{D0F56467-DE40-0946-0AD4-CDA620E289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3" creationId="{43224268-57DD-EB89-BE3F-F08F074B783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4" creationId="{B7975684-DBAD-C32F-F062-97E01D5E4F7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5" creationId="{9E92BE0B-80A5-69D0-9E42-F42DD2C24E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6" creationId="{E1906A66-A881-9FF2-C0C0-138C6EFEB5E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7" creationId="{63CDD7C1-3749-3EAB-9F9E-8D98DE65599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8" creationId="{92285C5F-7874-7672-92C1-B20E9B993AE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9" creationId="{68339B53-D3AB-F931-790A-128701F4B67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90" creationId="{38712026-D264-080C-75A1-BE49ABA28372}"/>
          </ac:inkMkLst>
        </pc:inkChg>
      </pc:sldChg>
      <pc:sldChg chg="modSp mod">
        <pc:chgData name="Luca Crocetti" userId="52efdf86-ba77-4dcf-8f92-67ea05fd85b4" providerId="ADAL" clId="{44298F47-E88B-4AB1-83FB-3EB16B5D3730}" dt="2023-10-19T18:20:25.440" v="2750"/>
        <pc:sldMkLst>
          <pc:docMk/>
          <pc:sldMk cId="156631423" sldId="541"/>
        </pc:sldMkLst>
        <pc:spChg chg="mod">
          <ac:chgData name="Luca Crocetti" userId="52efdf86-ba77-4dcf-8f92-67ea05fd85b4" providerId="ADAL" clId="{44298F47-E88B-4AB1-83FB-3EB16B5D3730}" dt="2023-10-19T18:20:25.440" v="2750"/>
          <ac:spMkLst>
            <pc:docMk/>
            <pc:sldMk cId="156631423" sldId="54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0:05.819" v="2748" actId="113"/>
          <ac:spMkLst>
            <pc:docMk/>
            <pc:sldMk cId="156631423" sldId="541"/>
            <ac:spMk id="21" creationId="{1629F00B-CD4C-5B89-B64E-82181C257768}"/>
          </ac:spMkLst>
        </pc:spChg>
      </pc:sldChg>
      <pc:sldChg chg="modSp del mod">
        <pc:chgData name="Luca Crocetti" userId="52efdf86-ba77-4dcf-8f92-67ea05fd85b4" providerId="ADAL" clId="{44298F47-E88B-4AB1-83FB-3EB16B5D3730}" dt="2023-10-19T18:20:16.860" v="2749" actId="47"/>
        <pc:sldMkLst>
          <pc:docMk/>
          <pc:sldMk cId="1692276897" sldId="542"/>
        </pc:sldMkLst>
        <pc:spChg chg="mod">
          <ac:chgData name="Luca Crocetti" userId="52efdf86-ba77-4dcf-8f92-67ea05fd85b4" providerId="ADAL" clId="{44298F47-E88B-4AB1-83FB-3EB16B5D3730}" dt="2023-10-19T18:19:28.838" v="2735" actId="21"/>
          <ac:spMkLst>
            <pc:docMk/>
            <pc:sldMk cId="1692276897" sldId="542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20:28.458" v="2751"/>
        <pc:sldMkLst>
          <pc:docMk/>
          <pc:sldMk cId="3620313596" sldId="543"/>
        </pc:sldMkLst>
        <pc:spChg chg="mod">
          <ac:chgData name="Luca Crocetti" userId="52efdf86-ba77-4dcf-8f92-67ea05fd85b4" providerId="ADAL" clId="{44298F47-E88B-4AB1-83FB-3EB16B5D3730}" dt="2023-10-19T18:20:28.458" v="2751"/>
          <ac:spMkLst>
            <pc:docMk/>
            <pc:sldMk cId="3620313596" sldId="54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4.961" v="2559"/>
        <pc:sldMkLst>
          <pc:docMk/>
          <pc:sldMk cId="1588946364" sldId="545"/>
        </pc:sldMkLst>
        <pc:spChg chg="mod">
          <ac:chgData name="Luca Crocetti" userId="52efdf86-ba77-4dcf-8f92-67ea05fd85b4" providerId="ADAL" clId="{44298F47-E88B-4AB1-83FB-3EB16B5D3730}" dt="2023-10-19T18:14:14.961" v="2559"/>
          <ac:spMkLst>
            <pc:docMk/>
            <pc:sldMk cId="1588946364" sldId="54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8.084" v="2560"/>
        <pc:sldMkLst>
          <pc:docMk/>
          <pc:sldMk cId="2447333761" sldId="546"/>
        </pc:sldMkLst>
        <pc:spChg chg="mod">
          <ac:chgData name="Luca Crocetti" userId="52efdf86-ba77-4dcf-8f92-67ea05fd85b4" providerId="ADAL" clId="{44298F47-E88B-4AB1-83FB-3EB16B5D3730}" dt="2023-10-19T18:14:18.084" v="2560"/>
          <ac:spMkLst>
            <pc:docMk/>
            <pc:sldMk cId="2447333761" sldId="54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0:31.984" v="2752"/>
        <pc:sldMkLst>
          <pc:docMk/>
          <pc:sldMk cId="3198140482" sldId="547"/>
        </pc:sldMkLst>
        <pc:spChg chg="mod">
          <ac:chgData name="Luca Crocetti" userId="52efdf86-ba77-4dcf-8f92-67ea05fd85b4" providerId="ADAL" clId="{44298F47-E88B-4AB1-83FB-3EB16B5D3730}" dt="2023-10-19T18:20:31.984" v="2752"/>
          <ac:spMkLst>
            <pc:docMk/>
            <pc:sldMk cId="3198140482" sldId="547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289" creationId="{2BB4CD83-B492-12F8-C5A3-C46812EAC7D3}"/>
          </ac:grpSpMkLst>
        </pc:grpChg>
        <pc:grpChg chg="mod">
          <ac:chgData name="Luca Crocetti" userId="52efdf86-ba77-4dcf-8f92-67ea05fd85b4" providerId="ADAL" clId="{44298F47-E88B-4AB1-83FB-3EB16B5D3730}" dt="2023-10-18T21:25:38.410" v="2330"/>
          <ac:grpSpMkLst>
            <pc:docMk/>
            <pc:sldMk cId="3198140482" sldId="547"/>
            <ac:grpSpMk id="290" creationId="{6DC0F1A0-F6B2-1200-5D46-CD827064B019}"/>
          </ac:grpSpMkLst>
        </pc:grpChg>
        <pc:grpChg chg="mod">
          <ac:chgData name="Luca Crocetti" userId="52efdf86-ba77-4dcf-8f92-67ea05fd85b4" providerId="ADAL" clId="{44298F47-E88B-4AB1-83FB-3EB16B5D3730}" dt="2023-10-18T20:57:19.287" v="1264"/>
          <ac:grpSpMkLst>
            <pc:docMk/>
            <pc:sldMk cId="3198140482" sldId="547"/>
            <ac:grpSpMk id="293" creationId="{7B603467-9848-9E1B-357F-44A49850D46E}"/>
          </ac:grpSpMkLst>
        </pc:grpChg>
        <pc:grpChg chg="del mod">
          <ac:chgData name="Luca Crocetti" userId="52efdf86-ba77-4dcf-8f92-67ea05fd85b4" providerId="ADAL" clId="{44298F47-E88B-4AB1-83FB-3EB16B5D3730}" dt="2023-10-18T20:57:45.810" v="1321"/>
          <ac:grpSpMkLst>
            <pc:docMk/>
            <pc:sldMk cId="3198140482" sldId="547"/>
            <ac:grpSpMk id="315" creationId="{83E1F499-91AF-A1F0-DC93-F7C6394C89BF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4" creationId="{4E994962-1B5E-3980-04DE-EAA445AFD18A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5" creationId="{D65A888A-CA6B-999B-84FD-050FA3E4A519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44" creationId="{5C1813E0-DF12-0040-5A41-37FFCAB8D070}"/>
          </ac:grpSpMkLst>
        </pc:grpChg>
        <pc:grpChg chg="del mod">
          <ac:chgData name="Luca Crocetti" userId="52efdf86-ba77-4dcf-8f92-67ea05fd85b4" providerId="ADAL" clId="{44298F47-E88B-4AB1-83FB-3EB16B5D3730}" dt="2023-10-18T20:58:15.289" v="1391"/>
          <ac:grpSpMkLst>
            <pc:docMk/>
            <pc:sldMk cId="3198140482" sldId="547"/>
            <ac:grpSpMk id="345" creationId="{0A5115D8-4520-D61D-67ED-D468DDE794EF}"/>
          </ac:grpSpMkLst>
        </pc:grpChg>
        <pc:grpChg chg="del mod">
          <ac:chgData name="Luca Crocetti" userId="52efdf86-ba77-4dcf-8f92-67ea05fd85b4" providerId="ADAL" clId="{44298F47-E88B-4AB1-83FB-3EB16B5D3730}" dt="2023-10-18T20:58:23.291" v="1406"/>
          <ac:grpSpMkLst>
            <pc:docMk/>
            <pc:sldMk cId="3198140482" sldId="547"/>
            <ac:grpSpMk id="358" creationId="{9A3ECD6D-86EA-FE6F-F34C-5CD079F545A8}"/>
          </ac:grpSpMkLst>
        </pc:grpChg>
        <pc:grpChg chg="del mod">
          <ac:chgData name="Luca Crocetti" userId="52efdf86-ba77-4dcf-8f92-67ea05fd85b4" providerId="ADAL" clId="{44298F47-E88B-4AB1-83FB-3EB16B5D3730}" dt="2023-10-18T20:58:27.738" v="1411"/>
          <ac:grpSpMkLst>
            <pc:docMk/>
            <pc:sldMk cId="3198140482" sldId="547"/>
            <ac:grpSpMk id="374" creationId="{B0998D70-6E45-7780-8B41-46F81E27C2DA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379" creationId="{940B67FC-2374-5208-4C9A-01089A78D0B7}"/>
          </ac:grpSpMkLst>
        </pc:grpChg>
        <pc:grpChg chg="del mod">
          <ac:chgData name="Luca Crocetti" userId="52efdf86-ba77-4dcf-8f92-67ea05fd85b4" providerId="ADAL" clId="{44298F47-E88B-4AB1-83FB-3EB16B5D3730}" dt="2023-10-18T20:56:50.151" v="1213"/>
          <ac:grpSpMkLst>
            <pc:docMk/>
            <pc:sldMk cId="3198140482" sldId="547"/>
            <ac:grpSpMk id="400" creationId="{B93E5F2D-09A4-868C-FE81-88F0D631149D}"/>
          </ac:grpSpMkLst>
        </pc:grpChg>
        <pc:grpChg chg="del mod">
          <ac:chgData name="Luca Crocetti" userId="52efdf86-ba77-4dcf-8f92-67ea05fd85b4" providerId="ADAL" clId="{44298F47-E88B-4AB1-83FB-3EB16B5D3730}" dt="2023-10-18T20:56:50.142" v="1191"/>
          <ac:grpSpMkLst>
            <pc:docMk/>
            <pc:sldMk cId="3198140482" sldId="547"/>
            <ac:grpSpMk id="401" creationId="{E46C704A-6637-4D4D-2597-5EA820B36CF8}"/>
          </ac:grpSpMkLst>
        </pc:grpChg>
        <pc:grpChg chg="del mod">
          <ac:chgData name="Luca Crocetti" userId="52efdf86-ba77-4dcf-8f92-67ea05fd85b4" providerId="ADAL" clId="{44298F47-E88B-4AB1-83FB-3EB16B5D3730}" dt="2023-10-18T20:58:44.386" v="1446"/>
          <ac:grpSpMkLst>
            <pc:docMk/>
            <pc:sldMk cId="3198140482" sldId="547"/>
            <ac:grpSpMk id="410" creationId="{C419DEDD-5EBB-65DE-EC5A-77D059964CCE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11" creationId="{33E89409-41D1-52C8-FE14-124EDD412227}"/>
          </ac:grpSpMkLst>
        </pc:grpChg>
        <pc:grpChg chg="del mod">
          <ac:chgData name="Luca Crocetti" userId="52efdf86-ba77-4dcf-8f92-67ea05fd85b4" providerId="ADAL" clId="{44298F47-E88B-4AB1-83FB-3EB16B5D3730}" dt="2023-10-18T20:58:53.402" v="1460"/>
          <ac:grpSpMkLst>
            <pc:docMk/>
            <pc:sldMk cId="3198140482" sldId="547"/>
            <ac:grpSpMk id="418" creationId="{9927114A-09F1-5933-711E-E16931DD7958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25" creationId="{AEDE0DE4-3337-A768-B461-C9495F334305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429" creationId="{65476823-6096-27DE-4F6C-C9CC317BD8FF}"/>
          </ac:grpSpMkLst>
        </pc:grpChg>
        <pc:grpChg chg="del mod">
          <ac:chgData name="Luca Crocetti" userId="52efdf86-ba77-4dcf-8f92-67ea05fd85b4" providerId="ADAL" clId="{44298F47-E88B-4AB1-83FB-3EB16B5D3730}" dt="2023-10-18T20:59:08.133" v="1484"/>
          <ac:grpSpMkLst>
            <pc:docMk/>
            <pc:sldMk cId="3198140482" sldId="547"/>
            <ac:grpSpMk id="436" creationId="{193C0BE4-55AE-D67A-D491-1683741F7012}"/>
          </ac:grpSpMkLst>
        </pc:grpChg>
        <pc:grpChg chg="del mod">
          <ac:chgData name="Luca Crocetti" userId="52efdf86-ba77-4dcf-8f92-67ea05fd85b4" providerId="ADAL" clId="{44298F47-E88B-4AB1-83FB-3EB16B5D3730}" dt="2023-10-18T20:56:50.148" v="1210"/>
          <ac:grpSpMkLst>
            <pc:docMk/>
            <pc:sldMk cId="3198140482" sldId="547"/>
            <ac:grpSpMk id="452" creationId="{99505404-03CE-F56B-CCB5-15495EDF46B9}"/>
          </ac:grpSpMkLst>
        </pc:grpChg>
        <pc:grpChg chg="mod">
          <ac:chgData name="Luca Crocetti" userId="52efdf86-ba77-4dcf-8f92-67ea05fd85b4" providerId="ADAL" clId="{44298F47-E88B-4AB1-83FB-3EB16B5D3730}" dt="2023-10-18T21:25:51.122" v="2339"/>
          <ac:grpSpMkLst>
            <pc:docMk/>
            <pc:sldMk cId="3198140482" sldId="547"/>
            <ac:grpSpMk id="457" creationId="{B4CCAA51-8668-406A-0CFF-649242D74CF6}"/>
          </ac:grpSpMkLst>
        </pc:grpChg>
        <pc:grpChg chg="del mod">
          <ac:chgData name="Luca Crocetti" userId="52efdf86-ba77-4dcf-8f92-67ea05fd85b4" providerId="ADAL" clId="{44298F47-E88B-4AB1-83FB-3EB16B5D3730}" dt="2023-10-18T20:57:53.598" v="1362"/>
          <ac:grpSpMkLst>
            <pc:docMk/>
            <pc:sldMk cId="3198140482" sldId="547"/>
            <ac:grpSpMk id="525" creationId="{D5FFB0F1-3616-ACAC-13D2-F9BAA6E91589}"/>
          </ac:grpSpMkLst>
        </pc:grpChg>
        <pc:grpChg chg="del 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591" creationId="{4BB0C64A-FDBA-F651-A47D-2254F6B1FF08}"/>
          </ac:grpSpMkLst>
        </pc:grpChg>
        <pc:grpChg chg="del mod">
          <ac:chgData name="Luca Crocetti" userId="52efdf86-ba77-4dcf-8f92-67ea05fd85b4" providerId="ADAL" clId="{44298F47-E88B-4AB1-83FB-3EB16B5D3730}" dt="2023-10-18T20:59:40.124" v="1567"/>
          <ac:grpSpMkLst>
            <pc:docMk/>
            <pc:sldMk cId="3198140482" sldId="547"/>
            <ac:grpSpMk id="616" creationId="{A458100D-D2D8-B3D4-E012-9AA36C98FF26}"/>
          </ac:grpSpMkLst>
        </pc:grpChg>
        <pc:grpChg chg="del mod">
          <ac:chgData name="Luca Crocetti" userId="52efdf86-ba77-4dcf-8f92-67ea05fd85b4" providerId="ADAL" clId="{44298F47-E88B-4AB1-83FB-3EB16B5D3730}" dt="2023-10-18T20:58:54.622" v="1461"/>
          <ac:grpSpMkLst>
            <pc:docMk/>
            <pc:sldMk cId="3198140482" sldId="547"/>
            <ac:grpSpMk id="619" creationId="{215C0D2A-8438-E270-47F1-6B9432AB8ED7}"/>
          </ac:grpSpMkLst>
        </pc:grpChg>
        <pc:grpChg chg="mod">
          <ac:chgData name="Luca Crocetti" userId="52efdf86-ba77-4dcf-8f92-67ea05fd85b4" providerId="ADAL" clId="{44298F47-E88B-4AB1-83FB-3EB16B5D3730}" dt="2023-10-18T20:59:12.352" v="1494"/>
          <ac:grpSpMkLst>
            <pc:docMk/>
            <pc:sldMk cId="3198140482" sldId="547"/>
            <ac:grpSpMk id="628" creationId="{430B66C4-373E-CEC3-C031-7A2FBAF28AF4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41" creationId="{B167F045-B173-2A70-4FBC-51D2D2AC9A7E}"/>
          </ac:grpSpMkLst>
        </pc:grpChg>
        <pc:grpChg chg="del mod">
          <ac:chgData name="Luca Crocetti" userId="52efdf86-ba77-4dcf-8f92-67ea05fd85b4" providerId="ADAL" clId="{44298F47-E88B-4AB1-83FB-3EB16B5D3730}" dt="2023-10-18T20:59:22.479" v="1511"/>
          <ac:grpSpMkLst>
            <pc:docMk/>
            <pc:sldMk cId="3198140482" sldId="547"/>
            <ac:grpSpMk id="649" creationId="{789E9276-1EC4-A6A0-A2F0-8B9A810122E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3" creationId="{4A01512F-E790-AB63-78C2-06F09A75892B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8" creationId="{5E782A2F-A38E-CC21-AC29-18CF7ED8C3C2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61" creationId="{D1196D9D-FE1E-FAAF-8B9B-207896D2DC02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68" creationId="{B3F5BFC2-ED6F-6E53-EEF6-F1F203D8EE76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74" creationId="{9A44FA4A-A934-925D-C6A2-1EFC403119B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1" creationId="{27578E7C-2E1A-A31B-DCD8-F45F32B44392}"/>
          </ac:grpSpMkLst>
        </pc:grpChg>
        <pc:grpChg chg="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2" creationId="{D723DA58-4093-16DA-725D-5DC2842D0E19}"/>
          </ac:grpSpMkLst>
        </pc:grpChg>
        <pc:inkChg chg="add del mod">
          <ac:chgData name="Luca Crocetti" userId="52efdf86-ba77-4dcf-8f92-67ea05fd85b4" providerId="ADAL" clId="{44298F47-E88B-4AB1-83FB-3EB16B5D3730}" dt="2023-10-18T21:25:38.408" v="2327"/>
          <ac:inkMkLst>
            <pc:docMk/>
            <pc:sldMk cId="3198140482" sldId="547"/>
            <ac:inkMk id="45" creationId="{7E211FC4-D306-736A-F114-8F1C9C50A942}"/>
          </ac:inkMkLst>
        </pc:inkChg>
        <pc:inkChg chg="add del mod">
          <ac:chgData name="Luca Crocetti" userId="52efdf86-ba77-4dcf-8f92-67ea05fd85b4" providerId="ADAL" clId="{44298F47-E88B-4AB1-83FB-3EB16B5D3730}" dt="2023-10-18T21:25:38.410" v="2328"/>
          <ac:inkMkLst>
            <pc:docMk/>
            <pc:sldMk cId="3198140482" sldId="547"/>
            <ac:inkMk id="59" creationId="{AA1CD481-7C84-97E0-B8AC-B4CAEB00A27D}"/>
          </ac:inkMkLst>
        </pc:inkChg>
        <pc:inkChg chg="add del mod">
          <ac:chgData name="Luca Crocetti" userId="52efdf86-ba77-4dcf-8f92-67ea05fd85b4" providerId="ADAL" clId="{44298F47-E88B-4AB1-83FB-3EB16B5D3730}" dt="2023-10-18T21:25:38.408" v="2326"/>
          <ac:inkMkLst>
            <pc:docMk/>
            <pc:sldMk cId="3198140482" sldId="547"/>
            <ac:inkMk id="60" creationId="{D37E0DD1-B468-1499-625E-428E09B4A862}"/>
          </ac:inkMkLst>
        </pc:inkChg>
        <pc:inkChg chg="add del mod">
          <ac:chgData name="Luca Crocetti" userId="52efdf86-ba77-4dcf-8f92-67ea05fd85b4" providerId="ADAL" clId="{44298F47-E88B-4AB1-83FB-3EB16B5D3730}" dt="2023-10-18T21:25:38.410" v="2329"/>
          <ac:inkMkLst>
            <pc:docMk/>
            <pc:sldMk cId="3198140482" sldId="547"/>
            <ac:inkMk id="61" creationId="{2F7576E7-AF43-1B68-A666-0B75C1DCFEC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13" creationId="{7123451C-272A-3673-B46D-A09F2BB6C076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20" creationId="{65245DB8-966D-AD12-D2CD-686B24A8B06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4" creationId="{D44AA13F-92A4-1572-666A-98B7984F526D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5" creationId="{0E4C4863-6055-9B34-AB44-48185BBE4252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2" creationId="{0645AA09-151D-820D-CD5D-48D190F3C54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9" creationId="{1F4A0B6F-1BA9-D40C-4E89-B2BBDB8B4AD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1" creationId="{FD7ACB7D-B2F0-2B3A-81F3-9ABEBE1D2C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8" creationId="{70862D2E-B752-4ECD-455E-5D86BEA45DC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7" creationId="{56BD99BB-2AB4-2F85-3AAD-20C7530DCEE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8" creationId="{265AD035-2303-D007-B5D8-5907BCA904C2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1" creationId="{76A5DD77-F0EF-4C39-A246-1B3DBC96CD78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2" creationId="{2592D601-C790-2CA7-DF72-84AC2270E41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4" creationId="{1E13E862-0F20-569C-6F2C-A0731E4F7E6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5" creationId="{E024DF81-8857-3BE4-D5B4-B9152D9B4FF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6" creationId="{261B7B2F-4749-B3DC-2758-62C27415F3C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7" creationId="{650D81B4-997E-45C4-5C8D-175C2DD745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8" creationId="{6ED868CB-A8FC-BEEA-1C7E-6BA387C86E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9" creationId="{83708737-639C-6CF1-C687-5C84DB891D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0" creationId="{906FC9A7-A22A-73DE-7208-8ED681E3EA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1" creationId="{10FE9AF3-928C-BB14-4F4F-2B080A60841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2" creationId="{4313871A-0A6D-FCB7-07B8-EC60097714D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3" creationId="{FD9DD760-AA31-FA82-C691-E8E64A9C2E0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4" creationId="{D63C6121-08AA-405C-95F2-629338F5A13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5" creationId="{50E9D2EF-E689-AC22-5940-E96DFA63247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6" creationId="{8A8565F1-17D3-0F52-4B63-FA0B9C9A802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7" creationId="{065E1E2E-9246-6BF2-9052-D49B24F8FC9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8" creationId="{885F25F6-A0AF-9E04-15A3-89444123B81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9" creationId="{BD830088-08FE-689A-1845-B7AACCA2AB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0" creationId="{8F835160-C38A-31C4-6218-26FA05D8A7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1" creationId="{D9713CD0-E039-3615-7CC8-2ED34321941C}"/>
          </ac:inkMkLst>
        </pc:inkChg>
        <pc:inkChg chg="add del mod">
          <ac:chgData name="Luca Crocetti" userId="52efdf86-ba77-4dcf-8f92-67ea05fd85b4" providerId="ADAL" clId="{44298F47-E88B-4AB1-83FB-3EB16B5D3730}" dt="2023-10-18T20:57:39.867" v="1312"/>
          <ac:inkMkLst>
            <pc:docMk/>
            <pc:sldMk cId="3198140482" sldId="547"/>
            <ac:inkMk id="312" creationId="{B8FEE1A7-B873-6021-1407-7F7A04C85487}"/>
          </ac:inkMkLst>
        </pc:inkChg>
        <pc:inkChg chg="add del mod">
          <ac:chgData name="Luca Crocetti" userId="52efdf86-ba77-4dcf-8f92-67ea05fd85b4" providerId="ADAL" clId="{44298F47-E88B-4AB1-83FB-3EB16B5D3730}" dt="2023-10-18T20:57:39.866" v="1311"/>
          <ac:inkMkLst>
            <pc:docMk/>
            <pc:sldMk cId="3198140482" sldId="547"/>
            <ac:inkMk id="313" creationId="{871C3876-ECFA-3B32-3977-697A5C67BF0A}"/>
          </ac:inkMkLst>
        </pc:inkChg>
        <pc:inkChg chg="add del mod">
          <ac:chgData name="Luca Crocetti" userId="52efdf86-ba77-4dcf-8f92-67ea05fd85b4" providerId="ADAL" clId="{44298F47-E88B-4AB1-83FB-3EB16B5D3730}" dt="2023-10-18T20:57:39.865" v="1310"/>
          <ac:inkMkLst>
            <pc:docMk/>
            <pc:sldMk cId="3198140482" sldId="547"/>
            <ac:inkMk id="314" creationId="{53347D7B-0E88-6CF5-61EC-640495DB42D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6" creationId="{F7843196-3D3B-67BB-F5C3-9A7865D342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7" creationId="{100E14FC-D666-835F-E2D6-59772E66910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8" creationId="{3E55E89A-AD1E-56ED-6D94-0D7A6F2801A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9" creationId="{6E570949-9FBB-1114-130E-F9ABF1DE3C9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0" creationId="{9D1B0B50-569D-F1C2-C776-B3083DB999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1" creationId="{F066F977-435F-9804-808C-6211B0F085F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2" creationId="{C4876EFB-85E7-9CFC-4E73-624DD03CA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3" creationId="{5D91B48E-FB2A-9C69-518C-27B470086C1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6" creationId="{8274C146-1F01-82AD-C934-2DA7E30988E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7" creationId="{88818E11-CC2F-315C-6F95-FFB802A03EC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8" creationId="{4C73CFBC-9B73-FD60-F73F-6AAD6793FE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9" creationId="{7D76EBCF-6C65-4BF7-FEFE-8ADB69F757E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0" creationId="{0F28653F-713D-3C0E-4256-C590C0E1FE6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1" creationId="{BB493B14-9BA2-04A1-69FF-91E384ACA5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2" creationId="{FA79C9E5-7166-17F9-92DD-AA8F23DB55E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3" creationId="{024BEF30-EFFD-AFFE-FA02-F3E05472D7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4" creationId="{D0F26266-1D8C-42BF-2730-ABCBD3AD86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5" creationId="{3F6CFFB4-7B60-535B-FC11-CB9A31E0AF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6" creationId="{42D31C42-C04F-115A-C0CF-5662D579259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7" creationId="{A8C1347E-46FF-1AEF-E9E9-4119513C4943}"/>
          </ac:inkMkLst>
        </pc:inkChg>
        <pc:inkChg chg="del">
          <ac:chgData name="Luca Crocetti" userId="52efdf86-ba77-4dcf-8f92-67ea05fd85b4" providerId="ADAL" clId="{44298F47-E88B-4AB1-83FB-3EB16B5D3730}" dt="2023-10-18T20:56:50.140" v="1184"/>
          <ac:inkMkLst>
            <pc:docMk/>
            <pc:sldMk cId="3198140482" sldId="547"/>
            <ac:inkMk id="338" creationId="{9F823F6B-F76D-D264-641A-319605E4AA30}"/>
          </ac:inkMkLst>
        </pc:inkChg>
        <pc:inkChg chg="del mod">
          <ac:chgData name="Luca Crocetti" userId="52efdf86-ba77-4dcf-8f92-67ea05fd85b4" providerId="ADAL" clId="{44298F47-E88B-4AB1-83FB-3EB16B5D3730}" dt="2023-10-18T20:56:50.145" v="1200"/>
          <ac:inkMkLst>
            <pc:docMk/>
            <pc:sldMk cId="3198140482" sldId="547"/>
            <ac:inkMk id="339" creationId="{C79D07EC-3582-995E-7601-AD18B9D895A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0" creationId="{897170CD-6CE1-608D-3103-2D6204FE1FB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1" creationId="{330CE68E-FCF8-8E1F-4950-0572E8895BF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2" creationId="{81A87FA8-84B6-F0D4-E14E-73F291AD90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3" creationId="{03B10C43-2931-CC3D-0359-2BCB4BF9C3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6" creationId="{9EF72A20-B0C0-724C-0248-ADE0599276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7" creationId="{006C9055-A318-9257-1E3C-DD1F7EC1AF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8" creationId="{9A13A02C-60F3-1F3D-80D1-C986405406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9" creationId="{1B622989-F809-2A61-8FCE-61AF9A45AA8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0" creationId="{C7432D00-F06E-1A52-D578-6132F3CD3A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1" creationId="{8DBCF678-C5F5-CA52-AE82-0CBB63BE73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2" creationId="{A53A5701-4D3C-C4CC-7348-142E8AFBE0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3" creationId="{7D4C8A0C-3EA6-25F1-D9DE-BAD6B175FE2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4" creationId="{8F07734F-F390-1ACB-7820-614E5334F7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5" creationId="{41C3ABB4-D145-0E74-8BE5-B7FF56D9F47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9" creationId="{8F38F010-E5AD-79BE-2BDF-1CEB1C36F3DD}"/>
          </ac:inkMkLst>
        </pc:inkChg>
        <pc:inkChg chg="del mod">
          <ac:chgData name="Luca Crocetti" userId="52efdf86-ba77-4dcf-8f92-67ea05fd85b4" providerId="ADAL" clId="{44298F47-E88B-4AB1-83FB-3EB16B5D3730}" dt="2023-10-18T20:56:50.142" v="1191"/>
          <ac:inkMkLst>
            <pc:docMk/>
            <pc:sldMk cId="3198140482" sldId="547"/>
            <ac:inkMk id="360" creationId="{BEDFF064-3D67-0E95-9DD2-FB18F3DB5A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1" creationId="{215C65D5-1D95-004F-3EAE-9AC2D4DFCA3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2" creationId="{45D978BF-4836-AFC2-F2FA-C283B6E0A2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3" creationId="{4CACF9DB-2857-82D1-13F5-1A438D8EAD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4" creationId="{0E46BE17-0F85-14F2-A47B-2E811C713F5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5" creationId="{5DE5BB83-9CD8-BD9F-3E34-4D5121C3250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6" creationId="{94A64A8E-3E1F-4E0B-6493-9660ECB71236}"/>
          </ac:inkMkLst>
        </pc:inkChg>
        <pc:inkChg chg="add del mod">
          <ac:chgData name="Luca Crocetti" userId="52efdf86-ba77-4dcf-8f92-67ea05fd85b4" providerId="ADAL" clId="{44298F47-E88B-4AB1-83FB-3EB16B5D3730}" dt="2023-10-18T20:58:23.979" v="1407"/>
          <ac:inkMkLst>
            <pc:docMk/>
            <pc:sldMk cId="3198140482" sldId="547"/>
            <ac:inkMk id="367" creationId="{35FC0AFE-9C04-D6D9-5DF1-CD5577218292}"/>
          </ac:inkMkLst>
        </pc:inkChg>
        <pc:inkChg chg="add del mod">
          <ac:chgData name="Luca Crocetti" userId="52efdf86-ba77-4dcf-8f92-67ea05fd85b4" providerId="ADAL" clId="{44298F47-E88B-4AB1-83FB-3EB16B5D3730}" dt="2023-10-18T20:58:23.981" v="1408"/>
          <ac:inkMkLst>
            <pc:docMk/>
            <pc:sldMk cId="3198140482" sldId="547"/>
            <ac:inkMk id="368" creationId="{431A5660-D1B5-0ADD-50DC-D6A98D1683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9" creationId="{C22AFA6C-7D72-16CA-C42F-CD63B9FA664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0" creationId="{D385510B-6734-816B-6F48-1F705200EA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1" creationId="{49930519-4661-9E72-0079-FE2EF78F28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2" creationId="{AEAD76DA-A91A-06EE-5CE8-BD667ED3568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3" creationId="{EF37549F-740C-926A-36D1-EC0D1B86973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5" creationId="{4EEE77C7-773B-4096-8B3E-515831950F84}"/>
          </ac:inkMkLst>
        </pc:inkChg>
        <pc:inkChg chg="del mod">
          <ac:chgData name="Luca Crocetti" userId="52efdf86-ba77-4dcf-8f92-67ea05fd85b4" providerId="ADAL" clId="{44298F47-E88B-4AB1-83FB-3EB16B5D3730}" dt="2023-10-18T20:56:50.140" v="1185"/>
          <ac:inkMkLst>
            <pc:docMk/>
            <pc:sldMk cId="3198140482" sldId="547"/>
            <ac:inkMk id="376" creationId="{E2997ADE-6BFC-1516-9E81-190163FF6E42}"/>
          </ac:inkMkLst>
        </pc:inkChg>
        <pc:inkChg chg="del mod">
          <ac:chgData name="Luca Crocetti" userId="52efdf86-ba77-4dcf-8f92-67ea05fd85b4" providerId="ADAL" clId="{44298F47-E88B-4AB1-83FB-3EB16B5D3730}" dt="2023-10-18T20:56:50.145" v="1201"/>
          <ac:inkMkLst>
            <pc:docMk/>
            <pc:sldMk cId="3198140482" sldId="547"/>
            <ac:inkMk id="377" creationId="{79ED8E3E-F7DB-282E-2350-4FF7FB15B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8" creationId="{27B7A510-3B58-BEFC-BB49-6E63EFA45EBA}"/>
          </ac:inkMkLst>
        </pc:inkChg>
        <pc:inkChg chg="del mod">
          <ac:chgData name="Luca Crocetti" userId="52efdf86-ba77-4dcf-8f92-67ea05fd85b4" providerId="ADAL" clId="{44298F47-E88B-4AB1-83FB-3EB16B5D3730}" dt="2023-10-18T20:56:50.145" v="1199"/>
          <ac:inkMkLst>
            <pc:docMk/>
            <pc:sldMk cId="3198140482" sldId="547"/>
            <ac:inkMk id="380" creationId="{B5D8E632-B777-DFE6-E20A-A7E0D7B0D4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1" creationId="{1BAC1D8A-736D-E168-A525-DAF189CB097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2" creationId="{35D0D4AB-5F61-9B7A-6CAD-235DAA347FF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3" creationId="{8B47855E-8CED-4767-6139-D3AEE1AB670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4" creationId="{3A36021B-FB63-7CC0-49E2-AE168125C9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5" creationId="{DC79A287-67EA-5935-6DE6-2BB30C594CCC}"/>
          </ac:inkMkLst>
        </pc:inkChg>
        <pc:inkChg chg="del">
          <ac:chgData name="Luca Crocetti" userId="52efdf86-ba77-4dcf-8f92-67ea05fd85b4" providerId="ADAL" clId="{44298F47-E88B-4AB1-83FB-3EB16B5D3730}" dt="2023-10-18T20:56:50.138" v="1181"/>
          <ac:inkMkLst>
            <pc:docMk/>
            <pc:sldMk cId="3198140482" sldId="547"/>
            <ac:inkMk id="386" creationId="{2A967BE9-CD95-FD0D-CEC2-1BD923B173C1}"/>
          </ac:inkMkLst>
        </pc:inkChg>
        <pc:inkChg chg="del mod">
          <ac:chgData name="Luca Crocetti" userId="52efdf86-ba77-4dcf-8f92-67ea05fd85b4" providerId="ADAL" clId="{44298F47-E88B-4AB1-83FB-3EB16B5D3730}" dt="2023-10-18T20:56:50.144" v="1195"/>
          <ac:inkMkLst>
            <pc:docMk/>
            <pc:sldMk cId="3198140482" sldId="547"/>
            <ac:inkMk id="387" creationId="{6C25FF83-31CA-7C88-1DF8-4E21FA12EDD1}"/>
          </ac:inkMkLst>
        </pc:inkChg>
        <pc:inkChg chg="del mod">
          <ac:chgData name="Luca Crocetti" userId="52efdf86-ba77-4dcf-8f92-67ea05fd85b4" providerId="ADAL" clId="{44298F47-E88B-4AB1-83FB-3EB16B5D3730}" dt="2023-10-18T20:56:50.146" v="1203"/>
          <ac:inkMkLst>
            <pc:docMk/>
            <pc:sldMk cId="3198140482" sldId="547"/>
            <ac:inkMk id="388" creationId="{AF7B5540-A4C7-FE4A-FDA6-D2365046E101}"/>
          </ac:inkMkLst>
        </pc:inkChg>
        <pc:inkChg chg="del mod">
          <ac:chgData name="Luca Crocetti" userId="52efdf86-ba77-4dcf-8f92-67ea05fd85b4" providerId="ADAL" clId="{44298F47-E88B-4AB1-83FB-3EB16B5D3730}" dt="2023-10-18T20:56:50.142" v="1189"/>
          <ac:inkMkLst>
            <pc:docMk/>
            <pc:sldMk cId="3198140482" sldId="547"/>
            <ac:inkMk id="389" creationId="{F28B00EA-4FF3-7B82-A7A1-9BD7C4DBE098}"/>
          </ac:inkMkLst>
        </pc:inkChg>
        <pc:inkChg chg="del mod">
          <ac:chgData name="Luca Crocetti" userId="52efdf86-ba77-4dcf-8f92-67ea05fd85b4" providerId="ADAL" clId="{44298F47-E88B-4AB1-83FB-3EB16B5D3730}" dt="2023-10-18T20:56:50.155" v="1214"/>
          <ac:inkMkLst>
            <pc:docMk/>
            <pc:sldMk cId="3198140482" sldId="547"/>
            <ac:inkMk id="390" creationId="{EA184865-C272-63BC-6518-C2DB3F44DF6D}"/>
          </ac:inkMkLst>
        </pc:inkChg>
        <pc:inkChg chg="del mod">
          <ac:chgData name="Luca Crocetti" userId="52efdf86-ba77-4dcf-8f92-67ea05fd85b4" providerId="ADAL" clId="{44298F47-E88B-4AB1-83FB-3EB16B5D3730}" dt="2023-10-18T20:56:50.149" v="1211"/>
          <ac:inkMkLst>
            <pc:docMk/>
            <pc:sldMk cId="3198140482" sldId="547"/>
            <ac:inkMk id="391" creationId="{8830A2BC-841D-DB89-AB2D-9DAFBBC1418B}"/>
          </ac:inkMkLst>
        </pc:inkChg>
        <pc:inkChg chg="del mod">
          <ac:chgData name="Luca Crocetti" userId="52efdf86-ba77-4dcf-8f92-67ea05fd85b4" providerId="ADAL" clId="{44298F47-E88B-4AB1-83FB-3EB16B5D3730}" dt="2023-10-18T20:56:50.151" v="1213"/>
          <ac:inkMkLst>
            <pc:docMk/>
            <pc:sldMk cId="3198140482" sldId="547"/>
            <ac:inkMk id="392" creationId="{F2107BAE-B96F-9512-2914-F9DC85B2CDC5}"/>
          </ac:inkMkLst>
        </pc:inkChg>
        <pc:inkChg chg="del mod">
          <ac:chgData name="Luca Crocetti" userId="52efdf86-ba77-4dcf-8f92-67ea05fd85b4" providerId="ADAL" clId="{44298F47-E88B-4AB1-83FB-3EB16B5D3730}" dt="2023-10-18T20:56:50.145" v="1202"/>
          <ac:inkMkLst>
            <pc:docMk/>
            <pc:sldMk cId="3198140482" sldId="547"/>
            <ac:inkMk id="393" creationId="{0015E14F-5C9B-2325-332C-E49612BAF82C}"/>
          </ac:inkMkLst>
        </pc:inkChg>
        <pc:inkChg chg="del mod">
          <ac:chgData name="Luca Crocetti" userId="52efdf86-ba77-4dcf-8f92-67ea05fd85b4" providerId="ADAL" clId="{44298F47-E88B-4AB1-83FB-3EB16B5D3730}" dt="2023-10-18T20:56:50.148" v="1209"/>
          <ac:inkMkLst>
            <pc:docMk/>
            <pc:sldMk cId="3198140482" sldId="547"/>
            <ac:inkMk id="394" creationId="{FA1E70A5-6847-FD0A-90CA-DBEE8F28CC04}"/>
          </ac:inkMkLst>
        </pc:inkChg>
        <pc:inkChg chg="del mod">
          <ac:chgData name="Luca Crocetti" userId="52efdf86-ba77-4dcf-8f92-67ea05fd85b4" providerId="ADAL" clId="{44298F47-E88B-4AB1-83FB-3EB16B5D3730}" dt="2023-10-18T20:56:50.143" v="1192"/>
          <ac:inkMkLst>
            <pc:docMk/>
            <pc:sldMk cId="3198140482" sldId="547"/>
            <ac:inkMk id="395" creationId="{76709141-E807-20B9-DF78-776CCF3D1204}"/>
          </ac:inkMkLst>
        </pc:inkChg>
        <pc:inkChg chg="del mod">
          <ac:chgData name="Luca Crocetti" userId="52efdf86-ba77-4dcf-8f92-67ea05fd85b4" providerId="ADAL" clId="{44298F47-E88B-4AB1-83FB-3EB16B5D3730}" dt="2023-10-18T20:56:50.146" v="1206"/>
          <ac:inkMkLst>
            <pc:docMk/>
            <pc:sldMk cId="3198140482" sldId="547"/>
            <ac:inkMk id="396" creationId="{9402A0AC-1674-E27D-0782-1D5FC4AE146A}"/>
          </ac:inkMkLst>
        </pc:inkChg>
        <pc:inkChg chg="del mod">
          <ac:chgData name="Luca Crocetti" userId="52efdf86-ba77-4dcf-8f92-67ea05fd85b4" providerId="ADAL" clId="{44298F47-E88B-4AB1-83FB-3EB16B5D3730}" dt="2023-10-18T20:56:50.146" v="1204"/>
          <ac:inkMkLst>
            <pc:docMk/>
            <pc:sldMk cId="3198140482" sldId="547"/>
            <ac:inkMk id="397" creationId="{A566B95A-D735-23C7-5DF8-2AB55A64CACF}"/>
          </ac:inkMkLst>
        </pc:inkChg>
        <pc:inkChg chg="del mod">
          <ac:chgData name="Luca Crocetti" userId="52efdf86-ba77-4dcf-8f92-67ea05fd85b4" providerId="ADAL" clId="{44298F47-E88B-4AB1-83FB-3EB16B5D3730}" dt="2023-10-18T20:56:50.139" v="1183"/>
          <ac:inkMkLst>
            <pc:docMk/>
            <pc:sldMk cId="3198140482" sldId="547"/>
            <ac:inkMk id="398" creationId="{62055F5E-C001-4F03-032D-F31CBE9D5A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99" creationId="{88B1392D-58E0-C9B0-2BC1-EEB4197E772E}"/>
          </ac:inkMkLst>
        </pc:inkChg>
        <pc:inkChg chg="del mod">
          <ac:chgData name="Luca Crocetti" userId="52efdf86-ba77-4dcf-8f92-67ea05fd85b4" providerId="ADAL" clId="{44298F47-E88B-4AB1-83FB-3EB16B5D3730}" dt="2023-10-18T20:56:50.146" v="1205"/>
          <ac:inkMkLst>
            <pc:docMk/>
            <pc:sldMk cId="3198140482" sldId="547"/>
            <ac:inkMk id="402" creationId="{B7ECCBCA-4ECA-BEFD-4165-7E721815CCE9}"/>
          </ac:inkMkLst>
        </pc:inkChg>
        <pc:inkChg chg="del mod">
          <ac:chgData name="Luca Crocetti" userId="52efdf86-ba77-4dcf-8f92-67ea05fd85b4" providerId="ADAL" clId="{44298F47-E88B-4AB1-83FB-3EB16B5D3730}" dt="2023-10-18T20:56:50.140" v="1186"/>
          <ac:inkMkLst>
            <pc:docMk/>
            <pc:sldMk cId="3198140482" sldId="547"/>
            <ac:inkMk id="403" creationId="{AADDB9AC-09E5-6210-8AF3-B86FC8F483D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4" creationId="{D0744810-E83A-FFBB-712A-543622C6B67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5" creationId="{51081DF5-7B2C-2D52-D27D-AEFB58AD819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6" creationId="{E8B15FEC-764B-F82E-30B2-C5E07761268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7" creationId="{6C395F58-BE8F-AB5A-8E0C-EBE40D4F50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8" creationId="{9C337243-47BA-061C-2F3A-DB8108393F7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9" creationId="{87391376-85FB-0DBA-AA09-2D6427294A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2" creationId="{826A4A62-2FBF-875F-A5B6-F3D504E373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3" creationId="{D73C26BC-D5C8-E55C-E81C-F632721E51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4" creationId="{68F7DF5B-10AB-1929-0608-8C1045FAA6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5" creationId="{C252CD8B-4F2B-B20C-E564-EB9B2702A0F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6" creationId="{1E454EB9-11BF-7FCD-48AD-1DD1D5D38D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7" creationId="{AE9D8472-DC9F-3310-2A78-C9E82F1B103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9" creationId="{4EC91198-6199-5EE4-9689-99187BF4D6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0" creationId="{4324E9E2-4B90-AEC0-3D4A-FF3905E37A2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1" creationId="{36BE4103-7B47-4670-86D5-EC228137F1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2" creationId="{432E70EF-CDED-C80F-75BD-B3314266275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3" creationId="{EB168451-270A-7FCF-064C-FA5C6CA9F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4" creationId="{3DF1A0AF-6054-50C8-9318-7F0806497CB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6" creationId="{42359EAD-BC77-A149-D0E1-3C5916B437A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7" creationId="{31D7573A-4736-D2E2-E3E9-48F34CB550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8" creationId="{01A711E9-6219-E8BF-7A38-FDF1EE949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0" creationId="{099DDC35-B575-D4EF-CCA8-913E71A7A9A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1" creationId="{634329E0-556E-68B7-89DE-CCA1F43FB02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2" creationId="{A2E4A37F-8203-500B-7BD3-0D0740A32A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3" creationId="{738DF6BF-5120-A9A3-9A09-9ACBD1FFE3C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4" creationId="{1AD29D24-2734-F72F-6329-A70FADD6315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5" creationId="{B025B6B1-74BA-415D-3E59-938CD9B0932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7" creationId="{CA66461F-46F2-82FB-337D-412B45EF58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8" creationId="{387C091B-B05C-CFC5-D5F0-60B9E9FD8708}"/>
          </ac:inkMkLst>
        </pc:inkChg>
        <pc:inkChg chg="del mod">
          <ac:chgData name="Luca Crocetti" userId="52efdf86-ba77-4dcf-8f92-67ea05fd85b4" providerId="ADAL" clId="{44298F47-E88B-4AB1-83FB-3EB16B5D3730}" dt="2023-10-18T20:56:50.141" v="1187"/>
          <ac:inkMkLst>
            <pc:docMk/>
            <pc:sldMk cId="3198140482" sldId="547"/>
            <ac:inkMk id="439" creationId="{70DA63C6-5249-C399-85A5-E4A70878F9F0}"/>
          </ac:inkMkLst>
        </pc:inkChg>
        <pc:inkChg chg="del">
          <ac:chgData name="Luca Crocetti" userId="52efdf86-ba77-4dcf-8f92-67ea05fd85b4" providerId="ADAL" clId="{44298F47-E88B-4AB1-83FB-3EB16B5D3730}" dt="2023-10-18T20:56:50.139" v="1182"/>
          <ac:inkMkLst>
            <pc:docMk/>
            <pc:sldMk cId="3198140482" sldId="547"/>
            <ac:inkMk id="440" creationId="{E789ED5B-B802-2E24-70B2-54BC1E49C27D}"/>
          </ac:inkMkLst>
        </pc:inkChg>
        <pc:inkChg chg="del mod">
          <ac:chgData name="Luca Crocetti" userId="52efdf86-ba77-4dcf-8f92-67ea05fd85b4" providerId="ADAL" clId="{44298F47-E88B-4AB1-83FB-3EB16B5D3730}" dt="2023-10-18T20:56:50.141" v="1188"/>
          <ac:inkMkLst>
            <pc:docMk/>
            <pc:sldMk cId="3198140482" sldId="547"/>
            <ac:inkMk id="441" creationId="{1A0D4696-0FB7-9406-2893-F57309ECF117}"/>
          </ac:inkMkLst>
        </pc:inkChg>
        <pc:inkChg chg="del mod">
          <ac:chgData name="Luca Crocetti" userId="52efdf86-ba77-4dcf-8f92-67ea05fd85b4" providerId="ADAL" clId="{44298F47-E88B-4AB1-83FB-3EB16B5D3730}" dt="2023-10-18T20:56:50.147" v="1208"/>
          <ac:inkMkLst>
            <pc:docMk/>
            <pc:sldMk cId="3198140482" sldId="547"/>
            <ac:inkMk id="442" creationId="{BED36A13-C613-3A54-8146-EB728DB32FE2}"/>
          </ac:inkMkLst>
        </pc:inkChg>
        <pc:inkChg chg="del mod">
          <ac:chgData name="Luca Crocetti" userId="52efdf86-ba77-4dcf-8f92-67ea05fd85b4" providerId="ADAL" clId="{44298F47-E88B-4AB1-83FB-3EB16B5D3730}" dt="2023-10-18T20:56:50.148" v="1210"/>
          <ac:inkMkLst>
            <pc:docMk/>
            <pc:sldMk cId="3198140482" sldId="547"/>
            <ac:inkMk id="443" creationId="{83602FD7-38F9-D2CD-2ECE-D5BFAFE825E6}"/>
          </ac:inkMkLst>
        </pc:inkChg>
        <pc:inkChg chg="del mod">
          <ac:chgData name="Luca Crocetti" userId="52efdf86-ba77-4dcf-8f92-67ea05fd85b4" providerId="ADAL" clId="{44298F47-E88B-4AB1-83FB-3EB16B5D3730}" dt="2023-10-18T20:56:50.142" v="1190"/>
          <ac:inkMkLst>
            <pc:docMk/>
            <pc:sldMk cId="3198140482" sldId="547"/>
            <ac:inkMk id="444" creationId="{9EBE5874-20EE-422A-81A9-EEC50B7BEB0F}"/>
          </ac:inkMkLst>
        </pc:inkChg>
        <pc:inkChg chg="del mod">
          <ac:chgData name="Luca Crocetti" userId="52efdf86-ba77-4dcf-8f92-67ea05fd85b4" providerId="ADAL" clId="{44298F47-E88B-4AB1-83FB-3EB16B5D3730}" dt="2023-10-18T20:56:50.143" v="1194"/>
          <ac:inkMkLst>
            <pc:docMk/>
            <pc:sldMk cId="3198140482" sldId="547"/>
            <ac:inkMk id="445" creationId="{E6ADE1F2-53BB-6073-40C3-8148915D793B}"/>
          </ac:inkMkLst>
        </pc:inkChg>
        <pc:inkChg chg="del mod">
          <ac:chgData name="Luca Crocetti" userId="52efdf86-ba77-4dcf-8f92-67ea05fd85b4" providerId="ADAL" clId="{44298F47-E88B-4AB1-83FB-3EB16B5D3730}" dt="2023-10-18T20:56:50.144" v="1197"/>
          <ac:inkMkLst>
            <pc:docMk/>
            <pc:sldMk cId="3198140482" sldId="547"/>
            <ac:inkMk id="446" creationId="{7C24BFE8-E898-C657-C217-0D598E37565B}"/>
          </ac:inkMkLst>
        </pc:inkChg>
        <pc:inkChg chg="del mod">
          <ac:chgData name="Luca Crocetti" userId="52efdf86-ba77-4dcf-8f92-67ea05fd85b4" providerId="ADAL" clId="{44298F47-E88B-4AB1-83FB-3EB16B5D3730}" dt="2023-10-18T20:56:50.144" v="1198"/>
          <ac:inkMkLst>
            <pc:docMk/>
            <pc:sldMk cId="3198140482" sldId="547"/>
            <ac:inkMk id="447" creationId="{8A9B8946-D280-E79F-608A-6FAF7AC6998A}"/>
          </ac:inkMkLst>
        </pc:inkChg>
        <pc:inkChg chg="del mod">
          <ac:chgData name="Luca Crocetti" userId="52efdf86-ba77-4dcf-8f92-67ea05fd85b4" providerId="ADAL" clId="{44298F47-E88B-4AB1-83FB-3EB16B5D3730}" dt="2023-10-18T20:56:50.147" v="1207"/>
          <ac:inkMkLst>
            <pc:docMk/>
            <pc:sldMk cId="3198140482" sldId="547"/>
            <ac:inkMk id="448" creationId="{16DF98CD-0DC2-2947-D344-BD66CF07C30B}"/>
          </ac:inkMkLst>
        </pc:inkChg>
        <pc:inkChg chg="add del">
          <ac:chgData name="Luca Crocetti" userId="52efdf86-ba77-4dcf-8f92-67ea05fd85b4" providerId="ADAL" clId="{44298F47-E88B-4AB1-83FB-3EB16B5D3730}" dt="2023-10-18T21:25:36.340" v="2325"/>
          <ac:inkMkLst>
            <pc:docMk/>
            <pc:sldMk cId="3198140482" sldId="547"/>
            <ac:inkMk id="448" creationId="{4EAC7CEA-A843-0C58-7052-F8D72B9FA62F}"/>
          </ac:inkMkLst>
        </pc:inkChg>
        <pc:inkChg chg="add del">
          <ac:chgData name="Luca Crocetti" userId="52efdf86-ba77-4dcf-8f92-67ea05fd85b4" providerId="ADAL" clId="{44298F47-E88B-4AB1-83FB-3EB16B5D3730}" dt="2023-10-18T21:25:44.069" v="2332"/>
          <ac:inkMkLst>
            <pc:docMk/>
            <pc:sldMk cId="3198140482" sldId="547"/>
            <ac:inkMk id="449" creationId="{296CA3B3-B7C6-5194-73AE-9C1C918CFDFF}"/>
          </ac:inkMkLst>
        </pc:inkChg>
        <pc:inkChg chg="del mod">
          <ac:chgData name="Luca Crocetti" userId="52efdf86-ba77-4dcf-8f92-67ea05fd85b4" providerId="ADAL" clId="{44298F47-E88B-4AB1-83FB-3EB16B5D3730}" dt="2023-10-18T20:56:50.144" v="1196"/>
          <ac:inkMkLst>
            <pc:docMk/>
            <pc:sldMk cId="3198140482" sldId="547"/>
            <ac:inkMk id="449" creationId="{3CDD179B-F4B6-D93B-E14E-B967F07B5D39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0" creationId="{2874C4E8-48FA-E33E-6A9F-10B96CB6BFB9}"/>
          </ac:inkMkLst>
        </pc:inkChg>
        <pc:inkChg chg="del mod">
          <ac:chgData name="Luca Crocetti" userId="52efdf86-ba77-4dcf-8f92-67ea05fd85b4" providerId="ADAL" clId="{44298F47-E88B-4AB1-83FB-3EB16B5D3730}" dt="2023-10-18T20:56:50.149" v="1212"/>
          <ac:inkMkLst>
            <pc:docMk/>
            <pc:sldMk cId="3198140482" sldId="547"/>
            <ac:inkMk id="450" creationId="{9FF8DB27-9B84-3B7F-672B-0CBEEAD689F6}"/>
          </ac:inkMkLst>
        </pc:inkChg>
        <pc:inkChg chg="del mod">
          <ac:chgData name="Luca Crocetti" userId="52efdf86-ba77-4dcf-8f92-67ea05fd85b4" providerId="ADAL" clId="{44298F47-E88B-4AB1-83FB-3EB16B5D3730}" dt="2023-10-18T20:56:50.143" v="1193"/>
          <ac:inkMkLst>
            <pc:docMk/>
            <pc:sldMk cId="3198140482" sldId="547"/>
            <ac:inkMk id="451" creationId="{49F5B3F0-3BAD-71EE-794D-ED9B33EC79EE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1" creationId="{73FC9CE8-A1E8-C607-2221-ADDBED03E1F0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2" creationId="{4C058630-C573-B56C-A2F5-BEFB7F5D0067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3" creationId="{80BF80BB-9AEA-D51F-9DDE-BE1B28B955BB}"/>
          </ac:inkMkLst>
        </pc:inkChg>
        <pc:inkChg chg="del mod">
          <ac:chgData name="Luca Crocetti" userId="52efdf86-ba77-4dcf-8f92-67ea05fd85b4" providerId="ADAL" clId="{44298F47-E88B-4AB1-83FB-3EB16B5D3730}" dt="2023-10-18T20:57:26.910" v="1283"/>
          <ac:inkMkLst>
            <pc:docMk/>
            <pc:sldMk cId="3198140482" sldId="547"/>
            <ac:inkMk id="453" creationId="{E9971471-33AB-F4FC-6B58-342DD1748C01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4" creationId="{C1E4DBEB-BA60-77FF-0F97-EA0A87F8138C}"/>
          </ac:inkMkLst>
        </pc:inkChg>
        <pc:inkChg chg="del mod">
          <ac:chgData name="Luca Crocetti" userId="52efdf86-ba77-4dcf-8f92-67ea05fd85b4" providerId="ADAL" clId="{44298F47-E88B-4AB1-83FB-3EB16B5D3730}" dt="2023-10-18T20:57:26.912" v="1287"/>
          <ac:inkMkLst>
            <pc:docMk/>
            <pc:sldMk cId="3198140482" sldId="547"/>
            <ac:inkMk id="454" creationId="{F5937B2E-A880-0BEE-3C32-868636BFB2C3}"/>
          </ac:inkMkLst>
        </pc:inkChg>
        <pc:inkChg chg="add">
          <ac:chgData name="Luca Crocetti" userId="52efdf86-ba77-4dcf-8f92-67ea05fd85b4" providerId="ADAL" clId="{44298F47-E88B-4AB1-83FB-3EB16B5D3730}" dt="2023-10-18T21:25:50.519" v="2338" actId="9405"/>
          <ac:inkMkLst>
            <pc:docMk/>
            <pc:sldMk cId="3198140482" sldId="547"/>
            <ac:inkMk id="455" creationId="{4C39EFE1-C135-8717-3457-FD3AB4730807}"/>
          </ac:inkMkLst>
        </pc:inkChg>
        <pc:inkChg chg="del">
          <ac:chgData name="Luca Crocetti" userId="52efdf86-ba77-4dcf-8f92-67ea05fd85b4" providerId="ADAL" clId="{44298F47-E88B-4AB1-83FB-3EB16B5D3730}" dt="2023-10-18T20:57:26.897" v="1265"/>
          <ac:inkMkLst>
            <pc:docMk/>
            <pc:sldMk cId="3198140482" sldId="547"/>
            <ac:inkMk id="455" creationId="{906B3CC1-FC22-A628-8BEB-6DC26A775E0D}"/>
          </ac:inkMkLst>
        </pc:inkChg>
        <pc:inkChg chg="add del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56" creationId="{F171C65A-20DB-55A3-1485-3A42AFBB95D5}"/>
          </ac:inkMkLst>
        </pc:inkChg>
        <pc:inkChg chg="del mod">
          <ac:chgData name="Luca Crocetti" userId="52efdf86-ba77-4dcf-8f92-67ea05fd85b4" providerId="ADAL" clId="{44298F47-E88B-4AB1-83FB-3EB16B5D3730}" dt="2023-10-18T20:57:26.909" v="1280"/>
          <ac:inkMkLst>
            <pc:docMk/>
            <pc:sldMk cId="3198140482" sldId="547"/>
            <ac:inkMk id="457" creationId="{AD508104-8B79-BC94-22A0-0171732D7955}"/>
          </ac:inkMkLst>
        </pc:inkChg>
        <pc:inkChg chg="del mod">
          <ac:chgData name="Luca Crocetti" userId="52efdf86-ba77-4dcf-8f92-67ea05fd85b4" providerId="ADAL" clId="{44298F47-E88B-4AB1-83FB-3EB16B5D3730}" dt="2023-10-18T20:57:26.907" v="1278"/>
          <ac:inkMkLst>
            <pc:docMk/>
            <pc:sldMk cId="3198140482" sldId="547"/>
            <ac:inkMk id="458" creationId="{FCFED8AD-5B25-5364-6A85-1F704B50FF3B}"/>
          </ac:inkMkLst>
        </pc:inkChg>
        <pc:inkChg chg="del mod">
          <ac:chgData name="Luca Crocetti" userId="52efdf86-ba77-4dcf-8f92-67ea05fd85b4" providerId="ADAL" clId="{44298F47-E88B-4AB1-83FB-3EB16B5D3730}" dt="2023-10-18T20:57:26.908" v="1279"/>
          <ac:inkMkLst>
            <pc:docMk/>
            <pc:sldMk cId="3198140482" sldId="547"/>
            <ac:inkMk id="459" creationId="{BE4BC583-FDB7-5F39-FCF0-54EC14BA4BA0}"/>
          </ac:inkMkLst>
        </pc:inkChg>
        <pc:inkChg chg="del mod">
          <ac:chgData name="Luca Crocetti" userId="52efdf86-ba77-4dcf-8f92-67ea05fd85b4" providerId="ADAL" clId="{44298F47-E88B-4AB1-83FB-3EB16B5D3730}" dt="2023-10-18T20:57:26.904" v="1276"/>
          <ac:inkMkLst>
            <pc:docMk/>
            <pc:sldMk cId="3198140482" sldId="547"/>
            <ac:inkMk id="460" creationId="{5F1E9DD3-B0BD-9E2F-7F42-7EE68DC6894A}"/>
          </ac:inkMkLst>
        </pc:inkChg>
        <pc:inkChg chg="del mod">
          <ac:chgData name="Luca Crocetti" userId="52efdf86-ba77-4dcf-8f92-67ea05fd85b4" providerId="ADAL" clId="{44298F47-E88B-4AB1-83FB-3EB16B5D3730}" dt="2023-10-18T20:57:26.903" v="1275"/>
          <ac:inkMkLst>
            <pc:docMk/>
            <pc:sldMk cId="3198140482" sldId="547"/>
            <ac:inkMk id="461" creationId="{D9B7314F-B1A7-10C6-52C3-B26EBF98BD5F}"/>
          </ac:inkMkLst>
        </pc:inkChg>
        <pc:inkChg chg="del mod">
          <ac:chgData name="Luca Crocetti" userId="52efdf86-ba77-4dcf-8f92-67ea05fd85b4" providerId="ADAL" clId="{44298F47-E88B-4AB1-83FB-3EB16B5D3730}" dt="2023-10-18T20:57:26.902" v="1274"/>
          <ac:inkMkLst>
            <pc:docMk/>
            <pc:sldMk cId="3198140482" sldId="547"/>
            <ac:inkMk id="462" creationId="{A9627420-30BB-049D-AE39-6B8E3644BA19}"/>
          </ac:inkMkLst>
        </pc:inkChg>
        <pc:inkChg chg="del mod">
          <ac:chgData name="Luca Crocetti" userId="52efdf86-ba77-4dcf-8f92-67ea05fd85b4" providerId="ADAL" clId="{44298F47-E88B-4AB1-83FB-3EB16B5D3730}" dt="2023-10-18T20:57:26.897" v="1266"/>
          <ac:inkMkLst>
            <pc:docMk/>
            <pc:sldMk cId="3198140482" sldId="547"/>
            <ac:inkMk id="463" creationId="{7EE12F97-190B-D298-58E8-307994133AA3}"/>
          </ac:inkMkLst>
        </pc:inkChg>
        <pc:inkChg chg="del mod">
          <ac:chgData name="Luca Crocetti" userId="52efdf86-ba77-4dcf-8f92-67ea05fd85b4" providerId="ADAL" clId="{44298F47-E88B-4AB1-83FB-3EB16B5D3730}" dt="2023-10-18T20:57:26.898" v="1267"/>
          <ac:inkMkLst>
            <pc:docMk/>
            <pc:sldMk cId="3198140482" sldId="547"/>
            <ac:inkMk id="464" creationId="{25AC1C36-4D88-0DC7-7559-0535817CBBDF}"/>
          </ac:inkMkLst>
        </pc:inkChg>
        <pc:inkChg chg="del mod">
          <ac:chgData name="Luca Crocetti" userId="52efdf86-ba77-4dcf-8f92-67ea05fd85b4" providerId="ADAL" clId="{44298F47-E88B-4AB1-83FB-3EB16B5D3730}" dt="2023-10-18T20:57:26.901" v="1271"/>
          <ac:inkMkLst>
            <pc:docMk/>
            <pc:sldMk cId="3198140482" sldId="547"/>
            <ac:inkMk id="465" creationId="{98929C08-AB9F-1F50-B369-CD61F2E97F69}"/>
          </ac:inkMkLst>
        </pc:inkChg>
        <pc:inkChg chg="del mod">
          <ac:chgData name="Luca Crocetti" userId="52efdf86-ba77-4dcf-8f92-67ea05fd85b4" providerId="ADAL" clId="{44298F47-E88B-4AB1-83FB-3EB16B5D3730}" dt="2023-10-18T20:57:26.900" v="1270"/>
          <ac:inkMkLst>
            <pc:docMk/>
            <pc:sldMk cId="3198140482" sldId="547"/>
            <ac:inkMk id="466" creationId="{A67FA025-6736-D3BD-24CB-1126D17E9832}"/>
          </ac:inkMkLst>
        </pc:inkChg>
        <pc:inkChg chg="del mod">
          <ac:chgData name="Luca Crocetti" userId="52efdf86-ba77-4dcf-8f92-67ea05fd85b4" providerId="ADAL" clId="{44298F47-E88B-4AB1-83FB-3EB16B5D3730}" dt="2023-10-18T20:57:26.911" v="1284"/>
          <ac:inkMkLst>
            <pc:docMk/>
            <pc:sldMk cId="3198140482" sldId="547"/>
            <ac:inkMk id="467" creationId="{A550F0B0-9226-D360-C208-CBC055797B9C}"/>
          </ac:inkMkLst>
        </pc:inkChg>
        <pc:inkChg chg="del mod">
          <ac:chgData name="Luca Crocetti" userId="52efdf86-ba77-4dcf-8f92-67ea05fd85b4" providerId="ADAL" clId="{44298F47-E88B-4AB1-83FB-3EB16B5D3730}" dt="2023-10-18T20:57:26.909" v="1281"/>
          <ac:inkMkLst>
            <pc:docMk/>
            <pc:sldMk cId="3198140482" sldId="547"/>
            <ac:inkMk id="468" creationId="{C90CA80A-23F9-370A-F6F3-EFD30733FD4F}"/>
          </ac:inkMkLst>
        </pc:inkChg>
        <pc:inkChg chg="del mod">
          <ac:chgData name="Luca Crocetti" userId="52efdf86-ba77-4dcf-8f92-67ea05fd85b4" providerId="ADAL" clId="{44298F47-E88B-4AB1-83FB-3EB16B5D3730}" dt="2023-10-18T20:57:26.899" v="1269"/>
          <ac:inkMkLst>
            <pc:docMk/>
            <pc:sldMk cId="3198140482" sldId="547"/>
            <ac:inkMk id="469" creationId="{6C2974DD-1D00-1678-C780-2B1EA6A7750B}"/>
          </ac:inkMkLst>
        </pc:inkChg>
        <pc:inkChg chg="del mod">
          <ac:chgData name="Luca Crocetti" userId="52efdf86-ba77-4dcf-8f92-67ea05fd85b4" providerId="ADAL" clId="{44298F47-E88B-4AB1-83FB-3EB16B5D3730}" dt="2023-10-18T20:57:26.911" v="1286"/>
          <ac:inkMkLst>
            <pc:docMk/>
            <pc:sldMk cId="3198140482" sldId="547"/>
            <ac:inkMk id="470" creationId="{73094633-6015-2C92-DD5E-CCB54905E60B}"/>
          </ac:inkMkLst>
        </pc:inkChg>
        <pc:inkChg chg="del mod">
          <ac:chgData name="Luca Crocetti" userId="52efdf86-ba77-4dcf-8f92-67ea05fd85b4" providerId="ADAL" clId="{44298F47-E88B-4AB1-83FB-3EB16B5D3730}" dt="2023-10-18T20:57:26.911" v="1285"/>
          <ac:inkMkLst>
            <pc:docMk/>
            <pc:sldMk cId="3198140482" sldId="547"/>
            <ac:inkMk id="471" creationId="{1418C8EB-896E-2BAF-BFF8-E1495EAB3CD6}"/>
          </ac:inkMkLst>
        </pc:inkChg>
        <pc:inkChg chg="del mod">
          <ac:chgData name="Luca Crocetti" userId="52efdf86-ba77-4dcf-8f92-67ea05fd85b4" providerId="ADAL" clId="{44298F47-E88B-4AB1-83FB-3EB16B5D3730}" dt="2023-10-18T20:57:26.902" v="1273"/>
          <ac:inkMkLst>
            <pc:docMk/>
            <pc:sldMk cId="3198140482" sldId="547"/>
            <ac:inkMk id="472" creationId="{326C1FE7-2168-864D-C661-68FAC5CF5C33}"/>
          </ac:inkMkLst>
        </pc:inkChg>
        <pc:inkChg chg="del mod">
          <ac:chgData name="Luca Crocetti" userId="52efdf86-ba77-4dcf-8f92-67ea05fd85b4" providerId="ADAL" clId="{44298F47-E88B-4AB1-83FB-3EB16B5D3730}" dt="2023-10-18T20:57:26.898" v="1268"/>
          <ac:inkMkLst>
            <pc:docMk/>
            <pc:sldMk cId="3198140482" sldId="547"/>
            <ac:inkMk id="473" creationId="{57C64EAA-81B7-4EFA-3E86-A14A653D46D4}"/>
          </ac:inkMkLst>
        </pc:inkChg>
        <pc:inkChg chg="del mod">
          <ac:chgData name="Luca Crocetti" userId="52efdf86-ba77-4dcf-8f92-67ea05fd85b4" providerId="ADAL" clId="{44298F47-E88B-4AB1-83FB-3EB16B5D3730}" dt="2023-10-18T20:57:26.910" v="1282"/>
          <ac:inkMkLst>
            <pc:docMk/>
            <pc:sldMk cId="3198140482" sldId="547"/>
            <ac:inkMk id="474" creationId="{C37185D2-EDD3-8253-0323-5EFC3C59F337}"/>
          </ac:inkMkLst>
        </pc:inkChg>
        <pc:inkChg chg="del mod">
          <ac:chgData name="Luca Crocetti" userId="52efdf86-ba77-4dcf-8f92-67ea05fd85b4" providerId="ADAL" clId="{44298F47-E88B-4AB1-83FB-3EB16B5D3730}" dt="2023-10-18T20:57:26.906" v="1277"/>
          <ac:inkMkLst>
            <pc:docMk/>
            <pc:sldMk cId="3198140482" sldId="547"/>
            <ac:inkMk id="475" creationId="{18E13B31-62DF-5762-7A3E-0EE68C5AF250}"/>
          </ac:inkMkLst>
        </pc:inkChg>
        <pc:inkChg chg="del mod">
          <ac:chgData name="Luca Crocetti" userId="52efdf86-ba77-4dcf-8f92-67ea05fd85b4" providerId="ADAL" clId="{44298F47-E88B-4AB1-83FB-3EB16B5D3730}" dt="2023-10-18T20:57:26.901" v="1272"/>
          <ac:inkMkLst>
            <pc:docMk/>
            <pc:sldMk cId="3198140482" sldId="547"/>
            <ac:inkMk id="476" creationId="{4A95132F-8162-7870-96A8-3CEBAC4244F2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7" creationId="{DF403603-1774-D150-561F-62061CED76F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8" creationId="{28ACD86B-0571-BE4B-83A0-9E0C740F65BB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9" creationId="{B1C8EA3D-F783-37C3-5C83-5AA557597A9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80" creationId="{C9C18A99-C729-509C-AF0D-E01027943045}"/>
          </ac:inkMkLst>
        </pc:inkChg>
        <pc:inkChg chg="del mod">
          <ac:chgData name="Luca Crocetti" userId="52efdf86-ba77-4dcf-8f92-67ea05fd85b4" providerId="ADAL" clId="{44298F47-E88B-4AB1-83FB-3EB16B5D3730}" dt="2023-10-18T20:57:53.589" v="1337"/>
          <ac:inkMkLst>
            <pc:docMk/>
            <pc:sldMk cId="3198140482" sldId="547"/>
            <ac:inkMk id="481" creationId="{3E9EB62A-3C74-CFE7-EF71-67954664813F}"/>
          </ac:inkMkLst>
        </pc:inkChg>
        <pc:inkChg chg="del mod">
          <ac:chgData name="Luca Crocetti" userId="52efdf86-ba77-4dcf-8f92-67ea05fd85b4" providerId="ADAL" clId="{44298F47-E88B-4AB1-83FB-3EB16B5D3730}" dt="2023-10-18T20:57:53.588" v="1335"/>
          <ac:inkMkLst>
            <pc:docMk/>
            <pc:sldMk cId="3198140482" sldId="547"/>
            <ac:inkMk id="482" creationId="{BDC52816-DBAC-385B-5196-3623788DE03F}"/>
          </ac:inkMkLst>
        </pc:inkChg>
        <pc:inkChg chg="del mod">
          <ac:chgData name="Luca Crocetti" userId="52efdf86-ba77-4dcf-8f92-67ea05fd85b4" providerId="ADAL" clId="{44298F47-E88B-4AB1-83FB-3EB16B5D3730}" dt="2023-10-18T20:57:53.594" v="1352"/>
          <ac:inkMkLst>
            <pc:docMk/>
            <pc:sldMk cId="3198140482" sldId="547"/>
            <ac:inkMk id="483" creationId="{392C90FB-9E5E-DCF7-CB6B-99FDB8418B16}"/>
          </ac:inkMkLst>
        </pc:inkChg>
        <pc:inkChg chg="del mod">
          <ac:chgData name="Luca Crocetti" userId="52efdf86-ba77-4dcf-8f92-67ea05fd85b4" providerId="ADAL" clId="{44298F47-E88B-4AB1-83FB-3EB16B5D3730}" dt="2023-10-18T20:57:53.587" v="1334"/>
          <ac:inkMkLst>
            <pc:docMk/>
            <pc:sldMk cId="3198140482" sldId="547"/>
            <ac:inkMk id="484" creationId="{FF04B1A3-D57D-2419-E2E0-16D6956D2A2F}"/>
          </ac:inkMkLst>
        </pc:inkChg>
        <pc:inkChg chg="del mod">
          <ac:chgData name="Luca Crocetti" userId="52efdf86-ba77-4dcf-8f92-67ea05fd85b4" providerId="ADAL" clId="{44298F47-E88B-4AB1-83FB-3EB16B5D3730}" dt="2023-10-18T20:57:53.576" v="1322"/>
          <ac:inkMkLst>
            <pc:docMk/>
            <pc:sldMk cId="3198140482" sldId="547"/>
            <ac:inkMk id="485" creationId="{61F42D5B-2788-9FC4-9887-8C988A10A8B8}"/>
          </ac:inkMkLst>
        </pc:inkChg>
        <pc:inkChg chg="del mod">
          <ac:chgData name="Luca Crocetti" userId="52efdf86-ba77-4dcf-8f92-67ea05fd85b4" providerId="ADAL" clId="{44298F47-E88B-4AB1-83FB-3EB16B5D3730}" dt="2023-10-18T20:57:53.598" v="1362"/>
          <ac:inkMkLst>
            <pc:docMk/>
            <pc:sldMk cId="3198140482" sldId="547"/>
            <ac:inkMk id="486" creationId="{C9F07F42-9F4D-2B92-4303-2A2765BC1CEF}"/>
          </ac:inkMkLst>
        </pc:inkChg>
        <pc:inkChg chg="del mod">
          <ac:chgData name="Luca Crocetti" userId="52efdf86-ba77-4dcf-8f92-67ea05fd85b4" providerId="ADAL" clId="{44298F47-E88B-4AB1-83FB-3EB16B5D3730}" dt="2023-10-18T20:57:53.579" v="1325"/>
          <ac:inkMkLst>
            <pc:docMk/>
            <pc:sldMk cId="3198140482" sldId="547"/>
            <ac:inkMk id="487" creationId="{E0AFC351-991A-CED3-A2CA-94CA6CBB1B0A}"/>
          </ac:inkMkLst>
        </pc:inkChg>
        <pc:inkChg chg="del mod">
          <ac:chgData name="Luca Crocetti" userId="52efdf86-ba77-4dcf-8f92-67ea05fd85b4" providerId="ADAL" clId="{44298F47-E88B-4AB1-83FB-3EB16B5D3730}" dt="2023-10-18T20:57:53.595" v="1358"/>
          <ac:inkMkLst>
            <pc:docMk/>
            <pc:sldMk cId="3198140482" sldId="547"/>
            <ac:inkMk id="488" creationId="{B62E9E0B-73BF-1A38-3BF5-47BA69345574}"/>
          </ac:inkMkLst>
        </pc:inkChg>
        <pc:inkChg chg="del mod">
          <ac:chgData name="Luca Crocetti" userId="52efdf86-ba77-4dcf-8f92-67ea05fd85b4" providerId="ADAL" clId="{44298F47-E88B-4AB1-83FB-3EB16B5D3730}" dt="2023-10-18T20:57:53.581" v="1330"/>
          <ac:inkMkLst>
            <pc:docMk/>
            <pc:sldMk cId="3198140482" sldId="547"/>
            <ac:inkMk id="489" creationId="{5A74E684-1199-DB01-0D01-DED997D8EDF0}"/>
          </ac:inkMkLst>
        </pc:inkChg>
        <pc:inkChg chg="del mod">
          <ac:chgData name="Luca Crocetti" userId="52efdf86-ba77-4dcf-8f92-67ea05fd85b4" providerId="ADAL" clId="{44298F47-E88B-4AB1-83FB-3EB16B5D3730}" dt="2023-10-18T20:57:53.585" v="1333"/>
          <ac:inkMkLst>
            <pc:docMk/>
            <pc:sldMk cId="3198140482" sldId="547"/>
            <ac:inkMk id="490" creationId="{AE1740E4-A09F-EBC2-BB41-2C9320762B7E}"/>
          </ac:inkMkLst>
        </pc:inkChg>
        <pc:inkChg chg="del mod">
          <ac:chgData name="Luca Crocetti" userId="52efdf86-ba77-4dcf-8f92-67ea05fd85b4" providerId="ADAL" clId="{44298F47-E88B-4AB1-83FB-3EB16B5D3730}" dt="2023-10-18T20:57:53.581" v="1329"/>
          <ac:inkMkLst>
            <pc:docMk/>
            <pc:sldMk cId="3198140482" sldId="547"/>
            <ac:inkMk id="491" creationId="{B58B2149-4440-4F59-8AED-098A6C5D0FBF}"/>
          </ac:inkMkLst>
        </pc:inkChg>
        <pc:inkChg chg="del mod">
          <ac:chgData name="Luca Crocetti" userId="52efdf86-ba77-4dcf-8f92-67ea05fd85b4" providerId="ADAL" clId="{44298F47-E88B-4AB1-83FB-3EB16B5D3730}" dt="2023-10-18T20:57:53.594" v="1351"/>
          <ac:inkMkLst>
            <pc:docMk/>
            <pc:sldMk cId="3198140482" sldId="547"/>
            <ac:inkMk id="492" creationId="{F62BD968-1E15-4D10-16E1-EDDB971F5577}"/>
          </ac:inkMkLst>
        </pc:inkChg>
        <pc:inkChg chg="del mod">
          <ac:chgData name="Luca Crocetti" userId="52efdf86-ba77-4dcf-8f92-67ea05fd85b4" providerId="ADAL" clId="{44298F47-E88B-4AB1-83FB-3EB16B5D3730}" dt="2023-10-18T20:57:53.591" v="1344"/>
          <ac:inkMkLst>
            <pc:docMk/>
            <pc:sldMk cId="3198140482" sldId="547"/>
            <ac:inkMk id="493" creationId="{DEDE1823-C2B4-AFF5-02BC-85105BBB34C9}"/>
          </ac:inkMkLst>
        </pc:inkChg>
        <pc:inkChg chg="del mod">
          <ac:chgData name="Luca Crocetti" userId="52efdf86-ba77-4dcf-8f92-67ea05fd85b4" providerId="ADAL" clId="{44298F47-E88B-4AB1-83FB-3EB16B5D3730}" dt="2023-10-18T20:57:53.595" v="1356"/>
          <ac:inkMkLst>
            <pc:docMk/>
            <pc:sldMk cId="3198140482" sldId="547"/>
            <ac:inkMk id="494" creationId="{ABC5B951-D4B7-378A-EDA4-3CDC53A882EB}"/>
          </ac:inkMkLst>
        </pc:inkChg>
        <pc:inkChg chg="del mod">
          <ac:chgData name="Luca Crocetti" userId="52efdf86-ba77-4dcf-8f92-67ea05fd85b4" providerId="ADAL" clId="{44298F47-E88B-4AB1-83FB-3EB16B5D3730}" dt="2023-10-18T20:57:53.593" v="1348"/>
          <ac:inkMkLst>
            <pc:docMk/>
            <pc:sldMk cId="3198140482" sldId="547"/>
            <ac:inkMk id="495" creationId="{94BDE41A-4CFB-D428-593D-205319778F38}"/>
          </ac:inkMkLst>
        </pc:inkChg>
        <pc:inkChg chg="del mod">
          <ac:chgData name="Luca Crocetti" userId="52efdf86-ba77-4dcf-8f92-67ea05fd85b4" providerId="ADAL" clId="{44298F47-E88B-4AB1-83FB-3EB16B5D3730}" dt="2023-10-18T20:57:53.582" v="1331"/>
          <ac:inkMkLst>
            <pc:docMk/>
            <pc:sldMk cId="3198140482" sldId="547"/>
            <ac:inkMk id="496" creationId="{127D971C-BB02-05DC-2915-BC17C504946B}"/>
          </ac:inkMkLst>
        </pc:inkChg>
        <pc:inkChg chg="del mod">
          <ac:chgData name="Luca Crocetti" userId="52efdf86-ba77-4dcf-8f92-67ea05fd85b4" providerId="ADAL" clId="{44298F47-E88B-4AB1-83FB-3EB16B5D3730}" dt="2023-10-18T20:57:53.590" v="1340"/>
          <ac:inkMkLst>
            <pc:docMk/>
            <pc:sldMk cId="3198140482" sldId="547"/>
            <ac:inkMk id="497" creationId="{B7A531E2-E7AF-3E1C-F760-ED65BBAA0148}"/>
          </ac:inkMkLst>
        </pc:inkChg>
        <pc:inkChg chg="del mod">
          <ac:chgData name="Luca Crocetti" userId="52efdf86-ba77-4dcf-8f92-67ea05fd85b4" providerId="ADAL" clId="{44298F47-E88B-4AB1-83FB-3EB16B5D3730}" dt="2023-10-18T20:57:53.579" v="1324"/>
          <ac:inkMkLst>
            <pc:docMk/>
            <pc:sldMk cId="3198140482" sldId="547"/>
            <ac:inkMk id="498" creationId="{A42DFCA3-F52D-B318-8241-975CBAD68056}"/>
          </ac:inkMkLst>
        </pc:inkChg>
        <pc:inkChg chg="del mod">
          <ac:chgData name="Luca Crocetti" userId="52efdf86-ba77-4dcf-8f92-67ea05fd85b4" providerId="ADAL" clId="{44298F47-E88B-4AB1-83FB-3EB16B5D3730}" dt="2023-10-18T20:57:53.595" v="1355"/>
          <ac:inkMkLst>
            <pc:docMk/>
            <pc:sldMk cId="3198140482" sldId="547"/>
            <ac:inkMk id="499" creationId="{208DEDB3-305C-66FA-C51A-FAD64F3C8552}"/>
          </ac:inkMkLst>
        </pc:inkChg>
        <pc:inkChg chg="del mod">
          <ac:chgData name="Luca Crocetti" userId="52efdf86-ba77-4dcf-8f92-67ea05fd85b4" providerId="ADAL" clId="{44298F47-E88B-4AB1-83FB-3EB16B5D3730}" dt="2023-10-18T20:57:53.590" v="1341"/>
          <ac:inkMkLst>
            <pc:docMk/>
            <pc:sldMk cId="3198140482" sldId="547"/>
            <ac:inkMk id="500" creationId="{25BF8E64-B508-A2DC-4F35-8E2CFACF11BF}"/>
          </ac:inkMkLst>
        </pc:inkChg>
        <pc:inkChg chg="del mod">
          <ac:chgData name="Luca Crocetti" userId="52efdf86-ba77-4dcf-8f92-67ea05fd85b4" providerId="ADAL" clId="{44298F47-E88B-4AB1-83FB-3EB16B5D3730}" dt="2023-10-18T20:57:53.593" v="1349"/>
          <ac:inkMkLst>
            <pc:docMk/>
            <pc:sldMk cId="3198140482" sldId="547"/>
            <ac:inkMk id="501" creationId="{BBB1B66A-1D83-EAEA-EF0F-7CF337AAD161}"/>
          </ac:inkMkLst>
        </pc:inkChg>
        <pc:inkChg chg="del mod">
          <ac:chgData name="Luca Crocetti" userId="52efdf86-ba77-4dcf-8f92-67ea05fd85b4" providerId="ADAL" clId="{44298F47-E88B-4AB1-83FB-3EB16B5D3730}" dt="2023-10-18T20:57:53.592" v="1345"/>
          <ac:inkMkLst>
            <pc:docMk/>
            <pc:sldMk cId="3198140482" sldId="547"/>
            <ac:inkMk id="502" creationId="{784B3B15-32BC-CCB7-3115-3BFE75F03CF3}"/>
          </ac:inkMkLst>
        </pc:inkChg>
        <pc:inkChg chg="del mod">
          <ac:chgData name="Luca Crocetti" userId="52efdf86-ba77-4dcf-8f92-67ea05fd85b4" providerId="ADAL" clId="{44298F47-E88B-4AB1-83FB-3EB16B5D3730}" dt="2023-10-18T20:57:53.579" v="1326"/>
          <ac:inkMkLst>
            <pc:docMk/>
            <pc:sldMk cId="3198140482" sldId="547"/>
            <ac:inkMk id="503" creationId="{9F33C190-7E20-537B-11DA-C96514F99CB5}"/>
          </ac:inkMkLst>
        </pc:inkChg>
        <pc:inkChg chg="del mod">
          <ac:chgData name="Luca Crocetti" userId="52efdf86-ba77-4dcf-8f92-67ea05fd85b4" providerId="ADAL" clId="{44298F47-E88B-4AB1-83FB-3EB16B5D3730}" dt="2023-10-18T20:57:53.591" v="1343"/>
          <ac:inkMkLst>
            <pc:docMk/>
            <pc:sldMk cId="3198140482" sldId="547"/>
            <ac:inkMk id="504" creationId="{33D86390-4998-1D86-1717-D6622AAA73F4}"/>
          </ac:inkMkLst>
        </pc:inkChg>
        <pc:inkChg chg="del mod">
          <ac:chgData name="Luca Crocetti" userId="52efdf86-ba77-4dcf-8f92-67ea05fd85b4" providerId="ADAL" clId="{44298F47-E88B-4AB1-83FB-3EB16B5D3730}" dt="2023-10-18T20:57:53.580" v="1327"/>
          <ac:inkMkLst>
            <pc:docMk/>
            <pc:sldMk cId="3198140482" sldId="547"/>
            <ac:inkMk id="505" creationId="{FFCD73C3-4769-CD85-9B3E-0997F64AE73E}"/>
          </ac:inkMkLst>
        </pc:inkChg>
        <pc:inkChg chg="del mod">
          <ac:chgData name="Luca Crocetti" userId="52efdf86-ba77-4dcf-8f92-67ea05fd85b4" providerId="ADAL" clId="{44298F47-E88B-4AB1-83FB-3EB16B5D3730}" dt="2023-10-18T20:57:53.593" v="1350"/>
          <ac:inkMkLst>
            <pc:docMk/>
            <pc:sldMk cId="3198140482" sldId="547"/>
            <ac:inkMk id="506" creationId="{FF4EED77-C684-0D98-B51D-F1F52B43F47A}"/>
          </ac:inkMkLst>
        </pc:inkChg>
        <pc:inkChg chg="del mod">
          <ac:chgData name="Luca Crocetti" userId="52efdf86-ba77-4dcf-8f92-67ea05fd85b4" providerId="ADAL" clId="{44298F47-E88B-4AB1-83FB-3EB16B5D3730}" dt="2023-10-18T20:57:53.595" v="1357"/>
          <ac:inkMkLst>
            <pc:docMk/>
            <pc:sldMk cId="3198140482" sldId="547"/>
            <ac:inkMk id="507" creationId="{88FFF473-EA26-1F2E-1C7E-1AB7C59E7358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8" creationId="{01FBEFF5-C374-75BC-5987-DEE7B352B30A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9" creationId="{9EA83E5D-2451-9A1A-3FC8-35302CA6A4FC}"/>
          </ac:inkMkLst>
        </pc:inkChg>
        <pc:inkChg chg="del mod">
          <ac:chgData name="Luca Crocetti" userId="52efdf86-ba77-4dcf-8f92-67ea05fd85b4" providerId="ADAL" clId="{44298F47-E88B-4AB1-83FB-3EB16B5D3730}" dt="2023-10-18T20:57:53.590" v="1339"/>
          <ac:inkMkLst>
            <pc:docMk/>
            <pc:sldMk cId="3198140482" sldId="547"/>
            <ac:inkMk id="510" creationId="{FFA59FD5-1CFE-50FC-3B56-F210A388C0C8}"/>
          </ac:inkMkLst>
        </pc:inkChg>
        <pc:inkChg chg="del mod">
          <ac:chgData name="Luca Crocetti" userId="52efdf86-ba77-4dcf-8f92-67ea05fd85b4" providerId="ADAL" clId="{44298F47-E88B-4AB1-83FB-3EB16B5D3730}" dt="2023-10-18T20:57:53.594" v="1353"/>
          <ac:inkMkLst>
            <pc:docMk/>
            <pc:sldMk cId="3198140482" sldId="547"/>
            <ac:inkMk id="511" creationId="{A97106E5-0AE8-4534-FF6D-7CB62A27F5CE}"/>
          </ac:inkMkLst>
        </pc:inkChg>
        <pc:inkChg chg="del mod">
          <ac:chgData name="Luca Crocetti" userId="52efdf86-ba77-4dcf-8f92-67ea05fd85b4" providerId="ADAL" clId="{44298F47-E88B-4AB1-83FB-3EB16B5D3730}" dt="2023-10-18T20:57:53.589" v="1336"/>
          <ac:inkMkLst>
            <pc:docMk/>
            <pc:sldMk cId="3198140482" sldId="547"/>
            <ac:inkMk id="512" creationId="{9765A5BE-1C98-CA94-768A-B878A5AF4BC1}"/>
          </ac:inkMkLst>
        </pc:inkChg>
        <pc:inkChg chg="del mod">
          <ac:chgData name="Luca Crocetti" userId="52efdf86-ba77-4dcf-8f92-67ea05fd85b4" providerId="ADAL" clId="{44298F47-E88B-4AB1-83FB-3EB16B5D3730}" dt="2023-10-18T20:57:53.580" v="1328"/>
          <ac:inkMkLst>
            <pc:docMk/>
            <pc:sldMk cId="3198140482" sldId="547"/>
            <ac:inkMk id="513" creationId="{C6EE76EA-7A59-72A6-ED7A-EA558002A276}"/>
          </ac:inkMkLst>
        </pc:inkChg>
        <pc:inkChg chg="del mod">
          <ac:chgData name="Luca Crocetti" userId="52efdf86-ba77-4dcf-8f92-67ea05fd85b4" providerId="ADAL" clId="{44298F47-E88B-4AB1-83FB-3EB16B5D3730}" dt="2023-10-18T20:57:53.589" v="1338"/>
          <ac:inkMkLst>
            <pc:docMk/>
            <pc:sldMk cId="3198140482" sldId="547"/>
            <ac:inkMk id="514" creationId="{2FE8FE6B-7377-12FE-2A87-AC97F0FD639B}"/>
          </ac:inkMkLst>
        </pc:inkChg>
        <pc:inkChg chg="del mod">
          <ac:chgData name="Luca Crocetti" userId="52efdf86-ba77-4dcf-8f92-67ea05fd85b4" providerId="ADAL" clId="{44298F47-E88B-4AB1-83FB-3EB16B5D3730}" dt="2023-10-18T20:57:53.592" v="1347"/>
          <ac:inkMkLst>
            <pc:docMk/>
            <pc:sldMk cId="3198140482" sldId="547"/>
            <ac:inkMk id="515" creationId="{B13B9510-0B0A-6DD0-5476-9D2348DD7EC7}"/>
          </ac:inkMkLst>
        </pc:inkChg>
        <pc:inkChg chg="del mod">
          <ac:chgData name="Luca Crocetti" userId="52efdf86-ba77-4dcf-8f92-67ea05fd85b4" providerId="ADAL" clId="{44298F47-E88B-4AB1-83FB-3EB16B5D3730}" dt="2023-10-18T20:57:53.596" v="1359"/>
          <ac:inkMkLst>
            <pc:docMk/>
            <pc:sldMk cId="3198140482" sldId="547"/>
            <ac:inkMk id="516" creationId="{E569904F-F0CC-87F6-9CBC-FED95865A399}"/>
          </ac:inkMkLst>
        </pc:inkChg>
        <pc:inkChg chg="del mod">
          <ac:chgData name="Luca Crocetti" userId="52efdf86-ba77-4dcf-8f92-67ea05fd85b4" providerId="ADAL" clId="{44298F47-E88B-4AB1-83FB-3EB16B5D3730}" dt="2023-10-18T20:57:53.597" v="1360"/>
          <ac:inkMkLst>
            <pc:docMk/>
            <pc:sldMk cId="3198140482" sldId="547"/>
            <ac:inkMk id="517" creationId="{A80A106F-EAB3-138C-D6D1-EB7342E4F386}"/>
          </ac:inkMkLst>
        </pc:inkChg>
        <pc:inkChg chg="del mod">
          <ac:chgData name="Luca Crocetti" userId="52efdf86-ba77-4dcf-8f92-67ea05fd85b4" providerId="ADAL" clId="{44298F47-E88B-4AB1-83FB-3EB16B5D3730}" dt="2023-10-18T20:57:53.583" v="1332"/>
          <ac:inkMkLst>
            <pc:docMk/>
            <pc:sldMk cId="3198140482" sldId="547"/>
            <ac:inkMk id="518" creationId="{0A2334FC-592D-A88E-CC6D-1D6E226439FC}"/>
          </ac:inkMkLst>
        </pc:inkChg>
        <pc:inkChg chg="del mod">
          <ac:chgData name="Luca Crocetti" userId="52efdf86-ba77-4dcf-8f92-67ea05fd85b4" providerId="ADAL" clId="{44298F47-E88B-4AB1-83FB-3EB16B5D3730}" dt="2023-10-18T20:57:53.594" v="1354"/>
          <ac:inkMkLst>
            <pc:docMk/>
            <pc:sldMk cId="3198140482" sldId="547"/>
            <ac:inkMk id="519" creationId="{4CE6E50D-729C-5816-73F9-077C758CFB67}"/>
          </ac:inkMkLst>
        </pc:inkChg>
        <pc:inkChg chg="del mod">
          <ac:chgData name="Luca Crocetti" userId="52efdf86-ba77-4dcf-8f92-67ea05fd85b4" providerId="ADAL" clId="{44298F47-E88B-4AB1-83FB-3EB16B5D3730}" dt="2023-10-18T20:57:53.598" v="1363"/>
          <ac:inkMkLst>
            <pc:docMk/>
            <pc:sldMk cId="3198140482" sldId="547"/>
            <ac:inkMk id="520" creationId="{E26621EF-F815-05C3-19BE-CF50A98FE0CD}"/>
          </ac:inkMkLst>
        </pc:inkChg>
        <pc:inkChg chg="del mod">
          <ac:chgData name="Luca Crocetti" userId="52efdf86-ba77-4dcf-8f92-67ea05fd85b4" providerId="ADAL" clId="{44298F47-E88B-4AB1-83FB-3EB16B5D3730}" dt="2023-10-18T20:57:53.597" v="1361"/>
          <ac:inkMkLst>
            <pc:docMk/>
            <pc:sldMk cId="3198140482" sldId="547"/>
            <ac:inkMk id="521" creationId="{8F34BCC6-3D8D-ED37-68A3-E4C766680854}"/>
          </ac:inkMkLst>
        </pc:inkChg>
        <pc:inkChg chg="del mod">
          <ac:chgData name="Luca Crocetti" userId="52efdf86-ba77-4dcf-8f92-67ea05fd85b4" providerId="ADAL" clId="{44298F47-E88B-4AB1-83FB-3EB16B5D3730}" dt="2023-10-18T20:57:53.592" v="1346"/>
          <ac:inkMkLst>
            <pc:docMk/>
            <pc:sldMk cId="3198140482" sldId="547"/>
            <ac:inkMk id="522" creationId="{58CE31DE-50D5-AB5E-8B18-B4ECB32D5A65}"/>
          </ac:inkMkLst>
        </pc:inkChg>
        <pc:inkChg chg="del mod">
          <ac:chgData name="Luca Crocetti" userId="52efdf86-ba77-4dcf-8f92-67ea05fd85b4" providerId="ADAL" clId="{44298F47-E88B-4AB1-83FB-3EB16B5D3730}" dt="2023-10-18T20:57:53.578" v="1323"/>
          <ac:inkMkLst>
            <pc:docMk/>
            <pc:sldMk cId="3198140482" sldId="547"/>
            <ac:inkMk id="523" creationId="{497E3513-C48E-06C0-AE3D-F3F07994E296}"/>
          </ac:inkMkLst>
        </pc:inkChg>
        <pc:inkChg chg="del mod">
          <ac:chgData name="Luca Crocetti" userId="52efdf86-ba77-4dcf-8f92-67ea05fd85b4" providerId="ADAL" clId="{44298F47-E88B-4AB1-83FB-3EB16B5D3730}" dt="2023-10-18T20:57:53.591" v="1342"/>
          <ac:inkMkLst>
            <pc:docMk/>
            <pc:sldMk cId="3198140482" sldId="547"/>
            <ac:inkMk id="524" creationId="{C3F88AE3-08C6-2FA8-6B5E-F2769802421B}"/>
          </ac:inkMkLst>
        </pc:inkChg>
        <pc:inkChg chg="del mod">
          <ac:chgData name="Luca Crocetti" userId="52efdf86-ba77-4dcf-8f92-67ea05fd85b4" providerId="ADAL" clId="{44298F47-E88B-4AB1-83FB-3EB16B5D3730}" dt="2023-10-18T20:58:35.716" v="1413"/>
          <ac:inkMkLst>
            <pc:docMk/>
            <pc:sldMk cId="3198140482" sldId="547"/>
            <ac:inkMk id="530" creationId="{2059F543-ECE5-F8B3-92FF-BC4C56B98B2F}"/>
          </ac:inkMkLst>
        </pc:inkChg>
        <pc:inkChg chg="del mod">
          <ac:chgData name="Luca Crocetti" userId="52efdf86-ba77-4dcf-8f92-67ea05fd85b4" providerId="ADAL" clId="{44298F47-E88B-4AB1-83FB-3EB16B5D3730}" dt="2023-10-18T20:58:35.725" v="1428"/>
          <ac:inkMkLst>
            <pc:docMk/>
            <pc:sldMk cId="3198140482" sldId="547"/>
            <ac:inkMk id="531" creationId="{8E38B9BD-6732-2725-A8CA-8BB8E0B8E4C6}"/>
          </ac:inkMkLst>
        </pc:inkChg>
        <pc:inkChg chg="del mod">
          <ac:chgData name="Luca Crocetti" userId="52efdf86-ba77-4dcf-8f92-67ea05fd85b4" providerId="ADAL" clId="{44298F47-E88B-4AB1-83FB-3EB16B5D3730}" dt="2023-10-18T20:58:35.722" v="1424"/>
          <ac:inkMkLst>
            <pc:docMk/>
            <pc:sldMk cId="3198140482" sldId="547"/>
            <ac:inkMk id="532" creationId="{06E1622F-D032-95ED-FB6D-FF539D2A3D7E}"/>
          </ac:inkMkLst>
        </pc:inkChg>
        <pc:inkChg chg="del mod">
          <ac:chgData name="Luca Crocetti" userId="52efdf86-ba77-4dcf-8f92-67ea05fd85b4" providerId="ADAL" clId="{44298F47-E88B-4AB1-83FB-3EB16B5D3730}" dt="2023-10-18T20:58:35.731" v="1432"/>
          <ac:inkMkLst>
            <pc:docMk/>
            <pc:sldMk cId="3198140482" sldId="547"/>
            <ac:inkMk id="533" creationId="{CFB757FA-A85C-931A-BCAF-06DA38748E52}"/>
          </ac:inkMkLst>
        </pc:inkChg>
        <pc:inkChg chg="del mod">
          <ac:chgData name="Luca Crocetti" userId="52efdf86-ba77-4dcf-8f92-67ea05fd85b4" providerId="ADAL" clId="{44298F47-E88B-4AB1-83FB-3EB16B5D3730}" dt="2023-10-18T20:58:35.729" v="1431"/>
          <ac:inkMkLst>
            <pc:docMk/>
            <pc:sldMk cId="3198140482" sldId="547"/>
            <ac:inkMk id="534" creationId="{DBFA064B-5315-C767-4ED6-A08323DCE4D1}"/>
          </ac:inkMkLst>
        </pc:inkChg>
        <pc:inkChg chg="del mod">
          <ac:chgData name="Luca Crocetti" userId="52efdf86-ba77-4dcf-8f92-67ea05fd85b4" providerId="ADAL" clId="{44298F47-E88B-4AB1-83FB-3EB16B5D3730}" dt="2023-10-18T20:58:35.732" v="1433"/>
          <ac:inkMkLst>
            <pc:docMk/>
            <pc:sldMk cId="3198140482" sldId="547"/>
            <ac:inkMk id="535" creationId="{150B4467-43A8-CE74-152A-22FBAC922939}"/>
          </ac:inkMkLst>
        </pc:inkChg>
        <pc:inkChg chg="del mod">
          <ac:chgData name="Luca Crocetti" userId="52efdf86-ba77-4dcf-8f92-67ea05fd85b4" providerId="ADAL" clId="{44298F47-E88B-4AB1-83FB-3EB16B5D3730}" dt="2023-10-18T20:58:35.720" v="1421"/>
          <ac:inkMkLst>
            <pc:docMk/>
            <pc:sldMk cId="3198140482" sldId="547"/>
            <ac:inkMk id="536" creationId="{BE34BF3A-8E9B-B4EE-5DD6-6DA9AA66F4E7}"/>
          </ac:inkMkLst>
        </pc:inkChg>
        <pc:inkChg chg="del mod">
          <ac:chgData name="Luca Crocetti" userId="52efdf86-ba77-4dcf-8f92-67ea05fd85b4" providerId="ADAL" clId="{44298F47-E88B-4AB1-83FB-3EB16B5D3730}" dt="2023-10-18T20:58:35.728" v="1430"/>
          <ac:inkMkLst>
            <pc:docMk/>
            <pc:sldMk cId="3198140482" sldId="547"/>
            <ac:inkMk id="537" creationId="{FF95DB7C-E321-5BE8-B37F-B9044366D8C4}"/>
          </ac:inkMkLst>
        </pc:inkChg>
        <pc:inkChg chg="del mod">
          <ac:chgData name="Luca Crocetti" userId="52efdf86-ba77-4dcf-8f92-67ea05fd85b4" providerId="ADAL" clId="{44298F47-E88B-4AB1-83FB-3EB16B5D3730}" dt="2023-10-18T20:58:35.719" v="1418"/>
          <ac:inkMkLst>
            <pc:docMk/>
            <pc:sldMk cId="3198140482" sldId="547"/>
            <ac:inkMk id="538" creationId="{955E082C-AF66-3716-9432-744DDC7D59AF}"/>
          </ac:inkMkLst>
        </pc:inkChg>
        <pc:inkChg chg="del mod">
          <ac:chgData name="Luca Crocetti" userId="52efdf86-ba77-4dcf-8f92-67ea05fd85b4" providerId="ADAL" clId="{44298F47-E88B-4AB1-83FB-3EB16B5D3730}" dt="2023-10-18T20:58:35.724" v="1427"/>
          <ac:inkMkLst>
            <pc:docMk/>
            <pc:sldMk cId="3198140482" sldId="547"/>
            <ac:inkMk id="539" creationId="{511DE084-9343-3B07-70DD-4BC8152552FD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0" creationId="{E2A1E345-2D27-5578-B2F4-16A0361B7763}"/>
          </ac:inkMkLst>
        </pc:inkChg>
        <pc:inkChg chg="add del mod">
          <ac:chgData name="Luca Crocetti" userId="52efdf86-ba77-4dcf-8f92-67ea05fd85b4" providerId="ADAL" clId="{44298F47-E88B-4AB1-83FB-3EB16B5D3730}" dt="2023-10-18T20:57:02.949" v="1234"/>
          <ac:inkMkLst>
            <pc:docMk/>
            <pc:sldMk cId="3198140482" sldId="547"/>
            <ac:inkMk id="541" creationId="{57AF2754-8C7F-31EA-F248-3F23C2958BC7}"/>
          </ac:inkMkLst>
        </pc:inkChg>
        <pc:inkChg chg="del mod">
          <ac:chgData name="Luca Crocetti" userId="52efdf86-ba77-4dcf-8f92-67ea05fd85b4" providerId="ADAL" clId="{44298F47-E88B-4AB1-83FB-3EB16B5D3730}" dt="2023-10-18T20:58:35.721" v="1422"/>
          <ac:inkMkLst>
            <pc:docMk/>
            <pc:sldMk cId="3198140482" sldId="547"/>
            <ac:inkMk id="542" creationId="{468618F4-5070-CC18-2CF8-39F900C6DC18}"/>
          </ac:inkMkLst>
        </pc:inkChg>
        <pc:inkChg chg="del mod">
          <ac:chgData name="Luca Crocetti" userId="52efdf86-ba77-4dcf-8f92-67ea05fd85b4" providerId="ADAL" clId="{44298F47-E88B-4AB1-83FB-3EB16B5D3730}" dt="2023-10-18T20:58:35.720" v="1420"/>
          <ac:inkMkLst>
            <pc:docMk/>
            <pc:sldMk cId="3198140482" sldId="547"/>
            <ac:inkMk id="543" creationId="{03BA9E3B-3609-47CE-7E58-7D27B58AD430}"/>
          </ac:inkMkLst>
        </pc:inkChg>
        <pc:inkChg chg="del mod">
          <ac:chgData name="Luca Crocetti" userId="52efdf86-ba77-4dcf-8f92-67ea05fd85b4" providerId="ADAL" clId="{44298F47-E88B-4AB1-83FB-3EB16B5D3730}" dt="2023-10-18T20:58:35.723" v="1426"/>
          <ac:inkMkLst>
            <pc:docMk/>
            <pc:sldMk cId="3198140482" sldId="547"/>
            <ac:inkMk id="544" creationId="{8C6A2243-F7F6-7268-889F-A8771EFD6B07}"/>
          </ac:inkMkLst>
        </pc:inkChg>
        <pc:inkChg chg="del mod">
          <ac:chgData name="Luca Crocetti" userId="52efdf86-ba77-4dcf-8f92-67ea05fd85b4" providerId="ADAL" clId="{44298F47-E88B-4AB1-83FB-3EB16B5D3730}" dt="2023-10-18T20:58:35.718" v="1417"/>
          <ac:inkMkLst>
            <pc:docMk/>
            <pc:sldMk cId="3198140482" sldId="547"/>
            <ac:inkMk id="545" creationId="{C0122B78-3A15-FAF7-A62A-3310F5274972}"/>
          </ac:inkMkLst>
        </pc:inkChg>
        <pc:inkChg chg="del mod">
          <ac:chgData name="Luca Crocetti" userId="52efdf86-ba77-4dcf-8f92-67ea05fd85b4" providerId="ADAL" clId="{44298F47-E88B-4AB1-83FB-3EB16B5D3730}" dt="2023-10-18T20:58:35.717" v="1415"/>
          <ac:inkMkLst>
            <pc:docMk/>
            <pc:sldMk cId="3198140482" sldId="547"/>
            <ac:inkMk id="546" creationId="{66AF1E86-E215-D079-5282-7C62D158925B}"/>
          </ac:inkMkLst>
        </pc:inkChg>
        <pc:inkChg chg="del mod">
          <ac:chgData name="Luca Crocetti" userId="52efdf86-ba77-4dcf-8f92-67ea05fd85b4" providerId="ADAL" clId="{44298F47-E88B-4AB1-83FB-3EB16B5D3730}" dt="2023-10-18T20:58:35.721" v="1423"/>
          <ac:inkMkLst>
            <pc:docMk/>
            <pc:sldMk cId="3198140482" sldId="547"/>
            <ac:inkMk id="547" creationId="{963B3727-452E-2B98-EBA6-6887E6C447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8" creationId="{BD8CC774-AD9A-7D67-73AC-4337189088AD}"/>
          </ac:inkMkLst>
        </pc:inkChg>
        <pc:inkChg chg="add del mod">
          <ac:chgData name="Luca Crocetti" userId="52efdf86-ba77-4dcf-8f92-67ea05fd85b4" providerId="ADAL" clId="{44298F47-E88B-4AB1-83FB-3EB16B5D3730}" dt="2023-10-18T20:57:02.950" v="1236"/>
          <ac:inkMkLst>
            <pc:docMk/>
            <pc:sldMk cId="3198140482" sldId="547"/>
            <ac:inkMk id="549" creationId="{5699FA06-07F3-233F-F69A-8C7C5916DE07}"/>
          </ac:inkMkLst>
        </pc:inkChg>
        <pc:inkChg chg="del mod">
          <ac:chgData name="Luca Crocetti" userId="52efdf86-ba77-4dcf-8f92-67ea05fd85b4" providerId="ADAL" clId="{44298F47-E88B-4AB1-83FB-3EB16B5D3730}" dt="2023-10-18T20:58:35.719" v="1419"/>
          <ac:inkMkLst>
            <pc:docMk/>
            <pc:sldMk cId="3198140482" sldId="547"/>
            <ac:inkMk id="550" creationId="{542B95B2-DA91-C30C-4751-ABD28D3FF672}"/>
          </ac:inkMkLst>
        </pc:inkChg>
        <pc:inkChg chg="del mod">
          <ac:chgData name="Luca Crocetti" userId="52efdf86-ba77-4dcf-8f92-67ea05fd85b4" providerId="ADAL" clId="{44298F47-E88B-4AB1-83FB-3EB16B5D3730}" dt="2023-10-18T20:58:35.718" v="1416"/>
          <ac:inkMkLst>
            <pc:docMk/>
            <pc:sldMk cId="3198140482" sldId="547"/>
            <ac:inkMk id="551" creationId="{90FF1548-89B2-991E-C2A2-AE3C10E53694}"/>
          </ac:inkMkLst>
        </pc:inkChg>
        <pc:inkChg chg="del mod">
          <ac:chgData name="Luca Crocetti" userId="52efdf86-ba77-4dcf-8f92-67ea05fd85b4" providerId="ADAL" clId="{44298F47-E88B-4AB1-83FB-3EB16B5D3730}" dt="2023-10-18T20:58:35.727" v="1429"/>
          <ac:inkMkLst>
            <pc:docMk/>
            <pc:sldMk cId="3198140482" sldId="547"/>
            <ac:inkMk id="552" creationId="{A890427E-971D-1205-8942-AFA4B4D37B2B}"/>
          </ac:inkMkLst>
        </pc:inkChg>
        <pc:inkChg chg="del mod">
          <ac:chgData name="Luca Crocetti" userId="52efdf86-ba77-4dcf-8f92-67ea05fd85b4" providerId="ADAL" clId="{44298F47-E88B-4AB1-83FB-3EB16B5D3730}" dt="2023-10-18T20:58:35.722" v="1425"/>
          <ac:inkMkLst>
            <pc:docMk/>
            <pc:sldMk cId="3198140482" sldId="547"/>
            <ac:inkMk id="553" creationId="{68132D25-262C-B870-D301-93A36EFECF1B}"/>
          </ac:inkMkLst>
        </pc:inkChg>
        <pc:inkChg chg="del">
          <ac:chgData name="Luca Crocetti" userId="52efdf86-ba77-4dcf-8f92-67ea05fd85b4" providerId="ADAL" clId="{44298F47-E88B-4AB1-83FB-3EB16B5D3730}" dt="2023-10-18T20:58:35.714" v="1412"/>
          <ac:inkMkLst>
            <pc:docMk/>
            <pc:sldMk cId="3198140482" sldId="547"/>
            <ac:inkMk id="554" creationId="{C3E8DE7C-5C0A-8945-251C-1C03E71D2BC6}"/>
          </ac:inkMkLst>
        </pc:inkChg>
        <pc:inkChg chg="del mod">
          <ac:chgData name="Luca Crocetti" userId="52efdf86-ba77-4dcf-8f92-67ea05fd85b4" providerId="ADAL" clId="{44298F47-E88B-4AB1-83FB-3EB16B5D3730}" dt="2023-10-18T20:58:35.716" v="1414"/>
          <ac:inkMkLst>
            <pc:docMk/>
            <pc:sldMk cId="3198140482" sldId="547"/>
            <ac:inkMk id="555" creationId="{C347C89C-C311-E435-CFDB-302F1D2A48EF}"/>
          </ac:inkMkLst>
        </pc:inkChg>
        <pc:inkChg chg="add del mod">
          <ac:chgData name="Luca Crocetti" userId="52efdf86-ba77-4dcf-8f92-67ea05fd85b4" providerId="ADAL" clId="{44298F47-E88B-4AB1-83FB-3EB16B5D3730}" dt="2023-10-18T20:57:02.947" v="1233"/>
          <ac:inkMkLst>
            <pc:docMk/>
            <pc:sldMk cId="3198140482" sldId="547"/>
            <ac:inkMk id="556" creationId="{8D58B8CA-C2BF-3845-8AD9-19EE6A69A7B6}"/>
          </ac:inkMkLst>
        </pc:inkChg>
        <pc:inkChg chg="del mod">
          <ac:chgData name="Luca Crocetti" userId="52efdf86-ba77-4dcf-8f92-67ea05fd85b4" providerId="ADAL" clId="{44298F47-E88B-4AB1-83FB-3EB16B5D3730}" dt="2023-10-18T20:58:59.774" v="1470"/>
          <ac:inkMkLst>
            <pc:docMk/>
            <pc:sldMk cId="3198140482" sldId="547"/>
            <ac:inkMk id="557" creationId="{49356A30-3A4B-8CA8-660C-B74BEA96138B}"/>
          </ac:inkMkLst>
        </pc:inkChg>
        <pc:inkChg chg="del mod">
          <ac:chgData name="Luca Crocetti" userId="52efdf86-ba77-4dcf-8f92-67ea05fd85b4" providerId="ADAL" clId="{44298F47-E88B-4AB1-83FB-3EB16B5D3730}" dt="2023-10-18T20:58:59.774" v="1469"/>
          <ac:inkMkLst>
            <pc:docMk/>
            <pc:sldMk cId="3198140482" sldId="547"/>
            <ac:inkMk id="558" creationId="{A7D6FB7D-8501-7DF3-266B-041AB87E0896}"/>
          </ac:inkMkLst>
        </pc:inkChg>
        <pc:inkChg chg="del mod">
          <ac:chgData name="Luca Crocetti" userId="52efdf86-ba77-4dcf-8f92-67ea05fd85b4" providerId="ADAL" clId="{44298F47-E88B-4AB1-83FB-3EB16B5D3730}" dt="2023-10-18T20:58:59.775" v="1472"/>
          <ac:inkMkLst>
            <pc:docMk/>
            <pc:sldMk cId="3198140482" sldId="547"/>
            <ac:inkMk id="559" creationId="{A9FEB373-FF3A-B03B-F7FB-E8D6646AE49A}"/>
          </ac:inkMkLst>
        </pc:inkChg>
        <pc:inkChg chg="del mod">
          <ac:chgData name="Luca Crocetti" userId="52efdf86-ba77-4dcf-8f92-67ea05fd85b4" providerId="ADAL" clId="{44298F47-E88B-4AB1-83FB-3EB16B5D3730}" dt="2023-10-18T20:58:59.771" v="1467"/>
          <ac:inkMkLst>
            <pc:docMk/>
            <pc:sldMk cId="3198140482" sldId="547"/>
            <ac:inkMk id="560" creationId="{66629043-297C-B396-A5C5-EC2FAE65BD03}"/>
          </ac:inkMkLst>
        </pc:inkChg>
        <pc:inkChg chg="del mod">
          <ac:chgData name="Luca Crocetti" userId="52efdf86-ba77-4dcf-8f92-67ea05fd85b4" providerId="ADAL" clId="{44298F47-E88B-4AB1-83FB-3EB16B5D3730}" dt="2023-10-18T20:58:59.775" v="1471"/>
          <ac:inkMkLst>
            <pc:docMk/>
            <pc:sldMk cId="3198140482" sldId="547"/>
            <ac:inkMk id="561" creationId="{9590D85B-E8D6-4F70-8552-B30DD1BA7A76}"/>
          </ac:inkMkLst>
        </pc:inkChg>
        <pc:inkChg chg="del mod">
          <ac:chgData name="Luca Crocetti" userId="52efdf86-ba77-4dcf-8f92-67ea05fd85b4" providerId="ADAL" clId="{44298F47-E88B-4AB1-83FB-3EB16B5D3730}" dt="2023-10-18T20:58:59.773" v="1468"/>
          <ac:inkMkLst>
            <pc:docMk/>
            <pc:sldMk cId="3198140482" sldId="547"/>
            <ac:inkMk id="562" creationId="{D03B6A89-DEA9-F246-5EBD-98806469BB48}"/>
          </ac:inkMkLst>
        </pc:inkChg>
        <pc:inkChg chg="del mod">
          <ac:chgData name="Luca Crocetti" userId="52efdf86-ba77-4dcf-8f92-67ea05fd85b4" providerId="ADAL" clId="{44298F47-E88B-4AB1-83FB-3EB16B5D3730}" dt="2023-10-18T20:59:00.473" v="1473"/>
          <ac:inkMkLst>
            <pc:docMk/>
            <pc:sldMk cId="3198140482" sldId="547"/>
            <ac:inkMk id="563" creationId="{166601EE-B0BD-5FFC-3F67-597B1E69804D}"/>
          </ac:inkMkLst>
        </pc:inkChg>
        <pc:inkChg chg="del mod">
          <ac:chgData name="Luca Crocetti" userId="52efdf86-ba77-4dcf-8f92-67ea05fd85b4" providerId="ADAL" clId="{44298F47-E88B-4AB1-83FB-3EB16B5D3730}" dt="2023-10-18T20:59:12.350" v="1493"/>
          <ac:inkMkLst>
            <pc:docMk/>
            <pc:sldMk cId="3198140482" sldId="547"/>
            <ac:inkMk id="564" creationId="{DF6E15E6-5251-0D3C-0ED2-9CF3F795C384}"/>
          </ac:inkMkLst>
        </pc:inkChg>
        <pc:inkChg chg="del mod">
          <ac:chgData name="Luca Crocetti" userId="52efdf86-ba77-4dcf-8f92-67ea05fd85b4" providerId="ADAL" clId="{44298F47-E88B-4AB1-83FB-3EB16B5D3730}" dt="2023-10-18T20:59:12.355" v="1498"/>
          <ac:inkMkLst>
            <pc:docMk/>
            <pc:sldMk cId="3198140482" sldId="547"/>
            <ac:inkMk id="565" creationId="{8BB8B825-5849-D8A0-4102-082805D74F96}"/>
          </ac:inkMkLst>
        </pc:inkChg>
        <pc:inkChg chg="del mod">
          <ac:chgData name="Luca Crocetti" userId="52efdf86-ba77-4dcf-8f92-67ea05fd85b4" providerId="ADAL" clId="{44298F47-E88B-4AB1-83FB-3EB16B5D3730}" dt="2023-10-18T20:59:12.353" v="1495"/>
          <ac:inkMkLst>
            <pc:docMk/>
            <pc:sldMk cId="3198140482" sldId="547"/>
            <ac:inkMk id="566" creationId="{02B36368-474C-3DB2-20DA-7D93020E2806}"/>
          </ac:inkMkLst>
        </pc:inkChg>
        <pc:inkChg chg="del mod">
          <ac:chgData name="Luca Crocetti" userId="52efdf86-ba77-4dcf-8f92-67ea05fd85b4" providerId="ADAL" clId="{44298F47-E88B-4AB1-83FB-3EB16B5D3730}" dt="2023-10-18T20:59:12.354" v="1497"/>
          <ac:inkMkLst>
            <pc:docMk/>
            <pc:sldMk cId="3198140482" sldId="547"/>
            <ac:inkMk id="567" creationId="{F70C1448-48CD-8F53-CF21-4C14E15F8471}"/>
          </ac:inkMkLst>
        </pc:inkChg>
        <pc:inkChg chg="del mod">
          <ac:chgData name="Luca Crocetti" userId="52efdf86-ba77-4dcf-8f92-67ea05fd85b4" providerId="ADAL" clId="{44298F47-E88B-4AB1-83FB-3EB16B5D3730}" dt="2023-10-18T20:59:10.718" v="1492"/>
          <ac:inkMkLst>
            <pc:docMk/>
            <pc:sldMk cId="3198140482" sldId="547"/>
            <ac:inkMk id="568" creationId="{28B63A00-17A4-8CA8-9CC2-1EB0ACD54D25}"/>
          </ac:inkMkLst>
        </pc:inkChg>
        <pc:inkChg chg="del mod">
          <ac:chgData name="Luca Crocetti" userId="52efdf86-ba77-4dcf-8f92-67ea05fd85b4" providerId="ADAL" clId="{44298F47-E88B-4AB1-83FB-3EB16B5D3730}" dt="2023-10-18T20:59:13.044" v="1499"/>
          <ac:inkMkLst>
            <pc:docMk/>
            <pc:sldMk cId="3198140482" sldId="547"/>
            <ac:inkMk id="569" creationId="{F3BF40AE-3D7A-DDDD-2C63-585FB8D469ED}"/>
          </ac:inkMkLst>
        </pc:inkChg>
        <pc:inkChg chg="del mod">
          <ac:chgData name="Luca Crocetti" userId="52efdf86-ba77-4dcf-8f92-67ea05fd85b4" providerId="ADAL" clId="{44298F47-E88B-4AB1-83FB-3EB16B5D3730}" dt="2023-10-18T20:59:12.354" v="1496"/>
          <ac:inkMkLst>
            <pc:docMk/>
            <pc:sldMk cId="3198140482" sldId="547"/>
            <ac:inkMk id="570" creationId="{B5E4FC57-DF06-2892-82ED-57458AEDA1D0}"/>
          </ac:inkMkLst>
        </pc:inkChg>
        <pc:inkChg chg="add del mod">
          <ac:chgData name="Luca Crocetti" userId="52efdf86-ba77-4dcf-8f92-67ea05fd85b4" providerId="ADAL" clId="{44298F47-E88B-4AB1-83FB-3EB16B5D3730}" dt="2023-10-18T20:57:02.950" v="1235"/>
          <ac:inkMkLst>
            <pc:docMk/>
            <pc:sldMk cId="3198140482" sldId="547"/>
            <ac:inkMk id="571" creationId="{3423BFF5-BA16-52C8-0B07-E72F7489A851}"/>
          </ac:inkMkLst>
        </pc:inkChg>
        <pc:inkChg chg="del mod">
          <ac:chgData name="Luca Crocetti" userId="52efdf86-ba77-4dcf-8f92-67ea05fd85b4" providerId="ADAL" clId="{44298F47-E88B-4AB1-83FB-3EB16B5D3730}" dt="2023-10-18T20:59:09.693" v="1487"/>
          <ac:inkMkLst>
            <pc:docMk/>
            <pc:sldMk cId="3198140482" sldId="547"/>
            <ac:inkMk id="572" creationId="{03E4B195-E320-6E17-BC99-E50272B157AF}"/>
          </ac:inkMkLst>
        </pc:inkChg>
        <pc:inkChg chg="del mod">
          <ac:chgData name="Luca Crocetti" userId="52efdf86-ba77-4dcf-8f92-67ea05fd85b4" providerId="ADAL" clId="{44298F47-E88B-4AB1-83FB-3EB16B5D3730}" dt="2023-10-18T20:59:09.694" v="1489"/>
          <ac:inkMkLst>
            <pc:docMk/>
            <pc:sldMk cId="3198140482" sldId="547"/>
            <ac:inkMk id="573" creationId="{67F73E0A-A10F-F060-B76A-EA1C92EFF4E5}"/>
          </ac:inkMkLst>
        </pc:inkChg>
        <pc:inkChg chg="del mod">
          <ac:chgData name="Luca Crocetti" userId="52efdf86-ba77-4dcf-8f92-67ea05fd85b4" providerId="ADAL" clId="{44298F47-E88B-4AB1-83FB-3EB16B5D3730}" dt="2023-10-18T20:59:09.694" v="1491"/>
          <ac:inkMkLst>
            <pc:docMk/>
            <pc:sldMk cId="3198140482" sldId="547"/>
            <ac:inkMk id="574" creationId="{B4F90285-708F-3A86-050B-C5E55CF9D21C}"/>
          </ac:inkMkLst>
        </pc:inkChg>
        <pc:inkChg chg="del mod">
          <ac:chgData name="Luca Crocetti" userId="52efdf86-ba77-4dcf-8f92-67ea05fd85b4" providerId="ADAL" clId="{44298F47-E88B-4AB1-83FB-3EB16B5D3730}" dt="2023-10-18T20:59:09.690" v="1485"/>
          <ac:inkMkLst>
            <pc:docMk/>
            <pc:sldMk cId="3198140482" sldId="547"/>
            <ac:inkMk id="575" creationId="{9083AB0D-1009-5924-15E0-3C68807C1D6B}"/>
          </ac:inkMkLst>
        </pc:inkChg>
        <pc:inkChg chg="del mod">
          <ac:chgData name="Luca Crocetti" userId="52efdf86-ba77-4dcf-8f92-67ea05fd85b4" providerId="ADAL" clId="{44298F47-E88B-4AB1-83FB-3EB16B5D3730}" dt="2023-10-18T20:59:09.694" v="1490"/>
          <ac:inkMkLst>
            <pc:docMk/>
            <pc:sldMk cId="3198140482" sldId="547"/>
            <ac:inkMk id="576" creationId="{195159AF-6F87-9681-45D7-7E3E14C4C272}"/>
          </ac:inkMkLst>
        </pc:inkChg>
        <pc:inkChg chg="del mod">
          <ac:chgData name="Luca Crocetti" userId="52efdf86-ba77-4dcf-8f92-67ea05fd85b4" providerId="ADAL" clId="{44298F47-E88B-4AB1-83FB-3EB16B5D3730}" dt="2023-10-18T20:59:09.693" v="1486"/>
          <ac:inkMkLst>
            <pc:docMk/>
            <pc:sldMk cId="3198140482" sldId="547"/>
            <ac:inkMk id="577" creationId="{BD573FE2-E6A1-A3F2-2FC9-9A31353EB9C3}"/>
          </ac:inkMkLst>
        </pc:inkChg>
        <pc:inkChg chg="del mod">
          <ac:chgData name="Luca Crocetti" userId="52efdf86-ba77-4dcf-8f92-67ea05fd85b4" providerId="ADAL" clId="{44298F47-E88B-4AB1-83FB-3EB16B5D3730}" dt="2023-10-18T20:59:09.693" v="1488"/>
          <ac:inkMkLst>
            <pc:docMk/>
            <pc:sldMk cId="3198140482" sldId="547"/>
            <ac:inkMk id="578" creationId="{5CE81934-FA91-7A21-B521-9322EC86BF55}"/>
          </ac:inkMkLst>
        </pc:inkChg>
        <pc:inkChg chg="del mod">
          <ac:chgData name="Luca Crocetti" userId="52efdf86-ba77-4dcf-8f92-67ea05fd85b4" providerId="ADAL" clId="{44298F47-E88B-4AB1-83FB-3EB16B5D3730}" dt="2023-10-18T20:59:27.114" v="1518"/>
          <ac:inkMkLst>
            <pc:docMk/>
            <pc:sldMk cId="3198140482" sldId="547"/>
            <ac:inkMk id="579" creationId="{26DA7723-5609-A278-1DAE-43FD50801443}"/>
          </ac:inkMkLst>
        </pc:inkChg>
        <pc:inkChg chg="del mod">
          <ac:chgData name="Luca Crocetti" userId="52efdf86-ba77-4dcf-8f92-67ea05fd85b4" providerId="ADAL" clId="{44298F47-E88B-4AB1-83FB-3EB16B5D3730}" dt="2023-10-18T20:59:27.119" v="1528"/>
          <ac:inkMkLst>
            <pc:docMk/>
            <pc:sldMk cId="3198140482" sldId="547"/>
            <ac:inkMk id="580" creationId="{3CA22BEA-D8AD-AF20-8C68-87FEF058B7BA}"/>
          </ac:inkMkLst>
        </pc:inkChg>
        <pc:inkChg chg="del mod">
          <ac:chgData name="Luca Crocetti" userId="52efdf86-ba77-4dcf-8f92-67ea05fd85b4" providerId="ADAL" clId="{44298F47-E88B-4AB1-83FB-3EB16B5D3730}" dt="2023-10-18T20:59:27.116" v="1525"/>
          <ac:inkMkLst>
            <pc:docMk/>
            <pc:sldMk cId="3198140482" sldId="547"/>
            <ac:inkMk id="581" creationId="{AE84E0FB-6364-B401-CFCD-B22C764D1D64}"/>
          </ac:inkMkLst>
        </pc:inkChg>
        <pc:inkChg chg="del mod">
          <ac:chgData name="Luca Crocetti" userId="52efdf86-ba77-4dcf-8f92-67ea05fd85b4" providerId="ADAL" clId="{44298F47-E88B-4AB1-83FB-3EB16B5D3730}" dt="2023-10-18T20:59:27.116" v="1524"/>
          <ac:inkMkLst>
            <pc:docMk/>
            <pc:sldMk cId="3198140482" sldId="547"/>
            <ac:inkMk id="582" creationId="{B6E86F1E-423B-791C-DAC7-B8F3873BC6BF}"/>
          </ac:inkMkLst>
        </pc:inkChg>
        <pc:inkChg chg="del mod">
          <ac:chgData name="Luca Crocetti" userId="52efdf86-ba77-4dcf-8f92-67ea05fd85b4" providerId="ADAL" clId="{44298F47-E88B-4AB1-83FB-3EB16B5D3730}" dt="2023-10-18T20:59:27.114" v="1519"/>
          <ac:inkMkLst>
            <pc:docMk/>
            <pc:sldMk cId="3198140482" sldId="547"/>
            <ac:inkMk id="583" creationId="{E388AEB4-63D2-F53B-1EF6-24C51FC9E305}"/>
          </ac:inkMkLst>
        </pc:inkChg>
        <pc:inkChg chg="del mod">
          <ac:chgData name="Luca Crocetti" userId="52efdf86-ba77-4dcf-8f92-67ea05fd85b4" providerId="ADAL" clId="{44298F47-E88B-4AB1-83FB-3EB16B5D3730}" dt="2023-10-18T20:59:27.115" v="1520"/>
          <ac:inkMkLst>
            <pc:docMk/>
            <pc:sldMk cId="3198140482" sldId="547"/>
            <ac:inkMk id="584" creationId="{16EA4AF3-85C6-52CE-EB0F-84C955ED7679}"/>
          </ac:inkMkLst>
        </pc:inkChg>
        <pc:inkChg chg="del mod">
          <ac:chgData name="Luca Crocetti" userId="52efdf86-ba77-4dcf-8f92-67ea05fd85b4" providerId="ADAL" clId="{44298F47-E88B-4AB1-83FB-3EB16B5D3730}" dt="2023-10-18T20:59:27.118" v="1527"/>
          <ac:inkMkLst>
            <pc:docMk/>
            <pc:sldMk cId="3198140482" sldId="547"/>
            <ac:inkMk id="585" creationId="{A04E5B43-0ABB-0FAA-F6E3-7FC9B560BE35}"/>
          </ac:inkMkLst>
        </pc:inkChg>
        <pc:inkChg chg="del mod">
          <ac:chgData name="Luca Crocetti" userId="52efdf86-ba77-4dcf-8f92-67ea05fd85b4" providerId="ADAL" clId="{44298F47-E88B-4AB1-83FB-3EB16B5D3730}" dt="2023-10-18T20:59:27.115" v="1522"/>
          <ac:inkMkLst>
            <pc:docMk/>
            <pc:sldMk cId="3198140482" sldId="547"/>
            <ac:inkMk id="586" creationId="{326768BC-5947-EFA1-0834-B1A47C93B5AF}"/>
          </ac:inkMkLst>
        </pc:inkChg>
        <pc:inkChg chg="del mod">
          <ac:chgData name="Luca Crocetti" userId="52efdf86-ba77-4dcf-8f92-67ea05fd85b4" providerId="ADAL" clId="{44298F47-E88B-4AB1-83FB-3EB16B5D3730}" dt="2023-10-18T20:59:27.115" v="1521"/>
          <ac:inkMkLst>
            <pc:docMk/>
            <pc:sldMk cId="3198140482" sldId="547"/>
            <ac:inkMk id="587" creationId="{1066E918-FEEA-F8F5-E2F1-0B176F568E9D}"/>
          </ac:inkMkLst>
        </pc:inkChg>
        <pc:inkChg chg="del mod">
          <ac:chgData name="Luca Crocetti" userId="52efdf86-ba77-4dcf-8f92-67ea05fd85b4" providerId="ADAL" clId="{44298F47-E88B-4AB1-83FB-3EB16B5D3730}" dt="2023-10-18T20:59:27.112" v="1517"/>
          <ac:inkMkLst>
            <pc:docMk/>
            <pc:sldMk cId="3198140482" sldId="547"/>
            <ac:inkMk id="588" creationId="{C202DF8C-1717-FA7E-80D5-DFF0026F56D9}"/>
          </ac:inkMkLst>
        </pc:inkChg>
        <pc:inkChg chg="del mod">
          <ac:chgData name="Luca Crocetti" userId="52efdf86-ba77-4dcf-8f92-67ea05fd85b4" providerId="ADAL" clId="{44298F47-E88B-4AB1-83FB-3EB16B5D3730}" dt="2023-10-18T20:59:27.116" v="1523"/>
          <ac:inkMkLst>
            <pc:docMk/>
            <pc:sldMk cId="3198140482" sldId="547"/>
            <ac:inkMk id="589" creationId="{10091E1D-EEDF-1C45-1A31-C9242B89B309}"/>
          </ac:inkMkLst>
        </pc:inkChg>
        <pc:inkChg chg="del mod">
          <ac:chgData name="Luca Crocetti" userId="52efdf86-ba77-4dcf-8f92-67ea05fd85b4" providerId="ADAL" clId="{44298F47-E88B-4AB1-83FB-3EB16B5D3730}" dt="2023-10-18T20:59:27.117" v="1526"/>
          <ac:inkMkLst>
            <pc:docMk/>
            <pc:sldMk cId="3198140482" sldId="547"/>
            <ac:inkMk id="590" creationId="{65D1AD7F-4E80-A388-9E33-2AD6A4615E05}"/>
          </ac:inkMkLst>
        </pc:inkChg>
        <pc:inkChg chg="del mod">
          <ac:chgData name="Luca Crocetti" userId="52efdf86-ba77-4dcf-8f92-67ea05fd85b4" providerId="ADAL" clId="{44298F47-E88B-4AB1-83FB-3EB16B5D3730}" dt="2023-10-18T20:59:40.123" v="1562"/>
          <ac:inkMkLst>
            <pc:docMk/>
            <pc:sldMk cId="3198140482" sldId="547"/>
            <ac:inkMk id="592" creationId="{AAADA1C7-F18C-3014-D682-9B34AADBCFDB}"/>
          </ac:inkMkLst>
        </pc:inkChg>
        <pc:inkChg chg="del mod">
          <ac:chgData name="Luca Crocetti" userId="52efdf86-ba77-4dcf-8f92-67ea05fd85b4" providerId="ADAL" clId="{44298F47-E88B-4AB1-83FB-3EB16B5D3730}" dt="2023-10-18T20:59:40.119" v="1557"/>
          <ac:inkMkLst>
            <pc:docMk/>
            <pc:sldMk cId="3198140482" sldId="547"/>
            <ac:inkMk id="593" creationId="{37DC993C-428C-BA3D-D236-CAB98410B886}"/>
          </ac:inkMkLst>
        </pc:inkChg>
        <pc:inkChg chg="del mod">
          <ac:chgData name="Luca Crocetti" userId="52efdf86-ba77-4dcf-8f92-67ea05fd85b4" providerId="ADAL" clId="{44298F47-E88B-4AB1-83FB-3EB16B5D3730}" dt="2023-10-18T20:59:40.121" v="1560"/>
          <ac:inkMkLst>
            <pc:docMk/>
            <pc:sldMk cId="3198140482" sldId="547"/>
            <ac:inkMk id="594" creationId="{24BB7611-0CC3-45D6-E3A1-28AB0D1BFC0B}"/>
          </ac:inkMkLst>
        </pc:inkChg>
        <pc:inkChg chg="del mod">
          <ac:chgData name="Luca Crocetti" userId="52efdf86-ba77-4dcf-8f92-67ea05fd85b4" providerId="ADAL" clId="{44298F47-E88B-4AB1-83FB-3EB16B5D3730}" dt="2023-10-18T20:59:40.114" v="1545"/>
          <ac:inkMkLst>
            <pc:docMk/>
            <pc:sldMk cId="3198140482" sldId="547"/>
            <ac:inkMk id="595" creationId="{B0556130-FEAF-FDC9-7208-CD62274D83B8}"/>
          </ac:inkMkLst>
        </pc:inkChg>
        <pc:inkChg chg="del mod">
          <ac:chgData name="Luca Crocetti" userId="52efdf86-ba77-4dcf-8f92-67ea05fd85b4" providerId="ADAL" clId="{44298F47-E88B-4AB1-83FB-3EB16B5D3730}" dt="2023-10-18T20:59:40.122" v="1561"/>
          <ac:inkMkLst>
            <pc:docMk/>
            <pc:sldMk cId="3198140482" sldId="547"/>
            <ac:inkMk id="596" creationId="{0E53B0B8-AE7C-D000-2D14-8BEF1B638384}"/>
          </ac:inkMkLst>
        </pc:inkChg>
        <pc:inkChg chg="del mod">
          <ac:chgData name="Luca Crocetti" userId="52efdf86-ba77-4dcf-8f92-67ea05fd85b4" providerId="ADAL" clId="{44298F47-E88B-4AB1-83FB-3EB16B5D3730}" dt="2023-10-18T20:59:40.124" v="1566"/>
          <ac:inkMkLst>
            <pc:docMk/>
            <pc:sldMk cId="3198140482" sldId="547"/>
            <ac:inkMk id="597" creationId="{350BDE09-BF27-A3B9-0009-84CA45E2DD02}"/>
          </ac:inkMkLst>
        </pc:inkChg>
        <pc:inkChg chg="del mod">
          <ac:chgData name="Luca Crocetti" userId="52efdf86-ba77-4dcf-8f92-67ea05fd85b4" providerId="ADAL" clId="{44298F47-E88B-4AB1-83FB-3EB16B5D3730}" dt="2023-10-18T20:59:40.124" v="1565"/>
          <ac:inkMkLst>
            <pc:docMk/>
            <pc:sldMk cId="3198140482" sldId="547"/>
            <ac:inkMk id="598" creationId="{9E7FBFED-0BE3-CB4C-29D8-6695A34CCD75}"/>
          </ac:inkMkLst>
        </pc:inkChg>
        <pc:inkChg chg="del mod">
          <ac:chgData name="Luca Crocetti" userId="52efdf86-ba77-4dcf-8f92-67ea05fd85b4" providerId="ADAL" clId="{44298F47-E88B-4AB1-83FB-3EB16B5D3730}" dt="2023-10-18T20:59:40.115" v="1546"/>
          <ac:inkMkLst>
            <pc:docMk/>
            <pc:sldMk cId="3198140482" sldId="547"/>
            <ac:inkMk id="599" creationId="{C1B2204D-526A-ED63-D448-299A9D9132DC}"/>
          </ac:inkMkLst>
        </pc:inkChg>
        <pc:inkChg chg="del mod">
          <ac:chgData name="Luca Crocetti" userId="52efdf86-ba77-4dcf-8f92-67ea05fd85b4" providerId="ADAL" clId="{44298F47-E88B-4AB1-83FB-3EB16B5D3730}" dt="2023-10-18T20:59:40.120" v="1559"/>
          <ac:inkMkLst>
            <pc:docMk/>
            <pc:sldMk cId="3198140482" sldId="547"/>
            <ac:inkMk id="600" creationId="{52BD98D4-4DE5-C0D3-E7A5-E26D1FA8340C}"/>
          </ac:inkMkLst>
        </pc:inkChg>
        <pc:inkChg chg="del mod">
          <ac:chgData name="Luca Crocetti" userId="52efdf86-ba77-4dcf-8f92-67ea05fd85b4" providerId="ADAL" clId="{44298F47-E88B-4AB1-83FB-3EB16B5D3730}" dt="2023-10-18T20:59:40.124" v="1564"/>
          <ac:inkMkLst>
            <pc:docMk/>
            <pc:sldMk cId="3198140482" sldId="547"/>
            <ac:inkMk id="601" creationId="{23103BF9-A4FB-7F59-836A-C64B3FC901A7}"/>
          </ac:inkMkLst>
        </pc:inkChg>
        <pc:inkChg chg="del mod">
          <ac:chgData name="Luca Crocetti" userId="52efdf86-ba77-4dcf-8f92-67ea05fd85b4" providerId="ADAL" clId="{44298F47-E88B-4AB1-83FB-3EB16B5D3730}" dt="2023-10-18T20:59:40.115" v="1548"/>
          <ac:inkMkLst>
            <pc:docMk/>
            <pc:sldMk cId="3198140482" sldId="547"/>
            <ac:inkMk id="602" creationId="{426AB1E4-0D7C-D3BD-22AF-6745F50CF2C0}"/>
          </ac:inkMkLst>
        </pc:inkChg>
        <pc:inkChg chg="del mod">
          <ac:chgData name="Luca Crocetti" userId="52efdf86-ba77-4dcf-8f92-67ea05fd85b4" providerId="ADAL" clId="{44298F47-E88B-4AB1-83FB-3EB16B5D3730}" dt="2023-10-18T20:59:40.125" v="1568"/>
          <ac:inkMkLst>
            <pc:docMk/>
            <pc:sldMk cId="3198140482" sldId="547"/>
            <ac:inkMk id="603" creationId="{F9DA3A7F-CF75-4667-CBC3-026DB4AB8146}"/>
          </ac:inkMkLst>
        </pc:inkChg>
        <pc:inkChg chg="del mod">
          <ac:chgData name="Luca Crocetti" userId="52efdf86-ba77-4dcf-8f92-67ea05fd85b4" providerId="ADAL" clId="{44298F47-E88B-4AB1-83FB-3EB16B5D3730}" dt="2023-10-18T20:59:40.124" v="1567"/>
          <ac:inkMkLst>
            <pc:docMk/>
            <pc:sldMk cId="3198140482" sldId="547"/>
            <ac:inkMk id="604" creationId="{240E4D07-0C3F-52C7-A726-D56054D3AA3A}"/>
          </ac:inkMkLst>
        </pc:inkChg>
        <pc:inkChg chg="del mod">
          <ac:chgData name="Luca Crocetti" userId="52efdf86-ba77-4dcf-8f92-67ea05fd85b4" providerId="ADAL" clId="{44298F47-E88B-4AB1-83FB-3EB16B5D3730}" dt="2023-10-18T20:59:40.118" v="1554"/>
          <ac:inkMkLst>
            <pc:docMk/>
            <pc:sldMk cId="3198140482" sldId="547"/>
            <ac:inkMk id="605" creationId="{9D0DD049-8A1B-01AA-069E-2F74372A1DB0}"/>
          </ac:inkMkLst>
        </pc:inkChg>
        <pc:inkChg chg="del mod">
          <ac:chgData name="Luca Crocetti" userId="52efdf86-ba77-4dcf-8f92-67ea05fd85b4" providerId="ADAL" clId="{44298F47-E88B-4AB1-83FB-3EB16B5D3730}" dt="2023-10-18T20:59:40.117" v="1551"/>
          <ac:inkMkLst>
            <pc:docMk/>
            <pc:sldMk cId="3198140482" sldId="547"/>
            <ac:inkMk id="606" creationId="{A464F17E-E065-B925-B291-4EEF9BDF6126}"/>
          </ac:inkMkLst>
        </pc:inkChg>
        <pc:inkChg chg="del mod">
          <ac:chgData name="Luca Crocetti" userId="52efdf86-ba77-4dcf-8f92-67ea05fd85b4" providerId="ADAL" clId="{44298F47-E88B-4AB1-83FB-3EB16B5D3730}" dt="2023-10-18T20:59:40.118" v="1555"/>
          <ac:inkMkLst>
            <pc:docMk/>
            <pc:sldMk cId="3198140482" sldId="547"/>
            <ac:inkMk id="607" creationId="{1DDEE253-E372-9BB8-2AEE-2D4A4D1FDABE}"/>
          </ac:inkMkLst>
        </pc:inkChg>
        <pc:inkChg chg="del mod">
          <ac:chgData name="Luca Crocetti" userId="52efdf86-ba77-4dcf-8f92-67ea05fd85b4" providerId="ADAL" clId="{44298F47-E88B-4AB1-83FB-3EB16B5D3730}" dt="2023-10-18T20:59:40.117" v="1552"/>
          <ac:inkMkLst>
            <pc:docMk/>
            <pc:sldMk cId="3198140482" sldId="547"/>
            <ac:inkMk id="608" creationId="{4113DD60-4553-EF9C-C541-B376DBFE47E0}"/>
          </ac:inkMkLst>
        </pc:inkChg>
        <pc:inkChg chg="del mod">
          <ac:chgData name="Luca Crocetti" userId="52efdf86-ba77-4dcf-8f92-67ea05fd85b4" providerId="ADAL" clId="{44298F47-E88B-4AB1-83FB-3EB16B5D3730}" dt="2023-10-18T20:59:40.124" v="1563"/>
          <ac:inkMkLst>
            <pc:docMk/>
            <pc:sldMk cId="3198140482" sldId="547"/>
            <ac:inkMk id="609" creationId="{CF65F898-3CD1-E557-856D-BE1B0E351939}"/>
          </ac:inkMkLst>
        </pc:inkChg>
        <pc:inkChg chg="del mod">
          <ac:chgData name="Luca Crocetti" userId="52efdf86-ba77-4dcf-8f92-67ea05fd85b4" providerId="ADAL" clId="{44298F47-E88B-4AB1-83FB-3EB16B5D3730}" dt="2023-10-18T20:59:40.117" v="1550"/>
          <ac:inkMkLst>
            <pc:docMk/>
            <pc:sldMk cId="3198140482" sldId="547"/>
            <ac:inkMk id="610" creationId="{288B7A7E-C173-CC8C-4BE1-0BC296EA059F}"/>
          </ac:inkMkLst>
        </pc:inkChg>
        <pc:inkChg chg="del mod">
          <ac:chgData name="Luca Crocetti" userId="52efdf86-ba77-4dcf-8f92-67ea05fd85b4" providerId="ADAL" clId="{44298F47-E88B-4AB1-83FB-3EB16B5D3730}" dt="2023-10-18T20:59:40.119" v="1558"/>
          <ac:inkMkLst>
            <pc:docMk/>
            <pc:sldMk cId="3198140482" sldId="547"/>
            <ac:inkMk id="611" creationId="{723BC119-BDEF-D2DA-B7F9-205F404813B1}"/>
          </ac:inkMkLst>
        </pc:inkChg>
        <pc:inkChg chg="del mod">
          <ac:chgData name="Luca Crocetti" userId="52efdf86-ba77-4dcf-8f92-67ea05fd85b4" providerId="ADAL" clId="{44298F47-E88B-4AB1-83FB-3EB16B5D3730}" dt="2023-10-18T20:59:40.118" v="1556"/>
          <ac:inkMkLst>
            <pc:docMk/>
            <pc:sldMk cId="3198140482" sldId="547"/>
            <ac:inkMk id="612" creationId="{0A9289C3-DD69-D074-0021-FFAEA96BD2E5}"/>
          </ac:inkMkLst>
        </pc:inkChg>
        <pc:inkChg chg="del mod">
          <ac:chgData name="Luca Crocetti" userId="52efdf86-ba77-4dcf-8f92-67ea05fd85b4" providerId="ADAL" clId="{44298F47-E88B-4AB1-83FB-3EB16B5D3730}" dt="2023-10-18T20:59:40.116" v="1549"/>
          <ac:inkMkLst>
            <pc:docMk/>
            <pc:sldMk cId="3198140482" sldId="547"/>
            <ac:inkMk id="613" creationId="{0D5B6CDB-21CE-1E8B-F37A-BED50A4C7858}"/>
          </ac:inkMkLst>
        </pc:inkChg>
        <pc:inkChg chg="del mod">
          <ac:chgData name="Luca Crocetti" userId="52efdf86-ba77-4dcf-8f92-67ea05fd85b4" providerId="ADAL" clId="{44298F47-E88B-4AB1-83FB-3EB16B5D3730}" dt="2023-10-18T20:59:40.118" v="1553"/>
          <ac:inkMkLst>
            <pc:docMk/>
            <pc:sldMk cId="3198140482" sldId="547"/>
            <ac:inkMk id="614" creationId="{10667E2C-43A9-912C-8DF6-9C1E392D9ECF}"/>
          </ac:inkMkLst>
        </pc:inkChg>
        <pc:inkChg chg="del mod">
          <ac:chgData name="Luca Crocetti" userId="52efdf86-ba77-4dcf-8f92-67ea05fd85b4" providerId="ADAL" clId="{44298F47-E88B-4AB1-83FB-3EB16B5D3730}" dt="2023-10-18T20:59:40.115" v="1547"/>
          <ac:inkMkLst>
            <pc:docMk/>
            <pc:sldMk cId="3198140482" sldId="547"/>
            <ac:inkMk id="615" creationId="{301105CC-E8C6-23B7-498A-9AE89A2D3BB0}"/>
          </ac:inkMkLst>
        </pc:inkChg>
        <pc:inkChg chg="del mod">
          <ac:chgData name="Luca Crocetti" userId="52efdf86-ba77-4dcf-8f92-67ea05fd85b4" providerId="ADAL" clId="{44298F47-E88B-4AB1-83FB-3EB16B5D3730}" dt="2023-10-18T20:58:54.623" v="1462"/>
          <ac:inkMkLst>
            <pc:docMk/>
            <pc:sldMk cId="3198140482" sldId="547"/>
            <ac:inkMk id="617" creationId="{82AE0A4C-8ED9-3B08-01EB-A2CC76A75C56}"/>
          </ac:inkMkLst>
        </pc:inkChg>
        <pc:inkChg chg="del">
          <ac:chgData name="Luca Crocetti" userId="52efdf86-ba77-4dcf-8f92-67ea05fd85b4" providerId="ADAL" clId="{44298F47-E88B-4AB1-83FB-3EB16B5D3730}" dt="2023-10-18T20:58:54.622" v="1461"/>
          <ac:inkMkLst>
            <pc:docMk/>
            <pc:sldMk cId="3198140482" sldId="547"/>
            <ac:inkMk id="618" creationId="{65799A53-6E65-1292-5E75-BE9C5CDB6DF7}"/>
          </ac:inkMkLst>
        </pc:inkChg>
        <pc:inkChg chg="del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0" creationId="{160D6D8D-6F28-C035-B815-26128B62F4E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1" creationId="{BCB3092C-39CE-33E9-9F7B-F0DEF6E27E0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2" creationId="{A492890F-167E-CAE6-2441-EB42F627B655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3" creationId="{5A91DDAE-1FD3-CF4A-C7B1-F930F97FF2C4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4" creationId="{F1CB7E7E-4524-E149-777C-B4A566EF4D7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5" creationId="{63FFF6FD-514A-DD5C-0AF4-9E093BB7ED0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6" creationId="{1BA31EE9-FF9B-F213-01BA-60B1AFD89368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7" creationId="{9FB18736-4EC6-E763-F758-A9D09429C05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9" creationId="{233B55AC-1586-A398-0F54-24A0403414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30" creationId="{3FCAA36C-10A3-C38E-8D7F-3C3625729410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1" creationId="{0FC2FF1F-0462-A588-F077-63392AFD44A9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2" creationId="{6848228C-E3D0-5626-3F30-3A0E846E94B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3" creationId="{9B74B6CE-7A03-F709-68B3-416CB157301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4" creationId="{FE0F3645-6FEE-6221-AFAC-101430C2B407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5" creationId="{FD747776-BCAA-F190-8FE0-66694EBEF0B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6" creationId="{A7F85085-6D79-3E28-0271-10135891CF2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7" creationId="{6281FE1B-AD8F-DD95-1D54-4C5C5E587F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8" creationId="{8664151E-50C9-A3F8-F99A-C0481D30A87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9" creationId="{5873D7D1-3B1E-965F-8135-727F0F5B04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0" creationId="{EE677D6D-4C30-AA91-8FFC-7DD6D40F8FA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2" creationId="{561EA487-B0E1-4A06-E997-918F33E245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3" creationId="{73A6B13E-AEA1-E9BD-F45A-A45974E755E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4" creationId="{929DC644-47AF-1356-C197-927E168B4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5" creationId="{DE3A8309-8CD8-FD38-DEDD-698931A0D2D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6" creationId="{662C6218-8DDD-BB39-0847-3177988FED1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7" creationId="{292F8A86-5F2C-2E27-4EF5-C173EC64925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8" creationId="{80E28894-3DEC-1F02-F063-CAD2E98A14F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0" creationId="{2CDF2AC5-CEA3-187A-749B-189C772807A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1" creationId="{98525A3E-DF8C-A4F8-2642-2C677F001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2" creationId="{E91C5F8D-B783-126E-B437-988F74277C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4" creationId="{9AC6E733-5D1D-184A-76BA-64FAF68933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5" creationId="{931A64B2-3F5F-E463-DAD6-0833487B4C2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6" creationId="{F6282231-2AA6-C2F0-CC7F-604D0C49F16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7" creationId="{81FD819E-6514-BDBD-BC1D-A369BD0F11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9" creationId="{C2ABDF21-DEBC-2FF1-83E1-D965E107843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0" creationId="{19422FB1-EE92-CA25-DAF5-901F1B79DC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2" creationId="{A5ECE92D-F4C6-5FCB-9D32-4901AF59D8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3" creationId="{A2C026FE-902B-3803-A4B1-B297B4D574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4" creationId="{4BBB4EF2-EF7A-826B-9BCC-DFB86584BA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5" creationId="{297E8948-31E0-13F0-8DDB-4E48C5F5AD2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6" creationId="{24A589A7-C2D9-2F01-4D28-303CE56D00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7" creationId="{1FFFED3B-CB8A-5D9E-2AAF-229B66EB2A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9" creationId="{445B868C-5F99-0450-85C7-9879CD13F0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0" creationId="{1EA28B8F-3853-3E4B-E25F-ECF6B3E6703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1" creationId="{477245D2-6AF2-BC32-45D2-BE437B3AE6D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2" creationId="{330D654C-4AD5-ED13-FB7C-1523280825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3" creationId="{93287922-8D33-3A8F-22FA-D9D006EC24B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5" creationId="{19385DC3-CEE5-4F9A-F10E-DD6FD657466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6" creationId="{6758BBC7-06E0-1230-CDA3-694D5CE6B86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7" creationId="{26082A0A-C45D-2326-FA37-2A79482461C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8" creationId="{EA0B729D-0F7E-20DF-D6BD-84A8F5F4EC8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9" creationId="{E5D0F98B-4A32-306B-765A-44EA9090A2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0" creationId="{BD1E878B-6219-9BA9-0C82-5824FFC59C7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1" creationId="{C1940B5B-8F10-E0B1-DABA-8E52860F6D3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2" creationId="{FCD77590-83D4-8E6A-CE5B-FEE6705D50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3" creationId="{FEF1F573-70D8-9633-F5E1-B99F874342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4" creationId="{25B1F76E-E99D-5741-1977-E7BF04F116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5" creationId="{15D42116-AF85-E26C-10D1-C887C2E568B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6" creationId="{5CC92DBE-4691-E6B0-8172-BA24160CBC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7" creationId="{320F38AB-E845-87F7-CCA8-299BE768F34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8" creationId="{212F88A5-F8B0-6420-1595-5D21460EA34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9" creationId="{921ABAD1-5633-FC00-7C2B-3BE662386D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0" creationId="{C5257A50-0AD3-8DF5-4162-C9CBE5D32E3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1" creationId="{310DDF70-D21F-E37A-E9C7-02C7E80DBA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2" creationId="{C84F6544-82CA-BC54-204B-5F1E09B4968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3" creationId="{C5D62307-44C2-4944-23BE-DAE56AB5EA0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4" creationId="{371D0644-0382-004A-C5DC-8D6593C871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5" creationId="{116B6E82-A58A-C9CD-CAC2-A24FC59FFE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6" creationId="{753EFF44-E957-1175-863F-15344D93EB0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7" creationId="{EFE8D824-A09B-ADFB-EDAF-8A8CF8B2796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8" creationId="{171338D8-4113-43D1-4A9C-00144A14DA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9" creationId="{8879A90E-134E-6CBC-DFEF-4E373771223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700" creationId="{35518BAF-7BD6-E651-6F13-E3BB400A9F08}"/>
          </ac:inkMkLst>
        </pc:inkChg>
        <pc:inkChg chg="add">
          <ac:chgData name="Luca Crocetti" userId="52efdf86-ba77-4dcf-8f92-67ea05fd85b4" providerId="ADAL" clId="{44298F47-E88B-4AB1-83FB-3EB16B5D3730}" dt="2023-10-18T20:59:57.633" v="1596" actId="9405"/>
          <ac:inkMkLst>
            <pc:docMk/>
            <pc:sldMk cId="3198140482" sldId="547"/>
            <ac:inkMk id="703" creationId="{477B939C-657A-42DB-EA87-33D95102F505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35.011" v="2753"/>
        <pc:sldMkLst>
          <pc:docMk/>
          <pc:sldMk cId="3312430509" sldId="548"/>
        </pc:sldMkLst>
        <pc:spChg chg="mod">
          <ac:chgData name="Luca Crocetti" userId="52efdf86-ba77-4dcf-8f92-67ea05fd85b4" providerId="ADAL" clId="{44298F47-E88B-4AB1-83FB-3EB16B5D3730}" dt="2023-10-19T18:20:35.011" v="2753"/>
          <ac:spMkLst>
            <pc:docMk/>
            <pc:sldMk cId="3312430509" sldId="54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0:59.118" v="1683"/>
          <ac:grpSpMkLst>
            <pc:docMk/>
            <pc:sldMk cId="3312430509" sldId="548"/>
            <ac:grpSpMk id="234" creationId="{4C7F1BDA-9B72-8E9B-67E9-E00F44B1A576}"/>
          </ac:grpSpMkLst>
        </pc:grpChg>
        <pc:grpChg chg="mod">
          <ac:chgData name="Luca Crocetti" userId="52efdf86-ba77-4dcf-8f92-67ea05fd85b4" providerId="ADAL" clId="{44298F47-E88B-4AB1-83FB-3EB16B5D3730}" dt="2023-10-18T21:00:46.626" v="1672"/>
          <ac:grpSpMkLst>
            <pc:docMk/>
            <pc:sldMk cId="3312430509" sldId="548"/>
            <ac:grpSpMk id="413" creationId="{E602BF5F-CB07-4540-5702-4D15229216D8}"/>
          </ac:grpSpMkLst>
        </pc:grpChg>
        <pc:grpChg chg="del mod">
          <ac:chgData name="Luca Crocetti" userId="52efdf86-ba77-4dcf-8f92-67ea05fd85b4" providerId="ADAL" clId="{44298F47-E88B-4AB1-83FB-3EB16B5D3730}" dt="2023-10-18T21:00:23.155" v="1636"/>
          <ac:grpSpMkLst>
            <pc:docMk/>
            <pc:sldMk cId="3312430509" sldId="548"/>
            <ac:grpSpMk id="453" creationId="{7AE4B545-130C-E5AE-EAD5-1D00782D4D66}"/>
          </ac:grpSpMkLst>
        </pc:grpChg>
        <pc:grpChg chg="del mod">
          <ac:chgData name="Luca Crocetti" userId="52efdf86-ba77-4dcf-8f92-67ea05fd85b4" providerId="ADAL" clId="{44298F47-E88B-4AB1-83FB-3EB16B5D3730}" dt="2023-10-18T21:00:27.488" v="1641"/>
          <ac:grpSpMkLst>
            <pc:docMk/>
            <pc:sldMk cId="3312430509" sldId="548"/>
            <ac:grpSpMk id="455" creationId="{C8FABC62-4B3D-40DE-42B3-45D6C437B511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1" creationId="{D4C1E0CD-5088-7919-E6CD-D880870B1F59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7" creationId="{177F16EE-E33C-1157-241B-B1D3BBCF0BCD}"/>
          </ac:grpSpMkLst>
        </pc:grpChg>
        <pc:grpChg chg="del mod">
          <ac:chgData name="Luca Crocetti" userId="52efdf86-ba77-4dcf-8f92-67ea05fd85b4" providerId="ADAL" clId="{44298F47-E88B-4AB1-83FB-3EB16B5D3730}" dt="2023-10-18T21:00:44.377" v="1667"/>
          <ac:grpSpMkLst>
            <pc:docMk/>
            <pc:sldMk cId="3312430509" sldId="548"/>
            <ac:grpSpMk id="470" creationId="{58745DF6-B765-6BA3-6FA2-C48AE0124EF5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1" creationId="{9ECDF607-6DEC-B69E-A221-49EE058E472A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7" creationId="{A1D7F1B4-57C0-E4D4-4038-91E862A09373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00" creationId="{581FA2A3-7889-8E13-5182-1896CE9F7AF7}"/>
          </ac:grpSpMkLst>
        </pc:grpChg>
        <pc:grpChg chg="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10" creationId="{1382B07C-A0EE-B9F7-F436-1848F1C1D9C0}"/>
          </ac:grpSpMkLst>
        </pc:grpChg>
        <pc:grpChg chg="mod">
          <ac:chgData name="Luca Crocetti" userId="52efdf86-ba77-4dcf-8f92-67ea05fd85b4" providerId="ADAL" clId="{44298F47-E88B-4AB1-83FB-3EB16B5D3730}" dt="2023-10-18T21:01:13.573" v="1699"/>
          <ac:grpSpMkLst>
            <pc:docMk/>
            <pc:sldMk cId="3312430509" sldId="548"/>
            <ac:grpSpMk id="513" creationId="{164A1B88-39DC-738E-6FB7-9C47E9C93D9F}"/>
          </ac:grpSpMkLst>
        </pc:grp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61" creationId="{F0578B32-756F-4E89-F228-54C210615E3C}"/>
          </ac:inkMkLst>
        </pc:inkChg>
        <pc:inkChg chg="del mod">
          <ac:chgData name="Luca Crocetti" userId="52efdf86-ba77-4dcf-8f92-67ea05fd85b4" providerId="ADAL" clId="{44298F47-E88B-4AB1-83FB-3EB16B5D3730}" dt="2023-10-18T21:01:01.290" v="1685"/>
          <ac:inkMkLst>
            <pc:docMk/>
            <pc:sldMk cId="3312430509" sldId="548"/>
            <ac:inkMk id="213" creationId="{DD0E6750-82E0-495B-A7E9-4BA18668B385}"/>
          </ac:inkMkLst>
        </pc:inkChg>
        <pc:inkChg chg="del mod">
          <ac:chgData name="Luca Crocetti" userId="52efdf86-ba77-4dcf-8f92-67ea05fd85b4" providerId="ADAL" clId="{44298F47-E88B-4AB1-83FB-3EB16B5D3730}" dt="2023-10-18T21:00:59.117" v="1681"/>
          <ac:inkMkLst>
            <pc:docMk/>
            <pc:sldMk cId="3312430509" sldId="548"/>
            <ac:inkMk id="220" creationId="{4F65809C-5A79-8BA3-B3F6-B54B83388277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2" creationId="{A3DB83A5-A37A-72DD-92FF-C806F1AF6D4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9" creationId="{1283ED45-4846-FC66-BFAA-5DA18E06EF20}"/>
          </ac:inkMkLst>
        </pc:inkChg>
        <pc:inkChg chg="del mod">
          <ac:chgData name="Luca Crocetti" userId="52efdf86-ba77-4dcf-8f92-67ea05fd85b4" providerId="ADAL" clId="{44298F47-E88B-4AB1-83FB-3EB16B5D3730}" dt="2023-10-18T21:00:46.625" v="1671"/>
          <ac:inkMkLst>
            <pc:docMk/>
            <pc:sldMk cId="3312430509" sldId="548"/>
            <ac:inkMk id="278" creationId="{17B1816D-0CB0-FDB6-0CF1-462740E4EF04}"/>
          </ac:inkMkLst>
        </pc:inkChg>
        <pc:inkChg chg="del mod">
          <ac:chgData name="Luca Crocetti" userId="52efdf86-ba77-4dcf-8f92-67ea05fd85b4" providerId="ADAL" clId="{44298F47-E88B-4AB1-83FB-3EB16B5D3730}" dt="2023-10-18T21:00:46.625" v="1669"/>
          <ac:inkMkLst>
            <pc:docMk/>
            <pc:sldMk cId="3312430509" sldId="548"/>
            <ac:inkMk id="287" creationId="{43F2CC6F-5354-0A14-7962-35A71B2F4203}"/>
          </ac:inkMkLst>
        </pc:inkChg>
        <pc:inkChg chg="del 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88" creationId="{7947970B-B5AF-DBD0-40E5-3779A77481E7}"/>
          </ac:inkMkLst>
        </pc:inkChg>
        <pc:inkChg chg="del mod">
          <ac:chgData name="Luca Crocetti" userId="52efdf86-ba77-4dcf-8f92-67ea05fd85b4" providerId="ADAL" clId="{44298F47-E88B-4AB1-83FB-3EB16B5D3730}" dt="2023-10-18T21:00:46.624" v="1668"/>
          <ac:inkMkLst>
            <pc:docMk/>
            <pc:sldMk cId="3312430509" sldId="548"/>
            <ac:inkMk id="289" creationId="{38FAB69B-5ED2-37AF-0F02-2AC3CEE985C3}"/>
          </ac:inkMkLst>
        </pc:inkChg>
        <pc:inkChg chg="del mod">
          <ac:chgData name="Luca Crocetti" userId="52efdf86-ba77-4dcf-8f92-67ea05fd85b4" providerId="ADAL" clId="{44298F47-E88B-4AB1-83FB-3EB16B5D3730}" dt="2023-10-18T21:00:46.625" v="1670"/>
          <ac:inkMkLst>
            <pc:docMk/>
            <pc:sldMk cId="3312430509" sldId="548"/>
            <ac:inkMk id="290" creationId="{42DF6A06-4B0D-75BD-C86C-3D1FE1616158}"/>
          </ac:inkMkLst>
        </pc:inkChg>
        <pc:inkChg chg="del mod">
          <ac:chgData name="Luca Crocetti" userId="52efdf86-ba77-4dcf-8f92-67ea05fd85b4" providerId="ADAL" clId="{44298F47-E88B-4AB1-83FB-3EB16B5D3730}" dt="2023-10-18T21:00:11.996" v="1600"/>
          <ac:inkMkLst>
            <pc:docMk/>
            <pc:sldMk cId="3312430509" sldId="548"/>
            <ac:inkMk id="316" creationId="{4E516216-24A4-AB04-E3EF-868F94543F61}"/>
          </ac:inkMkLst>
        </pc:inkChg>
        <pc:inkChg chg="del mod">
          <ac:chgData name="Luca Crocetti" userId="52efdf86-ba77-4dcf-8f92-67ea05fd85b4" providerId="ADAL" clId="{44298F47-E88B-4AB1-83FB-3EB16B5D3730}" dt="2023-10-18T21:00:12.018" v="1626"/>
          <ac:inkMkLst>
            <pc:docMk/>
            <pc:sldMk cId="3312430509" sldId="548"/>
            <ac:inkMk id="317" creationId="{A9B3F8E2-7607-0D2D-3883-4D84BFA33A99}"/>
          </ac:inkMkLst>
        </pc:inkChg>
        <pc:inkChg chg="del mod">
          <ac:chgData name="Luca Crocetti" userId="52efdf86-ba77-4dcf-8f92-67ea05fd85b4" providerId="ADAL" clId="{44298F47-E88B-4AB1-83FB-3EB16B5D3730}" dt="2023-10-18T21:00:12.013" v="1618"/>
          <ac:inkMkLst>
            <pc:docMk/>
            <pc:sldMk cId="3312430509" sldId="548"/>
            <ac:inkMk id="318" creationId="{66CE666A-C5E4-7004-81A5-CF078A7F9A4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19" creationId="{D77F141E-979A-2747-4F32-2042CA6BA88D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20" creationId="{A79BCFBE-26F0-4F9C-1DA4-21E75C33B9E2}"/>
          </ac:inkMkLst>
        </pc:inkChg>
        <pc:inkChg chg="del mod">
          <ac:chgData name="Luca Crocetti" userId="52efdf86-ba77-4dcf-8f92-67ea05fd85b4" providerId="ADAL" clId="{44298F47-E88B-4AB1-83FB-3EB16B5D3730}" dt="2023-10-18T21:00:12.013" v="1619"/>
          <ac:inkMkLst>
            <pc:docMk/>
            <pc:sldMk cId="3312430509" sldId="548"/>
            <ac:inkMk id="321" creationId="{CA61496C-2BD1-2E5D-A159-D94D967410FA}"/>
          </ac:inkMkLst>
        </pc:inkChg>
        <pc:inkChg chg="del mod">
          <ac:chgData name="Luca Crocetti" userId="52efdf86-ba77-4dcf-8f92-67ea05fd85b4" providerId="ADAL" clId="{44298F47-E88B-4AB1-83FB-3EB16B5D3730}" dt="2023-10-18T21:00:12.011" v="1613"/>
          <ac:inkMkLst>
            <pc:docMk/>
            <pc:sldMk cId="3312430509" sldId="548"/>
            <ac:inkMk id="332" creationId="{1FAEC167-37F4-90FF-1320-28BF8030B440}"/>
          </ac:inkMkLst>
        </pc:inkChg>
        <pc:inkChg chg="del mod">
          <ac:chgData name="Luca Crocetti" userId="52efdf86-ba77-4dcf-8f92-67ea05fd85b4" providerId="ADAL" clId="{44298F47-E88B-4AB1-83FB-3EB16B5D3730}" dt="2023-10-18T21:00:12.014" v="1620"/>
          <ac:inkMkLst>
            <pc:docMk/>
            <pc:sldMk cId="3312430509" sldId="548"/>
            <ac:inkMk id="333" creationId="{8593E64B-5131-3CEF-41C8-BF7FBF0EEE82}"/>
          </ac:inkMkLst>
        </pc:inkChg>
        <pc:inkChg chg="del mod">
          <ac:chgData name="Luca Crocetti" userId="52efdf86-ba77-4dcf-8f92-67ea05fd85b4" providerId="ADAL" clId="{44298F47-E88B-4AB1-83FB-3EB16B5D3730}" dt="2023-10-18T21:00:12.017" v="1624"/>
          <ac:inkMkLst>
            <pc:docMk/>
            <pc:sldMk cId="3312430509" sldId="548"/>
            <ac:inkMk id="334" creationId="{87D162C9-0670-D90D-08BC-AA8183D736CA}"/>
          </ac:inkMkLst>
        </pc:inkChg>
        <pc:inkChg chg="del mod">
          <ac:chgData name="Luca Crocetti" userId="52efdf86-ba77-4dcf-8f92-67ea05fd85b4" providerId="ADAL" clId="{44298F47-E88B-4AB1-83FB-3EB16B5D3730}" dt="2023-10-18T21:00:12.007" v="1609"/>
          <ac:inkMkLst>
            <pc:docMk/>
            <pc:sldMk cId="3312430509" sldId="548"/>
            <ac:inkMk id="335" creationId="{A1517DD7-1DCF-B3A3-4A20-F77969389107}"/>
          </ac:inkMkLst>
        </pc:inkChg>
        <pc:inkChg chg="del mod">
          <ac:chgData name="Luca Crocetti" userId="52efdf86-ba77-4dcf-8f92-67ea05fd85b4" providerId="ADAL" clId="{44298F47-E88B-4AB1-83FB-3EB16B5D3730}" dt="2023-10-18T21:00:12.011" v="1614"/>
          <ac:inkMkLst>
            <pc:docMk/>
            <pc:sldMk cId="3312430509" sldId="548"/>
            <ac:inkMk id="336" creationId="{8E18A0F8-8FAE-E09D-7722-EB8E39B40FE6}"/>
          </ac:inkMkLst>
        </pc:inkChg>
        <pc:inkChg chg="del mod">
          <ac:chgData name="Luca Crocetti" userId="52efdf86-ba77-4dcf-8f92-67ea05fd85b4" providerId="ADAL" clId="{44298F47-E88B-4AB1-83FB-3EB16B5D3730}" dt="2023-10-18T21:00:12.003" v="1604"/>
          <ac:inkMkLst>
            <pc:docMk/>
            <pc:sldMk cId="3312430509" sldId="548"/>
            <ac:inkMk id="337" creationId="{D8D7B526-19B5-4F4A-C6C6-1358EB53A0D0}"/>
          </ac:inkMkLst>
        </pc:inkChg>
        <pc:inkChg chg="del mod">
          <ac:chgData name="Luca Crocetti" userId="52efdf86-ba77-4dcf-8f92-67ea05fd85b4" providerId="ADAL" clId="{44298F47-E88B-4AB1-83FB-3EB16B5D3730}" dt="2023-10-18T21:00:12.012" v="1615"/>
          <ac:inkMkLst>
            <pc:docMk/>
            <pc:sldMk cId="3312430509" sldId="548"/>
            <ac:inkMk id="340" creationId="{334DF569-E75C-0945-1CCE-09BBD21A4A2A}"/>
          </ac:inkMkLst>
        </pc:inkChg>
        <pc:inkChg chg="del mod">
          <ac:chgData name="Luca Crocetti" userId="52efdf86-ba77-4dcf-8f92-67ea05fd85b4" providerId="ADAL" clId="{44298F47-E88B-4AB1-83FB-3EB16B5D3730}" dt="2023-10-18T21:00:12.015" v="1623"/>
          <ac:inkMkLst>
            <pc:docMk/>
            <pc:sldMk cId="3312430509" sldId="548"/>
            <ac:inkMk id="341" creationId="{4003EA9B-75E3-AC2E-C07F-A53290B96CD6}"/>
          </ac:inkMkLst>
        </pc:inkChg>
        <pc:inkChg chg="del mod">
          <ac:chgData name="Luca Crocetti" userId="52efdf86-ba77-4dcf-8f92-67ea05fd85b4" providerId="ADAL" clId="{44298F47-E88B-4AB1-83FB-3EB16B5D3730}" dt="2023-10-18T21:00:12.010" v="1612"/>
          <ac:inkMkLst>
            <pc:docMk/>
            <pc:sldMk cId="3312430509" sldId="548"/>
            <ac:inkMk id="342" creationId="{185CF385-8708-2934-F8D6-9B057CEC9598}"/>
          </ac:inkMkLst>
        </pc:inkChg>
        <pc:inkChg chg="del mod">
          <ac:chgData name="Luca Crocetti" userId="52efdf86-ba77-4dcf-8f92-67ea05fd85b4" providerId="ADAL" clId="{44298F47-E88B-4AB1-83FB-3EB16B5D3730}" dt="2023-10-18T21:00:12.004" v="1606"/>
          <ac:inkMkLst>
            <pc:docMk/>
            <pc:sldMk cId="3312430509" sldId="548"/>
            <ac:inkMk id="343" creationId="{ABE9B1AC-093B-20D2-1604-09C4C50636CC}"/>
          </ac:inkMkLst>
        </pc:inkChg>
        <pc:inkChg chg="del mod">
          <ac:chgData name="Luca Crocetti" userId="52efdf86-ba77-4dcf-8f92-67ea05fd85b4" providerId="ADAL" clId="{44298F47-E88B-4AB1-83FB-3EB16B5D3730}" dt="2023-10-18T21:00:12.003" v="1605"/>
          <ac:inkMkLst>
            <pc:docMk/>
            <pc:sldMk cId="3312430509" sldId="548"/>
            <ac:inkMk id="344" creationId="{BF485A68-6FEA-F53B-C875-B1F2AA863BBD}"/>
          </ac:inkMkLst>
        </pc:inkChg>
        <pc:inkChg chg="del mod">
          <ac:chgData name="Luca Crocetti" userId="52efdf86-ba77-4dcf-8f92-67ea05fd85b4" providerId="ADAL" clId="{44298F47-E88B-4AB1-83FB-3EB16B5D3730}" dt="2023-10-18T21:00:12.013" v="1617"/>
          <ac:inkMkLst>
            <pc:docMk/>
            <pc:sldMk cId="3312430509" sldId="548"/>
            <ac:inkMk id="345" creationId="{4E902D8F-BAF9-A00C-C129-E9CCB0837DC3}"/>
          </ac:inkMkLst>
        </pc:inkChg>
        <pc:inkChg chg="del">
          <ac:chgData name="Luca Crocetti" userId="52efdf86-ba77-4dcf-8f92-67ea05fd85b4" providerId="ADAL" clId="{44298F47-E88B-4AB1-83FB-3EB16B5D3730}" dt="2023-10-18T21:00:11.991" v="1597"/>
          <ac:inkMkLst>
            <pc:docMk/>
            <pc:sldMk cId="3312430509" sldId="548"/>
            <ac:inkMk id="346" creationId="{CEC134E0-3DE5-7310-D44A-07D13CA98622}"/>
          </ac:inkMkLst>
        </pc:inkChg>
        <pc:inkChg chg="del mod">
          <ac:chgData name="Luca Crocetti" userId="52efdf86-ba77-4dcf-8f92-67ea05fd85b4" providerId="ADAL" clId="{44298F47-E88B-4AB1-83FB-3EB16B5D3730}" dt="2023-10-18T21:00:11.993" v="1599"/>
          <ac:inkMkLst>
            <pc:docMk/>
            <pc:sldMk cId="3312430509" sldId="548"/>
            <ac:inkMk id="347" creationId="{23EE1698-76E5-1098-F683-8EA8C1148004}"/>
          </ac:inkMkLst>
        </pc:inkChg>
        <pc:inkChg chg="del mod">
          <ac:chgData name="Luca Crocetti" userId="52efdf86-ba77-4dcf-8f92-67ea05fd85b4" providerId="ADAL" clId="{44298F47-E88B-4AB1-83FB-3EB16B5D3730}" dt="2023-10-18T21:00:12.018" v="1627"/>
          <ac:inkMkLst>
            <pc:docMk/>
            <pc:sldMk cId="3312430509" sldId="548"/>
            <ac:inkMk id="348" creationId="{44F0554A-970D-2D3F-0CC9-0F00521B068E}"/>
          </ac:inkMkLst>
        </pc:inkChg>
        <pc:inkChg chg="del mod">
          <ac:chgData name="Luca Crocetti" userId="52efdf86-ba77-4dcf-8f92-67ea05fd85b4" providerId="ADAL" clId="{44298F47-E88B-4AB1-83FB-3EB16B5D3730}" dt="2023-10-18T21:00:12.012" v="1616"/>
          <ac:inkMkLst>
            <pc:docMk/>
            <pc:sldMk cId="3312430509" sldId="548"/>
            <ac:inkMk id="349" creationId="{FC9488B1-77D7-8E50-9FBF-15AF7F072F42}"/>
          </ac:inkMkLst>
        </pc:inkChg>
        <pc:inkChg chg="del mod">
          <ac:chgData name="Luca Crocetti" userId="52efdf86-ba77-4dcf-8f92-67ea05fd85b4" providerId="ADAL" clId="{44298F47-E88B-4AB1-83FB-3EB16B5D3730}" dt="2023-10-18T21:00:12.006" v="1608"/>
          <ac:inkMkLst>
            <pc:docMk/>
            <pc:sldMk cId="3312430509" sldId="548"/>
            <ac:inkMk id="350" creationId="{A2A61CA8-BDD5-96C2-5B9F-A64E93B25DAA}"/>
          </ac:inkMkLst>
        </pc:inkChg>
        <pc:inkChg chg="del mod">
          <ac:chgData name="Luca Crocetti" userId="52efdf86-ba77-4dcf-8f92-67ea05fd85b4" providerId="ADAL" clId="{44298F47-E88B-4AB1-83FB-3EB16B5D3730}" dt="2023-10-18T21:00:12.009" v="1611"/>
          <ac:inkMkLst>
            <pc:docMk/>
            <pc:sldMk cId="3312430509" sldId="548"/>
            <ac:inkMk id="382" creationId="{190050BD-9A5F-B179-BB43-A2A1A8249077}"/>
          </ac:inkMkLst>
        </pc:inkChg>
        <pc:inkChg chg="del mod">
          <ac:chgData name="Luca Crocetti" userId="52efdf86-ba77-4dcf-8f92-67ea05fd85b4" providerId="ADAL" clId="{44298F47-E88B-4AB1-83FB-3EB16B5D3730}" dt="2023-10-18T21:00:11.992" v="1598"/>
          <ac:inkMkLst>
            <pc:docMk/>
            <pc:sldMk cId="3312430509" sldId="548"/>
            <ac:inkMk id="383" creationId="{6857AB07-9D3A-BCC7-9211-0AB6567F5739}"/>
          </ac:inkMkLst>
        </pc:inkChg>
        <pc:inkChg chg="del mod">
          <ac:chgData name="Luca Crocetti" userId="52efdf86-ba77-4dcf-8f92-67ea05fd85b4" providerId="ADAL" clId="{44298F47-E88B-4AB1-83FB-3EB16B5D3730}" dt="2023-10-18T21:00:12.005" v="1607"/>
          <ac:inkMkLst>
            <pc:docMk/>
            <pc:sldMk cId="3312430509" sldId="548"/>
            <ac:inkMk id="385" creationId="{4B12AF12-7890-0065-D61E-20BE2406C248}"/>
          </ac:inkMkLst>
        </pc:inkChg>
        <pc:inkChg chg="del mod">
          <ac:chgData name="Luca Crocetti" userId="52efdf86-ba77-4dcf-8f92-67ea05fd85b4" providerId="ADAL" clId="{44298F47-E88B-4AB1-83FB-3EB16B5D3730}" dt="2023-10-18T21:00:12.015" v="1622"/>
          <ac:inkMkLst>
            <pc:docMk/>
            <pc:sldMk cId="3312430509" sldId="548"/>
            <ac:inkMk id="399" creationId="{EC7382A1-36AA-3ADE-3331-F59AB1823B0F}"/>
          </ac:inkMkLst>
        </pc:inkChg>
        <pc:inkChg chg="del mod">
          <ac:chgData name="Luca Crocetti" userId="52efdf86-ba77-4dcf-8f92-67ea05fd85b4" providerId="ADAL" clId="{44298F47-E88B-4AB1-83FB-3EB16B5D3730}" dt="2023-10-18T21:00:12.001" v="1602"/>
          <ac:inkMkLst>
            <pc:docMk/>
            <pc:sldMk cId="3312430509" sldId="548"/>
            <ac:inkMk id="405" creationId="{BD528E2F-BBE4-9243-7332-FFB545B9EF30}"/>
          </ac:inkMkLst>
        </pc:inkChg>
        <pc:inkChg chg="del mod">
          <ac:chgData name="Luca Crocetti" userId="52efdf86-ba77-4dcf-8f92-67ea05fd85b4" providerId="ADAL" clId="{44298F47-E88B-4AB1-83FB-3EB16B5D3730}" dt="2023-10-18T21:00:11.998" v="1601"/>
          <ac:inkMkLst>
            <pc:docMk/>
            <pc:sldMk cId="3312430509" sldId="548"/>
            <ac:inkMk id="406" creationId="{61547009-43F3-B10B-B272-4B8902D248DF}"/>
          </ac:inkMkLst>
        </pc:inkChg>
        <pc:inkChg chg="del mod">
          <ac:chgData name="Luca Crocetti" userId="52efdf86-ba77-4dcf-8f92-67ea05fd85b4" providerId="ADAL" clId="{44298F47-E88B-4AB1-83FB-3EB16B5D3730}" dt="2023-10-18T21:00:12.002" v="1603"/>
          <ac:inkMkLst>
            <pc:docMk/>
            <pc:sldMk cId="3312430509" sldId="548"/>
            <ac:inkMk id="408" creationId="{F9286318-3AF8-E8BD-BFB2-057B3CC71A94}"/>
          </ac:inkMkLst>
        </pc:inkChg>
        <pc:inkChg chg="del mod">
          <ac:chgData name="Luca Crocetti" userId="52efdf86-ba77-4dcf-8f92-67ea05fd85b4" providerId="ADAL" clId="{44298F47-E88B-4AB1-83FB-3EB16B5D3730}" dt="2023-10-18T21:00:12.014" v="1621"/>
          <ac:inkMkLst>
            <pc:docMk/>
            <pc:sldMk cId="3312430509" sldId="548"/>
            <ac:inkMk id="409" creationId="{5270A3C9-1A0F-A3D4-2F8F-FA6D5BCA9191}"/>
          </ac:inkMkLst>
        </pc:inkChg>
        <pc:inkChg chg="del mod">
          <ac:chgData name="Luca Crocetti" userId="52efdf86-ba77-4dcf-8f92-67ea05fd85b4" providerId="ADAL" clId="{44298F47-E88B-4AB1-83FB-3EB16B5D3730}" dt="2023-10-18T21:00:12.017" v="1625"/>
          <ac:inkMkLst>
            <pc:docMk/>
            <pc:sldMk cId="3312430509" sldId="548"/>
            <ac:inkMk id="411" creationId="{9A86CB24-D7E6-B93F-B7FF-AE56E89388D4}"/>
          </ac:inkMkLst>
        </pc:inkChg>
        <pc:inkChg chg="del mod">
          <ac:chgData name="Luca Crocetti" userId="52efdf86-ba77-4dcf-8f92-67ea05fd85b4" providerId="ADAL" clId="{44298F47-E88B-4AB1-83FB-3EB16B5D3730}" dt="2023-10-18T21:00:12.008" v="1610"/>
          <ac:inkMkLst>
            <pc:docMk/>
            <pc:sldMk cId="3312430509" sldId="548"/>
            <ac:inkMk id="412" creationId="{B9958550-A3A4-0BCE-2BE8-D1FE77EF4A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8" creationId="{3D7E6A84-1DA9-77AC-6799-A966881B62C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9" creationId="{9A326725-C4BC-3359-9A85-862F866ED98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0" creationId="{065BE9B3-16E9-DFE1-D7C5-973F1BBDF0C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1" creationId="{70F8B86F-8666-FD07-EDC1-162DF15D5C0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2" creationId="{5D93AF6E-A109-EB38-4571-825304CC6AF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4" creationId="{158D4172-91A8-559A-050D-E8DDC58CABE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7" creationId="{7ED74439-D123-1C42-6D78-CB683E2F7D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8" creationId="{3F75026D-7C70-F4B7-6C32-D074AD99BC9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9" creationId="{74130106-93D9-3280-55D2-8E232CF9B9B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0" creationId="{EE0B3791-E1CA-ACB3-36B7-B24B755D39E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2" creationId="{BCEA357A-D322-AC59-137F-8A3ED4178A5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3" creationId="{6F033F7E-BEF3-BBC3-32BB-429028D8559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4" creationId="{85E4691E-DBB4-428B-2F85-8810A9938BD4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5" creationId="{C73050AD-E1EF-3227-6D78-0CE0DF1570A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6" creationId="{4849312A-524D-A227-1A78-53B213333C5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8" creationId="{5E0A90D9-B92F-F8FD-9E72-B3541B04BA6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9" creationId="{0BD47BA7-F5BC-AFD7-0C9C-EFACDF2F998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1" creationId="{A5B47A92-4653-B25C-A7E2-E2EB64FD288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2" creationId="{420B5B6D-AF4D-6B7E-32C6-B77C8716FF9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3" creationId="{B6819C3D-0E0C-5A0E-7C5D-14C6B8EBB98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4" creationId="{23134A88-11B1-4C31-BDD2-94462C0BE0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5" creationId="{89AAE0C6-B8E0-B896-59C0-48AB075454B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6" creationId="{3A7C2BCD-FFD8-AC67-AE02-3767A33802F5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7" creationId="{FD33D59D-43D9-5A09-9B74-1C0F77BEC69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8" creationId="{75C1D177-E3B7-7EC4-8E8A-C8A27E63DB2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9" creationId="{52A38C37-C5BD-A5FE-7F2C-BF75C088A8E1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80" creationId="{0EE8F1D9-D055-0EAE-34EA-DD36EBEB5DB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1" creationId="{E9844351-98A5-51A9-00CE-8BEFFA9D60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2" creationId="{9F717DE1-6F17-7DBD-735A-94B42B31440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3" creationId="{9EBAFD7B-9E54-1449-74C1-C477B57920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4" creationId="{800CC541-6521-C405-DE0D-CC11603B54E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5" creationId="{B3BB393F-0DB0-3FF1-4E9C-519015FC396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6" creationId="{8E8CFAA9-D8A2-1F86-99A2-6A19DA04660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7" creationId="{19F3DB4B-155E-81C7-2A2E-41811D34DAD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8" creationId="{156F4EB6-DEE8-216F-B230-CAEE2C171C8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9" creationId="{17BDF4F3-369F-7139-297D-7A570083361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0" creationId="{9B6A87C3-D1F1-1AFF-F364-0B565494153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2" creationId="{F580EFF9-D437-41B0-48F7-30470AC38A0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3" creationId="{E3B6EAE5-E00F-D8E1-7181-70B08D5829E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4" creationId="{05ACEE14-AD6F-76BF-3416-DB7FB5C3C38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5" creationId="{47733328-3470-AB17-A400-E0B484B0871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6" creationId="{162FBCA5-5515-55BF-CDFF-DC9303353B4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8" creationId="{D335B68A-2C03-CED5-9D33-E458D354C9C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9" creationId="{290C82D5-78A3-379D-ED8B-E9F2D86950B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1" creationId="{A8B95E12-59E2-DE9E-92BD-DE3244C113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2" creationId="{8DB69E33-5ED5-8B51-ECD3-63D345E1FA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3" creationId="{AACFA453-0E47-59FF-676B-C83AA93C63F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4" creationId="{3143DA66-390B-0DA8-7308-E7106BB7C9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5" creationId="{9A71242B-3FAB-0AB7-AB18-A26BDA0D547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6" creationId="{5178320D-968E-F3DF-8C96-38BAA25366B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7" creationId="{3C5F8887-56C9-B4BE-40D9-32CF14784BD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8" creationId="{F43BEC57-5A93-FDC4-DEFD-6CA23277534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9" creationId="{D41E97E5-6E0A-3C18-3B65-B56738C57F88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1" creationId="{CAC0A85B-98C4-0A64-99EE-6D6337F0A8F4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2" creationId="{745ECE2A-8630-6E95-6D86-C7B925FD84BC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0" creationId="{18F3B680-1F9D-C534-EA79-E098EB59121F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9" creationId="{6AE05641-000F-C11C-3FC8-0323EA4924C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56" creationId="{A01CAFF7-9349-3B1A-9C2C-4E21219E195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71" creationId="{D9E1EFED-2B0B-0ED5-DBE9-62CA131DF0E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91" creationId="{EAF4ADE7-3031-4DB1-9E72-F9894D56A9E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2" creationId="{AA9161D3-AAEE-64F8-2AED-1852606B0364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4" creationId="{CD3600C2-A98D-5D8D-503A-013851BA0D8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6" creationId="{569E9F52-63A5-F801-C203-A5EA9B28E216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9" creationId="{D3556A70-DFCE-4121-FC03-73F3DE0335F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30" creationId="{D49071CE-71E9-F0E0-FC16-58A4B9EDFB91}"/>
          </ac:inkMkLst>
        </pc:inkChg>
        <pc:inkChg chg="del">
          <ac:chgData name="Luca Crocetti" userId="52efdf86-ba77-4dcf-8f92-67ea05fd85b4" providerId="ADAL" clId="{44298F47-E88B-4AB1-83FB-3EB16B5D3730}" dt="2023-10-18T21:00:59.118" v="1684"/>
          <ac:inkMkLst>
            <pc:docMk/>
            <pc:sldMk cId="3312430509" sldId="548"/>
            <ac:inkMk id="632" creationId="{3347EB48-E0E4-E2EA-4543-00805EE536EE}"/>
          </ac:inkMkLst>
        </pc:inkChg>
        <pc:inkChg chg="del mod">
          <ac:chgData name="Luca Crocetti" userId="52efdf86-ba77-4dcf-8f92-67ea05fd85b4" providerId="ADAL" clId="{44298F47-E88B-4AB1-83FB-3EB16B5D3730}" dt="2023-10-18T21:00:59.117" v="1682"/>
          <ac:inkMkLst>
            <pc:docMk/>
            <pc:sldMk cId="3312430509" sldId="548"/>
            <ac:inkMk id="636" creationId="{C2429FB7-1F24-640D-80A0-06CB38C3A719}"/>
          </ac:inkMkLst>
        </pc:inkChg>
        <pc:inkChg chg="del">
          <ac:chgData name="Luca Crocetti" userId="52efdf86-ba77-4dcf-8f92-67ea05fd85b4" providerId="ADAL" clId="{44298F47-E88B-4AB1-83FB-3EB16B5D3730}" dt="2023-10-18T21:00:59.117" v="1679"/>
          <ac:inkMkLst>
            <pc:docMk/>
            <pc:sldMk cId="3312430509" sldId="548"/>
            <ac:inkMk id="637" creationId="{E6AAEB97-6DB3-3E34-C786-B4BD13C3DE3A}"/>
          </ac:inkMkLst>
        </pc:inkChg>
        <pc:inkChg chg="del mod">
          <ac:chgData name="Luca Crocetti" userId="52efdf86-ba77-4dcf-8f92-67ea05fd85b4" providerId="ADAL" clId="{44298F47-E88B-4AB1-83FB-3EB16B5D3730}" dt="2023-10-18T21:00:59.117" v="1680"/>
          <ac:inkMkLst>
            <pc:docMk/>
            <pc:sldMk cId="3312430509" sldId="548"/>
            <ac:inkMk id="638" creationId="{CE154FC8-5D02-A016-3C45-62F7D96D7A4C}"/>
          </ac:inkMkLst>
        </pc:inkChg>
        <pc:inkChg chg="del mod">
          <ac:chgData name="Luca Crocetti" userId="52efdf86-ba77-4dcf-8f92-67ea05fd85b4" providerId="ADAL" clId="{44298F47-E88B-4AB1-83FB-3EB16B5D3730}" dt="2023-10-18T21:00:59.118" v="1683"/>
          <ac:inkMkLst>
            <pc:docMk/>
            <pc:sldMk cId="3312430509" sldId="548"/>
            <ac:inkMk id="639" creationId="{B350C54F-3BCA-C9B1-B967-98F21EE10083}"/>
          </ac:inkMkLst>
        </pc:inkChg>
      </pc:sldChg>
      <pc:sldChg chg="modSp mod">
        <pc:chgData name="Luca Crocetti" userId="52efdf86-ba77-4dcf-8f92-67ea05fd85b4" providerId="ADAL" clId="{44298F47-E88B-4AB1-83FB-3EB16B5D3730}" dt="2023-10-19T18:23:50.412" v="2862" actId="113"/>
        <pc:sldMkLst>
          <pc:docMk/>
          <pc:sldMk cId="3689218057" sldId="549"/>
        </pc:sldMkLst>
        <pc:spChg chg="mod">
          <ac:chgData name="Luca Crocetti" userId="52efdf86-ba77-4dcf-8f92-67ea05fd85b4" providerId="ADAL" clId="{44298F47-E88B-4AB1-83FB-3EB16B5D3730}" dt="2023-10-19T18:20:38.091" v="2754"/>
          <ac:spMkLst>
            <pc:docMk/>
            <pc:sldMk cId="3689218057" sldId="54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3:50.412" v="2862" actId="113"/>
          <ac:spMkLst>
            <pc:docMk/>
            <pc:sldMk cId="3689218057" sldId="549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4:39.973" v="2877" actId="255"/>
        <pc:sldMkLst>
          <pc:docMk/>
          <pc:sldMk cId="2250929300" sldId="550"/>
        </pc:sldMkLst>
        <pc:spChg chg="mod">
          <ac:chgData name="Luca Crocetti" userId="52efdf86-ba77-4dcf-8f92-67ea05fd85b4" providerId="ADAL" clId="{44298F47-E88B-4AB1-83FB-3EB16B5D3730}" dt="2023-10-19T18:20:41.036" v="2755"/>
          <ac:spMkLst>
            <pc:docMk/>
            <pc:sldMk cId="2250929300" sldId="55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4:39.973" v="2877" actId="255"/>
          <ac:spMkLst>
            <pc:docMk/>
            <pc:sldMk cId="2250929300" sldId="550"/>
            <ac:spMk id="61" creationId="{0664F41B-0262-7C2C-A0E1-E2FBAF8222D7}"/>
          </ac:spMkLst>
        </pc:spChg>
        <pc:grpChg chg="mod">
          <ac:chgData name="Luca Crocetti" userId="52efdf86-ba77-4dcf-8f92-67ea05fd85b4" providerId="ADAL" clId="{44298F47-E88B-4AB1-83FB-3EB16B5D3730}" dt="2023-10-18T21:01:21.173" v="1715"/>
          <ac:grpSpMkLst>
            <pc:docMk/>
            <pc:sldMk cId="2250929300" sldId="550"/>
            <ac:grpSpMk id="157" creationId="{F5691AF8-CE50-AF45-6174-C2AEAA7A8F71}"/>
          </ac:grpSpMkLst>
        </pc:grpChg>
        <pc:grpChg chg="del 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8" creationId="{E94CBB60-B568-4FFC-9788-8AF4D7C31924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9" creationId="{ABD95B09-D707-7DD9-2F05-184AC0D54938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60" creationId="{6C32489D-0EBB-784A-28FA-7BD57EF304D6}"/>
          </ac:grpSpMkLst>
        </pc:grp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3" creationId="{404E9405-3AC3-8C90-5BA2-82F4897F957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5" creationId="{F06FA9FF-41D6-EE0B-C75D-012ED91DE7E9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7" creationId="{E9513C50-FC0B-4513-B167-7F0383D2FAA6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8" creationId="{431382B1-B0CF-B2F8-6482-AE6B14B2FFA3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1" creationId="{867CCD13-3CCC-1343-92CF-22B839C328B7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7" creationId="{04BF3BA8-A1FA-26C2-B4BC-381324C0E3F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8" creationId="{1FBE4F55-E3F0-1ADD-7109-30C6A874ED8D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9" creationId="{1E9B51DE-DB60-9B19-6DF3-3DF6D354CB5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0" creationId="{AC33B1DD-DA5E-35E6-7DF3-7FBC2EE2EB60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1" creationId="{4DFBE2D1-2434-7523-32DD-88F4CFA98E4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2" creationId="{32E6C743-8DCC-9E77-D4BE-BD7CC64B758A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3" creationId="{ABFD16F0-1B44-8ADD-C6AA-CF6582690BB5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4" creationId="{6453812E-CD54-D3D7-8587-ECA87902A951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6" creationId="{377776A3-5307-A738-D10E-8200663BB072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7" creationId="{8299C094-B9EE-E8C8-67D9-61A8E6115EF7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8" creationId="{25A37D26-7CFC-9667-8165-AFEBCF5B8262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39" creationId="{B5571E7A-12F9-7951-4225-6233E64BDF99}"/>
          </ac:inkMkLst>
        </pc:inkChg>
        <pc:inkChg chg="del mod">
          <ac:chgData name="Luca Crocetti" userId="52efdf86-ba77-4dcf-8f92-67ea05fd85b4" providerId="ADAL" clId="{44298F47-E88B-4AB1-83FB-3EB16B5D3730}" dt="2023-10-18T21:01:21.173" v="1713"/>
          <ac:inkMkLst>
            <pc:docMk/>
            <pc:sldMk cId="2250929300" sldId="550"/>
            <ac:inkMk id="140" creationId="{6452F494-DF2B-362F-B0A4-8BB113176721}"/>
          </ac:inkMkLst>
        </pc:inkChg>
        <pc:inkChg chg="del mod">
          <ac:chgData name="Luca Crocetti" userId="52efdf86-ba77-4dcf-8f92-67ea05fd85b4" providerId="ADAL" clId="{44298F47-E88B-4AB1-83FB-3EB16B5D3730}" dt="2023-10-18T21:01:21.171" v="1707"/>
          <ac:inkMkLst>
            <pc:docMk/>
            <pc:sldMk cId="2250929300" sldId="550"/>
            <ac:inkMk id="141" creationId="{B3E56A52-9A6A-0394-258C-A0D5A123F3EB}"/>
          </ac:inkMkLst>
        </pc:inkChg>
        <pc:inkChg chg="del mod">
          <ac:chgData name="Luca Crocetti" userId="52efdf86-ba77-4dcf-8f92-67ea05fd85b4" providerId="ADAL" clId="{44298F47-E88B-4AB1-83FB-3EB16B5D3730}" dt="2023-10-18T21:01:21.170" v="1704"/>
          <ac:inkMkLst>
            <pc:docMk/>
            <pc:sldMk cId="2250929300" sldId="550"/>
            <ac:inkMk id="142" creationId="{031EB22F-787B-7028-3504-4ECEAF4396E6}"/>
          </ac:inkMkLst>
        </pc:inkChg>
        <pc:inkChg chg="del mod">
          <ac:chgData name="Luca Crocetti" userId="52efdf86-ba77-4dcf-8f92-67ea05fd85b4" providerId="ADAL" clId="{44298F47-E88B-4AB1-83FB-3EB16B5D3730}" dt="2023-10-18T21:01:21.172" v="1709"/>
          <ac:inkMkLst>
            <pc:docMk/>
            <pc:sldMk cId="2250929300" sldId="550"/>
            <ac:inkMk id="143" creationId="{FD05BEB6-AFA6-D68E-1A0B-7F02833942FF}"/>
          </ac:inkMkLst>
        </pc:inkChg>
        <pc:inkChg chg="del mod">
          <ac:chgData name="Luca Crocetti" userId="52efdf86-ba77-4dcf-8f92-67ea05fd85b4" providerId="ADAL" clId="{44298F47-E88B-4AB1-83FB-3EB16B5D3730}" dt="2023-10-18T21:01:21.172" v="1710"/>
          <ac:inkMkLst>
            <pc:docMk/>
            <pc:sldMk cId="2250929300" sldId="550"/>
            <ac:inkMk id="144" creationId="{3E65A587-2751-85FB-9E99-CADAB43E8C47}"/>
          </ac:inkMkLst>
        </pc:inkChg>
        <pc:inkChg chg="del mod">
          <ac:chgData name="Luca Crocetti" userId="52efdf86-ba77-4dcf-8f92-67ea05fd85b4" providerId="ADAL" clId="{44298F47-E88B-4AB1-83FB-3EB16B5D3730}" dt="2023-10-18T21:01:21.172" v="1712"/>
          <ac:inkMkLst>
            <pc:docMk/>
            <pc:sldMk cId="2250929300" sldId="550"/>
            <ac:inkMk id="145" creationId="{F21A1974-F4C8-3A1C-A615-2A499417AE1A}"/>
          </ac:inkMkLst>
        </pc:inkChg>
        <pc:inkChg chg="del mod">
          <ac:chgData name="Luca Crocetti" userId="52efdf86-ba77-4dcf-8f92-67ea05fd85b4" providerId="ADAL" clId="{44298F47-E88B-4AB1-83FB-3EB16B5D3730}" dt="2023-10-18T21:01:21.171" v="1706"/>
          <ac:inkMkLst>
            <pc:docMk/>
            <pc:sldMk cId="2250929300" sldId="550"/>
            <ac:inkMk id="146" creationId="{7BD98537-E4C3-F263-1826-E0D4E56E8381}"/>
          </ac:inkMkLst>
        </pc:inkChg>
        <pc:inkChg chg="del mod">
          <ac:chgData name="Luca Crocetti" userId="52efdf86-ba77-4dcf-8f92-67ea05fd85b4" providerId="ADAL" clId="{44298F47-E88B-4AB1-83FB-3EB16B5D3730}" dt="2023-10-18T21:01:21.169" v="1703"/>
          <ac:inkMkLst>
            <pc:docMk/>
            <pc:sldMk cId="2250929300" sldId="550"/>
            <ac:inkMk id="147" creationId="{E2029F96-C62D-7F49-645F-349ACC4FE180}"/>
          </ac:inkMkLst>
        </pc:inkChg>
        <pc:inkChg chg="del mod">
          <ac:chgData name="Luca Crocetti" userId="52efdf86-ba77-4dcf-8f92-67ea05fd85b4" providerId="ADAL" clId="{44298F47-E88B-4AB1-83FB-3EB16B5D3730}" dt="2023-10-18T21:01:21.168" v="1702"/>
          <ac:inkMkLst>
            <pc:docMk/>
            <pc:sldMk cId="2250929300" sldId="550"/>
            <ac:inkMk id="148" creationId="{80EEED91-A7B8-6E78-6D2B-141847E24288}"/>
          </ac:inkMkLst>
        </pc:inkChg>
        <pc:inkChg chg="del mod">
          <ac:chgData name="Luca Crocetti" userId="52efdf86-ba77-4dcf-8f92-67ea05fd85b4" providerId="ADAL" clId="{44298F47-E88B-4AB1-83FB-3EB16B5D3730}" dt="2023-10-18T21:01:21.173" v="1714"/>
          <ac:inkMkLst>
            <pc:docMk/>
            <pc:sldMk cId="2250929300" sldId="550"/>
            <ac:inkMk id="149" creationId="{7F0F521E-9B3C-A77E-26B0-08BF77A75775}"/>
          </ac:inkMkLst>
        </pc:inkChg>
        <pc:inkChg chg="del">
          <ac:chgData name="Luca Crocetti" userId="52efdf86-ba77-4dcf-8f92-67ea05fd85b4" providerId="ADAL" clId="{44298F47-E88B-4AB1-83FB-3EB16B5D3730}" dt="2023-10-18T21:01:21.167" v="1700"/>
          <ac:inkMkLst>
            <pc:docMk/>
            <pc:sldMk cId="2250929300" sldId="550"/>
            <ac:inkMk id="150" creationId="{306BDD4A-9FBF-18AE-C426-BF2FE375094B}"/>
          </ac:inkMkLst>
        </pc:inkChg>
        <pc:inkChg chg="del mod">
          <ac:chgData name="Luca Crocetti" userId="52efdf86-ba77-4dcf-8f92-67ea05fd85b4" providerId="ADAL" clId="{44298F47-E88B-4AB1-83FB-3EB16B5D3730}" dt="2023-10-18T21:01:21.171" v="1708"/>
          <ac:inkMkLst>
            <pc:docMk/>
            <pc:sldMk cId="2250929300" sldId="550"/>
            <ac:inkMk id="151" creationId="{DE3C3826-333B-587D-D72B-FEE539A37B34}"/>
          </ac:inkMkLst>
        </pc:inkChg>
        <pc:inkChg chg="del mod">
          <ac:chgData name="Luca Crocetti" userId="52efdf86-ba77-4dcf-8f92-67ea05fd85b4" providerId="ADAL" clId="{44298F47-E88B-4AB1-83FB-3EB16B5D3730}" dt="2023-10-18T21:01:21.172" v="1711"/>
          <ac:inkMkLst>
            <pc:docMk/>
            <pc:sldMk cId="2250929300" sldId="550"/>
            <ac:inkMk id="152" creationId="{25BD73DB-90B3-56DE-37F4-B5E79AF43D9B}"/>
          </ac:inkMkLst>
        </pc:inkChg>
        <pc:inkChg chg="del mod">
          <ac:chgData name="Luca Crocetti" userId="52efdf86-ba77-4dcf-8f92-67ea05fd85b4" providerId="ADAL" clId="{44298F47-E88B-4AB1-83FB-3EB16B5D3730}" dt="2023-10-18T21:01:21.168" v="1701"/>
          <ac:inkMkLst>
            <pc:docMk/>
            <pc:sldMk cId="2250929300" sldId="550"/>
            <ac:inkMk id="153" creationId="{439AAC27-4F41-5D7F-8EB3-73F750FED81C}"/>
          </ac:inkMkLst>
        </pc:inkChg>
        <pc:inkChg chg="del 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54" creationId="{03BCC84B-0A0D-8F60-0247-27CD051688B0}"/>
          </ac:inkMkLst>
        </pc:inkChg>
        <pc:inkChg chg="del mod">
          <ac:chgData name="Luca Crocetti" userId="52efdf86-ba77-4dcf-8f92-67ea05fd85b4" providerId="ADAL" clId="{44298F47-E88B-4AB1-83FB-3EB16B5D3730}" dt="2023-10-18T21:01:21.170" v="1705"/>
          <ac:inkMkLst>
            <pc:docMk/>
            <pc:sldMk cId="2250929300" sldId="550"/>
            <ac:inkMk id="155" creationId="{8EAB841F-18B5-FD3B-E989-31A68310549B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56" creationId="{DC6FCB4C-BAA3-84EB-4A9A-B4D8879BEE29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3.931" v="2756"/>
        <pc:sldMkLst>
          <pc:docMk/>
          <pc:sldMk cId="207222023" sldId="551"/>
        </pc:sldMkLst>
        <pc:spChg chg="mod">
          <ac:chgData name="Luca Crocetti" userId="52efdf86-ba77-4dcf-8f92-67ea05fd85b4" providerId="ADAL" clId="{44298F47-E88B-4AB1-83FB-3EB16B5D3730}" dt="2023-10-19T18:20:43.931" v="2756"/>
          <ac:spMkLst>
            <pc:docMk/>
            <pc:sldMk cId="207222023" sldId="55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2:03.326" v="1791"/>
          <ac:grpSpMkLst>
            <pc:docMk/>
            <pc:sldMk cId="207222023" sldId="551"/>
            <ac:grpSpMk id="10" creationId="{2130C2C3-1A94-3846-8C6F-E42C55EC130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1" creationId="{5FBA046E-1CB2-0FFA-9A74-3B3ADC50467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2" creationId="{0F5D295E-BC44-27AE-2D41-8EF58E4216DF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0" creationId="{C61EB4E0-1CBC-CF55-08C1-632D1024C443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1" creationId="{7C9FF284-0143-0E32-0968-4D152C37EC2A}"/>
          </ac:grpSpMkLst>
        </pc:grpChg>
        <pc:grpChg chg="del 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2" creationId="{D6F58418-0B71-FAB8-726D-DF1153150B1C}"/>
          </ac:grpSpMkLst>
        </pc:grpChg>
        <pc:grpChg chg="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8" creationId="{ACD7CC65-A6BD-6062-B5BB-739B80961A9D}"/>
          </ac:grpSpMkLst>
        </pc:grpChg>
        <pc:grpChg chg="mod">
          <ac:chgData name="Luca Crocetti" userId="52efdf86-ba77-4dcf-8f92-67ea05fd85b4" providerId="ADAL" clId="{44298F47-E88B-4AB1-83FB-3EB16B5D3730}" dt="2023-10-18T21:02:21.017" v="1827"/>
          <ac:grpSpMkLst>
            <pc:docMk/>
            <pc:sldMk cId="207222023" sldId="551"/>
            <ac:grpSpMk id="59" creationId="{63B0E1ED-3714-6925-3CF5-866F7DD41B97}"/>
          </ac:grpSpMkLst>
        </pc:grpChg>
        <pc:grpChg chg="mod">
          <ac:chgData name="Luca Crocetti" userId="52efdf86-ba77-4dcf-8f92-67ea05fd85b4" providerId="ADAL" clId="{44298F47-E88B-4AB1-83FB-3EB16B5D3730}" dt="2023-10-18T21:03:36.782" v="1999"/>
          <ac:grpSpMkLst>
            <pc:docMk/>
            <pc:sldMk cId="207222023" sldId="551"/>
            <ac:grpSpMk id="193" creationId="{627AF1B9-598D-8813-8C2F-FF89DB84CDC0}"/>
          </ac:grpSpMkLst>
        </pc:grpChg>
        <pc:grpChg chg="mod">
          <ac:chgData name="Luca Crocetti" userId="52efdf86-ba77-4dcf-8f92-67ea05fd85b4" providerId="ADAL" clId="{44298F47-E88B-4AB1-83FB-3EB16B5D3730}" dt="2023-10-18T21:03:53.324" v="2040"/>
          <ac:grpSpMkLst>
            <pc:docMk/>
            <pc:sldMk cId="207222023" sldId="551"/>
            <ac:grpSpMk id="207" creationId="{338A3625-2AA6-5AD1-DA6A-7D903068AED6}"/>
          </ac:grpSpMkLst>
        </pc:grpChg>
        <pc:grpChg chg="del 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11" creationId="{08574FA1-58DF-C7D9-B7A8-C02B2B7F1645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5" creationId="{5A8E4318-4AE0-44F8-55C0-E596CAED3846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6" creationId="{569EFA45-1070-8E76-C230-5D7135E96F02}"/>
          </ac:grpSpMkLst>
        </pc:grpChg>
        <pc:grpChg chg="del mod">
          <ac:chgData name="Luca Crocetti" userId="52efdf86-ba77-4dcf-8f92-67ea05fd85b4" providerId="ADAL" clId="{44298F47-E88B-4AB1-83FB-3EB16B5D3730}" dt="2023-10-18T21:01:45.732" v="1763"/>
          <ac:grpSpMkLst>
            <pc:docMk/>
            <pc:sldMk cId="207222023" sldId="551"/>
            <ac:grpSpMk id="325" creationId="{08137506-C120-5A8F-FC4E-E846866C5BF6}"/>
          </ac:grpSpMkLst>
        </pc:grpChg>
        <pc:grpChg chg="mod">
          <ac:chgData name="Luca Crocetti" userId="52efdf86-ba77-4dcf-8f92-67ea05fd85b4" providerId="ADAL" clId="{44298F47-E88B-4AB1-83FB-3EB16B5D3730}" dt="2023-10-18T21:03:08.126" v="1949"/>
          <ac:grpSpMkLst>
            <pc:docMk/>
            <pc:sldMk cId="207222023" sldId="551"/>
            <ac:grpSpMk id="458" creationId="{48B0F7CB-A3C8-9A7D-C1EC-444FF4473A88}"/>
          </ac:grpSpMkLst>
        </pc:grpChg>
        <pc:grpChg chg="del mod">
          <ac:chgData name="Luca Crocetti" userId="52efdf86-ba77-4dcf-8f92-67ea05fd85b4" providerId="ADAL" clId="{44298F47-E88B-4AB1-83FB-3EB16B5D3730}" dt="2023-10-18T21:03:19.784" v="1971"/>
          <ac:grpSpMkLst>
            <pc:docMk/>
            <pc:sldMk cId="207222023" sldId="551"/>
            <ac:grpSpMk id="470" creationId="{501F0351-9A28-2CF3-17DF-18B4417FA104}"/>
          </ac:grpSpMkLst>
        </pc:grpChg>
        <pc:grpChg chg="del mod">
          <ac:chgData name="Luca Crocetti" userId="52efdf86-ba77-4dcf-8f92-67ea05fd85b4" providerId="ADAL" clId="{44298F47-E88B-4AB1-83FB-3EB16B5D3730}" dt="2023-10-18T21:03:19.785" v="1972"/>
          <ac:grpSpMkLst>
            <pc:docMk/>
            <pc:sldMk cId="207222023" sldId="551"/>
            <ac:grpSpMk id="471" creationId="{320B2FAA-E00B-48A7-397F-0DF37AB6F283}"/>
          </ac:grpSpMkLst>
        </pc:grpChg>
        <pc:grpChg chg="del mod">
          <ac:chgData name="Luca Crocetti" userId="52efdf86-ba77-4dcf-8f92-67ea05fd85b4" providerId="ADAL" clId="{44298F47-E88B-4AB1-83FB-3EB16B5D3730}" dt="2023-10-18T21:03:19.785" v="1973"/>
          <ac:grpSpMkLst>
            <pc:docMk/>
            <pc:sldMk cId="207222023" sldId="551"/>
            <ac:grpSpMk id="483" creationId="{D4DC31D2-2F6F-09D3-F938-A1A576B3D240}"/>
          </ac:grpSpMkLst>
        </pc:grpChg>
        <pc:grpChg chg="del mod">
          <ac:chgData name="Luca Crocetti" userId="52efdf86-ba77-4dcf-8f92-67ea05fd85b4" providerId="ADAL" clId="{44298F47-E88B-4AB1-83FB-3EB16B5D3730}" dt="2023-10-18T21:03:03.232" v="1939"/>
          <ac:grpSpMkLst>
            <pc:docMk/>
            <pc:sldMk cId="207222023" sldId="551"/>
            <ac:grpSpMk id="488" creationId="{D0D144FB-5986-6206-72D2-AFCF3489155D}"/>
          </ac:grpSpMkLst>
        </pc:grpChg>
        <pc:grpChg chg="del mod">
          <ac:chgData name="Luca Crocetti" userId="52efdf86-ba77-4dcf-8f92-67ea05fd85b4" providerId="ADAL" clId="{44298F47-E88B-4AB1-83FB-3EB16B5D3730}" dt="2023-10-18T21:03:40.743" v="2023"/>
          <ac:grpSpMkLst>
            <pc:docMk/>
            <pc:sldMk cId="207222023" sldId="551"/>
            <ac:grpSpMk id="506" creationId="{14AF20FA-90B4-715A-983B-26C29A6C4397}"/>
          </ac:grpSpMkLst>
        </pc:grpChg>
        <pc:grpChg chg="del mod">
          <ac:chgData name="Luca Crocetti" userId="52efdf86-ba77-4dcf-8f92-67ea05fd85b4" providerId="ADAL" clId="{44298F47-E88B-4AB1-83FB-3EB16B5D3730}" dt="2023-10-18T21:03:40.743" v="2024"/>
          <ac:grpSpMkLst>
            <pc:docMk/>
            <pc:sldMk cId="207222023" sldId="551"/>
            <ac:grpSpMk id="523" creationId="{554CCDE4-AD64-6B9D-8104-C9A183F0FDAC}"/>
          </ac:grpSpMkLst>
        </pc:grpChg>
        <pc:grpChg chg="del mod">
          <ac:chgData name="Luca Crocetti" userId="52efdf86-ba77-4dcf-8f92-67ea05fd85b4" providerId="ADAL" clId="{44298F47-E88B-4AB1-83FB-3EB16B5D3730}" dt="2023-10-18T21:03:40.742" v="2019"/>
          <ac:grpSpMkLst>
            <pc:docMk/>
            <pc:sldMk cId="207222023" sldId="551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3" creationId="{4F37271A-2F3E-5CFE-D0D8-41A5EAFE6128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4" creationId="{62E9E41F-94AA-B7D6-82E0-470480CB5FDC}"/>
          </ac:grpSpMkLst>
        </pc:grpChg>
        <pc:grpChg chg="del mod">
          <ac:chgData name="Luca Crocetti" userId="52efdf86-ba77-4dcf-8f92-67ea05fd85b4" providerId="ADAL" clId="{44298F47-E88B-4AB1-83FB-3EB16B5D3730}" dt="2023-10-18T21:02:46.659" v="1914"/>
          <ac:grpSpMkLst>
            <pc:docMk/>
            <pc:sldMk cId="207222023" sldId="551"/>
            <ac:grpSpMk id="555" creationId="{CB2B0D47-666A-E873-3CA2-6A4FB66EB99F}"/>
          </ac:grpSpMkLst>
        </pc:grpChg>
        <pc:grpChg chg="del mod">
          <ac:chgData name="Luca Crocetti" userId="52efdf86-ba77-4dcf-8f92-67ea05fd85b4" providerId="ADAL" clId="{44298F47-E88B-4AB1-83FB-3EB16B5D3730}" dt="2023-10-18T21:02:49.445" v="1919"/>
          <ac:grpSpMkLst>
            <pc:docMk/>
            <pc:sldMk cId="207222023" sldId="551"/>
            <ac:grpSpMk id="596" creationId="{63F7CA32-8E1E-9F15-B6DF-2169796BDB6F}"/>
          </ac:grpSpMkLst>
        </pc:grpChg>
        <pc:grpChg chg="mod">
          <ac:chgData name="Luca Crocetti" userId="52efdf86-ba77-4dcf-8f92-67ea05fd85b4" providerId="ADAL" clId="{44298F47-E88B-4AB1-83FB-3EB16B5D3730}" dt="2023-10-18T21:02:29.292" v="1876"/>
          <ac:grpSpMkLst>
            <pc:docMk/>
            <pc:sldMk cId="207222023" sldId="551"/>
            <ac:grpSpMk id="601" creationId="{88F398CB-44FD-A5CB-502C-053110CBEE71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29" creationId="{7015F35D-0D6C-6780-13BB-32404D90DA53}"/>
          </ac:grpSpMkLst>
        </pc:grpChg>
        <pc:grpChg chg="del mod">
          <ac:chgData name="Luca Crocetti" userId="52efdf86-ba77-4dcf-8f92-67ea05fd85b4" providerId="ADAL" clId="{44298F47-E88B-4AB1-83FB-3EB16B5D3730}" dt="2023-10-18T21:02:29.291" v="1874"/>
          <ac:grpSpMkLst>
            <pc:docMk/>
            <pc:sldMk cId="207222023" sldId="551"/>
            <ac:grpSpMk id="644" creationId="{033A6359-5D4E-5B08-09BB-A7AE22919673}"/>
          </ac:grpSpMkLst>
        </pc:grpChg>
        <pc:grpChg chg="del mod">
          <ac:chgData name="Luca Crocetti" userId="52efdf86-ba77-4dcf-8f92-67ea05fd85b4" providerId="ADAL" clId="{44298F47-E88B-4AB1-83FB-3EB16B5D3730}" dt="2023-10-18T21:02:29.289" v="1862"/>
          <ac:grpSpMkLst>
            <pc:docMk/>
            <pc:sldMk cId="207222023" sldId="551"/>
            <ac:grpSpMk id="645" creationId="{FD0E71F1-4A1C-641F-E350-C383D67BACC5}"/>
          </ac:grpSpMkLst>
        </pc:grpChg>
        <pc:grpChg chg="del mod">
          <ac:chgData name="Luca Crocetti" userId="52efdf86-ba77-4dcf-8f92-67ea05fd85b4" providerId="ADAL" clId="{44298F47-E88B-4AB1-83FB-3EB16B5D3730}" dt="2023-10-18T21:01:45.733" v="1768"/>
          <ac:grpSpMkLst>
            <pc:docMk/>
            <pc:sldMk cId="207222023" sldId="551"/>
            <ac:grpSpMk id="658" creationId="{9EA5AD68-ECFF-B2FE-121C-60D6912C441A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1" creationId="{71C98850-6CC5-BFFE-1D79-AA956262E53E}"/>
          </ac:grpSpMkLst>
        </pc:grpChg>
        <pc:grpChg chg="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8" creationId="{953123A6-2BC5-E293-0AF1-AA0584AD49BC}"/>
          </ac:grpSpMkLst>
        </pc:grpChg>
        <pc:grpChg chg="mod">
          <ac:chgData name="Luca Crocetti" userId="52efdf86-ba77-4dcf-8f92-67ea05fd85b4" providerId="ADAL" clId="{44298F47-E88B-4AB1-83FB-3EB16B5D3730}" dt="2023-10-18T21:03:07.432" v="1946"/>
          <ac:grpSpMkLst>
            <pc:docMk/>
            <pc:sldMk cId="207222023" sldId="551"/>
            <ac:grpSpMk id="674" creationId="{9F991AA1-3A12-D10B-0952-A8843ECC4DC3}"/>
          </ac:grpSpMkLst>
        </pc:grpChg>
        <pc:grpChg chg="del mod">
          <ac:chgData name="Luca Crocetti" userId="52efdf86-ba77-4dcf-8f92-67ea05fd85b4" providerId="ADAL" clId="{44298F47-E88B-4AB1-83FB-3EB16B5D3730}" dt="2023-10-18T21:03:13.200" v="1955"/>
          <ac:grpSpMkLst>
            <pc:docMk/>
            <pc:sldMk cId="207222023" sldId="551"/>
            <ac:grpSpMk id="678" creationId="{B826EC2A-3875-5617-F7CE-12A6572C27BE}"/>
          </ac:grpSpMkLst>
        </pc:grpChg>
        <pc:grpChg chg="mod">
          <ac:chgData name="Luca Crocetti" userId="52efdf86-ba77-4dcf-8f92-67ea05fd85b4" providerId="ADAL" clId="{44298F47-E88B-4AB1-83FB-3EB16B5D3730}" dt="2023-10-18T21:03:17.373" v="1961"/>
          <ac:grpSpMkLst>
            <pc:docMk/>
            <pc:sldMk cId="207222023" sldId="551"/>
            <ac:grpSpMk id="683" creationId="{85885860-3EAB-8331-5867-E191402A20BA}"/>
          </ac:grpSpMkLst>
        </pc:grpChg>
        <pc:grpChg chg="del mod">
          <ac:chgData name="Luca Crocetti" userId="52efdf86-ba77-4dcf-8f92-67ea05fd85b4" providerId="ADAL" clId="{44298F47-E88B-4AB1-83FB-3EB16B5D3730}" dt="2023-10-18T21:03:31.575" v="1990"/>
          <ac:grpSpMkLst>
            <pc:docMk/>
            <pc:sldMk cId="207222023" sldId="551"/>
            <ac:grpSpMk id="695" creationId="{9740BF04-E869-4826-CB82-A5F685854413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6" creationId="{C245A2C5-83B4-E559-3BF2-B279C996EA75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7" creationId="{621618B3-4BD8-60E8-9686-AB936F80826B}"/>
          </ac:grpSpMkLst>
        </pc:grp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" creationId="{D09731C0-25A3-0AFA-1A73-5A5AC6144537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5" creationId="{19F2B832-FCFE-A022-FD70-A052E6AC3C3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6" creationId="{2A581E8A-5D41-C906-F7CD-04D6BF3754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7" creationId="{7145E974-0457-693E-3E6E-9F48FA001F9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8" creationId="{AB318BBF-2FF7-448B-A95F-0E77930F207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9" creationId="{69AA20A9-20DA-F3D1-B0E6-557FE9C9F26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1" creationId="{493D57B3-337A-628D-F2E9-1D96DDFE10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2" creationId="{F2035BC7-42C3-26C9-B1DC-CD9C3828BEF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3" creationId="{1D142650-7662-51E4-68F2-1C8AEB6A5C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4" creationId="{A4238878-C678-D0B5-B25D-03BFC4D456C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5" creationId="{A49B7F4E-83FF-64CC-FBED-386C8D8919E5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6" creationId="{EDA3C521-B8D8-C6EA-1921-795008BC45E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7" creationId="{6384AF1D-3A5A-60FD-E06A-32C7AAF8313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8" creationId="{42A08FDE-453C-DEE5-61F5-607A4536BF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9" creationId="{54F79F91-20E8-42CD-35CF-C39DCC83892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20" creationId="{07588C6C-093A-737F-0C70-385F052EBD5A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3" creationId="{050A3E46-0855-983E-D7C8-8BD7116FEF2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4" creationId="{CF2EB7CD-14DF-7AB3-92D0-A8CD6E0DB330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5" creationId="{2E3F78FD-308A-C8D5-9D18-62703EFF654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6" creationId="{F168C2D7-BBE6-46D2-F12A-B68724E7D85E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7" creationId="{5C5F7B1C-2B65-B87D-28E3-9FF3852E1DCD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8" creationId="{22E138AF-CB00-C5C3-BA73-11DDA7B27D9C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9" creationId="{A8AD2F5A-B4EF-BD2B-F1F7-D4989754E6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2" creationId="{E3533B12-9CA6-0057-D026-D0DE0C2E652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3" creationId="{7216E49E-D932-ECE3-E4A1-99A979D02CF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4" creationId="{9EB9984A-2D9C-4C4E-8B75-8985BE44160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5" creationId="{F445099C-FAB3-CF64-06C9-D7152E83714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6" creationId="{5A2FB749-6E7F-A4AB-EAFC-693133C786FD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7" creationId="{0C8247B1-5040-5D97-39D2-B768A64467E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8" creationId="{38B23EC8-17E9-3F2E-BF65-D2DC5D79B5AF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9" creationId="{55D84C27-E39D-F0E8-57C1-B0AB04E752C8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0" creationId="{808CDE71-4E9E-20E1-A7A0-7E53E3E09624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1" creationId="{35B30DB7-1280-E206-AB96-8BB898FA7B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3" creationId="{71C213DB-7EFB-F42B-4BF8-CE5F5FC1D30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4" creationId="{ABD938A8-B074-F168-D46B-B8BFFFDF309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5" creationId="{6AA6AA18-DEE3-3BF6-5180-6DF06B0AA3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6" creationId="{D95B676E-7A7D-E86F-3897-E56CD6865BB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7" creationId="{867D44E6-42A8-6F68-C543-C9AEC86D1F0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49" creationId="{86ECD913-B04D-298A-72C0-69D8CAC6F0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0" creationId="{E0C42510-3CF4-7A9D-C6EC-5364F152A6C0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1" creationId="{A40B8FA7-1BC4-FBBD-E53B-E382279DA4E9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2" creationId="{D143C33C-AB42-5E0A-1702-390955E86AD7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3" creationId="{F0C045DE-72E1-E7C5-5F99-116966A10B58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4" creationId="{64928225-2DC6-41AC-DF06-9AEA048D2E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5" creationId="{4F5A901A-5930-29F5-549D-80A4F614CBCA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6" creationId="{1FEEAA71-FE3D-C9DC-9E0B-9B0350228594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7" creationId="{C6047162-D488-0F7A-3C60-E44AF49A1D4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8" creationId="{40194AC4-4748-C746-FDA1-FAC8FD3C36B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0" creationId="{EDF18F79-F931-6A05-92CB-DBE26146659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" creationId="{45689D99-B2DB-AE6A-A0E4-D1D60C8749B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" creationId="{02E66E6A-2BEA-F045-192A-3AFD791F10B7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192" creationId="{9899C524-E99E-F507-25F0-BDEEEF7154CC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4" creationId="{DB5069CA-A1BB-B9A7-755B-DF04D2868737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5" creationId="{06F8B2A7-2C26-F3EA-53CD-DAB3370A9D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6" creationId="{89CBBAA7-1B6D-7541-6554-D23230286B8A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7" creationId="{C431D64D-17CC-22D5-93F2-E0F32CCBE171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8" creationId="{2F665643-09AE-B67D-8CEC-59F455AD37B9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9" creationId="{DBA141D2-7333-4D28-EA62-9D25669BEEB5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0" creationId="{98038DEF-BD93-E112-E4D7-7E2A9A8533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1" creationId="{AA0745F0-B411-7489-2703-20B5B2618F5E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2" creationId="{120F5A38-E6B9-873E-7A19-FA2DC0945DF3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3" creationId="{FD6729FF-2D72-E11D-31CD-3A2B57843F4D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4" creationId="{63C9CAA1-68A0-5CF8-86CB-1C9D6C7F5E6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5" creationId="{099BEDA5-5F71-058D-5695-D9F1CD823A7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6" creationId="{2BE6AD72-C20D-03D2-2A1F-A3EF8D6CC42B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8" creationId="{64EBBA1F-082C-5AC1-1E8D-158AE35032E2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9" creationId="{C1352BE9-F73A-F8F2-00F3-C1A4C55BE67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0" creationId="{560B968D-92BA-1400-119D-737CE7B7CC77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2" creationId="{8F4AF414-C29C-2766-8145-334610029AEA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3" creationId="{99528817-CA57-2B0A-3979-6D913A8F701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4" creationId="{9E35DEA8-8D31-6255-6F88-09482F4D06A6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5" creationId="{8C13148C-8165-5901-6E99-87AB8418907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6" creationId="{627360AC-4CB7-FC55-B029-2F8D8809676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7" creationId="{FC78828E-3AE3-79B8-6CEE-7953A9AF3E7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8" creationId="{140A6B42-EF30-57A9-2032-F4D90C3DBA9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9" creationId="{DEE544BB-A411-1269-8AD2-399849CD173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0" creationId="{420E3B08-1D8B-333A-B89C-CD133C1CED0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1" creationId="{FBB35447-EFF3-34E0-8669-B777968B140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2" creationId="{3884F17C-0A0F-4A78-72B3-CC57E333813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3" creationId="{6F77113D-FE32-1817-510A-A71F13DEE004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4" creationId="{391619A2-A8D0-CEC0-1AB4-15AE032E8186}"/>
          </ac:inkMkLst>
        </pc:inkChg>
        <pc:inkChg chg="del">
          <ac:chgData name="Luca Crocetti" userId="52efdf86-ba77-4dcf-8f92-67ea05fd85b4" providerId="ADAL" clId="{44298F47-E88B-4AB1-83FB-3EB16B5D3730}" dt="2023-10-18T21:01:45.722" v="1745"/>
          <ac:inkMkLst>
            <pc:docMk/>
            <pc:sldMk cId="207222023" sldId="551"/>
            <ac:inkMk id="235" creationId="{740B141A-687D-5AD4-6071-91280EE61A2D}"/>
          </ac:inkMkLst>
        </pc:inkChg>
        <pc:inkChg chg="del mod">
          <ac:chgData name="Luca Crocetti" userId="52efdf86-ba77-4dcf-8f92-67ea05fd85b4" providerId="ADAL" clId="{44298F47-E88B-4AB1-83FB-3EB16B5D3730}" dt="2023-10-18T21:01:45.733" v="1767"/>
          <ac:inkMkLst>
            <pc:docMk/>
            <pc:sldMk cId="207222023" sldId="551"/>
            <ac:inkMk id="271" creationId="{43862152-E99D-D581-06A2-BB81D899324A}"/>
          </ac:inkMkLst>
        </pc:inkChg>
        <pc:inkChg chg="del mod">
          <ac:chgData name="Luca Crocetti" userId="52efdf86-ba77-4dcf-8f92-67ea05fd85b4" providerId="ADAL" clId="{44298F47-E88B-4AB1-83FB-3EB16B5D3730}" dt="2023-10-18T21:01:45.732" v="1763"/>
          <ac:inkMkLst>
            <pc:docMk/>
            <pc:sldMk cId="207222023" sldId="551"/>
            <ac:inkMk id="310" creationId="{96EDC521-92AB-F7D6-9572-1FF1E4119259}"/>
          </ac:inkMkLst>
        </pc:inkChg>
        <pc:inkChg chg="del mod">
          <ac:chgData name="Luca Crocetti" userId="52efdf86-ba77-4dcf-8f92-67ea05fd85b4" providerId="ADAL" clId="{44298F47-E88B-4AB1-83FB-3EB16B5D3730}" dt="2023-10-18T21:02:29.290" v="1868"/>
          <ac:inkMkLst>
            <pc:docMk/>
            <pc:sldMk cId="207222023" sldId="551"/>
            <ac:inkMk id="439" creationId="{09CE2FEF-0AAF-DD18-10FD-12FCF589206E}"/>
          </ac:inkMkLst>
        </pc:inkChg>
        <pc:inkChg chg="del mod">
          <ac:chgData name="Luca Crocetti" userId="52efdf86-ba77-4dcf-8f92-67ea05fd85b4" providerId="ADAL" clId="{44298F47-E88B-4AB1-83FB-3EB16B5D3730}" dt="2023-10-18T21:02:29.289" v="1862"/>
          <ac:inkMkLst>
            <pc:docMk/>
            <pc:sldMk cId="207222023" sldId="551"/>
            <ac:inkMk id="440" creationId="{22CE2AA9-F4BF-2E57-3C1F-C99F7551D231}"/>
          </ac:inkMkLst>
        </pc:inkChg>
        <pc:inkChg chg="del">
          <ac:chgData name="Luca Crocetti" userId="52efdf86-ba77-4dcf-8f92-67ea05fd85b4" providerId="ADAL" clId="{44298F47-E88B-4AB1-83FB-3EB16B5D3730}" dt="2023-10-18T21:02:29.280" v="1830"/>
          <ac:inkMkLst>
            <pc:docMk/>
            <pc:sldMk cId="207222023" sldId="551"/>
            <ac:inkMk id="441" creationId="{04486BFC-A493-D0AF-6448-E5E3E516B4A0}"/>
          </ac:inkMkLst>
        </pc:inkChg>
        <pc:inkChg chg="del mod">
          <ac:chgData name="Luca Crocetti" userId="52efdf86-ba77-4dcf-8f92-67ea05fd85b4" providerId="ADAL" clId="{44298F47-E88B-4AB1-83FB-3EB16B5D3730}" dt="2023-10-18T21:02:29.290" v="1867"/>
          <ac:inkMkLst>
            <pc:docMk/>
            <pc:sldMk cId="207222023" sldId="551"/>
            <ac:inkMk id="442" creationId="{25477C2E-97C1-4A38-8C06-22B7634A8DDA}"/>
          </ac:inkMkLst>
        </pc:inkChg>
        <pc:inkChg chg="del mod">
          <ac:chgData name="Luca Crocetti" userId="52efdf86-ba77-4dcf-8f92-67ea05fd85b4" providerId="ADAL" clId="{44298F47-E88B-4AB1-83FB-3EB16B5D3730}" dt="2023-10-18T21:02:29.282" v="1835"/>
          <ac:inkMkLst>
            <pc:docMk/>
            <pc:sldMk cId="207222023" sldId="551"/>
            <ac:inkMk id="443" creationId="{96E4B1BD-7879-D2A2-6C99-74D9F8FC6D20}"/>
          </ac:inkMkLst>
        </pc:inkChg>
        <pc:inkChg chg="del mod">
          <ac:chgData name="Luca Crocetti" userId="52efdf86-ba77-4dcf-8f92-67ea05fd85b4" providerId="ADAL" clId="{44298F47-E88B-4AB1-83FB-3EB16B5D3730}" dt="2023-10-18T21:02:29.286" v="1852"/>
          <ac:inkMkLst>
            <pc:docMk/>
            <pc:sldMk cId="207222023" sldId="551"/>
            <ac:inkMk id="444" creationId="{45D12D32-0819-542F-2A5A-2B934A6E1BBB}"/>
          </ac:inkMkLst>
        </pc:inkChg>
        <pc:inkChg chg="del">
          <ac:chgData name="Luca Crocetti" userId="52efdf86-ba77-4dcf-8f92-67ea05fd85b4" providerId="ADAL" clId="{44298F47-E88B-4AB1-83FB-3EB16B5D3730}" dt="2023-10-18T21:02:29.280" v="1829"/>
          <ac:inkMkLst>
            <pc:docMk/>
            <pc:sldMk cId="207222023" sldId="551"/>
            <ac:inkMk id="445" creationId="{3FFF0603-6F0C-1422-70AF-B9F24165958F}"/>
          </ac:inkMkLst>
        </pc:inkChg>
        <pc:inkChg chg="del mod">
          <ac:chgData name="Luca Crocetti" userId="52efdf86-ba77-4dcf-8f92-67ea05fd85b4" providerId="ADAL" clId="{44298F47-E88B-4AB1-83FB-3EB16B5D3730}" dt="2023-10-18T21:02:29.285" v="1849"/>
          <ac:inkMkLst>
            <pc:docMk/>
            <pc:sldMk cId="207222023" sldId="551"/>
            <ac:inkMk id="446" creationId="{4700BA31-CB7B-6A32-AF3F-3B242755FE9C}"/>
          </ac:inkMkLst>
        </pc:inkChg>
        <pc:inkChg chg="del mod">
          <ac:chgData name="Luca Crocetti" userId="52efdf86-ba77-4dcf-8f92-67ea05fd85b4" providerId="ADAL" clId="{44298F47-E88B-4AB1-83FB-3EB16B5D3730}" dt="2023-10-18T21:02:29.285" v="1848"/>
          <ac:inkMkLst>
            <pc:docMk/>
            <pc:sldMk cId="207222023" sldId="551"/>
            <ac:inkMk id="447" creationId="{3D7CB1A2-B096-0E4E-65C6-DB7F6DC792A0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8" creationId="{999834A3-9C3E-CAA8-8FD2-38106A9F141A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9" creationId="{5DB37DA0-3179-BEB1-BC8D-1355615E54F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0" creationId="{47C4F94C-58A6-CA2F-2DFC-E5C83BD00E4C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1" creationId="{C2AE229B-19AC-5C5A-27ED-5061C32B464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2" creationId="{1D4DBD98-0554-03F3-CFDF-3265C70997FB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3" creationId="{65A38856-7515-8AB7-2F79-BED24DFF5D52}"/>
          </ac:inkMkLst>
        </pc:inkChg>
        <pc:inkChg chg="del mod">
          <ac:chgData name="Luca Crocetti" userId="52efdf86-ba77-4dcf-8f92-67ea05fd85b4" providerId="ADAL" clId="{44298F47-E88B-4AB1-83FB-3EB16B5D3730}" dt="2023-10-18T21:03:08.126" v="1948"/>
          <ac:inkMkLst>
            <pc:docMk/>
            <pc:sldMk cId="207222023" sldId="551"/>
            <ac:inkMk id="454" creationId="{AF375E58-B628-3E51-EF8D-1426558851F1}"/>
          </ac:inkMkLst>
        </pc:inkChg>
        <pc:inkChg chg="del 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5" creationId="{1807A961-8C97-A0F7-974D-DF0E4FB7E200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6" creationId="{EF87806C-5179-5D14-6674-78D4D62994DB}"/>
          </ac:inkMkLst>
        </pc:inkChg>
        <pc:inkChg chg="del">
          <ac:chgData name="Luca Crocetti" userId="52efdf86-ba77-4dcf-8f92-67ea05fd85b4" providerId="ADAL" clId="{44298F47-E88B-4AB1-83FB-3EB16B5D3730}" dt="2023-10-18T21:03:08.125" v="1947"/>
          <ac:inkMkLst>
            <pc:docMk/>
            <pc:sldMk cId="207222023" sldId="551"/>
            <ac:inkMk id="457" creationId="{E9D4EE69-3EF1-F0E3-F856-20394411A8C8}"/>
          </ac:inkMkLst>
        </pc:inkChg>
        <pc:inkChg chg="del mod">
          <ac:chgData name="Luca Crocetti" userId="52efdf86-ba77-4dcf-8f92-67ea05fd85b4" providerId="ADAL" clId="{44298F47-E88B-4AB1-83FB-3EB16B5D3730}" dt="2023-10-18T21:03:19.786" v="1974"/>
          <ac:inkMkLst>
            <pc:docMk/>
            <pc:sldMk cId="207222023" sldId="551"/>
            <ac:inkMk id="462" creationId="{6D7EA26F-3B9E-56F3-84D9-7408383B63B4}"/>
          </ac:inkMkLst>
        </pc:inkChg>
        <pc:inkChg chg="del mod">
          <ac:chgData name="Luca Crocetti" userId="52efdf86-ba77-4dcf-8f92-67ea05fd85b4" providerId="ADAL" clId="{44298F47-E88B-4AB1-83FB-3EB16B5D3730}" dt="2023-10-18T21:03:19.785" v="1972"/>
          <ac:inkMkLst>
            <pc:docMk/>
            <pc:sldMk cId="207222023" sldId="551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3:19.782" v="1962"/>
          <ac:inkMkLst>
            <pc:docMk/>
            <pc:sldMk cId="207222023" sldId="551"/>
            <ac:inkMk id="464" creationId="{A4FCB4A1-CFF6-BF32-038F-6A0DA21E7D06}"/>
          </ac:inkMkLst>
        </pc:inkChg>
        <pc:inkChg chg="del mod">
          <ac:chgData name="Luca Crocetti" userId="52efdf86-ba77-4dcf-8f92-67ea05fd85b4" providerId="ADAL" clId="{44298F47-E88B-4AB1-83FB-3EB16B5D3730}" dt="2023-10-18T21:03:19.783" v="1967"/>
          <ac:inkMkLst>
            <pc:docMk/>
            <pc:sldMk cId="207222023" sldId="551"/>
            <ac:inkMk id="465" creationId="{40898FC0-5292-884E-0EA4-2E5D21D51EF5}"/>
          </ac:inkMkLst>
        </pc:inkChg>
        <pc:inkChg chg="del mod">
          <ac:chgData name="Luca Crocetti" userId="52efdf86-ba77-4dcf-8f92-67ea05fd85b4" providerId="ADAL" clId="{44298F47-E88B-4AB1-83FB-3EB16B5D3730}" dt="2023-10-18T21:03:19.783" v="1968"/>
          <ac:inkMkLst>
            <pc:docMk/>
            <pc:sldMk cId="207222023" sldId="551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3:19.783" v="1966"/>
          <ac:inkMkLst>
            <pc:docMk/>
            <pc:sldMk cId="207222023" sldId="551"/>
            <ac:inkMk id="467" creationId="{7E78F500-92E2-D290-536E-B1079B6596B4}"/>
          </ac:inkMkLst>
        </pc:inkChg>
        <pc:inkChg chg="del mod">
          <ac:chgData name="Luca Crocetti" userId="52efdf86-ba77-4dcf-8f92-67ea05fd85b4" providerId="ADAL" clId="{44298F47-E88B-4AB1-83FB-3EB16B5D3730}" dt="2023-10-18T21:03:21.161" v="1976"/>
          <ac:inkMkLst>
            <pc:docMk/>
            <pc:sldMk cId="207222023" sldId="551"/>
            <ac:inkMk id="468" creationId="{4A7F8E5F-7738-DC03-93BB-3A8E29CD9A64}"/>
          </ac:inkMkLst>
        </pc:inkChg>
        <pc:inkChg chg="del mod">
          <ac:chgData name="Luca Crocetti" userId="52efdf86-ba77-4dcf-8f92-67ea05fd85b4" providerId="ADAL" clId="{44298F47-E88B-4AB1-83FB-3EB16B5D3730}" dt="2023-10-18T21:03:19.784" v="1971"/>
          <ac:inkMkLst>
            <pc:docMk/>
            <pc:sldMk cId="207222023" sldId="551"/>
            <ac:inkMk id="469" creationId="{8E917718-CDB1-310B-C7B5-223BCECB772D}"/>
          </ac:inkMkLst>
        </pc:inkChg>
        <pc:inkChg chg="del mod">
          <ac:chgData name="Luca Crocetti" userId="52efdf86-ba77-4dcf-8f92-67ea05fd85b4" providerId="ADAL" clId="{44298F47-E88B-4AB1-83FB-3EB16B5D3730}" dt="2023-10-18T21:03:19.782" v="1964"/>
          <ac:inkMkLst>
            <pc:docMk/>
            <pc:sldMk cId="207222023" sldId="551"/>
            <ac:inkMk id="472" creationId="{1907D4EC-6037-8DB7-4AC6-CB89EF2CCC13}"/>
          </ac:inkMkLst>
        </pc:inkChg>
        <pc:inkChg chg="del mod">
          <ac:chgData name="Luca Crocetti" userId="52efdf86-ba77-4dcf-8f92-67ea05fd85b4" providerId="ADAL" clId="{44298F47-E88B-4AB1-83FB-3EB16B5D3730}" dt="2023-10-18T21:03:19.783" v="1969"/>
          <ac:inkMkLst>
            <pc:docMk/>
            <pc:sldMk cId="207222023" sldId="551"/>
            <ac:inkMk id="473" creationId="{2A4005E3-2CD1-6C9E-184E-A064B1E067E1}"/>
          </ac:inkMkLst>
        </pc:inkChg>
        <pc:inkChg chg="del mod">
          <ac:chgData name="Luca Crocetti" userId="52efdf86-ba77-4dcf-8f92-67ea05fd85b4" providerId="ADAL" clId="{44298F47-E88B-4AB1-83FB-3EB16B5D3730}" dt="2023-10-18T21:03:19.782" v="1965"/>
          <ac:inkMkLst>
            <pc:docMk/>
            <pc:sldMk cId="207222023" sldId="551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3:19.782" v="1963"/>
          <ac:inkMkLst>
            <pc:docMk/>
            <pc:sldMk cId="207222023" sldId="551"/>
            <ac:inkMk id="475" creationId="{11F13C0C-8B0D-D759-C583-F7641518FCD6}"/>
          </ac:inkMkLst>
        </pc:inkChg>
        <pc:inkChg chg="del mod">
          <ac:chgData name="Luca Crocetti" userId="52efdf86-ba77-4dcf-8f92-67ea05fd85b4" providerId="ADAL" clId="{44298F47-E88B-4AB1-83FB-3EB16B5D3730}" dt="2023-10-18T21:03:19.785" v="1973"/>
          <ac:inkMkLst>
            <pc:docMk/>
            <pc:sldMk cId="207222023" sldId="551"/>
            <ac:inkMk id="476" creationId="{08F0C331-C7C1-AA79-3152-AD163EE2114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7" creationId="{3A0EFBE4-7F6D-BF39-4BC2-74D67ED3418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8" creationId="{BDFC5C8B-72C7-6039-5A69-A63055A590F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9" creationId="{A0EB86BF-7663-4E68-BAC7-C26FA331E27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80" creationId="{63817B3C-EEAE-AA2B-28D0-26F24EFA8489}"/>
          </ac:inkMkLst>
        </pc:inkChg>
        <pc:inkChg chg="del mod">
          <ac:chgData name="Luca Crocetti" userId="52efdf86-ba77-4dcf-8f92-67ea05fd85b4" providerId="ADAL" clId="{44298F47-E88B-4AB1-83FB-3EB16B5D3730}" dt="2023-10-18T21:03:19.786" v="1975"/>
          <ac:inkMkLst>
            <pc:docMk/>
            <pc:sldMk cId="207222023" sldId="551"/>
            <ac:inkMk id="481" creationId="{9047FBB6-05E2-E422-7609-B3E992BDD800}"/>
          </ac:inkMkLst>
        </pc:inkChg>
        <pc:inkChg chg="del mod">
          <ac:chgData name="Luca Crocetti" userId="52efdf86-ba77-4dcf-8f92-67ea05fd85b4" providerId="ADAL" clId="{44298F47-E88B-4AB1-83FB-3EB16B5D3730}" dt="2023-10-18T21:03:19.784" v="1970"/>
          <ac:inkMkLst>
            <pc:docMk/>
            <pc:sldMk cId="207222023" sldId="551"/>
            <ac:inkMk id="482" creationId="{3F73DD2C-069D-B2F5-CADE-D7ECBD22150F}"/>
          </ac:inkMkLst>
        </pc:inkChg>
        <pc:inkChg chg="del mod">
          <ac:chgData name="Luca Crocetti" userId="52efdf86-ba77-4dcf-8f92-67ea05fd85b4" providerId="ADAL" clId="{44298F47-E88B-4AB1-83FB-3EB16B5D3730}" dt="2023-10-18T21:03:03.232" v="1940"/>
          <ac:inkMkLst>
            <pc:docMk/>
            <pc:sldMk cId="207222023" sldId="551"/>
            <ac:inkMk id="484" creationId="{B67320B2-40D3-3557-8B20-869C31FBEFF1}"/>
          </ac:inkMkLst>
        </pc:inkChg>
        <pc:inkChg chg="del mod">
          <ac:chgData name="Luca Crocetti" userId="52efdf86-ba77-4dcf-8f92-67ea05fd85b4" providerId="ADAL" clId="{44298F47-E88B-4AB1-83FB-3EB16B5D3730}" dt="2023-10-18T21:03:03.232" v="1939"/>
          <ac:inkMkLst>
            <pc:docMk/>
            <pc:sldMk cId="207222023" sldId="551"/>
            <ac:inkMk id="485" creationId="{85F65765-C62F-8675-5A3A-72A2A015D988}"/>
          </ac:inkMkLst>
        </pc:inkChg>
        <pc:inkChg chg="del mod">
          <ac:chgData name="Luca Crocetti" userId="52efdf86-ba77-4dcf-8f92-67ea05fd85b4" providerId="ADAL" clId="{44298F47-E88B-4AB1-83FB-3EB16B5D3730}" dt="2023-10-18T21:03:03.232" v="1938"/>
          <ac:inkMkLst>
            <pc:docMk/>
            <pc:sldMk cId="207222023" sldId="551"/>
            <ac:inkMk id="486" creationId="{4075BDFC-7870-E1DA-E50B-89133646B426}"/>
          </ac:inkMkLst>
        </pc:inkChg>
        <pc:inkChg chg="del">
          <ac:chgData name="Luca Crocetti" userId="52efdf86-ba77-4dcf-8f92-67ea05fd85b4" providerId="ADAL" clId="{44298F47-E88B-4AB1-83FB-3EB16B5D3730}" dt="2023-10-18T21:03:03.231" v="1937"/>
          <ac:inkMkLst>
            <pc:docMk/>
            <pc:sldMk cId="207222023" sldId="551"/>
            <ac:inkMk id="487" creationId="{1D28F4A2-0185-904C-E1FD-D0C525E87FDC}"/>
          </ac:inkMkLst>
        </pc:inkChg>
        <pc:inkChg chg="del mod">
          <ac:chgData name="Luca Crocetti" userId="52efdf86-ba77-4dcf-8f92-67ea05fd85b4" providerId="ADAL" clId="{44298F47-E88B-4AB1-83FB-3EB16B5D3730}" dt="2023-10-18T21:03:42.654" v="2026"/>
          <ac:inkMkLst>
            <pc:docMk/>
            <pc:sldMk cId="207222023" sldId="551"/>
            <ac:inkMk id="492" creationId="{26CFE0E4-E851-5E23-33A6-00052DE50320}"/>
          </ac:inkMkLst>
        </pc:inkChg>
        <pc:inkChg chg="del mod">
          <ac:chgData name="Luca Crocetti" userId="52efdf86-ba77-4dcf-8f92-67ea05fd85b4" providerId="ADAL" clId="{44298F47-E88B-4AB1-83FB-3EB16B5D3730}" dt="2023-10-18T21:03:40.740" v="2013"/>
          <ac:inkMkLst>
            <pc:docMk/>
            <pc:sldMk cId="207222023" sldId="551"/>
            <ac:inkMk id="493" creationId="{FAA80F5F-CC9B-0B34-2D82-6528099A4256}"/>
          </ac:inkMkLst>
        </pc:inkChg>
        <pc:inkChg chg="del mod">
          <ac:chgData name="Luca Crocetti" userId="52efdf86-ba77-4dcf-8f92-67ea05fd85b4" providerId="ADAL" clId="{44298F47-E88B-4AB1-83FB-3EB16B5D3730}" dt="2023-10-18T21:03:40.739" v="2005"/>
          <ac:inkMkLst>
            <pc:docMk/>
            <pc:sldMk cId="207222023" sldId="551"/>
            <ac:inkMk id="494" creationId="{2BB4B3A0-9B5E-898C-BD47-7CC055214985}"/>
          </ac:inkMkLst>
        </pc:inkChg>
        <pc:inkChg chg="del mod">
          <ac:chgData name="Luca Crocetti" userId="52efdf86-ba77-4dcf-8f92-67ea05fd85b4" providerId="ADAL" clId="{44298F47-E88B-4AB1-83FB-3EB16B5D3730}" dt="2023-10-18T21:03:40.741" v="2014"/>
          <ac:inkMkLst>
            <pc:docMk/>
            <pc:sldMk cId="207222023" sldId="551"/>
            <ac:inkMk id="495" creationId="{8BAB0640-20C7-23A3-2547-1EA94E1714EB}"/>
          </ac:inkMkLst>
        </pc:inkChg>
        <pc:inkChg chg="del mod">
          <ac:chgData name="Luca Crocetti" userId="52efdf86-ba77-4dcf-8f92-67ea05fd85b4" providerId="ADAL" clId="{44298F47-E88B-4AB1-83FB-3EB16B5D3730}" dt="2023-10-18T21:03:40.741" v="2017"/>
          <ac:inkMkLst>
            <pc:docMk/>
            <pc:sldMk cId="207222023" sldId="551"/>
            <ac:inkMk id="496" creationId="{94D949CE-049B-1513-CC0C-25579C4A4F51}"/>
          </ac:inkMkLst>
        </pc:inkChg>
        <pc:inkChg chg="del mod">
          <ac:chgData name="Luca Crocetti" userId="52efdf86-ba77-4dcf-8f92-67ea05fd85b4" providerId="ADAL" clId="{44298F47-E88B-4AB1-83FB-3EB16B5D3730}" dt="2023-10-18T21:03:40.742" v="2020"/>
          <ac:inkMkLst>
            <pc:docMk/>
            <pc:sldMk cId="207222023" sldId="551"/>
            <ac:inkMk id="497" creationId="{D3FA5193-F30A-C562-D98F-AB72C4F5AC0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98" creationId="{3875EF00-AD90-EFAF-E479-985111C3D683}"/>
          </ac:inkMkLst>
        </pc:inkChg>
        <pc:inkChg chg="del mod">
          <ac:chgData name="Luca Crocetti" userId="52efdf86-ba77-4dcf-8f92-67ea05fd85b4" providerId="ADAL" clId="{44298F47-E88B-4AB1-83FB-3EB16B5D3730}" dt="2023-10-18T21:03:40.738" v="2002"/>
          <ac:inkMkLst>
            <pc:docMk/>
            <pc:sldMk cId="207222023" sldId="551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3:40.738" v="2001"/>
          <ac:inkMkLst>
            <pc:docMk/>
            <pc:sldMk cId="207222023" sldId="551"/>
            <ac:inkMk id="500" creationId="{06FD3CB4-2903-B9EF-4847-A7588108F5DA}"/>
          </ac:inkMkLst>
        </pc:inkChg>
        <pc:inkChg chg="del mod">
          <ac:chgData name="Luca Crocetti" userId="52efdf86-ba77-4dcf-8f92-67ea05fd85b4" providerId="ADAL" clId="{44298F47-E88B-4AB1-83FB-3EB16B5D3730}" dt="2023-10-18T21:03:40.740" v="2011"/>
          <ac:inkMkLst>
            <pc:docMk/>
            <pc:sldMk cId="207222023" sldId="551"/>
            <ac:inkMk id="501" creationId="{EE51F6E6-1D77-BB1F-7C41-9F74B16B27AA}"/>
          </ac:inkMkLst>
        </pc:inkChg>
        <pc:inkChg chg="del mod">
          <ac:chgData name="Luca Crocetti" userId="52efdf86-ba77-4dcf-8f92-67ea05fd85b4" providerId="ADAL" clId="{44298F47-E88B-4AB1-83FB-3EB16B5D3730}" dt="2023-10-18T21:03:40.743" v="2023"/>
          <ac:inkMkLst>
            <pc:docMk/>
            <pc:sldMk cId="207222023" sldId="551"/>
            <ac:inkMk id="502" creationId="{1A9FB1F4-23CB-431F-C13A-FE09155EA9CB}"/>
          </ac:inkMkLst>
        </pc:inkChg>
        <pc:inkChg chg="del mod">
          <ac:chgData name="Luca Crocetti" userId="52efdf86-ba77-4dcf-8f92-67ea05fd85b4" providerId="ADAL" clId="{44298F47-E88B-4AB1-83FB-3EB16B5D3730}" dt="2023-10-18T21:03:40.740" v="2009"/>
          <ac:inkMkLst>
            <pc:docMk/>
            <pc:sldMk cId="207222023" sldId="551"/>
            <ac:inkMk id="503" creationId="{BE02C54B-7CB9-A98F-BA8B-C9372CF880E0}"/>
          </ac:inkMkLst>
        </pc:inkChg>
        <pc:inkChg chg="del mod">
          <ac:chgData name="Luca Crocetti" userId="52efdf86-ba77-4dcf-8f92-67ea05fd85b4" providerId="ADAL" clId="{44298F47-E88B-4AB1-83FB-3EB16B5D3730}" dt="2023-10-18T21:03:40.742" v="2018"/>
          <ac:inkMkLst>
            <pc:docMk/>
            <pc:sldMk cId="207222023" sldId="551"/>
            <ac:inkMk id="504" creationId="{046B977F-B361-C389-6BDA-A4E0BFD263E7}"/>
          </ac:inkMkLst>
        </pc:inkChg>
        <pc:inkChg chg="del mod">
          <ac:chgData name="Luca Crocetti" userId="52efdf86-ba77-4dcf-8f92-67ea05fd85b4" providerId="ADAL" clId="{44298F47-E88B-4AB1-83FB-3EB16B5D3730}" dt="2023-10-18T21:03:40.741" v="2015"/>
          <ac:inkMkLst>
            <pc:docMk/>
            <pc:sldMk cId="207222023" sldId="551"/>
            <ac:inkMk id="505" creationId="{C7C018D0-E31B-13D6-124E-2A1DAB00D0A6}"/>
          </ac:inkMkLst>
        </pc:inkChg>
        <pc:inkChg chg="del mod">
          <ac:chgData name="Luca Crocetti" userId="52efdf86-ba77-4dcf-8f92-67ea05fd85b4" providerId="ADAL" clId="{44298F47-E88B-4AB1-83FB-3EB16B5D3730}" dt="2023-10-18T21:03:40.741" v="2016"/>
          <ac:inkMkLst>
            <pc:docMk/>
            <pc:sldMk cId="207222023" sldId="551"/>
            <ac:inkMk id="507" creationId="{0219C190-5F96-B400-22E1-05FA33BBE33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8" creationId="{CB246B96-B489-AA57-1D5C-F9EA098912F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9" creationId="{8EB6EE78-41F2-D623-F06C-855B0E3855B0}"/>
          </ac:inkMkLst>
        </pc:inkChg>
        <pc:inkChg chg="del">
          <ac:chgData name="Luca Crocetti" userId="52efdf86-ba77-4dcf-8f92-67ea05fd85b4" providerId="ADAL" clId="{44298F47-E88B-4AB1-83FB-3EB16B5D3730}" dt="2023-10-18T21:03:40.738" v="2003"/>
          <ac:inkMkLst>
            <pc:docMk/>
            <pc:sldMk cId="207222023" sldId="551"/>
            <ac:inkMk id="510" creationId="{0DBE235C-E1AA-5BC6-09E1-49FD089CFBA7}"/>
          </ac:inkMkLst>
        </pc:inkChg>
        <pc:inkChg chg="del mod">
          <ac:chgData name="Luca Crocetti" userId="52efdf86-ba77-4dcf-8f92-67ea05fd85b4" providerId="ADAL" clId="{44298F47-E88B-4AB1-83FB-3EB16B5D3730}" dt="2023-10-18T21:03:40.738" v="2004"/>
          <ac:inkMkLst>
            <pc:docMk/>
            <pc:sldMk cId="207222023" sldId="551"/>
            <ac:inkMk id="511" creationId="{813642A9-46C2-E1F8-B5B5-220198F2E867}"/>
          </ac:inkMkLst>
        </pc:inkChg>
        <pc:inkChg chg="del mod">
          <ac:chgData name="Luca Crocetti" userId="52efdf86-ba77-4dcf-8f92-67ea05fd85b4" providerId="ADAL" clId="{44298F47-E88B-4AB1-83FB-3EB16B5D3730}" dt="2023-10-18T21:03:40.742" v="2019"/>
          <ac:inkMkLst>
            <pc:docMk/>
            <pc:sldMk cId="207222023" sldId="551"/>
            <ac:inkMk id="512" creationId="{0051CF3C-F569-8E60-9CD7-373D6AE3DEB1}"/>
          </ac:inkMkLst>
        </pc:inkChg>
        <pc:inkChg chg="del mod">
          <ac:chgData name="Luca Crocetti" userId="52efdf86-ba77-4dcf-8f92-67ea05fd85b4" providerId="ADAL" clId="{44298F47-E88B-4AB1-83FB-3EB16B5D3730}" dt="2023-10-18T21:03:40.742" v="2022"/>
          <ac:inkMkLst>
            <pc:docMk/>
            <pc:sldMk cId="207222023" sldId="551"/>
            <ac:inkMk id="513" creationId="{67E0045B-EB53-29C8-3BED-BBCC1216950D}"/>
          </ac:inkMkLst>
        </pc:inkChg>
        <pc:inkChg chg="del mod">
          <ac:chgData name="Luca Crocetti" userId="52efdf86-ba77-4dcf-8f92-67ea05fd85b4" providerId="ADAL" clId="{44298F47-E88B-4AB1-83FB-3EB16B5D3730}" dt="2023-10-18T21:03:40.740" v="2010"/>
          <ac:inkMkLst>
            <pc:docMk/>
            <pc:sldMk cId="207222023" sldId="551"/>
            <ac:inkMk id="514" creationId="{FE9BBE57-143B-6566-0A77-565590772519}"/>
          </ac:inkMkLst>
        </pc:inkChg>
        <pc:inkChg chg="del mod">
          <ac:chgData name="Luca Crocetti" userId="52efdf86-ba77-4dcf-8f92-67ea05fd85b4" providerId="ADAL" clId="{44298F47-E88B-4AB1-83FB-3EB16B5D3730}" dt="2023-10-18T21:03:40.739" v="2008"/>
          <ac:inkMkLst>
            <pc:docMk/>
            <pc:sldMk cId="207222023" sldId="551"/>
            <ac:inkMk id="515" creationId="{E8AC9404-17A7-2955-30E5-3A7D836BE130}"/>
          </ac:inkMkLst>
        </pc:inkChg>
        <pc:inkChg chg="del mod">
          <ac:chgData name="Luca Crocetti" userId="52efdf86-ba77-4dcf-8f92-67ea05fd85b4" providerId="ADAL" clId="{44298F47-E88B-4AB1-83FB-3EB16B5D3730}" dt="2023-10-18T21:03:40.740" v="2012"/>
          <ac:inkMkLst>
            <pc:docMk/>
            <pc:sldMk cId="207222023" sldId="551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3:40.737" v="2000"/>
          <ac:inkMkLst>
            <pc:docMk/>
            <pc:sldMk cId="207222023" sldId="551"/>
            <ac:inkMk id="517" creationId="{453BB39A-8508-520C-F68C-DCE14B148506}"/>
          </ac:inkMkLst>
        </pc:inkChg>
        <pc:inkChg chg="del mod">
          <ac:chgData name="Luca Crocetti" userId="52efdf86-ba77-4dcf-8f92-67ea05fd85b4" providerId="ADAL" clId="{44298F47-E88B-4AB1-83FB-3EB16B5D3730}" dt="2023-10-18T21:03:40.744" v="2025"/>
          <ac:inkMkLst>
            <pc:docMk/>
            <pc:sldMk cId="207222023" sldId="551"/>
            <ac:inkMk id="518" creationId="{12E6B274-C1B5-EDC8-662C-DA0383749B97}"/>
          </ac:inkMkLst>
        </pc:inkChg>
        <pc:inkChg chg="del mod">
          <ac:chgData name="Luca Crocetti" userId="52efdf86-ba77-4dcf-8f92-67ea05fd85b4" providerId="ADAL" clId="{44298F47-E88B-4AB1-83FB-3EB16B5D3730}" dt="2023-10-18T21:03:40.742" v="2021"/>
          <ac:inkMkLst>
            <pc:docMk/>
            <pc:sldMk cId="207222023" sldId="551"/>
            <ac:inkMk id="519" creationId="{65DBAE00-3BB8-6E0B-D2CD-277B808CEBD4}"/>
          </ac:inkMkLst>
        </pc:inkChg>
        <pc:inkChg chg="del mod">
          <ac:chgData name="Luca Crocetti" userId="52efdf86-ba77-4dcf-8f92-67ea05fd85b4" providerId="ADAL" clId="{44298F47-E88B-4AB1-83FB-3EB16B5D3730}" dt="2023-10-18T21:03:40.739" v="2007"/>
          <ac:inkMkLst>
            <pc:docMk/>
            <pc:sldMk cId="207222023" sldId="551"/>
            <ac:inkMk id="520" creationId="{120728B6-8733-9E60-B095-C76646152C94}"/>
          </ac:inkMkLst>
        </pc:inkChg>
        <pc:inkChg chg="del mod">
          <ac:chgData name="Luca Crocetti" userId="52efdf86-ba77-4dcf-8f92-67ea05fd85b4" providerId="ADAL" clId="{44298F47-E88B-4AB1-83FB-3EB16B5D3730}" dt="2023-10-18T21:03:40.739" v="2006"/>
          <ac:inkMkLst>
            <pc:docMk/>
            <pc:sldMk cId="207222023" sldId="551"/>
            <ac:inkMk id="521" creationId="{DF60DF8F-9962-45DE-6916-234ECE6989FF}"/>
          </ac:inkMkLst>
        </pc:inkChg>
        <pc:inkChg chg="del mod">
          <ac:chgData name="Luca Crocetti" userId="52efdf86-ba77-4dcf-8f92-67ea05fd85b4" providerId="ADAL" clId="{44298F47-E88B-4AB1-83FB-3EB16B5D3730}" dt="2023-10-18T21:03:40.743" v="2024"/>
          <ac:inkMkLst>
            <pc:docMk/>
            <pc:sldMk cId="207222023" sldId="551"/>
            <ac:inkMk id="522" creationId="{D6BC653D-82E8-A6D4-81EF-FF9EDD01E73B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6" creationId="{3F8D1599-3325-2E41-F414-6C3F773BBBA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7" creationId="{B7F2DDB9-9F57-9DF3-529A-B0D816B05D8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8" creationId="{FE7FD06B-949F-ACA0-E1C9-18F21586CDF4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9" creationId="{3450BEC6-9C08-4721-72CC-E68812B1049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0" creationId="{EFB221A1-24F0-E040-E098-8F22C82D405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3" creationId="{C665C513-37A8-6CE8-8500-4DE4515C2A0C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4" creationId="{A8820E57-A3AB-342D-8E5D-5192C9BCB1C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5" creationId="{524A54A4-63AA-4DF2-31F1-1D08BCD5FEF6}"/>
          </ac:inkMkLst>
        </pc:inkChg>
        <pc:inkChg chg="del mod">
          <ac:chgData name="Luca Crocetti" userId="52efdf86-ba77-4dcf-8f92-67ea05fd85b4" providerId="ADAL" clId="{44298F47-E88B-4AB1-83FB-3EB16B5D3730}" dt="2023-10-18T21:02:29.288" v="1859"/>
          <ac:inkMkLst>
            <pc:docMk/>
            <pc:sldMk cId="207222023" sldId="551"/>
            <ac:inkMk id="536" creationId="{7D924A19-B022-96A9-2672-4A88C122A191}"/>
          </ac:inkMkLst>
        </pc:inkChg>
        <pc:inkChg chg="del 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7" creationId="{E45FC5B8-7DEC-850C-7266-146CD29FC07E}"/>
          </ac:inkMkLst>
        </pc:inkChg>
        <pc:inkChg chg="del mod">
          <ac:chgData name="Luca Crocetti" userId="52efdf86-ba77-4dcf-8f92-67ea05fd85b4" providerId="ADAL" clId="{44298F47-E88B-4AB1-83FB-3EB16B5D3730}" dt="2023-10-18T21:02:29.282" v="1837"/>
          <ac:inkMkLst>
            <pc:docMk/>
            <pc:sldMk cId="207222023" sldId="551"/>
            <ac:inkMk id="538" creationId="{5B008E74-4F96-C8D6-2082-501F68A52001}"/>
          </ac:inkMkLst>
        </pc:inkChg>
        <pc:inkChg chg="del mod">
          <ac:chgData name="Luca Crocetti" userId="52efdf86-ba77-4dcf-8f92-67ea05fd85b4" providerId="ADAL" clId="{44298F47-E88B-4AB1-83FB-3EB16B5D3730}" dt="2023-10-18T21:02:29.287" v="1856"/>
          <ac:inkMkLst>
            <pc:docMk/>
            <pc:sldMk cId="207222023" sldId="551"/>
            <ac:inkMk id="539" creationId="{3A052F10-5744-C853-E639-2325D60F3A8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0" creationId="{BB375FAA-CFF2-C266-B170-D7895379F4EC}"/>
          </ac:inkMkLst>
        </pc:inkChg>
        <pc:inkChg chg="del mod">
          <ac:chgData name="Luca Crocetti" userId="52efdf86-ba77-4dcf-8f92-67ea05fd85b4" providerId="ADAL" clId="{44298F47-E88B-4AB1-83FB-3EB16B5D3730}" dt="2023-10-18T21:02:29.283" v="1842"/>
          <ac:inkMkLst>
            <pc:docMk/>
            <pc:sldMk cId="207222023" sldId="551"/>
            <ac:inkMk id="541" creationId="{FF6B4184-81C8-52EE-7AE0-A1B849A89DA4}"/>
          </ac:inkMkLst>
        </pc:inkChg>
        <pc:inkChg chg="del mod">
          <ac:chgData name="Luca Crocetti" userId="52efdf86-ba77-4dcf-8f92-67ea05fd85b4" providerId="ADAL" clId="{44298F47-E88B-4AB1-83FB-3EB16B5D3730}" dt="2023-10-18T21:02:29.281" v="1834"/>
          <ac:inkMkLst>
            <pc:docMk/>
            <pc:sldMk cId="207222023" sldId="551"/>
            <ac:inkMk id="542" creationId="{DB9063E4-1EC7-A94F-DE6F-DE02D72E013A}"/>
          </ac:inkMkLst>
        </pc:inkChg>
        <pc:inkChg chg="del mod">
          <ac:chgData name="Luca Crocetti" userId="52efdf86-ba77-4dcf-8f92-67ea05fd85b4" providerId="ADAL" clId="{44298F47-E88B-4AB1-83FB-3EB16B5D3730}" dt="2023-10-18T21:02:29.290" v="1866"/>
          <ac:inkMkLst>
            <pc:docMk/>
            <pc:sldMk cId="207222023" sldId="551"/>
            <ac:inkMk id="543" creationId="{F8FDBEAF-4D6F-804B-240D-EFCCF0172B82}"/>
          </ac:inkMkLst>
        </pc:inkChg>
        <pc:inkChg chg="del mod">
          <ac:chgData name="Luca Crocetti" userId="52efdf86-ba77-4dcf-8f92-67ea05fd85b4" providerId="ADAL" clId="{44298F47-E88B-4AB1-83FB-3EB16B5D3730}" dt="2023-10-18T21:02:29.282" v="1838"/>
          <ac:inkMkLst>
            <pc:docMk/>
            <pc:sldMk cId="207222023" sldId="551"/>
            <ac:inkMk id="544" creationId="{09C07BDD-368E-483B-BFB4-5DC7F279101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5" creationId="{A687905F-4E34-A5F9-1BAE-83DBFA67ED2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6" creationId="{CAB8D3B0-9FFF-59B8-AA82-68FB4566096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7" creationId="{B12047E1-BFBD-9C40-5DEF-1C399C8D385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8" creationId="{3BF27A4D-4B30-C679-BF54-00C933EB098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9" creationId="{1C33A9EE-9D72-F4C5-52AD-1D96DE06D5F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0" creationId="{BD67630C-3169-B62F-25F9-64A50602F69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1" creationId="{0913D816-3032-1182-9E5D-C92A0F1C45A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2" creationId="{47A779C0-0DFE-1886-C7D7-4DCD331BC3B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6" creationId="{6155BE06-7B8D-6CFD-EF14-F8E92CD2AA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7" creationId="{5DDE9FCE-8D07-9E1F-A35B-1D31A1C2E7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8" creationId="{C6BA4176-4308-9BE0-1B84-3A2D1F3684D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9" creationId="{14ABDCDB-9026-DA2F-47B8-34F8E139EE8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0" creationId="{77494F72-099B-62B9-B935-F09C6BFCA32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1" creationId="{1AC34396-C505-7092-FDFC-3848D7629D4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2" creationId="{41756FCC-4CBA-EAEB-302D-3F94A23A13F7}"/>
          </ac:inkMkLst>
        </pc:inkChg>
        <pc:inkChg chg="del mod">
          <ac:chgData name="Luca Crocetti" userId="52efdf86-ba77-4dcf-8f92-67ea05fd85b4" providerId="ADAL" clId="{44298F47-E88B-4AB1-83FB-3EB16B5D3730}" dt="2023-10-18T21:02:29.285" v="1847"/>
          <ac:inkMkLst>
            <pc:docMk/>
            <pc:sldMk cId="207222023" sldId="551"/>
            <ac:inkMk id="563" creationId="{F13C3418-FA20-FA90-54DE-5CEDCF2EE97D}"/>
          </ac:inkMkLst>
        </pc:inkChg>
        <pc:inkChg chg="del mod">
          <ac:chgData name="Luca Crocetti" userId="52efdf86-ba77-4dcf-8f92-67ea05fd85b4" providerId="ADAL" clId="{44298F47-E88B-4AB1-83FB-3EB16B5D3730}" dt="2023-10-18T21:02:29.283" v="1839"/>
          <ac:inkMkLst>
            <pc:docMk/>
            <pc:sldMk cId="207222023" sldId="551"/>
            <ac:inkMk id="564" creationId="{2E2B10BB-865A-2923-B049-07D927E87302}"/>
          </ac:inkMkLst>
        </pc:inkChg>
        <pc:inkChg chg="del mod">
          <ac:chgData name="Luca Crocetti" userId="52efdf86-ba77-4dcf-8f92-67ea05fd85b4" providerId="ADAL" clId="{44298F47-E88B-4AB1-83FB-3EB16B5D3730}" dt="2023-10-18T21:02:29.285" v="1846"/>
          <ac:inkMkLst>
            <pc:docMk/>
            <pc:sldMk cId="207222023" sldId="551"/>
            <ac:inkMk id="565" creationId="{C1C22ED4-4E90-E445-6B0D-1B721B7905E0}"/>
          </ac:inkMkLst>
        </pc:inkChg>
        <pc:inkChg chg="del mod">
          <ac:chgData name="Luca Crocetti" userId="52efdf86-ba77-4dcf-8f92-67ea05fd85b4" providerId="ADAL" clId="{44298F47-E88B-4AB1-83FB-3EB16B5D3730}" dt="2023-10-18T21:02:29.286" v="1850"/>
          <ac:inkMkLst>
            <pc:docMk/>
            <pc:sldMk cId="207222023" sldId="551"/>
            <ac:inkMk id="566" creationId="{ACD7F390-C616-6230-9AEA-58B4BE85CC1D}"/>
          </ac:inkMkLst>
        </pc:inkChg>
        <pc:inkChg chg="del mod">
          <ac:chgData name="Luca Crocetti" userId="52efdf86-ba77-4dcf-8f92-67ea05fd85b4" providerId="ADAL" clId="{44298F47-E88B-4AB1-83FB-3EB16B5D3730}" dt="2023-10-18T21:02:29.289" v="1861"/>
          <ac:inkMkLst>
            <pc:docMk/>
            <pc:sldMk cId="207222023" sldId="551"/>
            <ac:inkMk id="567" creationId="{CDB601A7-1E2B-0C77-15BB-8CED35EEE8EE}"/>
          </ac:inkMkLst>
        </pc:inkChg>
        <pc:inkChg chg="del mod">
          <ac:chgData name="Luca Crocetti" userId="52efdf86-ba77-4dcf-8f92-67ea05fd85b4" providerId="ADAL" clId="{44298F47-E88B-4AB1-83FB-3EB16B5D3730}" dt="2023-10-18T21:02:29.281" v="1831"/>
          <ac:inkMkLst>
            <pc:docMk/>
            <pc:sldMk cId="207222023" sldId="551"/>
            <ac:inkMk id="568" creationId="{B86E9696-414A-D712-D44C-031B5CF401F3}"/>
          </ac:inkMkLst>
        </pc:inkChg>
        <pc:inkChg chg="del mod">
          <ac:chgData name="Luca Crocetti" userId="52efdf86-ba77-4dcf-8f92-67ea05fd85b4" providerId="ADAL" clId="{44298F47-E88B-4AB1-83FB-3EB16B5D3730}" dt="2023-10-18T21:02:29.289" v="1860"/>
          <ac:inkMkLst>
            <pc:docMk/>
            <pc:sldMk cId="207222023" sldId="551"/>
            <ac:inkMk id="569" creationId="{D798E4E6-610A-97A5-EB02-FE7F2B5DD9F5}"/>
          </ac:inkMkLst>
        </pc:inkChg>
        <pc:inkChg chg="del mod">
          <ac:chgData name="Luca Crocetti" userId="52efdf86-ba77-4dcf-8f92-67ea05fd85b4" providerId="ADAL" clId="{44298F47-E88B-4AB1-83FB-3EB16B5D3730}" dt="2023-10-18T21:02:29.291" v="1871"/>
          <ac:inkMkLst>
            <pc:docMk/>
            <pc:sldMk cId="207222023" sldId="551"/>
            <ac:inkMk id="570" creationId="{EC24EF29-6016-962B-4F26-49BF9933F5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1" creationId="{E4109E49-AD55-6516-1042-05FED5B5A7B7}"/>
          </ac:inkMkLst>
        </pc:inkChg>
        <pc:inkChg chg="del mod">
          <ac:chgData name="Luca Crocetti" userId="52efdf86-ba77-4dcf-8f92-67ea05fd85b4" providerId="ADAL" clId="{44298F47-E88B-4AB1-83FB-3EB16B5D3730}" dt="2023-10-18T21:02:29.290" v="1869"/>
          <ac:inkMkLst>
            <pc:docMk/>
            <pc:sldMk cId="207222023" sldId="551"/>
            <ac:inkMk id="572" creationId="{FDF1C5B0-6574-4AC7-B293-A5344AD667A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3" creationId="{F510BD80-F72C-9EA3-1BBF-5DFB4D211726}"/>
          </ac:inkMkLst>
        </pc:inkChg>
        <pc:inkChg chg="del mod">
          <ac:chgData name="Luca Crocetti" userId="52efdf86-ba77-4dcf-8f92-67ea05fd85b4" providerId="ADAL" clId="{44298F47-E88B-4AB1-83FB-3EB16B5D3730}" dt="2023-10-18T21:02:29.289" v="1863"/>
          <ac:inkMkLst>
            <pc:docMk/>
            <pc:sldMk cId="207222023" sldId="551"/>
            <ac:inkMk id="574" creationId="{70083DE2-A4CC-3595-EB6B-A6572EC0E6B8}"/>
          </ac:inkMkLst>
        </pc:inkChg>
        <pc:inkChg chg="del mod">
          <ac:chgData name="Luca Crocetti" userId="52efdf86-ba77-4dcf-8f92-67ea05fd85b4" providerId="ADAL" clId="{44298F47-E88B-4AB1-83FB-3EB16B5D3730}" dt="2023-10-18T21:02:29.291" v="1872"/>
          <ac:inkMkLst>
            <pc:docMk/>
            <pc:sldMk cId="207222023" sldId="551"/>
            <ac:inkMk id="575" creationId="{F961B549-09A4-64B0-9F11-68D8CF626043}"/>
          </ac:inkMkLst>
        </pc:inkChg>
        <pc:inkChg chg="del mod">
          <ac:chgData name="Luca Crocetti" userId="52efdf86-ba77-4dcf-8f92-67ea05fd85b4" providerId="ADAL" clId="{44298F47-E88B-4AB1-83FB-3EB16B5D3730}" dt="2023-10-18T21:02:29.282" v="1836"/>
          <ac:inkMkLst>
            <pc:docMk/>
            <pc:sldMk cId="207222023" sldId="551"/>
            <ac:inkMk id="576" creationId="{1CB03F75-C2FB-587F-0FF6-EA070B1ADDAD}"/>
          </ac:inkMkLst>
        </pc:inkChg>
        <pc:inkChg chg="del mod">
          <ac:chgData name="Luca Crocetti" userId="52efdf86-ba77-4dcf-8f92-67ea05fd85b4" providerId="ADAL" clId="{44298F47-E88B-4AB1-83FB-3EB16B5D3730}" dt="2023-10-18T21:02:29.286" v="1854"/>
          <ac:inkMkLst>
            <pc:docMk/>
            <pc:sldMk cId="207222023" sldId="551"/>
            <ac:inkMk id="577" creationId="{AAC1291E-E33D-AB48-5357-E2306518BF85}"/>
          </ac:inkMkLst>
        </pc:inkChg>
        <pc:inkChg chg="del mod">
          <ac:chgData name="Luca Crocetti" userId="52efdf86-ba77-4dcf-8f92-67ea05fd85b4" providerId="ADAL" clId="{44298F47-E88B-4AB1-83FB-3EB16B5D3730}" dt="2023-10-18T21:02:29.283" v="1840"/>
          <ac:inkMkLst>
            <pc:docMk/>
            <pc:sldMk cId="207222023" sldId="551"/>
            <ac:inkMk id="578" creationId="{7A5A8315-12BE-DC81-8CF4-CE85757EFA99}"/>
          </ac:inkMkLst>
        </pc:inkChg>
        <pc:inkChg chg="del mod">
          <ac:chgData name="Luca Crocetti" userId="52efdf86-ba77-4dcf-8f92-67ea05fd85b4" providerId="ADAL" clId="{44298F47-E88B-4AB1-83FB-3EB16B5D3730}" dt="2023-10-18T21:02:29.286" v="1851"/>
          <ac:inkMkLst>
            <pc:docMk/>
            <pc:sldMk cId="207222023" sldId="551"/>
            <ac:inkMk id="579" creationId="{E6D902BD-7DBF-19EC-4540-2AA14F219A47}"/>
          </ac:inkMkLst>
        </pc:inkChg>
        <pc:inkChg chg="del mod">
          <ac:chgData name="Luca Crocetti" userId="52efdf86-ba77-4dcf-8f92-67ea05fd85b4" providerId="ADAL" clId="{44298F47-E88B-4AB1-83FB-3EB16B5D3730}" dt="2023-10-18T21:02:29.287" v="1855"/>
          <ac:inkMkLst>
            <pc:docMk/>
            <pc:sldMk cId="207222023" sldId="551"/>
            <ac:inkMk id="580" creationId="{260E2804-AC3C-EA86-9CD3-49EB120220BE}"/>
          </ac:inkMkLst>
        </pc:inkChg>
        <pc:inkChg chg="del mod">
          <ac:chgData name="Luca Crocetti" userId="52efdf86-ba77-4dcf-8f92-67ea05fd85b4" providerId="ADAL" clId="{44298F47-E88B-4AB1-83FB-3EB16B5D3730}" dt="2023-10-18T21:02:29.289" v="1864"/>
          <ac:inkMkLst>
            <pc:docMk/>
            <pc:sldMk cId="207222023" sldId="551"/>
            <ac:inkMk id="581" creationId="{C19376A5-6DB4-8250-E8AB-840949D9C578}"/>
          </ac:inkMkLst>
        </pc:inkChg>
        <pc:inkChg chg="del mod">
          <ac:chgData name="Luca Crocetti" userId="52efdf86-ba77-4dcf-8f92-67ea05fd85b4" providerId="ADAL" clId="{44298F47-E88B-4AB1-83FB-3EB16B5D3730}" dt="2023-10-18T21:02:29.283" v="1841"/>
          <ac:inkMkLst>
            <pc:docMk/>
            <pc:sldMk cId="207222023" sldId="551"/>
            <ac:inkMk id="582" creationId="{CDC1FCD1-A31F-3012-7D6B-7B4C7AA49202}"/>
          </ac:inkMkLst>
        </pc:inkChg>
        <pc:inkChg chg="del mod">
          <ac:chgData name="Luca Crocetti" userId="52efdf86-ba77-4dcf-8f92-67ea05fd85b4" providerId="ADAL" clId="{44298F47-E88B-4AB1-83FB-3EB16B5D3730}" dt="2023-10-18T21:02:29.291" v="1875"/>
          <ac:inkMkLst>
            <pc:docMk/>
            <pc:sldMk cId="207222023" sldId="551"/>
            <ac:inkMk id="583" creationId="{4E892E17-A456-2F93-9BF4-026701B95999}"/>
          </ac:inkMkLst>
        </pc:inkChg>
        <pc:inkChg chg="del mod">
          <ac:chgData name="Luca Crocetti" userId="52efdf86-ba77-4dcf-8f92-67ea05fd85b4" providerId="ADAL" clId="{44298F47-E88B-4AB1-83FB-3EB16B5D3730}" dt="2023-10-18T21:02:29.288" v="1858"/>
          <ac:inkMkLst>
            <pc:docMk/>
            <pc:sldMk cId="207222023" sldId="551"/>
            <ac:inkMk id="584" creationId="{A90E513E-4571-9999-A997-E4370F79E2AC}"/>
          </ac:inkMkLst>
        </pc:inkChg>
        <pc:inkChg chg="del mod">
          <ac:chgData name="Luca Crocetti" userId="52efdf86-ba77-4dcf-8f92-67ea05fd85b4" providerId="ADAL" clId="{44298F47-E88B-4AB1-83FB-3EB16B5D3730}" dt="2023-10-18T21:02:29.286" v="1853"/>
          <ac:inkMkLst>
            <pc:docMk/>
            <pc:sldMk cId="207222023" sldId="551"/>
            <ac:inkMk id="585" creationId="{07E513DB-733B-E7F6-972B-C396D56CAA1F}"/>
          </ac:inkMkLst>
        </pc:inkChg>
        <pc:inkChg chg="del mod">
          <ac:chgData name="Luca Crocetti" userId="52efdf86-ba77-4dcf-8f92-67ea05fd85b4" providerId="ADAL" clId="{44298F47-E88B-4AB1-83FB-3EB16B5D3730}" dt="2023-10-18T21:02:29.284" v="1844"/>
          <ac:inkMkLst>
            <pc:docMk/>
            <pc:sldMk cId="207222023" sldId="551"/>
            <ac:inkMk id="586" creationId="{567DC314-72C5-79A4-B47A-1C330269906E}"/>
          </ac:inkMkLst>
        </pc:inkChg>
        <pc:inkChg chg="del mod">
          <ac:chgData name="Luca Crocetti" userId="52efdf86-ba77-4dcf-8f92-67ea05fd85b4" providerId="ADAL" clId="{44298F47-E88B-4AB1-83FB-3EB16B5D3730}" dt="2023-10-18T21:02:29.291" v="1873"/>
          <ac:inkMkLst>
            <pc:docMk/>
            <pc:sldMk cId="207222023" sldId="551"/>
            <ac:inkMk id="587" creationId="{BD63E09B-57A1-50E6-48DF-012959DBB6E9}"/>
          </ac:inkMkLst>
        </pc:inkChg>
        <pc:inkChg chg="del mod">
          <ac:chgData name="Luca Crocetti" userId="52efdf86-ba77-4dcf-8f92-67ea05fd85b4" providerId="ADAL" clId="{44298F47-E88B-4AB1-83FB-3EB16B5D3730}" dt="2023-10-18T21:02:29.281" v="1833"/>
          <ac:inkMkLst>
            <pc:docMk/>
            <pc:sldMk cId="207222023" sldId="551"/>
            <ac:inkMk id="588" creationId="{11BF10E9-B653-5250-E201-CEFCC0F36FE2}"/>
          </ac:inkMkLst>
        </pc:inkChg>
        <pc:inkChg chg="del mod">
          <ac:chgData name="Luca Crocetti" userId="52efdf86-ba77-4dcf-8f92-67ea05fd85b4" providerId="ADAL" clId="{44298F47-E88B-4AB1-83FB-3EB16B5D3730}" dt="2023-10-18T21:02:29.290" v="1865"/>
          <ac:inkMkLst>
            <pc:docMk/>
            <pc:sldMk cId="207222023" sldId="551"/>
            <ac:inkMk id="589" creationId="{A79B46BF-ADA2-6D20-2747-269C9C629894}"/>
          </ac:inkMkLst>
        </pc:inkChg>
        <pc:inkChg chg="del">
          <ac:chgData name="Luca Crocetti" userId="52efdf86-ba77-4dcf-8f92-67ea05fd85b4" providerId="ADAL" clId="{44298F47-E88B-4AB1-83FB-3EB16B5D3730}" dt="2023-10-18T21:02:29.280" v="1828"/>
          <ac:inkMkLst>
            <pc:docMk/>
            <pc:sldMk cId="207222023" sldId="551"/>
            <ac:inkMk id="590" creationId="{26EFE185-7326-B9E2-D206-5735560F9FC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1" creationId="{04361C8C-51BC-ECC9-20B3-DA21E562DE8E}"/>
          </ac:inkMkLst>
        </pc:inkChg>
        <pc:inkChg chg="del mod">
          <ac:chgData name="Luca Crocetti" userId="52efdf86-ba77-4dcf-8f92-67ea05fd85b4" providerId="ADAL" clId="{44298F47-E88B-4AB1-83FB-3EB16B5D3730}" dt="2023-10-18T21:02:29.290" v="1870"/>
          <ac:inkMkLst>
            <pc:docMk/>
            <pc:sldMk cId="207222023" sldId="551"/>
            <ac:inkMk id="592" creationId="{91545137-8348-D566-780B-C64643ECA445}"/>
          </ac:inkMkLst>
        </pc:inkChg>
        <pc:inkChg chg="del mod">
          <ac:chgData name="Luca Crocetti" userId="52efdf86-ba77-4dcf-8f92-67ea05fd85b4" providerId="ADAL" clId="{44298F47-E88B-4AB1-83FB-3EB16B5D3730}" dt="2023-10-18T21:02:29.287" v="1857"/>
          <ac:inkMkLst>
            <pc:docMk/>
            <pc:sldMk cId="207222023" sldId="551"/>
            <ac:inkMk id="593" creationId="{0E2A1A71-5A38-E456-1C32-3C9944A95E2A}"/>
          </ac:inkMkLst>
        </pc:inkChg>
        <pc:inkChg chg="del mod">
          <ac:chgData name="Luca Crocetti" userId="52efdf86-ba77-4dcf-8f92-67ea05fd85b4" providerId="ADAL" clId="{44298F47-E88B-4AB1-83FB-3EB16B5D3730}" dt="2023-10-18T21:02:29.284" v="1845"/>
          <ac:inkMkLst>
            <pc:docMk/>
            <pc:sldMk cId="207222023" sldId="551"/>
            <ac:inkMk id="594" creationId="{C95D09F4-B7B7-9A91-B86B-F66DDF651E0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5" creationId="{E6AA66A3-3FDF-DEE8-A726-CA02AC40C8D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7" creationId="{C48D6FBF-3420-C638-FB52-43A83464FE87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8" creationId="{9A0FC2CE-069E-A6C9-905E-94FDCB96EFC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9" creationId="{C5BB8624-4530-2B26-743C-72C15B4357B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600" creationId="{077B11D5-FA4B-62FD-F128-56F560993666}"/>
          </ac:inkMkLst>
        </pc:inkChg>
        <pc:inkChg chg="del">
          <ac:chgData name="Luca Crocetti" userId="52efdf86-ba77-4dcf-8f92-67ea05fd85b4" providerId="ADAL" clId="{44298F47-E88B-4AB1-83FB-3EB16B5D3730}" dt="2023-10-18T21:01:45.731" v="1758"/>
          <ac:inkMkLst>
            <pc:docMk/>
            <pc:sldMk cId="207222023" sldId="551"/>
            <ac:inkMk id="602" creationId="{16BEBC75-FF21-847B-1524-519ED92ACD6C}"/>
          </ac:inkMkLst>
        </pc:inkChg>
        <pc:inkChg chg="del">
          <ac:chgData name="Luca Crocetti" userId="52efdf86-ba77-4dcf-8f92-67ea05fd85b4" providerId="ADAL" clId="{44298F47-E88B-4AB1-83FB-3EB16B5D3730}" dt="2023-10-18T21:01:45.719" v="1737"/>
          <ac:inkMkLst>
            <pc:docMk/>
            <pc:sldMk cId="207222023" sldId="551"/>
            <ac:inkMk id="603" creationId="{72ECA3B2-73DE-BC3F-CAB2-66AF4E413DF2}"/>
          </ac:inkMkLst>
        </pc:inkChg>
        <pc:inkChg chg="del">
          <ac:chgData name="Luca Crocetti" userId="52efdf86-ba77-4dcf-8f92-67ea05fd85b4" providerId="ADAL" clId="{44298F47-E88B-4AB1-83FB-3EB16B5D3730}" dt="2023-10-18T21:01:45.733" v="1770"/>
          <ac:inkMkLst>
            <pc:docMk/>
            <pc:sldMk cId="207222023" sldId="551"/>
            <ac:inkMk id="604" creationId="{10B13BEA-0C50-1D3B-07E5-A9658F22A3CC}"/>
          </ac:inkMkLst>
        </pc:inkChg>
        <pc:inkChg chg="del">
          <ac:chgData name="Luca Crocetti" userId="52efdf86-ba77-4dcf-8f92-67ea05fd85b4" providerId="ADAL" clId="{44298F47-E88B-4AB1-83FB-3EB16B5D3730}" dt="2023-10-18T21:01:45.731" v="1756"/>
          <ac:inkMkLst>
            <pc:docMk/>
            <pc:sldMk cId="207222023" sldId="551"/>
            <ac:inkMk id="605" creationId="{093C7651-82D6-F3F2-239F-4A829A70F18D}"/>
          </ac:inkMkLst>
        </pc:inkChg>
        <pc:inkChg chg="del">
          <ac:chgData name="Luca Crocetti" userId="52efdf86-ba77-4dcf-8f92-67ea05fd85b4" providerId="ADAL" clId="{44298F47-E88B-4AB1-83FB-3EB16B5D3730}" dt="2023-10-18T21:01:45.719" v="1736"/>
          <ac:inkMkLst>
            <pc:docMk/>
            <pc:sldMk cId="207222023" sldId="551"/>
            <ac:inkMk id="606" creationId="{1C42F3B2-77DC-6B0C-ADFF-2D9C5A06AD5B}"/>
          </ac:inkMkLst>
        </pc:inkChg>
        <pc:inkChg chg="del">
          <ac:chgData name="Luca Crocetti" userId="52efdf86-ba77-4dcf-8f92-67ea05fd85b4" providerId="ADAL" clId="{44298F47-E88B-4AB1-83FB-3EB16B5D3730}" dt="2023-10-18T21:01:45.722" v="1746"/>
          <ac:inkMkLst>
            <pc:docMk/>
            <pc:sldMk cId="207222023" sldId="551"/>
            <ac:inkMk id="607" creationId="{AE155A42-6909-0DB7-A809-E6940D526492}"/>
          </ac:inkMkLst>
        </pc:inkChg>
        <pc:inkChg chg="del">
          <ac:chgData name="Luca Crocetti" userId="52efdf86-ba77-4dcf-8f92-67ea05fd85b4" providerId="ADAL" clId="{44298F47-E88B-4AB1-83FB-3EB16B5D3730}" dt="2023-10-18T21:01:45.719" v="1738"/>
          <ac:inkMkLst>
            <pc:docMk/>
            <pc:sldMk cId="207222023" sldId="551"/>
            <ac:inkMk id="608" creationId="{93C897FD-FFCD-2530-BFEE-D675EFE08967}"/>
          </ac:inkMkLst>
        </pc:inkChg>
        <pc:inkChg chg="del">
          <ac:chgData name="Luca Crocetti" userId="52efdf86-ba77-4dcf-8f92-67ea05fd85b4" providerId="ADAL" clId="{44298F47-E88B-4AB1-83FB-3EB16B5D3730}" dt="2023-10-18T21:01:45.720" v="1742"/>
          <ac:inkMkLst>
            <pc:docMk/>
            <pc:sldMk cId="207222023" sldId="551"/>
            <ac:inkMk id="609" creationId="{07EB6A86-D8DA-4EE2-F440-DC74D43833CA}"/>
          </ac:inkMkLst>
        </pc:inkChg>
        <pc:inkChg chg="del">
          <ac:chgData name="Luca Crocetti" userId="52efdf86-ba77-4dcf-8f92-67ea05fd85b4" providerId="ADAL" clId="{44298F47-E88B-4AB1-83FB-3EB16B5D3730}" dt="2023-10-18T21:01:45.733" v="1765"/>
          <ac:inkMkLst>
            <pc:docMk/>
            <pc:sldMk cId="207222023" sldId="551"/>
            <ac:inkMk id="610" creationId="{B6A48294-B8CA-3803-1093-9680187CC176}"/>
          </ac:inkMkLst>
        </pc:inkChg>
        <pc:inkChg chg="del">
          <ac:chgData name="Luca Crocetti" userId="52efdf86-ba77-4dcf-8f92-67ea05fd85b4" providerId="ADAL" clId="{44298F47-E88B-4AB1-83FB-3EB16B5D3730}" dt="2023-10-18T21:01:45.731" v="1757"/>
          <ac:inkMkLst>
            <pc:docMk/>
            <pc:sldMk cId="207222023" sldId="551"/>
            <ac:inkMk id="611" creationId="{A27FE701-4265-FE3A-8254-2A8538E8CF7E}"/>
          </ac:inkMkLst>
        </pc:inkChg>
        <pc:inkChg chg="del">
          <ac:chgData name="Luca Crocetti" userId="52efdf86-ba77-4dcf-8f92-67ea05fd85b4" providerId="ADAL" clId="{44298F47-E88B-4AB1-83FB-3EB16B5D3730}" dt="2023-10-18T21:01:45.719" v="1739"/>
          <ac:inkMkLst>
            <pc:docMk/>
            <pc:sldMk cId="207222023" sldId="551"/>
            <ac:inkMk id="612" creationId="{621AF807-1417-61FD-5E21-BD2CB9987C7D}"/>
          </ac:inkMkLst>
        </pc:inkChg>
        <pc:inkChg chg="del">
          <ac:chgData name="Luca Crocetti" userId="52efdf86-ba77-4dcf-8f92-67ea05fd85b4" providerId="ADAL" clId="{44298F47-E88B-4AB1-83FB-3EB16B5D3730}" dt="2023-10-18T21:01:45.729" v="1753"/>
          <ac:inkMkLst>
            <pc:docMk/>
            <pc:sldMk cId="207222023" sldId="551"/>
            <ac:inkMk id="613" creationId="{7FFE137C-50C8-E732-607D-92207EC4D773}"/>
          </ac:inkMkLst>
        </pc:inkChg>
        <pc:inkChg chg="del">
          <ac:chgData name="Luca Crocetti" userId="52efdf86-ba77-4dcf-8f92-67ea05fd85b4" providerId="ADAL" clId="{44298F47-E88B-4AB1-83FB-3EB16B5D3730}" dt="2023-10-18T21:01:45.723" v="1748"/>
          <ac:inkMkLst>
            <pc:docMk/>
            <pc:sldMk cId="207222023" sldId="551"/>
            <ac:inkMk id="614" creationId="{0AF8876D-EE44-2199-BF90-8CD4D6ED585C}"/>
          </ac:inkMkLst>
        </pc:inkChg>
        <pc:inkChg chg="del">
          <ac:chgData name="Luca Crocetti" userId="52efdf86-ba77-4dcf-8f92-67ea05fd85b4" providerId="ADAL" clId="{44298F47-E88B-4AB1-83FB-3EB16B5D3730}" dt="2023-10-18T21:01:45.734" v="1771"/>
          <ac:inkMkLst>
            <pc:docMk/>
            <pc:sldMk cId="207222023" sldId="551"/>
            <ac:inkMk id="615" creationId="{CB68DAE4-5826-A0E2-95C6-5E67CE728C65}"/>
          </ac:inkMkLst>
        </pc:inkChg>
        <pc:inkChg chg="del mod">
          <ac:chgData name="Luca Crocetti" userId="52efdf86-ba77-4dcf-8f92-67ea05fd85b4" providerId="ADAL" clId="{44298F47-E88B-4AB1-83FB-3EB16B5D3730}" dt="2023-10-18T21:01:45.718" v="1735"/>
          <ac:inkMkLst>
            <pc:docMk/>
            <pc:sldMk cId="207222023" sldId="551"/>
            <ac:inkMk id="616" creationId="{37538296-566D-1AF8-300C-22B408149B92}"/>
          </ac:inkMkLst>
        </pc:inkChg>
        <pc:inkChg chg="del mod">
          <ac:chgData name="Luca Crocetti" userId="52efdf86-ba77-4dcf-8f92-67ea05fd85b4" providerId="ADAL" clId="{44298F47-E88B-4AB1-83FB-3EB16B5D3730}" dt="2023-10-18T21:01:45.720" v="1743"/>
          <ac:inkMkLst>
            <pc:docMk/>
            <pc:sldMk cId="207222023" sldId="551"/>
            <ac:inkMk id="617" creationId="{B648577F-B965-837C-A708-B66A858EEDA0}"/>
          </ac:inkMkLst>
        </pc:inkChg>
        <pc:inkChg chg="del mod">
          <ac:chgData name="Luca Crocetti" userId="52efdf86-ba77-4dcf-8f92-67ea05fd85b4" providerId="ADAL" clId="{44298F47-E88B-4AB1-83FB-3EB16B5D3730}" dt="2023-10-18T21:01:45.731" v="1755"/>
          <ac:inkMkLst>
            <pc:docMk/>
            <pc:sldMk cId="207222023" sldId="551"/>
            <ac:inkMk id="618" creationId="{BB7CE310-4FCF-3BD9-2A11-02D52EA115B1}"/>
          </ac:inkMkLst>
        </pc:inkChg>
        <pc:inkChg chg="del mod">
          <ac:chgData name="Luca Crocetti" userId="52efdf86-ba77-4dcf-8f92-67ea05fd85b4" providerId="ADAL" clId="{44298F47-E88B-4AB1-83FB-3EB16B5D3730}" dt="2023-10-18T21:01:45.723" v="1750"/>
          <ac:inkMkLst>
            <pc:docMk/>
            <pc:sldMk cId="207222023" sldId="551"/>
            <ac:inkMk id="619" creationId="{F723230E-8A8E-2A8B-6283-D523736C7BAC}"/>
          </ac:inkMkLst>
        </pc:inkChg>
        <pc:inkChg chg="del mod">
          <ac:chgData name="Luca Crocetti" userId="52efdf86-ba77-4dcf-8f92-67ea05fd85b4" providerId="ADAL" clId="{44298F47-E88B-4AB1-83FB-3EB16B5D3730}" dt="2023-10-18T21:01:45.718" v="1733"/>
          <ac:inkMkLst>
            <pc:docMk/>
            <pc:sldMk cId="207222023" sldId="551"/>
            <ac:inkMk id="620" creationId="{FBFE89A1-B6AD-3549-6AE1-451ABD9D6349}"/>
          </ac:inkMkLst>
        </pc:inkChg>
        <pc:inkChg chg="del mod">
          <ac:chgData name="Luca Crocetti" userId="52efdf86-ba77-4dcf-8f92-67ea05fd85b4" providerId="ADAL" clId="{44298F47-E88B-4AB1-83FB-3EB16B5D3730}" dt="2023-10-18T21:01:45.734" v="1772"/>
          <ac:inkMkLst>
            <pc:docMk/>
            <pc:sldMk cId="207222023" sldId="551"/>
            <ac:inkMk id="621" creationId="{CDD7D0C0-C993-EB8D-37E7-DA47E6D072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2" creationId="{4FEAD9D4-4D58-52E6-39CE-8AF6B030D209}"/>
          </ac:inkMkLst>
        </pc:inkChg>
        <pc:inkChg chg="del">
          <ac:chgData name="Luca Crocetti" userId="52efdf86-ba77-4dcf-8f92-67ea05fd85b4" providerId="ADAL" clId="{44298F47-E88B-4AB1-83FB-3EB16B5D3730}" dt="2023-10-18T21:01:45.732" v="1764"/>
          <ac:inkMkLst>
            <pc:docMk/>
            <pc:sldMk cId="207222023" sldId="551"/>
            <ac:inkMk id="623" creationId="{13B21B8C-F031-0EBF-3FB2-D4F78C7A0B4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4" creationId="{6594F360-A552-7612-657D-7A2DDB535594}"/>
          </ac:inkMkLst>
        </pc:inkChg>
        <pc:inkChg chg="del">
          <ac:chgData name="Luca Crocetti" userId="52efdf86-ba77-4dcf-8f92-67ea05fd85b4" providerId="ADAL" clId="{44298F47-E88B-4AB1-83FB-3EB16B5D3730}" dt="2023-10-18T21:01:45.732" v="1760"/>
          <ac:inkMkLst>
            <pc:docMk/>
            <pc:sldMk cId="207222023" sldId="551"/>
            <ac:inkMk id="625" creationId="{6F3F41F7-35A4-ECEB-5DC7-4E1EB544F3D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6" creationId="{C3A6DE29-7DA0-EB11-B9BC-87BF94B88380}"/>
          </ac:inkMkLst>
        </pc:inkChg>
        <pc:inkChg chg="del">
          <ac:chgData name="Luca Crocetti" userId="52efdf86-ba77-4dcf-8f92-67ea05fd85b4" providerId="ADAL" clId="{44298F47-E88B-4AB1-83FB-3EB16B5D3730}" dt="2023-10-18T21:01:45.733" v="1769"/>
          <ac:inkMkLst>
            <pc:docMk/>
            <pc:sldMk cId="207222023" sldId="551"/>
            <ac:inkMk id="627" creationId="{E22A1F9F-A523-B900-B7A9-21E91B66F4CA}"/>
          </ac:inkMkLst>
        </pc:inkChg>
        <pc:inkChg chg="del">
          <ac:chgData name="Luca Crocetti" userId="52efdf86-ba77-4dcf-8f92-67ea05fd85b4" providerId="ADAL" clId="{44298F47-E88B-4AB1-83FB-3EB16B5D3730}" dt="2023-10-18T21:01:45.733" v="1766"/>
          <ac:inkMkLst>
            <pc:docMk/>
            <pc:sldMk cId="207222023" sldId="551"/>
            <ac:inkMk id="628" creationId="{80F1F91B-19AD-EC93-F544-213C325560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0" creationId="{65FAE668-1822-5C34-0A51-9E6D3AF55FD7}"/>
          </ac:inkMkLst>
        </pc:inkChg>
        <pc:inkChg chg="del">
          <ac:chgData name="Luca Crocetti" userId="52efdf86-ba77-4dcf-8f92-67ea05fd85b4" providerId="ADAL" clId="{44298F47-E88B-4AB1-83FB-3EB16B5D3730}" dt="2023-10-18T21:01:45.720" v="1741"/>
          <ac:inkMkLst>
            <pc:docMk/>
            <pc:sldMk cId="207222023" sldId="551"/>
            <ac:inkMk id="631" creationId="{2512621D-4783-E9D1-9567-DFF480FBCA6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2" creationId="{54656F6D-79F4-4BA7-46B1-374D9FA83324}"/>
          </ac:inkMkLst>
        </pc:inkChg>
        <pc:inkChg chg="del">
          <ac:chgData name="Luca Crocetti" userId="52efdf86-ba77-4dcf-8f92-67ea05fd85b4" providerId="ADAL" clId="{44298F47-E88B-4AB1-83FB-3EB16B5D3730}" dt="2023-10-18T21:01:46.621" v="1773"/>
          <ac:inkMkLst>
            <pc:docMk/>
            <pc:sldMk cId="207222023" sldId="551"/>
            <ac:inkMk id="633" creationId="{C0E22D22-C79C-46F1-3574-910FA807851F}"/>
          </ac:inkMkLst>
        </pc:inkChg>
        <pc:inkChg chg="del">
          <ac:chgData name="Luca Crocetti" userId="52efdf86-ba77-4dcf-8f92-67ea05fd85b4" providerId="ADAL" clId="{44298F47-E88B-4AB1-83FB-3EB16B5D3730}" dt="2023-10-18T21:01:45.727" v="1752"/>
          <ac:inkMkLst>
            <pc:docMk/>
            <pc:sldMk cId="207222023" sldId="551"/>
            <ac:inkMk id="634" creationId="{7B8091BE-D21C-F0BA-78DF-F172CF3022F2}"/>
          </ac:inkMkLst>
        </pc:inkChg>
        <pc:inkChg chg="del">
          <ac:chgData name="Luca Crocetti" userId="52efdf86-ba77-4dcf-8f92-67ea05fd85b4" providerId="ADAL" clId="{44298F47-E88B-4AB1-83FB-3EB16B5D3730}" dt="2023-10-18T21:01:45.718" v="1734"/>
          <ac:inkMkLst>
            <pc:docMk/>
            <pc:sldMk cId="207222023" sldId="551"/>
            <ac:inkMk id="635" creationId="{1177F779-6EBC-259D-21AB-1AF6B04DB2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6" creationId="{E4E594B3-7FAF-BF7C-58EF-E5B93767491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7" creationId="{3BB8FD5B-21F6-E65A-11E7-2BAE11BE526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8" creationId="{6A79E79B-1DBB-7F9C-60DC-D99775E5F3E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9" creationId="{E756E0A8-20FA-C2C8-1B01-E6DF0B2C2868}"/>
          </ac:inkMkLst>
        </pc:inkChg>
        <pc:inkChg chg="del mod">
          <ac:chgData name="Luca Crocetti" userId="52efdf86-ba77-4dcf-8f92-67ea05fd85b4" providerId="ADAL" clId="{44298F47-E88B-4AB1-83FB-3EB16B5D3730}" dt="2023-10-18T21:02:29.291" v="1874"/>
          <ac:inkMkLst>
            <pc:docMk/>
            <pc:sldMk cId="207222023" sldId="551"/>
            <ac:inkMk id="640" creationId="{3D2F5879-0FC6-6892-57A4-BA9BA96000ED}"/>
          </ac:inkMkLst>
        </pc:inkChg>
        <pc:inkChg chg="del mod">
          <ac:chgData name="Luca Crocetti" userId="52efdf86-ba77-4dcf-8f92-67ea05fd85b4" providerId="ADAL" clId="{44298F47-E88B-4AB1-83FB-3EB16B5D3730}" dt="2023-10-18T21:02:29.292" v="1877"/>
          <ac:inkMkLst>
            <pc:docMk/>
            <pc:sldMk cId="207222023" sldId="551"/>
            <ac:inkMk id="641" creationId="{F32AF4CA-15FD-1355-AAE6-D4E1D2FB8639}"/>
          </ac:inkMkLst>
        </pc:inkChg>
        <pc:inkChg chg="del mod">
          <ac:chgData name="Luca Crocetti" userId="52efdf86-ba77-4dcf-8f92-67ea05fd85b4" providerId="ADAL" clId="{44298F47-E88B-4AB1-83FB-3EB16B5D3730}" dt="2023-10-18T21:02:29.281" v="1832"/>
          <ac:inkMkLst>
            <pc:docMk/>
            <pc:sldMk cId="207222023" sldId="551"/>
            <ac:inkMk id="642" creationId="{804DEC96-25D8-A075-9625-4ECA1736809B}"/>
          </ac:inkMkLst>
        </pc:inkChg>
        <pc:inkChg chg="del mod">
          <ac:chgData name="Luca Crocetti" userId="52efdf86-ba77-4dcf-8f92-67ea05fd85b4" providerId="ADAL" clId="{44298F47-E88B-4AB1-83FB-3EB16B5D3730}" dt="2023-10-18T21:02:29.284" v="1843"/>
          <ac:inkMkLst>
            <pc:docMk/>
            <pc:sldMk cId="207222023" sldId="551"/>
            <ac:inkMk id="643" creationId="{A1CE533F-848D-48EE-66B3-1CF193A9E9EF}"/>
          </ac:inkMkLst>
        </pc:inkChg>
        <pc:inkChg chg="del mod">
          <ac:chgData name="Luca Crocetti" userId="52efdf86-ba77-4dcf-8f92-67ea05fd85b4" providerId="ADAL" clId="{44298F47-E88B-4AB1-83FB-3EB16B5D3730}" dt="2023-10-18T21:01:45.723" v="1749"/>
          <ac:inkMkLst>
            <pc:docMk/>
            <pc:sldMk cId="207222023" sldId="551"/>
            <ac:inkMk id="646" creationId="{FE3F6422-86DA-CB01-FF52-C11020D82CD3}"/>
          </ac:inkMkLst>
        </pc:inkChg>
        <pc:inkChg chg="del mod">
          <ac:chgData name="Luca Crocetti" userId="52efdf86-ba77-4dcf-8f92-67ea05fd85b4" providerId="ADAL" clId="{44298F47-E88B-4AB1-83FB-3EB16B5D3730}" dt="2023-10-18T21:01:45.725" v="1751"/>
          <ac:inkMkLst>
            <pc:docMk/>
            <pc:sldMk cId="207222023" sldId="551"/>
            <ac:inkMk id="647" creationId="{08290324-CB8B-CB57-4CF9-57EF55615BDA}"/>
          </ac:inkMkLst>
        </pc:inkChg>
        <pc:inkChg chg="del mod">
          <ac:chgData name="Luca Crocetti" userId="52efdf86-ba77-4dcf-8f92-67ea05fd85b4" providerId="ADAL" clId="{44298F47-E88B-4AB1-83FB-3EB16B5D3730}" dt="2023-10-18T21:01:45.720" v="1740"/>
          <ac:inkMkLst>
            <pc:docMk/>
            <pc:sldMk cId="207222023" sldId="551"/>
            <ac:inkMk id="648" creationId="{AEF7C07D-BAE3-16A0-A770-47C1A391743F}"/>
          </ac:inkMkLst>
        </pc:inkChg>
        <pc:inkChg chg="del mod">
          <ac:chgData name="Luca Crocetti" userId="52efdf86-ba77-4dcf-8f92-67ea05fd85b4" providerId="ADAL" clId="{44298F47-E88B-4AB1-83FB-3EB16B5D3730}" dt="2023-10-18T21:01:45.731" v="1759"/>
          <ac:inkMkLst>
            <pc:docMk/>
            <pc:sldMk cId="207222023" sldId="551"/>
            <ac:inkMk id="649" creationId="{58FB5E3E-3CDE-2373-BF1B-97117C0CCBA6}"/>
          </ac:inkMkLst>
        </pc:inkChg>
        <pc:inkChg chg="del mod">
          <ac:chgData name="Luca Crocetti" userId="52efdf86-ba77-4dcf-8f92-67ea05fd85b4" providerId="ADAL" clId="{44298F47-E88B-4AB1-83FB-3EB16B5D3730}" dt="2023-10-18T21:01:45.732" v="1761"/>
          <ac:inkMkLst>
            <pc:docMk/>
            <pc:sldMk cId="207222023" sldId="551"/>
            <ac:inkMk id="650" creationId="{249F25CD-A335-BC25-D9E4-315D0ADCCC63}"/>
          </ac:inkMkLst>
        </pc:inkChg>
        <pc:inkChg chg="del mod">
          <ac:chgData name="Luca Crocetti" userId="52efdf86-ba77-4dcf-8f92-67ea05fd85b4" providerId="ADAL" clId="{44298F47-E88B-4AB1-83FB-3EB16B5D3730}" dt="2023-10-18T21:01:45.730" v="1754"/>
          <ac:inkMkLst>
            <pc:docMk/>
            <pc:sldMk cId="207222023" sldId="551"/>
            <ac:inkMk id="651" creationId="{09B21DDF-1AF8-64FA-ADC7-37955EF21C85}"/>
          </ac:inkMkLst>
        </pc:inkChg>
        <pc:inkChg chg="del mod">
          <ac:chgData name="Luca Crocetti" userId="52efdf86-ba77-4dcf-8f92-67ea05fd85b4" providerId="ADAL" clId="{44298F47-E88B-4AB1-83FB-3EB16B5D3730}" dt="2023-10-18T21:01:45.720" v="1744"/>
          <ac:inkMkLst>
            <pc:docMk/>
            <pc:sldMk cId="207222023" sldId="551"/>
            <ac:inkMk id="652" creationId="{1E6BE25D-71EF-5E57-84FD-51E5FC98E79B}"/>
          </ac:inkMkLst>
        </pc:inkChg>
        <pc:inkChg chg="del mod">
          <ac:chgData name="Luca Crocetti" userId="52efdf86-ba77-4dcf-8f92-67ea05fd85b4" providerId="ADAL" clId="{44298F47-E88B-4AB1-83FB-3EB16B5D3730}" dt="2023-10-18T21:01:45.733" v="1768"/>
          <ac:inkMkLst>
            <pc:docMk/>
            <pc:sldMk cId="207222023" sldId="551"/>
            <ac:inkMk id="653" creationId="{41ED68A0-5B65-8A38-08B5-F38789CD18A8}"/>
          </ac:inkMkLst>
        </pc:inkChg>
        <pc:inkChg chg="del">
          <ac:chgData name="Luca Crocetti" userId="52efdf86-ba77-4dcf-8f92-67ea05fd85b4" providerId="ADAL" clId="{44298F47-E88B-4AB1-83FB-3EB16B5D3730}" dt="2023-10-18T21:01:45.717" v="1732"/>
          <ac:inkMkLst>
            <pc:docMk/>
            <pc:sldMk cId="207222023" sldId="551"/>
            <ac:inkMk id="654" creationId="{478D90B1-1F60-6976-AF1F-BA26071C9694}"/>
          </ac:inkMkLst>
        </pc:inkChg>
        <pc:inkChg chg="del mod">
          <ac:chgData name="Luca Crocetti" userId="52efdf86-ba77-4dcf-8f92-67ea05fd85b4" providerId="ADAL" clId="{44298F47-E88B-4AB1-83FB-3EB16B5D3730}" dt="2023-10-18T21:01:45.722" v="1747"/>
          <ac:inkMkLst>
            <pc:docMk/>
            <pc:sldMk cId="207222023" sldId="551"/>
            <ac:inkMk id="655" creationId="{11971D9C-C6AE-599F-58F4-1EEB74BBE02B}"/>
          </ac:inkMkLst>
        </pc:inkChg>
        <pc:inkChg chg="del mod">
          <ac:chgData name="Luca Crocetti" userId="52efdf86-ba77-4dcf-8f92-67ea05fd85b4" providerId="ADAL" clId="{44298F47-E88B-4AB1-83FB-3EB16B5D3730}" dt="2023-10-18T21:01:45.732" v="1762"/>
          <ac:inkMkLst>
            <pc:docMk/>
            <pc:sldMk cId="207222023" sldId="551"/>
            <ac:inkMk id="656" creationId="{0615CFF5-DE35-5195-6FFF-403749A3D5B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7" creationId="{C0CA6A65-65E2-61F8-E07F-0E86D8E9010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9" creationId="{4014491D-73E1-82BB-90E9-6B1BAE7C659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0" creationId="{47A5E669-AF35-86C7-60CB-17B8751F177B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2" creationId="{C9AA81DD-8D52-8583-A458-320F033976D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3" creationId="{7C73A021-CF26-AB5A-D066-BF0757423F3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4" creationId="{536E6010-6C48-538F-6A2F-51CCEDCA73B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5" creationId="{48EF6A64-ACC0-2627-C879-659A0A9E866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6" creationId="{3F4B2F3D-6093-BE65-48D9-C2E6F1F7641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7" creationId="{74DD1956-4D61-30C8-794A-865FF534B291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69" creationId="{CB045FB3-2754-7A3C-7E83-408BEF3B49E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0" creationId="{BD537F0A-5F2E-9025-F498-E0004BA4F587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1" creationId="{4733EA20-D907-3C57-58F9-EB44EBB58DC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2" creationId="{D93402A9-4AEB-A9FC-5D5B-659604AE595B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3" creationId="{4470DD90-1CC6-C422-7063-48C03AF0F74B}"/>
          </ac:inkMkLst>
        </pc:inkChg>
        <pc:inkChg chg="add del mod">
          <ac:chgData name="Luca Crocetti" userId="52efdf86-ba77-4dcf-8f92-67ea05fd85b4" providerId="ADAL" clId="{44298F47-E88B-4AB1-83FB-3EB16B5D3730}" dt="2023-10-18T21:03:13.200" v="1955"/>
          <ac:inkMkLst>
            <pc:docMk/>
            <pc:sldMk cId="207222023" sldId="551"/>
            <ac:inkMk id="675" creationId="{105DDE3E-8A7E-8863-9CEB-A0517C09CC59}"/>
          </ac:inkMkLst>
        </pc:inkChg>
        <pc:inkChg chg="add del mod">
          <ac:chgData name="Luca Crocetti" userId="52efdf86-ba77-4dcf-8f92-67ea05fd85b4" providerId="ADAL" clId="{44298F47-E88B-4AB1-83FB-3EB16B5D3730}" dt="2023-10-18T21:03:13.200" v="1956"/>
          <ac:inkMkLst>
            <pc:docMk/>
            <pc:sldMk cId="207222023" sldId="551"/>
            <ac:inkMk id="676" creationId="{D3085149-6AF7-ABCF-BD23-6F1A87D0E667}"/>
          </ac:inkMkLst>
        </pc:inkChg>
        <pc:inkChg chg="add del mod">
          <ac:chgData name="Luca Crocetti" userId="52efdf86-ba77-4dcf-8f92-67ea05fd85b4" providerId="ADAL" clId="{44298F47-E88B-4AB1-83FB-3EB16B5D3730}" dt="2023-10-18T21:03:13.200" v="1954"/>
          <ac:inkMkLst>
            <pc:docMk/>
            <pc:sldMk cId="207222023" sldId="551"/>
            <ac:inkMk id="677" creationId="{FDB18D8A-A43F-B53C-D0E2-50B6BABC3A67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79" creationId="{88EB3C10-2B43-FC48-96EE-4B2A48EFD814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0" creationId="{419BC5FF-5EEA-417F-5B0D-7EFE2A930F91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1" creationId="{22567DF8-1C1C-F15D-D128-EA1A5F9252A2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2" creationId="{EEA6BB7F-B00B-C534-1F55-E6ACE1764DA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4" creationId="{0555C1B7-3871-865F-5AA5-D7469EB5880D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5" creationId="{6E5A965E-549E-ADAC-AF93-830B72F28F8A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6" creationId="{FCF6DEE6-87F9-B48A-8970-FACC1D27992B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7" creationId="{45B0749F-3FEB-B50B-C9C3-22F81F5B23C3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8" creationId="{7FD8C00A-FCE5-1DF6-B850-60DF0CE4891E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9" creationId="{EA927FB8-EDE9-30C4-8DA0-064D65C64568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0" creationId="{360F9543-AB1C-422B-DDD8-852F5AA3C97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1" creationId="{1760156D-EEF9-1403-6713-0AECCEB0B229}"/>
          </ac:inkMkLst>
        </pc:inkChg>
        <pc:inkChg chg="add del mod">
          <ac:chgData name="Luca Crocetti" userId="52efdf86-ba77-4dcf-8f92-67ea05fd85b4" providerId="ADAL" clId="{44298F47-E88B-4AB1-83FB-3EB16B5D3730}" dt="2023-10-18T21:03:31.575" v="1989"/>
          <ac:inkMkLst>
            <pc:docMk/>
            <pc:sldMk cId="207222023" sldId="551"/>
            <ac:inkMk id="692" creationId="{581B8176-855A-1BDA-62D6-0AFE5CD82E71}"/>
          </ac:inkMkLst>
        </pc:inkChg>
        <pc:inkChg chg="add del mod">
          <ac:chgData name="Luca Crocetti" userId="52efdf86-ba77-4dcf-8f92-67ea05fd85b4" providerId="ADAL" clId="{44298F47-E88B-4AB1-83FB-3EB16B5D3730}" dt="2023-10-18T21:03:31.576" v="1991"/>
          <ac:inkMkLst>
            <pc:docMk/>
            <pc:sldMk cId="207222023" sldId="551"/>
            <ac:inkMk id="693" creationId="{F51A2663-CD99-2B91-1FF5-0BACCA468C73}"/>
          </ac:inkMkLst>
        </pc:inkChg>
        <pc:inkChg chg="add del mod">
          <ac:chgData name="Luca Crocetti" userId="52efdf86-ba77-4dcf-8f92-67ea05fd85b4" providerId="ADAL" clId="{44298F47-E88B-4AB1-83FB-3EB16B5D3730}" dt="2023-10-18T21:03:31.575" v="1990"/>
          <ac:inkMkLst>
            <pc:docMk/>
            <pc:sldMk cId="207222023" sldId="551"/>
            <ac:inkMk id="694" creationId="{D780D19B-3B5F-962C-29C6-F73A4ACA32C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8" creationId="{DF31BEEF-3B6D-4938-8123-D7F3863B5CD9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9" creationId="{717B3FC7-F25E-936E-0576-722296DE6F5F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0" creationId="{BC4143B5-207A-C369-8452-85E0195BCD76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1" creationId="{D9A48814-88F9-3AF1-97EF-A4096BA0255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2" creationId="{4DBA05CF-F58E-44E5-1663-F7BA64E7551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3" creationId="{9E427E58-612A-07B1-AC58-40CC0E28D810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6.977" v="2757"/>
        <pc:sldMkLst>
          <pc:docMk/>
          <pc:sldMk cId="2364200404" sldId="552"/>
        </pc:sldMkLst>
        <pc:spChg chg="mod">
          <ac:chgData name="Luca Crocetti" userId="52efdf86-ba77-4dcf-8f92-67ea05fd85b4" providerId="ADAL" clId="{44298F47-E88B-4AB1-83FB-3EB16B5D3730}" dt="2023-10-19T18:20:46.977" v="2757"/>
          <ac:spMkLst>
            <pc:docMk/>
            <pc:sldMk cId="2364200404" sldId="552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4:42.279" v="2068"/>
          <ac:grpSpMkLst>
            <pc:docMk/>
            <pc:sldMk cId="2364200404" sldId="552"/>
            <ac:grpSpMk id="25" creationId="{3EE89394-64B4-59DC-633B-196BF5F78DCB}"/>
          </ac:grpSpMkLst>
        </pc:grpChg>
        <pc:grpChg chg="del mod">
          <ac:chgData name="Luca Crocetti" userId="52efdf86-ba77-4dcf-8f92-67ea05fd85b4" providerId="ADAL" clId="{44298F47-E88B-4AB1-83FB-3EB16B5D3730}" dt="2023-10-18T21:04:42.282" v="2077"/>
          <ac:grpSpMkLst>
            <pc:docMk/>
            <pc:sldMk cId="2364200404" sldId="552"/>
            <ac:grpSpMk id="26" creationId="{1F77E7DF-8EF6-027E-8E28-3276D80A7F2F}"/>
          </ac:grpSpMkLst>
        </pc:grpChg>
        <pc:grpChg chg="del mod">
          <ac:chgData name="Luca Crocetti" userId="52efdf86-ba77-4dcf-8f92-67ea05fd85b4" providerId="ADAL" clId="{44298F47-E88B-4AB1-83FB-3EB16B5D3730}" dt="2023-10-18T21:04:42.283" v="2080"/>
          <ac:grpSpMkLst>
            <pc:docMk/>
            <pc:sldMk cId="2364200404" sldId="552"/>
            <ac:grpSpMk id="27" creationId="{966CBB27-825E-FF3A-F502-92B03D148447}"/>
          </ac:grpSpMkLst>
        </pc:grpChg>
        <pc:grpChg chg="del mod">
          <ac:chgData name="Luca Crocetti" userId="52efdf86-ba77-4dcf-8f92-67ea05fd85b4" providerId="ADAL" clId="{44298F47-E88B-4AB1-83FB-3EB16B5D3730}" dt="2023-10-18T21:04:42.282" v="2079"/>
          <ac:grpSpMkLst>
            <pc:docMk/>
            <pc:sldMk cId="2364200404" sldId="552"/>
            <ac:grpSpMk id="30" creationId="{27966215-4981-0808-D3AA-29D76BBAC9D9}"/>
          </ac:grpSpMkLst>
        </pc:grpChg>
        <pc:grpChg chg="del mod">
          <ac:chgData name="Luca Crocetti" userId="52efdf86-ba77-4dcf-8f92-67ea05fd85b4" providerId="ADAL" clId="{44298F47-E88B-4AB1-83FB-3EB16B5D3730}" dt="2023-10-18T21:04:42.282" v="2078"/>
          <ac:grpSpMkLst>
            <pc:docMk/>
            <pc:sldMk cId="2364200404" sldId="552"/>
            <ac:grpSpMk id="36" creationId="{B51ACEAB-1402-ECCA-1890-0077EBE15BC9}"/>
          </ac:grpSpMkLst>
        </pc:grpChg>
        <pc:grpChg chg="del mod">
          <ac:chgData name="Luca Crocetti" userId="52efdf86-ba77-4dcf-8f92-67ea05fd85b4" providerId="ADAL" clId="{44298F47-E88B-4AB1-83FB-3EB16B5D3730}" dt="2023-10-18T21:05:35.685" v="2158"/>
          <ac:grpSpMkLst>
            <pc:docMk/>
            <pc:sldMk cId="2364200404" sldId="552"/>
            <ac:grpSpMk id="52" creationId="{E3B613CA-1AF6-B49C-E626-C7E9C9260DAD}"/>
          </ac:grpSpMkLst>
        </pc:grpChg>
        <pc:grpChg chg="del mod">
          <ac:chgData name="Luca Crocetti" userId="52efdf86-ba77-4dcf-8f92-67ea05fd85b4" providerId="ADAL" clId="{44298F47-E88B-4AB1-83FB-3EB16B5D3730}" dt="2023-10-18T21:06:14.669" v="2269"/>
          <ac:grpSpMkLst>
            <pc:docMk/>
            <pc:sldMk cId="2364200404" sldId="552"/>
            <ac:grpSpMk id="197" creationId="{DFF4226B-3EA7-EC6F-5953-B50D5BD9A1A9}"/>
          </ac:grpSpMkLst>
        </pc:grpChg>
        <pc:grpChg chg="del mod">
          <ac:chgData name="Luca Crocetti" userId="52efdf86-ba77-4dcf-8f92-67ea05fd85b4" providerId="ADAL" clId="{44298F47-E88B-4AB1-83FB-3EB16B5D3730}" dt="2023-10-18T21:06:14.667" v="2263"/>
          <ac:grpSpMkLst>
            <pc:docMk/>
            <pc:sldMk cId="2364200404" sldId="552"/>
            <ac:grpSpMk id="212" creationId="{117D25F8-60E9-8B24-6DBA-DB5C47375E1F}"/>
          </ac:grpSpMkLst>
        </pc:grpChg>
        <pc:grpChg chg="del mod">
          <ac:chgData name="Luca Crocetti" userId="52efdf86-ba77-4dcf-8f92-67ea05fd85b4" providerId="ADAL" clId="{44298F47-E88B-4AB1-83FB-3EB16B5D3730}" dt="2023-10-18T21:06:14.668" v="2266"/>
          <ac:grpSpMkLst>
            <pc:docMk/>
            <pc:sldMk cId="2364200404" sldId="552"/>
            <ac:grpSpMk id="213" creationId="{52ED11AF-16EB-3ED0-9664-1D746BECCF69}"/>
          </ac:grpSpMkLst>
        </pc:grpChg>
        <pc:grpChg chg="mod">
          <ac:chgData name="Luca Crocetti" userId="52efdf86-ba77-4dcf-8f92-67ea05fd85b4" providerId="ADAL" clId="{44298F47-E88B-4AB1-83FB-3EB16B5D3730}" dt="2023-10-18T21:04:47.690" v="2092"/>
          <ac:grpSpMkLst>
            <pc:docMk/>
            <pc:sldMk cId="2364200404" sldId="552"/>
            <ac:grpSpMk id="227" creationId="{75070B25-3EA4-9F37-CCB5-5AE379A87F34}"/>
          </ac:grpSpMkLst>
        </pc:grpChg>
        <pc:grpChg chg="del mod">
          <ac:chgData name="Luca Crocetti" userId="52efdf86-ba77-4dcf-8f92-67ea05fd85b4" providerId="ADAL" clId="{44298F47-E88B-4AB1-83FB-3EB16B5D3730}" dt="2023-10-18T21:04:58.359" v="2111"/>
          <ac:grpSpMkLst>
            <pc:docMk/>
            <pc:sldMk cId="2364200404" sldId="552"/>
            <ac:grpSpMk id="244" creationId="{D77A685E-9F99-82C1-40A6-610B6D3A8214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5" creationId="{04207B88-5EB1-40EB-F960-7D641576BA2B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6" creationId="{8A2A4495-8667-AE95-EDBD-D9F9730FA333}"/>
          </ac:grpSpMkLst>
        </pc:grpChg>
        <pc:grpChg chg="del mod">
          <ac:chgData name="Luca Crocetti" userId="52efdf86-ba77-4dcf-8f92-67ea05fd85b4" providerId="ADAL" clId="{44298F47-E88B-4AB1-83FB-3EB16B5D3730}" dt="2023-10-18T21:05:03.414" v="2118"/>
          <ac:grpSpMkLst>
            <pc:docMk/>
            <pc:sldMk cId="2364200404" sldId="552"/>
            <ac:grpSpMk id="250" creationId="{CE78710D-1775-67F7-6902-B9373B1DBF8B}"/>
          </ac:grpSpMkLst>
        </pc:grpChg>
        <pc:grpChg chg="del mod">
          <ac:chgData name="Luca Crocetti" userId="52efdf86-ba77-4dcf-8f92-67ea05fd85b4" providerId="ADAL" clId="{44298F47-E88B-4AB1-83FB-3EB16B5D3730}" dt="2023-10-18T21:05:09.453" v="2125"/>
          <ac:grpSpMkLst>
            <pc:docMk/>
            <pc:sldMk cId="2364200404" sldId="552"/>
            <ac:grpSpMk id="254" creationId="{F24747D1-D808-6D33-0C30-F33BDC23CB0D}"/>
          </ac:grpSpMkLst>
        </pc:grpChg>
        <pc:grpChg chg="mod">
          <ac:chgData name="Luca Crocetti" userId="52efdf86-ba77-4dcf-8f92-67ea05fd85b4" providerId="ADAL" clId="{44298F47-E88B-4AB1-83FB-3EB16B5D3730}" dt="2023-10-18T21:05:13.723" v="2131"/>
          <ac:grpSpMkLst>
            <pc:docMk/>
            <pc:sldMk cId="2364200404" sldId="552"/>
            <ac:grpSpMk id="259" creationId="{DEC36773-5E3F-124C-85E1-456E9A0946A0}"/>
          </ac:grpSpMkLst>
        </pc:grpChg>
        <pc:grpChg chg="del mod">
          <ac:chgData name="Luca Crocetti" userId="52efdf86-ba77-4dcf-8f92-67ea05fd85b4" providerId="ADAL" clId="{44298F47-E88B-4AB1-83FB-3EB16B5D3730}" dt="2023-10-18T21:05:18.414" v="2135"/>
          <ac:grpSpMkLst>
            <pc:docMk/>
            <pc:sldMk cId="2364200404" sldId="552"/>
            <ac:grpSpMk id="262" creationId="{6509C8C9-597B-76C8-9030-404930EE16D1}"/>
          </ac:grpSpMkLst>
        </pc:grpChg>
        <pc:grpChg chg="mod">
          <ac:chgData name="Luca Crocetti" userId="52efdf86-ba77-4dcf-8f92-67ea05fd85b4" providerId="ADAL" clId="{44298F47-E88B-4AB1-83FB-3EB16B5D3730}" dt="2023-10-18T21:05:27.689" v="2149"/>
          <ac:grpSpMkLst>
            <pc:docMk/>
            <pc:sldMk cId="2364200404" sldId="552"/>
            <ac:grpSpMk id="275" creationId="{0712B9E5-3F78-C9A1-1B23-E6825B012F9A}"/>
          </ac:grpSpMkLst>
        </pc:grpChg>
        <pc:grpChg chg="del 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288" creationId="{FA94C0B2-3338-9DF7-5691-12DB56D8E113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1" creationId="{38535EF0-5D9A-7E2E-16A7-51F3C820C9E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324" creationId="{C075C78C-6BA6-EC13-2221-C0BE4BF6BAC1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5" creationId="{715916E8-7949-18D7-AB7F-127B1109C593}"/>
          </ac:grpSpMkLst>
        </pc:grpChg>
        <pc:grpChg chg="del mod">
          <ac:chgData name="Luca Crocetti" userId="52efdf86-ba77-4dcf-8f92-67ea05fd85b4" providerId="ADAL" clId="{44298F47-E88B-4AB1-83FB-3EB16B5D3730}" dt="2023-10-18T21:06:41.309" v="2316"/>
          <ac:grpSpMkLst>
            <pc:docMk/>
            <pc:sldMk cId="2364200404" sldId="552"/>
            <ac:grpSpMk id="368" creationId="{572C4372-7432-21E6-DB34-0EB0DBB64F46}"/>
          </ac:grpSpMkLst>
        </pc:grpChg>
        <pc:grpChg chg="mod">
          <ac:chgData name="Luca Crocetti" userId="52efdf86-ba77-4dcf-8f92-67ea05fd85b4" providerId="ADAL" clId="{44298F47-E88B-4AB1-83FB-3EB16B5D3730}" dt="2023-10-18T21:06:37.496" v="2312"/>
          <ac:grpSpMkLst>
            <pc:docMk/>
            <pc:sldMk cId="2364200404" sldId="552"/>
            <ac:grpSpMk id="369" creationId="{E895D102-76B0-7371-C888-41B2101DFA4B}"/>
          </ac:grpSpMkLst>
        </pc:grpChg>
        <pc:grpChg chg="del 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1" creationId="{87AA1F42-AA1B-833F-4D9A-F9DF071640F0}"/>
          </ac:grpSpMkLst>
        </pc:grpChg>
        <pc:grpChg chg="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6" creationId="{56A614F2-0016-9EF8-D8FD-AA820E2DD81E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6" creationId="{A0F199AA-2D71-5B23-4F92-E98D375A8F29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7" creationId="{441763D0-B824-7C7C-A37E-8DD7915893E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8" creationId="{59421ED7-9A88-CAB6-2715-B95B40D38C9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58" creationId="{48B0F7CB-A3C8-9A7D-C1EC-444FF4473A8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61" creationId="{4488F118-3165-699F-C110-CA5884AABD61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0" creationId="{501F0351-9A28-2CF3-17DF-18B4417FA104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1" creationId="{320B2FAA-E00B-48A7-397F-0DF37AB6F283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3" creationId="{D4DC31D2-2F6F-09D3-F938-A1A576B3D240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8" creationId="{D0D144FB-5986-6206-72D2-AFCF348915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91" creationId="{B433AC73-4548-45CA-36A6-D33B4396B80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06" creationId="{14AF20FA-90B4-715A-983B-26C29A6C4397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3" creationId="{554CCDE4-AD64-6B9D-8104-C9A183F0FDA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5:51.326" v="2200"/>
          <ac:grpSpMkLst>
            <pc:docMk/>
            <pc:sldMk cId="2364200404" sldId="552"/>
            <ac:grpSpMk id="555" creationId="{81A86A66-34C4-853E-B4A0-FC6B7CD82186}"/>
          </ac:grpSpMkLst>
        </pc:grpChg>
        <pc:grpChg chg="del mod">
          <ac:chgData name="Luca Crocetti" userId="52efdf86-ba77-4dcf-8f92-67ea05fd85b4" providerId="ADAL" clId="{44298F47-E88B-4AB1-83FB-3EB16B5D3730}" dt="2023-10-18T21:05:51.325" v="2194"/>
          <ac:grpSpMkLst>
            <pc:docMk/>
            <pc:sldMk cId="2364200404" sldId="552"/>
            <ac:grpSpMk id="556" creationId="{C2387D8E-895B-EBE6-9D38-3976F8B4D6FB}"/>
          </ac:grpSpMkLst>
        </pc:grpChg>
        <pc:grpChg chg="del mod">
          <ac:chgData name="Luca Crocetti" userId="52efdf86-ba77-4dcf-8f92-67ea05fd85b4" providerId="ADAL" clId="{44298F47-E88B-4AB1-83FB-3EB16B5D3730}" dt="2023-10-18T21:05:51.323" v="2184"/>
          <ac:grpSpMkLst>
            <pc:docMk/>
            <pc:sldMk cId="2364200404" sldId="552"/>
            <ac:grpSpMk id="557" creationId="{E18CD6C4-7737-4A9E-B422-978196FA3A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601" creationId="{88F398CB-44FD-A5CB-502C-053110CBEE71}"/>
          </ac:grpSpMkLst>
        </pc:grpChg>
        <pc:inkChg chg="del mod">
          <ac:chgData name="Luca Crocetti" userId="52efdf86-ba77-4dcf-8f92-67ea05fd85b4" providerId="ADAL" clId="{44298F47-E88B-4AB1-83FB-3EB16B5D3730}" dt="2023-10-18T21:04:42.279" v="2070"/>
          <ac:inkMkLst>
            <pc:docMk/>
            <pc:sldMk cId="2364200404" sldId="552"/>
            <ac:inkMk id="3" creationId="{C6E08762-069D-7B71-6398-5680F77D6DE7}"/>
          </ac:inkMkLst>
        </pc:inkChg>
        <pc:inkChg chg="del mod">
          <ac:chgData name="Luca Crocetti" userId="52efdf86-ba77-4dcf-8f92-67ea05fd85b4" providerId="ADAL" clId="{44298F47-E88B-4AB1-83FB-3EB16B5D3730}" dt="2023-10-18T21:04:42.283" v="2082"/>
          <ac:inkMkLst>
            <pc:docMk/>
            <pc:sldMk cId="2364200404" sldId="552"/>
            <ac:inkMk id="5" creationId="{CBA7E523-97CA-9AA9-B61A-7731EED0BA36}"/>
          </ac:inkMkLst>
        </pc:inkChg>
        <pc:inkChg chg="del mod">
          <ac:chgData name="Luca Crocetti" userId="52efdf86-ba77-4dcf-8f92-67ea05fd85b4" providerId="ADAL" clId="{44298F47-E88B-4AB1-83FB-3EB16B5D3730}" dt="2023-10-18T21:04:42.280" v="2073"/>
          <ac:inkMkLst>
            <pc:docMk/>
            <pc:sldMk cId="2364200404" sldId="552"/>
            <ac:inkMk id="6" creationId="{0BD61CB4-661D-A923-6A04-EF547AF039FB}"/>
          </ac:inkMkLst>
        </pc:inkChg>
        <pc:inkChg chg="del">
          <ac:chgData name="Luca Crocetti" userId="52efdf86-ba77-4dcf-8f92-67ea05fd85b4" providerId="ADAL" clId="{44298F47-E88B-4AB1-83FB-3EB16B5D3730}" dt="2023-10-18T21:04:42.278" v="2065"/>
          <ac:inkMkLst>
            <pc:docMk/>
            <pc:sldMk cId="2364200404" sldId="552"/>
            <ac:inkMk id="7" creationId="{3A901C2E-DEBE-FD38-587F-169F64855445}"/>
          </ac:inkMkLst>
        </pc:inkChg>
        <pc:inkChg chg="del mod">
          <ac:chgData name="Luca Crocetti" userId="52efdf86-ba77-4dcf-8f92-67ea05fd85b4" providerId="ADAL" clId="{44298F47-E88B-4AB1-83FB-3EB16B5D3730}" dt="2023-10-18T21:04:42.279" v="2069"/>
          <ac:inkMkLst>
            <pc:docMk/>
            <pc:sldMk cId="2364200404" sldId="552"/>
            <ac:inkMk id="8" creationId="{E14B0C69-B9E6-881E-7AB1-5A0B203A4115}"/>
          </ac:inkMkLst>
        </pc:inkChg>
        <pc:inkChg chg="del mod">
          <ac:chgData name="Luca Crocetti" userId="52efdf86-ba77-4dcf-8f92-67ea05fd85b4" providerId="ADAL" clId="{44298F47-E88B-4AB1-83FB-3EB16B5D3730}" dt="2023-10-18T21:04:42.283" v="2080"/>
          <ac:inkMkLst>
            <pc:docMk/>
            <pc:sldMk cId="2364200404" sldId="552"/>
            <ac:inkMk id="9" creationId="{C15DA2C1-BFB5-7BD5-F1C0-4B05C95BE0AB}"/>
          </ac:inkMkLst>
        </pc:inkChg>
        <pc:inkChg chg="del mod">
          <ac:chgData name="Luca Crocetti" userId="52efdf86-ba77-4dcf-8f92-67ea05fd85b4" providerId="ADAL" clId="{44298F47-E88B-4AB1-83FB-3EB16B5D3730}" dt="2023-10-18T21:04:42.278" v="2067"/>
          <ac:inkMkLst>
            <pc:docMk/>
            <pc:sldMk cId="2364200404" sldId="552"/>
            <ac:inkMk id="10" creationId="{44946B81-B6E1-5F21-115D-183CD8E97057}"/>
          </ac:inkMkLst>
        </pc:inkChg>
        <pc:inkChg chg="del mod">
          <ac:chgData name="Luca Crocetti" userId="52efdf86-ba77-4dcf-8f92-67ea05fd85b4" providerId="ADAL" clId="{44298F47-E88B-4AB1-83FB-3EB16B5D3730}" dt="2023-10-18T21:04:42.284" v="2084"/>
          <ac:inkMkLst>
            <pc:docMk/>
            <pc:sldMk cId="2364200404" sldId="552"/>
            <ac:inkMk id="11" creationId="{F378BFC9-A6C1-B987-EA69-5E926D0FDE09}"/>
          </ac:inkMkLst>
        </pc:inkChg>
        <pc:inkChg chg="del">
          <ac:chgData name="Luca Crocetti" userId="52efdf86-ba77-4dcf-8f92-67ea05fd85b4" providerId="ADAL" clId="{44298F47-E88B-4AB1-83FB-3EB16B5D3730}" dt="2023-10-18T21:04:42.270" v="2061"/>
          <ac:inkMkLst>
            <pc:docMk/>
            <pc:sldMk cId="2364200404" sldId="552"/>
            <ac:inkMk id="12" creationId="{9BBA66E2-D898-4345-383D-34DF08E0FB4A}"/>
          </ac:inkMkLst>
        </pc:inkChg>
        <pc:inkChg chg="del mod">
          <ac:chgData name="Luca Crocetti" userId="52efdf86-ba77-4dcf-8f92-67ea05fd85b4" providerId="ADAL" clId="{44298F47-E88B-4AB1-83FB-3EB16B5D3730}" dt="2023-10-18T21:04:42.278" v="2066"/>
          <ac:inkMkLst>
            <pc:docMk/>
            <pc:sldMk cId="2364200404" sldId="552"/>
            <ac:inkMk id="13" creationId="{B8DDEBAA-EE04-E76C-FE5E-65B75017F947}"/>
          </ac:inkMkLst>
        </pc:inkChg>
        <pc:inkChg chg="del mod">
          <ac:chgData name="Luca Crocetti" userId="52efdf86-ba77-4dcf-8f92-67ea05fd85b4" providerId="ADAL" clId="{44298F47-E88B-4AB1-83FB-3EB16B5D3730}" dt="2023-10-18T21:04:42.280" v="2075"/>
          <ac:inkMkLst>
            <pc:docMk/>
            <pc:sldMk cId="2364200404" sldId="552"/>
            <ac:inkMk id="14" creationId="{A88C0978-7741-605C-6FF7-B6BD97DB3B0F}"/>
          </ac:inkMkLst>
        </pc:inkChg>
        <pc:inkChg chg="del mod">
          <ac:chgData name="Luca Crocetti" userId="52efdf86-ba77-4dcf-8f92-67ea05fd85b4" providerId="ADAL" clId="{44298F47-E88B-4AB1-83FB-3EB16B5D3730}" dt="2023-10-18T21:04:42.276" v="2063"/>
          <ac:inkMkLst>
            <pc:docMk/>
            <pc:sldMk cId="2364200404" sldId="552"/>
            <ac:inkMk id="15" creationId="{423E249F-3497-69B9-44E9-38BB1930C063}"/>
          </ac:inkMkLst>
        </pc:inkChg>
        <pc:inkChg chg="del mod">
          <ac:chgData name="Luca Crocetti" userId="52efdf86-ba77-4dcf-8f92-67ea05fd85b4" providerId="ADAL" clId="{44298F47-E88B-4AB1-83FB-3EB16B5D3730}" dt="2023-10-18T21:04:42.281" v="2076"/>
          <ac:inkMkLst>
            <pc:docMk/>
            <pc:sldMk cId="2364200404" sldId="552"/>
            <ac:inkMk id="16" creationId="{054C94A4-5BF1-47CE-6CE3-534AA3345E84}"/>
          </ac:inkMkLst>
        </pc:inkChg>
        <pc:inkChg chg="del mod">
          <ac:chgData name="Luca Crocetti" userId="52efdf86-ba77-4dcf-8f92-67ea05fd85b4" providerId="ADAL" clId="{44298F47-E88B-4AB1-83FB-3EB16B5D3730}" dt="2023-10-18T21:04:42.282" v="2077"/>
          <ac:inkMkLst>
            <pc:docMk/>
            <pc:sldMk cId="2364200404" sldId="552"/>
            <ac:inkMk id="17" creationId="{90C38F8D-6430-F964-2317-C3D65E94C283}"/>
          </ac:inkMkLst>
        </pc:inkChg>
        <pc:inkChg chg="del mod">
          <ac:chgData name="Luca Crocetti" userId="52efdf86-ba77-4dcf-8f92-67ea05fd85b4" providerId="ADAL" clId="{44298F47-E88B-4AB1-83FB-3EB16B5D3730}" dt="2023-10-18T21:04:42.277" v="2064"/>
          <ac:inkMkLst>
            <pc:docMk/>
            <pc:sldMk cId="2364200404" sldId="552"/>
            <ac:inkMk id="18" creationId="{34F6518C-0554-3B15-28BC-87284CA3D571}"/>
          </ac:inkMkLst>
        </pc:inkChg>
        <pc:inkChg chg="del mod">
          <ac:chgData name="Luca Crocetti" userId="52efdf86-ba77-4dcf-8f92-67ea05fd85b4" providerId="ADAL" clId="{44298F47-E88B-4AB1-83FB-3EB16B5D3730}" dt="2023-10-18T21:04:42.280" v="2074"/>
          <ac:inkMkLst>
            <pc:docMk/>
            <pc:sldMk cId="2364200404" sldId="552"/>
            <ac:inkMk id="19" creationId="{2DE48E28-2CE0-C1A2-7BE2-9171B379BCDD}"/>
          </ac:inkMkLst>
        </pc:inkChg>
        <pc:inkChg chg="del">
          <ac:chgData name="Luca Crocetti" userId="52efdf86-ba77-4dcf-8f92-67ea05fd85b4" providerId="ADAL" clId="{44298F47-E88B-4AB1-83FB-3EB16B5D3730}" dt="2023-10-18T21:04:42.274" v="2062"/>
          <ac:inkMkLst>
            <pc:docMk/>
            <pc:sldMk cId="2364200404" sldId="552"/>
            <ac:inkMk id="20" creationId="{BE8F0F1C-631F-3F47-B9EE-26CB20AB6EFD}"/>
          </ac:inkMkLst>
        </pc:inkChg>
        <pc:inkChg chg="del mod">
          <ac:chgData name="Luca Crocetti" userId="52efdf86-ba77-4dcf-8f92-67ea05fd85b4" providerId="ADAL" clId="{44298F47-E88B-4AB1-83FB-3EB16B5D3730}" dt="2023-10-18T21:04:42.283" v="2083"/>
          <ac:inkMkLst>
            <pc:docMk/>
            <pc:sldMk cId="2364200404" sldId="552"/>
            <ac:inkMk id="21" creationId="{092E133A-F95B-A5D6-6D02-BA5387C585E7}"/>
          </ac:inkMkLst>
        </pc:inkChg>
        <pc:inkChg chg="del mod">
          <ac:chgData name="Luca Crocetti" userId="52efdf86-ba77-4dcf-8f92-67ea05fd85b4" providerId="ADAL" clId="{44298F47-E88B-4AB1-83FB-3EB16B5D3730}" dt="2023-10-18T21:04:42.279" v="2068"/>
          <ac:inkMkLst>
            <pc:docMk/>
            <pc:sldMk cId="2364200404" sldId="552"/>
            <ac:inkMk id="22" creationId="{3B0DDF60-11D6-7EA1-F4D1-0DBF9D1658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3" creationId="{2DE4DAA2-B480-3676-6FB2-62DE71D040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4" creationId="{05B6E111-9FE3-A63F-4555-31F9DCC4ED59}"/>
          </ac:inkMkLst>
        </pc:inkChg>
        <pc:inkChg chg="del">
          <ac:chgData name="Luca Crocetti" userId="52efdf86-ba77-4dcf-8f92-67ea05fd85b4" providerId="ADAL" clId="{44298F47-E88B-4AB1-83FB-3EB16B5D3730}" dt="2023-10-18T21:04:42.282" v="2079"/>
          <ac:inkMkLst>
            <pc:docMk/>
            <pc:sldMk cId="2364200404" sldId="552"/>
            <ac:inkMk id="28" creationId="{6C31513F-996B-62BA-DF19-DB504222199A}"/>
          </ac:inkMkLst>
        </pc:inkChg>
        <pc:inkChg chg="del mod">
          <ac:chgData name="Luca Crocetti" userId="52efdf86-ba77-4dcf-8f92-67ea05fd85b4" providerId="ADAL" clId="{44298F47-E88B-4AB1-83FB-3EB16B5D3730}" dt="2023-10-18T21:04:42.284" v="2085"/>
          <ac:inkMkLst>
            <pc:docMk/>
            <pc:sldMk cId="2364200404" sldId="552"/>
            <ac:inkMk id="29" creationId="{2FDEA6AC-7F9F-A5CD-6BC7-E2D0E850C4B5}"/>
          </ac:inkMkLst>
        </pc:inkChg>
        <pc:inkChg chg="del mod">
          <ac:chgData name="Luca Crocetti" userId="52efdf86-ba77-4dcf-8f92-67ea05fd85b4" providerId="ADAL" clId="{44298F47-E88B-4AB1-83FB-3EB16B5D3730}" dt="2023-10-18T21:04:42.282" v="2078"/>
          <ac:inkMkLst>
            <pc:docMk/>
            <pc:sldMk cId="2364200404" sldId="552"/>
            <ac:inkMk id="31" creationId="{D82AD37B-AB86-997E-3F15-10FCC534E95E}"/>
          </ac:inkMkLst>
        </pc:inkChg>
        <pc:inkChg chg="del mod">
          <ac:chgData name="Luca Crocetti" userId="52efdf86-ba77-4dcf-8f92-67ea05fd85b4" providerId="ADAL" clId="{44298F47-E88B-4AB1-83FB-3EB16B5D3730}" dt="2023-10-18T21:04:42.280" v="2072"/>
          <ac:inkMkLst>
            <pc:docMk/>
            <pc:sldMk cId="2364200404" sldId="552"/>
            <ac:inkMk id="32" creationId="{5361F258-BB85-2772-22FE-E9E1E5AD7A69}"/>
          </ac:inkMkLst>
        </pc:inkChg>
        <pc:inkChg chg="del">
          <ac:chgData name="Luca Crocetti" userId="52efdf86-ba77-4dcf-8f92-67ea05fd85b4" providerId="ADAL" clId="{44298F47-E88B-4AB1-83FB-3EB16B5D3730}" dt="2023-10-18T21:04:42.279" v="2071"/>
          <ac:inkMkLst>
            <pc:docMk/>
            <pc:sldMk cId="2364200404" sldId="552"/>
            <ac:inkMk id="33" creationId="{244EE5AF-ECDD-6D0C-4B52-C305C37282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34" creationId="{01AF13D0-9E1C-B6E5-D92E-34F8339AB125}"/>
          </ac:inkMkLst>
        </pc:inkChg>
        <pc:inkChg chg="del mod">
          <ac:chgData name="Luca Crocetti" userId="52efdf86-ba77-4dcf-8f92-67ea05fd85b4" providerId="ADAL" clId="{44298F47-E88B-4AB1-83FB-3EB16B5D3730}" dt="2023-10-18T21:04:42.283" v="2081"/>
          <ac:inkMkLst>
            <pc:docMk/>
            <pc:sldMk cId="2364200404" sldId="552"/>
            <ac:inkMk id="35" creationId="{03333758-7785-D98D-916E-A4F222096861}"/>
          </ac:inkMkLst>
        </pc:inkChg>
        <pc:inkChg chg="del mod">
          <ac:chgData name="Luca Crocetti" userId="52efdf86-ba77-4dcf-8f92-67ea05fd85b4" providerId="ADAL" clId="{44298F47-E88B-4AB1-83FB-3EB16B5D3730}" dt="2023-10-18T21:05:35.684" v="2153"/>
          <ac:inkMkLst>
            <pc:docMk/>
            <pc:sldMk cId="2364200404" sldId="552"/>
            <ac:inkMk id="38" creationId="{F6CCF7A5-4384-83EF-F2F6-415F54A33F17}"/>
          </ac:inkMkLst>
        </pc:inkChg>
        <pc:inkChg chg="del mod">
          <ac:chgData name="Luca Crocetti" userId="52efdf86-ba77-4dcf-8f92-67ea05fd85b4" providerId="ADAL" clId="{44298F47-E88B-4AB1-83FB-3EB16B5D3730}" dt="2023-10-18T21:05:35.684" v="2152"/>
          <ac:inkMkLst>
            <pc:docMk/>
            <pc:sldMk cId="2364200404" sldId="552"/>
            <ac:inkMk id="39" creationId="{FC050917-FAFD-805A-DEA6-5CCF34C4DEBD}"/>
          </ac:inkMkLst>
        </pc:inkChg>
        <pc:inkChg chg="del mod">
          <ac:chgData name="Luca Crocetti" userId="52efdf86-ba77-4dcf-8f92-67ea05fd85b4" providerId="ADAL" clId="{44298F47-E88B-4AB1-83FB-3EB16B5D3730}" dt="2023-10-18T21:05:35.685" v="2156"/>
          <ac:inkMkLst>
            <pc:docMk/>
            <pc:sldMk cId="2364200404" sldId="552"/>
            <ac:inkMk id="40" creationId="{964BC1EE-46AA-49E1-AF84-7F48174B2649}"/>
          </ac:inkMkLst>
        </pc:inkChg>
        <pc:inkChg chg="del mod">
          <ac:chgData name="Luca Crocetti" userId="52efdf86-ba77-4dcf-8f92-67ea05fd85b4" providerId="ADAL" clId="{44298F47-E88B-4AB1-83FB-3EB16B5D3730}" dt="2023-10-18T21:05:35.684" v="2154"/>
          <ac:inkMkLst>
            <pc:docMk/>
            <pc:sldMk cId="2364200404" sldId="552"/>
            <ac:inkMk id="41" creationId="{30750A51-BA57-75C8-5951-14A84A2374E4}"/>
          </ac:inkMkLst>
        </pc:inkChg>
        <pc:inkChg chg="del mod">
          <ac:chgData name="Luca Crocetti" userId="52efdf86-ba77-4dcf-8f92-67ea05fd85b4" providerId="ADAL" clId="{44298F47-E88B-4AB1-83FB-3EB16B5D3730}" dt="2023-10-18T21:05:36.355" v="2159"/>
          <ac:inkMkLst>
            <pc:docMk/>
            <pc:sldMk cId="2364200404" sldId="552"/>
            <ac:inkMk id="42" creationId="{75065513-BDAE-1953-1129-72DFE1134870}"/>
          </ac:inkMkLst>
        </pc:inkChg>
        <pc:inkChg chg="del mod">
          <ac:chgData name="Luca Crocetti" userId="52efdf86-ba77-4dcf-8f92-67ea05fd85b4" providerId="ADAL" clId="{44298F47-E88B-4AB1-83FB-3EB16B5D3730}" dt="2023-10-18T21:05:35.685" v="2157"/>
          <ac:inkMkLst>
            <pc:docMk/>
            <pc:sldMk cId="2364200404" sldId="552"/>
            <ac:inkMk id="43" creationId="{01DA51BB-A475-4652-66B7-97EA58D41B70}"/>
          </ac:inkMkLst>
        </pc:inkChg>
        <pc:inkChg chg="del mod">
          <ac:chgData name="Luca Crocetti" userId="52efdf86-ba77-4dcf-8f92-67ea05fd85b4" providerId="ADAL" clId="{44298F47-E88B-4AB1-83FB-3EB16B5D3730}" dt="2023-10-18T21:05:35.685" v="2155"/>
          <ac:inkMkLst>
            <pc:docMk/>
            <pc:sldMk cId="2364200404" sldId="552"/>
            <ac:inkMk id="44" creationId="{956BF5B0-6206-21F8-7689-A1D9E097F8E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5" creationId="{8348BD02-1D4D-6206-2C0E-6B6E379C2EBA}"/>
          </ac:inkMkLst>
        </pc:inkChg>
        <pc:inkChg chg="del mod">
          <ac:chgData name="Luca Crocetti" userId="52efdf86-ba77-4dcf-8f92-67ea05fd85b4" providerId="ADAL" clId="{44298F47-E88B-4AB1-83FB-3EB16B5D3730}" dt="2023-10-18T21:05:35.685" v="2158"/>
          <ac:inkMkLst>
            <pc:docMk/>
            <pc:sldMk cId="2364200404" sldId="552"/>
            <ac:inkMk id="46" creationId="{05249485-A7AB-9137-CCE1-0C9EE1CB40D5}"/>
          </ac:inkMkLst>
        </pc:inkChg>
        <pc:inkChg chg="del">
          <ac:chgData name="Luca Crocetti" userId="52efdf86-ba77-4dcf-8f92-67ea05fd85b4" providerId="ADAL" clId="{44298F47-E88B-4AB1-83FB-3EB16B5D3730}" dt="2023-10-18T21:05:35.683" v="2151"/>
          <ac:inkMkLst>
            <pc:docMk/>
            <pc:sldMk cId="2364200404" sldId="552"/>
            <ac:inkMk id="47" creationId="{B316228B-D8F3-3BCB-5546-E8316A8D09B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8" creationId="{FE245A2D-A332-654B-A953-FEAA08C90F3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9" creationId="{53BEA112-3996-6D00-3236-1A3F88F81E7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0" creationId="{A9626ADD-847F-BA64-DF0D-0170197727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1" creationId="{34E5646B-C9D4-C82C-0AEF-2B08359453B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" creationId="{69BD9822-51D3-E57A-AFB3-4FD48F48239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" creationId="{BDCBA8F7-FC46-2A47-6083-AF386154840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5" creationId="{1F0AE623-8239-B52F-ED58-FFD32EDCEE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" creationId="{F3FD8CBE-500E-8DA6-AB54-8A07D0E890B1}"/>
          </ac:inkMkLst>
        </pc:inkChg>
        <pc:inkChg chg="del mod">
          <ac:chgData name="Luca Crocetti" userId="52efdf86-ba77-4dcf-8f92-67ea05fd85b4" providerId="ADAL" clId="{44298F47-E88B-4AB1-83FB-3EB16B5D3730}" dt="2023-10-18T21:05:51.323" v="2185"/>
          <ac:inkMkLst>
            <pc:docMk/>
            <pc:sldMk cId="2364200404" sldId="552"/>
            <ac:inkMk id="57" creationId="{8AE38768-5F0C-3148-5E90-FD9CEC9F8BDC}"/>
          </ac:inkMkLst>
        </pc:inkChg>
        <pc:inkChg chg="del">
          <ac:chgData name="Luca Crocetti" userId="52efdf86-ba77-4dcf-8f92-67ea05fd85b4" providerId="ADAL" clId="{44298F47-E88B-4AB1-83FB-3EB16B5D3730}" dt="2023-10-18T21:05:51.317" v="2176"/>
          <ac:inkMkLst>
            <pc:docMk/>
            <pc:sldMk cId="2364200404" sldId="552"/>
            <ac:inkMk id="58" creationId="{E3DAE8A6-AF67-8925-A06B-0B4FA4D6E7E6}"/>
          </ac:inkMkLst>
        </pc:inkChg>
        <pc:inkChg chg="del mod">
          <ac:chgData name="Luca Crocetti" userId="52efdf86-ba77-4dcf-8f92-67ea05fd85b4" providerId="ADAL" clId="{44298F47-E88B-4AB1-83FB-3EB16B5D3730}" dt="2023-10-18T21:05:51.323" v="2184"/>
          <ac:inkMkLst>
            <pc:docMk/>
            <pc:sldMk cId="2364200404" sldId="552"/>
            <ac:inkMk id="59" creationId="{703E0248-EBFC-1918-2548-C069E77D4E63}"/>
          </ac:inkMkLst>
        </pc:inkChg>
        <pc:inkChg chg="del mod">
          <ac:chgData name="Luca Crocetti" userId="52efdf86-ba77-4dcf-8f92-67ea05fd85b4" providerId="ADAL" clId="{44298F47-E88B-4AB1-83FB-3EB16B5D3730}" dt="2023-10-18T21:05:51.325" v="2197"/>
          <ac:inkMkLst>
            <pc:docMk/>
            <pc:sldMk cId="2364200404" sldId="552"/>
            <ac:inkMk id="60" creationId="{069BAAB5-0D38-37AF-17E3-A71973FBD5D6}"/>
          </ac:inkMkLst>
        </pc:inkChg>
        <pc:inkChg chg="del mod">
          <ac:chgData name="Luca Crocetti" userId="52efdf86-ba77-4dcf-8f92-67ea05fd85b4" providerId="ADAL" clId="{44298F47-E88B-4AB1-83FB-3EB16B5D3730}" dt="2023-10-18T21:05:51.321" v="2181"/>
          <ac:inkMkLst>
            <pc:docMk/>
            <pc:sldMk cId="2364200404" sldId="552"/>
            <ac:inkMk id="62" creationId="{3F904791-04B2-9FC9-A2B4-2FD21A3236A7}"/>
          </ac:inkMkLst>
        </pc:inkChg>
        <pc:inkChg chg="del mod">
          <ac:chgData name="Luca Crocetti" userId="52efdf86-ba77-4dcf-8f92-67ea05fd85b4" providerId="ADAL" clId="{44298F47-E88B-4AB1-83FB-3EB16B5D3730}" dt="2023-10-18T21:05:51.323" v="2187"/>
          <ac:inkMkLst>
            <pc:docMk/>
            <pc:sldMk cId="2364200404" sldId="552"/>
            <ac:inkMk id="63" creationId="{11BCADBF-7B77-DFCE-5118-9DB6CDC45B9C}"/>
          </ac:inkMkLst>
        </pc:inkChg>
        <pc:inkChg chg="del mod">
          <ac:chgData name="Luca Crocetti" userId="52efdf86-ba77-4dcf-8f92-67ea05fd85b4" providerId="ADAL" clId="{44298F47-E88B-4AB1-83FB-3EB16B5D3730}" dt="2023-10-18T21:06:14.658" v="2242"/>
          <ac:inkMkLst>
            <pc:docMk/>
            <pc:sldMk cId="2364200404" sldId="552"/>
            <ac:inkMk id="192" creationId="{AB905EFC-7106-3B6C-00BD-02EB2CE51AD0}"/>
          </ac:inkMkLst>
        </pc:inkChg>
        <pc:inkChg chg="del mod">
          <ac:chgData name="Luca Crocetti" userId="52efdf86-ba77-4dcf-8f92-67ea05fd85b4" providerId="ADAL" clId="{44298F47-E88B-4AB1-83FB-3EB16B5D3730}" dt="2023-10-18T21:06:14.660" v="2245"/>
          <ac:inkMkLst>
            <pc:docMk/>
            <pc:sldMk cId="2364200404" sldId="552"/>
            <ac:inkMk id="193" creationId="{9F4DC440-87BA-118F-529F-9A0F32638D94}"/>
          </ac:inkMkLst>
        </pc:inkChg>
        <pc:inkChg chg="del mod">
          <ac:chgData name="Luca Crocetti" userId="52efdf86-ba77-4dcf-8f92-67ea05fd85b4" providerId="ADAL" clId="{44298F47-E88B-4AB1-83FB-3EB16B5D3730}" dt="2023-10-18T21:06:14.667" v="2262"/>
          <ac:inkMkLst>
            <pc:docMk/>
            <pc:sldMk cId="2364200404" sldId="552"/>
            <ac:inkMk id="194" creationId="{6255379B-CFC8-6415-74C1-9C3F792D7656}"/>
          </ac:inkMkLst>
        </pc:inkChg>
        <pc:inkChg chg="del mod">
          <ac:chgData name="Luca Crocetti" userId="52efdf86-ba77-4dcf-8f92-67ea05fd85b4" providerId="ADAL" clId="{44298F47-E88B-4AB1-83FB-3EB16B5D3730}" dt="2023-10-18T21:06:14.661" v="2247"/>
          <ac:inkMkLst>
            <pc:docMk/>
            <pc:sldMk cId="2364200404" sldId="552"/>
            <ac:inkMk id="195" creationId="{8BAE65D9-826C-486E-58CA-31A58CDF0214}"/>
          </ac:inkMkLst>
        </pc:inkChg>
        <pc:inkChg chg="del mod">
          <ac:chgData name="Luca Crocetti" userId="52efdf86-ba77-4dcf-8f92-67ea05fd85b4" providerId="ADAL" clId="{44298F47-E88B-4AB1-83FB-3EB16B5D3730}" dt="2023-10-18T21:06:14.669" v="2268"/>
          <ac:inkMkLst>
            <pc:docMk/>
            <pc:sldMk cId="2364200404" sldId="552"/>
            <ac:inkMk id="196" creationId="{C07BC4BA-DB8C-02B8-4DF2-4D059E89D0E0}"/>
          </ac:inkMkLst>
        </pc:inkChg>
        <pc:inkChg chg="del mod">
          <ac:chgData name="Luca Crocetti" userId="52efdf86-ba77-4dcf-8f92-67ea05fd85b4" providerId="ADAL" clId="{44298F47-E88B-4AB1-83FB-3EB16B5D3730}" dt="2023-10-18T21:06:14.669" v="2267"/>
          <ac:inkMkLst>
            <pc:docMk/>
            <pc:sldMk cId="2364200404" sldId="552"/>
            <ac:inkMk id="198" creationId="{8093F136-7C2A-A8B7-DA59-568770217250}"/>
          </ac:inkMkLst>
        </pc:inkChg>
        <pc:inkChg chg="del mod">
          <ac:chgData name="Luca Crocetti" userId="52efdf86-ba77-4dcf-8f92-67ea05fd85b4" providerId="ADAL" clId="{44298F47-E88B-4AB1-83FB-3EB16B5D3730}" dt="2023-10-18T21:06:14.658" v="2241"/>
          <ac:inkMkLst>
            <pc:docMk/>
            <pc:sldMk cId="2364200404" sldId="552"/>
            <ac:inkMk id="199" creationId="{BB8F95C6-FE7B-FE66-310D-6EB617DE5E13}"/>
          </ac:inkMkLst>
        </pc:inkChg>
        <pc:inkChg chg="del mod">
          <ac:chgData name="Luca Crocetti" userId="52efdf86-ba77-4dcf-8f92-67ea05fd85b4" providerId="ADAL" clId="{44298F47-E88B-4AB1-83FB-3EB16B5D3730}" dt="2023-10-18T21:06:14.668" v="2265"/>
          <ac:inkMkLst>
            <pc:docMk/>
            <pc:sldMk cId="2364200404" sldId="552"/>
            <ac:inkMk id="200" creationId="{28E9AB8E-F522-2EE8-666F-6BFB1CC5E9D2}"/>
          </ac:inkMkLst>
        </pc:inkChg>
        <pc:inkChg chg="del mod">
          <ac:chgData name="Luca Crocetti" userId="52efdf86-ba77-4dcf-8f92-67ea05fd85b4" providerId="ADAL" clId="{44298F47-E88B-4AB1-83FB-3EB16B5D3730}" dt="2023-10-18T21:06:14.668" v="2266"/>
          <ac:inkMkLst>
            <pc:docMk/>
            <pc:sldMk cId="2364200404" sldId="552"/>
            <ac:inkMk id="201" creationId="{E7975682-E903-992F-7C98-82114B67859A}"/>
          </ac:inkMkLst>
        </pc:inkChg>
        <pc:inkChg chg="del">
          <ac:chgData name="Luca Crocetti" userId="52efdf86-ba77-4dcf-8f92-67ea05fd85b4" providerId="ADAL" clId="{44298F47-E88B-4AB1-83FB-3EB16B5D3730}" dt="2023-10-18T21:06:14.657" v="2238"/>
          <ac:inkMkLst>
            <pc:docMk/>
            <pc:sldMk cId="2364200404" sldId="552"/>
            <ac:inkMk id="202" creationId="{0AB6FA5E-EDE8-8BB3-BA67-8E3DC596E31C}"/>
          </ac:inkMkLst>
        </pc:inkChg>
        <pc:inkChg chg="del mod">
          <ac:chgData name="Luca Crocetti" userId="52efdf86-ba77-4dcf-8f92-67ea05fd85b4" providerId="ADAL" clId="{44298F47-E88B-4AB1-83FB-3EB16B5D3730}" dt="2023-10-18T21:06:14.658" v="2240"/>
          <ac:inkMkLst>
            <pc:docMk/>
            <pc:sldMk cId="2364200404" sldId="552"/>
            <ac:inkMk id="203" creationId="{839696BA-2A21-3465-66A2-17BBEFE0C699}"/>
          </ac:inkMkLst>
        </pc:inkChg>
        <pc:inkChg chg="del mod">
          <ac:chgData name="Luca Crocetti" userId="52efdf86-ba77-4dcf-8f92-67ea05fd85b4" providerId="ADAL" clId="{44298F47-E88B-4AB1-83FB-3EB16B5D3730}" dt="2023-10-18T21:06:14.664" v="2255"/>
          <ac:inkMkLst>
            <pc:docMk/>
            <pc:sldMk cId="2364200404" sldId="552"/>
            <ac:inkMk id="204" creationId="{7B23A965-A4F8-9629-36CB-41323F442AE2}"/>
          </ac:inkMkLst>
        </pc:inkChg>
        <pc:inkChg chg="del mod">
          <ac:chgData name="Luca Crocetti" userId="52efdf86-ba77-4dcf-8f92-67ea05fd85b4" providerId="ADAL" clId="{44298F47-E88B-4AB1-83FB-3EB16B5D3730}" dt="2023-10-18T21:06:14.656" v="2237"/>
          <ac:inkMkLst>
            <pc:docMk/>
            <pc:sldMk cId="2364200404" sldId="552"/>
            <ac:inkMk id="205" creationId="{9D5C89C0-865A-0B20-66D5-2170B31DC849}"/>
          </ac:inkMkLst>
        </pc:inkChg>
        <pc:inkChg chg="del">
          <ac:chgData name="Luca Crocetti" userId="52efdf86-ba77-4dcf-8f92-67ea05fd85b4" providerId="ADAL" clId="{44298F47-E88B-4AB1-83FB-3EB16B5D3730}" dt="2023-10-18T21:06:14.650" v="2231"/>
          <ac:inkMkLst>
            <pc:docMk/>
            <pc:sldMk cId="2364200404" sldId="552"/>
            <ac:inkMk id="206" creationId="{E2E4E013-2B76-3FFF-C6D5-F7B985700F84}"/>
          </ac:inkMkLst>
        </pc:inkChg>
        <pc:inkChg chg="del mod">
          <ac:chgData name="Luca Crocetti" userId="52efdf86-ba77-4dcf-8f92-67ea05fd85b4" providerId="ADAL" clId="{44298F47-E88B-4AB1-83FB-3EB16B5D3730}" dt="2023-10-18T21:06:14.661" v="2248"/>
          <ac:inkMkLst>
            <pc:docMk/>
            <pc:sldMk cId="2364200404" sldId="552"/>
            <ac:inkMk id="207" creationId="{168C4CA8-6D5F-AB49-85C2-439729BE5CB8}"/>
          </ac:inkMkLst>
        </pc:inkChg>
        <pc:inkChg chg="del mod">
          <ac:chgData name="Luca Crocetti" userId="52efdf86-ba77-4dcf-8f92-67ea05fd85b4" providerId="ADAL" clId="{44298F47-E88B-4AB1-83FB-3EB16B5D3730}" dt="2023-10-18T21:06:14.666" v="2259"/>
          <ac:inkMkLst>
            <pc:docMk/>
            <pc:sldMk cId="2364200404" sldId="552"/>
            <ac:inkMk id="208" creationId="{64B1C843-1196-70C1-5881-0524D135C28D}"/>
          </ac:inkMkLst>
        </pc:inkChg>
        <pc:inkChg chg="del mod">
          <ac:chgData name="Luca Crocetti" userId="52efdf86-ba77-4dcf-8f92-67ea05fd85b4" providerId="ADAL" clId="{44298F47-E88B-4AB1-83FB-3EB16B5D3730}" dt="2023-10-18T21:06:37.989" v="2314"/>
          <ac:inkMkLst>
            <pc:docMk/>
            <pc:sldMk cId="2364200404" sldId="552"/>
            <ac:inkMk id="209" creationId="{40B97E3D-56AA-6C3C-8869-D8DDD407412F}"/>
          </ac:inkMkLst>
        </pc:inkChg>
        <pc:inkChg chg="del mod">
          <ac:chgData name="Luca Crocetti" userId="52efdf86-ba77-4dcf-8f92-67ea05fd85b4" providerId="ADAL" clId="{44298F47-E88B-4AB1-83FB-3EB16B5D3730}" dt="2023-10-18T21:06:14.667" v="2263"/>
          <ac:inkMkLst>
            <pc:docMk/>
            <pc:sldMk cId="2364200404" sldId="552"/>
            <ac:inkMk id="210" creationId="{62D16ACB-8C89-F204-821B-DA19CEED98BF}"/>
          </ac:inkMkLst>
        </pc:inkChg>
        <pc:inkChg chg="del mod">
          <ac:chgData name="Luca Crocetti" userId="52efdf86-ba77-4dcf-8f92-67ea05fd85b4" providerId="ADAL" clId="{44298F47-E88B-4AB1-83FB-3EB16B5D3730}" dt="2023-10-18T21:06:14.654" v="2235"/>
          <ac:inkMkLst>
            <pc:docMk/>
            <pc:sldMk cId="2364200404" sldId="552"/>
            <ac:inkMk id="211" creationId="{34C056B3-679F-70F7-E771-839FBC7A76A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4" creationId="{A4B576D4-1502-5B1A-851D-C81E3006EF1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5" creationId="{142EE2D2-9CC4-8542-C8BB-3AAC298408F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6" creationId="{8F3BFF22-C9C2-B8F4-0F2D-E8E2128A7F4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7" creationId="{62223859-D55F-871B-E94C-45E2AC69F09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8" creationId="{A6497D81-A66A-E2E5-46DA-F5EC4FD5EAB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9" creationId="{A2634ABD-36FE-CA35-AF9E-CBE8961BC6A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20" creationId="{B7BCB445-C77C-F456-22F2-018A858D03F0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1" creationId="{F840ED32-6C7F-208B-ABBF-A448BAFA7137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2" creationId="{01EDC7FF-97FD-7AE3-8188-5F7BFA135051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3" creationId="{82F95AA2-E03D-2032-B63B-4D329FD63B9C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4" creationId="{999860B1-B2C4-F9AA-B956-78E5E4491803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5" creationId="{74CE2802-494A-E35F-A5C5-8EF8CDC27064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6" creationId="{16B5BBFA-6AF5-CFED-9676-65B170C1376A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8" creationId="{40F56A9E-3820-7113-D88E-4FA45F6A0F4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9" creationId="{9CE4CC4D-56FF-8EFF-5010-C6C6FA34111C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0" creationId="{D64F6BA4-DC8E-1468-3C69-6A34B3F30815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1" creationId="{17B492D5-09C4-EE5E-FA3D-AC321AE079B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2" creationId="{65F5FB10-3D0C-D833-4D7E-82CD359B2A0E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3" creationId="{468E3B5C-E808-6C65-1898-40C9AEF96454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4" creationId="{F72B5253-FDAF-F647-B7C1-7CAA93D9A49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5" creationId="{C9A476C3-2DAD-5128-74D2-D365B96D98D2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6" creationId="{2A2F042E-EA0F-6046-02F8-ED712EED9587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7" creationId="{35E5408E-2676-F6DC-5C2A-E9D4B3261F5D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8" creationId="{2F34F686-2B1C-CD1E-48A6-887AB236C390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9" creationId="{317BDC16-F24F-FD3C-8CA1-712DE060E90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40" creationId="{0D97E285-1B5B-A395-0B50-2444AE6E8763}"/>
          </ac:inkMkLst>
        </pc:inkChg>
        <pc:inkChg chg="add del mod">
          <ac:chgData name="Luca Crocetti" userId="52efdf86-ba77-4dcf-8f92-67ea05fd85b4" providerId="ADAL" clId="{44298F47-E88B-4AB1-83FB-3EB16B5D3730}" dt="2023-10-18T21:04:58.359" v="2111"/>
          <ac:inkMkLst>
            <pc:docMk/>
            <pc:sldMk cId="2364200404" sldId="552"/>
            <ac:inkMk id="241" creationId="{5ED032A1-33C0-4C04-9516-3CB13A578D1C}"/>
          </ac:inkMkLst>
        </pc:inkChg>
        <pc:inkChg chg="add del mod">
          <ac:chgData name="Luca Crocetti" userId="52efdf86-ba77-4dcf-8f92-67ea05fd85b4" providerId="ADAL" clId="{44298F47-E88B-4AB1-83FB-3EB16B5D3730}" dt="2023-10-18T21:04:58.359" v="2112"/>
          <ac:inkMkLst>
            <pc:docMk/>
            <pc:sldMk cId="2364200404" sldId="552"/>
            <ac:inkMk id="242" creationId="{160A6A51-479B-D02F-394C-DE91091018F4}"/>
          </ac:inkMkLst>
        </pc:inkChg>
        <pc:inkChg chg="add del mod">
          <ac:chgData name="Luca Crocetti" userId="52efdf86-ba77-4dcf-8f92-67ea05fd85b4" providerId="ADAL" clId="{44298F47-E88B-4AB1-83FB-3EB16B5D3730}" dt="2023-10-18T21:04:58.358" v="2110"/>
          <ac:inkMkLst>
            <pc:docMk/>
            <pc:sldMk cId="2364200404" sldId="552"/>
            <ac:inkMk id="243" creationId="{E5270AE7-0779-F9F5-21EE-22F5FE941EB8}"/>
          </ac:inkMkLst>
        </pc:inkChg>
        <pc:inkChg chg="add del mod">
          <ac:chgData name="Luca Crocetti" userId="52efdf86-ba77-4dcf-8f92-67ea05fd85b4" providerId="ADAL" clId="{44298F47-E88B-4AB1-83FB-3EB16B5D3730}" dt="2023-10-18T21:05:03.414" v="2118"/>
          <ac:inkMkLst>
            <pc:docMk/>
            <pc:sldMk cId="2364200404" sldId="552"/>
            <ac:inkMk id="247" creationId="{00D4ED28-9817-DD76-5552-59B114BFBF55}"/>
          </ac:inkMkLst>
        </pc:inkChg>
        <pc:inkChg chg="add del mod">
          <ac:chgData name="Luca Crocetti" userId="52efdf86-ba77-4dcf-8f92-67ea05fd85b4" providerId="ADAL" clId="{44298F47-E88B-4AB1-83FB-3EB16B5D3730}" dt="2023-10-18T21:05:03.412" v="2117"/>
          <ac:inkMkLst>
            <pc:docMk/>
            <pc:sldMk cId="2364200404" sldId="552"/>
            <ac:inkMk id="248" creationId="{9776EF61-3741-0A2A-2A1B-F017F01DA1F7}"/>
          </ac:inkMkLst>
        </pc:inkChg>
        <pc:inkChg chg="add del mod">
          <ac:chgData name="Luca Crocetti" userId="52efdf86-ba77-4dcf-8f92-67ea05fd85b4" providerId="ADAL" clId="{44298F47-E88B-4AB1-83FB-3EB16B5D3730}" dt="2023-10-18T21:05:03.414" v="2119"/>
          <ac:inkMkLst>
            <pc:docMk/>
            <pc:sldMk cId="2364200404" sldId="552"/>
            <ac:inkMk id="249" creationId="{BBC62C68-587B-CD28-D8E5-3CD6564A8BAD}"/>
          </ac:inkMkLst>
        </pc:inkChg>
        <pc:inkChg chg="add del mod">
          <ac:chgData name="Luca Crocetti" userId="52efdf86-ba77-4dcf-8f92-67ea05fd85b4" providerId="ADAL" clId="{44298F47-E88B-4AB1-83FB-3EB16B5D3730}" dt="2023-10-18T21:05:09.453" v="2126"/>
          <ac:inkMkLst>
            <pc:docMk/>
            <pc:sldMk cId="2364200404" sldId="552"/>
            <ac:inkMk id="251" creationId="{C0EA6003-EB13-044C-EDEF-E599B09EDD4D}"/>
          </ac:inkMkLst>
        </pc:inkChg>
        <pc:inkChg chg="add del mod">
          <ac:chgData name="Luca Crocetti" userId="52efdf86-ba77-4dcf-8f92-67ea05fd85b4" providerId="ADAL" clId="{44298F47-E88B-4AB1-83FB-3EB16B5D3730}" dt="2023-10-18T21:05:09.452" v="2124"/>
          <ac:inkMkLst>
            <pc:docMk/>
            <pc:sldMk cId="2364200404" sldId="552"/>
            <ac:inkMk id="252" creationId="{FAB416D0-90DB-1E7F-166E-4EB033A2AADA}"/>
          </ac:inkMkLst>
        </pc:inkChg>
        <pc:inkChg chg="add del mod">
          <ac:chgData name="Luca Crocetti" userId="52efdf86-ba77-4dcf-8f92-67ea05fd85b4" providerId="ADAL" clId="{44298F47-E88B-4AB1-83FB-3EB16B5D3730}" dt="2023-10-18T21:05:09.453" v="2125"/>
          <ac:inkMkLst>
            <pc:docMk/>
            <pc:sldMk cId="2364200404" sldId="552"/>
            <ac:inkMk id="253" creationId="{FA9C3CB3-AFF4-8CD3-56B8-D6165F4DD58E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5" creationId="{EC931C3C-9BD2-87CC-94F6-E351699ADE8B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6" creationId="{8D132DBA-2A61-DA68-3283-8B948D093F3F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7" creationId="{E6C7396F-6897-328E-BC4C-7813E7D249E9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8" creationId="{B26669F2-1EA0-F146-AD25-3C0270924214}"/>
          </ac:inkMkLst>
        </pc:inkChg>
        <pc:inkChg chg="add del mod">
          <ac:chgData name="Luca Crocetti" userId="52efdf86-ba77-4dcf-8f92-67ea05fd85b4" providerId="ADAL" clId="{44298F47-E88B-4AB1-83FB-3EB16B5D3730}" dt="2023-10-18T21:05:18.414" v="2135"/>
          <ac:inkMkLst>
            <pc:docMk/>
            <pc:sldMk cId="2364200404" sldId="552"/>
            <ac:inkMk id="260" creationId="{61CDE98B-50D0-D0C7-20E3-CBD1FDA6FD78}"/>
          </ac:inkMkLst>
        </pc:inkChg>
        <pc:inkChg chg="add del mod">
          <ac:chgData name="Luca Crocetti" userId="52efdf86-ba77-4dcf-8f92-67ea05fd85b4" providerId="ADAL" clId="{44298F47-E88B-4AB1-83FB-3EB16B5D3730}" dt="2023-10-18T21:05:18.416" v="2136"/>
          <ac:inkMkLst>
            <pc:docMk/>
            <pc:sldMk cId="2364200404" sldId="552"/>
            <ac:inkMk id="261" creationId="{3AC0CC34-19F8-20F3-32AE-1C3A0806ED0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3" creationId="{4F47CA81-A786-A624-5205-69BDC63BA6E5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4" creationId="{28D1D1F2-4C31-7885-87FE-89488FDB059F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5" creationId="{1A714FB4-FE85-9F57-E050-575A9041A3A2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6" creationId="{DF18597A-B5E3-FC05-623D-0268CB614EB0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7" creationId="{15A8D080-6EFF-0807-B348-E197CB7D687A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8" creationId="{BF014BEF-F23F-5F96-E841-9C99582CE0C6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9" creationId="{5662EE4B-4F1B-3BDC-3463-3ECDB25AA203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0" creationId="{3B49D160-164B-D668-6FCE-AAB2C69C64F9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1" creationId="{22CA6743-0492-19DC-C76D-4F4B0E97668B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2" creationId="{DE4FDA68-A86E-917B-4FE6-396CAB1FCD61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3" creationId="{03CCD78E-AF44-4791-A09B-E2506400EED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4" creationId="{F9A10F0B-6792-F5C2-04B6-C34E83248F1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6" creationId="{CB699D48-EDE7-412C-E9B6-EC85D5F2BAF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7" creationId="{4B9CB2F7-CA92-9280-99E7-E0C264525434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8" creationId="{AD9FC27B-B406-0D22-57AE-8712C7BD89A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9" creationId="{5F5D62E6-7BBD-3AFC-5483-2C979449D7CE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0" creationId="{4AC5177E-D736-FC99-F325-1195451959F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1" creationId="{76B9B31F-A5ED-E581-8104-9643E06D5302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2" creationId="{0102CAAE-DA30-EAF1-C572-9866960A0C5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3" creationId="{605CD638-D8FB-D2F8-E0BC-F444BE68F57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4" creationId="{363BFC6F-3ACB-C494-2D9B-12838C58F12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5" creationId="{066B15C6-5899-FA35-FC01-635B34B3303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6" creationId="{5753A401-14DA-66FF-FAC9-695CDA414291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7" creationId="{69395880-0FEA-678E-B883-0B399175BC6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9" creationId="{AC6363BD-A292-608B-AFD6-1CEFCF19605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0" creationId="{89EE404E-B5F2-69FB-3F21-504BE640C02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1" creationId="{BEB43381-4AB9-4DE2-7F43-F34196D6E9E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2" creationId="{6D91DCA4-4D6B-E30C-03C8-EC1FB397A3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3" creationId="{BC8661BA-0384-8ADF-F104-912667FF2A2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4" creationId="{FC3E5863-1647-7709-1E06-0FD43FA8B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5" creationId="{5F835B77-543B-2413-946E-7DDC467F6A6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6" creationId="{5FF43553-EB62-2B9E-13DF-8BB8E6324EF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7" creationId="{094B4CFF-03A2-3C50-4F78-95CA8B8B6C5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8" creationId="{073A96A8-4BE0-481C-2E93-40799A7066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9" creationId="{E2954A1F-F6EA-30D8-2B19-FAC489B7700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0" creationId="{0E50D274-3CEF-A69A-882E-A92E0B5108D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1" creationId="{4CDC97D8-8C56-BEA8-E8B7-0173B3E9962C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2" creationId="{6BED5D23-182B-2A0A-6813-3B41308957C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3" creationId="{4885F2EC-9AA5-D0E3-C749-6B885F00DF9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4" creationId="{BDE095C0-CE63-03A7-860E-BF68558EAF8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5" creationId="{C4806C6C-AAC2-F954-406F-F8EE409F763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6" creationId="{E9906A6E-D03F-B1DF-09B9-C05ACA10147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7" creationId="{790EB409-D12E-7A04-5A62-E5896402996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8" creationId="{2CEA3244-4FEB-47FB-2BE5-1AE752207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9" creationId="{D358F203-88EF-9C4C-04E7-6384E764863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0" creationId="{F73469D6-4301-BAF2-D441-752446F34A9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1" creationId="{53EEC2C8-B171-43F7-19D3-AC0F9C540A6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2" creationId="{3F87DFDF-D6E7-44C0-A689-9107FA44A31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3" creationId="{1403A803-6140-8580-F868-8CBA850AE12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4" creationId="{F970512A-D5C1-50D4-16FA-EBD4C2502B8F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5" creationId="{10328189-9412-A96A-F458-A1F00DA01FA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6" creationId="{5481E23C-D12C-6022-C897-C66E3EF6E9F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7" creationId="{EFDCC485-7837-890B-AE9E-98DD88B0782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8" creationId="{DEEF1EA4-A4CB-C211-4C2A-31536404CC5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9" creationId="{848F18B6-B7B7-9AF1-7E97-183472281EE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20" creationId="{50731494-3E70-A223-8218-A26874CF1FC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2" creationId="{0D74B3AC-67AA-92C3-FA46-2FC878C44CF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3" creationId="{86235946-237A-C90D-A4A6-6337FF5207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6" creationId="{1D726A5B-D9A8-0F9F-A5D4-FCD7158ABDF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7" creationId="{1CC29167-386D-463F-51BE-8832FB8B4C5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8" creationId="{6E5B5DA9-81CC-444A-F42E-C4732D48E4A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9" creationId="{DC2E5A3B-9F48-5847-5533-6E43FE28607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0" creationId="{2195BABF-DCF0-192E-D5AB-81751384F69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1" creationId="{E322DDB8-5625-66EA-30DF-A006B629E6C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2" creationId="{145769EE-E38A-3C15-3D40-159A53B4F8F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3" creationId="{6E9CB8C7-4CEC-E10D-4E7F-CA996E1631D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4" creationId="{FD0BC907-3F28-AA57-2C38-ABB9EE0E3C1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5" creationId="{385F5AB5-C52E-F140-51EE-EC2D72C9281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6" creationId="{B962CCE7-87E5-1FA8-9911-C1B9E411A9E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7" creationId="{914C8FD4-1720-FE70-FA7B-CABF7B60C4F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8" creationId="{1957A629-0820-A4B6-EDBB-68624FC3CB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9" creationId="{803F674C-7A63-B6E5-5BAA-64A89B7F612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0" creationId="{2BF50F4C-C4CD-860F-F111-AA49DB18058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1" creationId="{98AD3EFF-18CF-2274-8022-C7B917452EA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2" creationId="{4937B399-7DF8-B9B2-5372-7C0B41E7EC8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3" creationId="{6C5D2856-C82B-3266-8462-652233F4B41C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4" creationId="{46FBA9F0-84BD-D447-332E-ECB3CA58395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5" creationId="{6FE69D41-35DA-2BC1-C995-AFC06063E42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6" creationId="{FADBB60E-8C92-873D-DD41-A23A6C24E33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7" creationId="{0B1A7256-2FB5-C1CF-E981-516E7B83F4B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8" creationId="{6077C2BD-A6B0-9495-9697-C7DCCF44B44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9" creationId="{1B84F211-D012-F503-9D39-56563DC3730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0" creationId="{2062F1A6-F59A-91EF-38CA-BBD63FA8AA7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1" creationId="{F59718A0-EB59-5B18-4919-FF73A28F6A1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2" creationId="{379C8CB7-B326-5217-B30C-0F94EDE371F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3" creationId="{DAE51BA1-6CFF-2D15-AA99-9EF67FD66D2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4" creationId="{472F79B0-7E3D-4B53-168D-029F7A0AABC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5" creationId="{6C6C662D-9812-C6E4-496F-497A94DBD00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6" creationId="{3B90BCAD-9677-6B2D-7988-5EF436E71FC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7" creationId="{03943E25-43FA-5EA5-5458-EEAC598D57E7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8" creationId="{B2E0272A-2C61-F8A2-2290-3547E99A4D7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9" creationId="{B36E3295-2E15-49C2-98E7-52497E6B6716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0" creationId="{B5DEB775-5017-5DD2-A79E-F7D38CDF71E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1" creationId="{4E19CBED-E16A-F20B-3D20-701F342C661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2" creationId="{4159C9FE-FFC9-42ED-2714-57E516037589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3" creationId="{C64870CD-4D18-4796-DE81-A53A71AC7B8E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4" creationId="{85B08D68-5B04-3F5C-242C-7CC4C0A23C13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5" creationId="{242C39B0-09D6-C8DB-4FC8-C788398DF71D}"/>
          </ac:inkMkLst>
        </pc:inkChg>
        <pc:inkChg chg="add del mod">
          <ac:chgData name="Luca Crocetti" userId="52efdf86-ba77-4dcf-8f92-67ea05fd85b4" providerId="ADAL" clId="{44298F47-E88B-4AB1-83FB-3EB16B5D3730}" dt="2023-10-18T21:06:37.987" v="2313"/>
          <ac:inkMkLst>
            <pc:docMk/>
            <pc:sldMk cId="2364200404" sldId="552"/>
            <ac:inkMk id="366" creationId="{2EA62A38-8818-3718-8B4E-33112116446B}"/>
          </ac:inkMkLst>
        </pc:inkChg>
        <pc:inkChg chg="add del mod">
          <ac:chgData name="Luca Crocetti" userId="52efdf86-ba77-4dcf-8f92-67ea05fd85b4" providerId="ADAL" clId="{44298F47-E88B-4AB1-83FB-3EB16B5D3730}" dt="2023-10-18T21:06:42.248" v="2317"/>
          <ac:inkMkLst>
            <pc:docMk/>
            <pc:sldMk cId="2364200404" sldId="552"/>
            <ac:inkMk id="367" creationId="{2EC540FB-FFAF-1A5A-1023-C01B5531D58B}"/>
          </ac:inkMkLst>
        </pc:inkChg>
        <pc:inkChg chg="add del mod">
          <ac:chgData name="Luca Crocetti" userId="52efdf86-ba77-4dcf-8f92-67ea05fd85b4" providerId="ADAL" clId="{44298F47-E88B-4AB1-83FB-3EB16B5D3730}" dt="2023-10-18T21:06:42.249" v="2318"/>
          <ac:inkMkLst>
            <pc:docMk/>
            <pc:sldMk cId="2364200404" sldId="552"/>
            <ac:inkMk id="370" creationId="{8C68E129-CF6B-DD88-8F75-F415F645485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2" creationId="{B34122AA-3EA3-7455-016C-97709AC5E0C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3" creationId="{60D5831E-8504-BBB3-E80E-14FC7B6A0CA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4" creationId="{38754D24-4E91-EB9B-04EF-DF97DC094E6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5" creationId="{4FAE2DC7-3DFE-7168-BD4B-CE17D059C7DB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8" creationId="{B9799059-DD8C-1BD2-93AC-0B511EA6292D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9" creationId="{CE5B2885-7061-3E54-E4B3-D772E94A225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0" creationId="{9604F299-2AC4-C7EC-B6E8-79D89787F69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1" creationId="{BDA8F6C3-5BD3-A84A-61F1-74B02AEE0E09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2" creationId="{ADD03E05-A187-27C5-95C0-B14C9D8E48C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3" creationId="{956ADC0B-C520-EE35-FBEB-36B7A7AB608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4" creationId="{2D714994-7E41-82ED-78B0-97087C50F93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5" creationId="{C782B8D6-627D-8147-D4F9-62E9B2DD6F1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8" creationId="{999834A3-9C3E-CAA8-8FD2-38106A9F141A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9" creationId="{5DB37DA0-3179-BEB1-BC8D-1355615E54FA}"/>
          </ac:inkMkLst>
        </pc:inkChg>
        <pc:inkChg chg="del mod">
          <ac:chgData name="Luca Crocetti" userId="52efdf86-ba77-4dcf-8f92-67ea05fd85b4" providerId="ADAL" clId="{44298F47-E88B-4AB1-83FB-3EB16B5D3730}" dt="2023-10-18T21:05:51.324" v="2192"/>
          <ac:inkMkLst>
            <pc:docMk/>
            <pc:sldMk cId="2364200404" sldId="552"/>
            <ac:inkMk id="450" creationId="{582AC9EA-A92F-6D74-4E47-FEF74ECAFEE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1" creationId="{C2AE229B-19AC-5C5A-27ED-5061C32B4641}"/>
          </ac:inkMkLst>
        </pc:inkChg>
        <pc:inkChg chg="del">
          <ac:chgData name="Luca Crocetti" userId="52efdf86-ba77-4dcf-8f92-67ea05fd85b4" providerId="ADAL" clId="{44298F47-E88B-4AB1-83FB-3EB16B5D3730}" dt="2023-10-18T21:05:51.318" v="2178"/>
          <ac:inkMkLst>
            <pc:docMk/>
            <pc:sldMk cId="2364200404" sldId="552"/>
            <ac:inkMk id="452" creationId="{58B66364-DAD2-7D89-3CDB-052AF8ED557E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3" creationId="{65A38856-7515-8AB7-2F79-BED24DFF5D52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4" creationId="{AF375E58-B628-3E51-EF8D-1426558851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5" creationId="{1807A961-8C97-A0F7-974D-DF0E4FB7E200}"/>
          </ac:inkMkLst>
        </pc:inkChg>
        <pc:inkChg chg="del mod">
          <ac:chgData name="Luca Crocetti" userId="52efdf86-ba77-4dcf-8f92-67ea05fd85b4" providerId="ADAL" clId="{44298F47-E88B-4AB1-83FB-3EB16B5D3730}" dt="2023-10-18T21:05:51.325" v="2194"/>
          <ac:inkMkLst>
            <pc:docMk/>
            <pc:sldMk cId="2364200404" sldId="552"/>
            <ac:inkMk id="456" creationId="{19A03DAD-E063-43EB-FC02-078FABC0F22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7" creationId="{E9D4EE69-3EF1-F0E3-F856-20394411A8C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9" creationId="{991710D0-0BF4-5A03-A86B-4EB964F0362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0" creationId="{96B58D55-3D55-DEDA-EDB0-6C51DE834C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2" creationId="{6D7EA26F-3B9E-56F3-84D9-7408383B63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4" creationId="{A4FCB4A1-CFF6-BF32-038F-6A0DA21E7D0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5" creationId="{40898FC0-5292-884E-0EA4-2E5D21D51EF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7" creationId="{7E78F500-92E2-D290-536E-B1079B6596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8" creationId="{4A7F8E5F-7738-DC03-93BB-3A8E29CD9A6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9" creationId="{8E917718-CDB1-310B-C7B5-223BCECB772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2" creationId="{1907D4EC-6037-8DB7-4AC6-CB89EF2CCC13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3" creationId="{2A4005E3-2CD1-6C9E-184E-A064B1E067E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5" creationId="{11F13C0C-8B0D-D759-C583-F7641518FCD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6" creationId="{08F0C331-C7C1-AA79-3152-AD163EE21149}"/>
          </ac:inkMkLst>
        </pc:inkChg>
        <pc:inkChg chg="del mod">
          <ac:chgData name="Luca Crocetti" userId="52efdf86-ba77-4dcf-8f92-67ea05fd85b4" providerId="ADAL" clId="{44298F47-E88B-4AB1-83FB-3EB16B5D3730}" dt="2023-10-18T21:05:51.326" v="2199"/>
          <ac:inkMkLst>
            <pc:docMk/>
            <pc:sldMk cId="2364200404" sldId="552"/>
            <ac:inkMk id="477" creationId="{01F60DB8-2698-4CBE-9049-4F95505A1185}"/>
          </ac:inkMkLst>
        </pc:inkChg>
        <pc:inkChg chg="del mod">
          <ac:chgData name="Luca Crocetti" userId="52efdf86-ba77-4dcf-8f92-67ea05fd85b4" providerId="ADAL" clId="{44298F47-E88B-4AB1-83FB-3EB16B5D3730}" dt="2023-10-18T21:05:51.321" v="2182"/>
          <ac:inkMkLst>
            <pc:docMk/>
            <pc:sldMk cId="2364200404" sldId="552"/>
            <ac:inkMk id="478" creationId="{ECB4A99D-54F3-3BB5-A1BD-A23479A06389}"/>
          </ac:inkMkLst>
        </pc:inkChg>
        <pc:inkChg chg="del mod">
          <ac:chgData name="Luca Crocetti" userId="52efdf86-ba77-4dcf-8f92-67ea05fd85b4" providerId="ADAL" clId="{44298F47-E88B-4AB1-83FB-3EB16B5D3730}" dt="2023-10-18T21:05:51.324" v="2189"/>
          <ac:inkMkLst>
            <pc:docMk/>
            <pc:sldMk cId="2364200404" sldId="552"/>
            <ac:inkMk id="479" creationId="{71ACA28C-5908-7726-2E3F-DE98C2CA6E55}"/>
          </ac:inkMkLst>
        </pc:inkChg>
        <pc:inkChg chg="del mod">
          <ac:chgData name="Luca Crocetti" userId="52efdf86-ba77-4dcf-8f92-67ea05fd85b4" providerId="ADAL" clId="{44298F47-E88B-4AB1-83FB-3EB16B5D3730}" dt="2023-10-18T21:05:51.324" v="2191"/>
          <ac:inkMkLst>
            <pc:docMk/>
            <pc:sldMk cId="2364200404" sldId="552"/>
            <ac:inkMk id="480" creationId="{F1E5E04B-3C4F-AA09-3BFF-1E2967956C72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1" creationId="{9047FBB6-05E2-E422-7609-B3E992BDD80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2" creationId="{3F73DD2C-069D-B2F5-CADE-D7ECBD22150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4" creationId="{B67320B2-40D3-3557-8B20-869C31FBEF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5" creationId="{85F65765-C62F-8675-5A3A-72A2A015D98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6" creationId="{4075BDFC-7870-E1DA-E50B-89133646B42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7" creationId="{1D28F4A2-0185-904C-E1FD-D0C525E87FDC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9" creationId="{E28D8958-4227-09A4-461F-866B345CA7A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0" creationId="{D7998BD0-3E21-BEA2-990B-54D380C20C4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2" creationId="{26CFE0E4-E851-5E23-33A6-00052DE5032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3" creationId="{FAA80F5F-CC9B-0B34-2D82-6528099A425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4" creationId="{2BB4B3A0-9B5E-898C-BD47-7CC05521498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5" creationId="{8BAB0640-20C7-23A3-2547-1EA94E1714E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6" creationId="{94D949CE-049B-1513-CC0C-25579C4A4F5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7" creationId="{D3FA5193-F30A-C562-D98F-AB72C4F5AC08}"/>
          </ac:inkMkLst>
        </pc:inkChg>
        <pc:inkChg chg="del mod">
          <ac:chgData name="Luca Crocetti" userId="52efdf86-ba77-4dcf-8f92-67ea05fd85b4" providerId="ADAL" clId="{44298F47-E88B-4AB1-83FB-3EB16B5D3730}" dt="2023-10-18T21:05:51.324" v="2190"/>
          <ac:inkMkLst>
            <pc:docMk/>
            <pc:sldMk cId="2364200404" sldId="552"/>
            <ac:inkMk id="498" creationId="{2E56EAA0-BE4F-9ED0-B44B-02E8B41BF0C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0" creationId="{06FD3CB4-2903-B9EF-4847-A7588108F5D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1" creationId="{EE51F6E6-1D77-BB1F-7C41-9F74B16B27A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2" creationId="{1A9FB1F4-23CB-431F-C13A-FE09155EA9C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3" creationId="{BE02C54B-7CB9-A98F-BA8B-C9372CF880E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4" creationId="{046B977F-B361-C389-6BDA-A4E0BFD263E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5" creationId="{C7C018D0-E31B-13D6-124E-2A1DAB00D0A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7" creationId="{0219C190-5F96-B400-22E1-05FA33BBE333}"/>
          </ac:inkMkLst>
        </pc:inkChg>
        <pc:inkChg chg="del mod">
          <ac:chgData name="Luca Crocetti" userId="52efdf86-ba77-4dcf-8f92-67ea05fd85b4" providerId="ADAL" clId="{44298F47-E88B-4AB1-83FB-3EB16B5D3730}" dt="2023-10-18T21:05:51.316" v="2174"/>
          <ac:inkMkLst>
            <pc:docMk/>
            <pc:sldMk cId="2364200404" sldId="552"/>
            <ac:inkMk id="508" creationId="{E9BD3B9B-E1A7-5ADA-EA3B-FC28E54347D5}"/>
          </ac:inkMkLst>
        </pc:inkChg>
        <pc:inkChg chg="del mod">
          <ac:chgData name="Luca Crocetti" userId="52efdf86-ba77-4dcf-8f92-67ea05fd85b4" providerId="ADAL" clId="{44298F47-E88B-4AB1-83FB-3EB16B5D3730}" dt="2023-10-18T21:05:51.326" v="2201"/>
          <ac:inkMkLst>
            <pc:docMk/>
            <pc:sldMk cId="2364200404" sldId="552"/>
            <ac:inkMk id="509" creationId="{83969214-1F29-155D-904F-DE65655BC6B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0" creationId="{0DBE235C-E1AA-5BC6-09E1-49FD089CFBA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1" creationId="{813642A9-46C2-E1F8-B5B5-220198F2E86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2" creationId="{0051CF3C-F569-8E60-9CD7-373D6AE3DEB1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3" creationId="{67E0045B-EB53-29C8-3BED-BBCC1216950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4" creationId="{FE9BBE57-143B-6566-0A77-56559077251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5" creationId="{E8AC9404-17A7-2955-30E5-3A7D836BE13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7" creationId="{453BB39A-8508-520C-F68C-DCE14B14850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8" creationId="{12E6B274-C1B5-EDC8-662C-DA0383749B9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9" creationId="{65DBAE00-3BB8-6E0B-D2CD-277B808CEBD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0" creationId="{120728B6-8733-9E60-B095-C76646152C9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1" creationId="{DF60DF8F-9962-45DE-6916-234ECE6989F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2" creationId="{D6BC653D-82E8-A6D4-81EF-FF9EDD01E73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5" creationId="{FCE46DEA-5131-3697-122F-0AFC94D053B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6" creationId="{3F8D1599-3325-2E41-F414-6C3F773BBBA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7" creationId="{B7F2DDB9-9F57-9DF3-529A-B0D816B05D8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8" creationId="{FE7FD06B-949F-ACA0-E1C9-18F21586CDF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9" creationId="{3450BEC6-9C08-4721-72CC-E68812B10494}"/>
          </ac:inkMkLst>
        </pc:inkChg>
        <pc:inkChg chg="del mod">
          <ac:chgData name="Luca Crocetti" userId="52efdf86-ba77-4dcf-8f92-67ea05fd85b4" providerId="ADAL" clId="{44298F47-E88B-4AB1-83FB-3EB16B5D3730}" dt="2023-10-18T21:05:51.317" v="2177"/>
          <ac:inkMkLst>
            <pc:docMk/>
            <pc:sldMk cId="2364200404" sldId="552"/>
            <ac:inkMk id="530" creationId="{46084EF3-32F4-B215-9581-5C260ACAE1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1" creationId="{41C57A0A-58F3-5AA0-2295-370ABC34B90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2" creationId="{6FCCAAC2-6B63-3A7B-7C64-8CCB533BDE2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3" creationId="{22EF5AEC-5F03-2B4C-FE87-87ABA6F2F8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4" creationId="{68FC678D-8CF6-E40B-CE2A-E35F1046DA42}"/>
          </ac:inkMkLst>
        </pc:inkChg>
        <pc:inkChg chg="del mod">
          <ac:chgData name="Luca Crocetti" userId="52efdf86-ba77-4dcf-8f92-67ea05fd85b4" providerId="ADAL" clId="{44298F47-E88B-4AB1-83FB-3EB16B5D3730}" dt="2023-10-18T21:05:51.326" v="2200"/>
          <ac:inkMkLst>
            <pc:docMk/>
            <pc:sldMk cId="2364200404" sldId="552"/>
            <ac:inkMk id="535" creationId="{7E2A710B-C723-920E-F3BA-D01FF8EA969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6" creationId="{50BA3523-5723-2F50-1863-ADCEF37C3E55}"/>
          </ac:inkMkLst>
        </pc:inkChg>
        <pc:inkChg chg="add del mod">
          <ac:chgData name="Luca Crocetti" userId="52efdf86-ba77-4dcf-8f92-67ea05fd85b4" providerId="ADAL" clId="{44298F47-E88B-4AB1-83FB-3EB16B5D3730}" dt="2023-10-18T21:05:30.548" v="2150"/>
          <ac:inkMkLst>
            <pc:docMk/>
            <pc:sldMk cId="2364200404" sldId="552"/>
            <ac:inkMk id="537" creationId="{76FD366D-FD21-5143-A6BC-001276334E8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8" creationId="{096BF6C2-0E86-2A54-829B-1028DFF426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9" creationId="{7EAAB1AE-64D3-C1E6-CDE9-6363F41C3241}"/>
          </ac:inkMkLst>
        </pc:inkChg>
        <pc:inkChg chg="del mod">
          <ac:chgData name="Luca Crocetti" userId="52efdf86-ba77-4dcf-8f92-67ea05fd85b4" providerId="ADAL" clId="{44298F47-E88B-4AB1-83FB-3EB16B5D3730}" dt="2023-10-18T21:05:51.325" v="2196"/>
          <ac:inkMkLst>
            <pc:docMk/>
            <pc:sldMk cId="2364200404" sldId="552"/>
            <ac:inkMk id="540" creationId="{4CCC7729-B5DE-FA32-72F1-00DF7D0F1EE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1" creationId="{3645422B-AB0F-9987-6554-ABB0498E56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2" creationId="{29B30DED-D9E9-EA11-03D8-FF75B42D8C3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3" creationId="{3340B455-A4DF-C8D9-D402-439B7BDB340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4" creationId="{D225627C-081B-657D-6A26-3933151ED017}"/>
          </ac:inkMkLst>
        </pc:inkChg>
        <pc:inkChg chg="del mod">
          <ac:chgData name="Luca Crocetti" userId="52efdf86-ba77-4dcf-8f92-67ea05fd85b4" providerId="ADAL" clId="{44298F47-E88B-4AB1-83FB-3EB16B5D3730}" dt="2023-10-18T21:05:51.319" v="2180"/>
          <ac:inkMkLst>
            <pc:docMk/>
            <pc:sldMk cId="2364200404" sldId="552"/>
            <ac:inkMk id="545" creationId="{CF3026CA-CEFE-DE8C-AC62-0C4828C35826}"/>
          </ac:inkMkLst>
        </pc:inkChg>
        <pc:inkChg chg="del mod">
          <ac:chgData name="Luca Crocetti" userId="52efdf86-ba77-4dcf-8f92-67ea05fd85b4" providerId="ADAL" clId="{44298F47-E88B-4AB1-83FB-3EB16B5D3730}" dt="2023-10-18T21:05:51.316" v="2175"/>
          <ac:inkMkLst>
            <pc:docMk/>
            <pc:sldMk cId="2364200404" sldId="552"/>
            <ac:inkMk id="546" creationId="{D43BF8D3-3878-4927-FC6D-CA5FBE459214}"/>
          </ac:inkMkLst>
        </pc:inkChg>
        <pc:inkChg chg="del mod">
          <ac:chgData name="Luca Crocetti" userId="52efdf86-ba77-4dcf-8f92-67ea05fd85b4" providerId="ADAL" clId="{44298F47-E88B-4AB1-83FB-3EB16B5D3730}" dt="2023-10-18T21:05:51.325" v="2198"/>
          <ac:inkMkLst>
            <pc:docMk/>
            <pc:sldMk cId="2364200404" sldId="552"/>
            <ac:inkMk id="547" creationId="{D9318F2D-A7F4-8400-6682-ADB47C99AE6D}"/>
          </ac:inkMkLst>
        </pc:inkChg>
        <pc:inkChg chg="del mod">
          <ac:chgData name="Luca Crocetti" userId="52efdf86-ba77-4dcf-8f92-67ea05fd85b4" providerId="ADAL" clId="{44298F47-E88B-4AB1-83FB-3EB16B5D3730}" dt="2023-10-18T21:05:51.322" v="2183"/>
          <ac:inkMkLst>
            <pc:docMk/>
            <pc:sldMk cId="2364200404" sldId="552"/>
            <ac:inkMk id="548" creationId="{7CA19289-C0E6-85D6-F0D1-EC3A47CB8D82}"/>
          </ac:inkMkLst>
        </pc:inkChg>
        <pc:inkChg chg="del mod">
          <ac:chgData name="Luca Crocetti" userId="52efdf86-ba77-4dcf-8f92-67ea05fd85b4" providerId="ADAL" clId="{44298F47-E88B-4AB1-83FB-3EB16B5D3730}" dt="2023-10-18T21:05:51.325" v="2195"/>
          <ac:inkMkLst>
            <pc:docMk/>
            <pc:sldMk cId="2364200404" sldId="552"/>
            <ac:inkMk id="549" creationId="{29509CF9-CC82-7CB8-D0BB-E80D00654BAE}"/>
          </ac:inkMkLst>
        </pc:inkChg>
        <pc:inkChg chg="del">
          <ac:chgData name="Luca Crocetti" userId="52efdf86-ba77-4dcf-8f92-67ea05fd85b4" providerId="ADAL" clId="{44298F47-E88B-4AB1-83FB-3EB16B5D3730}" dt="2023-10-18T21:05:51.315" v="2173"/>
          <ac:inkMkLst>
            <pc:docMk/>
            <pc:sldMk cId="2364200404" sldId="552"/>
            <ac:inkMk id="550" creationId="{A9BAB287-E9D4-E462-ED25-5CDA309B1718}"/>
          </ac:inkMkLst>
        </pc:inkChg>
        <pc:inkChg chg="del mod">
          <ac:chgData name="Luca Crocetti" userId="52efdf86-ba77-4dcf-8f92-67ea05fd85b4" providerId="ADAL" clId="{44298F47-E88B-4AB1-83FB-3EB16B5D3730}" dt="2023-10-18T21:05:51.323" v="2188"/>
          <ac:inkMkLst>
            <pc:docMk/>
            <pc:sldMk cId="2364200404" sldId="552"/>
            <ac:inkMk id="551" creationId="{8D49A9EA-3D93-7ACE-600A-8F9AE2F81B81}"/>
          </ac:inkMkLst>
        </pc:inkChg>
        <pc:inkChg chg="del mod">
          <ac:chgData name="Luca Crocetti" userId="52efdf86-ba77-4dcf-8f92-67ea05fd85b4" providerId="ADAL" clId="{44298F47-E88B-4AB1-83FB-3EB16B5D3730}" dt="2023-10-18T21:05:51.318" v="2179"/>
          <ac:inkMkLst>
            <pc:docMk/>
            <pc:sldMk cId="2364200404" sldId="552"/>
            <ac:inkMk id="552" creationId="{E97C119A-904A-89E9-5297-843C2FD7A481}"/>
          </ac:inkMkLst>
        </pc:inkChg>
        <pc:inkChg chg="del mod">
          <ac:chgData name="Luca Crocetti" userId="52efdf86-ba77-4dcf-8f92-67ea05fd85b4" providerId="ADAL" clId="{44298F47-E88B-4AB1-83FB-3EB16B5D3730}" dt="2023-10-18T21:05:51.324" v="2193"/>
          <ac:inkMkLst>
            <pc:docMk/>
            <pc:sldMk cId="2364200404" sldId="552"/>
            <ac:inkMk id="553" creationId="{AFEEC753-8E3B-E36F-D8F7-5F43E0C198AA}"/>
          </ac:inkMkLst>
        </pc:inkChg>
        <pc:inkChg chg="del mod">
          <ac:chgData name="Luca Crocetti" userId="52efdf86-ba77-4dcf-8f92-67ea05fd85b4" providerId="ADAL" clId="{44298F47-E88B-4AB1-83FB-3EB16B5D3730}" dt="2023-10-18T21:05:51.323" v="2186"/>
          <ac:inkMkLst>
            <pc:docMk/>
            <pc:sldMk cId="2364200404" sldId="552"/>
            <ac:inkMk id="554" creationId="{21752563-E662-000B-6A7D-1FDCA1F6C264}"/>
          </ac:inkMkLst>
        </pc:inkChg>
        <pc:inkChg chg="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58" creationId="{3CA7BA38-B9A8-E94D-B841-B8315CB7EE40}"/>
          </ac:inkMkLst>
        </pc:inkChg>
        <pc:inkChg chg="del mod">
          <ac:chgData name="Luca Crocetti" userId="52efdf86-ba77-4dcf-8f92-67ea05fd85b4" providerId="ADAL" clId="{44298F47-E88B-4AB1-83FB-3EB16B5D3730}" dt="2023-10-18T21:06:14.653" v="2234"/>
          <ac:inkMkLst>
            <pc:docMk/>
            <pc:sldMk cId="2364200404" sldId="552"/>
            <ac:inkMk id="559" creationId="{FA794188-030E-65DF-D5CE-6373DBBD2222}"/>
          </ac:inkMkLst>
        </pc:inkChg>
        <pc:inkChg chg="del mod">
          <ac:chgData name="Luca Crocetti" userId="52efdf86-ba77-4dcf-8f92-67ea05fd85b4" providerId="ADAL" clId="{44298F47-E88B-4AB1-83FB-3EB16B5D3730}" dt="2023-10-18T21:06:14.657" v="2239"/>
          <ac:inkMkLst>
            <pc:docMk/>
            <pc:sldMk cId="2364200404" sldId="552"/>
            <ac:inkMk id="560" creationId="{EA9A2032-768B-7AAD-9D1E-672C25620E9D}"/>
          </ac:inkMkLst>
        </pc:inkChg>
        <pc:inkChg chg="del mod">
          <ac:chgData name="Luca Crocetti" userId="52efdf86-ba77-4dcf-8f92-67ea05fd85b4" providerId="ADAL" clId="{44298F47-E88B-4AB1-83FB-3EB16B5D3730}" dt="2023-10-18T21:06:14.653" v="2233"/>
          <ac:inkMkLst>
            <pc:docMk/>
            <pc:sldMk cId="2364200404" sldId="552"/>
            <ac:inkMk id="561" creationId="{03E4E8E4-7A4B-51FF-8E1F-D8D86939795F}"/>
          </ac:inkMkLst>
        </pc:inkChg>
        <pc:inkChg chg="del mod">
          <ac:chgData name="Luca Crocetti" userId="52efdf86-ba77-4dcf-8f92-67ea05fd85b4" providerId="ADAL" clId="{44298F47-E88B-4AB1-83FB-3EB16B5D3730}" dt="2023-10-18T21:06:14.660" v="2246"/>
          <ac:inkMkLst>
            <pc:docMk/>
            <pc:sldMk cId="2364200404" sldId="552"/>
            <ac:inkMk id="562" creationId="{B79CBA2A-FD7F-E4FC-D9AE-D2F1AD24A8F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3" creationId="{02F03FEB-1A4B-FE45-3A72-D4F86CEFCD9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4" creationId="{116B963F-63EA-AFB0-0EAE-0FFBEEEC0BF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5" creationId="{A7CB62B4-2DEA-60BD-2A9C-CF29CCD7A96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6" creationId="{9B2409C8-8345-E2D9-464D-400B850791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7" creationId="{C2BD8927-0E46-387C-F85F-11E76D82FC1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8" creationId="{6ECA46A2-4ABC-1A12-CF35-3602BC246AF2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9" creationId="{3DB3477C-90C2-946B-6ADB-7B86703BCE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0" creationId="{94491E0D-26F9-77D4-D9BE-01AD906AA5E1}"/>
          </ac:inkMkLst>
        </pc:inkChg>
        <pc:inkChg chg="del mod">
          <ac:chgData name="Luca Crocetti" userId="52efdf86-ba77-4dcf-8f92-67ea05fd85b4" providerId="ADAL" clId="{44298F47-E88B-4AB1-83FB-3EB16B5D3730}" dt="2023-10-18T21:06:14.659" v="2244"/>
          <ac:inkMkLst>
            <pc:docMk/>
            <pc:sldMk cId="2364200404" sldId="552"/>
            <ac:inkMk id="571" creationId="{5BD8CC86-949B-DCCD-1350-115C0944A6C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2" creationId="{528DF6E8-3E66-E8BD-F7A0-85BB90E76120}"/>
          </ac:inkMkLst>
        </pc:inkChg>
        <pc:inkChg chg="del mod">
          <ac:chgData name="Luca Crocetti" userId="52efdf86-ba77-4dcf-8f92-67ea05fd85b4" providerId="ADAL" clId="{44298F47-E88B-4AB1-83FB-3EB16B5D3730}" dt="2023-10-18T21:06:14.662" v="2250"/>
          <ac:inkMkLst>
            <pc:docMk/>
            <pc:sldMk cId="2364200404" sldId="552"/>
            <ac:inkMk id="573" creationId="{91D61852-4AAA-2955-CF2F-92CDE5B4A90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4" creationId="{ED95FA10-42A7-CB85-1688-E06F8BC0CB0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5" creationId="{EBDB567C-332B-2BC2-CCED-FE16BBE4D63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6" creationId="{D0A43900-F78A-50C4-8A93-C6A535B0C9B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7" creationId="{E51C9049-7719-12F1-B725-4F0FF496EF9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8" creationId="{2691B34D-3C05-C424-C5D4-83780523803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9" creationId="{7394C977-855D-6A42-5EAF-6B50577E317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0" creationId="{D266551E-3524-E697-C3F8-45C1BD835A5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1" creationId="{1F3A4BA6-7E07-13E7-B9E0-2F81C30B2CA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2" creationId="{EE658257-7D01-C407-C0C5-F68FC4F447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3" creationId="{D799D3B8-A6A2-8E5D-F4C8-04A2E215FB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4" creationId="{77F5B34F-3FFE-FD88-71C0-EC420231192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5" creationId="{FA6FA3B2-7EA3-50D8-F2E7-FB58A33ED9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6" creationId="{6557C6D0-910F-8E0F-B405-43A8C481438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7" creationId="{6203B8F7-07E7-DA37-919E-B3F2EDA425A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8" creationId="{7E26E6BB-EB65-BF4A-7F46-60F6FEF1A2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9" creationId="{5CD8BF06-01E0-37D9-ED10-B7C655C266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0" creationId="{AC088F8C-312E-2686-6C3C-7687C6604344}"/>
          </ac:inkMkLst>
        </pc:inkChg>
        <pc:inkChg chg="del mod">
          <ac:chgData name="Luca Crocetti" userId="52efdf86-ba77-4dcf-8f92-67ea05fd85b4" providerId="ADAL" clId="{44298F47-E88B-4AB1-83FB-3EB16B5D3730}" dt="2023-10-18T21:06:14.667" v="2260"/>
          <ac:inkMkLst>
            <pc:docMk/>
            <pc:sldMk cId="2364200404" sldId="552"/>
            <ac:inkMk id="591" creationId="{2A51FE33-1B14-0BA8-904B-095AB918F0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2" creationId="{46501937-81E8-95AD-1151-0B210D4C7D3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3" creationId="{7CBE2F4A-4A16-8D3A-7539-553632F1D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4" creationId="{3851C941-01E2-AD1E-DE3C-7A48A7B38065}"/>
          </ac:inkMkLst>
        </pc:inkChg>
        <pc:inkChg chg="del 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95" creationId="{F7758375-2182-790A-3C72-B2AD48DED199}"/>
          </ac:inkMkLst>
        </pc:inkChg>
        <pc:inkChg chg="del mod">
          <ac:chgData name="Luca Crocetti" userId="52efdf86-ba77-4dcf-8f92-67ea05fd85b4" providerId="ADAL" clId="{44298F47-E88B-4AB1-83FB-3EB16B5D3730}" dt="2023-10-18T21:06:14.655" v="2236"/>
          <ac:inkMkLst>
            <pc:docMk/>
            <pc:sldMk cId="2364200404" sldId="552"/>
            <ac:inkMk id="596" creationId="{19693F84-D7EC-DB2C-244D-4EBFE26CE9F2}"/>
          </ac:inkMkLst>
        </pc:inkChg>
        <pc:inkChg chg="del mod">
          <ac:chgData name="Luca Crocetti" userId="52efdf86-ba77-4dcf-8f92-67ea05fd85b4" providerId="ADAL" clId="{44298F47-E88B-4AB1-83FB-3EB16B5D3730}" dt="2023-10-18T21:06:14.668" v="2264"/>
          <ac:inkMkLst>
            <pc:docMk/>
            <pc:sldMk cId="2364200404" sldId="552"/>
            <ac:inkMk id="597" creationId="{02843716-0AFA-9EDA-152B-88DCCA675FA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8" creationId="{9A0FC2CE-069E-A6C9-905E-94FDCB96EFC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9" creationId="{C5BB8624-4530-2B26-743C-72C15B4357B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600" creationId="{077B11D5-FA4B-62FD-F128-56F56099366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2" creationId="{630C50B1-0878-E105-D3BC-4E365680CA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3" creationId="{AF5A239B-A495-3E2C-0B69-91B158FA3B3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4" creationId="{F1DFC052-F119-D029-1455-04642C60C0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5" creationId="{D73D5F46-7C01-27A0-D98E-33E1DB6EB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6" creationId="{63A5C887-A7D3-E33B-7824-CFC3564B22C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7" creationId="{D2F84B59-DD28-1D2F-4901-7DA0CF7A669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8" creationId="{35B3E54B-4C6C-B75D-6D88-3C4ED3C7C19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9" creationId="{74586D72-5B4F-D84F-EEED-C976AFB034C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0" creationId="{112F3AAD-58CB-8D20-9A83-777A13375C8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1" creationId="{AB7A4A25-0A0E-258A-CE17-B2A652338DC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2" creationId="{82BF6D11-D362-08C2-5C05-867CA9582AE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3" creationId="{946AADAF-6A73-33C6-253F-B1C4DFC54D7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4" creationId="{F32A5A21-8E4F-5C11-36AA-2C8983C5FC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5" creationId="{6B18E11A-8CED-8B0C-775E-4EA4007AFB0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6" creationId="{A89410BB-403B-FAFB-220F-C80CFC10D19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7" creationId="{20D1EA47-2D14-E115-EFC8-46037F292E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8" creationId="{325F5F8D-4755-88AB-0341-BEDAD45A7DC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9" creationId="{1F9F4C3B-91E2-7395-174F-D6927C2E388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0" creationId="{26194FDB-6CF1-460B-7669-D7FD85ACD14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1" creationId="{F6AFBF34-C5EB-3C2E-4D5C-0A9DA4E574A1}"/>
          </ac:inkMkLst>
        </pc:inkChg>
        <pc:inkChg chg="del mod">
          <ac:chgData name="Luca Crocetti" userId="52efdf86-ba77-4dcf-8f92-67ea05fd85b4" providerId="ADAL" clId="{44298F47-E88B-4AB1-83FB-3EB16B5D3730}" dt="2023-10-18T21:06:14.665" v="2256"/>
          <ac:inkMkLst>
            <pc:docMk/>
            <pc:sldMk cId="2364200404" sldId="552"/>
            <ac:inkMk id="622" creationId="{D5C18BD1-608F-4D83-C9FE-394E15AB57F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3" creationId="{B0114E40-051E-B879-E448-78CD150D5B58}"/>
          </ac:inkMkLst>
        </pc:inkChg>
        <pc:inkChg chg="del mod">
          <ac:chgData name="Luca Crocetti" userId="52efdf86-ba77-4dcf-8f92-67ea05fd85b4" providerId="ADAL" clId="{44298F47-E88B-4AB1-83FB-3EB16B5D3730}" dt="2023-10-18T21:06:14.666" v="2258"/>
          <ac:inkMkLst>
            <pc:docMk/>
            <pc:sldMk cId="2364200404" sldId="552"/>
            <ac:inkMk id="624" creationId="{98D35372-E423-DA4B-0F22-D13E21A49A4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5" creationId="{EAFC52F3-56FD-30C0-82BE-744F595B2A13}"/>
          </ac:inkMkLst>
        </pc:inkChg>
        <pc:inkChg chg="del mod">
          <ac:chgData name="Luca Crocetti" userId="52efdf86-ba77-4dcf-8f92-67ea05fd85b4" providerId="ADAL" clId="{44298F47-E88B-4AB1-83FB-3EB16B5D3730}" dt="2023-10-18T21:06:14.662" v="2251"/>
          <ac:inkMkLst>
            <pc:docMk/>
            <pc:sldMk cId="2364200404" sldId="552"/>
            <ac:inkMk id="626" creationId="{DFD0750C-782D-78FB-9AB4-9FB4D1A9F73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7" creationId="{A2C70B21-B3FF-68E3-A442-4BD83D1BA69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8" creationId="{CA6D3B50-9D33-2CD1-AB7A-2DF61211FD83}"/>
          </ac:inkMkLst>
        </pc:inkChg>
        <pc:inkChg chg="del mod">
          <ac:chgData name="Luca Crocetti" userId="52efdf86-ba77-4dcf-8f92-67ea05fd85b4" providerId="ADAL" clId="{44298F47-E88B-4AB1-83FB-3EB16B5D3730}" dt="2023-10-18T21:06:14.659" v="2243"/>
          <ac:inkMkLst>
            <pc:docMk/>
            <pc:sldMk cId="2364200404" sldId="552"/>
            <ac:inkMk id="629" creationId="{7669528C-69F8-112F-2B64-6E29ADBBD166}"/>
          </ac:inkMkLst>
        </pc:inkChg>
        <pc:inkChg chg="del mod">
          <ac:chgData name="Luca Crocetti" userId="52efdf86-ba77-4dcf-8f92-67ea05fd85b4" providerId="ADAL" clId="{44298F47-E88B-4AB1-83FB-3EB16B5D3730}" dt="2023-10-18T21:06:14.663" v="2254"/>
          <ac:inkMkLst>
            <pc:docMk/>
            <pc:sldMk cId="2364200404" sldId="552"/>
            <ac:inkMk id="630" creationId="{82D45CA3-DB91-8E75-8EDD-FE378D71309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1" creationId="{AC6C26E8-2295-4C43-9E53-C6FD9E99642E}"/>
          </ac:inkMkLst>
        </pc:inkChg>
        <pc:inkChg chg="del mod">
          <ac:chgData name="Luca Crocetti" userId="52efdf86-ba77-4dcf-8f92-67ea05fd85b4" providerId="ADAL" clId="{44298F47-E88B-4AB1-83FB-3EB16B5D3730}" dt="2023-10-18T21:06:14.663" v="2252"/>
          <ac:inkMkLst>
            <pc:docMk/>
            <pc:sldMk cId="2364200404" sldId="552"/>
            <ac:inkMk id="632" creationId="{C2FC625A-6E9B-EA10-6179-2181551EDA6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3" creationId="{7DF467C0-9C4A-0117-6ADB-F06589EE718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4" creationId="{A4D7F966-4417-D19F-D219-F0BD1E61657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5" creationId="{A290A93B-5D68-A889-4BDA-A2714410FBFB}"/>
          </ac:inkMkLst>
        </pc:inkChg>
        <pc:inkChg chg="del mod">
          <ac:chgData name="Luca Crocetti" userId="52efdf86-ba77-4dcf-8f92-67ea05fd85b4" providerId="ADAL" clId="{44298F47-E88B-4AB1-83FB-3EB16B5D3730}" dt="2023-10-18T21:06:14.665" v="2257"/>
          <ac:inkMkLst>
            <pc:docMk/>
            <pc:sldMk cId="2364200404" sldId="552"/>
            <ac:inkMk id="636" creationId="{39369809-BD91-8D0F-40FA-010AF83A8D73}"/>
          </ac:inkMkLst>
        </pc:inkChg>
        <pc:inkChg chg="del">
          <ac:chgData name="Luca Crocetti" userId="52efdf86-ba77-4dcf-8f92-67ea05fd85b4" providerId="ADAL" clId="{44298F47-E88B-4AB1-83FB-3EB16B5D3730}" dt="2023-10-18T21:06:14.652" v="2232"/>
          <ac:inkMkLst>
            <pc:docMk/>
            <pc:sldMk cId="2364200404" sldId="552"/>
            <ac:inkMk id="637" creationId="{668A7C04-9172-4870-5371-AC7F0BF6F52C}"/>
          </ac:inkMkLst>
        </pc:inkChg>
        <pc:inkChg chg="del mod">
          <ac:chgData name="Luca Crocetti" userId="52efdf86-ba77-4dcf-8f92-67ea05fd85b4" providerId="ADAL" clId="{44298F47-E88B-4AB1-83FB-3EB16B5D3730}" dt="2023-10-18T21:06:14.667" v="2261"/>
          <ac:inkMkLst>
            <pc:docMk/>
            <pc:sldMk cId="2364200404" sldId="552"/>
            <ac:inkMk id="638" creationId="{1A270327-F5D4-0E9A-C1EE-1088CAF61EFB}"/>
          </ac:inkMkLst>
        </pc:inkChg>
        <pc:inkChg chg="del mod">
          <ac:chgData name="Luca Crocetti" userId="52efdf86-ba77-4dcf-8f92-67ea05fd85b4" providerId="ADAL" clId="{44298F47-E88B-4AB1-83FB-3EB16B5D3730}" dt="2023-10-18T21:06:14.663" v="2253"/>
          <ac:inkMkLst>
            <pc:docMk/>
            <pc:sldMk cId="2364200404" sldId="552"/>
            <ac:inkMk id="639" creationId="{913C45C8-9B7D-DB4B-F50B-A6B5DAD0CE1C}"/>
          </ac:inkMkLst>
        </pc:inkChg>
      </pc:sldChg>
      <pc:sldChg chg="modSp mod">
        <pc:chgData name="Luca Crocetti" userId="52efdf86-ba77-4dcf-8f92-67ea05fd85b4" providerId="ADAL" clId="{44298F47-E88B-4AB1-83FB-3EB16B5D3730}" dt="2023-10-19T18:25:07.572" v="2890" actId="255"/>
        <pc:sldMkLst>
          <pc:docMk/>
          <pc:sldMk cId="3947257253" sldId="553"/>
        </pc:sldMkLst>
        <pc:spChg chg="mod">
          <ac:chgData name="Luca Crocetti" userId="52efdf86-ba77-4dcf-8f92-67ea05fd85b4" providerId="ADAL" clId="{44298F47-E88B-4AB1-83FB-3EB16B5D3730}" dt="2023-10-19T18:20:50.264" v="2758"/>
          <ac:spMkLst>
            <pc:docMk/>
            <pc:sldMk cId="3947257253" sldId="55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07.572" v="2890" actId="255"/>
          <ac:spMkLst>
            <pc:docMk/>
            <pc:sldMk cId="3947257253" sldId="553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5.588" v="2534"/>
        <pc:sldMkLst>
          <pc:docMk/>
          <pc:sldMk cId="877001487" sldId="554"/>
        </pc:sldMkLst>
        <pc:spChg chg="mod">
          <ac:chgData name="Luca Crocetti" userId="52efdf86-ba77-4dcf-8f92-67ea05fd85b4" providerId="ADAL" clId="{44298F47-E88B-4AB1-83FB-3EB16B5D3730}" dt="2023-10-19T18:12:15.588" v="2534"/>
          <ac:spMkLst>
            <pc:docMk/>
            <pc:sldMk cId="877001487" sldId="554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8" creationId="{F44113B2-FCE0-C0C2-40F2-F22CB369EBFE}"/>
          </ac:grpSpMkLst>
        </pc:grpChg>
        <pc:grpChg chg="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92" creationId="{4563DF8B-51EF-5B11-A2BD-448FCECA76E1}"/>
          </ac:grpSpMkLst>
        </pc:grpChg>
        <pc:grpChg chg="mod">
          <ac:chgData name="Luca Crocetti" userId="52efdf86-ba77-4dcf-8f92-67ea05fd85b4" providerId="ADAL" clId="{44298F47-E88B-4AB1-83FB-3EB16B5D3730}" dt="2023-10-18T20:54:39.083" v="1028"/>
          <ac:grpSpMkLst>
            <pc:docMk/>
            <pc:sldMk cId="877001487" sldId="554"/>
            <ac:grpSpMk id="407" creationId="{5588D822-6FB2-B729-D755-1CB306991F98}"/>
          </ac:grpSpMkLst>
        </pc:grpChg>
        <pc:grpChg chg="del mod">
          <ac:chgData name="Luca Crocetti" userId="52efdf86-ba77-4dcf-8f92-67ea05fd85b4" providerId="ADAL" clId="{44298F47-E88B-4AB1-83FB-3EB16B5D3730}" dt="2023-10-18T20:54:39.074" v="1008"/>
          <ac:grpSpMkLst>
            <pc:docMk/>
            <pc:sldMk cId="877001487" sldId="554"/>
            <ac:grpSpMk id="411" creationId="{BF6E30E7-0BA9-BDC5-935C-925A9DE7907D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4" creationId="{CCE4B73A-7667-1952-113B-E5936FCEDF68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5" creationId="{EE7763DE-05D2-A770-134D-17836B0FAD73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79" creationId="{C8140D0A-2FD4-5A67-171C-540D916C46C5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0" creationId="{5B14064D-402A-1D02-EFB6-9572FA3C5797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83" creationId="{1ABBA7FA-9E70-FB8E-3A24-647A53B5425D}"/>
          </ac:grpSpMkLst>
        </pc:grpChg>
        <pc:grpChg chg="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4" creationId="{9880DABC-C193-759F-E075-2E645CF7917D}"/>
          </ac:grpSpMkLst>
        </pc:grpChg>
        <pc:grpChg chg="mod">
          <ac:chgData name="Luca Crocetti" userId="52efdf86-ba77-4dcf-8f92-67ea05fd85b4" providerId="ADAL" clId="{44298F47-E88B-4AB1-83FB-3EB16B5D3730}" dt="2023-10-18T20:55:06.543" v="1078"/>
          <ac:grpSpMkLst>
            <pc:docMk/>
            <pc:sldMk cId="877001487" sldId="554"/>
            <ac:grpSpMk id="492" creationId="{E264335C-9910-EDF7-0E3D-E96A0985F5C9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09" creationId="{2893FA1E-4B71-CA09-5B2A-AC95AA73C554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0" creationId="{41BBE466-0489-FD92-38B2-507C5253E0A0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1" creationId="{98732ED8-538C-CC52-4082-CBAEBEF9A3C2}"/>
          </ac:grpSpMkLst>
        </pc:grp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12" creationId="{2840ECA3-F59F-ED01-D6A5-03D730C3C3C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" creationId="{A6707041-4E1F-0D97-6F40-888F2FB1E8E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" creationId="{31762BD4-ED15-CE93-4080-E522DD3A2E3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" creationId="{5DFE1B7A-0406-26D8-8C7D-F90D5B7382B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" creationId="{E1BF2398-1CEB-E61C-58A3-92A022F4523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2" creationId="{19B21A5B-3747-65B2-4D42-2F571B64F27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4" creationId="{980DAE1C-0753-4790-1803-C95B496779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5" creationId="{39E40AED-74F7-2ABC-2127-35EE9BE5889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6" creationId="{8D0A90B1-E91B-AC3E-73C2-9B835CFA734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7" creationId="{3C7A4BA3-218C-FA0C-3147-BD676BA01D1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9" creationId="{B09829C4-33F8-333B-C1FA-C2736C02FF3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0" creationId="{1F20A27E-9A09-AC70-E224-13A5DF11C2B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1" creationId="{BF4A398B-A0C0-9514-D82E-4CBA28CC68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2" creationId="{2CE3B3C6-B809-4DC6-FCA0-ED2B1F19FFD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3" creationId="{D0FF9813-C7DD-81BC-9D2C-49D5EB43DD3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4" creationId="{27FCF96E-42DB-6FFC-D848-30091123088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5" creationId="{E2D23BEE-E4D2-3559-20A6-B664A898863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7" creationId="{899E3332-9DB1-C6D2-9F9E-24EBCFF7472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8" creationId="{ECE96288-67D5-EA62-CD8A-855D1E2250A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9" creationId="{80619090-3B8A-CE17-2462-82593544060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2" creationId="{D07131B6-30A9-A908-7139-CB87DE0661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7" creationId="{295D6765-4B75-3590-743C-5CFA3383FF7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9" creationId="{5BF83647-1B96-6EE9-8342-8F1B0177725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82" creationId="{E7201F9E-693E-7D40-494B-1BE4661B734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0" creationId="{10453918-9DE3-5F0A-92F4-CA857BF5506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1" creationId="{DB04F198-0E3D-A314-C8B5-070C0169A70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2" creationId="{62876206-BAFE-61C2-FD08-18464097CEF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3" creationId="{E685441C-CF9D-BB69-3573-C06F4DCBB4CD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4" creationId="{953E0BD9-6F21-E4FE-15E1-4CF67B4F3A9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5" creationId="{1FDE045A-B12B-29FE-B392-05CE68EF548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6" creationId="{A93196D2-3D1C-8DB1-C7EB-A3D3D1ACD11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5" creationId="{95A0355D-B0A5-BB1C-E420-3C80A6F9385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6" creationId="{46C8FA00-F2E4-62A6-CF01-8E5B0ABBFE2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7" creationId="{902285FE-B4E4-0ECF-F601-381510B4071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0" creationId="{93DCCD55-E060-F3A8-EAED-EEDE3FE7ACDA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1" creationId="{E91A164F-4A54-6A5F-7F98-0CA0E760991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2" creationId="{DB90BF9B-8AE2-8930-C985-23866BE2F0B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3" creationId="{5F6CE625-FFB2-49BD-2E63-7D08FF22DE6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4" creationId="{B3548E55-1BEE-7348-AFD8-14F5E25775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5" creationId="{374AEFEF-ECA6-F532-AB75-D728EE60B4F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6" creationId="{3E72175C-1C62-EB95-AA65-D6FFEF6DCD8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8" creationId="{F3E87FB2-A634-563B-299B-EE424955653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9" creationId="{72018164-E37F-EE6E-79C5-3078CF6E88C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1" creationId="{BB6C21FD-9C34-4F90-6783-6D73AE83BC3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2" creationId="{D14EC42B-2BBB-9D61-FED2-5F06518ABC3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4" creationId="{A5D077EA-F4FB-E85A-9EBE-AF64B023F38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5" creationId="{1CCC9973-BAFB-0C8A-E7A9-BA49C88C017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6" creationId="{991C2181-0920-913B-75A7-4FFC433BE63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7" creationId="{127DAACB-55A5-9DF2-4838-E0A6106930D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8" creationId="{8446A31E-359D-24C0-483D-97596396474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9" creationId="{9D840D2A-1A63-65AB-C420-5C286D881B4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1" creationId="{86FF4340-556B-86B0-96DD-0D3E41854F2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2" creationId="{15B09881-6D96-4587-7524-86E78E4281A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3" creationId="{D0AAD708-CEC2-09F2-149D-E3552CD90300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4" creationId="{082B5129-AB1C-B58C-73E1-86AAD8C430E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5" creationId="{72497CCF-13BA-FCC2-7C1D-02266CA6D62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6" creationId="{5653628A-08A5-524E-29B7-CD12B7EB0F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7" creationId="{9F31DE5F-D029-B692-9C6B-9E1D25BB025E}"/>
          </ac:inkMkLst>
        </pc:inkChg>
        <pc:inkChg chg="del mod">
          <ac:chgData name="Luca Crocetti" userId="52efdf86-ba77-4dcf-8f92-67ea05fd85b4" providerId="ADAL" clId="{44298F47-E88B-4AB1-83FB-3EB16B5D3730}" dt="2023-10-18T20:54:39.060" v="977"/>
          <ac:inkMkLst>
            <pc:docMk/>
            <pc:sldMk cId="877001487" sldId="554"/>
            <ac:inkMk id="329" creationId="{D9396B46-A7B4-BA2A-A105-21DFD9FB08C7}"/>
          </ac:inkMkLst>
        </pc:inkChg>
        <pc:inkChg chg="del mod">
          <ac:chgData name="Luca Crocetti" userId="52efdf86-ba77-4dcf-8f92-67ea05fd85b4" providerId="ADAL" clId="{44298F47-E88B-4AB1-83FB-3EB16B5D3730}" dt="2023-10-18T20:54:39.080" v="1022"/>
          <ac:inkMkLst>
            <pc:docMk/>
            <pc:sldMk cId="877001487" sldId="554"/>
            <ac:inkMk id="330" creationId="{5DD92196-2907-87E7-DE9F-82FC702EE059}"/>
          </ac:inkMkLst>
        </pc:inkChg>
        <pc:inkChg chg="del mod">
          <ac:chgData name="Luca Crocetti" userId="52efdf86-ba77-4dcf-8f92-67ea05fd85b4" providerId="ADAL" clId="{44298F47-E88B-4AB1-83FB-3EB16B5D3730}" dt="2023-10-18T20:54:39.074" v="1009"/>
          <ac:inkMkLst>
            <pc:docMk/>
            <pc:sldMk cId="877001487" sldId="554"/>
            <ac:inkMk id="331" creationId="{891FE988-C77B-B899-77CC-1A03C0B8200E}"/>
          </ac:inkMkLst>
        </pc:inkChg>
        <pc:inkChg chg="del mod">
          <ac:chgData name="Luca Crocetti" userId="52efdf86-ba77-4dcf-8f92-67ea05fd85b4" providerId="ADAL" clId="{44298F47-E88B-4AB1-83FB-3EB16B5D3730}" dt="2023-10-18T20:54:39.081" v="1025"/>
          <ac:inkMkLst>
            <pc:docMk/>
            <pc:sldMk cId="877001487" sldId="554"/>
            <ac:inkMk id="332" creationId="{10050E6A-B58D-8FAF-6A89-ED4657B44E11}"/>
          </ac:inkMkLst>
        </pc:inkChg>
        <pc:inkChg chg="del mod">
          <ac:chgData name="Luca Crocetti" userId="52efdf86-ba77-4dcf-8f92-67ea05fd85b4" providerId="ADAL" clId="{44298F47-E88B-4AB1-83FB-3EB16B5D3730}" dt="2023-10-18T20:54:39.046" v="965"/>
          <ac:inkMkLst>
            <pc:docMk/>
            <pc:sldMk cId="877001487" sldId="554"/>
            <ac:inkMk id="333" creationId="{113C8262-FBEB-AA58-2BF0-4646D4A7491D}"/>
          </ac:inkMkLst>
        </pc:inkChg>
        <pc:inkChg chg="del mod">
          <ac:chgData name="Luca Crocetti" userId="52efdf86-ba77-4dcf-8f92-67ea05fd85b4" providerId="ADAL" clId="{44298F47-E88B-4AB1-83FB-3EB16B5D3730}" dt="2023-10-18T20:54:39.069" v="996"/>
          <ac:inkMkLst>
            <pc:docMk/>
            <pc:sldMk cId="877001487" sldId="554"/>
            <ac:inkMk id="334" creationId="{8A55C7D1-4743-72EF-A491-3FB86A63A99D}"/>
          </ac:inkMkLst>
        </pc:inkChg>
        <pc:inkChg chg="del mod">
          <ac:chgData name="Luca Crocetti" userId="52efdf86-ba77-4dcf-8f92-67ea05fd85b4" providerId="ADAL" clId="{44298F47-E88B-4AB1-83FB-3EB16B5D3730}" dt="2023-10-18T20:54:39.070" v="998"/>
          <ac:inkMkLst>
            <pc:docMk/>
            <pc:sldMk cId="877001487" sldId="554"/>
            <ac:inkMk id="335" creationId="{035AFE3C-C642-170A-8B0C-8832BED6A0DE}"/>
          </ac:inkMkLst>
        </pc:inkChg>
        <pc:inkChg chg="del mod">
          <ac:chgData name="Luca Crocetti" userId="52efdf86-ba77-4dcf-8f92-67ea05fd85b4" providerId="ADAL" clId="{44298F47-E88B-4AB1-83FB-3EB16B5D3730}" dt="2023-10-18T20:54:39.061" v="980"/>
          <ac:inkMkLst>
            <pc:docMk/>
            <pc:sldMk cId="877001487" sldId="554"/>
            <ac:inkMk id="336" creationId="{923016C6-B16C-EA8F-7088-DCD4C18A386C}"/>
          </ac:inkMkLst>
        </pc:inkChg>
        <pc:inkChg chg="del mod">
          <ac:chgData name="Luca Crocetti" userId="52efdf86-ba77-4dcf-8f92-67ea05fd85b4" providerId="ADAL" clId="{44298F47-E88B-4AB1-83FB-3EB16B5D3730}" dt="2023-10-18T20:54:39.073" v="1007"/>
          <ac:inkMkLst>
            <pc:docMk/>
            <pc:sldMk cId="877001487" sldId="554"/>
            <ac:inkMk id="337" creationId="{A4D3594A-2F19-E66F-5F3B-D44FE7DD6F0E}"/>
          </ac:inkMkLst>
        </pc:inkChg>
        <pc:inkChg chg="del mod">
          <ac:chgData name="Luca Crocetti" userId="52efdf86-ba77-4dcf-8f92-67ea05fd85b4" providerId="ADAL" clId="{44298F47-E88B-4AB1-83FB-3EB16B5D3730}" dt="2023-10-18T20:54:39.070" v="999"/>
          <ac:inkMkLst>
            <pc:docMk/>
            <pc:sldMk cId="877001487" sldId="554"/>
            <ac:inkMk id="338" creationId="{75848B13-0A78-AE0B-1FE8-2202B81532B0}"/>
          </ac:inkMkLst>
        </pc:inkChg>
        <pc:inkChg chg="del mod">
          <ac:chgData name="Luca Crocetti" userId="52efdf86-ba77-4dcf-8f92-67ea05fd85b4" providerId="ADAL" clId="{44298F47-E88B-4AB1-83FB-3EB16B5D3730}" dt="2023-10-18T20:54:39.076" v="1013"/>
          <ac:inkMkLst>
            <pc:docMk/>
            <pc:sldMk cId="877001487" sldId="554"/>
            <ac:inkMk id="339" creationId="{0894053C-D158-1C1F-8C97-CAE2755762BA}"/>
          </ac:inkMkLst>
        </pc:inkChg>
        <pc:inkChg chg="del mod">
          <ac:chgData name="Luca Crocetti" userId="52efdf86-ba77-4dcf-8f92-67ea05fd85b4" providerId="ADAL" clId="{44298F47-E88B-4AB1-83FB-3EB16B5D3730}" dt="2023-10-18T20:54:39.075" v="1012"/>
          <ac:inkMkLst>
            <pc:docMk/>
            <pc:sldMk cId="877001487" sldId="554"/>
            <ac:inkMk id="340" creationId="{FF0E6DC4-6D4F-E71F-1970-41A8A87E9D6D}"/>
          </ac:inkMkLst>
        </pc:inkChg>
        <pc:inkChg chg="del mod">
          <ac:chgData name="Luca Crocetti" userId="52efdf86-ba77-4dcf-8f92-67ea05fd85b4" providerId="ADAL" clId="{44298F47-E88B-4AB1-83FB-3EB16B5D3730}" dt="2023-10-18T20:54:39.066" v="989"/>
          <ac:inkMkLst>
            <pc:docMk/>
            <pc:sldMk cId="877001487" sldId="554"/>
            <ac:inkMk id="341" creationId="{632873F2-0264-94B3-5AC5-36F4F6C4EC53}"/>
          </ac:inkMkLst>
        </pc:inkChg>
        <pc:inkChg chg="del mod">
          <ac:chgData name="Luca Crocetti" userId="52efdf86-ba77-4dcf-8f92-67ea05fd85b4" providerId="ADAL" clId="{44298F47-E88B-4AB1-83FB-3EB16B5D3730}" dt="2023-10-18T20:54:39.067" v="993"/>
          <ac:inkMkLst>
            <pc:docMk/>
            <pc:sldMk cId="877001487" sldId="554"/>
            <ac:inkMk id="342" creationId="{36D231B7-2118-982A-05CA-E94DDF987610}"/>
          </ac:inkMkLst>
        </pc:inkChg>
        <pc:inkChg chg="del mod">
          <ac:chgData name="Luca Crocetti" userId="52efdf86-ba77-4dcf-8f92-67ea05fd85b4" providerId="ADAL" clId="{44298F47-E88B-4AB1-83FB-3EB16B5D3730}" dt="2023-10-18T20:54:39.081" v="1024"/>
          <ac:inkMkLst>
            <pc:docMk/>
            <pc:sldMk cId="877001487" sldId="554"/>
            <ac:inkMk id="343" creationId="{858460A1-8F05-B05F-FFDF-1390D1412288}"/>
          </ac:inkMkLst>
        </pc:inkChg>
        <pc:inkChg chg="del mod">
          <ac:chgData name="Luca Crocetti" userId="52efdf86-ba77-4dcf-8f92-67ea05fd85b4" providerId="ADAL" clId="{44298F47-E88B-4AB1-83FB-3EB16B5D3730}" dt="2023-10-18T20:54:39.069" v="995"/>
          <ac:inkMkLst>
            <pc:docMk/>
            <pc:sldMk cId="877001487" sldId="554"/>
            <ac:inkMk id="344" creationId="{35066CB4-A111-E26D-AF4B-E94DBA54D560}"/>
          </ac:inkMkLst>
        </pc:inkChg>
        <pc:inkChg chg="del mod">
          <ac:chgData name="Luca Crocetti" userId="52efdf86-ba77-4dcf-8f92-67ea05fd85b4" providerId="ADAL" clId="{44298F47-E88B-4AB1-83FB-3EB16B5D3730}" dt="2023-10-18T20:54:39.056" v="974"/>
          <ac:inkMkLst>
            <pc:docMk/>
            <pc:sldMk cId="877001487" sldId="554"/>
            <ac:inkMk id="345" creationId="{70423C3C-45C9-BCE1-B3F5-DE79713C9D00}"/>
          </ac:inkMkLst>
        </pc:inkChg>
        <pc:inkChg chg="del mod">
          <ac:chgData name="Luca Crocetti" userId="52efdf86-ba77-4dcf-8f92-67ea05fd85b4" providerId="ADAL" clId="{44298F47-E88B-4AB1-83FB-3EB16B5D3730}" dt="2023-10-18T20:54:39.042" v="958"/>
          <ac:inkMkLst>
            <pc:docMk/>
            <pc:sldMk cId="877001487" sldId="554"/>
            <ac:inkMk id="348" creationId="{727548A6-00ED-35AF-F755-B644A7CC2745}"/>
          </ac:inkMkLst>
        </pc:inkChg>
        <pc:inkChg chg="del mod">
          <ac:chgData name="Luca Crocetti" userId="52efdf86-ba77-4dcf-8f92-67ea05fd85b4" providerId="ADAL" clId="{44298F47-E88B-4AB1-83FB-3EB16B5D3730}" dt="2023-10-18T20:54:39.060" v="978"/>
          <ac:inkMkLst>
            <pc:docMk/>
            <pc:sldMk cId="877001487" sldId="554"/>
            <ac:inkMk id="349" creationId="{86FFBD7D-F5DA-AF5C-4FA0-73C9F0E87E87}"/>
          </ac:inkMkLst>
        </pc:inkChg>
        <pc:inkChg chg="del mod">
          <ac:chgData name="Luca Crocetti" userId="52efdf86-ba77-4dcf-8f92-67ea05fd85b4" providerId="ADAL" clId="{44298F47-E88B-4AB1-83FB-3EB16B5D3730}" dt="2023-10-18T20:54:39.077" v="1016"/>
          <ac:inkMkLst>
            <pc:docMk/>
            <pc:sldMk cId="877001487" sldId="554"/>
            <ac:inkMk id="350" creationId="{30F91AC8-0818-AE05-2660-4ECE8E7A1326}"/>
          </ac:inkMkLst>
        </pc:inkChg>
        <pc:inkChg chg="del mod">
          <ac:chgData name="Luca Crocetti" userId="52efdf86-ba77-4dcf-8f92-67ea05fd85b4" providerId="ADAL" clId="{44298F47-E88B-4AB1-83FB-3EB16B5D3730}" dt="2023-10-18T20:54:39.082" v="1026"/>
          <ac:inkMkLst>
            <pc:docMk/>
            <pc:sldMk cId="877001487" sldId="554"/>
            <ac:inkMk id="351" creationId="{6EB07111-57AF-70B4-F355-2089846613EF}"/>
          </ac:inkMkLst>
        </pc:inkChg>
        <pc:inkChg chg="del mod">
          <ac:chgData name="Luca Crocetti" userId="52efdf86-ba77-4dcf-8f92-67ea05fd85b4" providerId="ADAL" clId="{44298F47-E88B-4AB1-83FB-3EB16B5D3730}" dt="2023-10-18T20:54:39.078" v="1017"/>
          <ac:inkMkLst>
            <pc:docMk/>
            <pc:sldMk cId="877001487" sldId="554"/>
            <ac:inkMk id="352" creationId="{3A9762BF-1EC3-E980-9A22-A7BA37183B97}"/>
          </ac:inkMkLst>
        </pc:inkChg>
        <pc:inkChg chg="del mod">
          <ac:chgData name="Luca Crocetti" userId="52efdf86-ba77-4dcf-8f92-67ea05fd85b4" providerId="ADAL" clId="{44298F47-E88B-4AB1-83FB-3EB16B5D3730}" dt="2023-10-18T20:54:39.062" v="983"/>
          <ac:inkMkLst>
            <pc:docMk/>
            <pc:sldMk cId="877001487" sldId="554"/>
            <ac:inkMk id="354" creationId="{F90A2F1F-AAA6-B874-26D4-9EEB3802E58F}"/>
          </ac:inkMkLst>
        </pc:inkChg>
        <pc:inkChg chg="del mod">
          <ac:chgData name="Luca Crocetti" userId="52efdf86-ba77-4dcf-8f92-67ea05fd85b4" providerId="ADAL" clId="{44298F47-E88B-4AB1-83FB-3EB16B5D3730}" dt="2023-10-18T20:54:39.081" v="1023"/>
          <ac:inkMkLst>
            <pc:docMk/>
            <pc:sldMk cId="877001487" sldId="554"/>
            <ac:inkMk id="355" creationId="{B064FD73-3D8C-3986-63EF-10579C1DBA82}"/>
          </ac:inkMkLst>
        </pc:inkChg>
        <pc:inkChg chg="del mod">
          <ac:chgData name="Luca Crocetti" userId="52efdf86-ba77-4dcf-8f92-67ea05fd85b4" providerId="ADAL" clId="{44298F47-E88B-4AB1-83FB-3EB16B5D3730}" dt="2023-10-18T20:54:39.064" v="986"/>
          <ac:inkMkLst>
            <pc:docMk/>
            <pc:sldMk cId="877001487" sldId="554"/>
            <ac:inkMk id="356" creationId="{72FB27F3-17DB-185A-52ED-AF8EF99B7C8F}"/>
          </ac:inkMkLst>
        </pc:inkChg>
        <pc:inkChg chg="del mod">
          <ac:chgData name="Luca Crocetti" userId="52efdf86-ba77-4dcf-8f92-67ea05fd85b4" providerId="ADAL" clId="{44298F47-E88B-4AB1-83FB-3EB16B5D3730}" dt="2023-10-18T20:54:39.075" v="1011"/>
          <ac:inkMkLst>
            <pc:docMk/>
            <pc:sldMk cId="877001487" sldId="554"/>
            <ac:inkMk id="357" creationId="{43482146-A6F8-59B3-E6C3-7FFE6F3DB4A9}"/>
          </ac:inkMkLst>
        </pc:inkChg>
        <pc:inkChg chg="del mod">
          <ac:chgData name="Luca Crocetti" userId="52efdf86-ba77-4dcf-8f92-67ea05fd85b4" providerId="ADAL" clId="{44298F47-E88B-4AB1-83FB-3EB16B5D3730}" dt="2023-10-18T20:54:39.066" v="990"/>
          <ac:inkMkLst>
            <pc:docMk/>
            <pc:sldMk cId="877001487" sldId="554"/>
            <ac:inkMk id="358" creationId="{A284E171-2280-50F8-A4B1-783416A71521}"/>
          </ac:inkMkLst>
        </pc:inkChg>
        <pc:inkChg chg="del mod">
          <ac:chgData name="Luca Crocetti" userId="52efdf86-ba77-4dcf-8f92-67ea05fd85b4" providerId="ADAL" clId="{44298F47-E88B-4AB1-83FB-3EB16B5D3730}" dt="2023-10-18T20:54:39.047" v="966"/>
          <ac:inkMkLst>
            <pc:docMk/>
            <pc:sldMk cId="877001487" sldId="554"/>
            <ac:inkMk id="359" creationId="{AE944A29-30B5-FDA7-33D0-A25780753495}"/>
          </ac:inkMkLst>
        </pc:inkChg>
        <pc:inkChg chg="del mod">
          <ac:chgData name="Luca Crocetti" userId="52efdf86-ba77-4dcf-8f92-67ea05fd85b4" providerId="ADAL" clId="{44298F47-E88B-4AB1-83FB-3EB16B5D3730}" dt="2023-10-18T20:54:39.051" v="972"/>
          <ac:inkMkLst>
            <pc:docMk/>
            <pc:sldMk cId="877001487" sldId="554"/>
            <ac:inkMk id="360" creationId="{DC9234C1-0594-9D2B-BD57-78685D202174}"/>
          </ac:inkMkLst>
        </pc:inkChg>
        <pc:inkChg chg="del mod">
          <ac:chgData name="Luca Crocetti" userId="52efdf86-ba77-4dcf-8f92-67ea05fd85b4" providerId="ADAL" clId="{44298F47-E88B-4AB1-83FB-3EB16B5D3730}" dt="2023-10-18T20:54:39.045" v="962"/>
          <ac:inkMkLst>
            <pc:docMk/>
            <pc:sldMk cId="877001487" sldId="554"/>
            <ac:inkMk id="361" creationId="{93F2F801-0FD3-E6EA-964C-0F1274D06652}"/>
          </ac:inkMkLst>
        </pc:inkChg>
        <pc:inkChg chg="del mod">
          <ac:chgData name="Luca Crocetti" userId="52efdf86-ba77-4dcf-8f92-67ea05fd85b4" providerId="ADAL" clId="{44298F47-E88B-4AB1-83FB-3EB16B5D3730}" dt="2023-10-18T20:54:39.054" v="973"/>
          <ac:inkMkLst>
            <pc:docMk/>
            <pc:sldMk cId="877001487" sldId="554"/>
            <ac:inkMk id="362" creationId="{C2577A27-5A02-1899-CEE2-5CF2A43D1EAA}"/>
          </ac:inkMkLst>
        </pc:inkChg>
        <pc:inkChg chg="del mod">
          <ac:chgData name="Luca Crocetti" userId="52efdf86-ba77-4dcf-8f92-67ea05fd85b4" providerId="ADAL" clId="{44298F47-E88B-4AB1-83FB-3EB16B5D3730}" dt="2023-10-18T20:54:39.061" v="981"/>
          <ac:inkMkLst>
            <pc:docMk/>
            <pc:sldMk cId="877001487" sldId="554"/>
            <ac:inkMk id="363" creationId="{82DF3C22-D39D-2308-BFF5-F35B4C9C0C3E}"/>
          </ac:inkMkLst>
        </pc:inkChg>
        <pc:inkChg chg="del mod">
          <ac:chgData name="Luca Crocetti" userId="52efdf86-ba77-4dcf-8f92-67ea05fd85b4" providerId="ADAL" clId="{44298F47-E88B-4AB1-83FB-3EB16B5D3730}" dt="2023-10-18T20:54:39.066" v="988"/>
          <ac:inkMkLst>
            <pc:docMk/>
            <pc:sldMk cId="877001487" sldId="554"/>
            <ac:inkMk id="364" creationId="{62356691-B33B-3704-4D2F-93005E3BF999}"/>
          </ac:inkMkLst>
        </pc:inkChg>
        <pc:inkChg chg="del mod">
          <ac:chgData name="Luca Crocetti" userId="52efdf86-ba77-4dcf-8f92-67ea05fd85b4" providerId="ADAL" clId="{44298F47-E88B-4AB1-83FB-3EB16B5D3730}" dt="2023-10-18T20:54:39.045" v="963"/>
          <ac:inkMkLst>
            <pc:docMk/>
            <pc:sldMk cId="877001487" sldId="554"/>
            <ac:inkMk id="366" creationId="{23DF66B3-700D-D0D4-04B4-852095DF372E}"/>
          </ac:inkMkLst>
        </pc:inkChg>
        <pc:inkChg chg="del mod">
          <ac:chgData name="Luca Crocetti" userId="52efdf86-ba77-4dcf-8f92-67ea05fd85b4" providerId="ADAL" clId="{44298F47-E88B-4AB1-83FB-3EB16B5D3730}" dt="2023-10-18T20:54:39.073" v="1005"/>
          <ac:inkMkLst>
            <pc:docMk/>
            <pc:sldMk cId="877001487" sldId="554"/>
            <ac:inkMk id="367" creationId="{CFCA891A-33ED-80CF-F88F-BAB260376553}"/>
          </ac:inkMkLst>
        </pc:inkChg>
        <pc:inkChg chg="del mod">
          <ac:chgData name="Luca Crocetti" userId="52efdf86-ba77-4dcf-8f92-67ea05fd85b4" providerId="ADAL" clId="{44298F47-E88B-4AB1-83FB-3EB16B5D3730}" dt="2023-10-18T20:54:39.044" v="960"/>
          <ac:inkMkLst>
            <pc:docMk/>
            <pc:sldMk cId="877001487" sldId="554"/>
            <ac:inkMk id="368" creationId="{BE65C8F8-D80C-EE70-98E9-BDB3BB6E1FE6}"/>
          </ac:inkMkLst>
        </pc:inkChg>
        <pc:inkChg chg="del mod">
          <ac:chgData name="Luca Crocetti" userId="52efdf86-ba77-4dcf-8f92-67ea05fd85b4" providerId="ADAL" clId="{44298F47-E88B-4AB1-83FB-3EB16B5D3730}" dt="2023-10-18T20:54:39.071" v="1000"/>
          <ac:inkMkLst>
            <pc:docMk/>
            <pc:sldMk cId="877001487" sldId="554"/>
            <ac:inkMk id="370" creationId="{D2E0EE5C-ED9D-F0D5-32A7-EAC1B8EE7E13}"/>
          </ac:inkMkLst>
        </pc:inkChg>
        <pc:inkChg chg="del mod">
          <ac:chgData name="Luca Crocetti" userId="52efdf86-ba77-4dcf-8f92-67ea05fd85b4" providerId="ADAL" clId="{44298F47-E88B-4AB1-83FB-3EB16B5D3730}" dt="2023-10-18T20:54:39.072" v="1002"/>
          <ac:inkMkLst>
            <pc:docMk/>
            <pc:sldMk cId="877001487" sldId="554"/>
            <ac:inkMk id="372" creationId="{8F3A178F-A222-9A04-C9DD-A7EAA8661F6A}"/>
          </ac:inkMkLst>
        </pc:inkChg>
        <pc:inkChg chg="del mod">
          <ac:chgData name="Luca Crocetti" userId="52efdf86-ba77-4dcf-8f92-67ea05fd85b4" providerId="ADAL" clId="{44298F47-E88B-4AB1-83FB-3EB16B5D3730}" dt="2023-10-18T20:54:39.079" v="1020"/>
          <ac:inkMkLst>
            <pc:docMk/>
            <pc:sldMk cId="877001487" sldId="554"/>
            <ac:inkMk id="373" creationId="{4A6E51C3-78EC-F69A-E6EC-2310B0D74F3C}"/>
          </ac:inkMkLst>
        </pc:inkChg>
        <pc:inkChg chg="del">
          <ac:chgData name="Luca Crocetti" userId="52efdf86-ba77-4dcf-8f92-67ea05fd85b4" providerId="ADAL" clId="{44298F47-E88B-4AB1-83FB-3EB16B5D3730}" dt="2023-10-18T20:54:39.041" v="957"/>
          <ac:inkMkLst>
            <pc:docMk/>
            <pc:sldMk cId="877001487" sldId="554"/>
            <ac:inkMk id="374" creationId="{FD72C040-A534-43E9-718B-E679C8D2F8C1}"/>
          </ac:inkMkLst>
        </pc:inkChg>
        <pc:inkChg chg="del mod">
          <ac:chgData name="Luca Crocetti" userId="52efdf86-ba77-4dcf-8f92-67ea05fd85b4" providerId="ADAL" clId="{44298F47-E88B-4AB1-83FB-3EB16B5D3730}" dt="2023-10-18T20:54:39.063" v="984"/>
          <ac:inkMkLst>
            <pc:docMk/>
            <pc:sldMk cId="877001487" sldId="554"/>
            <ac:inkMk id="375" creationId="{271E3FBC-2E18-626C-B023-9E75476C90AF}"/>
          </ac:inkMkLst>
        </pc:inkChg>
        <pc:inkChg chg="del mod">
          <ac:chgData name="Luca Crocetti" userId="52efdf86-ba77-4dcf-8f92-67ea05fd85b4" providerId="ADAL" clId="{44298F47-E88B-4AB1-83FB-3EB16B5D3730}" dt="2023-10-18T20:54:39.069" v="994"/>
          <ac:inkMkLst>
            <pc:docMk/>
            <pc:sldMk cId="877001487" sldId="554"/>
            <ac:inkMk id="376" creationId="{2D375D72-F997-060B-D0EC-7CD3FB21EBDD}"/>
          </ac:inkMkLst>
        </pc:inkChg>
        <pc:inkChg chg="del mod">
          <ac:chgData name="Luca Crocetti" userId="52efdf86-ba77-4dcf-8f92-67ea05fd85b4" providerId="ADAL" clId="{44298F47-E88B-4AB1-83FB-3EB16B5D3730}" dt="2023-10-18T20:54:39.072" v="1004"/>
          <ac:inkMkLst>
            <pc:docMk/>
            <pc:sldMk cId="877001487" sldId="554"/>
            <ac:inkMk id="377" creationId="{429261C2-19FE-9646-5AF0-9D874CFF9B59}"/>
          </ac:inkMkLst>
        </pc:inkChg>
        <pc:inkChg chg="del mod">
          <ac:chgData name="Luca Crocetti" userId="52efdf86-ba77-4dcf-8f92-67ea05fd85b4" providerId="ADAL" clId="{44298F47-E88B-4AB1-83FB-3EB16B5D3730}" dt="2023-10-18T20:54:39.049" v="971"/>
          <ac:inkMkLst>
            <pc:docMk/>
            <pc:sldMk cId="877001487" sldId="554"/>
            <ac:inkMk id="378" creationId="{1A15BA5C-B5D4-C7DB-DCC4-5453D11FBB6A}"/>
          </ac:inkMkLst>
        </pc:inkChg>
        <pc:inkChg chg="del mod">
          <ac:chgData name="Luca Crocetti" userId="52efdf86-ba77-4dcf-8f92-67ea05fd85b4" providerId="ADAL" clId="{44298F47-E88B-4AB1-83FB-3EB16B5D3730}" dt="2023-10-18T20:54:39.048" v="968"/>
          <ac:inkMkLst>
            <pc:docMk/>
            <pc:sldMk cId="877001487" sldId="554"/>
            <ac:inkMk id="380" creationId="{190727A9-109E-6430-FD56-D2B4322D1BB1}"/>
          </ac:inkMkLst>
        </pc:inkChg>
        <pc:inkChg chg="del mod">
          <ac:chgData name="Luca Crocetti" userId="52efdf86-ba77-4dcf-8f92-67ea05fd85b4" providerId="ADAL" clId="{44298F47-E88B-4AB1-83FB-3EB16B5D3730}" dt="2023-10-18T20:54:39.071" v="1001"/>
          <ac:inkMkLst>
            <pc:docMk/>
            <pc:sldMk cId="877001487" sldId="554"/>
            <ac:inkMk id="381" creationId="{08CFF660-C642-1FC6-18CB-34C0A818C8D0}"/>
          </ac:inkMkLst>
        </pc:inkChg>
        <pc:inkChg chg="del mod">
          <ac:chgData name="Luca Crocetti" userId="52efdf86-ba77-4dcf-8f92-67ea05fd85b4" providerId="ADAL" clId="{44298F47-E88B-4AB1-83FB-3EB16B5D3730}" dt="2023-10-18T20:54:39.060" v="979"/>
          <ac:inkMkLst>
            <pc:docMk/>
            <pc:sldMk cId="877001487" sldId="554"/>
            <ac:inkMk id="382" creationId="{A3106084-8873-CA26-5249-A86DCC2AF49C}"/>
          </ac:inkMkLst>
        </pc:inkChg>
        <pc:inkChg chg="del mod">
          <ac:chgData name="Luca Crocetti" userId="52efdf86-ba77-4dcf-8f92-67ea05fd85b4" providerId="ADAL" clId="{44298F47-E88B-4AB1-83FB-3EB16B5D3730}" dt="2023-10-18T20:54:39.048" v="967"/>
          <ac:inkMkLst>
            <pc:docMk/>
            <pc:sldMk cId="877001487" sldId="554"/>
            <ac:inkMk id="383" creationId="{CA840648-E946-B650-A519-63977AD315B9}"/>
          </ac:inkMkLst>
        </pc:inkChg>
        <pc:inkChg chg="del mod">
          <ac:chgData name="Luca Crocetti" userId="52efdf86-ba77-4dcf-8f92-67ea05fd85b4" providerId="ADAL" clId="{44298F47-E88B-4AB1-83FB-3EB16B5D3730}" dt="2023-10-18T20:54:39.046" v="964"/>
          <ac:inkMkLst>
            <pc:docMk/>
            <pc:sldMk cId="877001487" sldId="554"/>
            <ac:inkMk id="384" creationId="{04680E32-84F7-50C5-8E43-B8AA02096009}"/>
          </ac:inkMkLst>
        </pc:inkChg>
        <pc:inkChg chg="del mod">
          <ac:chgData name="Luca Crocetti" userId="52efdf86-ba77-4dcf-8f92-67ea05fd85b4" providerId="ADAL" clId="{44298F47-E88B-4AB1-83FB-3EB16B5D3730}" dt="2023-10-18T20:54:39.082" v="1027"/>
          <ac:inkMkLst>
            <pc:docMk/>
            <pc:sldMk cId="877001487" sldId="554"/>
            <ac:inkMk id="385" creationId="{3D0F6664-392A-5CAD-45A6-D80C93BAE54A}"/>
          </ac:inkMkLst>
        </pc:inkChg>
        <pc:inkChg chg="del mod">
          <ac:chgData name="Luca Crocetti" userId="52efdf86-ba77-4dcf-8f92-67ea05fd85b4" providerId="ADAL" clId="{44298F47-E88B-4AB1-83FB-3EB16B5D3730}" dt="2023-10-18T20:54:39.078" v="1018"/>
          <ac:inkMkLst>
            <pc:docMk/>
            <pc:sldMk cId="877001487" sldId="554"/>
            <ac:inkMk id="386" creationId="{7A65BB6D-D146-5E37-4885-093FAE8F7D90}"/>
          </ac:inkMkLst>
        </pc:inkChg>
        <pc:inkChg chg="del mod">
          <ac:chgData name="Luca Crocetti" userId="52efdf86-ba77-4dcf-8f92-67ea05fd85b4" providerId="ADAL" clId="{44298F47-E88B-4AB1-83FB-3EB16B5D3730}" dt="2023-10-18T20:54:39.063" v="985"/>
          <ac:inkMkLst>
            <pc:docMk/>
            <pc:sldMk cId="877001487" sldId="554"/>
            <ac:inkMk id="387" creationId="{00A2D64F-96E2-7213-22A4-38DF8CC43C57}"/>
          </ac:inkMkLst>
        </pc:inkChg>
        <pc:inkChg chg="del mod">
          <ac:chgData name="Luca Crocetti" userId="52efdf86-ba77-4dcf-8f92-67ea05fd85b4" providerId="ADAL" clId="{44298F47-E88B-4AB1-83FB-3EB16B5D3730}" dt="2023-10-18T20:54:39.066" v="991"/>
          <ac:inkMkLst>
            <pc:docMk/>
            <pc:sldMk cId="877001487" sldId="554"/>
            <ac:inkMk id="388" creationId="{0AAEF5C2-C366-D389-02C6-B822ED21E95F}"/>
          </ac:inkMkLst>
        </pc:inkChg>
        <pc:inkChg chg="del mod">
          <ac:chgData name="Luca Crocetti" userId="52efdf86-ba77-4dcf-8f92-67ea05fd85b4" providerId="ADAL" clId="{44298F47-E88B-4AB1-83FB-3EB16B5D3730}" dt="2023-10-18T20:54:39.080" v="1021"/>
          <ac:inkMkLst>
            <pc:docMk/>
            <pc:sldMk cId="877001487" sldId="554"/>
            <ac:inkMk id="389" creationId="{5BA03CA9-CFC0-273E-03C5-EA5F52B19F7B}"/>
          </ac:inkMkLst>
        </pc:inkChg>
        <pc:inkChg chg="del mod">
          <ac:chgData name="Luca Crocetti" userId="52efdf86-ba77-4dcf-8f92-67ea05fd85b4" providerId="ADAL" clId="{44298F47-E88B-4AB1-83FB-3EB16B5D3730}" dt="2023-10-18T20:54:39.064" v="987"/>
          <ac:inkMkLst>
            <pc:docMk/>
            <pc:sldMk cId="877001487" sldId="554"/>
            <ac:inkMk id="390" creationId="{44CC76EA-82DE-DED2-0081-F808385A0FC8}"/>
          </ac:inkMkLst>
        </pc:inkChg>
        <pc:inkChg chg="del mod">
          <ac:chgData name="Luca Crocetti" userId="52efdf86-ba77-4dcf-8f92-67ea05fd85b4" providerId="ADAL" clId="{44298F47-E88B-4AB1-83FB-3EB16B5D3730}" dt="2023-10-18T20:54:39.067" v="992"/>
          <ac:inkMkLst>
            <pc:docMk/>
            <pc:sldMk cId="877001487" sldId="554"/>
            <ac:inkMk id="391" creationId="{ECEBAE4E-4516-900B-8A0D-86AB7FC6A8E2}"/>
          </ac:inkMkLst>
        </pc:inkChg>
        <pc:inkChg chg="del mod">
          <ac:chgData name="Luca Crocetti" userId="52efdf86-ba77-4dcf-8f92-67ea05fd85b4" providerId="ADAL" clId="{44298F47-E88B-4AB1-83FB-3EB16B5D3730}" dt="2023-10-18T20:54:39.043" v="959"/>
          <ac:inkMkLst>
            <pc:docMk/>
            <pc:sldMk cId="877001487" sldId="554"/>
            <ac:inkMk id="392" creationId="{2F8B65C8-DE40-9440-5F5C-FB95B4D873E6}"/>
          </ac:inkMkLst>
        </pc:inkChg>
        <pc:inkChg chg="del mod">
          <ac:chgData name="Luca Crocetti" userId="52efdf86-ba77-4dcf-8f92-67ea05fd85b4" providerId="ADAL" clId="{44298F47-E88B-4AB1-83FB-3EB16B5D3730}" dt="2023-10-18T20:54:39.060" v="976"/>
          <ac:inkMkLst>
            <pc:docMk/>
            <pc:sldMk cId="877001487" sldId="554"/>
            <ac:inkMk id="393" creationId="{05A565DA-CFC7-443C-5ABC-4ABC51E0372B}"/>
          </ac:inkMkLst>
        </pc:inkChg>
        <pc:inkChg chg="del mod">
          <ac:chgData name="Luca Crocetti" userId="52efdf86-ba77-4dcf-8f92-67ea05fd85b4" providerId="ADAL" clId="{44298F47-E88B-4AB1-83FB-3EB16B5D3730}" dt="2023-10-18T20:54:39.044" v="961"/>
          <ac:inkMkLst>
            <pc:docMk/>
            <pc:sldMk cId="877001487" sldId="554"/>
            <ac:inkMk id="394" creationId="{D181B299-497F-E2BD-2EF0-6DDE612F9597}"/>
          </ac:inkMkLst>
        </pc:inkChg>
        <pc:inkChg chg="del mod">
          <ac:chgData name="Luca Crocetti" userId="52efdf86-ba77-4dcf-8f92-67ea05fd85b4" providerId="ADAL" clId="{44298F47-E88B-4AB1-83FB-3EB16B5D3730}" dt="2023-10-18T20:54:39.049" v="970"/>
          <ac:inkMkLst>
            <pc:docMk/>
            <pc:sldMk cId="877001487" sldId="554"/>
            <ac:inkMk id="395" creationId="{4DEDADDD-910C-EAC6-39F0-F43F85B53AB5}"/>
          </ac:inkMkLst>
        </pc:inkChg>
        <pc:inkChg chg="del mod">
          <ac:chgData name="Luca Crocetti" userId="52efdf86-ba77-4dcf-8f92-67ea05fd85b4" providerId="ADAL" clId="{44298F47-E88B-4AB1-83FB-3EB16B5D3730}" dt="2023-10-18T20:54:39.074" v="1010"/>
          <ac:inkMkLst>
            <pc:docMk/>
            <pc:sldMk cId="877001487" sldId="554"/>
            <ac:inkMk id="396" creationId="{7ED6B3C7-C7B7-C4B8-33B5-D7D88D546666}"/>
          </ac:inkMkLst>
        </pc:inkChg>
        <pc:inkChg chg="del mod">
          <ac:chgData name="Luca Crocetti" userId="52efdf86-ba77-4dcf-8f92-67ea05fd85b4" providerId="ADAL" clId="{44298F47-E88B-4AB1-83FB-3EB16B5D3730}" dt="2023-10-18T20:54:39.058" v="975"/>
          <ac:inkMkLst>
            <pc:docMk/>
            <pc:sldMk cId="877001487" sldId="554"/>
            <ac:inkMk id="397" creationId="{B54A3935-97F0-4D88-43C9-F6161AE71A5B}"/>
          </ac:inkMkLst>
        </pc:inkChg>
        <pc:inkChg chg="del mod">
          <ac:chgData name="Luca Crocetti" userId="52efdf86-ba77-4dcf-8f92-67ea05fd85b4" providerId="ADAL" clId="{44298F47-E88B-4AB1-83FB-3EB16B5D3730}" dt="2023-10-18T20:54:39.076" v="1014"/>
          <ac:inkMkLst>
            <pc:docMk/>
            <pc:sldMk cId="877001487" sldId="554"/>
            <ac:inkMk id="398" creationId="{7F2325D9-F7B2-3CB8-287E-D843D0E72B61}"/>
          </ac:inkMkLst>
        </pc:inkChg>
        <pc:inkChg chg="del mod">
          <ac:chgData name="Luca Crocetti" userId="52efdf86-ba77-4dcf-8f92-67ea05fd85b4" providerId="ADAL" clId="{44298F47-E88B-4AB1-83FB-3EB16B5D3730}" dt="2023-10-18T20:54:39.048" v="969"/>
          <ac:inkMkLst>
            <pc:docMk/>
            <pc:sldMk cId="877001487" sldId="554"/>
            <ac:inkMk id="399" creationId="{965FD127-565F-850A-4058-D5607CDEAB1F}"/>
          </ac:inkMkLst>
        </pc:inkChg>
        <pc:inkChg chg="del mod">
          <ac:chgData name="Luca Crocetti" userId="52efdf86-ba77-4dcf-8f92-67ea05fd85b4" providerId="ADAL" clId="{44298F47-E88B-4AB1-83FB-3EB16B5D3730}" dt="2023-10-18T20:54:39.070" v="997"/>
          <ac:inkMkLst>
            <pc:docMk/>
            <pc:sldMk cId="877001487" sldId="554"/>
            <ac:inkMk id="400" creationId="{5F78AA7D-3FF6-44B2-1C03-9B9EFC35812B}"/>
          </ac:inkMkLst>
        </pc:inkChg>
        <pc:inkChg chg="del 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401" creationId="{E6C79E2A-9CCC-6299-F58B-2A5EEA30D546}"/>
          </ac:inkMkLst>
        </pc:inkChg>
        <pc:inkChg chg="del mod">
          <ac:chgData name="Luca Crocetti" userId="52efdf86-ba77-4dcf-8f92-67ea05fd85b4" providerId="ADAL" clId="{44298F47-E88B-4AB1-83FB-3EB16B5D3730}" dt="2023-10-18T20:54:39.073" v="1006"/>
          <ac:inkMkLst>
            <pc:docMk/>
            <pc:sldMk cId="877001487" sldId="554"/>
            <ac:inkMk id="402" creationId="{0A5D2D19-982B-3B97-269C-F8C7226E9D57}"/>
          </ac:inkMkLst>
        </pc:inkChg>
        <pc:inkChg chg="del mod">
          <ac:chgData name="Luca Crocetti" userId="52efdf86-ba77-4dcf-8f92-67ea05fd85b4" providerId="ADAL" clId="{44298F47-E88B-4AB1-83FB-3EB16B5D3730}" dt="2023-10-18T20:54:39.079" v="1019"/>
          <ac:inkMkLst>
            <pc:docMk/>
            <pc:sldMk cId="877001487" sldId="554"/>
            <ac:inkMk id="403" creationId="{CA8E05D0-A79E-E462-ADE0-0F49CD50873C}"/>
          </ac:inkMkLst>
        </pc:inkChg>
        <pc:inkChg chg="del mod">
          <ac:chgData name="Luca Crocetti" userId="52efdf86-ba77-4dcf-8f92-67ea05fd85b4" providerId="ADAL" clId="{44298F47-E88B-4AB1-83FB-3EB16B5D3730}" dt="2023-10-18T20:54:39.061" v="982"/>
          <ac:inkMkLst>
            <pc:docMk/>
            <pc:sldMk cId="877001487" sldId="554"/>
            <ac:inkMk id="404" creationId="{C3F1CB9F-CFEA-7FB0-E04A-6C4170868267}"/>
          </ac:inkMkLst>
        </pc:inkChg>
        <pc:inkChg chg="del mod">
          <ac:chgData name="Luca Crocetti" userId="52efdf86-ba77-4dcf-8f92-67ea05fd85b4" providerId="ADAL" clId="{44298F47-E88B-4AB1-83FB-3EB16B5D3730}" dt="2023-10-18T20:54:39.074" v="1008"/>
          <ac:inkMkLst>
            <pc:docMk/>
            <pc:sldMk cId="877001487" sldId="554"/>
            <ac:inkMk id="408" creationId="{D2F10F06-14B9-A22E-75C2-4034126C02C2}"/>
          </ac:inkMkLst>
        </pc:inkChg>
        <pc:inkChg chg="del mod">
          <ac:chgData name="Luca Crocetti" userId="52efdf86-ba77-4dcf-8f92-67ea05fd85b4" providerId="ADAL" clId="{44298F47-E88B-4AB1-83FB-3EB16B5D3730}" dt="2023-10-18T20:54:39.076" v="1015"/>
          <ac:inkMkLst>
            <pc:docMk/>
            <pc:sldMk cId="877001487" sldId="554"/>
            <ac:inkMk id="409" creationId="{5E215E0E-1D59-C770-DC47-FB98B68CCA1C}"/>
          </ac:inkMkLst>
        </pc:inkChg>
        <pc:inkChg chg="del">
          <ac:chgData name="Luca Crocetti" userId="52efdf86-ba77-4dcf-8f92-67ea05fd85b4" providerId="ADAL" clId="{44298F47-E88B-4AB1-83FB-3EB16B5D3730}" dt="2023-10-18T20:54:39.072" v="1003"/>
          <ac:inkMkLst>
            <pc:docMk/>
            <pc:sldMk cId="877001487" sldId="554"/>
            <ac:inkMk id="410" creationId="{DCE1A292-0613-77AC-1CD3-918EE1BF962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48" creationId="{EF16485B-820E-DBBB-3ABF-26784BD07D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4" creationId="{A9E7361E-D9B4-F1EE-A4A0-740A88C1AF8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8" creationId="{842A96BA-B6FC-A2D8-CF1C-1740BBFF1DD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9" creationId="{779B7502-D90B-05B1-3934-92AB8E1D5D4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0" creationId="{0A4C77BE-0420-8B95-D29D-198481814FF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1" creationId="{9F4E1F6A-449D-520F-A32D-E77AE3665BB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2" creationId="{0CFA3D5D-2BC9-1503-AEBF-D270A8A1B8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3" creationId="{AE3E2382-8140-49AB-A6F6-8D792AFCACE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6" creationId="{270EC6C6-7E33-FA04-A1DC-E03650773A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7" creationId="{CBCB3263-500D-DC15-EE2B-093761EE3C0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8" creationId="{8499C323-5BC2-6321-E5E8-092A7C1B324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9" creationId="{8FFD109B-B0EF-3C91-2E4B-5DE6A18D1E6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0" creationId="{22C22B1F-7323-C743-373A-113259D9FD0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1" creationId="{44FDB816-3239-E44E-2AAF-8DC126B77F5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2" creationId="{7CF3D309-6D11-8156-70B0-51734F365C3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3" creationId="{6F03A155-9562-BCE7-2B2E-4538CD10CCF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4" creationId="{B022A679-82C5-A1A6-5CC9-DAD57B96ADB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5" creationId="{1E826E8E-77CA-1C00-DB30-1FA7EBAD89A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6" creationId="{D6B5AD73-2A12-7548-3548-BF36272D4D7A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7" creationId="{1A5C3730-04B6-8955-B8FB-5537C0BB668E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8" creationId="{7817C6B7-AA91-0144-4ABA-18FBB790BDB2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81" creationId="{826824D2-72CB-8695-505B-24CC8935E08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2" creationId="{97E91775-2C24-6BE0-E557-31BC10351EE6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5" creationId="{F1FF6C5B-DA5A-7890-0717-6BCE2A4B0468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6" creationId="{8D5E0A38-277E-A58D-2C57-60FF7EEAF2CB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7" creationId="{608474AB-2B47-3E68-658C-A0B341F6FACE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8" creationId="{B52C7A96-70DC-D117-7057-62450521C384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9" creationId="{C32BFE3D-20A6-F17B-5397-B425AD024FF7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0" creationId="{F90947FB-9822-BE07-D672-FDAF01912B25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1" creationId="{9A658FF2-1C12-7484-C6E0-383ED7E23CD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3" creationId="{02C6F535-3F4E-ED8C-2F93-0350E87EB52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4" creationId="{B1D0D423-37C6-A09C-2F18-6944B692CD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5" creationId="{C195D197-00EE-0B68-89E0-36DA108BD9A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6" creationId="{6FE5DC5C-47BC-01A5-A80C-232F8540C4C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7" creationId="{AD1F17ED-2182-891C-256D-8BB41C0B1A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8" creationId="{59681FD7-2586-2071-A384-3CBBAC710C4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9" creationId="{9C448464-A049-D045-F6A1-6995E128EE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0" creationId="{49E3D665-CB21-B33C-3868-421EAC3E749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1" creationId="{E28D6372-49ED-FB4F-4AA2-6C27461C9FE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2" creationId="{D57FFC39-8EFB-3F29-D5F3-91C313D96DC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3" creationId="{44BF3706-8EF7-C084-E85A-3ECA732DD42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4" creationId="{4DD83218-4C6D-2366-9C22-9839450F226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5" creationId="{0F6FA070-EF9D-3063-DAE1-E7220A50D7D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6" creationId="{2F337452-64A8-BFEC-BD74-98FFD264B1C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7" creationId="{21C4972D-148C-1718-5B6E-B816A491029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8" creationId="{0B937573-1412-9A93-AC7F-BE9B0BE87A82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4:20.967" v="2561"/>
        <pc:sldMkLst>
          <pc:docMk/>
          <pc:sldMk cId="2437521388" sldId="555"/>
        </pc:sldMkLst>
        <pc:spChg chg="mod">
          <ac:chgData name="Luca Crocetti" userId="52efdf86-ba77-4dcf-8f92-67ea05fd85b4" providerId="ADAL" clId="{44298F47-E88B-4AB1-83FB-3EB16B5D3730}" dt="2023-10-19T18:14:20.967" v="2561"/>
          <ac:spMkLst>
            <pc:docMk/>
            <pc:sldMk cId="2437521388" sldId="555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28" creationId="{9E8BBE83-004D-3E15-1976-5ED507E2D1E4}"/>
          </ac:grpSpMkLst>
        </pc:grpChg>
        <pc:grpChg chg="del mod">
          <ac:chgData name="Luca Crocetti" userId="52efdf86-ba77-4dcf-8f92-67ea05fd85b4" providerId="ADAL" clId="{44298F47-E88B-4AB1-83FB-3EB16B5D3730}" dt="2023-10-18T20:56:07.110" v="1161"/>
          <ac:grpSpMkLst>
            <pc:docMk/>
            <pc:sldMk cId="2437521388" sldId="555"/>
            <ac:grpSpMk id="437" creationId="{81A60C5F-ADEC-71AE-9C1A-0A7FF2124765}"/>
          </ac:grpSpMkLst>
        </pc:grpChg>
        <pc:grpChg chg="del mod">
          <ac:chgData name="Luca Crocetti" userId="52efdf86-ba77-4dcf-8f92-67ea05fd85b4" providerId="ADAL" clId="{44298F47-E88B-4AB1-83FB-3EB16B5D3730}" dt="2023-10-18T20:55:59.950" v="1149"/>
          <ac:grpSpMkLst>
            <pc:docMk/>
            <pc:sldMk cId="2437521388" sldId="555"/>
            <ac:grpSpMk id="444" creationId="{000F2846-37DB-E720-BA2C-CBCA5F511F1E}"/>
          </ac:grpSpMkLst>
        </pc:grpChg>
        <pc:grpChg chg="mod">
          <ac:chgData name="Luca Crocetti" userId="52efdf86-ba77-4dcf-8f92-67ea05fd85b4" providerId="ADAL" clId="{44298F47-E88B-4AB1-83FB-3EB16B5D3730}" dt="2023-10-18T20:56:12.072" v="1166"/>
          <ac:grpSpMkLst>
            <pc:docMk/>
            <pc:sldMk cId="2437521388" sldId="555"/>
            <ac:grpSpMk id="468" creationId="{E8A538F0-77A8-1264-68CC-B71930D324B7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89" creationId="{BC535DF9-3184-3045-D025-CCD86354828F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90" creationId="{176C6867-8AC3-F73B-9C76-07E00A6FF101}"/>
          </ac:grpSpMkLst>
        </pc:grp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1" creationId="{8A9381D3-EC50-EA7E-1C8D-0908760C5DCA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6" creationId="{B29DE72A-ADF4-0156-88D3-4282E8B2360C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1" creationId="{41BADA30-F137-0EFF-CCD3-B9050339E3C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7" creationId="{E5309AC6-B742-8DA0-339D-AD61F7438DE0}"/>
          </ac:inkMkLst>
        </pc:inkChg>
        <pc:inkChg chg="del">
          <ac:chgData name="Luca Crocetti" userId="52efdf86-ba77-4dcf-8f92-67ea05fd85b4" providerId="ADAL" clId="{44298F47-E88B-4AB1-83FB-3EB16B5D3730}" dt="2023-10-18T20:55:59.943" v="1140"/>
          <ac:inkMkLst>
            <pc:docMk/>
            <pc:sldMk cId="2437521388" sldId="555"/>
            <ac:inkMk id="414" creationId="{4E925CD7-C010-8608-5814-4446881FBC62}"/>
          </ac:inkMkLst>
        </pc:inkChg>
        <pc:inkChg chg="del mod">
          <ac:chgData name="Luca Crocetti" userId="52efdf86-ba77-4dcf-8f92-67ea05fd85b4" providerId="ADAL" clId="{44298F47-E88B-4AB1-83FB-3EB16B5D3730}" dt="2023-10-18T20:55:59.948" v="1143"/>
          <ac:inkMkLst>
            <pc:docMk/>
            <pc:sldMk cId="2437521388" sldId="555"/>
            <ac:inkMk id="415" creationId="{6CC4E1C4-25B6-196E-E5EF-3A18B2C3BA93}"/>
          </ac:inkMkLst>
        </pc:inkChg>
        <pc:inkChg chg="del mod">
          <ac:chgData name="Luca Crocetti" userId="52efdf86-ba77-4dcf-8f92-67ea05fd85b4" providerId="ADAL" clId="{44298F47-E88B-4AB1-83FB-3EB16B5D3730}" dt="2023-10-18T20:55:59.949" v="1146"/>
          <ac:inkMkLst>
            <pc:docMk/>
            <pc:sldMk cId="2437521388" sldId="555"/>
            <ac:inkMk id="416" creationId="{1C75CC9A-AFA0-9EE8-A5DB-91E5F71A178A}"/>
          </ac:inkMkLst>
        </pc:inkChg>
        <pc:inkChg chg="del mod">
          <ac:chgData name="Luca Crocetti" userId="52efdf86-ba77-4dcf-8f92-67ea05fd85b4" providerId="ADAL" clId="{44298F47-E88B-4AB1-83FB-3EB16B5D3730}" dt="2023-10-18T20:56:07.109" v="1159"/>
          <ac:inkMkLst>
            <pc:docMk/>
            <pc:sldMk cId="2437521388" sldId="555"/>
            <ac:inkMk id="417" creationId="{8741A44C-F5A0-FC32-B35D-AEE7571BBEC8}"/>
          </ac:inkMkLst>
        </pc:inkChg>
        <pc:inkChg chg="del mod">
          <ac:chgData name="Luca Crocetti" userId="52efdf86-ba77-4dcf-8f92-67ea05fd85b4" providerId="ADAL" clId="{44298F47-E88B-4AB1-83FB-3EB16B5D3730}" dt="2023-10-18T20:56:07.108" v="1155"/>
          <ac:inkMkLst>
            <pc:docMk/>
            <pc:sldMk cId="2437521388" sldId="555"/>
            <ac:inkMk id="418" creationId="{4646C730-BC44-FD8A-3351-8A638F66EECD}"/>
          </ac:inkMkLst>
        </pc:inkChg>
        <pc:inkChg chg="del mod">
          <ac:chgData name="Luca Crocetti" userId="52efdf86-ba77-4dcf-8f92-67ea05fd85b4" providerId="ADAL" clId="{44298F47-E88B-4AB1-83FB-3EB16B5D3730}" dt="2023-10-18T20:56:07.109" v="1158"/>
          <ac:inkMkLst>
            <pc:docMk/>
            <pc:sldMk cId="2437521388" sldId="555"/>
            <ac:inkMk id="419" creationId="{DF3112F3-6597-E68A-F98E-72AD78A75F6D}"/>
          </ac:inkMkLst>
        </pc:inkChg>
        <pc:inkChg chg="del mod">
          <ac:chgData name="Luca Crocetti" userId="52efdf86-ba77-4dcf-8f92-67ea05fd85b4" providerId="ADAL" clId="{44298F47-E88B-4AB1-83FB-3EB16B5D3730}" dt="2023-10-18T20:55:59.946" v="1141"/>
          <ac:inkMkLst>
            <pc:docMk/>
            <pc:sldMk cId="2437521388" sldId="555"/>
            <ac:inkMk id="422" creationId="{FA9225C5-138B-EA70-C983-EF50B4FE1BE3}"/>
          </ac:inkMkLst>
        </pc:inkChg>
        <pc:inkChg chg="del mod">
          <ac:chgData name="Luca Crocetti" userId="52efdf86-ba77-4dcf-8f92-67ea05fd85b4" providerId="ADAL" clId="{44298F47-E88B-4AB1-83FB-3EB16B5D3730}" dt="2023-10-18T20:55:59.950" v="1149"/>
          <ac:inkMkLst>
            <pc:docMk/>
            <pc:sldMk cId="2437521388" sldId="555"/>
            <ac:inkMk id="423" creationId="{7C898094-F775-F29B-783A-0ACA68BF1AA9}"/>
          </ac:inkMkLst>
        </pc:inkChg>
        <pc:inkChg chg="del mod">
          <ac:chgData name="Luca Crocetti" userId="52efdf86-ba77-4dcf-8f92-67ea05fd85b4" providerId="ADAL" clId="{44298F47-E88B-4AB1-83FB-3EB16B5D3730}" dt="2023-10-18T20:56:07.110" v="1161"/>
          <ac:inkMkLst>
            <pc:docMk/>
            <pc:sldMk cId="2437521388" sldId="555"/>
            <ac:inkMk id="431" creationId="{9BF9B975-66AF-AC5B-B85F-7260F035C499}"/>
          </ac:inkMkLst>
        </pc:inkChg>
        <pc:inkChg chg="del mod">
          <ac:chgData name="Luca Crocetti" userId="52efdf86-ba77-4dcf-8f92-67ea05fd85b4" providerId="ADAL" clId="{44298F47-E88B-4AB1-83FB-3EB16B5D3730}" dt="2023-10-18T20:56:07.109" v="1157"/>
          <ac:inkMkLst>
            <pc:docMk/>
            <pc:sldMk cId="2437521388" sldId="555"/>
            <ac:inkMk id="432" creationId="{7EFDF338-FFE7-59DE-A9C8-B4D112017A31}"/>
          </ac:inkMkLst>
        </pc:inkChg>
        <pc:inkChg chg="del mod">
          <ac:chgData name="Luca Crocetti" userId="52efdf86-ba77-4dcf-8f92-67ea05fd85b4" providerId="ADAL" clId="{44298F47-E88B-4AB1-83FB-3EB16B5D3730}" dt="2023-10-18T20:56:07.108" v="1156"/>
          <ac:inkMkLst>
            <pc:docMk/>
            <pc:sldMk cId="2437521388" sldId="555"/>
            <ac:inkMk id="433" creationId="{FB07D86F-78F3-80B7-B1A1-EE29DB1A64E3}"/>
          </ac:inkMkLst>
        </pc:inkChg>
        <pc:inkChg chg="del mod">
          <ac:chgData name="Luca Crocetti" userId="52efdf86-ba77-4dcf-8f92-67ea05fd85b4" providerId="ADAL" clId="{44298F47-E88B-4AB1-83FB-3EB16B5D3730}" dt="2023-10-18T20:56:07.110" v="1162"/>
          <ac:inkMkLst>
            <pc:docMk/>
            <pc:sldMk cId="2437521388" sldId="555"/>
            <ac:inkMk id="434" creationId="{E4A177D0-7715-89C6-5873-6A39F75B2D39}"/>
          </ac:inkMkLst>
        </pc:inkChg>
        <pc:inkChg chg="del mod">
          <ac:chgData name="Luca Crocetti" userId="52efdf86-ba77-4dcf-8f92-67ea05fd85b4" providerId="ADAL" clId="{44298F47-E88B-4AB1-83FB-3EB16B5D3730}" dt="2023-10-18T20:56:07.110" v="1160"/>
          <ac:inkMkLst>
            <pc:docMk/>
            <pc:sldMk cId="2437521388" sldId="555"/>
            <ac:inkMk id="435" creationId="{E692FCBB-9079-8C3F-5794-801C680859B9}"/>
          </ac:inkMkLst>
        </pc:inkChg>
        <pc:inkChg chg="del">
          <ac:chgData name="Luca Crocetti" userId="52efdf86-ba77-4dcf-8f92-67ea05fd85b4" providerId="ADAL" clId="{44298F47-E88B-4AB1-83FB-3EB16B5D3730}" dt="2023-10-18T20:56:07.105" v="1154"/>
          <ac:inkMkLst>
            <pc:docMk/>
            <pc:sldMk cId="2437521388" sldId="555"/>
            <ac:inkMk id="436" creationId="{6563C01C-71E7-FC94-AD7E-A3931F6ACE6D}"/>
          </ac:inkMkLst>
        </pc:inkChg>
        <pc:inkChg chg="del mod">
          <ac:chgData name="Luca Crocetti" userId="52efdf86-ba77-4dcf-8f92-67ea05fd85b4" providerId="ADAL" clId="{44298F47-E88B-4AB1-83FB-3EB16B5D3730}" dt="2023-10-18T20:55:59.950" v="1147"/>
          <ac:inkMkLst>
            <pc:docMk/>
            <pc:sldMk cId="2437521388" sldId="555"/>
            <ac:inkMk id="438" creationId="{1F0F552C-C674-5E95-C3E6-45712129598C}"/>
          </ac:inkMkLst>
        </pc:inkChg>
        <pc:inkChg chg="del mod">
          <ac:chgData name="Luca Crocetti" userId="52efdf86-ba77-4dcf-8f92-67ea05fd85b4" providerId="ADAL" clId="{44298F47-E88B-4AB1-83FB-3EB16B5D3730}" dt="2023-10-18T20:55:59.949" v="1145"/>
          <ac:inkMkLst>
            <pc:docMk/>
            <pc:sldMk cId="2437521388" sldId="555"/>
            <ac:inkMk id="439" creationId="{F5ED704E-D999-B4B7-AD5A-5B915B10EBE6}"/>
          </ac:inkMkLst>
        </pc:inkChg>
        <pc:inkChg chg="del mod">
          <ac:chgData name="Luca Crocetti" userId="52efdf86-ba77-4dcf-8f92-67ea05fd85b4" providerId="ADAL" clId="{44298F47-E88B-4AB1-83FB-3EB16B5D3730}" dt="2023-10-18T20:55:59.949" v="1144"/>
          <ac:inkMkLst>
            <pc:docMk/>
            <pc:sldMk cId="2437521388" sldId="555"/>
            <ac:inkMk id="440" creationId="{3500EEA9-9796-AC28-C2E0-11CFDD3B10BE}"/>
          </ac:inkMkLst>
        </pc:inkChg>
        <pc:inkChg chg="del mod">
          <ac:chgData name="Luca Crocetti" userId="52efdf86-ba77-4dcf-8f92-67ea05fd85b4" providerId="ADAL" clId="{44298F47-E88B-4AB1-83FB-3EB16B5D3730}" dt="2023-10-18T20:55:59.950" v="1150"/>
          <ac:inkMkLst>
            <pc:docMk/>
            <pc:sldMk cId="2437521388" sldId="555"/>
            <ac:inkMk id="441" creationId="{E5EE24CD-195B-6F9A-EDC7-3CA12C6B3595}"/>
          </ac:inkMkLst>
        </pc:inkChg>
        <pc:inkChg chg="del mod">
          <ac:chgData name="Luca Crocetti" userId="52efdf86-ba77-4dcf-8f92-67ea05fd85b4" providerId="ADAL" clId="{44298F47-E88B-4AB1-83FB-3EB16B5D3730}" dt="2023-10-18T20:55:59.948" v="1142"/>
          <ac:inkMkLst>
            <pc:docMk/>
            <pc:sldMk cId="2437521388" sldId="555"/>
            <ac:inkMk id="442" creationId="{9F1270CF-3ACE-D0D4-24C7-659F1D946330}"/>
          </ac:inkMkLst>
        </pc:inkChg>
        <pc:inkChg chg="del mod">
          <ac:chgData name="Luca Crocetti" userId="52efdf86-ba77-4dcf-8f92-67ea05fd85b4" providerId="ADAL" clId="{44298F47-E88B-4AB1-83FB-3EB16B5D3730}" dt="2023-10-18T20:55:59.950" v="1148"/>
          <ac:inkMkLst>
            <pc:docMk/>
            <pc:sldMk cId="2437521388" sldId="555"/>
            <ac:inkMk id="443" creationId="{8EDFDA03-8EDF-3378-7725-D61BDE00F87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467" creationId="{72A93FE4-6A52-7F48-A3DF-A3C8816A1EE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69" creationId="{BA107D12-F63F-0D64-A3B4-CA679178848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0" creationId="{47DA876C-0900-E7E3-911B-F579C48B267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1" creationId="{B9A46C00-BC14-EBA2-B554-8F55827E265D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2" creationId="{5FBAEA85-28B6-5AF6-BDB6-F0E27B9F971F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3" creationId="{33E6DBA9-844C-9805-3E45-212F36FC763C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4" creationId="{9DC194ED-A995-CB27-31D4-EC4C834CFC06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2" creationId="{45967C83-D700-FCF5-523A-68695FB1F16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3" creationId="{B10DF3C4-B586-309E-F63D-B79B47AD53A7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4" creationId="{89F0B3C0-BA97-C437-1164-9661D328F842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5" creationId="{8DA3E6CB-1F38-D560-6EBE-CC0D37CB5BA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6" creationId="{F23ADED9-6F07-3F19-8677-0E313230899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7" creationId="{DFC012FD-F448-8751-F77A-FD5F04A626E8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8" creationId="{C0821662-A393-FE1D-2973-AF170D11D95F}"/>
          </ac:inkMkLst>
        </pc:inkChg>
      </pc:sldChg>
      <pc:sldChg chg="modSp mod">
        <pc:chgData name="Luca Crocetti" userId="52efdf86-ba77-4dcf-8f92-67ea05fd85b4" providerId="ADAL" clId="{44298F47-E88B-4AB1-83FB-3EB16B5D3730}" dt="2023-10-19T18:25:31.937" v="2898" actId="255"/>
        <pc:sldMkLst>
          <pc:docMk/>
          <pc:sldMk cId="711857548" sldId="556"/>
        </pc:sldMkLst>
        <pc:spChg chg="mod">
          <ac:chgData name="Luca Crocetti" userId="52efdf86-ba77-4dcf-8f92-67ea05fd85b4" providerId="ADAL" clId="{44298F47-E88B-4AB1-83FB-3EB16B5D3730}" dt="2023-10-19T18:20:53.450" v="2759"/>
          <ac:spMkLst>
            <pc:docMk/>
            <pc:sldMk cId="711857548" sldId="556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31.937" v="2898" actId="255"/>
          <ac:spMkLst>
            <pc:docMk/>
            <pc:sldMk cId="711857548" sldId="556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18.759" v="2787" actId="20577"/>
        <pc:sldMkLst>
          <pc:docMk/>
          <pc:sldMk cId="2902546198" sldId="557"/>
        </pc:sldMkLst>
        <pc:spChg chg="mod">
          <ac:chgData name="Luca Crocetti" userId="52efdf86-ba77-4dcf-8f92-67ea05fd85b4" providerId="ADAL" clId="{44298F47-E88B-4AB1-83FB-3EB16B5D3730}" dt="2023-10-19T18:21:00.150" v="2768" actId="20577"/>
          <ac:spMkLst>
            <pc:docMk/>
            <pc:sldMk cId="2902546198" sldId="55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1:18.759" v="2787" actId="20577"/>
          <ac:spMkLst>
            <pc:docMk/>
            <pc:sldMk cId="2902546198" sldId="557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1:30.593" v="2789"/>
        <pc:sldMkLst>
          <pc:docMk/>
          <pc:sldMk cId="3223554642" sldId="558"/>
        </pc:sldMkLst>
        <pc:spChg chg="mod">
          <ac:chgData name="Luca Crocetti" userId="52efdf86-ba77-4dcf-8f92-67ea05fd85b4" providerId="ADAL" clId="{44298F47-E88B-4AB1-83FB-3EB16B5D3730}" dt="2023-10-19T18:21:30.593" v="2789"/>
          <ac:spMkLst>
            <pc:docMk/>
            <pc:sldMk cId="3223554642" sldId="55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22:02.700" v="26"/>
          <ac:grpSpMkLst>
            <pc:docMk/>
            <pc:sldMk cId="3223554642" sldId="558"/>
            <ac:grpSpMk id="14" creationId="{2CECF0F2-9D8D-F3A6-FC5D-EC51EE027326}"/>
          </ac:grpSpMkLst>
        </pc:grpChg>
        <pc:grpChg chg="del mod">
          <ac:chgData name="Luca Crocetti" userId="52efdf86-ba77-4dcf-8f92-67ea05fd85b4" providerId="ADAL" clId="{44298F47-E88B-4AB1-83FB-3EB16B5D3730}" dt="2023-10-18T20:22:04.500" v="36"/>
          <ac:grpSpMkLst>
            <pc:docMk/>
            <pc:sldMk cId="3223554642" sldId="558"/>
            <ac:grpSpMk id="20" creationId="{227B72C7-36D1-7D72-4083-E97C2C38387A}"/>
          </ac:grpSpMkLst>
        </pc:grpChg>
        <pc:grpChg chg="mod">
          <ac:chgData name="Luca Crocetti" userId="52efdf86-ba77-4dcf-8f92-67ea05fd85b4" providerId="ADAL" clId="{44298F47-E88B-4AB1-83FB-3EB16B5D3730}" dt="2023-10-18T20:22:10.473" v="44"/>
          <ac:grpSpMkLst>
            <pc:docMk/>
            <pc:sldMk cId="3223554642" sldId="558"/>
            <ac:grpSpMk id="37" creationId="{692E9855-4C1D-2D85-0B83-7476836C59E4}"/>
          </ac:grpSpMkLst>
        </pc:grpChg>
        <pc:grpChg chg="mod">
          <ac:chgData name="Luca Crocetti" userId="52efdf86-ba77-4dcf-8f92-67ea05fd85b4" providerId="ADAL" clId="{44298F47-E88B-4AB1-83FB-3EB16B5D3730}" dt="2023-10-18T20:22:04.500" v="35"/>
          <ac:grpSpMkLst>
            <pc:docMk/>
            <pc:sldMk cId="3223554642" sldId="558"/>
            <ac:grpSpMk id="958" creationId="{FB9DBC8A-623C-3529-0FD7-936D1C1253B2}"/>
          </ac:grpSpMkLst>
        </pc:grpChg>
        <pc:inkChg chg="add del mod">
          <ac:chgData name="Luca Crocetti" userId="52efdf86-ba77-4dcf-8f92-67ea05fd85b4" providerId="ADAL" clId="{44298F47-E88B-4AB1-83FB-3EB16B5D3730}" dt="2023-10-18T20:22:05.383" v="37"/>
          <ac:inkMkLst>
            <pc:docMk/>
            <pc:sldMk cId="3223554642" sldId="558"/>
            <ac:inkMk id="8" creationId="{755924E4-0FE2-A764-ADCF-7E6C56B017A5}"/>
          </ac:inkMkLst>
        </pc:inkChg>
        <pc:inkChg chg="add del mod">
          <ac:chgData name="Luca Crocetti" userId="52efdf86-ba77-4dcf-8f92-67ea05fd85b4" providerId="ADAL" clId="{44298F47-E88B-4AB1-83FB-3EB16B5D3730}" dt="2023-10-18T20:22:04.500" v="36"/>
          <ac:inkMkLst>
            <pc:docMk/>
            <pc:sldMk cId="3223554642" sldId="558"/>
            <ac:inkMk id="10" creationId="{C5F944AE-5A68-A71E-498F-FC306808CCE3}"/>
          </ac:inkMkLst>
        </pc:inkChg>
        <pc:inkChg chg="add del mod">
          <ac:chgData name="Luca Crocetti" userId="52efdf86-ba77-4dcf-8f92-67ea05fd85b4" providerId="ADAL" clId="{44298F47-E88B-4AB1-83FB-3EB16B5D3730}" dt="2023-10-18T20:22:04.499" v="27"/>
          <ac:inkMkLst>
            <pc:docMk/>
            <pc:sldMk cId="3223554642" sldId="558"/>
            <ac:inkMk id="12" creationId="{4455F3CF-CF48-978F-6445-6797DD3CDC32}"/>
          </ac:inkMkLst>
        </pc:inkChg>
        <pc:inkChg chg="add del mod">
          <ac:chgData name="Luca Crocetti" userId="52efdf86-ba77-4dcf-8f92-67ea05fd85b4" providerId="ADAL" clId="{44298F47-E88B-4AB1-83FB-3EB16B5D3730}" dt="2023-10-18T20:22:04.500" v="34"/>
          <ac:inkMkLst>
            <pc:docMk/>
            <pc:sldMk cId="3223554642" sldId="558"/>
            <ac:inkMk id="15" creationId="{A8D01776-E818-653C-BD7D-E4A4D76D2439}"/>
          </ac:inkMkLst>
        </pc:inkChg>
        <pc:inkChg chg="add del mod">
          <ac:chgData name="Luca Crocetti" userId="52efdf86-ba77-4dcf-8f92-67ea05fd85b4" providerId="ADAL" clId="{44298F47-E88B-4AB1-83FB-3EB16B5D3730}" dt="2023-10-18T20:22:04.500" v="30"/>
          <ac:inkMkLst>
            <pc:docMk/>
            <pc:sldMk cId="3223554642" sldId="558"/>
            <ac:inkMk id="16" creationId="{8B34270A-66B1-ED38-63DC-0C4E4AD791DD}"/>
          </ac:inkMkLst>
        </pc:inkChg>
        <pc:inkChg chg="add del mod">
          <ac:chgData name="Luca Crocetti" userId="52efdf86-ba77-4dcf-8f92-67ea05fd85b4" providerId="ADAL" clId="{44298F47-E88B-4AB1-83FB-3EB16B5D3730}" dt="2023-10-18T20:22:04.500" v="31"/>
          <ac:inkMkLst>
            <pc:docMk/>
            <pc:sldMk cId="3223554642" sldId="558"/>
            <ac:inkMk id="17" creationId="{5E8F0C6B-9CF1-AFA4-2584-122EAA974DC9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3" creationId="{B898EE8F-17A2-D83D-4E62-3DE1FD434D1F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9" creationId="{DD71481E-24EF-656E-03E1-12DEA4546570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3" creationId="{4682BFA9-ABDF-6977-C027-6EE9B5F7440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4" creationId="{8027352C-AB4E-B8B0-8899-C7CC99F8254A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5" creationId="{3AA1FF71-1028-A89F-E11A-4BDAC7DE1A3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6" creationId="{400FB73E-50FF-A1AF-6FA9-3DAEDA988CB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04.500" v="29"/>
          <ac:inkMkLst>
            <pc:docMk/>
            <pc:sldMk cId="3223554642" sldId="558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04.500" v="33"/>
          <ac:inkMkLst>
            <pc:docMk/>
            <pc:sldMk cId="3223554642" sldId="558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04.500" v="32"/>
          <ac:inkMkLst>
            <pc:docMk/>
            <pc:sldMk cId="3223554642" sldId="558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04.500" v="28"/>
          <ac:inkMkLst>
            <pc:docMk/>
            <pc:sldMk cId="3223554642" sldId="558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1:54.684" v="18"/>
          <ac:inkMkLst>
            <pc:docMk/>
            <pc:sldMk cId="3223554642" sldId="558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1:53.782" v="17"/>
          <ac:inkMkLst>
            <pc:docMk/>
            <pc:sldMk cId="3223554642" sldId="558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7" creationId="{F07C2004-0867-315A-5514-D9D8D68AB92F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27.638" v="2788"/>
        <pc:sldMkLst>
          <pc:docMk/>
          <pc:sldMk cId="2186494709" sldId="559"/>
        </pc:sldMkLst>
        <pc:spChg chg="mod">
          <ac:chgData name="Luca Crocetti" userId="52efdf86-ba77-4dcf-8f92-67ea05fd85b4" providerId="ADAL" clId="{44298F47-E88B-4AB1-83FB-3EB16B5D3730}" dt="2023-10-19T18:21:27.638" v="2788"/>
          <ac:spMkLst>
            <pc:docMk/>
            <pc:sldMk cId="2186494709" sldId="55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0:57.520" v="16"/>
          <ac:grpSpMkLst>
            <pc:docMk/>
            <pc:sldMk cId="2186494709" sldId="559"/>
            <ac:grpSpMk id="17" creationId="{13E2E726-8734-01A1-E52C-38D67C9AE925}"/>
          </ac:grpSpMkLst>
        </pc:grpChg>
        <pc:grpChg chg="del mod">
          <ac:chgData name="Luca Crocetti" userId="52efdf86-ba77-4dcf-8f92-67ea05fd85b4" providerId="ADAL" clId="{44298F47-E88B-4AB1-83FB-3EB16B5D3730}" dt="2023-10-18T20:20:52.422" v="10"/>
          <ac:grpSpMkLst>
            <pc:docMk/>
            <pc:sldMk cId="2186494709" sldId="559"/>
            <ac:grpSpMk id="715" creationId="{B805850E-6B6E-CDE6-401A-A7C6C30B6B63}"/>
          </ac:grpSpMkLst>
        </pc:grpChg>
        <pc:inkChg chg="add del">
          <ac:chgData name="Luca Crocetti" userId="52efdf86-ba77-4dcf-8f92-67ea05fd85b4" providerId="ADAL" clId="{44298F47-E88B-4AB1-83FB-3EB16B5D3730}" dt="2023-10-18T20:20:52.422" v="7"/>
          <ac:inkMkLst>
            <pc:docMk/>
            <pc:sldMk cId="2186494709" sldId="559"/>
            <ac:inkMk id="8" creationId="{14914407-B897-9EA4-E618-4CC8CD6BE4E7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0" creationId="{B0FF0FBA-6B90-DA30-322C-AB128949A1D4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2" creationId="{9F006B7F-275E-CB9C-4843-E175599133E9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4" creationId="{CEF6854F-C8F6-100A-AF26-9B2BA506FCFB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5" creationId="{FC54A4CE-04EC-56B1-1FB2-4CDC2D48A903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6" creationId="{DF3E4A20-370A-143B-DC0B-87E15918639A}"/>
          </ac:inkMkLst>
        </pc:inkChg>
        <pc:inkChg chg="del">
          <ac:chgData name="Luca Crocetti" userId="52efdf86-ba77-4dcf-8f92-67ea05fd85b4" providerId="ADAL" clId="{44298F47-E88B-4AB1-83FB-3EB16B5D3730}" dt="2023-10-18T20:26:57.030" v="122"/>
          <ac:inkMkLst>
            <pc:docMk/>
            <pc:sldMk cId="2186494709" sldId="559"/>
            <ac:inkMk id="680" creationId="{7D5BDEE7-C5D2-8F26-2995-BCFDA590CA37}"/>
          </ac:inkMkLst>
        </pc:inkChg>
        <pc:inkChg chg="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3" creationId="{CD190E37-DDE0-6904-7FB7-64F669F9F805}"/>
          </ac:inkMkLst>
        </pc:inkChg>
        <pc:inkChg chg="del mod">
          <ac:chgData name="Luca Crocetti" userId="52efdf86-ba77-4dcf-8f92-67ea05fd85b4" providerId="ADAL" clId="{44298F47-E88B-4AB1-83FB-3EB16B5D3730}" dt="2023-10-18T20:20:52.410" v="6"/>
          <ac:inkMkLst>
            <pc:docMk/>
            <pc:sldMk cId="2186494709" sldId="559"/>
            <ac:inkMk id="704" creationId="{BF01DB1A-5629-A0D1-4731-31926B085101}"/>
          </ac:inkMkLst>
        </pc:inkChg>
        <pc:inkChg chg="del mod">
          <ac:chgData name="Luca Crocetti" userId="52efdf86-ba77-4dcf-8f92-67ea05fd85b4" providerId="ADAL" clId="{44298F47-E88B-4AB1-83FB-3EB16B5D3730}" dt="2023-10-18T20:20:52.422" v="9"/>
          <ac:inkMkLst>
            <pc:docMk/>
            <pc:sldMk cId="2186494709" sldId="559"/>
            <ac:inkMk id="705" creationId="{7B58A6EE-AC7B-1903-B6EB-4DF3232A3D71}"/>
          </ac:inkMkLst>
        </pc:inkChg>
        <pc:inkChg chg="del 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6" creationId="{E9619E49-8B6B-F9B8-655F-E7A497D98DC0}"/>
          </ac:inkMkLst>
        </pc:inkChg>
        <pc:inkChg chg="del mod">
          <ac:chgData name="Luca Crocetti" userId="52efdf86-ba77-4dcf-8f92-67ea05fd85b4" providerId="ADAL" clId="{44298F47-E88B-4AB1-83FB-3EB16B5D3730}" dt="2023-10-18T20:20:52.422" v="8"/>
          <ac:inkMkLst>
            <pc:docMk/>
            <pc:sldMk cId="2186494709" sldId="559"/>
            <ac:inkMk id="707" creationId="{A683358C-751B-06F2-F9A1-99F9A265E895}"/>
          </ac:inkMkLst>
        </pc:inkChg>
        <pc:inkChg chg="del mod">
          <ac:chgData name="Luca Crocetti" userId="52efdf86-ba77-4dcf-8f92-67ea05fd85b4" providerId="ADAL" clId="{44298F47-E88B-4AB1-83FB-3EB16B5D3730}" dt="2023-10-18T20:20:46.097" v="4"/>
          <ac:inkMkLst>
            <pc:docMk/>
            <pc:sldMk cId="2186494709" sldId="559"/>
            <ac:inkMk id="708" creationId="{59425F05-5C93-627C-590E-E9190F2F5528}"/>
          </ac:inkMkLst>
        </pc:inkChg>
        <pc:inkChg chg="del">
          <ac:chgData name="Luca Crocetti" userId="52efdf86-ba77-4dcf-8f92-67ea05fd85b4" providerId="ADAL" clId="{44298F47-E88B-4AB1-83FB-3EB16B5D3730}" dt="2023-10-18T20:20:46.097" v="3"/>
          <ac:inkMkLst>
            <pc:docMk/>
            <pc:sldMk cId="2186494709" sldId="559"/>
            <ac:inkMk id="709" creationId="{D3AA3035-1F78-9B52-FB5A-4F8877B71774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33.434" v="2790"/>
        <pc:sldMkLst>
          <pc:docMk/>
          <pc:sldMk cId="2367707206" sldId="560"/>
        </pc:sldMkLst>
        <pc:spChg chg="mod">
          <ac:chgData name="Luca Crocetti" userId="52efdf86-ba77-4dcf-8f92-67ea05fd85b4" providerId="ADAL" clId="{44298F47-E88B-4AB1-83FB-3EB16B5D3730}" dt="2023-10-19T18:21:33.434" v="2790"/>
          <ac:spMkLst>
            <pc:docMk/>
            <pc:sldMk cId="2367707206" sldId="56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2:20.031" v="58"/>
          <ac:grpSpMkLst>
            <pc:docMk/>
            <pc:sldMk cId="2367707206" sldId="560"/>
            <ac:grpSpMk id="59" creationId="{7A2213AC-5491-864D-CA19-D6353007644B}"/>
          </ac:grpSpMkLst>
        </pc:grpChg>
        <pc:grpChg chg="mod">
          <ac:chgData name="Luca Crocetti" userId="52efdf86-ba77-4dcf-8f92-67ea05fd85b4" providerId="ADAL" clId="{44298F47-E88B-4AB1-83FB-3EB16B5D3730}" dt="2023-10-18T20:22:14.683" v="51"/>
          <ac:grpSpMkLst>
            <pc:docMk/>
            <pc:sldMk cId="2367707206" sldId="560"/>
            <ac:grpSpMk id="958" creationId="{FB9DBC8A-623C-3529-0FD7-936D1C1253B2}"/>
          </ac:grpSpMkLst>
        </pc:grp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4" creationId="{F24F73CE-D788-1B8B-9E03-DF0D9A6DBC3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6" creationId="{4BCBECEA-44A5-E921-9CD5-F4D2E945A11F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33" creationId="{24BCFF2B-07CA-D4F0-6DA3-DD2337D94E0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40" creationId="{FE76A67C-F9C7-3C47-843F-E2AD8DC5F108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3" creationId="{CC2A5042-F48C-2F48-82A8-A6DB72C6A364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8" creationId="{7DBE2055-93CE-F5DC-7566-0A20753F81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13.691" v="47"/>
          <ac:inkMkLst>
            <pc:docMk/>
            <pc:sldMk cId="2367707206" sldId="560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13.691" v="49"/>
          <ac:inkMkLst>
            <pc:docMk/>
            <pc:sldMk cId="2367707206" sldId="560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13.691" v="48"/>
          <ac:inkMkLst>
            <pc:docMk/>
            <pc:sldMk cId="2367707206" sldId="560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13.691" v="46"/>
          <ac:inkMkLst>
            <pc:docMk/>
            <pc:sldMk cId="2367707206" sldId="560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2:13.691" v="50"/>
          <ac:inkMkLst>
            <pc:docMk/>
            <pc:sldMk cId="2367707206" sldId="560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2:13.691" v="45"/>
          <ac:inkMkLst>
            <pc:docMk/>
            <pc:sldMk cId="2367707206" sldId="560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7" creationId="{F07C2004-0867-315A-5514-D9D8D68AB92F}"/>
          </ac:inkMkLst>
        </pc:inkChg>
      </pc:sldChg>
      <pc:sldChg chg="modSp mod">
        <pc:chgData name="Luca Crocetti" userId="52efdf86-ba77-4dcf-8f92-67ea05fd85b4" providerId="ADAL" clId="{44298F47-E88B-4AB1-83FB-3EB16B5D3730}" dt="2023-10-19T18:26:34.049" v="2909" actId="255"/>
        <pc:sldMkLst>
          <pc:docMk/>
          <pc:sldMk cId="4000167417" sldId="561"/>
        </pc:sldMkLst>
        <pc:spChg chg="mod">
          <ac:chgData name="Luca Crocetti" userId="52efdf86-ba77-4dcf-8f92-67ea05fd85b4" providerId="ADAL" clId="{44298F47-E88B-4AB1-83FB-3EB16B5D3730}" dt="2023-10-19T18:21:36.572" v="2791"/>
          <ac:spMkLst>
            <pc:docMk/>
            <pc:sldMk cId="4000167417" sldId="56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34.049" v="2909" actId="255"/>
          <ac:spMkLst>
            <pc:docMk/>
            <pc:sldMk cId="4000167417" sldId="56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7:55.153" v="2967"/>
        <pc:sldMkLst>
          <pc:docMk/>
          <pc:sldMk cId="2095916315" sldId="562"/>
        </pc:sldMkLst>
        <pc:spChg chg="mod">
          <ac:chgData name="Luca Crocetti" userId="52efdf86-ba77-4dcf-8f92-67ea05fd85b4" providerId="ADAL" clId="{44298F47-E88B-4AB1-83FB-3EB16B5D3730}" dt="2023-10-19T18:21:39.608" v="2792"/>
          <ac:spMkLst>
            <pc:docMk/>
            <pc:sldMk cId="2095916315" sldId="562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56.559" v="2925" actId="255"/>
          <ac:spMkLst>
            <pc:docMk/>
            <pc:sldMk cId="2095916315" sldId="56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9T18:27:44.237" v="2943"/>
          <ac:grpSpMkLst>
            <pc:docMk/>
            <pc:sldMk cId="2095916315" sldId="562"/>
            <ac:grpSpMk id="22" creationId="{16588CF4-7C90-4C83-1DD7-DEF2659BC00F}"/>
          </ac:grpSpMkLst>
        </pc:grpChg>
        <pc:grpChg chg="del mod">
          <ac:chgData name="Luca Crocetti" userId="52efdf86-ba77-4dcf-8f92-67ea05fd85b4" providerId="ADAL" clId="{44298F47-E88B-4AB1-83FB-3EB16B5D3730}" dt="2023-10-19T18:27:44.238" v="2946"/>
          <ac:grpSpMkLst>
            <pc:docMk/>
            <pc:sldMk cId="2095916315" sldId="562"/>
            <ac:grpSpMk id="53" creationId="{008AEAD7-57CB-4CCD-BDDA-BEC64BFA7B5A}"/>
          </ac:grpSpMkLst>
        </pc:grpChg>
        <pc:grpChg chg="del mod">
          <ac:chgData name="Luca Crocetti" userId="52efdf86-ba77-4dcf-8f92-67ea05fd85b4" providerId="ADAL" clId="{44298F47-E88B-4AB1-83FB-3EB16B5D3730}" dt="2023-10-19T18:27:44.238" v="2947"/>
          <ac:grpSpMkLst>
            <pc:docMk/>
            <pc:sldMk cId="2095916315" sldId="562"/>
            <ac:grpSpMk id="166" creationId="{8BC3CC6F-A628-0EA9-50A8-BFB9FB9C46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4" creationId="{DFE8F011-9B43-51BE-D1F6-54F84FA27F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5" creationId="{DC197F79-5C9A-39AF-4E82-747A94133437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6" creationId="{10AA25E8-A2AF-158C-0FC9-23937EA73D3C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7" creationId="{B8F8F866-E41D-D54A-8E2B-73BE49066F13}"/>
          </ac:grpSpMkLst>
        </pc:grpChg>
        <pc:grpChg chg="mod">
          <ac:chgData name="Luca Crocetti" userId="52efdf86-ba77-4dcf-8f92-67ea05fd85b4" providerId="ADAL" clId="{44298F47-E88B-4AB1-83FB-3EB16B5D3730}" dt="2023-10-19T18:27:25.451" v="2928"/>
          <ac:grpSpMkLst>
            <pc:docMk/>
            <pc:sldMk cId="2095916315" sldId="562"/>
            <ac:grpSpMk id="201" creationId="{B97D8595-AAF5-7DC7-0A65-1154E8A30434}"/>
          </ac:grpSpMkLst>
        </pc:grpChg>
        <pc:inkChg chg="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3" creationId="{358314FD-3C2B-A305-F981-E438A711744D}"/>
          </ac:inkMkLst>
        </pc:inkChg>
        <pc:inkChg chg="del mod">
          <ac:chgData name="Luca Crocetti" userId="52efdf86-ba77-4dcf-8f92-67ea05fd85b4" providerId="ADAL" clId="{44298F47-E88B-4AB1-83FB-3EB16B5D3730}" dt="2023-10-19T18:27:44.237" v="2941"/>
          <ac:inkMkLst>
            <pc:docMk/>
            <pc:sldMk cId="2095916315" sldId="562"/>
            <ac:inkMk id="5" creationId="{A28028C1-45BA-C7A1-F062-81B3F0500347}"/>
          </ac:inkMkLst>
        </pc:inkChg>
        <pc:inkChg chg="del mod">
          <ac:chgData name="Luca Crocetti" userId="52efdf86-ba77-4dcf-8f92-67ea05fd85b4" providerId="ADAL" clId="{44298F47-E88B-4AB1-83FB-3EB16B5D3730}" dt="2023-10-19T18:27:44.234" v="2934"/>
          <ac:inkMkLst>
            <pc:docMk/>
            <pc:sldMk cId="2095916315" sldId="562"/>
            <ac:inkMk id="19" creationId="{43F24C9B-40D5-4861-A7C4-60F896435002}"/>
          </ac:inkMkLst>
        </pc:inkChg>
        <pc:inkChg chg="del mod">
          <ac:chgData name="Luca Crocetti" userId="52efdf86-ba77-4dcf-8f92-67ea05fd85b4" providerId="ADAL" clId="{44298F47-E88B-4AB1-83FB-3EB16B5D3730}" dt="2023-10-19T18:27:44.235" v="2936"/>
          <ac:inkMkLst>
            <pc:docMk/>
            <pc:sldMk cId="2095916315" sldId="562"/>
            <ac:inkMk id="20" creationId="{302143BE-0A5D-1CB1-7333-291ACFFD73A8}"/>
          </ac:inkMkLst>
        </pc:inkChg>
        <pc:inkChg chg="del 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21" creationId="{2A115CC5-9D68-4C6F-F054-C70DBAD00249}"/>
          </ac:inkMkLst>
        </pc:inkChg>
        <pc:inkChg chg="del mod">
          <ac:chgData name="Luca Crocetti" userId="52efdf86-ba77-4dcf-8f92-67ea05fd85b4" providerId="ADAL" clId="{44298F47-E88B-4AB1-83FB-3EB16B5D3730}" dt="2023-10-19T18:27:44.239" v="2948"/>
          <ac:inkMkLst>
            <pc:docMk/>
            <pc:sldMk cId="2095916315" sldId="562"/>
            <ac:inkMk id="37" creationId="{297F34F8-3C7A-8E16-8831-0FF70B25520E}"/>
          </ac:inkMkLst>
        </pc:inkChg>
        <pc:inkChg chg="del mod">
          <ac:chgData name="Luca Crocetti" userId="52efdf86-ba77-4dcf-8f92-67ea05fd85b4" providerId="ADAL" clId="{44298F47-E88B-4AB1-83FB-3EB16B5D3730}" dt="2023-10-19T18:27:44.235" v="2937"/>
          <ac:inkMkLst>
            <pc:docMk/>
            <pc:sldMk cId="2095916315" sldId="562"/>
            <ac:inkMk id="38" creationId="{C0BFD34E-4272-8B1E-A802-17BF7A75839C}"/>
          </ac:inkMkLst>
        </pc:inkChg>
        <pc:inkChg chg="del mod">
          <ac:chgData name="Luca Crocetti" userId="52efdf86-ba77-4dcf-8f92-67ea05fd85b4" providerId="ADAL" clId="{44298F47-E88B-4AB1-83FB-3EB16B5D3730}" dt="2023-10-19T18:27:44.238" v="2946"/>
          <ac:inkMkLst>
            <pc:docMk/>
            <pc:sldMk cId="2095916315" sldId="562"/>
            <ac:inkMk id="39" creationId="{12110452-3663-A4E4-8C52-21EB6EF4DF71}"/>
          </ac:inkMkLst>
        </pc:inkChg>
        <pc:inkChg chg="del mod">
          <ac:chgData name="Luca Crocetti" userId="52efdf86-ba77-4dcf-8f92-67ea05fd85b4" providerId="ADAL" clId="{44298F47-E88B-4AB1-83FB-3EB16B5D3730}" dt="2023-10-19T18:27:44.235" v="2938"/>
          <ac:inkMkLst>
            <pc:docMk/>
            <pc:sldMk cId="2095916315" sldId="562"/>
            <ac:inkMk id="52" creationId="{6308C0C8-1DBC-CA81-EE18-52A0DE11DA0E}"/>
          </ac:inkMkLst>
        </pc:inkChg>
        <pc:inkChg chg="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54" creationId="{8F6FD320-42DC-35FF-3979-11EF69540FFE}"/>
          </ac:inkMkLst>
        </pc:inkChg>
        <pc:inkChg chg="del mod">
          <ac:chgData name="Luca Crocetti" userId="52efdf86-ba77-4dcf-8f92-67ea05fd85b4" providerId="ADAL" clId="{44298F47-E88B-4AB1-83FB-3EB16B5D3730}" dt="2023-10-19T18:27:44.231" v="2932"/>
          <ac:inkMkLst>
            <pc:docMk/>
            <pc:sldMk cId="2095916315" sldId="562"/>
            <ac:inkMk id="68" creationId="{71888903-6613-5755-FFE2-0112572A5A04}"/>
          </ac:inkMkLst>
        </pc:inkChg>
        <pc:inkChg chg="del mod">
          <ac:chgData name="Luca Crocetti" userId="52efdf86-ba77-4dcf-8f92-67ea05fd85b4" providerId="ADAL" clId="{44298F47-E88B-4AB1-83FB-3EB16B5D3730}" dt="2023-10-19T18:27:44.234" v="2935"/>
          <ac:inkMkLst>
            <pc:docMk/>
            <pc:sldMk cId="2095916315" sldId="562"/>
            <ac:inkMk id="69" creationId="{986529F8-7691-AE83-7577-35A6C3C381D9}"/>
          </ac:inkMkLst>
        </pc:inkChg>
        <pc:inkChg chg="del mod">
          <ac:chgData name="Luca Crocetti" userId="52efdf86-ba77-4dcf-8f92-67ea05fd85b4" providerId="ADAL" clId="{44298F47-E88B-4AB1-83FB-3EB16B5D3730}" dt="2023-10-19T18:27:44.237" v="2942"/>
          <ac:inkMkLst>
            <pc:docMk/>
            <pc:sldMk cId="2095916315" sldId="562"/>
            <ac:inkMk id="70" creationId="{42A60ACA-CBAA-1A55-0999-92B8BFB57B28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6" creationId="{42E9BFBB-6E84-1CF4-5BAA-A43247361181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7" creationId="{C1F4ACA4-2875-5ECD-8D87-E0B3ED45C99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78" creationId="{CE4D84C8-4ECE-17FC-C69B-ACDBA20F629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3" creationId="{289A43EE-D26C-D460-74A1-D46E68BBBA12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4" creationId="{6F142D40-7462-983F-5E23-F3D90AB64A5C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5" creationId="{9CE28922-8BEF-6087-8414-77D0A5C36E65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6" creationId="{242D9082-D2DC-7D53-2157-A6BBF961B70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7" creationId="{D430F487-2311-88B7-2703-12A1C266EA08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8" creationId="{8ADAF08C-027F-4B85-AC89-E8248CC4B67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9" creationId="{E03A3A98-E861-06FC-567D-E0BCE4D0701B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0" creationId="{6246D30F-666E-E102-7EEB-9CE878A4FEA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1" creationId="{838F3291-18C8-E04E-3C5D-105D00019911}"/>
          </ac:inkMkLst>
        </pc:inkChg>
        <pc:inkChg chg="del mod">
          <ac:chgData name="Luca Crocetti" userId="52efdf86-ba77-4dcf-8f92-67ea05fd85b4" providerId="ADAL" clId="{44298F47-E88B-4AB1-83FB-3EB16B5D3730}" dt="2023-10-19T18:27:44.232" v="2933"/>
          <ac:inkMkLst>
            <pc:docMk/>
            <pc:sldMk cId="2095916315" sldId="562"/>
            <ac:inkMk id="152" creationId="{635019A8-475C-A706-6486-16736ED45E8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3" creationId="{0CD31A18-AC55-D041-ACFC-A3F014BE3AE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4" creationId="{DAE4C184-D318-88F5-F092-68D8B793396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5" creationId="{01D6F102-C5D4-BAF6-FB33-E0CFCD38012D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6" creationId="{68278E70-B68E-3CFD-D8C8-A63B569523F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7" creationId="{A800C79B-A8ED-9745-0D11-0D9C9C1A90E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8" creationId="{E9772072-ABAF-9C4A-69A0-3EF74C8FCF0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9" creationId="{6C3D92E6-C606-85E2-A65F-BF8DC51837A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60" creationId="{4B2CE504-E0B8-C162-2B22-040580B49818}"/>
          </ac:inkMkLst>
        </pc:inkChg>
        <pc:inkChg chg="del mod">
          <ac:chgData name="Luca Crocetti" userId="52efdf86-ba77-4dcf-8f92-67ea05fd85b4" providerId="ADAL" clId="{44298F47-E88B-4AB1-83FB-3EB16B5D3730}" dt="2023-10-19T18:27:44.238" v="2945"/>
          <ac:inkMkLst>
            <pc:docMk/>
            <pc:sldMk cId="2095916315" sldId="562"/>
            <ac:inkMk id="161" creationId="{9AE2A126-08B3-D6A3-E9A1-689EE8FC4A1E}"/>
          </ac:inkMkLst>
        </pc:inkChg>
        <pc:inkChg chg="del mod">
          <ac:chgData name="Luca Crocetti" userId="52efdf86-ba77-4dcf-8f92-67ea05fd85b4" providerId="ADAL" clId="{44298F47-E88B-4AB1-83FB-3EB16B5D3730}" dt="2023-10-19T18:27:44.237" v="2944"/>
          <ac:inkMkLst>
            <pc:docMk/>
            <pc:sldMk cId="2095916315" sldId="562"/>
            <ac:inkMk id="162" creationId="{FC3D0279-15DF-C3A9-1D79-9AB82B818617}"/>
          </ac:inkMkLst>
        </pc:inkChg>
        <pc:inkChg chg="del mod">
          <ac:chgData name="Luca Crocetti" userId="52efdf86-ba77-4dcf-8f92-67ea05fd85b4" providerId="ADAL" clId="{44298F47-E88B-4AB1-83FB-3EB16B5D3730}" dt="2023-10-19T18:27:44.236" v="2940"/>
          <ac:inkMkLst>
            <pc:docMk/>
            <pc:sldMk cId="2095916315" sldId="562"/>
            <ac:inkMk id="163" creationId="{5D03C14A-E4A4-1839-5753-3838C63B41DF}"/>
          </ac:inkMkLst>
        </pc:inkChg>
        <pc:inkChg chg="del 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164" creationId="{C8982C04-0B42-4ADE-E3DF-FE5E9BE43715}"/>
          </ac:inkMkLst>
        </pc:inkChg>
        <pc:inkChg chg="del mod">
          <ac:chgData name="Luca Crocetti" userId="52efdf86-ba77-4dcf-8f92-67ea05fd85b4" providerId="ADAL" clId="{44298F47-E88B-4AB1-83FB-3EB16B5D3730}" dt="2023-10-19T18:27:44.235" v="2939"/>
          <ac:inkMkLst>
            <pc:docMk/>
            <pc:sldMk cId="2095916315" sldId="562"/>
            <ac:inkMk id="165" creationId="{DF6BD5FA-6AAF-84F2-37EF-9DB3EEFEBD2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7" creationId="{ACE89C91-4489-1770-B814-7ECBE90FE07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8" creationId="{B10FF870-E05B-E99D-58C8-A9A07B468DB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9" creationId="{967A3025-7462-FDDD-489F-80A1ADCBD49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0" creationId="{C2D4BCF2-5C08-3035-DAD8-62081DD47082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1" creationId="{9DB03597-B429-3716-1D1B-470706E73C1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2" creationId="{52CD3E4F-000C-E382-5EC0-2378FCA55E3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3" creationId="{871FA0E1-7DF4-EC8E-6E59-BA301452565E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4" creationId="{99631387-6AFD-806D-9CAD-02BBED0F852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5" creationId="{3C50262A-A61F-376A-ECD5-F10B9635309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6" creationId="{98D38B86-EE80-026D-499B-931DF135EC8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7" creationId="{47FC97F0-9541-8E49-471C-56551C652F9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8" creationId="{75BA88D2-185B-DA44-739B-289C93FC7A3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9" creationId="{D47AA9E1-49E2-1595-3C24-96B2F3244BB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0" creationId="{076C27C0-14BE-467B-9F0E-88C3AF51273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1" creationId="{6B60FE08-6FC0-4339-A7F2-3BCBE5F2A7E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2" creationId="{3AAAB079-0E73-D43F-1EE0-8DBCEC7940A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3" creationId="{4B636B91-C9AF-495A-09FF-94E42B4179B4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4" creationId="{988966E3-2DBE-11D8-2B05-CEADD8E4BE4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5" creationId="{2FEE209A-106A-254A-5793-DD824F8DE26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6" creationId="{90109DD5-1363-ACC1-EED2-4726EBD4B5F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7" creationId="{5D1FD9B1-5B90-3D41-4332-5E9A8ED8769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8" creationId="{0115F1B4-7960-9D55-19AE-369349EB31B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9" creationId="{4A32045A-BDD4-86C9-8AD3-4DC1906E5E1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0" creationId="{8E5102E0-BA57-2C57-693E-87FA17F29C93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1" creationId="{A3F5A28A-BDBE-9DB1-E4F3-CA397D45AB50}"/>
          </ac:inkMkLst>
        </pc:inkChg>
        <pc:inkChg chg="del mod">
          <ac:chgData name="Luca Crocetti" userId="52efdf86-ba77-4dcf-8f92-67ea05fd85b4" providerId="ADAL" clId="{44298F47-E88B-4AB1-83FB-3EB16B5D3730}" dt="2023-10-19T18:27:25.451" v="2928"/>
          <ac:inkMkLst>
            <pc:docMk/>
            <pc:sldMk cId="2095916315" sldId="562"/>
            <ac:inkMk id="199" creationId="{02621C8E-A8E1-238B-5D29-58F9D4AB5B64}"/>
          </ac:inkMkLst>
        </pc:inkChg>
        <pc:inkChg chg="del mod">
          <ac:chgData name="Luca Crocetti" userId="52efdf86-ba77-4dcf-8f92-67ea05fd85b4" providerId="ADAL" clId="{44298F47-E88B-4AB1-83FB-3EB16B5D3730}" dt="2023-10-19T18:27:25.451" v="2927"/>
          <ac:inkMkLst>
            <pc:docMk/>
            <pc:sldMk cId="2095916315" sldId="562"/>
            <ac:inkMk id="200" creationId="{45AD699C-A926-E0EA-26C7-0AC179B433BD}"/>
          </ac:inkMkLst>
        </pc:inkChg>
      </pc:sldChg>
      <pc:sldChg chg="modSp mod">
        <pc:chgData name="Luca Crocetti" userId="52efdf86-ba77-4dcf-8f92-67ea05fd85b4" providerId="ADAL" clId="{44298F47-E88B-4AB1-83FB-3EB16B5D3730}" dt="2023-10-19T18:29:23.583" v="2981" actId="6549"/>
        <pc:sldMkLst>
          <pc:docMk/>
          <pc:sldMk cId="220620096" sldId="563"/>
        </pc:sldMkLst>
        <pc:spChg chg="mod">
          <ac:chgData name="Luca Crocetti" userId="52efdf86-ba77-4dcf-8f92-67ea05fd85b4" providerId="ADAL" clId="{44298F47-E88B-4AB1-83FB-3EB16B5D3730}" dt="2023-10-19T18:21:42.628" v="2793"/>
          <ac:spMkLst>
            <pc:docMk/>
            <pc:sldMk cId="220620096" sldId="56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3.583" v="2981" actId="6549"/>
          <ac:spMkLst>
            <pc:docMk/>
            <pc:sldMk cId="220620096" sldId="563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22.428" v="2980" actId="6549"/>
        <pc:sldMkLst>
          <pc:docMk/>
          <pc:sldMk cId="2449071854" sldId="565"/>
        </pc:sldMkLst>
        <pc:spChg chg="mod">
          <ac:chgData name="Luca Crocetti" userId="52efdf86-ba77-4dcf-8f92-67ea05fd85b4" providerId="ADAL" clId="{44298F47-E88B-4AB1-83FB-3EB16B5D3730}" dt="2023-10-19T18:21:45.400" v="2794"/>
          <ac:spMkLst>
            <pc:docMk/>
            <pc:sldMk cId="2449071854" sldId="56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2.428" v="2980" actId="6549"/>
          <ac:spMkLst>
            <pc:docMk/>
            <pc:sldMk cId="2449071854" sldId="565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50.477" v="2795"/>
        <pc:sldMkLst>
          <pc:docMk/>
          <pc:sldMk cId="96323739" sldId="566"/>
        </pc:sldMkLst>
        <pc:spChg chg="mod">
          <ac:chgData name="Luca Crocetti" userId="52efdf86-ba77-4dcf-8f92-67ea05fd85b4" providerId="ADAL" clId="{44298F47-E88B-4AB1-83FB-3EB16B5D3730}" dt="2023-10-19T18:21:50.477" v="2795"/>
          <ac:spMkLst>
            <pc:docMk/>
            <pc:sldMk cId="96323739" sldId="56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29:40.125" v="2987" actId="6549"/>
        <pc:sldMkLst>
          <pc:docMk/>
          <pc:sldMk cId="2957775244" sldId="567"/>
        </pc:sldMkLst>
        <pc:spChg chg="mod">
          <ac:chgData name="Luca Crocetti" userId="52efdf86-ba77-4dcf-8f92-67ea05fd85b4" providerId="ADAL" clId="{44298F47-E88B-4AB1-83FB-3EB16B5D3730}" dt="2023-10-19T18:21:53.730" v="2796"/>
          <ac:spMkLst>
            <pc:docMk/>
            <pc:sldMk cId="2957775244" sldId="56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0.125" v="2987" actId="6549"/>
          <ac:spMkLst>
            <pc:docMk/>
            <pc:sldMk cId="2957775244" sldId="567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45.960" v="2989" actId="14"/>
        <pc:sldMkLst>
          <pc:docMk/>
          <pc:sldMk cId="2503392971" sldId="568"/>
        </pc:sldMkLst>
        <pc:spChg chg="mod">
          <ac:chgData name="Luca Crocetti" userId="52efdf86-ba77-4dcf-8f92-67ea05fd85b4" providerId="ADAL" clId="{44298F47-E88B-4AB1-83FB-3EB16B5D3730}" dt="2023-10-19T18:21:57.660" v="2797"/>
          <ac:spMkLst>
            <pc:docMk/>
            <pc:sldMk cId="2503392971" sldId="56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5.960" v="2989" actId="14"/>
          <ac:spMkLst>
            <pc:docMk/>
            <pc:sldMk cId="2503392971" sldId="568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2.069" v="2996" actId="20577"/>
        <pc:sldMkLst>
          <pc:docMk/>
          <pc:sldMk cId="719100969" sldId="569"/>
        </pc:sldMkLst>
        <pc:spChg chg="mod">
          <ac:chgData name="Luca Crocetti" userId="52efdf86-ba77-4dcf-8f92-67ea05fd85b4" providerId="ADAL" clId="{44298F47-E88B-4AB1-83FB-3EB16B5D3730}" dt="2023-10-19T18:28:23.111" v="2968"/>
          <ac:spMkLst>
            <pc:docMk/>
            <pc:sldMk cId="719100969" sldId="56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2.069" v="2996" actId="20577"/>
          <ac:spMkLst>
            <pc:docMk/>
            <pc:sldMk cId="719100969" sldId="569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6.633" v="2997" actId="20577"/>
        <pc:sldMkLst>
          <pc:docMk/>
          <pc:sldMk cId="2589054776" sldId="570"/>
        </pc:sldMkLst>
        <pc:spChg chg="mod">
          <ac:chgData name="Luca Crocetti" userId="52efdf86-ba77-4dcf-8f92-67ea05fd85b4" providerId="ADAL" clId="{44298F47-E88B-4AB1-83FB-3EB16B5D3730}" dt="2023-10-19T18:28:25.514" v="2969"/>
          <ac:spMkLst>
            <pc:docMk/>
            <pc:sldMk cId="2589054776" sldId="57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6.633" v="2997" actId="20577"/>
          <ac:spMkLst>
            <pc:docMk/>
            <pc:sldMk cId="2589054776" sldId="570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21.069" v="2998" actId="20577"/>
        <pc:sldMkLst>
          <pc:docMk/>
          <pc:sldMk cId="2842369812" sldId="571"/>
        </pc:sldMkLst>
        <pc:spChg chg="mod">
          <ac:chgData name="Luca Crocetti" userId="52efdf86-ba77-4dcf-8f92-67ea05fd85b4" providerId="ADAL" clId="{44298F47-E88B-4AB1-83FB-3EB16B5D3730}" dt="2023-10-19T18:29:25.559" v="2983"/>
          <ac:spMkLst>
            <pc:docMk/>
            <pc:sldMk cId="2842369812" sldId="57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21.069" v="2998" actId="20577"/>
          <ac:spMkLst>
            <pc:docMk/>
            <pc:sldMk cId="2842369812" sldId="57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8T20:24:49.900" v="121" actId="9405"/>
        <pc:sldMkLst>
          <pc:docMk/>
          <pc:sldMk cId="3908782548" sldId="572"/>
        </pc:sldMkLst>
        <pc:spChg chg="mod">
          <ac:chgData name="Luca Crocetti" userId="52efdf86-ba77-4dcf-8f92-67ea05fd85b4" providerId="ADAL" clId="{44298F47-E88B-4AB1-83FB-3EB16B5D3730}" dt="2023-10-18T20:22:40.647" v="61" actId="20577"/>
          <ac:spMkLst>
            <pc:docMk/>
            <pc:sldMk cId="3908782548" sldId="57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7" creationId="{B28CED65-9EB9-3217-E990-AD290ADBBA8B}"/>
          </ac:grpSpMkLst>
        </pc:grpChg>
        <pc:grpChg chg="del mod">
          <ac:chgData name="Luca Crocetti" userId="52efdf86-ba77-4dcf-8f92-67ea05fd85b4" providerId="ADAL" clId="{44298F47-E88B-4AB1-83FB-3EB16B5D3730}" dt="2023-10-18T20:23:01.317" v="74"/>
          <ac:grpSpMkLst>
            <pc:docMk/>
            <pc:sldMk cId="3908782548" sldId="572"/>
            <ac:grpSpMk id="18" creationId="{CEFD2F41-D23F-CF4B-4E8F-ADF1EE256864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22" creationId="{91FC837A-257E-297D-7A1E-28D4A01FA145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0" creationId="{DCCC74B0-3EDD-27A4-2E5A-10EDAC98D6FE}"/>
          </ac:grpSpMkLst>
        </pc:grpChg>
        <pc:grpChg chg="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1" creationId="{EBC71330-9075-4653-C762-5C9272BA0295}"/>
          </ac:grpSpMkLst>
        </pc:grpChg>
        <pc:grpChg chg="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45" creationId="{CAA0C95A-CE3E-4C43-3240-C668756E685B}"/>
          </ac:grpSpMkLst>
        </pc:grpChg>
        <pc:grpChg chg="del mod">
          <ac:chgData name="Luca Crocetti" userId="52efdf86-ba77-4dcf-8f92-67ea05fd85b4" providerId="ADAL" clId="{44298F47-E88B-4AB1-83FB-3EB16B5D3730}" dt="2023-10-18T20:23:00.730" v="72"/>
          <ac:grpSpMkLst>
            <pc:docMk/>
            <pc:sldMk cId="3908782548" sldId="572"/>
            <ac:grpSpMk id="140" creationId="{192F3739-5878-4913-C834-E87DA49BB36F}"/>
          </ac:grpSpMkLst>
        </pc:grp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" creationId="{64604E2F-B9CF-236D-2865-E1288DFAD12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5" creationId="{AFB82359-66C3-2506-D003-604B0095E6CF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6" creationId="{E108A112-EA18-4B88-E82D-9A9C04580D28}"/>
          </ac:inkMkLst>
        </pc:inkChg>
        <pc:inkChg chg="add">
          <ac:chgData name="Luca Crocetti" userId="52efdf86-ba77-4dcf-8f92-67ea05fd85b4" providerId="ADAL" clId="{44298F47-E88B-4AB1-83FB-3EB16B5D3730}" dt="2023-10-18T20:23:13.727" v="80" actId="9405"/>
          <ac:inkMkLst>
            <pc:docMk/>
            <pc:sldMk cId="3908782548" sldId="572"/>
            <ac:inkMk id="8" creationId="{FE829E0E-A80B-D186-A202-3665DA7FDA7F}"/>
          </ac:inkMkLst>
        </pc:inkChg>
        <pc:inkChg chg="add del">
          <ac:chgData name="Luca Crocetti" userId="52efdf86-ba77-4dcf-8f92-67ea05fd85b4" providerId="ADAL" clId="{44298F47-E88B-4AB1-83FB-3EB16B5D3730}" dt="2023-10-18T20:23:18.695" v="82" actId="9405"/>
          <ac:inkMkLst>
            <pc:docMk/>
            <pc:sldMk cId="3908782548" sldId="572"/>
            <ac:inkMk id="9" creationId="{B9A73690-D2FF-AB7B-7BB1-F6C6D6385366}"/>
          </ac:inkMkLst>
        </pc:inkChg>
        <pc:inkChg chg="add del">
          <ac:chgData name="Luca Crocetti" userId="52efdf86-ba77-4dcf-8f92-67ea05fd85b4" providerId="ADAL" clId="{44298F47-E88B-4AB1-83FB-3EB16B5D3730}" dt="2023-10-18T20:23:25.577" v="84" actId="9405"/>
          <ac:inkMkLst>
            <pc:docMk/>
            <pc:sldMk cId="3908782548" sldId="572"/>
            <ac:inkMk id="10" creationId="{9F431DE8-09CE-2F24-D457-E324B711CF7D}"/>
          </ac:inkMkLst>
        </pc:inkChg>
        <pc:inkChg chg="add del">
          <ac:chgData name="Luca Crocetti" userId="52efdf86-ba77-4dcf-8f92-67ea05fd85b4" providerId="ADAL" clId="{44298F47-E88B-4AB1-83FB-3EB16B5D3730}" dt="2023-10-18T20:23:30.358" v="86" actId="9405"/>
          <ac:inkMkLst>
            <pc:docMk/>
            <pc:sldMk cId="3908782548" sldId="572"/>
            <ac:inkMk id="11" creationId="{4C67D9B4-E26F-AF71-C91F-B184F6B7FED0}"/>
          </ac:inkMkLst>
        </pc:inkChg>
        <pc:inkChg chg="add del">
          <ac:chgData name="Luca Crocetti" userId="52efdf86-ba77-4dcf-8f92-67ea05fd85b4" providerId="ADAL" clId="{44298F47-E88B-4AB1-83FB-3EB16B5D3730}" dt="2023-10-18T20:23:36.224" v="88" actId="9405"/>
          <ac:inkMkLst>
            <pc:docMk/>
            <pc:sldMk cId="3908782548" sldId="572"/>
            <ac:inkMk id="12" creationId="{D87297B9-82D6-F005-148B-2A6B4A8DCF56}"/>
          </ac:inkMkLst>
        </pc:inkChg>
        <pc:inkChg chg="add">
          <ac:chgData name="Luca Crocetti" userId="52efdf86-ba77-4dcf-8f92-67ea05fd85b4" providerId="ADAL" clId="{44298F47-E88B-4AB1-83FB-3EB16B5D3730}" dt="2023-10-18T20:23:39.747" v="89" actId="9405"/>
          <ac:inkMkLst>
            <pc:docMk/>
            <pc:sldMk cId="3908782548" sldId="572"/>
            <ac:inkMk id="13" creationId="{F4C0818A-DE41-70E2-3ACA-2BD33BBE4EE1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4" creationId="{EB93F665-6CB1-16BF-3CB5-2611761338B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5" creationId="{0CFDC4D0-FB44-7272-AD5A-EAC6AF51E1DF}"/>
          </ac:inkMkLst>
        </pc:inkChg>
        <pc:inkChg chg="del mod">
          <ac:chgData name="Luca Crocetti" userId="52efdf86-ba77-4dcf-8f92-67ea05fd85b4" providerId="ADAL" clId="{44298F47-E88B-4AB1-83FB-3EB16B5D3730}" dt="2023-10-18T20:23:01.317" v="75"/>
          <ac:inkMkLst>
            <pc:docMk/>
            <pc:sldMk cId="3908782548" sldId="572"/>
            <ac:inkMk id="16" creationId="{10D3D92B-A22E-F1AD-6A26-2311B727BD96}"/>
          </ac:inkMkLst>
        </pc:inkChg>
        <pc:inkChg chg="del">
          <ac:chgData name="Luca Crocetti" userId="52efdf86-ba77-4dcf-8f92-67ea05fd85b4" providerId="ADAL" clId="{44298F47-E88B-4AB1-83FB-3EB16B5D3730}" dt="2023-10-18T20:23:01.317" v="74"/>
          <ac:inkMkLst>
            <pc:docMk/>
            <pc:sldMk cId="3908782548" sldId="572"/>
            <ac:inkMk id="17" creationId="{D30CFFE7-6EA9-347B-63B3-ABBC96C5090E}"/>
          </ac:inkMkLst>
        </pc:inkChg>
        <pc:inkChg chg="del">
          <ac:chgData name="Luca Crocetti" userId="52efdf86-ba77-4dcf-8f92-67ea05fd85b4" providerId="ADAL" clId="{44298F47-E88B-4AB1-83FB-3EB16B5D3730}" dt="2023-10-18T20:23:00.712" v="64"/>
          <ac:inkMkLst>
            <pc:docMk/>
            <pc:sldMk cId="3908782548" sldId="572"/>
            <ac:inkMk id="19" creationId="{EA156A3E-FABF-D6E4-97CD-1B2D673625D5}"/>
          </ac:inkMkLst>
        </pc:inkChg>
        <pc:inkChg chg="del mod">
          <ac:chgData name="Luca Crocetti" userId="52efdf86-ba77-4dcf-8f92-67ea05fd85b4" providerId="ADAL" clId="{44298F47-E88B-4AB1-83FB-3EB16B5D3730}" dt="2023-10-18T20:23:00.712" v="67"/>
          <ac:inkMkLst>
            <pc:docMk/>
            <pc:sldMk cId="3908782548" sldId="572"/>
            <ac:inkMk id="20" creationId="{8FA6DF79-FB24-6D8F-0118-79239593265B}"/>
          </ac:inkMkLst>
        </pc:inkChg>
        <pc:inkChg chg="add">
          <ac:chgData name="Luca Crocetti" userId="52efdf86-ba77-4dcf-8f92-67ea05fd85b4" providerId="ADAL" clId="{44298F47-E88B-4AB1-83FB-3EB16B5D3730}" dt="2023-10-18T20:23:47.378" v="92" actId="9405"/>
          <ac:inkMkLst>
            <pc:docMk/>
            <pc:sldMk cId="3908782548" sldId="572"/>
            <ac:inkMk id="21" creationId="{1AB1FF9A-A0CE-4103-7E90-DB84754098B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3" creationId="{6BC7AF74-F9A3-EC2A-BED1-763A8C78BDF4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4" creationId="{C88291A4-CE44-F8DE-8317-04E3D7A76407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5" creationId="{4355499C-2E56-441B-2D6A-2DB92AAD5C1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6" creationId="{589BF2B7-2710-5F3C-38F5-37DB671C16AC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7" creationId="{AAB243F9-514C-E50D-F91F-0BF019DBC78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8" creationId="{BBACB6CF-3748-BC9C-63B9-0936523DA35D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9" creationId="{05751D24-B7D6-D530-0020-8B3E0B224C5A}"/>
          </ac:inkMkLst>
        </pc:inkChg>
        <pc:inkChg chg="add">
          <ac:chgData name="Luca Crocetti" userId="52efdf86-ba77-4dcf-8f92-67ea05fd85b4" providerId="ADAL" clId="{44298F47-E88B-4AB1-83FB-3EB16B5D3730}" dt="2023-10-18T20:24:06.798" v="102" actId="9405"/>
          <ac:inkMkLst>
            <pc:docMk/>
            <pc:sldMk cId="3908782548" sldId="572"/>
            <ac:inkMk id="32" creationId="{015219DF-4B0B-CC20-5D00-56986C0DDC54}"/>
          </ac:inkMkLst>
        </pc:inkChg>
        <pc:inkChg chg="add">
          <ac:chgData name="Luca Crocetti" userId="52efdf86-ba77-4dcf-8f92-67ea05fd85b4" providerId="ADAL" clId="{44298F47-E88B-4AB1-83FB-3EB16B5D3730}" dt="2023-10-18T20:24:08.549" v="103" actId="9405"/>
          <ac:inkMkLst>
            <pc:docMk/>
            <pc:sldMk cId="3908782548" sldId="572"/>
            <ac:inkMk id="33" creationId="{54A9B7AF-750D-B31C-9902-047F1629948B}"/>
          </ac:inkMkLst>
        </pc:inkChg>
        <pc:inkChg chg="add">
          <ac:chgData name="Luca Crocetti" userId="52efdf86-ba77-4dcf-8f92-67ea05fd85b4" providerId="ADAL" clId="{44298F47-E88B-4AB1-83FB-3EB16B5D3730}" dt="2023-10-18T20:24:10.336" v="104" actId="9405"/>
          <ac:inkMkLst>
            <pc:docMk/>
            <pc:sldMk cId="3908782548" sldId="572"/>
            <ac:inkMk id="34" creationId="{519F7E74-701E-ABD8-93C2-F48152906632}"/>
          </ac:inkMkLst>
        </pc:inkChg>
        <pc:inkChg chg="add">
          <ac:chgData name="Luca Crocetti" userId="52efdf86-ba77-4dcf-8f92-67ea05fd85b4" providerId="ADAL" clId="{44298F47-E88B-4AB1-83FB-3EB16B5D3730}" dt="2023-10-18T20:24:12.873" v="105" actId="9405"/>
          <ac:inkMkLst>
            <pc:docMk/>
            <pc:sldMk cId="3908782548" sldId="572"/>
            <ac:inkMk id="35" creationId="{A51BBF9A-C17A-0D96-C2A5-5B0D3735DBF9}"/>
          </ac:inkMkLst>
        </pc:inkChg>
        <pc:inkChg chg="add">
          <ac:chgData name="Luca Crocetti" userId="52efdf86-ba77-4dcf-8f92-67ea05fd85b4" providerId="ADAL" clId="{44298F47-E88B-4AB1-83FB-3EB16B5D3730}" dt="2023-10-18T20:24:14.512" v="106" actId="9405"/>
          <ac:inkMkLst>
            <pc:docMk/>
            <pc:sldMk cId="3908782548" sldId="572"/>
            <ac:inkMk id="36" creationId="{5FB65132-32B2-566E-C412-AEE38E01F95E}"/>
          </ac:inkMkLst>
        </pc:inkChg>
        <pc:inkChg chg="add del">
          <ac:chgData name="Luca Crocetti" userId="52efdf86-ba77-4dcf-8f92-67ea05fd85b4" providerId="ADAL" clId="{44298F47-E88B-4AB1-83FB-3EB16B5D3730}" dt="2023-10-18T20:24:44.593" v="120"/>
          <ac:inkMkLst>
            <pc:docMk/>
            <pc:sldMk cId="3908782548" sldId="572"/>
            <ac:inkMk id="37" creationId="{8434088C-5F76-D57D-8F07-3F8C804960F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8" creationId="{9C30F6D3-33E0-29EB-D1ED-43234B2D3AC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9" creationId="{60FCD74F-506A-AAD5-B1EC-AE7972BC1A4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0" creationId="{334553CD-3FA5-C8E2-DB0B-DEDEB688F37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1" creationId="{5A363AED-1E25-DE14-3AC2-B83D9BEB1E84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2" creationId="{1E5E0665-498E-D272-0B79-FABC3E270223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3" creationId="{EE7DFB65-584B-A462-2AB3-54DCCD8413F5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4" creationId="{E220AAF7-A696-CB67-EFA1-2C68F3D702A0}"/>
          </ac:inkMkLst>
        </pc:inkChg>
        <pc:inkChg chg="add">
          <ac:chgData name="Luca Crocetti" userId="52efdf86-ba77-4dcf-8f92-67ea05fd85b4" providerId="ADAL" clId="{44298F47-E88B-4AB1-83FB-3EB16B5D3730}" dt="2023-10-18T20:24:36.609" v="116" actId="9405"/>
          <ac:inkMkLst>
            <pc:docMk/>
            <pc:sldMk cId="3908782548" sldId="572"/>
            <ac:inkMk id="46" creationId="{7CF46045-2735-D59B-0A6E-52188233FCE9}"/>
          </ac:inkMkLst>
        </pc:inkChg>
        <pc:inkChg chg="del mod">
          <ac:chgData name="Luca Crocetti" userId="52efdf86-ba77-4dcf-8f92-67ea05fd85b4" providerId="ADAL" clId="{44298F47-E88B-4AB1-83FB-3EB16B5D3730}" dt="2023-10-18T20:23:00.727" v="68"/>
          <ac:inkMkLst>
            <pc:docMk/>
            <pc:sldMk cId="3908782548" sldId="572"/>
            <ac:inkMk id="47" creationId="{F3E9BC62-BA34-B4B3-EA44-419E264C7652}"/>
          </ac:inkMkLst>
        </pc:inkChg>
        <pc:inkChg chg="del mod">
          <ac:chgData name="Luca Crocetti" userId="52efdf86-ba77-4dcf-8f92-67ea05fd85b4" providerId="ADAL" clId="{44298F47-E88B-4AB1-83FB-3EB16B5D3730}" dt="2023-10-18T20:23:00.730" v="72"/>
          <ac:inkMkLst>
            <pc:docMk/>
            <pc:sldMk cId="3908782548" sldId="572"/>
            <ac:inkMk id="48" creationId="{EF3A6FF9-07DD-B013-E833-893E11EB98AF}"/>
          </ac:inkMkLst>
        </pc:inkChg>
        <pc:inkChg chg="add">
          <ac:chgData name="Luca Crocetti" userId="52efdf86-ba77-4dcf-8f92-67ea05fd85b4" providerId="ADAL" clId="{44298F47-E88B-4AB1-83FB-3EB16B5D3730}" dt="2023-10-18T20:24:39.164" v="117" actId="9405"/>
          <ac:inkMkLst>
            <pc:docMk/>
            <pc:sldMk cId="3908782548" sldId="572"/>
            <ac:inkMk id="49" creationId="{E41F1D87-1A70-DA84-37D5-BF91E74169A9}"/>
          </ac:inkMkLst>
        </pc:inkChg>
        <pc:inkChg chg="add del">
          <ac:chgData name="Luca Crocetti" userId="52efdf86-ba77-4dcf-8f92-67ea05fd85b4" providerId="ADAL" clId="{44298F47-E88B-4AB1-83FB-3EB16B5D3730}" dt="2023-10-18T20:24:44.583" v="119"/>
          <ac:inkMkLst>
            <pc:docMk/>
            <pc:sldMk cId="3908782548" sldId="572"/>
            <ac:inkMk id="50" creationId="{0ED41CE6-CA83-4675-5CAA-1D1475E5C13D}"/>
          </ac:inkMkLst>
        </pc:inkChg>
        <pc:inkChg chg="add">
          <ac:chgData name="Luca Crocetti" userId="52efdf86-ba77-4dcf-8f92-67ea05fd85b4" providerId="ADAL" clId="{44298F47-E88B-4AB1-83FB-3EB16B5D3730}" dt="2023-10-18T20:24:49.900" v="121" actId="9405"/>
          <ac:inkMkLst>
            <pc:docMk/>
            <pc:sldMk cId="3908782548" sldId="572"/>
            <ac:inkMk id="51" creationId="{BF635599-3B55-5A20-4B04-E16578C17B9C}"/>
          </ac:inkMkLst>
        </pc:inkChg>
        <pc:inkChg chg="del mod">
          <ac:chgData name="Luca Crocetti" userId="52efdf86-ba77-4dcf-8f92-67ea05fd85b4" providerId="ADAL" clId="{44298F47-E88B-4AB1-83FB-3EB16B5D3730}" dt="2023-10-18T20:23:00.712" v="65"/>
          <ac:inkMkLst>
            <pc:docMk/>
            <pc:sldMk cId="3908782548" sldId="572"/>
            <ac:inkMk id="129" creationId="{F75D3F74-6012-1088-BE52-2C045F18E117}"/>
          </ac:inkMkLst>
        </pc:inkChg>
        <pc:inkChg chg="del mod">
          <ac:chgData name="Luca Crocetti" userId="52efdf86-ba77-4dcf-8f92-67ea05fd85b4" providerId="ADAL" clId="{44298F47-E88B-4AB1-83FB-3EB16B5D3730}" dt="2023-10-18T20:23:00.730" v="70"/>
          <ac:inkMkLst>
            <pc:docMk/>
            <pc:sldMk cId="3908782548" sldId="572"/>
            <ac:inkMk id="131" creationId="{5C51D5A4-1658-3014-E2FA-14EED558FC97}"/>
          </ac:inkMkLst>
        </pc:inkChg>
        <pc:inkChg chg="del mod">
          <ac:chgData name="Luca Crocetti" userId="52efdf86-ba77-4dcf-8f92-67ea05fd85b4" providerId="ADAL" clId="{44298F47-E88B-4AB1-83FB-3EB16B5D3730}" dt="2023-10-18T20:23:00.712" v="63"/>
          <ac:inkMkLst>
            <pc:docMk/>
            <pc:sldMk cId="3908782548" sldId="572"/>
            <ac:inkMk id="132" creationId="{12C77F89-FC9B-C6E7-0A18-CB1A68D09DA7}"/>
          </ac:inkMkLst>
        </pc:inkChg>
        <pc:inkChg chg="del mod">
          <ac:chgData name="Luca Crocetti" userId="52efdf86-ba77-4dcf-8f92-67ea05fd85b4" providerId="ADAL" clId="{44298F47-E88B-4AB1-83FB-3EB16B5D3730}" dt="2023-10-18T20:23:00.730" v="71"/>
          <ac:inkMkLst>
            <pc:docMk/>
            <pc:sldMk cId="3908782548" sldId="572"/>
            <ac:inkMk id="134" creationId="{734A14C8-1822-2CB8-6A6F-60A164BCDF2C}"/>
          </ac:inkMkLst>
        </pc:inkChg>
        <pc:inkChg chg="del mod">
          <ac:chgData name="Luca Crocetti" userId="52efdf86-ba77-4dcf-8f92-67ea05fd85b4" providerId="ADAL" clId="{44298F47-E88B-4AB1-83FB-3EB16B5D3730}" dt="2023-10-18T20:23:00.727" v="69"/>
          <ac:inkMkLst>
            <pc:docMk/>
            <pc:sldMk cId="3908782548" sldId="572"/>
            <ac:inkMk id="135" creationId="{8153EC29-4E10-D4D7-34D6-573F4F207A5B}"/>
          </ac:inkMkLst>
        </pc:inkChg>
        <pc:inkChg chg="del mod">
          <ac:chgData name="Luca Crocetti" userId="52efdf86-ba77-4dcf-8f92-67ea05fd85b4" providerId="ADAL" clId="{44298F47-E88B-4AB1-83FB-3EB16B5D3730}" dt="2023-10-18T20:23:00.712" v="66"/>
          <ac:inkMkLst>
            <pc:docMk/>
            <pc:sldMk cId="3908782548" sldId="572"/>
            <ac:inkMk id="136" creationId="{2184B6E9-9897-1F88-94AB-3C66A8F25CC2}"/>
          </ac:inkMkLst>
        </pc:inkChg>
        <pc:inkChg chg="del">
          <ac:chgData name="Luca Crocetti" userId="52efdf86-ba77-4dcf-8f92-67ea05fd85b4" providerId="ADAL" clId="{44298F47-E88B-4AB1-83FB-3EB16B5D3730}" dt="2023-10-18T20:23:00.712" v="62"/>
          <ac:inkMkLst>
            <pc:docMk/>
            <pc:sldMk cId="3908782548" sldId="572"/>
            <ac:inkMk id="137" creationId="{1651992C-0257-1814-439E-A28B4CDB034C}"/>
          </ac:inkMkLst>
        </pc:inkChg>
        <pc:inkChg chg="del mod">
          <ac:chgData name="Luca Crocetti" userId="52efdf86-ba77-4dcf-8f92-67ea05fd85b4" providerId="ADAL" clId="{44298F47-E88B-4AB1-83FB-3EB16B5D3730}" dt="2023-10-18T20:23:00.732" v="73"/>
          <ac:inkMkLst>
            <pc:docMk/>
            <pc:sldMk cId="3908782548" sldId="572"/>
            <ac:inkMk id="139" creationId="{ECE8D3F9-95B1-383C-B099-9B2922B4B349}"/>
          </ac:inkMkLst>
        </pc:inkChg>
      </pc:sldChg>
      <pc:sldMasterChg chg="modSldLayout">
        <pc:chgData name="Luca Crocetti" userId="52efdf86-ba77-4dcf-8f92-67ea05fd85b4" providerId="ADAL" clId="{44298F47-E88B-4AB1-83FB-3EB16B5D3730}" dt="2023-10-19T18:32:24.231" v="3013" actId="1076"/>
        <pc:sldMasterMkLst>
          <pc:docMk/>
          <pc:sldMasterMk cId="3526788035" sldId="2147483662"/>
        </pc:sldMasterMkLst>
        <pc:sldLayoutChg chg="modSp mod">
          <pc:chgData name="Luca Crocetti" userId="52efdf86-ba77-4dcf-8f92-67ea05fd85b4" providerId="ADAL" clId="{44298F47-E88B-4AB1-83FB-3EB16B5D3730}" dt="2023-10-19T18:05:31.909" v="2393" actId="20577"/>
          <pc:sldLayoutMkLst>
            <pc:docMk/>
            <pc:sldMasterMk cId="3526788035" sldId="2147483662"/>
            <pc:sldLayoutMk cId="2605944708" sldId="2147483663"/>
          </pc:sldLayoutMkLst>
          <pc:spChg chg="mod">
            <ac:chgData name="Luca Crocetti" userId="52efdf86-ba77-4dcf-8f92-67ea05fd85b4" providerId="ADAL" clId="{44298F47-E88B-4AB1-83FB-3EB16B5D3730}" dt="2023-10-19T18:05:31.909" v="2393" actId="20577"/>
            <ac:spMkLst>
              <pc:docMk/>
              <pc:sldMasterMk cId="3526788035" sldId="2147483662"/>
              <pc:sldLayoutMk cId="2605944708" sldId="2147483663"/>
              <ac:spMk id="3" creationId="{E3045AAB-5831-09CE-910A-30AFF2F36D9C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32:24.231" v="3013" actId="1076"/>
          <pc:sldLayoutMkLst>
            <pc:docMk/>
            <pc:sldMasterMk cId="3526788035" sldId="2147483662"/>
            <pc:sldLayoutMk cId="2985997133" sldId="2147483666"/>
          </pc:sldLayoutMkLst>
          <pc:spChg chg="add del mod">
            <ac:chgData name="Luca Crocetti" userId="52efdf86-ba77-4dcf-8f92-67ea05fd85b4" providerId="ADAL" clId="{44298F47-E88B-4AB1-83FB-3EB16B5D3730}" dt="2023-10-19T18:32:16.644" v="3011" actId="478"/>
            <ac:spMkLst>
              <pc:docMk/>
              <pc:sldMasterMk cId="3526788035" sldId="2147483662"/>
              <pc:sldLayoutMk cId="2985997133" sldId="2147483666"/>
              <ac:spMk id="3" creationId="{22266D04-4959-A08F-383E-2B2AFF6B9E6E}"/>
            </ac:spMkLst>
          </pc:spChg>
          <pc:spChg chg="add del mod">
            <ac:chgData name="Luca Crocetti" userId="52efdf86-ba77-4dcf-8f92-67ea05fd85b4" providerId="ADAL" clId="{44298F47-E88B-4AB1-83FB-3EB16B5D3730}" dt="2023-10-19T18:31:50.804" v="3009"/>
            <ac:spMkLst>
              <pc:docMk/>
              <pc:sldMasterMk cId="3526788035" sldId="2147483662"/>
              <pc:sldLayoutMk cId="2985997133" sldId="2147483666"/>
              <ac:spMk id="4" creationId="{FC75C33D-684C-18E2-1258-614E054FF228}"/>
            </ac:spMkLst>
          </pc:spChg>
          <pc:spChg chg="add mod">
            <ac:chgData name="Luca Crocetti" userId="52efdf86-ba77-4dcf-8f92-67ea05fd85b4" providerId="ADAL" clId="{44298F47-E88B-4AB1-83FB-3EB16B5D3730}" dt="2023-10-19T18:32:24.231" v="3013" actId="1076"/>
            <ac:spMkLst>
              <pc:docMk/>
              <pc:sldMasterMk cId="3526788035" sldId="2147483662"/>
              <pc:sldLayoutMk cId="2985997133" sldId="2147483666"/>
              <ac:spMk id="5" creationId="{5E629833-E852-9077-B7EE-20B7B0B2F8F1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2.789" v="2395"/>
          <pc:sldLayoutMkLst>
            <pc:docMk/>
            <pc:sldMasterMk cId="3526788035" sldId="2147483662"/>
            <pc:sldLayoutMk cId="1385314933" sldId="2147483668"/>
          </pc:sldLayoutMkLst>
          <pc:spChg chg="add mod">
            <ac:chgData name="Luca Crocetti" userId="52efdf86-ba77-4dcf-8f92-67ea05fd85b4" providerId="ADAL" clId="{44298F47-E88B-4AB1-83FB-3EB16B5D3730}" dt="2023-10-19T18:05:42.789" v="2395"/>
            <ac:spMkLst>
              <pc:docMk/>
              <pc:sldMasterMk cId="3526788035" sldId="2147483662"/>
              <pc:sldLayoutMk cId="1385314933" sldId="2147483668"/>
              <ac:spMk id="4" creationId="{E7EFA003-C785-6980-24EA-665ECB28A60D}"/>
            </ac:spMkLst>
          </pc:spChg>
          <pc:spChg chg="del">
            <ac:chgData name="Luca Crocetti" userId="52efdf86-ba77-4dcf-8f92-67ea05fd85b4" providerId="ADAL" clId="{44298F47-E88B-4AB1-83FB-3EB16B5D3730}" dt="2023-10-19T18:05:42.459" v="2394" actId="478"/>
            <ac:spMkLst>
              <pc:docMk/>
              <pc:sldMasterMk cId="3526788035" sldId="2147483662"/>
              <pc:sldLayoutMk cId="1385314933" sldId="2147483668"/>
              <ac:spMk id="5" creationId="{B2E4D529-2055-58EE-171E-999387582887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7.037" v="2397"/>
          <pc:sldLayoutMkLst>
            <pc:docMk/>
            <pc:sldMasterMk cId="3526788035" sldId="2147483662"/>
            <pc:sldLayoutMk cId="2657811106" sldId="2147483669"/>
          </pc:sldLayoutMkLst>
          <pc:spChg chg="del">
            <ac:chgData name="Luca Crocetti" userId="52efdf86-ba77-4dcf-8f92-67ea05fd85b4" providerId="ADAL" clId="{44298F47-E88B-4AB1-83FB-3EB16B5D3730}" dt="2023-10-19T18:05:46.703" v="2396" actId="478"/>
            <ac:spMkLst>
              <pc:docMk/>
              <pc:sldMasterMk cId="3526788035" sldId="2147483662"/>
              <pc:sldLayoutMk cId="2657811106" sldId="2147483669"/>
              <ac:spMk id="4" creationId="{6AA8DECF-A350-EDFE-FB15-3A45CDB00F00}"/>
            </ac:spMkLst>
          </pc:spChg>
          <pc:spChg chg="add mod">
            <ac:chgData name="Luca Crocetti" userId="52efdf86-ba77-4dcf-8f92-67ea05fd85b4" providerId="ADAL" clId="{44298F47-E88B-4AB1-83FB-3EB16B5D3730}" dt="2023-10-19T18:05:47.037" v="2397"/>
            <ac:spMkLst>
              <pc:docMk/>
              <pc:sldMasterMk cId="3526788035" sldId="2147483662"/>
              <pc:sldLayoutMk cId="2657811106" sldId="2147483669"/>
              <ac:spMk id="5" creationId="{FC0A5FC2-08AF-3C9B-91AE-2597DABD9F89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51.170" v="2399"/>
          <pc:sldLayoutMkLst>
            <pc:docMk/>
            <pc:sldMasterMk cId="3526788035" sldId="2147483662"/>
            <pc:sldLayoutMk cId="3581202592" sldId="2147483670"/>
          </pc:sldLayoutMkLst>
          <pc:spChg chg="del">
            <ac:chgData name="Luca Crocetti" userId="52efdf86-ba77-4dcf-8f92-67ea05fd85b4" providerId="ADAL" clId="{44298F47-E88B-4AB1-83FB-3EB16B5D3730}" dt="2023-10-19T18:05:50.888" v="2398" actId="478"/>
            <ac:spMkLst>
              <pc:docMk/>
              <pc:sldMasterMk cId="3526788035" sldId="2147483662"/>
              <pc:sldLayoutMk cId="3581202592" sldId="2147483670"/>
              <ac:spMk id="3" creationId="{C0DCF15C-1578-E097-B3B4-CCFF1B00E11B}"/>
            </ac:spMkLst>
          </pc:spChg>
          <pc:spChg chg="add mod">
            <ac:chgData name="Luca Crocetti" userId="52efdf86-ba77-4dcf-8f92-67ea05fd85b4" providerId="ADAL" clId="{44298F47-E88B-4AB1-83FB-3EB16B5D3730}" dt="2023-10-19T18:05:51.170" v="2399"/>
            <ac:spMkLst>
              <pc:docMk/>
              <pc:sldMasterMk cId="3526788035" sldId="2147483662"/>
              <pc:sldLayoutMk cId="3581202592" sldId="2147483670"/>
              <ac:spMk id="4" creationId="{BA0196C7-CCE7-0071-4591-5025A9270566}"/>
            </ac:spMkLst>
          </pc:spChg>
        </pc:sldLayoutChg>
      </pc:sldMasterChg>
    </pc:docChg>
  </pc:docChgLst>
  <pc:docChgLst>
    <pc:chgData name="Luca Crocetti" userId="52efdf86-ba77-4dcf-8f92-67ea05fd85b4" providerId="ADAL" clId="{59F8F684-F15F-4661-A4CA-EC18690FBD52}"/>
    <pc:docChg chg="undo redo custSel addSld delSld modSld">
      <pc:chgData name="Luca Crocetti" userId="52efdf86-ba77-4dcf-8f92-67ea05fd85b4" providerId="ADAL" clId="{59F8F684-F15F-4661-A4CA-EC18690FBD52}" dt="2023-10-15T13:26:03.223" v="1382" actId="47"/>
      <pc:docMkLst>
        <pc:docMk/>
      </pc:docMkLst>
      <pc:sldChg chg="delSp modSp add del mod">
        <pc:chgData name="Luca Crocetti" userId="52efdf86-ba77-4dcf-8f92-67ea05fd85b4" providerId="ADAL" clId="{59F8F684-F15F-4661-A4CA-EC18690FBD52}" dt="2023-10-15T13:26:03.223" v="1382" actId="47"/>
        <pc:sldMkLst>
          <pc:docMk/>
          <pc:sldMk cId="1991686271" sldId="580"/>
        </pc:sldMkLst>
        <pc:spChg chg="mod">
          <ac:chgData name="Luca Crocetti" userId="52efdf86-ba77-4dcf-8f92-67ea05fd85b4" providerId="ADAL" clId="{59F8F684-F15F-4661-A4CA-EC18690FBD52}" dt="2023-10-15T12:51:01.604" v="212" actId="5793"/>
          <ac:spMkLst>
            <pc:docMk/>
            <pc:sldMk cId="1991686271" sldId="580"/>
            <ac:spMk id="3" creationId="{5546102F-CCE7-49F8-14A3-AE325A569C27}"/>
          </ac:spMkLst>
        </pc:s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10" creationId="{4C7CDE01-7906-8D03-1871-F6BEC234F0ED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7" creationId="{FF556D29-3A97-7645-D856-21D7C080BCEB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8" creationId="{3E8C0F5E-A520-5926-538F-4FED16F37925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31" creationId="{32172DEA-77E3-0460-F73A-C7D7C1B7A8A7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78" creationId="{F82E2BD7-CD00-A99C-4679-F18DC4E9349C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3" creationId="{A7689833-CCE3-B926-3D83-0BE3D78170D0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6" creationId="{5C20B202-12EE-4578-C0CD-DE6000513CA8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93" creationId="{CF759C55-9319-A905-3E95-7DD5ABAB87EF}"/>
          </ac:grpSpMkLst>
        </pc:grpChg>
        <pc:picChg chg="del">
          <ac:chgData name="Luca Crocetti" userId="52efdf86-ba77-4dcf-8f92-67ea05fd85b4" providerId="ADAL" clId="{59F8F684-F15F-4661-A4CA-EC18690FBD52}" dt="2023-10-15T12:40:18.411" v="1" actId="478"/>
          <ac:picMkLst>
            <pc:docMk/>
            <pc:sldMk cId="1991686271" sldId="580"/>
            <ac:picMk id="11" creationId="{31911745-7AEE-C385-44FB-6BD79D7543E0}"/>
          </ac:picMkLst>
        </pc:pic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79" creationId="{39FC54B1-32DC-CBA8-D06F-2BF1DFBFD4E6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89" creationId="{5CF307F1-EF63-2842-40AA-4AC4248BAE44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90" creationId="{D970B697-0948-01CA-6B6E-68490750DF6A}"/>
          </ac:inkMkLst>
        </pc:ink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310440719" sldId="581"/>
        </pc:sldMkLst>
        <pc:spChg chg="mod">
          <ac:chgData name="Luca Crocetti" userId="52efdf86-ba77-4dcf-8f92-67ea05fd85b4" providerId="ADAL" clId="{59F8F684-F15F-4661-A4CA-EC18690FBD52}" dt="2023-10-15T12:52:20.179" v="404" actId="20577"/>
          <ac:spMkLst>
            <pc:docMk/>
            <pc:sldMk cId="2310440719" sldId="581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197705353" sldId="582"/>
        </pc:sldMkLst>
        <pc:spChg chg="mod">
          <ac:chgData name="Luca Crocetti" userId="52efdf86-ba77-4dcf-8f92-67ea05fd85b4" providerId="ADAL" clId="{59F8F684-F15F-4661-A4CA-EC18690FBD52}" dt="2023-10-15T12:55:05.318" v="575" actId="20577"/>
          <ac:spMkLst>
            <pc:docMk/>
            <pc:sldMk cId="3197705353" sldId="582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595185851" sldId="583"/>
        </pc:sldMkLst>
        <pc:spChg chg="mod">
          <ac:chgData name="Luca Crocetti" userId="52efdf86-ba77-4dcf-8f92-67ea05fd85b4" providerId="ADAL" clId="{59F8F684-F15F-4661-A4CA-EC18690FBD52}" dt="2023-10-15T13:15:33.199" v="1249" actId="20577"/>
          <ac:spMkLst>
            <pc:docMk/>
            <pc:sldMk cId="595185851" sldId="583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565699251" sldId="584"/>
        </pc:sldMkLst>
        <pc:spChg chg="mod">
          <ac:chgData name="Luca Crocetti" userId="52efdf86-ba77-4dcf-8f92-67ea05fd85b4" providerId="ADAL" clId="{59F8F684-F15F-4661-A4CA-EC18690FBD52}" dt="2023-10-15T12:57:36.251" v="813" actId="20577"/>
          <ac:spMkLst>
            <pc:docMk/>
            <pc:sldMk cId="2565699251" sldId="584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1959856019" sldId="585"/>
        </pc:sldMkLst>
        <pc:spChg chg="mod">
          <ac:chgData name="Luca Crocetti" userId="52efdf86-ba77-4dcf-8f92-67ea05fd85b4" providerId="ADAL" clId="{59F8F684-F15F-4661-A4CA-EC18690FBD52}" dt="2023-10-15T12:58:01.634" v="859" actId="20577"/>
          <ac:spMkLst>
            <pc:docMk/>
            <pc:sldMk cId="1959856019" sldId="585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243142902" sldId="586"/>
        </pc:sldMkLst>
        <pc:spChg chg="mod">
          <ac:chgData name="Luca Crocetti" userId="52efdf86-ba77-4dcf-8f92-67ea05fd85b4" providerId="ADAL" clId="{59F8F684-F15F-4661-A4CA-EC18690FBD52}" dt="2023-10-15T13:04:29.815" v="1107" actId="20577"/>
          <ac:spMkLst>
            <pc:docMk/>
            <pc:sldMk cId="2243142902" sldId="586"/>
            <ac:spMk id="3" creationId="{5546102F-CCE7-49F8-14A3-AE325A569C27}"/>
          </ac:spMkLst>
        </pc:sp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791512179" sldId="587"/>
        </pc:sldMkLst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4" creationId="{64712549-8C05-FC30-04A0-091D4E3EDC81}"/>
          </ac:grpSpMkLst>
        </pc:grpChg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5" creationId="{3835CC93-E388-BAA4-476B-FD70D680B417}"/>
          </ac:grpSpMkLst>
        </pc:grpChg>
        <pc:grpChg chg="del 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2" creationId="{A5E0E5BC-6377-05F5-1ECF-0ADFDC781024}"/>
          </ac:grpSpMkLst>
        </pc:grpChg>
        <pc:grpChg chg="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5" creationId="{5CE94F09-8E6F-7C63-65D2-4FF1717123BD}"/>
          </ac:grpSpMkLst>
        </pc:grpChg>
        <pc:picChg chg="add del">
          <ac:chgData name="Luca Crocetti" userId="52efdf86-ba77-4dcf-8f92-67ea05fd85b4" providerId="ADAL" clId="{59F8F684-F15F-4661-A4CA-EC18690FBD52}" dt="2023-10-15T13:11:35.897" v="1111" actId="478"/>
          <ac:picMkLst>
            <pc:docMk/>
            <pc:sldMk cId="2791512179" sldId="587"/>
            <ac:picMk id="5" creationId="{83F7E664-E55C-8408-2EF2-AEB73E4C1EE2}"/>
          </ac:picMkLst>
        </pc:picChg>
        <pc:inkChg chg="add">
          <ac:chgData name="Luca Crocetti" userId="52efdf86-ba77-4dcf-8f92-67ea05fd85b4" providerId="ADAL" clId="{59F8F684-F15F-4661-A4CA-EC18690FBD52}" dt="2023-10-15T13:21:37.355" v="1250" actId="9405"/>
          <ac:inkMkLst>
            <pc:docMk/>
            <pc:sldMk cId="2791512179" sldId="587"/>
            <ac:inkMk id="6" creationId="{231354A8-2BE5-7F8C-F831-6E4D7CDE3F82}"/>
          </ac:inkMkLst>
        </pc:inkChg>
        <pc:inkChg chg="add">
          <ac:chgData name="Luca Crocetti" userId="52efdf86-ba77-4dcf-8f92-67ea05fd85b4" providerId="ADAL" clId="{59F8F684-F15F-4661-A4CA-EC18690FBD52}" dt="2023-10-15T13:21:43.485" v="1251" actId="9405"/>
          <ac:inkMkLst>
            <pc:docMk/>
            <pc:sldMk cId="2791512179" sldId="587"/>
            <ac:inkMk id="7" creationId="{592A6403-3A37-F65B-A874-31E8E75FB1AB}"/>
          </ac:inkMkLst>
        </pc:inkChg>
        <pc:inkChg chg="add">
          <ac:chgData name="Luca Crocetti" userId="52efdf86-ba77-4dcf-8f92-67ea05fd85b4" providerId="ADAL" clId="{59F8F684-F15F-4661-A4CA-EC18690FBD52}" dt="2023-10-15T13:21:52.399" v="1252" actId="9405"/>
          <ac:inkMkLst>
            <pc:docMk/>
            <pc:sldMk cId="2791512179" sldId="587"/>
            <ac:inkMk id="8" creationId="{E75B2C49-06B1-E19D-33EB-972328A2743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9" creationId="{CD1AE76C-7CB5-F656-59F0-8E866BE65237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0" creationId="{D017BFFA-64F0-6728-5C0C-AEB1D414FA9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1" creationId="{AC7409C5-84EC-4961-1E51-A381110E3E52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2" creationId="{A0442F05-2EEB-67DF-7E7F-9B725573E95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3" creationId="{9B14860A-61F2-5836-BB61-1D846C3D38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4" creationId="{6DE77A86-EA8A-38F9-0BE4-3B094755C988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5" creationId="{B35D5A98-7215-79BA-A081-720D1D31E64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6" creationId="{4F732E69-BBEC-EE4C-BD20-A5174172807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7" creationId="{5D53C2D2-CDAC-0340-24FA-2DC9DE5C06EE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8" creationId="{2DF85155-1FB8-7300-9CFB-42EDC177566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9" creationId="{FB754062-F4DD-563B-32C0-53C50923DBBF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0" creationId="{77E0B039-B43F-C918-AF3D-8DC69D9D0C0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1" creationId="{F3048952-6460-B971-EF13-1EEE7240B0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2" creationId="{99A1E5D4-10ED-09E4-3104-B478BF03506A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3" creationId="{9933C2F2-8275-0A30-D33A-A7596707CBF5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6" creationId="{681690AC-F016-0BD7-4D14-E4D8A9F44A1C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7" creationId="{F49DB007-22C9-9290-7B5F-29D69298115D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8" creationId="{16500AA9-8DD2-0D41-DAF4-D2437C689833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9" creationId="{24F5D9A3-5E3E-DAA9-3B55-C161B896AA81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0" creationId="{F1CBDB88-B077-CF2B-5B35-089FFACCB2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1" creationId="{5597520D-244C-57A9-D386-E7200F2A2480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3" creationId="{319D5957-717D-661A-A508-8CFD246C61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4" creationId="{322BEC29-9783-D82A-048B-397418756231}"/>
          </ac:inkMkLst>
        </pc:ink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563628003" sldId="588"/>
        </pc:sldMkLst>
        <pc:spChg chg="del mod">
          <ac:chgData name="Luca Crocetti" userId="52efdf86-ba77-4dcf-8f92-67ea05fd85b4" providerId="ADAL" clId="{59F8F684-F15F-4661-A4CA-EC18690FBD52}" dt="2023-10-15T13:11:51.408" v="1116" actId="478"/>
          <ac:spMkLst>
            <pc:docMk/>
            <pc:sldMk cId="3563628003" sldId="588"/>
            <ac:spMk id="3" creationId="{5546102F-CCE7-49F8-14A3-AE325A569C27}"/>
          </ac:spMkLst>
        </pc:spChg>
        <pc:grpChg chg="mod">
          <ac:chgData name="Luca Crocetti" userId="52efdf86-ba77-4dcf-8f92-67ea05fd85b4" providerId="ADAL" clId="{59F8F684-F15F-4661-A4CA-EC18690FBD52}" dt="2023-10-15T13:22:48.333" v="1291"/>
          <ac:grpSpMkLst>
            <pc:docMk/>
            <pc:sldMk cId="3563628003" sldId="588"/>
            <ac:grpSpMk id="15" creationId="{39A8C081-00C6-6C33-EFFA-2E34E5D2FB6E}"/>
          </ac:grpSpMkLst>
        </pc:grpChg>
        <pc:grpChg chg="mod">
          <ac:chgData name="Luca Crocetti" userId="52efdf86-ba77-4dcf-8f92-67ea05fd85b4" providerId="ADAL" clId="{59F8F684-F15F-4661-A4CA-EC18690FBD52}" dt="2023-10-15T13:23:27.161" v="1300"/>
          <ac:grpSpMkLst>
            <pc:docMk/>
            <pc:sldMk cId="3563628003" sldId="588"/>
            <ac:grpSpMk id="20" creationId="{4ED52C63-A8C8-2EE1-34DF-3FEAB0C1F734}"/>
          </ac:grpSpMkLst>
        </pc:grpChg>
        <pc:grpChg chg="del mod">
          <ac:chgData name="Luca Crocetti" userId="52efdf86-ba77-4dcf-8f92-67ea05fd85b4" providerId="ADAL" clId="{59F8F684-F15F-4661-A4CA-EC18690FBD52}" dt="2023-10-15T13:24:27.206" v="1352"/>
          <ac:grpSpMkLst>
            <pc:docMk/>
            <pc:sldMk cId="3563628003" sldId="588"/>
            <ac:grpSpMk id="23" creationId="{118E8140-C88B-BD08-8D5C-6BBF799A4C7F}"/>
          </ac:grpSpMkLst>
        </pc:grpChg>
        <pc:grpChg chg="del mod">
          <ac:chgData name="Luca Crocetti" userId="52efdf86-ba77-4dcf-8f92-67ea05fd85b4" providerId="ADAL" clId="{59F8F684-F15F-4661-A4CA-EC18690FBD52}" dt="2023-10-15T13:23:50.151" v="1324"/>
          <ac:grpSpMkLst>
            <pc:docMk/>
            <pc:sldMk cId="3563628003" sldId="588"/>
            <ac:grpSpMk id="36" creationId="{C89BD8AC-E1D9-50E8-F306-DA83CF596423}"/>
          </ac:grpSpMkLst>
        </pc:grpChg>
        <pc:grpChg chg="del mod">
          <ac:chgData name="Luca Crocetti" userId="52efdf86-ba77-4dcf-8f92-67ea05fd85b4" providerId="ADAL" clId="{59F8F684-F15F-4661-A4CA-EC18690FBD52}" dt="2023-10-15T13:23:50.151" v="1326"/>
          <ac:grpSpMkLst>
            <pc:docMk/>
            <pc:sldMk cId="3563628003" sldId="588"/>
            <ac:grpSpMk id="37" creationId="{35212BC6-9A98-D8FE-60A9-F2CC547027EF}"/>
          </ac:grpSpMkLst>
        </pc:grpChg>
        <pc:grpChg chg="mod">
          <ac:chgData name="Luca Crocetti" userId="52efdf86-ba77-4dcf-8f92-67ea05fd85b4" providerId="ADAL" clId="{59F8F684-F15F-4661-A4CA-EC18690FBD52}" dt="2023-10-15T13:24:14.849" v="1335"/>
          <ac:grpSpMkLst>
            <pc:docMk/>
            <pc:sldMk cId="3563628003" sldId="588"/>
            <ac:grpSpMk id="41" creationId="{EFB7BC94-EFB8-4341-DB1D-320094298169}"/>
          </ac:grpSpMkLst>
        </pc:grpChg>
        <pc:grpChg chg="del mod">
          <ac:chgData name="Luca Crocetti" userId="52efdf86-ba77-4dcf-8f92-67ea05fd85b4" providerId="ADAL" clId="{59F8F684-F15F-4661-A4CA-EC18690FBD52}" dt="2023-10-15T13:24:18.714" v="1340"/>
          <ac:grpSpMkLst>
            <pc:docMk/>
            <pc:sldMk cId="3563628003" sldId="588"/>
            <ac:grpSpMk id="44" creationId="{3B697E3C-A413-65DB-3D9D-C9AE44583DC8}"/>
          </ac:grpSpMkLst>
        </pc:grpChg>
        <pc:grpChg chg="del mod">
          <ac:chgData name="Luca Crocetti" userId="52efdf86-ba77-4dcf-8f92-67ea05fd85b4" providerId="ADAL" clId="{59F8F684-F15F-4661-A4CA-EC18690FBD52}" dt="2023-10-15T13:24:21.643" v="1344"/>
          <ac:grpSpMkLst>
            <pc:docMk/>
            <pc:sldMk cId="3563628003" sldId="588"/>
            <ac:grpSpMk id="46" creationId="{3D6E09A2-5FAA-1058-0C06-FE18341B6BC4}"/>
          </ac:grpSpMkLst>
        </pc:grpChg>
        <pc:grpChg chg="del 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0" creationId="{0A5435E9-9026-3FC6-D102-51AA7F258122}"/>
          </ac:grpSpMkLst>
        </pc:grpChg>
        <pc:grpChg chg="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6" creationId="{248E7075-F35E-603E-F46B-A9A1A8FBB03F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58" creationId="{420518AD-AB38-50B5-9F23-A9CABF3DAFA5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3" creationId="{84AE667E-836B-D145-529F-87B452CDF1EF}"/>
          </ac:grpSpMkLst>
        </pc:grpChg>
        <pc:grpChg chg="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4" creationId="{10C549E8-6669-B07A-63E1-9717193AE173}"/>
          </ac:grpSpMkLst>
        </pc:grpChg>
        <pc:grpChg chg="mod">
          <ac:chgData name="Luca Crocetti" userId="52efdf86-ba77-4dcf-8f92-67ea05fd85b4" providerId="ADAL" clId="{59F8F684-F15F-4661-A4CA-EC18690FBD52}" dt="2023-10-15T13:24:38.323" v="1367"/>
          <ac:grpSpMkLst>
            <pc:docMk/>
            <pc:sldMk cId="3563628003" sldId="588"/>
            <ac:grpSpMk id="2059" creationId="{28B7F749-B16D-E93B-23F8-C33C6F8A35C7}"/>
          </ac:grpSpMkLst>
        </pc:grpChg>
        <pc:grpChg chg="del 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2" creationId="{42936299-AF57-F234-9BE2-109EEE7D28F5}"/>
          </ac:grpSpMkLst>
        </pc:grpChg>
        <pc:grpChg chg="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5" creationId="{72D133BB-B07B-CC72-A68C-00F78D3378E2}"/>
          </ac:grpSpMkLst>
        </pc:grpChg>
        <pc:grpChg chg="mod">
          <ac:chgData name="Luca Crocetti" userId="52efdf86-ba77-4dcf-8f92-67ea05fd85b4" providerId="ADAL" clId="{59F8F684-F15F-4661-A4CA-EC18690FBD52}" dt="2023-10-15T13:24:51.917" v="1380"/>
          <ac:grpSpMkLst>
            <pc:docMk/>
            <pc:sldMk cId="3563628003" sldId="588"/>
            <ac:grpSpMk id="2072" creationId="{32CAA074-09F7-BD4B-3FA8-32736968643B}"/>
          </ac:grpSpMkLst>
        </pc:grpChg>
        <pc:picChg chg="add mod modCrop">
          <ac:chgData name="Luca Crocetti" userId="52efdf86-ba77-4dcf-8f92-67ea05fd85b4" providerId="ADAL" clId="{59F8F684-F15F-4661-A4CA-EC18690FBD52}" dt="2023-10-15T13:23:20.995" v="1295" actId="1076"/>
          <ac:picMkLst>
            <pc:docMk/>
            <pc:sldMk cId="3563628003" sldId="588"/>
            <ac:picMk id="4" creationId="{BDD2E1BD-6F08-F072-CEAE-46F85C254E23}"/>
          </ac:picMkLst>
        </pc:picChg>
        <pc:picChg chg="mod modCrop">
          <ac:chgData name="Luca Crocetti" userId="52efdf86-ba77-4dcf-8f92-67ea05fd85b4" providerId="ADAL" clId="{59F8F684-F15F-4661-A4CA-EC18690FBD52}" dt="2023-10-15T13:22:34.545" v="1286" actId="1076"/>
          <ac:picMkLst>
            <pc:docMk/>
            <pc:sldMk cId="3563628003" sldId="588"/>
            <ac:picMk id="5" creationId="{83F7E664-E55C-8408-2EF2-AEB73E4C1EE2}"/>
          </ac:picMkLst>
        </pc:picChg>
        <pc:picChg chg="add mod modCrop">
          <ac:chgData name="Luca Crocetti" userId="52efdf86-ba77-4dcf-8f92-67ea05fd85b4" providerId="ADAL" clId="{59F8F684-F15F-4661-A4CA-EC18690FBD52}" dt="2023-10-15T13:24:07.487" v="1331" actId="1076"/>
          <ac:picMkLst>
            <pc:docMk/>
            <pc:sldMk cId="3563628003" sldId="588"/>
            <ac:picMk id="6" creationId="{E179A6F7-8C94-29C0-3705-5EC132C89C83}"/>
          </ac:picMkLst>
        </pc:picChg>
        <pc:picChg chg="del">
          <ac:chgData name="Luca Crocetti" userId="52efdf86-ba77-4dcf-8f92-67ea05fd85b4" providerId="ADAL" clId="{59F8F684-F15F-4661-A4CA-EC18690FBD52}" dt="2023-10-15T13:11:41.536" v="1112" actId="478"/>
          <ac:picMkLst>
            <pc:docMk/>
            <pc:sldMk cId="3563628003" sldId="588"/>
            <ac:picMk id="2050" creationId="{C8A2C1EC-8083-3DA7-E130-0DE11D68AD2B}"/>
          </ac:picMkLst>
        </pc:picChg>
        <pc:inkChg chg="add del">
          <ac:chgData name="Luca Crocetti" userId="52efdf86-ba77-4dcf-8f92-67ea05fd85b4" providerId="ADAL" clId="{59F8F684-F15F-4661-A4CA-EC18690FBD52}" dt="2023-10-15T13:22:17.992" v="1280"/>
          <ac:inkMkLst>
            <pc:docMk/>
            <pc:sldMk cId="3563628003" sldId="588"/>
            <ac:inkMk id="7" creationId="{BF7A1AFE-0056-CF86-C342-8B1CCB9C5956}"/>
          </ac:inkMkLst>
        </pc:inkChg>
        <pc:inkChg chg="add del">
          <ac:chgData name="Luca Crocetti" userId="52efdf86-ba77-4dcf-8f92-67ea05fd85b4" providerId="ADAL" clId="{59F8F684-F15F-4661-A4CA-EC18690FBD52}" dt="2023-10-15T13:22:23.231" v="1283"/>
          <ac:inkMkLst>
            <pc:docMk/>
            <pc:sldMk cId="3563628003" sldId="588"/>
            <ac:inkMk id="8" creationId="{2584A038-8018-2770-CBE1-FF13B96F51DA}"/>
          </ac:inkMkLst>
        </pc:inkChg>
        <pc:inkChg chg="add del">
          <ac:chgData name="Luca Crocetti" userId="52efdf86-ba77-4dcf-8f92-67ea05fd85b4" providerId="ADAL" clId="{59F8F684-F15F-4661-A4CA-EC18690FBD52}" dt="2023-10-15T13:22:57.559" v="1293"/>
          <ac:inkMkLst>
            <pc:docMk/>
            <pc:sldMk cId="3563628003" sldId="588"/>
            <ac:inkMk id="9" creationId="{2A84CD0D-3288-E1D0-86C9-472CA38F5859}"/>
          </ac:inkMkLst>
        </pc:inkChg>
        <pc:inkChg chg="add del">
          <ac:chgData name="Luca Crocetti" userId="52efdf86-ba77-4dcf-8f92-67ea05fd85b4" providerId="ADAL" clId="{59F8F684-F15F-4661-A4CA-EC18690FBD52}" dt="2023-10-15T13:22:27.637" v="1285"/>
          <ac:inkMkLst>
            <pc:docMk/>
            <pc:sldMk cId="3563628003" sldId="588"/>
            <ac:inkMk id="10" creationId="{823AF3BE-B45C-0C02-EF94-790180AEC941}"/>
          </ac:inkMkLst>
        </pc:inkChg>
        <pc:inkChg chg="add">
          <ac:chgData name="Luca Crocetti" userId="52efdf86-ba77-4dcf-8f92-67ea05fd85b4" providerId="ADAL" clId="{59F8F684-F15F-4661-A4CA-EC18690FBD52}" dt="2023-10-15T13:22:37.736" v="1287" actId="9405"/>
          <ac:inkMkLst>
            <pc:docMk/>
            <pc:sldMk cId="3563628003" sldId="588"/>
            <ac:inkMk id="11" creationId="{C91FC9F2-BC59-1A5D-9F07-D19152EE2666}"/>
          </ac:inkMkLst>
        </pc:inkChg>
        <pc:inkChg chg="add">
          <ac:chgData name="Luca Crocetti" userId="52efdf86-ba77-4dcf-8f92-67ea05fd85b4" providerId="ADAL" clId="{59F8F684-F15F-4661-A4CA-EC18690FBD52}" dt="2023-10-15T13:22:43.883" v="1288" actId="9405"/>
          <ac:inkMkLst>
            <pc:docMk/>
            <pc:sldMk cId="3563628003" sldId="588"/>
            <ac:inkMk id="12" creationId="{DAB3E8DA-AC6E-D7BA-77C9-D63A3C889330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3" creationId="{36788DD1-38D7-EF04-E2D9-A89107560BB7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4" creationId="{400D05AF-A771-7CAE-4AD8-8FC20BACE551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6" creationId="{BBA49BF5-AE12-17D5-D223-A83953B989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7" creationId="{DEF8B406-2660-8081-6DBB-B954AD8E0A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8" creationId="{B3C03116-1157-4358-8022-59C1906E6569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9" creationId="{2E149E70-9F46-F115-A7E5-6FB362D28F7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1" creationId="{112A5C17-4418-309B-E5EC-0E6C8146018C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2" creationId="{6BA2A786-C747-4417-251A-458CA7AE103B}"/>
          </ac:inkMkLst>
        </pc:inkChg>
        <pc:inkChg chg="add del mod">
          <ac:chgData name="Luca Crocetti" userId="52efdf86-ba77-4dcf-8f92-67ea05fd85b4" providerId="ADAL" clId="{59F8F684-F15F-4661-A4CA-EC18690FBD52}" dt="2023-10-15T13:23:50.151" v="1318"/>
          <ac:inkMkLst>
            <pc:docMk/>
            <pc:sldMk cId="3563628003" sldId="588"/>
            <ac:inkMk id="24" creationId="{0EC44147-87A3-0015-1A91-639076824CAD}"/>
          </ac:inkMkLst>
        </pc:inkChg>
        <pc:inkChg chg="add del mod">
          <ac:chgData name="Luca Crocetti" userId="52efdf86-ba77-4dcf-8f92-67ea05fd85b4" providerId="ADAL" clId="{59F8F684-F15F-4661-A4CA-EC18690FBD52}" dt="2023-10-15T13:23:50.151" v="1325"/>
          <ac:inkMkLst>
            <pc:docMk/>
            <pc:sldMk cId="3563628003" sldId="588"/>
            <ac:inkMk id="25" creationId="{0EAE0833-8958-1727-4A77-8DEC2AE1736C}"/>
          </ac:inkMkLst>
        </pc:inkChg>
        <pc:inkChg chg="add del mod">
          <ac:chgData name="Luca Crocetti" userId="52efdf86-ba77-4dcf-8f92-67ea05fd85b4" providerId="ADAL" clId="{59F8F684-F15F-4661-A4CA-EC18690FBD52}" dt="2023-10-15T13:23:50.151" v="1317"/>
          <ac:inkMkLst>
            <pc:docMk/>
            <pc:sldMk cId="3563628003" sldId="588"/>
            <ac:inkMk id="26" creationId="{0F515A54-A013-88C9-B26C-25417C556661}"/>
          </ac:inkMkLst>
        </pc:inkChg>
        <pc:inkChg chg="add del mod">
          <ac:chgData name="Luca Crocetti" userId="52efdf86-ba77-4dcf-8f92-67ea05fd85b4" providerId="ADAL" clId="{59F8F684-F15F-4661-A4CA-EC18690FBD52}" dt="2023-10-15T13:23:50.151" v="1326"/>
          <ac:inkMkLst>
            <pc:docMk/>
            <pc:sldMk cId="3563628003" sldId="588"/>
            <ac:inkMk id="27" creationId="{DDB00A26-6A6E-366C-4061-8EC4AAAE15E6}"/>
          </ac:inkMkLst>
        </pc:inkChg>
        <pc:inkChg chg="add del mod">
          <ac:chgData name="Luca Crocetti" userId="52efdf86-ba77-4dcf-8f92-67ea05fd85b4" providerId="ADAL" clId="{59F8F684-F15F-4661-A4CA-EC18690FBD52}" dt="2023-10-15T13:23:50.151" v="1322"/>
          <ac:inkMkLst>
            <pc:docMk/>
            <pc:sldMk cId="3563628003" sldId="588"/>
            <ac:inkMk id="28" creationId="{F11195DE-04C3-F2A5-F269-C9A86A8C02B4}"/>
          </ac:inkMkLst>
        </pc:inkChg>
        <pc:inkChg chg="add del mod">
          <ac:chgData name="Luca Crocetti" userId="52efdf86-ba77-4dcf-8f92-67ea05fd85b4" providerId="ADAL" clId="{59F8F684-F15F-4661-A4CA-EC18690FBD52}" dt="2023-10-15T13:23:50.151" v="1320"/>
          <ac:inkMkLst>
            <pc:docMk/>
            <pc:sldMk cId="3563628003" sldId="588"/>
            <ac:inkMk id="29" creationId="{59F8BE65-1C10-1B51-6027-B496E143D0DC}"/>
          </ac:inkMkLst>
        </pc:inkChg>
        <pc:inkChg chg="add del mod">
          <ac:chgData name="Luca Crocetti" userId="52efdf86-ba77-4dcf-8f92-67ea05fd85b4" providerId="ADAL" clId="{59F8F684-F15F-4661-A4CA-EC18690FBD52}" dt="2023-10-15T13:23:50.151" v="1323"/>
          <ac:inkMkLst>
            <pc:docMk/>
            <pc:sldMk cId="3563628003" sldId="588"/>
            <ac:inkMk id="30" creationId="{97DCB8B0-3757-7639-E922-BDBD75C550B5}"/>
          </ac:inkMkLst>
        </pc:inkChg>
        <pc:inkChg chg="add del mod">
          <ac:chgData name="Luca Crocetti" userId="52efdf86-ba77-4dcf-8f92-67ea05fd85b4" providerId="ADAL" clId="{59F8F684-F15F-4661-A4CA-EC18690FBD52}" dt="2023-10-15T13:23:50.151" v="1327"/>
          <ac:inkMkLst>
            <pc:docMk/>
            <pc:sldMk cId="3563628003" sldId="588"/>
            <ac:inkMk id="31" creationId="{59834F37-0E5A-420C-9F54-921DAD399E54}"/>
          </ac:inkMkLst>
        </pc:inkChg>
        <pc:inkChg chg="add del mod">
          <ac:chgData name="Luca Crocetti" userId="52efdf86-ba77-4dcf-8f92-67ea05fd85b4" providerId="ADAL" clId="{59F8F684-F15F-4661-A4CA-EC18690FBD52}" dt="2023-10-15T13:23:50.151" v="1319"/>
          <ac:inkMkLst>
            <pc:docMk/>
            <pc:sldMk cId="3563628003" sldId="588"/>
            <ac:inkMk id="32" creationId="{2F338658-F481-B76C-A73A-9E359FF7346D}"/>
          </ac:inkMkLst>
        </pc:inkChg>
        <pc:inkChg chg="add del mod">
          <ac:chgData name="Luca Crocetti" userId="52efdf86-ba77-4dcf-8f92-67ea05fd85b4" providerId="ADAL" clId="{59F8F684-F15F-4661-A4CA-EC18690FBD52}" dt="2023-10-15T13:23:50.151" v="1324"/>
          <ac:inkMkLst>
            <pc:docMk/>
            <pc:sldMk cId="3563628003" sldId="588"/>
            <ac:inkMk id="33" creationId="{93E89B3F-AD76-234D-E84C-57DCA15642AB}"/>
          </ac:inkMkLst>
        </pc:inkChg>
        <pc:inkChg chg="add del mod">
          <ac:chgData name="Luca Crocetti" userId="52efdf86-ba77-4dcf-8f92-67ea05fd85b4" providerId="ADAL" clId="{59F8F684-F15F-4661-A4CA-EC18690FBD52}" dt="2023-10-15T13:23:50.151" v="1328"/>
          <ac:inkMkLst>
            <pc:docMk/>
            <pc:sldMk cId="3563628003" sldId="588"/>
            <ac:inkMk id="34" creationId="{06140B63-FA0F-8ECD-DFAB-50B9716952A9}"/>
          </ac:inkMkLst>
        </pc:inkChg>
        <pc:inkChg chg="add del mod">
          <ac:chgData name="Luca Crocetti" userId="52efdf86-ba77-4dcf-8f92-67ea05fd85b4" providerId="ADAL" clId="{59F8F684-F15F-4661-A4CA-EC18690FBD52}" dt="2023-10-15T13:23:50.151" v="1321"/>
          <ac:inkMkLst>
            <pc:docMk/>
            <pc:sldMk cId="3563628003" sldId="588"/>
            <ac:inkMk id="35" creationId="{54B5325D-DEBB-EA66-5969-2F3560E0520A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8" creationId="{91E957D4-D16D-2053-34D0-8329706D7EC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9" creationId="{7EB7909D-9791-AA6C-C0C2-B155DD5275A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40" creationId="{50BB7657-1AC7-C077-0C51-8F06BD5E33EF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2" creationId="{5E6672CD-5372-04FD-9D19-AEDD36B468D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3" creationId="{22A6BFED-0CEA-A16E-8113-C7B13FE8D855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5" creationId="{28744564-63C1-3E67-D79A-90C4EE8CB9F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7" creationId="{09B60D3D-E751-A0E0-137E-90969CD1444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8" creationId="{8A821E8A-BA90-437F-551C-05D26B4BAC5E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9" creationId="{D4225A64-0475-C934-5C34-E1C8BB168746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1" creationId="{1187339E-452F-35A9-DFA2-6F52CB26E3D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2" creationId="{3C2606CA-39F3-C9AD-50A8-4258516AA4FD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3" creationId="{8DCB63FB-1BC1-5E88-1C8F-865AB71AD389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4" creationId="{B1A14FBF-2245-836D-0191-DAB94B6CD280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5" creationId="{CC88E53C-3742-E036-5770-706C3E658BC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7" creationId="{D15D1BA6-69D4-6806-98B6-3B53E6FC0430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9" creationId="{D3581B43-4D7F-9132-FCD1-64E433A086B1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0" creationId="{FA9E5E08-57BE-CEBB-C19B-5DF015A9392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1" creationId="{85D5B4B6-298E-021A-EFB7-09BF0763AEE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2" creationId="{099AA57E-81A6-A54E-6E9E-37A5783D3FD6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3" creationId="{5BC6A77F-045E-12BD-84CA-0A775EA8316D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8" creationId="{D77AD6E0-5411-3263-34BC-5A75545BBD7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9" creationId="{A0F3C297-3D22-AC18-9D08-89A9E13277F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1" creationId="{11C2B1C9-9457-B85B-45B2-E0A2DCB3EB0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2" creationId="{656B9012-DEDC-FAAC-87F3-6F68DEB2E908}"/>
          </ac:inkMkLst>
        </pc:inkChg>
        <pc:inkChg chg="add">
          <ac:chgData name="Luca Crocetti" userId="52efdf86-ba77-4dcf-8f92-67ea05fd85b4" providerId="ADAL" clId="{59F8F684-F15F-4661-A4CA-EC18690FBD52}" dt="2023-10-15T13:24:35.220" v="1363" actId="9405"/>
          <ac:inkMkLst>
            <pc:docMk/>
            <pc:sldMk cId="3563628003" sldId="588"/>
            <ac:inkMk id="2055" creationId="{F575AE73-8E35-5856-D323-9290FF5820D7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6" creationId="{F7976723-2FC4-3F7D-814B-C0C0A24E9A75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7" creationId="{0F6C2E4A-F2B1-3F1A-E3B0-8FAF67653234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8" creationId="{21A5DD78-839C-B85F-4047-6E1986829227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0" creationId="{8397B9BF-9A2D-7C92-B44E-4F636976483F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1" creationId="{55C0D71F-4489-EAB6-053B-8ED4F8C69534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3" creationId="{FA80493C-C7D9-3C7E-5262-CA89EDB7025D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4" creationId="{0DD9D12C-90DD-30FE-2079-B3652BE6BF1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6" creationId="{AA58EA20-1478-732A-6D28-55C842459FA0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7" creationId="{4EE77633-74FF-C6CE-2231-43990D3C16CD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8" creationId="{38EC0E6A-C645-B21B-1EC7-F1F25967E80B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9" creationId="{A17DC44E-3532-759A-D486-4132B6942AC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0" creationId="{3FE9D3B3-F38D-94B4-A0B4-AF96A5B89927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1" creationId="{00F02483-55EC-92FD-EFFD-8DAA492B47E0}"/>
          </ac:inkMkLst>
        </pc:inkChg>
      </pc:sldChg>
    </pc:docChg>
  </pc:docChgLst>
  <pc:docChgLst>
    <pc:chgData name="Luca Crocetti" userId="52efdf86-ba77-4dcf-8f92-67ea05fd85b4" providerId="ADAL" clId="{9EEA36A6-BA56-4B73-84C0-E3D513392298}"/>
    <pc:docChg chg="undo redo custSel addSld delSld modSld sldOrd">
      <pc:chgData name="Luca Crocetti" userId="52efdf86-ba77-4dcf-8f92-67ea05fd85b4" providerId="ADAL" clId="{9EEA36A6-BA56-4B73-84C0-E3D513392298}" dt="2023-04-14T11:09:57.111" v="3448" actId="20577"/>
      <pc:docMkLst>
        <pc:docMk/>
      </pc:docMkLst>
      <pc:sldChg chg="modSp mod">
        <pc:chgData name="Luca Crocetti" userId="52efdf86-ba77-4dcf-8f92-67ea05fd85b4" providerId="ADAL" clId="{9EEA36A6-BA56-4B73-84C0-E3D513392298}" dt="2023-03-29T13:09:20.550" v="2619" actId="20577"/>
        <pc:sldMkLst>
          <pc:docMk/>
          <pc:sldMk cId="617710528" sldId="369"/>
        </pc:sldMkLst>
        <pc:spChg chg="mod">
          <ac:chgData name="Luca Crocetti" userId="52efdf86-ba77-4dcf-8f92-67ea05fd85b4" providerId="ADAL" clId="{9EEA36A6-BA56-4B73-84C0-E3D513392298}" dt="2023-03-29T13:09:20.550" v="2619" actId="20577"/>
          <ac:spMkLst>
            <pc:docMk/>
            <pc:sldMk cId="617710528" sldId="369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07:40.034" v="2585" actId="20577"/>
          <ac:spMkLst>
            <pc:docMk/>
            <pc:sldMk cId="617710528" sldId="369"/>
            <ac:spMk id="6" creationId="{4F2A69A7-60BB-4743-AC87-1EB5906EB368}"/>
          </ac:spMkLst>
        </pc:spChg>
      </pc:sldChg>
      <pc:sldChg chg="modSp mod">
        <pc:chgData name="Luca Crocetti" userId="52efdf86-ba77-4dcf-8f92-67ea05fd85b4" providerId="ADAL" clId="{9EEA36A6-BA56-4B73-84C0-E3D513392298}" dt="2023-03-29T13:09:13.656" v="2617" actId="20577"/>
        <pc:sldMkLst>
          <pc:docMk/>
          <pc:sldMk cId="457523166" sldId="371"/>
        </pc:sldMkLst>
        <pc:spChg chg="mod">
          <ac:chgData name="Luca Crocetti" userId="52efdf86-ba77-4dcf-8f92-67ea05fd85b4" providerId="ADAL" clId="{9EEA36A6-BA56-4B73-84C0-E3D513392298}" dt="2023-03-15T16:28:45.151" v="337" actId="15"/>
          <ac:spMkLst>
            <pc:docMk/>
            <pc:sldMk cId="457523166" sldId="37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9:13.656" v="2617" actId="20577"/>
          <ac:spMkLst>
            <pc:docMk/>
            <pc:sldMk cId="457523166" sldId="371"/>
            <ac:spMk id="4" creationId="{822D1EA9-B956-439C-BA72-C68A27C74D9C}"/>
          </ac:spMkLst>
        </pc:spChg>
      </pc:sldChg>
      <pc:sldChg chg="modSp mod">
        <pc:chgData name="Luca Crocetti" userId="52efdf86-ba77-4dcf-8f92-67ea05fd85b4" providerId="ADAL" clId="{9EEA36A6-BA56-4B73-84C0-E3D513392298}" dt="2023-03-29T13:09:10.117" v="2615" actId="20577"/>
        <pc:sldMkLst>
          <pc:docMk/>
          <pc:sldMk cId="3918694758" sldId="372"/>
        </pc:sldMkLst>
        <pc:spChg chg="mod">
          <ac:chgData name="Luca Crocetti" userId="52efdf86-ba77-4dcf-8f92-67ea05fd85b4" providerId="ADAL" clId="{9EEA36A6-BA56-4B73-84C0-E3D513392298}" dt="2023-03-29T13:09:10.117" v="2615" actId="20577"/>
          <ac:spMkLst>
            <pc:docMk/>
            <pc:sldMk cId="3918694758" sldId="372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9:07.781" v="2613" actId="20577"/>
          <ac:spMkLst>
            <pc:docMk/>
            <pc:sldMk cId="3918694758" sldId="372"/>
            <ac:spMk id="5" creationId="{8130571C-212F-4C64-ACC8-98B0B6785413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02.134" v="2611"/>
        <pc:sldMkLst>
          <pc:docMk/>
          <pc:sldMk cId="336294986" sldId="373"/>
        </pc:sldMkLst>
        <pc:spChg chg="mod">
          <ac:chgData name="Luca Crocetti" userId="52efdf86-ba77-4dcf-8f92-67ea05fd85b4" providerId="ADAL" clId="{9EEA36A6-BA56-4B73-84C0-E3D513392298}" dt="2023-03-15T16:14:48.242" v="0" actId="313"/>
          <ac:spMkLst>
            <pc:docMk/>
            <pc:sldMk cId="336294986" sldId="373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7" creationId="{1158BD7A-5D58-DCF0-CB3A-CEB1C8F23937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8" creationId="{0D1E0B4E-CCE4-D2D0-97EE-8AC5FC1AE490}"/>
          </ac:spMkLst>
        </pc:spChg>
        <pc:cxnChg chg="add mod">
          <ac:chgData name="Luca Crocetti" userId="52efdf86-ba77-4dcf-8f92-67ea05fd85b4" providerId="ADAL" clId="{9EEA36A6-BA56-4B73-84C0-E3D513392298}" dt="2023-03-29T13:09:02.134" v="2611"/>
          <ac:cxnSpMkLst>
            <pc:docMk/>
            <pc:sldMk cId="336294986" sldId="373"/>
            <ac:cxnSpMk id="9" creationId="{7063203F-6D18-AED3-930B-D6807FF0061E}"/>
          </ac:cxnSpMkLst>
        </pc:cxnChg>
        <pc:cxnChg chg="del 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3" creationId="{B8103F27-87C4-4376-A3CE-4EABE6872920}"/>
          </ac:cxnSpMkLst>
        </pc:cxnChg>
      </pc:sldChg>
      <pc:sldChg chg="del">
        <pc:chgData name="Luca Crocetti" userId="52efdf86-ba77-4dcf-8f92-67ea05fd85b4" providerId="ADAL" clId="{9EEA36A6-BA56-4B73-84C0-E3D513392298}" dt="2023-03-16T17:11:03.503" v="1395" actId="47"/>
        <pc:sldMkLst>
          <pc:docMk/>
          <pc:sldMk cId="2854957752" sldId="374"/>
        </pc:sldMkLst>
      </pc:sldChg>
      <pc:sldChg chg="addSp delSp modSp mod">
        <pc:chgData name="Luca Crocetti" userId="52efdf86-ba77-4dcf-8f92-67ea05fd85b4" providerId="ADAL" clId="{9EEA36A6-BA56-4B73-84C0-E3D513392298}" dt="2023-03-29T13:10:06.685" v="2637"/>
        <pc:sldMkLst>
          <pc:docMk/>
          <pc:sldMk cId="3230459620" sldId="375"/>
        </pc:sldMkLst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3" creationId="{D49C30CC-859F-5B66-BA89-46DC4DF57ABB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9" creationId="{F8387518-773B-5C75-84E3-760F3DA8658F}"/>
          </ac:spMkLst>
        </pc:spChg>
        <pc:spChg chg="mod">
          <ac:chgData name="Luca Crocetti" userId="52efdf86-ba77-4dcf-8f92-67ea05fd85b4" providerId="ADAL" clId="{9EEA36A6-BA56-4B73-84C0-E3D513392298}" dt="2023-03-16T16:41:05.079" v="357" actId="27636"/>
          <ac:spMkLst>
            <pc:docMk/>
            <pc:sldMk cId="3230459620" sldId="375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06.685" v="2637"/>
          <ac:cxnSpMkLst>
            <pc:docMk/>
            <pc:sldMk cId="3230459620" sldId="375"/>
            <ac:cxnSpMk id="10" creationId="{FDB30D3A-DFDC-0C8F-BAC2-3B98530E3009}"/>
          </ac:cxnSpMkLst>
        </pc:cxnChg>
        <pc:cxnChg chg="del 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0.399" v="2655"/>
        <pc:sldMkLst>
          <pc:docMk/>
          <pc:sldMk cId="3969175495" sldId="376"/>
        </pc:sldMkLst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0" creationId="{B5FE6479-649F-9080-55AA-7620F5F5C469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1" creationId="{837EA995-2851-04CE-7BE4-5D679561DDEB}"/>
          </ac:spMkLst>
        </pc:spChg>
        <pc:cxnChg chg="del 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0.399" v="2655"/>
          <ac:cxnSpMkLst>
            <pc:docMk/>
            <pc:sldMk cId="3969175495" sldId="376"/>
            <ac:cxnSpMk id="17" creationId="{D6AD4AAB-3734-0EDA-F8AC-DA0A1F03864B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0.263" v="2659"/>
        <pc:sldMkLst>
          <pc:docMk/>
          <pc:sldMk cId="3505293122" sldId="377"/>
        </pc:sldMkLst>
        <pc:spChg chg="mod">
          <ac:chgData name="Luca Crocetti" userId="52efdf86-ba77-4dcf-8f92-67ea05fd85b4" providerId="ADAL" clId="{9EEA36A6-BA56-4B73-84C0-E3D513392298}" dt="2023-03-15T16:26:31.005" v="317" actId="123"/>
          <ac:spMkLst>
            <pc:docMk/>
            <pc:sldMk cId="3505293122" sldId="377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1" creationId="{0D709A84-86E5-B562-7C0D-B91CC0B04C71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8" creationId="{5D647C5C-4770-70BF-839E-94A2CAFE7D39}"/>
          </ac:spMkLst>
        </pc:spChg>
        <pc:cxnChg chg="del 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0.263" v="2659"/>
          <ac:cxnSpMkLst>
            <pc:docMk/>
            <pc:sldMk cId="3505293122" sldId="377"/>
            <ac:cxnSpMk id="19" creationId="{B87BC54B-B65C-62A4-D294-4444EF6B4745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4.852" v="2661"/>
        <pc:sldMkLst>
          <pc:docMk/>
          <pc:sldMk cId="3644210023" sldId="378"/>
        </pc:sldMkLst>
        <pc:spChg chg="mod">
          <ac:chgData name="Luca Crocetti" userId="52efdf86-ba77-4dcf-8f92-67ea05fd85b4" providerId="ADAL" clId="{9EEA36A6-BA56-4B73-84C0-E3D513392298}" dt="2023-03-15T16:26:57.126" v="318" actId="123"/>
          <ac:spMkLst>
            <pc:docMk/>
            <pc:sldMk cId="3644210023" sldId="37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19" creationId="{2B5BD271-DD7B-A4AA-0071-6DFB31DE4530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4.852" v="2661"/>
          <ac:cxnSpMkLst>
            <pc:docMk/>
            <pc:sldMk cId="3644210023" sldId="378"/>
            <ac:cxnSpMk id="21" creationId="{0EE1B0C6-8124-F42A-D073-E47D24FDBE8E}"/>
          </ac:cxnSpMkLst>
        </pc:cxnChg>
      </pc:sldChg>
      <pc:sldChg chg="modSp del mod">
        <pc:chgData name="Luca Crocetti" userId="52efdf86-ba77-4dcf-8f92-67ea05fd85b4" providerId="ADAL" clId="{9EEA36A6-BA56-4B73-84C0-E3D513392298}" dt="2023-03-16T17:37:02.640" v="1648" actId="47"/>
        <pc:sldMkLst>
          <pc:docMk/>
          <pc:sldMk cId="3092442466" sldId="379"/>
        </pc:sldMkLst>
        <pc:spChg chg="mod">
          <ac:chgData name="Luca Crocetti" userId="52efdf86-ba77-4dcf-8f92-67ea05fd85b4" providerId="ADAL" clId="{9EEA36A6-BA56-4B73-84C0-E3D513392298}" dt="2023-03-16T16:56:12.676" v="890"/>
          <ac:spMkLst>
            <pc:docMk/>
            <pc:sldMk cId="3092442466" sldId="379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28:53.691" v="1527" actId="20577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32.160" v="2621"/>
        <pc:sldMkLst>
          <pc:docMk/>
          <pc:sldMk cId="1630005005" sldId="380"/>
        </pc:sldMkLst>
        <pc:spChg chg="mod">
          <ac:chgData name="Luca Crocetti" userId="52efdf86-ba77-4dcf-8f92-67ea05fd85b4" providerId="ADAL" clId="{9EEA36A6-BA56-4B73-84C0-E3D513392298}" dt="2023-03-16T16:56:08.477" v="889"/>
          <ac:spMkLst>
            <pc:docMk/>
            <pc:sldMk cId="1630005005" sldId="380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33:50.020" v="1581" actId="20577"/>
          <ac:spMkLst>
            <pc:docMk/>
            <pc:sldMk cId="1630005005" sldId="38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8" creationId="{05108A27-37F5-1534-9215-BBAEA1BCAD77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15" creationId="{68A135DC-5620-66AB-3BDD-0853E726CED6}"/>
          </ac:spMkLst>
        </pc:spChg>
        <pc:cxnChg chg="del 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2.160" v="2621"/>
          <ac:cxnSpMkLst>
            <pc:docMk/>
            <pc:sldMk cId="1630005005" sldId="380"/>
            <ac:cxnSpMk id="16" creationId="{2CF288BB-B5BF-1D57-48C1-B55A81648A4F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53.013" v="2631"/>
        <pc:sldMkLst>
          <pc:docMk/>
          <pc:sldMk cId="3450383789" sldId="381"/>
        </pc:sldMkLst>
        <pc:spChg chg="mod">
          <ac:chgData name="Luca Crocetti" userId="52efdf86-ba77-4dcf-8f92-67ea05fd85b4" providerId="ADAL" clId="{9EEA36A6-BA56-4B73-84C0-E3D513392298}" dt="2023-03-16T16:55:52.832" v="885"/>
          <ac:spMkLst>
            <pc:docMk/>
            <pc:sldMk cId="3450383789" sldId="381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3" creationId="{340710B0-760C-99AE-BFF3-C38358CCD87F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8" creationId="{B95AD390-714A-FA00-4B57-D5B718E3DFFB}"/>
          </ac:spMkLst>
        </pc:spChg>
        <pc:spChg chg="mod">
          <ac:chgData name="Luca Crocetti" userId="52efdf86-ba77-4dcf-8f92-67ea05fd85b4" providerId="ADAL" clId="{9EEA36A6-BA56-4B73-84C0-E3D513392298}" dt="2023-03-16T17:29:21.096" v="1528" actId="20577"/>
          <ac:spMkLst>
            <pc:docMk/>
            <pc:sldMk cId="3450383789" sldId="381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3.013" v="2631"/>
          <ac:cxnSpMkLst>
            <pc:docMk/>
            <pc:sldMk cId="3450383789" sldId="381"/>
            <ac:cxnSpMk id="9" creationId="{ADC7D0DF-ED9C-4490-F67C-2D8A9A11AACF}"/>
          </ac:cxnSpMkLst>
        </pc:cxnChg>
        <pc:cxnChg chg="del 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3" creationId="{B8103F27-87C4-4376-A3CE-4EABE6872920}"/>
          </ac:cxnSpMkLst>
        </pc:cxnChg>
      </pc:sldChg>
      <pc:sldChg chg="modSp mod">
        <pc:chgData name="Luca Crocetti" userId="52efdf86-ba77-4dcf-8f92-67ea05fd85b4" providerId="ADAL" clId="{9EEA36A6-BA56-4B73-84C0-E3D513392298}" dt="2023-03-29T13:13:35.397" v="2667" actId="208"/>
        <pc:sldMkLst>
          <pc:docMk/>
          <pc:sldMk cId="2562190919" sldId="382"/>
        </pc:sldMkLst>
        <pc:spChg chg="mod">
          <ac:chgData name="Luca Crocetti" userId="52efdf86-ba77-4dcf-8f92-67ea05fd85b4" providerId="ADAL" clId="{9EEA36A6-BA56-4B73-84C0-E3D513392298}" dt="2023-03-29T13:11:10.647" v="2663" actId="20577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11:13.777" v="2665" actId="20577"/>
          <ac:spMkLst>
            <pc:docMk/>
            <pc:sldMk cId="2562190919" sldId="382"/>
            <ac:spMk id="6" creationId="{4F2A69A7-60BB-4743-AC87-1EB5906EB368}"/>
          </ac:spMkLst>
        </pc:sp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3" creationId="{DC03760D-3C8A-4B49-85BE-823C602E9059}"/>
          </ac:cxnSpMkLst>
        </pc:cxnChg>
        <pc:cxnChg chg="mod">
          <ac:chgData name="Luca Crocetti" userId="52efdf86-ba77-4dcf-8f92-67ea05fd85b4" providerId="ADAL" clId="{9EEA36A6-BA56-4B73-84C0-E3D513392298}" dt="2023-03-29T13:13:35.397" v="2667" actId="208"/>
          <ac:cxnSpMkLst>
            <pc:docMk/>
            <pc:sldMk cId="2562190919" sldId="382"/>
            <ac:cxnSpMk id="217" creationId="{54A9CE84-EE56-45C6-9F4C-62D2D62DC3D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6.112" v="2641"/>
        <pc:sldMkLst>
          <pc:docMk/>
          <pc:sldMk cId="2643789585" sldId="383"/>
        </pc:sldMkLst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3" creationId="{35EB5444-EB77-DC9F-3CC3-86ED57DC9326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10" creationId="{009EEA6D-59AB-9236-E2BF-5BA222BD2569}"/>
          </ac:spMkLst>
        </pc:spChg>
        <pc:spChg chg="mod">
          <ac:chgData name="Luca Crocetti" userId="52efdf86-ba77-4dcf-8f92-67ea05fd85b4" providerId="ADAL" clId="{9EEA36A6-BA56-4B73-84C0-E3D513392298}" dt="2023-03-16T16:42:46.278" v="426" actId="20577"/>
          <ac:spMkLst>
            <pc:docMk/>
            <pc:sldMk cId="2643789585" sldId="383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6.112" v="2641"/>
          <ac:cxnSpMkLst>
            <pc:docMk/>
            <pc:sldMk cId="2643789585" sldId="383"/>
            <ac:cxnSpMk id="17" creationId="{70D4EB3F-201A-46AA-5FBC-88816A904FF4}"/>
          </ac:cxnSpMkLst>
        </pc:cxnChg>
      </pc:sldChg>
      <pc:sldChg chg="addSp delSp modSp mod ord">
        <pc:chgData name="Luca Crocetti" userId="52efdf86-ba77-4dcf-8f92-67ea05fd85b4" providerId="ADAL" clId="{9EEA36A6-BA56-4B73-84C0-E3D513392298}" dt="2023-03-29T13:10:30.349" v="2647"/>
        <pc:sldMkLst>
          <pc:docMk/>
          <pc:sldMk cId="3173358790" sldId="384"/>
        </pc:sldMkLst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3" creationId="{3604DDE5-1A53-26EF-67C0-DE76DA8E15E5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9" creationId="{3E15AE56-0590-6D9C-0916-E364A35F0BE8}"/>
          </ac:spMkLst>
        </pc:spChg>
        <pc:cxnChg chg="add mod">
          <ac:chgData name="Luca Crocetti" userId="52efdf86-ba77-4dcf-8f92-67ea05fd85b4" providerId="ADAL" clId="{9EEA36A6-BA56-4B73-84C0-E3D513392298}" dt="2023-03-29T13:10:30.349" v="2647"/>
          <ac:cxnSpMkLst>
            <pc:docMk/>
            <pc:sldMk cId="3173358790" sldId="384"/>
            <ac:cxnSpMk id="10" creationId="{802FB3E2-0AC0-128D-12AE-7BB88C3FF1DA}"/>
          </ac:cxnSpMkLst>
        </pc:cxnChg>
        <pc:cxnChg chg="del 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8:57.238" v="2609"/>
        <pc:sldMkLst>
          <pc:docMk/>
          <pc:sldMk cId="3200243247" sldId="385"/>
        </pc:sldMkLst>
        <pc:spChg chg="del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7" creationId="{A0A186C7-F20A-7B44-6D03-D01F028AC832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8" creationId="{0094C747-AB2B-2259-B2C2-D833D601867E}"/>
          </ac:spMkLst>
        </pc:spChg>
        <pc:cxnChg chg="del 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8:57.238" v="2609"/>
          <ac:cxnSpMkLst>
            <pc:docMk/>
            <pc:sldMk cId="3200243247" sldId="385"/>
            <ac:cxnSpMk id="20" creationId="{B6A3D609-DC7D-2024-993A-FBD19B4E73E4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0.878" v="2643"/>
        <pc:sldMkLst>
          <pc:docMk/>
          <pc:sldMk cId="506297785" sldId="387"/>
        </pc:sldMkLst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11" creationId="{8ED4980B-2D05-EDCF-1A44-03668B1AE59A}"/>
          </ac:spMkLst>
        </pc:spChg>
        <pc:spChg chg="mod">
          <ac:chgData name="Luca Crocetti" userId="52efdf86-ba77-4dcf-8f92-67ea05fd85b4" providerId="ADAL" clId="{9EEA36A6-BA56-4B73-84C0-E3D513392298}" dt="2023-03-16T16:43:08.796" v="428" actId="14"/>
          <ac:spMkLst>
            <pc:docMk/>
            <pc:sldMk cId="506297785" sldId="387"/>
            <ac:spMk id="22" creationId="{39388683-15F5-4122-8A44-B430DDE86088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30" creationId="{4329BB33-8816-87AE-4BC3-47A0E1BC040A}"/>
          </ac:spMkLst>
        </pc:spChg>
        <pc:cxnChg chg="del 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20.878" v="2643"/>
          <ac:cxnSpMkLst>
            <pc:docMk/>
            <pc:sldMk cId="506297785" sldId="387"/>
            <ac:cxnSpMk id="31" creationId="{C0A4AC9E-87EA-8850-E638-C883AF0F45D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38.616" v="2623"/>
        <pc:sldMkLst>
          <pc:docMk/>
          <pc:sldMk cId="3278104381" sldId="388"/>
        </pc:sldMkLst>
        <pc:spChg chg="mod">
          <ac:chgData name="Luca Crocetti" userId="52efdf86-ba77-4dcf-8f92-67ea05fd85b4" providerId="ADAL" clId="{9EEA36A6-BA56-4B73-84C0-E3D513392298}" dt="2023-03-16T16:56:02.297" v="888"/>
          <ac:spMkLst>
            <pc:docMk/>
            <pc:sldMk cId="3278104381" sldId="388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8" creationId="{D0E85545-DC4E-A05A-47E5-F107F8BE3745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15" creationId="{AF8B9051-F879-667A-5F55-E68BF7F09413}"/>
          </ac:spMkLst>
        </pc:spChg>
        <pc:cxnChg chg="del 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8.616" v="2623"/>
          <ac:cxnSpMkLst>
            <pc:docMk/>
            <pc:sldMk cId="3278104381" sldId="388"/>
            <ac:cxnSpMk id="16" creationId="{186460D3-3C1A-336D-8CBA-D084394D3B9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3.586" v="2627"/>
        <pc:sldMkLst>
          <pc:docMk/>
          <pc:sldMk cId="953379259" sldId="389"/>
        </pc:sldMkLst>
        <pc:spChg chg="mod">
          <ac:chgData name="Luca Crocetti" userId="52efdf86-ba77-4dcf-8f92-67ea05fd85b4" providerId="ADAL" clId="{9EEA36A6-BA56-4B73-84C0-E3D513392298}" dt="2023-03-16T16:55:59.029" v="887"/>
          <ac:spMkLst>
            <pc:docMk/>
            <pc:sldMk cId="953379259" sldId="389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5" creationId="{8130571C-212F-4C64-ACC8-98B0B6785413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17" creationId="{C9D8EDDD-48D9-81F3-21E3-3E7A36C4F12C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25" creationId="{2E1D76B5-9E41-E72A-E19F-331D6D68FE66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28" creationId="{3104F622-492A-EB92-EC69-D43E9204F7E7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30" creationId="{B827C1CC-F84B-AB83-983B-553A44C8E6E9}"/>
          </ac:spMkLst>
        </pc:spChg>
        <pc:cxnChg chg="del 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3" creationId="{B8103F27-87C4-4376-A3CE-4EABE6872920}"/>
          </ac:cxnSpMkLst>
        </pc:cxnChg>
        <pc:cxnChg chg="add del mod">
          <ac:chgData name="Luca Crocetti" userId="52efdf86-ba77-4dcf-8f92-67ea05fd85b4" providerId="ADAL" clId="{9EEA36A6-BA56-4B73-84C0-E3D513392298}" dt="2023-03-29T13:09:40.714" v="2625"/>
          <ac:cxnSpMkLst>
            <pc:docMk/>
            <pc:sldMk cId="953379259" sldId="389"/>
            <ac:cxnSpMk id="26" creationId="{815AE9BE-9AA7-31B4-D92F-254AEFA7B15D}"/>
          </ac:cxnSpMkLst>
        </pc:cxnChg>
        <pc:cxnChg chg="add mod">
          <ac:chgData name="Luca Crocetti" userId="52efdf86-ba77-4dcf-8f92-67ea05fd85b4" providerId="ADAL" clId="{9EEA36A6-BA56-4B73-84C0-E3D513392298}" dt="2023-03-29T13:09:43.586" v="2627"/>
          <ac:cxnSpMkLst>
            <pc:docMk/>
            <pc:sldMk cId="953379259" sldId="389"/>
            <ac:cxnSpMk id="31" creationId="{C79B0ECF-D5C5-2B60-AECC-F82B9C0D9B1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8.388" v="2629"/>
        <pc:sldMkLst>
          <pc:docMk/>
          <pc:sldMk cId="743862558" sldId="390"/>
        </pc:sldMkLst>
        <pc:spChg chg="mod">
          <ac:chgData name="Luca Crocetti" userId="52efdf86-ba77-4dcf-8f92-67ea05fd85b4" providerId="ADAL" clId="{9EEA36A6-BA56-4B73-84C0-E3D513392298}" dt="2023-03-16T16:55:55.971" v="886"/>
          <ac:spMkLst>
            <pc:docMk/>
            <pc:sldMk cId="743862558" sldId="390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24" creationId="{6B66E56A-9DA4-B182-F995-CA020A89D998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33" creationId="{58BA4908-BA34-7CC1-8BED-FF7A04C06E7B}"/>
          </ac:spMkLst>
        </pc:spChg>
        <pc:cxnChg chg="del 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48.388" v="2629"/>
          <ac:cxnSpMkLst>
            <pc:docMk/>
            <pc:sldMk cId="743862558" sldId="390"/>
            <ac:cxnSpMk id="34" creationId="{86FF5C85-90FE-12C3-14BE-17E93846668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1.740" v="2639"/>
        <pc:sldMkLst>
          <pc:docMk/>
          <pc:sldMk cId="1058002311" sldId="391"/>
        </pc:sldMkLst>
        <pc:spChg chg="mod">
          <ac:chgData name="Luca Crocetti" userId="52efdf86-ba77-4dcf-8f92-67ea05fd85b4" providerId="ADAL" clId="{9EEA36A6-BA56-4B73-84C0-E3D513392298}" dt="2023-03-16T16:45:17.450" v="481" actId="20577"/>
          <ac:spMkLst>
            <pc:docMk/>
            <pc:sldMk cId="1058002311" sldId="391"/>
            <ac:spMk id="3" creationId="{44443F64-E9B9-565E-60CE-B06038DABEEB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5" creationId="{8130571C-212F-4C64-ACC8-98B0B6785413}"/>
          </ac:spMkLst>
        </pc:spChg>
        <pc:spChg chg="mod">
          <ac:chgData name="Luca Crocetti" userId="52efdf86-ba77-4dcf-8f92-67ea05fd85b4" providerId="ADAL" clId="{9EEA36A6-BA56-4B73-84C0-E3D513392298}" dt="2023-03-16T16:45:25.262" v="497" actId="20577"/>
          <ac:spMkLst>
            <pc:docMk/>
            <pc:sldMk cId="1058002311" sldId="391"/>
            <ac:spMk id="9" creationId="{817C85CE-CED0-02E7-2447-90691F0ADC1C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1" creationId="{FD56E6AA-17E6-F646-EB37-87B9CE3201B4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6" creationId="{A103DF04-2600-3A82-144C-1461892ACADA}"/>
          </ac:spMkLst>
        </pc:spChg>
        <pc:spChg chg="mod">
          <ac:chgData name="Luca Crocetti" userId="52efdf86-ba77-4dcf-8f92-67ea05fd85b4" providerId="ADAL" clId="{9EEA36A6-BA56-4B73-84C0-E3D513392298}" dt="2023-03-16T16:42:32.694" v="425" actId="20577"/>
          <ac:spMkLst>
            <pc:docMk/>
            <pc:sldMk cId="1058002311" sldId="391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1.740" v="2639"/>
          <ac:cxnSpMkLst>
            <pc:docMk/>
            <pc:sldMk cId="1058002311" sldId="391"/>
            <ac:cxnSpMk id="18" creationId="{120E0B7E-07F2-D15B-A77D-EEF10E7C9583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5.324" v="2645"/>
        <pc:sldMkLst>
          <pc:docMk/>
          <pc:sldMk cId="1248170124" sldId="392"/>
        </pc:sldMkLst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3" creationId="{D2DA32E2-D653-1B70-942F-3C9446078FA1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9" creationId="{144DEBEB-7826-1FB5-CBFB-1C6DA24BDD9A}"/>
          </ac:spMkLst>
        </pc:spChg>
        <pc:spChg chg="mod">
          <ac:chgData name="Luca Crocetti" userId="52efdf86-ba77-4dcf-8f92-67ea05fd85b4" providerId="ADAL" clId="{9EEA36A6-BA56-4B73-84C0-E3D513392298}" dt="2023-03-16T16:43:49.605" v="444" actId="20577"/>
          <ac:spMkLst>
            <pc:docMk/>
            <pc:sldMk cId="1248170124" sldId="392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25.324" v="2645"/>
          <ac:cxnSpMkLst>
            <pc:docMk/>
            <pc:sldMk cId="1248170124" sldId="392"/>
            <ac:cxnSpMk id="10" creationId="{1C50B007-8F25-97A9-FF7A-207CCC860699}"/>
          </ac:cxnSpMkLst>
        </pc:cxnChg>
        <pc:cxnChg chg="del 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35.216" v="2649"/>
        <pc:sldMkLst>
          <pc:docMk/>
          <pc:sldMk cId="1382405189" sldId="393"/>
        </pc:sldMkLst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3" creationId="{BC41C7EC-D9AD-C992-E1C2-F9DD494388E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9" creationId="{50953186-81F2-854A-26E0-81EB9EC1D54B}"/>
          </ac:spMkLst>
        </pc:spChg>
        <pc:spChg chg="mod">
          <ac:chgData name="Luca Crocetti" userId="52efdf86-ba77-4dcf-8f92-67ea05fd85b4" providerId="ADAL" clId="{9EEA36A6-BA56-4B73-84C0-E3D513392298}" dt="2023-03-17T12:07:45.984" v="2121" actId="113"/>
          <ac:spMkLst>
            <pc:docMk/>
            <pc:sldMk cId="1382405189" sldId="393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35.216" v="2649"/>
          <ac:cxnSpMkLst>
            <pc:docMk/>
            <pc:sldMk cId="1382405189" sldId="393"/>
            <ac:cxnSpMk id="10" creationId="{A404CCFD-7E6C-5307-4C73-ACBD88FD449C}"/>
          </ac:cxnSpMkLst>
        </pc:cxnChg>
        <pc:cxnChg chg="del 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5.460" v="2657"/>
        <pc:sldMkLst>
          <pc:docMk/>
          <pc:sldMk cId="468927881" sldId="394"/>
        </pc:sldMkLst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0" creationId="{F28C8C8F-7ACF-5630-0F15-A981C8C8F87E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1" creationId="{8CC2829F-D3DA-EF5B-F9D5-54977678F5F2}"/>
          </ac:spMkLst>
        </pc:spChg>
        <pc:cxnChg chg="del 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5.460" v="2657"/>
          <ac:cxnSpMkLst>
            <pc:docMk/>
            <pc:sldMk cId="468927881" sldId="394"/>
            <ac:cxnSpMk id="17" creationId="{EE22C998-F075-B15E-866A-081A6D5394B4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9:57.447" v="2633"/>
        <pc:sldMkLst>
          <pc:docMk/>
          <pc:sldMk cId="91231597" sldId="395"/>
        </pc:sldMkLst>
        <pc:spChg chg="mod">
          <ac:chgData name="Luca Crocetti" userId="52efdf86-ba77-4dcf-8f92-67ea05fd85b4" providerId="ADAL" clId="{9EEA36A6-BA56-4B73-84C0-E3D513392298}" dt="2023-03-16T16:55:48.585" v="884" actId="20577"/>
          <ac:spMkLst>
            <pc:docMk/>
            <pc:sldMk cId="91231597" sldId="395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3" creationId="{A341D13B-9C82-FCB7-4475-E14237D23553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8" creationId="{F5FEDE59-DA89-4D23-FCB4-C79626D94E83}"/>
          </ac:spMkLst>
        </pc:spChg>
        <pc:spChg chg="mod">
          <ac:chgData name="Luca Crocetti" userId="52efdf86-ba77-4dcf-8f92-67ea05fd85b4" providerId="ADAL" clId="{9EEA36A6-BA56-4B73-84C0-E3D513392298}" dt="2023-03-16T16:44:48.224" v="463" actId="20577"/>
          <ac:spMkLst>
            <pc:docMk/>
            <pc:sldMk cId="91231597" sldId="395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7.447" v="2633"/>
          <ac:cxnSpMkLst>
            <pc:docMk/>
            <pc:sldMk cId="91231597" sldId="395"/>
            <ac:cxnSpMk id="9" creationId="{5743FFAD-CA1D-DD84-5097-88C68F067180}"/>
          </ac:cxnSpMkLst>
        </pc:cxnChg>
        <pc:cxnChg chg="del 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52.529" v="2607"/>
        <pc:sldMkLst>
          <pc:docMk/>
          <pc:sldMk cId="572063944" sldId="396"/>
        </pc:sldMkLst>
        <pc:spChg chg="mod">
          <ac:chgData name="Luca Crocetti" userId="52efdf86-ba77-4dcf-8f92-67ea05fd85b4" providerId="ADAL" clId="{9EEA36A6-BA56-4B73-84C0-E3D513392298}" dt="2023-03-16T17:04:20.803" v="1128" actId="20577"/>
          <ac:spMkLst>
            <pc:docMk/>
            <pc:sldMk cId="572063944" sldId="396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16T17:11:26.830" v="1398" actId="1076"/>
          <ac:spMkLst>
            <pc:docMk/>
            <pc:sldMk cId="572063944" sldId="396"/>
            <ac:spMk id="8" creationId="{B1E3A8AF-BB91-826E-4988-E49EC27F9DB8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9" creationId="{FAB33956-4D03-351A-FF9C-8575B585B4C6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10" creationId="{CB86E90A-D6FF-56D3-17FE-06E6B87FACBF}"/>
          </ac:spMkLst>
        </pc:spChg>
        <pc:spChg chg="del">
          <ac:chgData name="Luca Crocetti" userId="52efdf86-ba77-4dcf-8f92-67ea05fd85b4" providerId="ADAL" clId="{9EEA36A6-BA56-4B73-84C0-E3D513392298}" dt="2023-03-16T16:47:41.983" v="562" actId="478"/>
          <ac:spMkLst>
            <pc:docMk/>
            <pc:sldMk cId="572063944" sldId="396"/>
            <ac:spMk id="65" creationId="{0B73AB16-5684-4AC0-A17C-D3AC7858C503}"/>
          </ac:spMkLst>
        </pc:spChg>
        <pc:grpChg chg="del">
          <ac:chgData name="Luca Crocetti" userId="52efdf86-ba77-4dcf-8f92-67ea05fd85b4" providerId="ADAL" clId="{9EEA36A6-BA56-4B73-84C0-E3D513392298}" dt="2023-03-16T16:47:39.320" v="561" actId="478"/>
          <ac:grpSpMkLst>
            <pc:docMk/>
            <pc:sldMk cId="572063944" sldId="396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52.529" v="2607"/>
          <ac:cxnSpMkLst>
            <pc:docMk/>
            <pc:sldMk cId="572063944" sldId="396"/>
            <ac:cxnSpMk id="11" creationId="{297A1E7F-C700-AC1D-4424-21907AFBD58D}"/>
          </ac:cxnSpMkLst>
        </pc:cxnChg>
        <pc:cxnChg chg="del 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3" creationId="{B8103F27-87C4-4376-A3CE-4EABE6872920}"/>
          </ac:cxnSpMkLst>
        </pc:cxnChg>
      </pc:sldChg>
      <pc:sldChg chg="add del">
        <pc:chgData name="Luca Crocetti" userId="52efdf86-ba77-4dcf-8f92-67ea05fd85b4" providerId="ADAL" clId="{9EEA36A6-BA56-4B73-84C0-E3D513392298}" dt="2023-03-15T16:25:58.585" v="316" actId="47"/>
        <pc:sldMkLst>
          <pc:docMk/>
          <pc:sldMk cId="2233549211" sldId="396"/>
        </pc:sldMkLst>
      </pc:sldChg>
      <pc:sldChg chg="addSp delSp modSp add mod">
        <pc:chgData name="Luca Crocetti" userId="52efdf86-ba77-4dcf-8f92-67ea05fd85b4" providerId="ADAL" clId="{9EEA36A6-BA56-4B73-84C0-E3D513392298}" dt="2023-03-29T13:08:48.761" v="2605"/>
        <pc:sldMkLst>
          <pc:docMk/>
          <pc:sldMk cId="3151362304" sldId="397"/>
        </pc:sldMkLst>
        <pc:spChg chg="mod">
          <ac:chgData name="Luca Crocetti" userId="52efdf86-ba77-4dcf-8f92-67ea05fd85b4" providerId="ADAL" clId="{9EEA36A6-BA56-4B73-84C0-E3D513392298}" dt="2023-03-16T16:48:21.726" v="569" actId="20577"/>
          <ac:spMkLst>
            <pc:docMk/>
            <pc:sldMk cId="3151362304" sldId="397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00:54.239" v="1026" actId="403"/>
          <ac:spMkLst>
            <pc:docMk/>
            <pc:sldMk cId="3151362304" sldId="397"/>
            <ac:spMk id="3" creationId="{646038F1-1D97-44D2-ABE9-87E706E5B735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8" creationId="{FCE6138B-1315-82BA-614C-A699B431375F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9" creationId="{544963DF-983A-DAF9-1706-DCC012ECFBF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0" creationId="{3FFC69F4-BD1A-4BBC-9FDC-53CF7657B6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5" creationId="{499AB891-F4EE-438A-A677-4DAA8C03737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7" creationId="{31FCCC23-CD34-4AA3-9130-7B7C2A74E436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9" creationId="{48869F4F-915D-4B9E-84D7-3B720B9CAD9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0" creationId="{A45B4AE8-7AB0-4274-AA7A-8BEAD61C2FF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1" creationId="{14AF136E-49E1-4CE2-A040-97ABF9934F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2" creationId="{2E8FF63E-1649-4118-A5EB-92D482D9D21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3" creationId="{31103799-D36C-4658-B974-D7292D7C6EA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4" creationId="{ED3E6919-3A3E-45BA-ABEB-CEB10DA5A31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5" creationId="{9A0556FA-3106-4E1C-9A37-AFC21FF0936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6" creationId="{50F6017A-E1B2-4314-9C1C-271B8B823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7" creationId="{609D9FFE-A7C8-4CE4-A46D-172AE07E864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9" creationId="{E92B44EE-06E5-4F35-84CF-9963ECB6C05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0" creationId="{776AF23D-70E8-46E5-ABCC-A5375205CB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1" creationId="{6ACE1301-4D83-490F-AADA-14840F2034F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2" creationId="{3DCE1074-B60C-46CD-8A1B-2128D4067BC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3" creationId="{7EF8B951-5131-40C6-AEBA-11F5D512135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4" creationId="{5A236DBD-B876-468F-8034-4E2EAD16AC6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5" creationId="{5620142C-2312-4435-9139-2738899C45D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6" creationId="{7B54B575-1A92-4072-9ED9-80E143988B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7" creationId="{F2AFDB46-D8B7-4CBD-9920-EEA7D411984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8" creationId="{7037A7D3-E51E-4965-BBF6-A44BC598857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9" creationId="{C5DBDB7B-C1E9-4DD7-910A-511E72C1C9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0" creationId="{004C4ABD-9966-4927-98DF-69995CA639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1" creationId="{11C7183A-5E68-4077-BAB0-64C667BC3F2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2" creationId="{8631165E-7013-4659-A12C-A2AA11BC7B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3" creationId="{2393FE9D-9A1D-42CE-B3C7-BB23817BC45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4" creationId="{818AB54D-C269-408F-9EF6-60929D968B2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5" creationId="{09F4EF17-20B6-4471-B6F5-39CAE1B5546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6" creationId="{A4436B40-6B76-47A2-9F36-8EE02D68150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7" creationId="{272A3DE7-B9FF-47D0-81C8-B153F2CB707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8" creationId="{22AE226B-3CA2-4747-96EA-53FED323C4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9" creationId="{E20B88F7-76FD-453F-B017-C47C5297F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0" creationId="{F36146C6-4AAE-4AA8-9523-555DB337A7F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1" creationId="{8478D1D9-B483-4416-9F41-898F896059E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2" creationId="{31A684FF-E398-4B74-B7E7-82A37A1F76B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3" creationId="{66787640-3DE9-4A7D-9581-FFEEE72CA00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4" creationId="{629C845F-A68E-4570-80E0-368DA13F6C6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5" creationId="{EE2038CA-B33E-4F81-9ECA-C0C924A395C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6" creationId="{00F152A5-B388-4271-8CAD-550CE224FF0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7" creationId="{CF7E322D-B9B0-40C9-B3D5-58D9169B307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8" creationId="{78779A18-7A1E-4EBD-A811-EFB781E7962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9" creationId="{59261521-FCBD-41D3-9FA6-285B46B5FE1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0" creationId="{199CA035-0E19-4C2D-B7EA-2B5034166EF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1" creationId="{AAA2D350-EA67-4451-9E10-ACA973364B62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2" creationId="{3DAC598B-E800-49F0-96DE-5C5C8278848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3" creationId="{E861A4B0-A055-4073-B4F2-6B46390AC3D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4" creationId="{84E9E9A4-D1AF-4CDB-AB00-E7F7FD29FAA8}"/>
          </ac:spMkLst>
        </pc:spChg>
        <pc:spChg chg="del">
          <ac:chgData name="Luca Crocetti" userId="52efdf86-ba77-4dcf-8f92-67ea05fd85b4" providerId="ADAL" clId="{9EEA36A6-BA56-4B73-84C0-E3D513392298}" dt="2023-03-16T16:48:13.794" v="566" actId="478"/>
          <ac:spMkLst>
            <pc:docMk/>
            <pc:sldMk cId="3151362304" sldId="397"/>
            <ac:spMk id="65" creationId="{0B73AB16-5684-4AC0-A17C-D3AC7858C503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6" creationId="{6EDFCEBC-94FF-4E99-92CD-BFC0E23688C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7" creationId="{BC517931-2957-4DEB-B7C8-7B8A6DDF053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8" creationId="{0CDB1D65-844C-4176-B7CA-92CA2D330E06}"/>
          </ac:spMkLst>
        </pc:spChg>
        <pc:grpChg chg="del mod">
          <ac:chgData name="Luca Crocetti" userId="52efdf86-ba77-4dcf-8f92-67ea05fd85b4" providerId="ADAL" clId="{9EEA36A6-BA56-4B73-84C0-E3D513392298}" dt="2023-03-16T16:48:11.364" v="565" actId="478"/>
          <ac:grpSpMkLst>
            <pc:docMk/>
            <pc:sldMk cId="3151362304" sldId="397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48.761" v="2605"/>
          <ac:cxnSpMkLst>
            <pc:docMk/>
            <pc:sldMk cId="3151362304" sldId="397"/>
            <ac:cxnSpMk id="10" creationId="{D32698F3-E53B-E49D-EFEF-7F89F0C8CC64}"/>
          </ac:cxnSpMkLst>
        </pc:cxnChg>
        <pc:cxnChg chg="del 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44.287" v="2603"/>
        <pc:sldMkLst>
          <pc:docMk/>
          <pc:sldMk cId="3301043144" sldId="398"/>
        </pc:sldMkLst>
        <pc:spChg chg="mod">
          <ac:chgData name="Luca Crocetti" userId="52efdf86-ba77-4dcf-8f92-67ea05fd85b4" providerId="ADAL" clId="{9EEA36A6-BA56-4B73-84C0-E3D513392298}" dt="2023-03-16T17:06:51.386" v="1154" actId="20577"/>
          <ac:spMkLst>
            <pc:docMk/>
            <pc:sldMk cId="3301043144" sldId="39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8" creationId="{D417D074-44CC-440D-DBC5-29F6FA880E8A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9" creationId="{CE76DAA3-A1C4-DD4F-611C-73BB27E26CBE}"/>
          </ac:spMkLst>
        </pc:spChg>
        <pc:cxnChg chg="add mod">
          <ac:chgData name="Luca Crocetti" userId="52efdf86-ba77-4dcf-8f92-67ea05fd85b4" providerId="ADAL" clId="{9EEA36A6-BA56-4B73-84C0-E3D513392298}" dt="2023-03-29T13:08:44.287" v="2603"/>
          <ac:cxnSpMkLst>
            <pc:docMk/>
            <pc:sldMk cId="3301043144" sldId="398"/>
            <ac:cxnSpMk id="10" creationId="{048CB47B-531B-B008-89A1-7ABBC771DFF7}"/>
          </ac:cxnSpMkLst>
        </pc:cxnChg>
        <pc:cxnChg chg="del 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3" creationId="{B8103F27-87C4-4376-A3CE-4EABE6872920}"/>
          </ac:cxnSpMkLst>
        </pc:cxnChg>
      </pc:sldChg>
      <pc:sldChg chg="add del ord">
        <pc:chgData name="Luca Crocetti" userId="52efdf86-ba77-4dcf-8f92-67ea05fd85b4" providerId="ADAL" clId="{9EEA36A6-BA56-4B73-84C0-E3D513392298}" dt="2023-03-16T17:09:57.797" v="1368" actId="47"/>
        <pc:sldMkLst>
          <pc:docMk/>
          <pc:sldMk cId="1345284550" sldId="399"/>
        </pc:sldMkLst>
      </pc:sldChg>
      <pc:sldChg chg="addSp delSp modSp add mod">
        <pc:chgData name="Luca Crocetti" userId="52efdf86-ba77-4dcf-8f92-67ea05fd85b4" providerId="ADAL" clId="{9EEA36A6-BA56-4B73-84C0-E3D513392298}" dt="2023-04-14T11:09:22.006" v="3438" actId="113"/>
        <pc:sldMkLst>
          <pc:docMk/>
          <pc:sldMk cId="3342491608" sldId="400"/>
        </pc:sldMkLst>
        <pc:spChg chg="mod">
          <ac:chgData name="Luca Crocetti" userId="52efdf86-ba77-4dcf-8f92-67ea05fd85b4" providerId="ADAL" clId="{9EEA36A6-BA56-4B73-84C0-E3D513392298}" dt="2023-04-14T11:09:22.006" v="3438" actId="113"/>
          <ac:spMkLst>
            <pc:docMk/>
            <pc:sldMk cId="3342491608" sldId="40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8" creationId="{CF6A5102-73B3-21ED-4991-1952EFB0E1D2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9" creationId="{685CB267-DC27-1179-B401-9DA3B9C56A9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9" creationId="{7DE3F5A2-1807-0968-D197-55A8E85CAA8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0" creationId="{DE439A67-4E0E-469F-20FD-1B9BA4A0D43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1" creationId="{4969B9D8-3F61-8359-41DD-36D583ADA50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5" creationId="{097C1068-8F64-A014-064C-D21E06CEEF3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6" creationId="{9B763F01-D8DE-6F98-9961-FA7C679521C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7" creationId="{337744B6-1CA3-F100-584E-1FD5BEDCAD5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8" creationId="{63456D17-F280-D713-A3CB-3D2CC302CA4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9" creationId="{984E17D6-A096-F336-20E2-50FB098C5F1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0" creationId="{E211783B-3854-DA8E-9B33-E833F0002D5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1" creationId="{D6776E70-D194-F9F8-AF2D-14764D17A0A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2" creationId="{07EE5AAC-2B41-F3BB-B4D0-B792E372F1D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3" creationId="{43DD9766-3A25-6CE6-4E52-8FF4935EBB6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4" creationId="{8E202CB1-891C-5467-0CB6-4430B3A8D6C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5" creationId="{345F40F2-1797-9458-5463-8266D999983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6" creationId="{CD27F624-0A66-7112-79BC-5E358A81AC0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7" creationId="{25C01E62-1AEE-DE2B-D567-FD947725A45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8" creationId="{F55EF6DA-2F12-5826-64BC-0A2DADF4A6F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9" creationId="{DBA7FF91-D423-4085-B52B-026E1636DA5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0" creationId="{9D8517A2-E84C-D79A-D78B-BDDF2D0FE0B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1" creationId="{93C96690-5DE6-AC3C-DF22-8AA89768B0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2" creationId="{EDBA1A2E-C430-636D-8BF9-F936517D0FF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3" creationId="{9F460F5C-E382-0A13-8E57-F771120C7E1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4" creationId="{F8EFB7E8-28AF-CBF3-6586-878B51EA4E7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5" creationId="{7E07BCF3-4DB5-85DE-5E22-7C77E32E4BC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6" creationId="{A3BFB424-013A-0337-BADF-D0FB25FF3D7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7" creationId="{CF695F70-9113-E772-873D-A9F08432862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8" creationId="{EFC53B5D-0C4D-F549-F389-B97917F6CD7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9" creationId="{8E0CF2CB-AE67-D0B7-FE9F-C1DB7F6573D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0" creationId="{A66B5952-C03A-3DD3-0AF1-3CBC6315179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1" creationId="{AFC2A0C8-C810-9060-F125-20769A3AE72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2" creationId="{D8879428-CDB4-791E-AA51-0D3780C72AA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3" creationId="{BDAB1115-9B8B-E53C-07F1-5703D57ED77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4" creationId="{B497DB09-C8E5-D993-9035-5C6C6FF6410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5" creationId="{245CA0BD-1F8C-1D94-949F-0DA6AC2D788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6" creationId="{B7E18E5F-DBB7-9835-AAF5-EFC58550C836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7" creationId="{56A6C121-5079-826B-410A-8F172CBD684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8" creationId="{42490D0D-54A0-6BAB-56F6-3FB6C134080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9" creationId="{7E6890D2-3FAB-A813-13A3-71075C6DFBE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0" creationId="{68DDC6E1-1826-A735-25BF-8F3A6D769C0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1" creationId="{E0AC4DF6-C3F3-456A-E0BB-C984BD57DC4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2" creationId="{B75B54C7-4502-89F0-A3F4-33AD161A036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3" creationId="{2A7389BF-FF6E-F561-34DB-630B7D41A6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4" creationId="{F15F36A4-88BF-F7AF-F8B1-131FE55006D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5" creationId="{EE43A8C2-AED0-D992-5C05-AE201E513BC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6" creationId="{63E19CE6-15F2-65E3-367B-FFEA33AE187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7" creationId="{9E5F4055-6A83-D2FD-C0F3-26B8098FAB87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8" creationId="{41E9A96C-6222-F1A2-90F4-6D159E96368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9" creationId="{7F49046A-71B7-FEDF-111F-CEF11DA8813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0" creationId="{FC97EB2F-A082-0E2F-625F-AD62708AEBF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1" creationId="{BF81FB3D-10ED-E472-6D8B-1E57BE087E1E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2" creationId="{0A340498-07CA-C7BF-AFE8-B54D4C701857}"/>
          </ac:spMkLst>
        </pc:spChg>
        <pc:grpChg chg="add del mod">
          <ac:chgData name="Luca Crocetti" userId="52efdf86-ba77-4dcf-8f92-67ea05fd85b4" providerId="ADAL" clId="{9EEA36A6-BA56-4B73-84C0-E3D513392298}" dt="2023-03-16T17:21:48.348" v="1399" actId="478"/>
          <ac:grpSpMkLst>
            <pc:docMk/>
            <pc:sldMk cId="3342491608" sldId="400"/>
            <ac:grpSpMk id="8" creationId="{D3086B01-5973-164E-DF9C-11C8DDE50579}"/>
          </ac:grpSpMkLst>
        </pc:grpChg>
        <pc:picChg chg="add del mod">
          <ac:chgData name="Luca Crocetti" userId="52efdf86-ba77-4dcf-8f92-67ea05fd85b4" providerId="ADAL" clId="{9EEA36A6-BA56-4B73-84C0-E3D513392298}" dt="2023-03-16T17:27:44.902" v="1482" actId="478"/>
          <ac:picMkLst>
            <pc:docMk/>
            <pc:sldMk cId="3342491608" sldId="400"/>
            <ac:picMk id="64" creationId="{C553E0AB-1C5D-5104-6820-3416509A3C2D}"/>
          </ac:picMkLst>
        </pc:picChg>
        <pc:picChg chg="add mod">
          <ac:chgData name="Luca Crocetti" userId="52efdf86-ba77-4dcf-8f92-67ea05fd85b4" providerId="ADAL" clId="{9EEA36A6-BA56-4B73-84C0-E3D513392298}" dt="2023-03-16T17:28:05.967" v="1507" actId="1036"/>
          <ac:picMkLst>
            <pc:docMk/>
            <pc:sldMk cId="3342491608" sldId="400"/>
            <ac:picMk id="66" creationId="{2A1080A1-9C75-E6CA-F6AA-B980327CF146}"/>
          </ac:picMkLst>
        </pc:picChg>
        <pc:cxnChg chg="add mod">
          <ac:chgData name="Luca Crocetti" userId="52efdf86-ba77-4dcf-8f92-67ea05fd85b4" providerId="ADAL" clId="{9EEA36A6-BA56-4B73-84C0-E3D513392298}" dt="2023-03-29T13:08:39.071" v="2601"/>
          <ac:cxnSpMkLst>
            <pc:docMk/>
            <pc:sldMk cId="3342491608" sldId="400"/>
            <ac:cxnSpMk id="10" creationId="{FA3BEA25-A85B-E7A1-5534-BDFF0164088E}"/>
          </ac:cxnSpMkLst>
        </pc:cxnChg>
        <pc:cxnChg chg="del 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3" creationId="{B8103F27-87C4-4376-A3CE-4EABE6872920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08:27.130" v="2599" actId="20577"/>
        <pc:sldMkLst>
          <pc:docMk/>
          <pc:sldMk cId="41095345" sldId="401"/>
        </pc:sldMkLst>
        <pc:spChg chg="mod">
          <ac:chgData name="Luca Crocetti" userId="52efdf86-ba77-4dcf-8f92-67ea05fd85b4" providerId="ADAL" clId="{9EEA36A6-BA56-4B73-84C0-E3D513392298}" dt="2023-03-16T17:36:58.485" v="1647" actId="20577"/>
          <ac:spMkLst>
            <pc:docMk/>
            <pc:sldMk cId="41095345" sldId="40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8:27.130" v="2599" actId="20577"/>
          <ac:spMkLst>
            <pc:docMk/>
            <pc:sldMk cId="41095345" sldId="401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8:23.004" v="2597"/>
          <ac:spMkLst>
            <pc:docMk/>
            <pc:sldMk cId="41095345" sldId="401"/>
            <ac:spMk id="5" creationId="{8130571C-212F-4C64-ACC8-98B0B6785413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02.180" v="2635"/>
        <pc:sldMkLst>
          <pc:docMk/>
          <pc:sldMk cId="1149034320" sldId="402"/>
        </pc:sldMkLst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8" creationId="{98F048D8-5148-55A4-3A93-8620E6A79D5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9" creationId="{D4AFC62D-D405-921F-977B-8119D0033F3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1" creationId="{C23F0C03-77D3-48E5-8FF6-5EAB629DD526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9" creationId="{B545E77F-2B7D-4397-85F5-0CEBC58AD0DD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23" creationId="{A58685AB-DE2C-4097-A16D-BB04FE2C5C49}"/>
          </ac:spMkLst>
        </pc:spChg>
        <pc:spChg chg="mod">
          <ac:chgData name="Luca Crocetti" userId="52efdf86-ba77-4dcf-8f92-67ea05fd85b4" providerId="ADAL" clId="{9EEA36A6-BA56-4B73-84C0-E3D513392298}" dt="2023-03-17T11:50:17.636" v="1776" actId="20577"/>
          <ac:spMkLst>
            <pc:docMk/>
            <pc:sldMk cId="1149034320" sldId="402"/>
            <ac:spMk id="39" creationId="{6DB763D0-153E-44E7-B7D0-FC9A12793E7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42" creationId="{36BDE957-55ED-4431-AC3F-C011BACAB2BF}"/>
          </ac:spMkLst>
        </pc:spChg>
        <pc:spChg chg="add mod">
          <ac:chgData name="Luca Crocetti" userId="52efdf86-ba77-4dcf-8f92-67ea05fd85b4" providerId="ADAL" clId="{9EEA36A6-BA56-4B73-84C0-E3D513392298}" dt="2023-03-17T12:05:19.436" v="2019" actId="790"/>
          <ac:spMkLst>
            <pc:docMk/>
            <pc:sldMk cId="1149034320" sldId="402"/>
            <ac:spMk id="43" creationId="{87468390-FC52-A7E3-4C07-F43E2F8A8073}"/>
          </ac:spMkLst>
        </pc:spChg>
        <pc:picChg chg="add mod">
          <ac:chgData name="Luca Crocetti" userId="52efdf86-ba77-4dcf-8f92-67ea05fd85b4" providerId="ADAL" clId="{9EEA36A6-BA56-4B73-84C0-E3D513392298}" dt="2023-03-17T11:50:25.432" v="1782" actId="1035"/>
          <ac:picMkLst>
            <pc:docMk/>
            <pc:sldMk cId="1149034320" sldId="402"/>
            <ac:picMk id="3" creationId="{B7F0CD46-B0FB-7D17-D29A-1D79D77B563E}"/>
          </ac:picMkLst>
        </pc:picChg>
        <pc:picChg chg="add del mod">
          <ac:chgData name="Luca Crocetti" userId="52efdf86-ba77-4dcf-8f92-67ea05fd85b4" providerId="ADAL" clId="{9EEA36A6-BA56-4B73-84C0-E3D513392298}" dt="2023-03-17T11:53:56.841" v="1785" actId="478"/>
          <ac:picMkLst>
            <pc:docMk/>
            <pc:sldMk cId="1149034320" sldId="402"/>
            <ac:picMk id="9" creationId="{49D02879-EEB5-EB74-41A5-361C4956DD5F}"/>
          </ac:picMkLst>
        </pc:picChg>
        <pc:picChg chg="add del mod">
          <ac:chgData name="Luca Crocetti" userId="52efdf86-ba77-4dcf-8f92-67ea05fd85b4" providerId="ADAL" clId="{9EEA36A6-BA56-4B73-84C0-E3D513392298}" dt="2023-03-17T11:55:01.464" v="1788" actId="478"/>
          <ac:picMkLst>
            <pc:docMk/>
            <pc:sldMk cId="1149034320" sldId="402"/>
            <ac:picMk id="17" creationId="{8AFBA85A-93AC-4845-4D4F-B67B923AFA0C}"/>
          </ac:picMkLst>
        </pc:picChg>
        <pc:picChg chg="add del mod">
          <ac:chgData name="Luca Crocetti" userId="52efdf86-ba77-4dcf-8f92-67ea05fd85b4" providerId="ADAL" clId="{9EEA36A6-BA56-4B73-84C0-E3D513392298}" dt="2023-03-17T11:55:29.004" v="1791" actId="478"/>
          <ac:picMkLst>
            <pc:docMk/>
            <pc:sldMk cId="1149034320" sldId="402"/>
            <ac:picMk id="21" creationId="{06B8A0BF-9664-FEEE-8933-DADB73389080}"/>
          </ac:picMkLst>
        </pc:picChg>
        <pc:picChg chg="add del mod">
          <ac:chgData name="Luca Crocetti" userId="52efdf86-ba77-4dcf-8f92-67ea05fd85b4" providerId="ADAL" clId="{9EEA36A6-BA56-4B73-84C0-E3D513392298}" dt="2023-03-17T11:55:42.209" v="1794" actId="478"/>
          <ac:picMkLst>
            <pc:docMk/>
            <pc:sldMk cId="1149034320" sldId="402"/>
            <ac:picMk id="24" creationId="{65454229-D7F7-9A62-5B93-6B4BFEC887B7}"/>
          </ac:picMkLst>
        </pc:picChg>
        <pc:picChg chg="add del mod">
          <ac:chgData name="Luca Crocetti" userId="52efdf86-ba77-4dcf-8f92-67ea05fd85b4" providerId="ADAL" clId="{9EEA36A6-BA56-4B73-84C0-E3D513392298}" dt="2023-03-17T11:58:07.991" v="1801" actId="478"/>
          <ac:picMkLst>
            <pc:docMk/>
            <pc:sldMk cId="1149034320" sldId="402"/>
            <ac:picMk id="26" creationId="{88634688-3EF9-7822-3F96-E76FA1D83EFF}"/>
          </ac:picMkLst>
        </pc:picChg>
        <pc:picChg chg="add del mod">
          <ac:chgData name="Luca Crocetti" userId="52efdf86-ba77-4dcf-8f92-67ea05fd85b4" providerId="ADAL" clId="{9EEA36A6-BA56-4B73-84C0-E3D513392298}" dt="2023-03-17T12:01:00.190" v="1818" actId="478"/>
          <ac:picMkLst>
            <pc:docMk/>
            <pc:sldMk cId="1149034320" sldId="402"/>
            <ac:picMk id="29" creationId="{0B6CB19C-2EDC-533A-941D-7079CE097BFA}"/>
          </ac:picMkLst>
        </pc:picChg>
        <pc:picChg chg="add del mod">
          <ac:chgData name="Luca Crocetti" userId="52efdf86-ba77-4dcf-8f92-67ea05fd85b4" providerId="ADAL" clId="{9EEA36A6-BA56-4B73-84C0-E3D513392298}" dt="2023-03-17T13:53:21.265" v="2485" actId="478"/>
          <ac:picMkLst>
            <pc:docMk/>
            <pc:sldMk cId="1149034320" sldId="402"/>
            <ac:picMk id="38" creationId="{876F55F3-5FB1-0092-32E9-E626441F4BAC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40" creationId="{94E5942F-983E-4114-8502-2C93AFA18206}"/>
          </ac:picMkLst>
        </pc:picChg>
        <pc:picChg chg="add mod">
          <ac:chgData name="Luca Crocetti" userId="52efdf86-ba77-4dcf-8f92-67ea05fd85b4" providerId="ADAL" clId="{9EEA36A6-BA56-4B73-84C0-E3D513392298}" dt="2023-03-17T13:53:46.425" v="2490" actId="1076"/>
          <ac:picMkLst>
            <pc:docMk/>
            <pc:sldMk cId="1149034320" sldId="402"/>
            <ac:picMk id="45" creationId="{00839CB5-8A1C-1508-9700-34D504EEF765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1026" creationId="{B5D22A56-0C0E-4234-B045-DA984340D609}"/>
          </ac:picMkLst>
        </pc:picChg>
        <pc:cxnChg chg="add mod">
          <ac:chgData name="Luca Crocetti" userId="52efdf86-ba77-4dcf-8f92-67ea05fd85b4" providerId="ADAL" clId="{9EEA36A6-BA56-4B73-84C0-E3D513392298}" dt="2023-03-29T13:10:02.180" v="2635"/>
          <ac:cxnSpMkLst>
            <pc:docMk/>
            <pc:sldMk cId="1149034320" sldId="402"/>
            <ac:cxnSpMk id="10" creationId="{68E7DAF5-40B1-CB80-D365-009FDA706F9C}"/>
          </ac:cxnSpMkLst>
        </pc:cxnChg>
        <pc:cxnChg chg="del 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5" creationId="{D350D4BF-520D-46F1-8570-0ECF3CDE393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6" creationId="{E7F41DE6-DF2A-47CB-904A-C2B5042DB5B6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8" creationId="{8AFFD35D-0617-45AF-B555-F038A68DA899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27" creationId="{86C905FC-8766-467E-B817-7974FF6D7CD3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0" creationId="{269009D7-50FB-481B-9D56-42873235CDC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2" creationId="{070D3D61-90BD-4E29-6CB6-72C4E31DC8D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3" creationId="{3BD3C6CB-4934-42BD-AD35-021B5510CEA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4" creationId="{6BC3E880-6E4F-E268-EF26-2E21A8275A4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41" creationId="{6FDD0A83-959A-46F8-8043-E55E6BF2EF56}"/>
          </ac:cxnSpMkLst>
        </pc:cxnChg>
      </pc:sldChg>
      <pc:sldChg chg="modSp add del mod">
        <pc:chgData name="Luca Crocetti" userId="52efdf86-ba77-4dcf-8f92-67ea05fd85b4" providerId="ADAL" clId="{9EEA36A6-BA56-4B73-84C0-E3D513392298}" dt="2023-03-17T12:07:54.983" v="2122" actId="47"/>
        <pc:sldMkLst>
          <pc:docMk/>
          <pc:sldMk cId="3072258356" sldId="403"/>
        </pc:sldMkLst>
        <pc:spChg chg="mod">
          <ac:chgData name="Luca Crocetti" userId="52efdf86-ba77-4dcf-8f92-67ea05fd85b4" providerId="ADAL" clId="{9EEA36A6-BA56-4B73-84C0-E3D513392298}" dt="2023-03-17T12:06:47.945" v="2078" actId="113"/>
          <ac:spMkLst>
            <pc:docMk/>
            <pc:sldMk cId="3072258356" sldId="403"/>
            <ac:spMk id="22" creationId="{39388683-15F5-4122-8A44-B430DDE86088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39.655" v="2651"/>
        <pc:sldMkLst>
          <pc:docMk/>
          <pc:sldMk cId="3350143909" sldId="403"/>
        </pc:sldMkLst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9" creationId="{AA43B588-25F5-CFCD-9DDD-6D7D6F85E48F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10" creationId="{CBE6EF4E-D5FA-911E-5522-913C7072248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17" creationId="{C09B94D5-CA81-4692-BB5A-6954B48EC557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1" creationId="{64DA42EA-8CF0-46F4-AA31-8236FEF8C7C4}"/>
          </ac:spMkLst>
        </pc:spChg>
        <pc:spChg chg="mod">
          <ac:chgData name="Luca Crocetti" userId="52efdf86-ba77-4dcf-8f92-67ea05fd85b4" providerId="ADAL" clId="{9EEA36A6-BA56-4B73-84C0-E3D513392298}" dt="2023-03-17T12:10:28.955" v="2229" actId="20577"/>
          <ac:spMkLst>
            <pc:docMk/>
            <pc:sldMk cId="3350143909" sldId="403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2:09:32.478" v="2203" actId="478"/>
          <ac:spMkLst>
            <pc:docMk/>
            <pc:sldMk cId="3350143909" sldId="403"/>
            <ac:spMk id="28" creationId="{8B6C90BE-8DE3-46CF-9739-9969C2E61282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9" creationId="{66ACBA92-4DBD-4A83-8BC4-5FFFD52D9E75}"/>
          </ac:spMkLst>
        </pc:spChg>
        <pc:spChg chg="add mod">
          <ac:chgData name="Luca Crocetti" userId="52efdf86-ba77-4dcf-8f92-67ea05fd85b4" providerId="ADAL" clId="{9EEA36A6-BA56-4B73-84C0-E3D513392298}" dt="2023-03-17T13:54:28.983" v="2501" actId="1076"/>
          <ac:spMkLst>
            <pc:docMk/>
            <pc:sldMk cId="3350143909" sldId="403"/>
            <ac:spMk id="30" creationId="{D9383810-BDF6-8F2C-6AAF-150586C1C2D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3" creationId="{C32AEA17-AF33-48DD-AF5D-7E398655B07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8" creationId="{3C416383-3029-4890-A3D9-AC1C40063AA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40" creationId="{2CBF2A48-774D-4AA6-A5EB-9F3F7E622ACC}"/>
          </ac:spMkLst>
        </pc:spChg>
        <pc:picChg chg="add mod">
          <ac:chgData name="Luca Crocetti" userId="52efdf86-ba77-4dcf-8f92-67ea05fd85b4" providerId="ADAL" clId="{9EEA36A6-BA56-4B73-84C0-E3D513392298}" dt="2023-03-17T12:10:32.283" v="2230" actId="1076"/>
          <ac:picMkLst>
            <pc:docMk/>
            <pc:sldMk cId="3350143909" sldId="403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41:46.709" v="2231" actId="478"/>
          <ac:picMkLst>
            <pc:docMk/>
            <pc:sldMk cId="3350143909" sldId="403"/>
            <ac:picMk id="9" creationId="{63B522DA-1EBD-46C4-A36B-201150B46285}"/>
          </ac:picMkLst>
        </pc:picChg>
        <pc:picChg chg="add del mod">
          <ac:chgData name="Luca Crocetti" userId="52efdf86-ba77-4dcf-8f92-67ea05fd85b4" providerId="ADAL" clId="{9EEA36A6-BA56-4B73-84C0-E3D513392298}" dt="2023-03-17T13:48:28.123" v="2482" actId="478"/>
          <ac:picMkLst>
            <pc:docMk/>
            <pc:sldMk cId="3350143909" sldId="403"/>
            <ac:picMk id="11" creationId="{4AC059F5-FFB1-9FF7-8DDF-74874ED3AE75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23" creationId="{1756706F-323D-4BAF-96C4-0950E5285DFD}"/>
          </ac:picMkLst>
        </pc:picChg>
        <pc:picChg chg="del">
          <ac:chgData name="Luca Crocetti" userId="52efdf86-ba77-4dcf-8f92-67ea05fd85b4" providerId="ADAL" clId="{9EEA36A6-BA56-4B73-84C0-E3D513392298}" dt="2023-03-17T12:09:29.833" v="2202" actId="478"/>
          <ac:picMkLst>
            <pc:docMk/>
            <pc:sldMk cId="3350143909" sldId="403"/>
            <ac:picMk id="26" creationId="{36C4A590-27EB-41D7-9DD0-8A3931F909D3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1" creationId="{C92FD9DF-FDC8-418F-83B8-9C92865B1DCA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4" creationId="{A1F1592A-9A2D-4C4E-9E39-F142F0733AD6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9" creationId="{BFC2FFFC-E081-4157-9FEB-3A52BBD8293B}"/>
          </ac:picMkLst>
        </pc:picChg>
        <pc:picChg chg="add del mod">
          <ac:chgData name="Luca Crocetti" userId="52efdf86-ba77-4dcf-8f92-67ea05fd85b4" providerId="ADAL" clId="{9EEA36A6-BA56-4B73-84C0-E3D513392298}" dt="2023-03-17T13:53:57.891" v="2491" actId="478"/>
          <ac:picMkLst>
            <pc:docMk/>
            <pc:sldMk cId="3350143909" sldId="403"/>
            <ac:picMk id="42" creationId="{408F67FF-4E4D-466B-5259-C8834DC11E7B}"/>
          </ac:picMkLst>
        </pc:picChg>
        <pc:picChg chg="add mod">
          <ac:chgData name="Luca Crocetti" userId="52efdf86-ba77-4dcf-8f92-67ea05fd85b4" providerId="ADAL" clId="{9EEA36A6-BA56-4B73-84C0-E3D513392298}" dt="2023-03-17T13:54:21.807" v="2500" actId="1037"/>
          <ac:picMkLst>
            <pc:docMk/>
            <pc:sldMk cId="3350143909" sldId="403"/>
            <ac:picMk id="44" creationId="{264EEBC3-17A3-8740-75F1-210CD23F577D}"/>
          </ac:picMkLst>
        </pc:picChg>
        <pc:cxnChg chg="add mod">
          <ac:chgData name="Luca Crocetti" userId="52efdf86-ba77-4dcf-8f92-67ea05fd85b4" providerId="ADAL" clId="{9EEA36A6-BA56-4B73-84C0-E3D513392298}" dt="2023-03-29T13:10:39.655" v="2651"/>
          <ac:cxnSpMkLst>
            <pc:docMk/>
            <pc:sldMk cId="3350143909" sldId="403"/>
            <ac:cxnSpMk id="11" creationId="{179699B4-BFB6-5DB7-3789-D673C56203FD}"/>
          </ac:cxnSpMkLst>
        </pc:cxnChg>
        <pc:cxnChg chg="del 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6" creationId="{5FB12882-0BAF-4839-82DB-46503A7CE564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8" creationId="{6B5D0C59-5C6F-4150-8A8E-3384144D0FF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9" creationId="{F713B93D-BA8F-4AFD-B5C5-8D4887A8F6D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0" creationId="{6B3AA299-1538-4A1A-A7B5-343111DC324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4" creationId="{9D8E066F-DA3B-4DA2-9D5E-62A94F8844C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5" creationId="{A5F38AF6-8343-4CD7-92DB-7BC4A21802BC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7" creationId="{86201C3C-3576-46DC-BA95-07B22AC9A7BE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2" creationId="{1F6C0082-2618-4EA0-9D43-384F010EC931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5" creationId="{7C8BC22B-2780-4023-B7EC-419854A07DD5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7" creationId="{F8F01D2D-50D2-4700-9D8C-53564410FEB9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41" creationId="{0D0A7909-8597-41E2-90EA-71ADED8709A6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10:44.505" v="2653"/>
        <pc:sldMkLst>
          <pc:docMk/>
          <pc:sldMk cId="3967115385" sldId="404"/>
        </pc:sldMkLst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3" creationId="{42D4D650-4BF0-00A0-4EF1-4939DC3870E9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9" creationId="{9674DF82-2ED6-8A4C-4229-2945DF4B4A16}"/>
          </ac:spMkLst>
        </pc:spChg>
        <pc:spChg chg="mod">
          <ac:chgData name="Luca Crocetti" userId="52efdf86-ba77-4dcf-8f92-67ea05fd85b4" providerId="ADAL" clId="{9EEA36A6-BA56-4B73-84C0-E3D513392298}" dt="2023-03-17T13:56:38.277" v="2583" actId="20577"/>
          <ac:spMkLst>
            <pc:docMk/>
            <pc:sldMk cId="3967115385" sldId="404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3:43:59.228" v="2421" actId="478"/>
          <ac:spMkLst>
            <pc:docMk/>
            <pc:sldMk cId="3967115385" sldId="404"/>
            <ac:spMk id="30" creationId="{D9383810-BDF6-8F2C-6AAF-150586C1C2D5}"/>
          </ac:spMkLst>
        </pc:spChg>
        <pc:picChg chg="del">
          <ac:chgData name="Luca Crocetti" userId="52efdf86-ba77-4dcf-8f92-67ea05fd85b4" providerId="ADAL" clId="{9EEA36A6-BA56-4B73-84C0-E3D513392298}" dt="2023-03-17T13:43:56.656" v="2420" actId="478"/>
          <ac:picMkLst>
            <pc:docMk/>
            <pc:sldMk cId="3967115385" sldId="404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54:51.486" v="2505" actId="478"/>
          <ac:picMkLst>
            <pc:docMk/>
            <pc:sldMk cId="3967115385" sldId="404"/>
            <ac:picMk id="9" creationId="{0E805249-23CC-234D-22C9-7FCF72538593}"/>
          </ac:picMkLst>
        </pc:picChg>
        <pc:picChg chg="add mod">
          <ac:chgData name="Luca Crocetti" userId="52efdf86-ba77-4dcf-8f92-67ea05fd85b4" providerId="ADAL" clId="{9EEA36A6-BA56-4B73-84C0-E3D513392298}" dt="2023-03-17T13:55:50.451" v="2534" actId="1076"/>
          <ac:picMkLst>
            <pc:docMk/>
            <pc:sldMk cId="3967115385" sldId="404"/>
            <ac:picMk id="10" creationId="{0162ED4A-2CE9-33A2-AAE6-CDE387BA2306}"/>
          </ac:picMkLst>
        </pc:picChg>
        <pc:picChg chg="del mod">
          <ac:chgData name="Luca Crocetti" userId="52efdf86-ba77-4dcf-8f92-67ea05fd85b4" providerId="ADAL" clId="{9EEA36A6-BA56-4B73-84C0-E3D513392298}" dt="2023-03-17T13:54:43.258" v="2502" actId="478"/>
          <ac:picMkLst>
            <pc:docMk/>
            <pc:sldMk cId="3967115385" sldId="404"/>
            <ac:picMk id="11" creationId="{4AC059F5-FFB1-9FF7-8DDF-74874ED3AE75}"/>
          </ac:picMkLst>
        </pc:picChg>
        <pc:picChg chg="add mod">
          <ac:chgData name="Luca Crocetti" userId="52efdf86-ba77-4dcf-8f92-67ea05fd85b4" providerId="ADAL" clId="{9EEA36A6-BA56-4B73-84C0-E3D513392298}" dt="2023-03-17T13:55:46.799" v="2533" actId="1076"/>
          <ac:picMkLst>
            <pc:docMk/>
            <pc:sldMk cId="3967115385" sldId="404"/>
            <ac:picMk id="16" creationId="{E1A4F1EA-2B2F-2D87-CAC1-CFC7025FE284}"/>
          </ac:picMkLst>
        </pc:picChg>
        <pc:cxnChg chg="add mod">
          <ac:chgData name="Luca Crocetti" userId="52efdf86-ba77-4dcf-8f92-67ea05fd85b4" providerId="ADAL" clId="{9EEA36A6-BA56-4B73-84C0-E3D513392298}" dt="2023-03-29T13:10:44.505" v="2653"/>
          <ac:cxnSpMkLst>
            <pc:docMk/>
            <pc:sldMk cId="3967115385" sldId="404"/>
            <ac:cxnSpMk id="11" creationId="{DFC09875-47CF-C087-9481-DC99D12C02DE}"/>
          </ac:cxnSpMkLst>
        </pc:cxnChg>
        <pc:cxnChg chg="del 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3" creationId="{B8103F27-87C4-4376-A3CE-4EABE6872920}"/>
          </ac:cxnSpMkLst>
        </pc:cxnChg>
      </pc:sldChg>
      <pc:sldChg chg="delSp modSp add mod ord">
        <pc:chgData name="Luca Crocetti" userId="52efdf86-ba77-4dcf-8f92-67ea05fd85b4" providerId="ADAL" clId="{9EEA36A6-BA56-4B73-84C0-E3D513392298}" dt="2023-03-29T13:47:30.844" v="3419" actId="14100"/>
        <pc:sldMkLst>
          <pc:docMk/>
          <pc:sldMk cId="3246464314" sldId="405"/>
        </pc:sldMkLst>
        <pc:spChg chg="mod">
          <ac:chgData name="Luca Crocetti" userId="52efdf86-ba77-4dcf-8f92-67ea05fd85b4" providerId="ADAL" clId="{9EEA36A6-BA56-4B73-84C0-E3D513392298}" dt="2023-03-29T13:37:55.389" v="2769" actId="20577"/>
          <ac:spMkLst>
            <pc:docMk/>
            <pc:sldMk cId="3246464314" sldId="405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29T13:47:30.844" v="3419" actId="14100"/>
          <ac:spMkLst>
            <pc:docMk/>
            <pc:sldMk cId="3246464314" sldId="405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6" creationId="{971582B2-566C-417D-ACEC-67CBE17633A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7" creationId="{740C190D-372A-4DFE-924F-DFC3D6CB0737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8" creationId="{1510CB42-AA43-4356-82A8-258A7D1CE52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9" creationId="{F5793FBB-52CB-40A8-B626-4FF8DA8D1B9B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0" creationId="{72BCE25B-8383-4FBE-AB5C-6F95DC80ABB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1" creationId="{977636C8-E42D-45AF-BBE6-0CE8D9991C7F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9" creationId="{2B5BD271-DD7B-A4AA-0071-6DFB31DE453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3" creationId="{B8103F27-87C4-4376-A3CE-4EABE6872920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4" creationId="{6ECFEBDE-B065-4B62-8E2E-436D99D3F50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5" creationId="{8940F705-78BE-477A-A40E-B4B2C0795B09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6" creationId="{424A98FC-AC87-4651-861E-55CF0B434CA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7" creationId="{439FF6D1-7898-4E80-BDFD-977C00E23E1D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8" creationId="{6F97856F-DF64-4EEA-8E6D-26552D4AB518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21" creationId="{0EE1B0C6-8124-F42A-D073-E47D24FDBE8E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37:25.526" v="2712" actId="6549"/>
        <pc:sldMkLst>
          <pc:docMk/>
          <pc:sldMk cId="4173491181" sldId="406"/>
        </pc:sldMkLst>
        <pc:spChg chg="mod">
          <ac:chgData name="Luca Crocetti" userId="52efdf86-ba77-4dcf-8f92-67ea05fd85b4" providerId="ADAL" clId="{9EEA36A6-BA56-4B73-84C0-E3D513392298}" dt="2023-03-29T13:37:25.526" v="2712" actId="6549"/>
          <ac:spMkLst>
            <pc:docMk/>
            <pc:sldMk cId="4173491181" sldId="406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9EEA36A6-BA56-4B73-84C0-E3D513392298}" dt="2023-04-14T11:09:35.901" v="3446" actId="113"/>
        <pc:sldMkLst>
          <pc:docMk/>
          <pc:sldMk cId="2122063484" sldId="407"/>
        </pc:sldMkLst>
        <pc:spChg chg="mod">
          <ac:chgData name="Luca Crocetti" userId="52efdf86-ba77-4dcf-8f92-67ea05fd85b4" providerId="ADAL" clId="{9EEA36A6-BA56-4B73-84C0-E3D513392298}" dt="2023-04-14T11:09:35.901" v="3446" actId="113"/>
          <ac:spMkLst>
            <pc:docMk/>
            <pc:sldMk cId="2122063484" sldId="407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35.629" v="3423" actId="113"/>
          <ac:spMkLst>
            <pc:docMk/>
            <pc:sldMk cId="2122063484" sldId="407"/>
            <ac:spMk id="16" creationId="{06158AFC-DD55-1FFA-1F40-C993F11A3953}"/>
          </ac:spMkLst>
        </pc:spChg>
        <pc:spChg chg="mod">
          <ac:chgData name="Luca Crocetti" userId="52efdf86-ba77-4dcf-8f92-67ea05fd85b4" providerId="ADAL" clId="{9EEA36A6-BA56-4B73-84C0-E3D513392298}" dt="2023-04-04T13:12:22.927" v="3421" actId="113"/>
          <ac:spMkLst>
            <pc:docMk/>
            <pc:sldMk cId="2122063484" sldId="407"/>
            <ac:spMk id="21" creationId="{0D8BF0F2-57C7-5A1A-0BD3-70E2287E57C9}"/>
          </ac:spMkLst>
        </pc:spChg>
      </pc:sldChg>
      <pc:sldChg chg="modSp mod">
        <pc:chgData name="Luca Crocetti" userId="52efdf86-ba77-4dcf-8f92-67ea05fd85b4" providerId="ADAL" clId="{9EEA36A6-BA56-4B73-84C0-E3D513392298}" dt="2023-04-14T11:09:57.111" v="3448" actId="20577"/>
        <pc:sldMkLst>
          <pc:docMk/>
          <pc:sldMk cId="811236341" sldId="408"/>
        </pc:sldMkLst>
        <pc:spChg chg="mod">
          <ac:chgData name="Luca Crocetti" userId="52efdf86-ba77-4dcf-8f92-67ea05fd85b4" providerId="ADAL" clId="{9EEA36A6-BA56-4B73-84C0-E3D513392298}" dt="2023-04-14T11:09:57.111" v="3448" actId="20577"/>
          <ac:spMkLst>
            <pc:docMk/>
            <pc:sldMk cId="811236341" sldId="408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57.332" v="3432" actId="1076"/>
          <ac:spMkLst>
            <pc:docMk/>
            <pc:sldMk cId="811236341" sldId="408"/>
            <ac:spMk id="4" creationId="{F0666D0F-9386-7087-DFF9-FDDCB4FCAAE6}"/>
          </ac:spMkLst>
        </pc:spChg>
        <pc:grpChg chg="mod">
          <ac:chgData name="Luca Crocetti" userId="52efdf86-ba77-4dcf-8f92-67ea05fd85b4" providerId="ADAL" clId="{9EEA36A6-BA56-4B73-84C0-E3D513392298}" dt="2023-04-04T13:12:57.332" v="3432" actId="1076"/>
          <ac:grpSpMkLst>
            <pc:docMk/>
            <pc:sldMk cId="811236341" sldId="408"/>
            <ac:grpSpMk id="5" creationId="{EE76D890-7D5D-F0F1-1986-1B1AF017690B}"/>
          </ac:grpSpMkLst>
        </pc:grp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6" creationId="{15982CE7-E14C-0455-AA74-93E0C32525CE}"/>
          </ac:picMkLst>
        </pc:pic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8" creationId="{4C6A088A-5A09-AA29-495D-FA5E8265C9C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11908-F42A-4734-8E43-28C7EA6DA1E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588B-FA07-43E4-9666-AD456586BA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303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1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 1375 0 0,'39'-3'10092'0'0,"3"-2"-4473"0"0,-17 1-4547 0 0,0 2 0 0 0,1 0 0 0 0,30 3 0 0 0,-28 2-813 0 0,-14-1-1424 0 0,1 0-3773 0 0,-1-1-1721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3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27 5063 0 0,'0'0'231'0'0,"0"-1"-1"0"0,0 0 1 0 0,0 0-1 0 0,0 0 0 0 0,0 1 1 0 0,0-1-1 0 0,0 0 1 0 0,0 0-1 0 0,0 0 0 0 0,0 1 1 0 0,-1-1-1 0 0,1 0 0 0 0,0 0 1 0 0,0 1-1 0 0,-1-1 1 0 0,1 0-1 0 0,-1 0 0 0 0,0 0 1 0 0,1 1-50 0 0,0 0 0 0 0,-1 0 0 0 0,1 1 0 0 0,-1-1 0 0 0,1 0 1 0 0,0 0-1 0 0,-1 0 0 0 0,1 1 0 0 0,-1-1 0 0 0,1 0 0 0 0,0 1 0 0 0,0-1 1 0 0,-1 0-1 0 0,1 1 0 0 0,0-1 0 0 0,-1 0 0 0 0,1 1 0 0 0,0-1 0 0 0,0 0 1 0 0,0 1-1 0 0,0-1 0 0 0,-1 1 0 0 0,-1 3 447 0 0,1 0 0 0 0,-1 0 0 0 0,1 0 0 0 0,-1 0 0 0 0,0 8 0 0 0,2-11-543 0 0,0 1 0 0 0,0 0 0 0 0,1-1 1 0 0,-1 1-1 0 0,1 0 0 0 0,-1-1 0 0 0,1 1 0 0 0,-1-1 0 0 0,1 1 0 0 0,0-1 0 0 0,0 1 0 0 0,0-1 0 0 0,0 1 0 0 0,0-1 0 0 0,0 0 1 0 0,0 1-1 0 0,0-1 0 0 0,1 0 0 0 0,-1 0 0 0 0,0 0 0 0 0,1 0 0 0 0,1 1 0 0 0,0-1-59 0 0,0 1-1 0 0,0-1 1 0 0,0 1-1 0 0,0-1 1 0 0,1 0-1 0 0,-1 0 1 0 0,0-1-1 0 0,1 1 1 0 0,-1-1-1 0 0,4 1 1 0 0,-5-1-16 0 0,-2-1-10 0 0,0 1 0 0 0,0 0 0 0 0,0 0 0 0 0,0-1 0 0 0,0 1 0 0 0,0 0 0 0 0,0 0 0 0 0,-1-1 0 0 0,1 1 0 0 0,0 0 0 0 0,0 0 0 0 0,0 0 0 0 0,0-1 0 0 0,0 1 0 0 0,0 0 0 0 0,0 0 0 0 0,-1 0 0 0 0,1-1 0 0 0,0 1 0 0 0,0 0 0 0 0,0 0 0 0 0,0 0 0 0 0,-1 0 0 0 0,1-1 0 0 0,0 1 0 0 0,0 0 0 0 0,0 0 0 0 0,-1 0 0 0 0,1 0 0 0 0,0 0 0 0 0,0 0 0 0 0,0 0 0 0 0,-1 0 0 0 0,1 0 0 0 0,0 0 0 0 0,-9-4 0 0 0,9 4 0 0 0,-4-2 8 0 0,-40-12 517 0 0,40 13-477 0 0,0 0 0 0 0,1 1 1 0 0,-1-1-1 0 0,0 1 0 0 0,1 0 1 0 0,-1 0-1 0 0,0 0 0 0 0,0 1 1 0 0,1-1-1 0 0,-5 2 0 0 0,8-2-36 0 0,-1 0 0 0 0,1 0 1 0 0,0 0-1 0 0,0 0 0 0 0,0 0 0 0 0,0 0 0 0 0,0 0 0 0 0,-1 0 0 0 0,1 0 1 0 0,0 0-1 0 0,0 0 0 0 0,0 0 0 0 0,0 0 0 0 0,0 0 0 0 0,-1 1 0 0 0,1-1 0 0 0,0 0 1 0 0,0 0-1 0 0,0 0 0 0 0,0 0 0 0 0,0 0 0 0 0,0 0 0 0 0,0 0 0 0 0,0 1 1 0 0,0-1-1 0 0,-1 0 0 0 0,1 0 0 0 0,0 0 0 0 0,0 0 0 0 0,0 0 0 0 0,0 1 0 0 0,0-1 1 0 0,0 0-1 0 0,0 0 0 0 0,0 0 0 0 0,0 0 0 0 0,0 0 0 0 0,0 1 0 0 0,0-1 1 0 0,0 0-1 0 0,0 0 0 0 0,0 0 0 0 0,0 0 0 0 0,0 1 0 0 0,0-1 0 0 0,0 0 1 0 0,8 6 351 0 0,10 3 2 0 0,-10-7-337 0 0,1 0 0 0 0,0 0 0 0 0,11 0 0 0 0,-18-2-24 0 0,1 1 0 0 0,-1-1 0 0 0,1 0 0 0 0,-1 0 0 0 0,1-1 0 0 0,-1 1 0 0 0,1 0 0 0 0,-1-1-1 0 0,1 0 1 0 0,-1 0 0 0 0,1 1 0 0 0,-1-1 0 0 0,0 0 0 0 0,1-1 0 0 0,3-1 0 0 0,-6 2-5 0 0,0 0 0 0 0,1 0 0 0 0,-1 0 0 0 0,0 1 0 0 0,1-1 0 0 0,-1 0 0 0 0,0 0 0 0 0,0 0 0 0 0,1 1 0 0 0,-1-1 0 0 0,0 0 0 0 0,0 0 0 0 0,0 0 0 0 0,0 0 0 0 0,0 0 0 0 0,0 1 0 0 0,-1-1 0 0 0,1 0 0 0 0,0 0 0 0 0,0 0 0 0 0,-1 0 0 0 0,1 1 0 0 0,0-1 0 0 0,-1 0 0 0 0,1 0 0 0 0,-1 1 0 0 0,1-1 0 0 0,-1 0 0 0 0,1 1 0 0 0,-1-1 0 0 0,1 0 0 0 0,-1 1 0 0 0,0-1 0 0 0,-1 0 0 0 0,-23-20 0 0 0,24 20 0 0 0,-4-2 0 0 0,-1 0 0 0 0,0 0 0 0 0,1 0 0 0 0,-1 1 0 0 0,0 0 0 0 0,0 0 0 0 0,0 0 0 0 0,-7 0 0 0 0,10 1 0 0 0,0 1 0 0 0,1 0 0 0 0,-1-1 0 0 0,1 1 0 0 0,-1 0 0 0 0,0 0 0 0 0,1 1 0 0 0,-1-1 0 0 0,0 0 0 0 0,1 1 0 0 0,-1 0 0 0 0,1 0 0 0 0,-1-1 0 0 0,1 1 0 0 0,-1 1 0 0 0,1-1 0 0 0,0 0 0 0 0,-1 1 0 0 0,1-1 0 0 0,0 1 0 0 0,-3 2 0 0 0,5-3 3 0 0,-1-1 0 0 0,1 1 1 0 0,-1-1-1 0 0,1 1 0 0 0,-1 0 0 0 0,1-1 0 0 0,0 1 0 0 0,-1 0 0 0 0,1-1 1 0 0,0 1-1 0 0,0 0 0 0 0,-1-1 0 0 0,1 1 0 0 0,0 0 0 0 0,0 0 1 0 0,0-1-1 0 0,0 1 0 0 0,0 0 0 0 0,0 0 0 0 0,0-1 0 0 0,0 1 0 0 0,0 0 1 0 0,0-1-1 0 0,1 1 0 0 0,-1 0 0 0 0,1 1 0 0 0,0-1 13 0 0,0 0-1 0 0,0 1 1 0 0,0-1-1 0 0,0 0 1 0 0,0 0 0 0 0,0 0-1 0 0,1 0 1 0 0,-1 0-1 0 0,0 0 1 0 0,1 0 0 0 0,2 1-1 0 0,2 1 40 0 0,1-1-1 0 0,-1 1 0 0 0,1-1 1 0 0,11 1-1 0 0,-10-2-50 0 0,1 0-1 0 0,-1-1 1 0 0,9 0-1 0 0,-15 0 0 0 0,0 0 0 0 0,0 0 0 0 0,0 0 0 0 0,-1-1 0 0 0,1 1 0 0 0,0-1-1 0 0,0 1 1 0 0,0-1 0 0 0,-1 1 0 0 0,1-1 0 0 0,0 0 0 0 0,-1 0 0 0 0,1 0 0 0 0,-1 0 0 0 0,1 0-1 0 0,-1 0 1 0 0,1 0 0 0 0,-1 0 0 0 0,0-1 0 0 0,2-1 0 0 0,-3 2-1 0 0,1 0 0 0 0,-1-1-1 0 0,0 1 1 0 0,0 0 0 0 0,0-1 0 0 0,0 1 0 0 0,0 0 0 0 0,0-1 0 0 0,0 1 0 0 0,0 0-1 0 0,0-1 1 0 0,-1 1 0 0 0,1 0 0 0 0,-1 0 0 0 0,1-1 0 0 0,-1 1 0 0 0,1 0 0 0 0,-1 0-1 0 0,1 0 1 0 0,-1-1 0 0 0,0 1 0 0 0,0 0 0 0 0,0 0 0 0 0,0 0 0 0 0,0 1-1 0 0,0-1 1 0 0,0 0 0 0 0,0 0 0 0 0,0 0 0 0 0,-1 0 0 0 0,-3-2-3 0 0,1 0 0 0 0,0 0 1 0 0,-1 1-1 0 0,1 0 0 0 0,-1 0 1 0 0,-8-3-1 0 0,-27-1 1 0 0,38 6 0 0 0,0 0 0 0 0,0 0 0 0 0,0 0 0 0 0,0 0 0 0 0,-1 0 0 0 0,1 1 0 0 0,0-1 0 0 0,0 1 0 0 0,0 0 0 0 0,0-1 0 0 0,0 1 0 0 0,0 0 0 0 0,0 0 0 0 0,0 0 0 0 0,0 0 0 0 0,-1 2 0 0 0,2-2 0 0 0,1-1 0 0 0,-1 0 0 0 0,1 1 0 0 0,0-1 0 0 0,-1 1 0 0 0,1-1 0 0 0,0 1 0 0 0,-1-1 0 0 0,1 1 0 0 0,0-1 0 0 0,0 1 0 0 0,-1-1 0 0 0,1 1 0 0 0,0 0 0 0 0,0-1 0 0 0,0 1 0 0 0,0-1 0 0 0,0 1 0 0 0,0 0 0 0 0,0-1 0 0 0,0 1 0 0 0,0-1 0 0 0,0 1 0 0 0,0-1 0 0 0,0 1 0 0 0,1 1 0 0 0,-1-1 0 0 0,1 0 0 0 0,0 1 0 0 0,0-1 0 0 0,0 0 0 0 0,0 0 0 0 0,0 1 0 0 0,0-1 0 0 0,0 0 0 0 0,0 0 0 0 0,2 1 0 0 0,2 1 0 0 0,0 0 0 0 0,0 0 0 0 0,0-1 0 0 0,9 4 0 0 0,25 2 0 0 0,-37-7 0 0 0,1-1 0 0 0,0 0 0 0 0,0 0 0 0 0,-1 0 0 0 0,1 0 0 0 0,0 0 0 0 0,0 0 0 0 0,0-1 0 0 0,-1 0 0 0 0,1 1 0 0 0,5-3 0 0 0,-8 3 0 0 0,0 0 0 0 0,0 0 0 0 0,0 0 0 0 0,0 0 0 0 0,0 0 0 0 0,1-1 0 0 0,-1 1 0 0 0,0 0 0 0 0,0 0 0 0 0,0 0 0 0 0,0 0 0 0 0,0 0 0 0 0,0 0 0 0 0,0 0 0 0 0,0 0 0 0 0,1-1 0 0 0,-1 1 0 0 0,0 0 0 0 0,0 0 0 0 0,0 0 0 0 0,0 0 0 0 0,0 0 0 0 0,0-1 0 0 0,0 1 0 0 0,0 0 0 0 0,0 0 0 0 0,0 0 0 0 0,0 0 0 0 0,0 0 0 0 0,0-1 0 0 0,0 1 0 0 0,0 0 0 0 0,0 0 0 0 0,0 0 0 0 0,0 0 0 0 0,0 0 0 0 0,0-1 0 0 0,0 1 0 0 0,0 0 0 0 0,0 0 0 0 0,0 0 0 0 0,-1 0 0 0 0,1-1 0 0 0,-8-4 0 0 0,-10-2 0 0 0,12 5-5 0 0,0 1-1 0 0,0 0 1 0 0,1 0 0 0 0,-1 0-1 0 0,0 0 1 0 0,0 1 0 0 0,0 0-1 0 0,0 0 1 0 0,-7 2 0 0 0,12-1-266 0 0,1 0-69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4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26 3679 0 0,'-7'-4'2040'0'0,"-3"-1"3904"0"0,10 5-5771 0 0,1-1 0 0 0,-1 1 0 0 0,0 0-1 0 0,1-1 1 0 0,-1 1 0 0 0,1 0 0 0 0,-1 0-1 0 0,0 0 1 0 0,1-1 0 0 0,-1 1-1 0 0,1 0 1 0 0,-1 0 0 0 0,1 0 0 0 0,-1 0-1 0 0,1 0 1 0 0,-1 0 0 0 0,1 0 0 0 0,-1 0-1 0 0,0 0 1 0 0,1 0 0 0 0,-1 0 0 0 0,1 0-1 0 0,-1 0 1 0 0,1 0 0 0 0,-1 0 0 0 0,1 1-1 0 0,139-8 5599 0 0,-46 1-5078 0 0,-93 6-683 0 0,15-1 37 0 0,-1 0 0 0 0,1 1 0 0 0,-1 1 0 0 0,0 1 0 0 0,1 0 0 0 0,16 5 0 0 0,-35-5-28 0 0,-1 0 1 0 0,0 0-1 0 0,0 0 1 0 0,0-1 0 0 0,-5 2-1 0 0,-14 6 10 0 0,1 0 0 0 0,0 1 0 0 0,0 1-1 0 0,1 2 1 0 0,1 0 0 0 0,0 1 0 0 0,1 0 0 0 0,1 2-1 0 0,-28 29 1 0 0,38-35-29 0 0,0 1 0 0 0,0-1 0 0 0,2 1 0 0 0,-9 17 0 0 0,13-25 0 0 0,0 1 0 0 0,1 1 0 0 0,-1-1 0 0 0,1 0 0 0 0,0 0 0 0 0,0 0 0 0 0,0 1 0 0 0,0-1 0 0 0,1 0 0 0 0,0 1 0 0 0,0-1 0 0 0,0 1 0 0 0,1-1 0 0 0,-1 0 0 0 0,1 1 0 0 0,2 6 0 0 0,-2-9 5 0 0,0 0 1 0 0,0-1-1 0 0,0 1 0 0 0,0 0 1 0 0,0 0-1 0 0,1-1 0 0 0,-1 1 1 0 0,0-1-1 0 0,1 1 0 0 0,0-1 1 0 0,-1 1-1 0 0,1-1 0 0 0,0 0 1 0 0,0 0-1 0 0,-1 0 0 0 0,1 0 1 0 0,3 1-1 0 0,-1-1 21 0 0,1 0 1 0 0,-1 0-1 0 0,1 0 1 0 0,-1-1-1 0 0,1 1 1 0 0,-1-1-1 0 0,9-1 1 0 0,4-1 54 0 0,-1-1 0 0 0,1-1 0 0 0,20-8 0 0 0,-35 11-81 0 0,32-10-276 0 0,34-17 0 0 0,-68 28 226 0 0,0 0-1 0 0,0 0 1 0 0,0 0 0 0 0,0 0 0 0 0,0 0-1 0 0,0 0 1 0 0,0 0 0 0 0,-1 0-1 0 0,1 0 1 0 0,0-1-1309 0 0,0 1 1309 0 0,0 0-1 0 0,0 0 1 0 0,0-1 0 0 0,0 1-1 0 0,0 0 1 0 0,0 0 0 0 0,0 0-1 0 0,0 0 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4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26 7887 0 0,'0'0'76'0'0,"0"0"-1"0"0,0 0 0 0 0,0 0 0 0 0,1 0 0 0 0,-1-1 1 0 0,0 1-1 0 0,0 0 0 0 0,0 0 0 0 0,0 0 1 0 0,0 0-1 0 0,0 0 0 0 0,0 0 0 0 0,0 0 0 0 0,0 0 1 0 0,0 0-1 0 0,0-1 0 0 0,0 1 0 0 0,0 0 1 0 0,0 0-1 0 0,0 0 0 0 0,1 0 0 0 0,-1 0 0 0 0,0 0 1 0 0,0 0-1 0 0,0-1 0 0 0,0 1 0 0 0,0 0 1 0 0,0 0-1 0 0,-1 0 0 0 0,1 0 0 0 0,0 0 0 0 0,0 0 1 0 0,0-1-1 0 0,0 1 0 0 0,0 0 0 0 0,0 0 1 0 0,0 0-1 0 0,0 0 0 0 0,0 0 0 0 0,0 0 0 0 0,0 0 1 0 0,0 0-1 0 0,0 0 0 0 0,0-1 0 0 0,0 1 1 0 0,-1 0-1 0 0,1 0 0 0 0,0 0 0 0 0,0 0 0 0 0,0 0 1 0 0,0 0-1 0 0,0 0 0 0 0,0 0 0 0 0,0 0 0 0 0,0 0 1 0 0,-1 0-1 0 0,1 0 0 0 0,0 0 0 0 0,0 0 1 0 0,0 0-1 0 0,18-5 3666 0 0,25 0 880 0 0,40 0-2736 0 0,76 0-3133 0 0,-138 5-6412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00.040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45 136 7367 0 0,'4'-2'2555'0'0,"8"3"-1579"0"0,15 4-532 0 0,151 25 1361 0 0,-141-25-1083 0 0,1-1-74 0 0,0-2 1 0 0,40-2-1 0 0,78-12 303 0 0,43-1-550 0 0,57 0 216 0 0,62 2 45 0 0,41 9-529 0 0,-129-2-80 0 0,-40 0-53 0 0,117 3 0 0 0,-103 7 21 0 0,132 10 22 0 0,-6-3 79 0 0,-279-12-116 0 0,99 4-6 0 0,96-1 118 0 0,101 1 98 0 0,-147 1 392 0 0,90 7 392 0 0,99 13-988 0 0,-222-17-14 0 0,141-10 2 0 0,-69-2 0 0 0,-9 3 0 0 0,89 2 0 0 0,-22 1 0 0 0,-86-4 0 0 0,366-8 0 0 0,-511 7 0 0 0,100-6 0 0 0,104-1 0 0 0,292-2 0 0 0,-272 1-32 0 0,-2 0 0 0 0,-73 2 32 0 0,71 2 0 0 0,-12 9 0 0 0,-45-2 0 0 0,96-14 0 0 0,79-17 0 0 0,-262 21 0 0 0,111 9 0 0 0,-19 1 0 0 0,-17-5 0 0 0,80-7 0 0 0,-237 7 0 0 0,0 2 0 0 0,0 2 0 0 0,115 17 0 0 0,108 12 0 0 0,-69-10 0 0 0,-45-10 0 0 0,8 1 0 0 0,-116-2 0 0 0,138 15 0 0 0,-74-7 0 0 0,-17-2 0 0 0,-89-12 0 0 0,78 3 0 0 0,-81-2 0 0 0,-14-3 0 0 0,-1 1 0 0 0,1-1 0 0 0,-1 1 0 0 0,1-1 0 0 0,0 0 0 0 0,-1 1 0 0 0,1-1 0 0 0,0 0 0 0 0,-1 0 0 0 0,1 0 0 0 0,-1 0 0 0 0,1-1 0 0 0,0 1 0 0 0,-1 0 0 0 0,1-1 0 0 0,-1 1 0 0 0,1-1 0 0 0,1 0 0 0 0,-11 2 9 0 0,0-1 1 0 0,0 0-1 0 0,0 0 0 0 0,-9-2 1 0 0,-12 1 7 0 0,27 2-17 0 0,1 0 0 0 0,-1 0 0 0 0,1 0 0 0 0,0 0 0 0 0,-1 0 0 0 0,1 0 0 0 0,0 0 0 0 0,-1 0 0 0 0,1 1 0 0 0,0-1 0 0 0,0 1 0 0 0,0-1 0 0 0,-1 3 0 0 0,-8 9 0 0 0,-1-4 0 0 0,0-1 0 0 0,0 0 0 0 0,-1 0 0 0 0,0-1 0 0 0,0-1 0 0 0,-1 0 0 0 0,0 0 0 0 0,0-2 0 0 0,-17 5 0 0 0,-58 9 0 0 0,-1-5 0 0 0,0-4 0 0 0,-125-2 0 0 0,86-5 0 0 0,-139 21 0 0 0,256-22 0 0 0,-131 8 0 0 0,-157-11 0 0 0,193-1 0 0 0,-60-3 116 0 0,-125 0 288 0 0,-198-5 406 0 0,87 0-860 0 0,-634-8 50 0 0,946 16 0 0 0,-353-3 0 0 0,31 14 0 0 0,-117 5 0 0 0,-17 24 0 0 0,209-12 0 0 0,-287 23 0 0 0,-244-11 0 0 0,594-36 0 0 0,137-2 0 0 0,-184-8 0 0 0,61 0 0 0 0,-332-3 0 0 0,180-10 0 0 0,163 6 0 0 0,-146 12 0 0 0,112 5 0 0 0,-40-17 0 0 0,-66-1 0 0 0,303 17 0 0 0,-608-15 0 0 0,425 13 0 0 0,255 2 0 0 0,-134 5 0 0 0,-98 1 0 0 0,-270-7 0 0 0,496 0 0 0 0,0-1 0 0 0,-1-1 0 0 0,1-1 0 0 0,1 0 0 0 0,-1-1 0 0 0,0-2 0 0 0,1 0 0 0 0,-21-11 0 0 0,39 18 0 0 0,0-1 0 0 0,0 1 0 0 0,0-1 0 0 0,0 0 0 0 0,0 1 0 0 0,0-1 0 0 0,0 0 0 0 0,0 0 0 0 0,0 0 0 0 0,0 0 0 0 0,1 0 0 0 0,-1 0 0 0 0,0 0 0 0 0,1 0 0 0 0,-1 0 0 0 0,0 0 0 0 0,1 0 0 0 0,-1 0 0 0 0,1 0 0 0 0,0 0 0 0 0,-1-1 0 0 0,1-1 0 0 0,0 0 0 0 0,0 1 0 0 0,0 0 0 0 0,0-1 0 0 0,1 1 0 0 0,-1-1 0 0 0,1 1 0 0 0,0 0 1 0 0,0 0-1 0 0,0-1 0 0 0,0 1 0 0 0,1-2 0 0 0,4-6-2 0 0,1 1-1 0 0,0 0 1 0 0,0 1 0 0 0,9-9-1 0 0,-2 3-2 0 0,2 1 0 0 0,0 0-1 0 0,0 2 1 0 0,1-1 0 0 0,0 2-1 0 0,1 0 1 0 0,1 2 0 0 0,-1 0-1 0 0,39-11 1 0 0,246-58 5 0 0,-224 61-13 0 0,85-6-1 0 0,82 5-21 0 0,-189 14 33 0 0,209 3 2 0 0,-35 1 0 0 0,219-1-46 0 0,-393 1 39 0 0,368 20-4 0 0,-308-10 11 0 0,211 25 0 0 0,-217-26 0 0 0,169-6 0 0 0,-256-4 0 0 0,393 3 0 0 0,-153 6 0 0 0,-4 0 0 0 0,10 0 0 0 0,-144-2 0 0 0,62-8 0 0 0,13 2 0 0 0,151-1 0 0 0,-111-2 0 0 0,-5 0 0 0 0,23-3 0 0 0,39-3 0 0 0,-4-5 0 0 0,-54 5 0 0 0,45 8 0 0 0,-40 3 0 0 0,30-1 0 0 0,-139 2 0 0 0,42-8 0 0 0,60 3 0 0 0,59 0 0 0 0,-44-1 0 0 0,-52 3 0 0 0,154 10 0 0 0,-98 2 0 0 0,-6 0 0 0 0,74-8 0 0 0,-68-6 0 0 0,11 8 0 0 0,-5 0 0 0 0,-52-7 0 0 0,-121-2 0 0 0,119 11 0 0 0,197 6 0 0 0,-328-15 0 0 0,239-11 0 0 0,-210 5 0 0 0,-94 6 0 0 0,0 0 0 0 0,0 1 0 0 0,0 1 0 0 0,0 0 0 0 0,0 1 0 0 0,13 5 0 0 0,-24-7 8 0 0,1 0-1 0 0,-1 0 1 0 0,1 0-1 0 0,-1 0 1 0 0,0 0-1 0 0,0 1 1 0 0,1-1-1 0 0,2 4 1 0 0,-4-4-70 0 0,-1 0 0 0 0,1-1 0 0 0,-1 1-1 0 0,1 0 1 0 0,-1 0 0 0 0,0 0 0 0 0,1-1 0 0 0,-1 1 0 0 0,0 0 0 0 0,0 0 0 0 0,1 0-1 0 0,-1 0 1 0 0,0 0 0 0 0,0-1 0 0 0,0 1 0 0 0,0 0 0 0 0,0 0 0 0 0,0 0 0 0 0,0 0-1 0 0,-1 0 1 0 0,1 0 0 0 0,0-1 0 0 0,0 1 0 0 0,-1 0 0 0 0,1 0 0 0 0,0 0 0 0 0,-1-1-1 0 0,1 1 1 0 0,-2 1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03.21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192 154 7831 0 0,'-27'-16'4807'0'0,"28"16"-4724"0"0,13 0 658 0 0,-13 0-668 0 0,146 7 2970 0 0,51-2-1358 0 0,170-23 66 0 0,-189 6-1192 0 0,53-1-87 0 0,0 8-323 0 0,-58-1-128 0 0,201 25-21 0 0,-238-9 0 0 0,48 11 0 0 0,-104-10 0 0 0,119 1 0 0 0,41-9 0 0 0,-50 1 0 0 0,116-10 0 0 0,-183 2 0 0 0,128-10 64 0 0,-132 3-74 0 0,32-2 1140 0 0,-25 3-1052 0 0,0 1-84 0 0,-123 7 6 0 0,-9-2 0 0 0,-9-1 0 0 0,-88-7 0 0 0,47 7 0 0 0,-17-1 0 0 0,-93 5 0 0 0,-73 16 0 0 0,22-1 0 0 0,-331 10 0 0 0,237-2 0 0 0,65-1 0 0 0,20 4-180 0 0,77-6-112 0 0,-153-11 119 0 0,208-9 154 0 0,-218-12 19 0 0,183 4 0 0 0,-284-22 0 0 0,293 28 0 0 0,66 3 0 0 0,-1-2 0 0 0,-71-13 0 0 0,98 10 0 0 0,-1 0 0 0 0,1 2 0 0 0,-1 0 0 0 0,0 2 0 0 0,0 2 0 0 0,1 0 0 0 0,-1 2 0 0 0,-31 7 0 0 0,36-6 0 0 0,16-3 0 0 0,0 0 0 0 0,0 0 0 0 0,0 1 0 0 0,0 0 0 0 0,1 0 0 0 0,-1 1 0 0 0,1-1 0 0 0,-1 1 0 0 0,1 1 0 0 0,-11 7 0 0 0,16-10 0 0 0,1-1-1 0 0,-1 1 1 0 0,0 0-1 0 0,0 0 1 0 0,1 0-1 0 0,-1 0 1 0 0,1 0-1 0 0,-1 0 1 0 0,1 0-1 0 0,-1 1 1 0 0,1-1-1 0 0,0 0 1 0 0,-1 0-1 0 0,1 0 1 0 0,0 0 0 0 0,0 0-1 0 0,0 1 1 0 0,0-1-1 0 0,0 0 1 0 0,0 2-1 0 0,1 0-1 0 0,0-1-1 0 0,-1 1 1 0 0,1-1-1 0 0,0 1 1 0 0,1-1-1 0 0,-1 1 1 0 0,0-1 0 0 0,3 4-1 0 0,2 1-3 0 0,1 0-1 0 0,-1 0 1 0 0,1-1 0 0 0,9 7-1 0 0,1 0 5 0 0,2-2 0 0 0,-1 0 0 0 0,1-1 0 0 0,1 0 0 0 0,0-2 0 0 0,0-1 0 0 0,1 0 0 0 0,0-1 0 0 0,0-2 0 0 0,0 0-1 0 0,38 2 1 0 0,11-5-9 0 0,-1-4-1 0 0,91-13 0 0 0,-54 3 8 0 0,-59 9 4 0 0,255-33 0 0 0,-21 8 0 0 0,-11 1 0 0 0,102-5 0 0 0,-215 24 0 0 0,214 8 0 0 0,-200 0 0 0 0,-96-1 0 0 0,102 10 0 0 0,256 24 0 0 0,-294-19 0 0 0,21 0 0 0 0,-78-12 0 0 0,126 17 0 0 0,-147-10 27 0 0,93-1 0 0 0,-89-2-16 0 0,-41-3-10 0 0,36 0-1 0 0,-52-3 0 0 0,0 1 0 0 0,-1-1 0 0 0,1-1-1 0 0,-1 0 1 0 0,0 0 0 0 0,1 0 0 0 0,-1-1-1 0 0,13-7 1 0 0,4-2 8 0 0,17-11 25 0 0,-38 22-30 0 0,0-1 0 0 0,-1 0 0 0 0,1 0-1 0 0,-1 0 1 0 0,0-1 0 0 0,0 1 0 0 0,0 0 0 0 0,0-1-1 0 0,0 1 1 0 0,0-1 0 0 0,2-5 0 0 0,-4 6 10 0 0,0 1-1 0 0,1-1 1 0 0,-1 0 0 0 0,0 0-1 0 0,0 0 1 0 0,0 1 0 0 0,-1-1 0 0 0,1 0-1 0 0,0 0 1 0 0,-1 1 0 0 0,1-1 0 0 0,-1 0-1 0 0,1 0 1 0 0,-1 1 0 0 0,0-1 0 0 0,0 1-1 0 0,0-1 1 0 0,0 0 0 0 0,0 1-1 0 0,0 0 1 0 0,0-1 0 0 0,0 1 0 0 0,-1 0-1 0 0,1 0 1 0 0,-3-3 0 0 0,-5-3 108 0 0,-1 0 1 0 0,-17-9 0 0 0,23 13-117 0 0,-20-9-5 0 0,0 0 0 0 0,-1 2 0 0 0,-48-14 0 0 0,-82-10 0 0 0,147 33 0 0 0,-102-17 0 0 0,-155-4 0 0 0,-113 19 0 0 0,216 4 0 0 0,-747 31 0 0 0,697-13 0 0 0,-115 6 0 0 0,11-3 0 0 0,43-2 0 0 0,-2-18 0 0 0,-125-6 0 0 0,367 3 0 0 0,-42-6 0 0 0,48 4 0 0 0,-1 1 0 0 0,-45 1 0 0 0,72 1-31 0 0,0 0 0 0 0,0 0 0 0 0,0 0 0 0 0,1 0 0 0 0,-1 0-1 0 0,0 1 1 0 0,0-1 0 0 0,0 0 0 0 0,0 0 0 0 0,1 1 0 0 0,-1-1 0 0 0,0 0 0 0 0,0 1 0 0 0,1-1-1 0 0,-1 1 1 0 0,0-1 0 0 0,0 1 0 0 0,1-1 0 0 0,-1 1 0 0 0,0-1 0 0 0,1 1 0 0 0,-1 0-1 0 0,1-1 1 0 0,-1 1 0 0 0,1 0 0 0 0,-1-1 0 0 0,1 1 0 0 0,0 0 0 0 0,-1 0 0 0 0,1 0-1 0 0,0-1 1 0 0,0 1 0 0 0,-1 0 0 0 0,1 0 0 0 0,0 0 0 0 0,0 0 0 0 0,0 0 0 0 0,0-1 0 0 0,0 1-1 0 0,0 0 1 0 0,0 0 0 0 0,0 0 0 0 0,1 0 0 0 0,-1-1 0 0 0,0 1 0 0 0,0 0 0 0 0,1 0-1 0 0,-1 0 1 0 0,0-1 0 0 0,1 1 0 0 0,-1 0 0 0 0,1 0 0 0 0,-1-1 0 0 0,1 1 0 0 0,-1 0 0 0 0,1-1-1 0 0,0 1 1 0 0,-1-1 0 0 0,1 1 0 0 0,0-1 0 0 0,-1 1 0 0 0,1-1 0 0 0,0 1 0 0 0,1-1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45.389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541 192 3223 0 0,'2'-1'212'0'0,"-1"-1"-1"0"0,1 1 0 0 0,-1-1 0 0 0,0 0 1 0 0,0 1-1 0 0,0-1 0 0 0,0 0 0 0 0,0 0 0 0 0,0 0 1 0 0,0 1-1 0 0,0-1 0 0 0,-1 0 0 0 0,1 0 1 0 0,-1 0-1 0 0,0 0 0 0 0,1 0 0 0 0,-1 0 1 0 0,0-4-1 0 0,-1 3 25 0 0,1 0 1 0 0,-1 0-1 0 0,0 0 1 0 0,0 0-1 0 0,0 0 1 0 0,0 1 0 0 0,-1-1-1 0 0,1 0 1 0 0,-1 1-1 0 0,1-1 1 0 0,-4-3-1 0 0,1 1-1 0 0,0 1-1 0 0,0 0 0 0 0,-1 0 0 0 0,1 0 0 0 0,-1 0 0 0 0,0 1 0 0 0,0 0 1 0 0,-1 0-1 0 0,1 0 0 0 0,0 0 0 0 0,-1 1 0 0 0,-6-2 0 0 0,3 3-119 0 0,1 0 0 0 0,0 0-1 0 0,0 1 1 0 0,0 0-1 0 0,-1 1 1 0 0,1 0 0 0 0,0 0-1 0 0,0 1 1 0 0,0 0-1 0 0,0 0 1 0 0,0 1 0 0 0,1 0-1 0 0,-1 0 1 0 0,1 1-1 0 0,0 0 1 0 0,0 0 0 0 0,0 0-1 0 0,0 1 1 0 0,1 0 0 0 0,0 1-1 0 0,-11 12 1 0 0,9-9 34 0 0,0 0 0 0 0,1 0 0 0 0,0 1 1 0 0,1 1-1 0 0,0-1 0 0 0,0 1 0 0 0,1 0 1 0 0,1 0-1 0 0,0 0 0 0 0,0 1 0 0 0,1-1 1 0 0,1 1-1 0 0,0 0 0 0 0,-1 19 0 0 0,3-22-86 0 0,0 0 0 0 0,1 1 0 0 0,0-1 0 0 0,1 0-1 0 0,0 0 1 0 0,0 0 0 0 0,1 0 0 0 0,0-1 0 0 0,1 1 0 0 0,0-1-1 0 0,0 1 1 0 0,6 8 0 0 0,-5-11-27 0 0,-1-1 0 0 0,1 1 0 0 0,0-1 0 0 0,1 0 0 0 0,-1 0 0 0 0,1-1 0 0 0,0 0 0 0 0,0 0 0 0 0,0 0 0 0 0,1-1 0 0 0,-1 1 0 0 0,1-2 0 0 0,0 1 0 0 0,0-1 0 0 0,14 3 1 0 0,-4-2 18 0 0,1-2 1 0 0,-1 0 0 0 0,0-1 0 0 0,1 0 0 0 0,-1-1 0 0 0,0-2 0 0 0,1 1 0 0 0,-1-2 0 0 0,-1 0 0 0 0,1-1 0 0 0,19-9 0 0 0,-23 9-9 0 0,-1-1 0 0 0,0-1 0 0 0,0 0 0 0 0,0 0 0 0 0,-1-1 0 0 0,0-1 0 0 0,0 0 0 0 0,-1 0 0 0 0,0-1 0 0 0,-1 0 0 0 0,0-1 0 0 0,-1 0 0 0 0,0 0 0 0 0,10-20 0 0 0,-15 25-41 0 0,0-1 0 0 0,-1 1 1 0 0,0-1-1 0 0,0 0 0 0 0,0 1 1 0 0,-1-1-1 0 0,0 0 0 0 0,0 0 1 0 0,-1 0-1 0 0,0 0 0 0 0,0 0 1 0 0,-1 0-1 0 0,0 0 1 0 0,0 0-1 0 0,0 0 0 0 0,-1 0 1 0 0,0 0-1 0 0,-1 1 0 0 0,1-1 1 0 0,-1 1-1 0 0,0 0 0 0 0,-1 0 1 0 0,0 0-1 0 0,0 0 1 0 0,0 0-1 0 0,0 1 0 0 0,-1 0 1 0 0,0 0-1 0 0,0 0 0 0 0,0 0 1 0 0,-1 1-1 0 0,0 0 0 0 0,0 0 1 0 0,-12-5-1 0 0,5 3-2 0 0,-1 1 0 0 0,0 1 0 0 0,0 0 0 0 0,0 1 0 0 0,0 0 0 0 0,-1 1-1 0 0,1 1 1 0 0,-21 0 0 0 0,15 2 9 0 0,1 1 0 0 0,-1 1 0 0 0,1 1 0 0 0,-1 0-1 0 0,-31 13 1 0 0,27-7-3 0 0,1 1 1 0 0,0 1-1 0 0,1 0 0 0 0,1 2 0 0 0,0 1 0 0 0,0 0 0 0 0,2 1 1 0 0,0 2-1 0 0,1 0 0 0 0,-16 20 0 0 0,26-27-10 0 0,1 0 0 0 0,0 0 0 0 0,0 0 0 0 0,1 1 0 0 0,1 0 0 0 0,0 0 0 0 0,1 1 0 0 0,0-1 0 0 0,1 1 0 0 0,0 0 0 0 0,-1 18 0 0 0,3-24 0 0 0,1-1 0 0 0,0 1 0 0 0,0-1 0 0 0,1 1 0 0 0,0-1 0 0 0,0 1 0 0 0,0-1 0 0 0,1 1 0 0 0,0-1 0 0 0,0 0 0 0 0,1 0 0 0 0,-1 0 0 0 0,1 0 0 0 0,1-1 0 0 0,-1 1 0 0 0,1-1 0 0 0,0 1 0 0 0,0-1 0 0 0,1-1 0 0 0,-1 1 0 0 0,1-1 0 0 0,0 1 0 0 0,0-1 0 0 0,10 5 0 0 0,-3-3 0 0 0,0 0 0 0 0,0-2 0 0 0,0 1 0 0 0,1-1 0 0 0,0-1 0 0 0,0-1 0 0 0,17 2 0 0 0,-4-2 0 0 0,0-1 0 0 0,46-4 0 0 0,-52 0 0 0 0,0-1 0 0 0,0 0 0 0 0,0-1 0 0 0,0-1 0 0 0,-1-1 0 0 0,0-1 0 0 0,0 0 0 0 0,32-22 0 0 0,-40 23 0 0 0,-1 0 0 0 0,1-1 0 0 0,-2-1 0 0 0,1 0 0 0 0,-1 0 0 0 0,-1-1 0 0 0,0 0 0 0 0,0 0 0 0 0,-1-1 0 0 0,0 0 0 0 0,-1 0 0 0 0,0-1 0 0 0,-1 1 0 0 0,0-1 0 0 0,4-17 0 0 0,-7 22 0 0 0,-1-1 0 0 0,0 1 0 0 0,0-1 0 0 0,-1 0 0 0 0,0 0 0 0 0,0 1 0 0 0,-1-1 0 0 0,0 0 0 0 0,0 1 0 0 0,0-1 0 0 0,-1 1 0 0 0,-1-1 0 0 0,1 1 0 0 0,-1 0 0 0 0,0 0 0 0 0,-1 0 0 0 0,0 0 0 0 0,0 1 0 0 0,0-1 0 0 0,-6-5 0 0 0,1 2 0 0 0,-1 1 0 0 0,0 0 0 0 0,0 0 0 0 0,0 1 0 0 0,-1 1 0 0 0,-1-1 0 0 0,1 2 0 0 0,-1 0 0 0 0,0 0 0 0 0,-24-7 0 0 0,16 8 0 0 0,0 0 0 0 0,0 1 0 0 0,0 1 0 0 0,-1 1 0 0 0,1 1 0 0 0,-1 1 0 0 0,1 1 0 0 0,-1 0 0 0 0,1 2 0 0 0,-22 5 0 0 0,28-5 0 0 0,0 1 0 0 0,-1 1 0 0 0,1 0 0 0 0,1 1 0 0 0,-1 1 0 0 0,1 0 0 0 0,0 0 0 0 0,1 2 0 0 0,0-1 0 0 0,0 1 0 0 0,1 1 0 0 0,0 0 0 0 0,1 1 0 0 0,-15 19 0 0 0,21-24-2 0 0,0 0 1 0 0,1 0-1 0 0,-1 0 0 0 0,1 0 0 0 0,1 0 1 0 0,-1 1-1 0 0,1 0 0 0 0,0-1 0 0 0,1 1 0 0 0,-1 0 1 0 0,2 0-1 0 0,-1 0 0 0 0,1 0 0 0 0,0 0 1 0 0,0 0-1 0 0,0 0 0 0 0,1-1 0 0 0,0 1 0 0 0,1 0 1 0 0,0 0-1 0 0,0-1 0 0 0,0 1 0 0 0,1-1 1 0 0,0 1-1 0 0,0-1 0 0 0,0 0 0 0 0,1 0 0 0 0,0 0 1 0 0,0-1-1 0 0,1 0 0 0 0,-1 1 0 0 0,1-1 1 0 0,0-1-1 0 0,1 1 0 0 0,10 6 0 0 0,-2-3 2 0 0,1 0 0 0 0,0-2 0 0 0,0 0 0 0 0,1-1 0 0 0,-1 0 0 0 0,1-1 0 0 0,0-1 0 0 0,28 2 0 0 0,-17-4 0 0 0,-1 0 0 0 0,0-2 0 0 0,0-1 0 0 0,44-9 0 0 0,-53 7 0 0 0,0-1 0 0 0,0-1 0 0 0,0 0 0 0 0,-1-1 0 0 0,0-1 0 0 0,0 0 0 0 0,-1-2 0 0 0,0 1 0 0 0,0-2 0 0 0,-2 0 0 0 0,14-13 0 0 0,-21 18 0 0 0,0 0 0 0 0,-1-1 0 0 0,1 1 0 0 0,-1-1 0 0 0,-1-1 0 0 0,1 1 0 0 0,-1-1 0 0 0,0 1 0 0 0,-1-1 0 0 0,0 0 0 0 0,0-1 0 0 0,-1 1 0 0 0,0 0 0 0 0,-1-1 0 0 0,1 1 0 0 0,-2-1 0 0 0,1 1 0 0 0,-1-1 0 0 0,0 1 0 0 0,-1-1 0 0 0,0 1 0 0 0,-1-1 0 0 0,1 1 0 0 0,-6-14 0 0 0,2 9 0 0 0,-1 1 0 0 0,0 0 0 0 0,-1 1 0 0 0,0-1 0 0 0,-1 1 0 0 0,0 0 0 0 0,0 1 0 0 0,-2 0 0 0 0,1 1 0 0 0,-1-1 0 0 0,0 2 0 0 0,-1-1 0 0 0,0 2 0 0 0,0-1 0 0 0,-1 2 0 0 0,0-1 0 0 0,0 2 0 0 0,-14-5 0 0 0,11 4 0 0 0,0 2 0 0 0,0 0 0 0 0,0 0 0 0 0,-1 1 0 0 0,0 1 0 0 0,1 1 0 0 0,-1 0 0 0 0,0 1 0 0 0,0 1 0 0 0,1 1 0 0 0,-1 0 0 0 0,0 0 0 0 0,1 2 0 0 0,0 0 0 0 0,-17 7 0 0 0,20-6-3 0 0,0 1 0 0 0,1 0 0 0 0,0 1 1 0 0,0 0-1 0 0,1 0 0 0 0,0 2 0 0 0,0-1 0 0 0,0 1 0 0 0,1 0 0 0 0,-9 13 0 0 0,12-14 1 0 0,1 1 0 0 0,0 0-1 0 0,0 0 1 0 0,1 0 0 0 0,0 0-1 0 0,0 1 1 0 0,1 0 0 0 0,0 0 0 0 0,1 0-1 0 0,0 0 1 0 0,1 0 0 0 0,0 0-1 0 0,1 16 1 0 0,0-17 2 0 0,1 0 0 0 0,0 0 0 0 0,1 0 0 0 0,0 0 0 0 0,0-1 0 0 0,1 1 0 0 0,0 0 0 0 0,1-1 0 0 0,-1 0 0 0 0,2 0 0 0 0,-1 0 0 0 0,1 0 0 0 0,0-1 0 0 0,1 0 0 0 0,0 0 0 0 0,0 0 0 0 0,1-1 0 0 0,-1 0 0 0 0,1 0 0 0 0,13 8 0 0 0,-5-5 0 0 0,-1-1 0 0 0,1-1 0 0 0,1-1 0 0 0,-1 0 0 0 0,1-1 0 0 0,0 0 0 0 0,0-1 0 0 0,0-1 0 0 0,1-1 0 0 0,25 1 0 0 0,-21-3 0 0 0,0-1 0 0 0,-1-1 0 0 0,1 0 0 0 0,-1-2 0 0 0,0 0 0 0 0,0-2 0 0 0,0 0 0 0 0,-1-1 0 0 0,1 0 0 0 0,18-12 0 0 0,-26 12 0 0 0,1-1 0 0 0,-1 0 0 0 0,0-1 0 0 0,-1 0 0 0 0,0-1 0 0 0,0 0 0 0 0,-1-1 0 0 0,-1 0 0 0 0,0-1 0 0 0,0 0 0 0 0,-1 0 0 0 0,-1-1 0 0 0,0 0 0 0 0,10-26 0 0 0,-15 32 0 0 0,0 0 0 0 0,0 0 0 0 0,0 0 0 0 0,-1-1 0 0 0,0 1 0 0 0,-1 0 0 0 0,0-1 0 0 0,0 1 0 0 0,0 0 0 0 0,-1-1 0 0 0,0 1 0 0 0,-1 0 0 0 0,1-1 0 0 0,-1 1 0 0 0,-1 0 0 0 0,1 0 0 0 0,-1 1 0 0 0,-1-1 0 0 0,1 0 0 0 0,-1 1 0 0 0,0 0 0 0 0,0 0 0 0 0,-1 0 0 0 0,0 1 0 0 0,0-1 0 0 0,0 1 0 0 0,-1 0 0 0 0,0 1 0 0 0,1-1 0 0 0,-2 1 0 0 0,1 0 0 0 0,0 1 0 0 0,-1-1 0 0 0,0 1 0 0 0,0 1 0 0 0,0-1 0 0 0,0 1 0 0 0,0 0 0 0 0,-10-1 0 0 0,-2 2 0 0 0,-1 0 0 0 0,1 1 0 0 0,-1 1 0 0 0,1 1 0 0 0,0 1 0 0 0,0 0 0 0 0,0 2 0 0 0,0 0 0 0 0,0 1 0 0 0,1 1 0 0 0,-25 13 0 0 0,27-11-2 0 0,1 1-1 0 0,0 0 0 0 0,0 1 1 0 0,1 1-1 0 0,1 1 0 0 0,0 0 1 0 0,1 0-1 0 0,0 1 0 0 0,1 1 1 0 0,0 0-1 0 0,-8 17 0 0 0,14-22 1 0 0,0 0-1 0 0,1 1 1 0 0,0-1-1 0 0,0 1 1 0 0,1 0 0 0 0,1 0-1 0 0,0 0 1 0 0,-1 16-1 0 0,3-19 2 0 0,0 0 1 0 0,1 0-1 0 0,0 0 0 0 0,0 0 0 0 0,1 0 1 0 0,0 0-1 0 0,0 0 0 0 0,1 0 0 0 0,0-1 0 0 0,0 1 1 0 0,1-1-1 0 0,7 11 0 0 0,-7-13 1 0 0,1 0 0 0 0,-1 0 0 0 0,1-1 0 0 0,0 0 0 0 0,0 0 0 0 0,1 0 0 0 0,-1 0 0 0 0,1-1 0 0 0,-1 0 0 0 0,1 0 0 0 0,0 0 0 0 0,1-1 0 0 0,-1 0 0 0 0,0 0 0 0 0,8 1 0 0 0,6 0 0 0 0,-1-1 0 0 0,0 0 0 0 0,38-2 0 0 0,-38-2 3 0 0,0 0 0 0 0,0-2 0 0 0,0 0 0 0 0,0-1 0 0 0,-1-1 0 0 0,1 0 0 0 0,-1-2-1 0 0,-1 0 1 0 0,0-1 0 0 0,0-1 0 0 0,0 0 0 0 0,-2-2 0 0 0,1 1 0 0 0,-1-2 0 0 0,-1 0 0 0 0,0-1 0 0 0,-1 0 0 0 0,-1-1-1 0 0,0-1 1 0 0,-1 1 0 0 0,12-24 0 0 0,-20 32-3 0 0,0 1 0 0 0,-1-1 0 0 0,1 1 0 0 0,-2-1 0 0 0,1 0 0 0 0,-1 0 0 0 0,0 0 0 0 0,0 0 0 0 0,-1 0 0 0 0,0 0 0 0 0,0 0 0 0 0,0 0 0 0 0,-1 0 0 0 0,-1 0 0 0 0,1 0 0 0 0,-1 0 0 0 0,0 1 0 0 0,0-1 0 0 0,-1 1 0 0 0,0-1 0 0 0,0 1 0 0 0,0 0 0 0 0,-5-6 0 0 0,2 5 0 0 0,1 0 0 0 0,-1 0 0 0 0,-1 1 0 0 0,1-1 0 0 0,-1 2 0 0 0,0-1 0 0 0,0 1 0 0 0,-1 0 0 0 0,0 0 0 0 0,0 1 0 0 0,0 0 0 0 0,0 0 0 0 0,0 1 0 0 0,-1 0 0 0 0,0 1 0 0 0,1 0 0 0 0,-16-2 0 0 0,-28 0 0 0 0,0 3 0 0 0,0 2 0 0 0,1 1 0 0 0,-1 4 0 0 0,-76 16 0 0 0,105-16-16 0 0,1 1-1 0 0,0 1 0 0 0,0 1 1 0 0,1 1-1 0 0,-32 19 0 0 0,44-23 11 0 0,1-1 0 0 0,0 2-1 0 0,0-1 1 0 0,0 1 0 0 0,1 0 0 0 0,0 0-1 0 0,1 1 1 0 0,-1 0 0 0 0,1 0 0 0 0,1 1-1 0 0,0 0 1 0 0,0-1 0 0 0,0 2 0 0 0,1-1-1 0 0,-3 13 1 0 0,6-17-31 0 0,0-1 0 0 0,1 1-1 0 0,-1 0 1 0 0,1-1 0 0 0,0 1 0 0 0,1 0-1 0 0,-1-1 1 0 0,1 1 0 0 0,0 0 0 0 0,0-1-1 0 0,0 1 1 0 0,1-1 0 0 0,0 0 0 0 0,-1 1-1 0 0,2-1 1 0 0,1 4 0 0 0,4 3-341 0 0,-1-1-1 0 0,1 0 1 0 0,1 0-1 0 0,15 14 1 0 0,4 1-785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45.394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158 89 5983 0 0,'0'-4'1539'0'0,"1"4"-1511"0"0,8-5 788 0 0,11-2 356 0 0,0 4-191 0 0,-1 2-1 0 0,1 0 1 0 0,0 1-1 0 0,22 2 1 0 0,15 1 105 0 0,233-24 1397 0 0,-72 1-1915 0 0,-74 10-309 0 0,74-3 79 0 0,156 4-338 0 0,-324 10 0 0 0,100 14 0 0 0,-92-8 0 0 0,62 2 0 0 0,-89-10-1 0 0,-8 0 2 0 0,-1 2 0 0 0,31 3-1 0 0,-46-3-1 0 0,-1 1 0 0 0,1-1 1 0 0,-1 1-1 0 0,1 1 0 0 0,-1-1 0 0 0,0 1 0 0 0,0 0 0 0 0,0 0 0 0 0,0 1 0 0 0,-1 0 0 0 0,1 0 0 0 0,6 6 1 0 0,14 16-18 0 0,-1 1 0 0 0,21 30 0 0 0,-43-53 18 0 0,-1 1 0 0 0,0-1 0 0 0,0 1 0 0 0,0 0 0 0 0,0-1 0 0 0,-1 1 0 0 0,0 0 0 0 0,1 6 0 0 0,2 43 0 0 0,-3-35 0 0 0,0-14 0 0 0,-1-1 0 0 0,1 0 0 0 0,-1 1 0 0 0,0 0 0 0 0,0-1 0 0 0,-1 1 0 0 0,0-1 0 0 0,1 0 0 0 0,-1 1 0 0 0,-1-1 0 0 0,1 0 0 0 0,-1 1 0 0 0,1-1 0 0 0,-1 0 0 0 0,0 0 0 0 0,-1 0 0 0 0,1 0 0 0 0,-1-1 0 0 0,0 1 0 0 0,0-1 0 0 0,-3 4 0 0 0,-2 0 0 0 0,-1 0 0 0 0,1-1 0 0 0,-1 0 0 0 0,0 0 0 0 0,-1-1 0 0 0,1 0 0 0 0,-17 5 0 0 0,-74 19 0 0 0,73-24 0 0 0,-1 0 0 0 0,-54 0 0 0 0,-59-9-1 0 0,22 0 66 0 0,94 4-65 0 0,-32 1 0 0 0,0-2 0 0 0,1-3 0 0 0,-71-14 0 0 0,-43-15 0 0 0,96 21 0 0 0,-35-18-13 0 0,76 19-12 0 0,-60-10-1 0 0,6 15 26 0 0,2 1 0 0 0,13-2 0 0 0,-34-6 0 0 0,93 10 0 0 0,0 0 0 0 0,0-1 0 0 0,1 0 0 0 0,-1-1 0 0 0,-22-13 0 0 0,10 3-5 0 0,5 2-5 0 0,0 1 0 0 0,-1 1 0 0 0,0 1 1 0 0,-1 0-1 0 0,-28-8 0 0 0,40 17 10 0 0,1 0 0 0 0,-1 0 0 0 0,1 1 0 0 0,-1 0 0 0 0,0 0 0 0 0,-9 3 0 0 0,-57 14 0 0 0,71-16 2 0 0,-7 2-22 0 0,1 0 1 0 0,-19 9 0 0 0,26-10 17 0 0,0 0 1 0 0,0 1 0 0 0,1 0-1 0 0,-1-1 1 0 0,0 1-1 0 0,1 0 1 0 0,0 1-1 0 0,0-1 1 0 0,0 1 0 0 0,-3 4-1 0 0,2-3 2 0 0,1 1 0 0 0,0-1 0 0 0,1 1 0 0 0,-1-1 0 0 0,1 1 0 0 0,0 0 0 0 0,1 0 0 0 0,0 0 0 0 0,-1 0 0 0 0,2 0 0 0 0,-1 0 0 0 0,1 1 0 0 0,0 6 0 0 0,0-9 0 0 0,1-1 0 0 0,0 1 0 0 0,-1 0 0 0 0,1 0 0 0 0,0-1 0 0 0,1 1 0 0 0,-1-1 0 0 0,1 1 0 0 0,-1-1 0 0 0,1 1 0 0 0,0-1 0 0 0,0 0 0 0 0,1 0 0 0 0,-1 0 0 0 0,1 0 0 0 0,-1-1 0 0 0,1 1 0 0 0,0 0 0 0 0,0-1 0 0 0,0 0 0 0 0,0 0 0 0 0,4 2 0 0 0,20 8-14 0 0,0-1 0 0 0,0-1 0 0 0,1-1 1 0 0,37 6-1 0 0,-23-9 16 0 0,0-1-1 0 0,55 0 1 0 0,33-10-2 0 0,-68 1 0 0 0,68 5 0 0 0,172 29 0 0 0,-160-19 0 0 0,11 3 0 0 0,-97-7 0 0 0,0-3 0 0 0,0-2 0 0 0,83-7 0 0 0,147-14-64 0 0,-264 17 67 0 0,-1-2 0 0 0,0 0 1 0 0,0-1-1 0 0,0-1 0 0 0,-1-1 0 0 0,0-1 0 0 0,0 0 0 0 0,-1-2 0 0 0,0 0 1 0 0,-1-1-1 0 0,0-1 0 0 0,0-1 0 0 0,-2 0 0 0 0,1-1 0 0 0,-2-1 0 0 0,23-28 1 0 0,-25 27-1 0 0,-1 0 1 0 0,12-25 0 0 0,-19 32-4 0 0,0 0 0 0 0,-2 0 0 0 0,1 0 0 0 0,-1-1-1 0 0,0 0 1 0 0,2-17 0 0 0,-5 23 0 0 0,0 0 0 0 0,0 0 0 0 0,-1 1 0 0 0,0-1 0 0 0,0 0 0 0 0,0 0 0 0 0,0 1 0 0 0,0-1 0 0 0,-1 0 0 0 0,1 1 0 0 0,-1 0 0 0 0,0-1 0 0 0,0 1 0 0 0,-1 0 0 0 0,1 0 0 0 0,0 0 0 0 0,-1 0 0 0 0,0 1 0 0 0,0-1 0 0 0,0 1 0 0 0,-5-4 0 0 0,0 0 0 0 0,0 1 0 0 0,0 1 0 0 0,0-1 0 0 0,-1 1 0 0 0,0 1 0 0 0,1-1 0 0 0,-18-2 0 0 0,4 3 0 0 0,0 1 0 0 0,0 1 0 0 0,-22 3 0 0 0,-2-1 0 0 0,-200 10 0 0 0,189-2 0 0 0,0 2 0 0 0,-67 22 0 0 0,23-5 0 0 0,-74 1 0 0 0,27-7 0 0 0,13 11 0 0 0,60-14 0 0 0,-97 13 0 0 0,128-27 0 0 0,-36 5 0 0 0,-116-2 0 0 0,170-10 0 0 0,0-1 0 0 0,0-1 0 0 0,1-1 0 0 0,-28-10 0 0 0,12 1 0 0 0,-64-32 0 0 0,95 41 0 0 0,0 0 0 0 0,1-1 0 0 0,-1-1 0 0 0,1 1 0 0 0,-14-15 0 0 0,20 18 0 0 0,0-1 0 0 0,0 1 0 0 0,0-1 0 0 0,0 0 0 0 0,0 0 0 0 0,1 0 0 0 0,0-1 0 0 0,0 1 0 0 0,0 0 0 0 0,0-1 0 0 0,1 1 0 0 0,0-1 0 0 0,0 0 0 0 0,0 1 0 0 0,-1-10 0 0 0,3 13-2 0 0,-1 0 0 0 0,0 0 0 0 0,0 0 0 0 0,1 0 0 0 0,-1 0 0 0 0,1 0 0 0 0,-1 0 0 0 0,1 0 1 0 0,-1 0-1 0 0,1 0 0 0 0,-1 0 0 0 0,1 0 0 0 0,0 1 0 0 0,-1-1 0 0 0,1 0 0 0 0,0 1 0 0 0,0-1 0 0 0,0 0 0 0 0,0 1 0 0 0,-1-1 0 0 0,1 1 0 0 0,0-1 0 0 0,2 0 0 0 0,26-9-22 0 0,-21 8 31 0 0,20-6 36 0 0,0 2-1 0 0,0 0 0 0 0,0 2 0 0 0,53 0 1 0 0,-39 5-947 0 0,-1 1 0 0 0,71 15 0 0 0,-82-11-5036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58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1 164 6447 0 0,'0'-2'524'0'0,"0"1"-1"0"0,0-1 1 0 0,0 0-1 0 0,0 0 1 0 0,0 0-1 0 0,0 0 0 0 0,1 0 1 0 0,-1 1-1 0 0,1-1 1 0 0,1-3-1 0 0,-2 5-388 0 0,0-1-1 0 0,0 1 0 0 0,0-1 1 0 0,0 1-1 0 0,0-1 0 0 0,0 1 1 0 0,0-1-1 0 0,1 1 1 0 0,-1 0-1 0 0,0-1 0 0 0,0 1 1 0 0,1-1-1 0 0,-1 1 0 0 0,0 0 1 0 0,0-1-1 0 0,1 1 0 0 0,-1 0 1 0 0,0-1-1 0 0,1 1 1 0 0,-1 0-1 0 0,0 0 0 0 0,1-1 1 0 0,-1 1-1 0 0,1 0 0 0 0,-1 0 1 0 0,0 0-1 0 0,1-1 0 0 0,-1 1 1 0 0,1 0-1 0 0,-1 0 1 0 0,0 0-1 0 0,1 0 0 0 0,-1 0 1 0 0,1 0-1 0 0,-1 0 0 0 0,1 0 1 0 0,-1 0-1 0 0,1 0 1 0 0,-1 0-1 0 0,0 0 0 0 0,1 0 1 0 0,-1 0-1 0 0,1 1 0 0 0,-1-1 1 0 0,1 0-1 0 0,-1 0 0 0 0,0 0 1 0 0,1 1-1 0 0,-1-1 1 0 0,0 0-1 0 0,1 0 0 0 0,-1 1 1 0 0,0-1-1 0 0,1 0 0 0 0,-1 1 1 0 0,0-1-1 0 0,1 0 0 0 0,-1 1 1 0 0,0 0-1 0 0,3 3 144 0 0,0 0 1 0 0,0 1-1 0 0,-1-1 0 0 0,0 1 1 0 0,0 0-1 0 0,0-1 0 0 0,-1 1 1 0 0,2 9-1 0 0,4 45 67 0 0,-3-19 1 0 0,1-1-74 0 0,-4-36-100 0 0,0 10-99 0 0,8 64 162 0 0,-5-32-203 0 0,-3-34 44 0 0,1 1-12 0 0,-1-4-61 0 0,0 5 21 0 0,1-1 1 0 0,0 1 0 0 0,1-1-1 0 0,1 0 1 0 0,8 21 0 0 0,-7-25-1 0 0,0 0 1 0 0,0-1 0 0 0,9 11-1 0 0,-13-16-19 0 0,1-1-1 0 0,-1 1 0 0 0,1 0 0 0 0,-1-1 0 0 0,1 1 0 0 0,0-1 0 0 0,0 0 1 0 0,0 0-1 0 0,-1 1 0 0 0,1-1 0 0 0,0 0 0 0 0,0-1 0 0 0,1 1 0 0 0,-1 0 0 0 0,0 0 1 0 0,0-1-1 0 0,0 0 0 0 0,0 1 0 0 0,4-1 0 0 0,-3-1 10 0 0,0 0-1 0 0,0 0 0 0 0,-1 0 1 0 0,1 0-1 0 0,-1-1 1 0 0,1 1-1 0 0,-1-1 1 0 0,1 1-1 0 0,-1-1 0 0 0,0 0 1 0 0,0 0-1 0 0,0 0 1 0 0,0 0-1 0 0,0-1 1 0 0,3-4-1 0 0,3-5 157 0 0,11-26 0 0 0,-9 19-98 0 0,19-43 442 0 0,27-82 0 0 0,-9 20-65 0 0,-38 101-408 0 0,0 0 0 0 0,-2 0 0 0 0,0-1 0 0 0,-2 1 0 0 0,0-1 0 0 0,-2-1 0 0 0,1-30 0 0 0,-4 55-54 0 0,0 0-1 0 0,0 0 0 0 0,0 0 1 0 0,0 0-1 0 0,0 0 1 0 0,0 0-1 0 0,0 0 1 0 0,0 0-1 0 0,1 0 0 0 0,-1 0 1 0 0,0 0-1 0 0,0 0 1 0 0,0 0-1 0 0,0 0 1 0 0,0 0-1 0 0,0 0 0 0 0,0 0 1 0 0,0 0-1 0 0,0 0 1 0 0,0 0-1 0 0,0 0 1 0 0,0 0-1 0 0,0 0 0 0 0,0 0 1 0 0,0 0-1 0 0,0 0 1 0 0,0 0-1 0 0,0 0 1 0 0,0 0-1 0 0,1 0 0 0 0,-1 0 1 0 0,0 0-1 0 0,0 0 1 0 0,0 0-1 0 0,0 0 1 0 0,0 0-1 0 0,0 0 0 0 0,0-1 1 0 0,0 1-1 0 0,0 0 1 0 0,0 0-1 0 0,0 0 1 0 0,4 9-971 0 0,2 3-6510 0 0,-1-4-301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59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13 109 10591 0 0,'-1'0'34'0'0,"1"0"0"0"0,0 0 0 0 0,-1 0 0 0 0,1 0 0 0 0,0 0 0 0 0,-1 0 0 0 0,1 0 0 0 0,0 1 0 0 0,-1-1 0 0 0,1 0 0 0 0,0 0 0 0 0,-1 0 0 0 0,1 0 0 0 0,0 0 0 0 0,0 0 0 0 0,-1 1 0 0 0,1-1 0 0 0,0 0-1 0 0,0 0 1 0 0,-1 0 0 0 0,1 1 0 0 0,0-1 0 0 0,0 0 0 0 0,0 0 0 0 0,-1 1 0 0 0,1-1 0 0 0,0 0 0 0 0,0 1 0 0 0,0-1 0 0 0,0 0 0 0 0,0 0 0 0 0,0 1 0 0 0,-1-1 0 0 0,1 0 0 0 0,0 1 0 0 0,0 0 0 0 0,1 25 713 0 0,-1-20-328 0 0,2 11-350 0 0,0-4 122 0 0,-1 0 0 0 0,-1 24 1 0 0,0-24 32 0 0,-2 38 2152 0 0,0-40-2020 0 0,-2 33 2718 0 0,4-36-2922 0 0,-1 7 442 0 0,0 0 0 0 0,1 0 0 0 0,4 29 0 0 0,-4-44-583 0 0,0 1 0 0 0,0 0 0 0 0,0-1 0 0 0,0 1 0 0 0,0 0 0 0 0,1-1 0 0 0,-1 1 1 0 0,0 0-1 0 0,0-1 0 0 0,0 1 0 0 0,1-1 0 0 0,-1 1 0 0 0,0 0 0 0 0,0-1 0 0 0,1 1 0 0 0,-1-1 0 0 0,1 1 0 0 0,-1-1 0 0 0,0 1 0 0 0,1-1 0 0 0,-1 0 0 0 0,1 1 0 0 0,-1-1 0 0 0,1 1 0 0 0,-1-1 0 0 0,1 0 0 0 0,0 1 0 0 0,-1-1 1 0 0,2 0-1 0 0,-1 0 3 0 0,-1 0 0 0 0,1-1 0 0 0,0 1 0 0 0,0-1 0 0 0,0 1 0 0 0,0-1 1 0 0,-1 0-1 0 0,1 1 0 0 0,0-1 0 0 0,0 0 0 0 0,-1 1 0 0 0,1-1 0 0 0,-1 0 1 0 0,1 0-1 0 0,-1 0 0 0 0,1-1 0 0 0,4-6 44 0 0,-1 0 1 0 0,-1 0-1 0 0,4-10 0 0 0,-5 6-49 0 0,1 0 0 0 0,-2-1 0 0 0,0 1 0 0 0,0-1 0 0 0,-1 1 0 0 0,-2-17 0 0 0,-16-75 223 0 0,12 76-250 0 0,2 15 96 0 0,1 1-1 0 0,1 0 1 0 0,0-1 0 0 0,0 0-1 0 0,1-20 1 0 0,2 29-57 0 0,-1 1 0 0 0,1 0 0 0 0,-1 0 0 0 0,1-1-1 0 0,0 1 1 0 0,0 0 0 0 0,1 0 0 0 0,-1 0 0 0 0,1 0 0 0 0,-1 0 0 0 0,1 1 0 0 0,0-1 0 0 0,0 0-1 0 0,0 1 1 0 0,0-1 0 0 0,1 1 0 0 0,-1 0 0 0 0,1 0 0 0 0,0 0 0 0 0,-1 0 0 0 0,1 0 0 0 0,0 0 0 0 0,0 1-1 0 0,0-1 1 0 0,0 1 0 0 0,6-2 0 0 0,-2 2 16 0 0,1-1 1 0 0,0 1-1 0 0,-1 0 1 0 0,1 0-1 0 0,-1 1 0 0 0,1 0 1 0 0,0 1-1 0 0,-1 0 0 0 0,1 0 1 0 0,-1 0-1 0 0,1 1 1 0 0,-1 0-1 0 0,14 7 0 0 0,-17-8-26 0 0,0 1-1 0 0,0 0 1 0 0,0 1-1 0 0,-1-1 1 0 0,1 1-1 0 0,-1 0 1 0 0,0-1-1 0 0,0 2 1 0 0,0-1-1 0 0,0 0 1 0 0,4 6-1 0 0,-6-6-1 0 0,1 0-1 0 0,-1 0 1 0 0,0 0-1 0 0,0 0 0 0 0,0 0 1 0 0,0 0-1 0 0,-1 0 0 0 0,1 0 1 0 0,-1 0-1 0 0,1 0 1 0 0,-1 1-1 0 0,0-1 0 0 0,-1 0 1 0 0,1 0-1 0 0,-1 0 0 0 0,1 0 1 0 0,-2 4-1 0 0,0-1 4 0 0,-1 0 0 0 0,0 0 0 0 0,0 0 0 0 0,0-1 0 0 0,-1 0 0 0 0,0 1 0 0 0,0-1 0 0 0,0-1 0 0 0,0 1 0 0 0,-1 0 0 0 0,0-1 0 0 0,0 0 0 0 0,0 0 0 0 0,-1-1 0 0 0,-5 4 0 0 0,4-3 6 0 0,-1 0-1 0 0,1-1 0 0 0,-1 1 1 0 0,0-1-1 0 0,0-1 1 0 0,0 0-1 0 0,-1 0 1 0 0,1 0-1 0 0,-1-1 1 0 0,-16 0-1 0 0,21-2-16 0 0,0 1-1 0 0,0-1 1 0 0,1 0 0 0 0,-1 0-1 0 0,-7-3 1 0 0,10 3-2 0 0,0 1 0 0 0,0-1 0 0 0,-1 1 1 0 0,1-1-1 0 0,0 1 0 0 0,0-1 0 0 0,0 0 1 0 0,0 0-1 0 0,0 1 0 0 0,1-1 0 0 0,-1 0 1 0 0,0 0-1 0 0,0 0 0 0 0,0 0 0 0 0,1 0 1 0 0,-1 0-1 0 0,1 0 0 0 0,-1 0 0 0 0,1 0 1 0 0,-1 0-1 0 0,1-1 0 0 0,-1 1 0 0 0,1-1 0 0 0,0 1-42 0 0,0 0 0 0 0,0 1 0 0 0,1-1 0 0 0,-1 1 0 0 0,0-1 0 0 0,1 1-1 0 0,-1-1 1 0 0,0 1 0 0 0,1-1 0 0 0,-1 1 0 0 0,0-1 0 0 0,1 1 0 0 0,-1 0 0 0 0,1-1-1 0 0,-1 1 1 0 0,1-1 0 0 0,-1 1 0 0 0,1 0 0 0 0,0 0 0 0 0,-1-1 0 0 0,1 1-1 0 0,-1 0 1 0 0,1 0 0 0 0,-1 0 0 0 0,1 0 0 0 0,0-1 0 0 0,-1 1 0 0 0,1 0 0 0 0,0 0-1 0 0,-1 0 1 0 0,1 0 0 0 0,-1 1 0 0 0,1-1 0 0 0,0 0 0 0 0,26 3-2921 0 0,-26-3 2402 0 0,11 3-6900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59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12 312 15199 0 0,'-1'1'112'0'0,"0"0"0"0"0,0 0-1 0 0,0 0 1 0 0,0 0 0 0 0,0 0-1 0 0,0 0 1 0 0,0 1 0 0 0,1-1-1 0 0,-1 0 1 0 0,0 1 0 0 0,1-1-1 0 0,0 1 1 0 0,-1-1 0 0 0,1 0 0 0 0,-1 3-1 0 0,5 28 154 0 0,-1-19 251 0 0,0-1-266 0 0,6 31-245 0 0,-7-10 3212 0 0,-2-33-3180 0 0,0 0-1 0 0,0 0 1 0 0,0 0 0 0 0,0 1-1 0 0,0-1 1 0 0,0 0 0 0 0,0 0-1 0 0,0 0 1 0 0,0 0-1 0 0,0 0 1 0 0,0 1 0 0 0,0-1-1 0 0,0 0 1 0 0,0 0 0 0 0,0 0-1 0 0,0 0 1 0 0,0 0 0 0 0,0 1-1 0 0,0-1 1 0 0,0 0-1 0 0,0 0 1 0 0,1 0 0 0 0,-1 0-1 0 0,0 0 1 0 0,0 0 0 0 0,0 0-1 0 0,0 1 1 0 0,0-1-1 0 0,0 0 1 0 0,0 0 0 0 0,0 0-1 0 0,1 0 1 0 0,-1 0 0 0 0,0 0-1 0 0,0 0 1 0 0,0 0-1 0 0,0 0 1 0 0,0 0 0 0 0,0 0-1 0 0,1 1 1 0 0,-1-1 0 0 0,0 0-1 0 0,0 0 1 0 0,0 0 0 0 0,7-5 486 0 0,4-10-404 0 0,-3-1-53 0 0,-2 1 1 0 0,0-1-1 0 0,0-1 1 0 0,-1 1-1 0 0,2-19 1 0 0,7-85 222 0 0,-14 91-235 0 0,-4-50 1 0 0,-1-2 278 0 0,5 80-327 0 0,-1 0-1 0 0,1 0 1 0 0,0 0-1 0 0,0 0 1 0 0,0 0-1 0 0,0 0 1 0 0,1 0-1 0 0,-1 0 1 0 0,0 0-1 0 0,0 0 1 0 0,1 0-1 0 0,-1 0 1 0 0,0 0-1 0 0,1 0 1 0 0,-1 1-1 0 0,1-1 1 0 0,-1 0-1 0 0,1 0 1 0 0,0 0-1 0 0,-1 0 1 0 0,1 1-1 0 0,0-1 1 0 0,-1 0-1 0 0,1 1 1 0 0,0-1-1 0 0,0 0 1 0 0,0 1-1 0 0,0-1 1 0 0,0 1-1 0 0,-1 0 1 0 0,1-1-1 0 0,0 1 1 0 0,0-1-1 0 0,0 1 1 0 0,0 0-1 0 0,0 0 1 0 0,0 0-1 0 0,0 0 1 0 0,0 0-1 0 0,0 0 1 0 0,0 0-1 0 0,0 0 1 0 0,0 0-1 0 0,0 0 1 0 0,0 0-1 0 0,2 1 0 0 0,5 1 59 0 0,1 1 0 0 0,-1 0-1 0 0,1 0 1 0 0,10 7-1 0 0,-10-6-44 0 0,2 1 77 0 0,0 1 0 0 0,-1 1 0 0 0,17 12 0 0 0,-24-17-70 0 0,0 1 0 0 0,0-1 0 0 0,0 1 0 0 0,-1 0 0 0 0,1 0 0 0 0,-1 0 0 0 0,1 0 0 0 0,-1 0 0 0 0,0 1 0 0 0,0-1 0 0 0,0 1 0 0 0,-1-1 0 0 0,1 1 0 0 0,-1 0 0 0 0,1 4 0 0 0,-2-6-22 0 0,0-1 0 0 0,0 0 0 0 0,0 1 0 0 0,0-1 0 0 0,0 1 0 0 0,0-1-1 0 0,-1 1 1 0 0,1-1 0 0 0,-1 0 0 0 0,1 1 0 0 0,-1-1 0 0 0,1 1 0 0 0,-1-1 0 0 0,0 0 0 0 0,1 0-1 0 0,-1 1 1 0 0,0-1 0 0 0,0 0 0 0 0,-2 1 0 0 0,1 1 11 0 0,-1-1-1 0 0,0 0 0 0 0,0 0 1 0 0,1-1-1 0 0,-2 1 1 0 0,1-1-1 0 0,0 1 1 0 0,-4 0-1 0 0,-5 1 30 0 0,0 0 0 0 0,0-1 0 0 0,-19 1 0 0 0,10-3-6 0 0,18-1-215 0 0,-1 1 0 0 0,0-1-1 0 0,1 1 1 0 0,-1 0 0 0 0,0 1 0 0 0,1-1-1 0 0,-1 0 1 0 0,0 1 0 0 0,1 0-1 0 0,-5 1 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1:01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1 11055 0 0,'-7'3'264'0'0,"1"0"0"0"0,-1 1 0 0 0,1 0 0 0 0,0 0 0 0 0,1 1 0 0 0,-1-1 0 0 0,1 1 0 0 0,-6 7 0 0 0,2-3-40 0 0,-6 6 477 0 0,0 1-1 0 0,1 1 1 0 0,1 1-1 0 0,1-1 0 0 0,-20 39 1 0 0,25-41-260 0 0,1 0 1 0 0,0 0-1 0 0,1 1 1 0 0,0-1-1 0 0,2 1 1 0 0,0 1-1 0 0,0-1 1 0 0,0 21-1 0 0,3-33 10 0 0,3 8-319 0 0,6 41-11 0 0,-8-49-103 0 0,-1 0 1 0 0,1-1-1 0 0,1 1 0 0 0,-1 0 1 0 0,0-1-1 0 0,1 1 0 0 0,0 0 0 0 0,0-1 1 0 0,0 0-1 0 0,0 0 0 0 0,0 1 1 0 0,1-1-1 0 0,-1 0 0 0 0,1-1 0 0 0,0 1 1 0 0,0 0-1 0 0,0-1 0 0 0,0 0 0 0 0,0 0 1 0 0,1 0-1 0 0,-1 0 0 0 0,1 0 1 0 0,-1-1-1 0 0,1 1 0 0 0,0-1 0 0 0,0 0 1 0 0,-1 0-1 0 0,1 0 0 0 0,0-1 1 0 0,0 1-1 0 0,7-1 0 0 0,1-1 37 0 0,1 0 0 0 0,-1 0-1 0 0,0-1 1 0 0,1-1 0 0 0,-1 0-1 0 0,0-1 1 0 0,22-10 0 0 0,-21 7-22 0 0,-1 0 0 0 0,0-1 0 0 0,0 0 0 0 0,-1-1 0 0 0,0 0-1 0 0,-1-1 1 0 0,0 0 0 0 0,0 0 0 0 0,-1-1 0 0 0,0-1 0 0 0,-1 0 0 0 0,7-14 0 0 0,-5 9-15 0 0,-2-1-1 0 0,0 0 0 0 0,-1-1 1 0 0,0 0-1 0 0,-2 0 1 0 0,0 0-1 0 0,-2 0 1 0 0,3-26-1 0 0,-6 38-13 0 0,0 0-1 0 0,0 0 1 0 0,0-1 0 0 0,-1 1-1 0 0,0 0 1 0 0,-1 0-1 0 0,1 0 1 0 0,-1 0 0 0 0,-5-11-1 0 0,5 15 10 0 0,0-1 1 0 0,0 2-1 0 0,0-1 0 0 0,0 0 1 0 0,0 0-1 0 0,0 0 0 0 0,-1 1 0 0 0,1-1 1 0 0,-1 1-1 0 0,0 0 0 0 0,0 0 0 0 0,0 0 1 0 0,0 0-1 0 0,0 1 0 0 0,0-1 1 0 0,0 1-1 0 0,-1-1 0 0 0,1 1 0 0 0,0 0 1 0 0,-1 1-1 0 0,-6-2 0 0 0,0 2 21 0 0,-1 0-1 0 0,0 0 0 0 0,0 1 1 0 0,1 0-1 0 0,-1 1 0 0 0,1 0 1 0 0,-1 1-1 0 0,1 0 1 0 0,0 1-1 0 0,-16 7 0 0 0,2 2-14 0 0,1 0-1 0 0,0 2 0 0 0,-21 18 0 0 0,27-20-18 0 0,2 1 0 0 0,-1 0 0 0 0,-17 23 0 0 0,26-27 0 0 0,-1 0 0 0 0,2 1 0 0 0,-1-1 0 0 0,1 1 0 0 0,1 1 0 0 0,0-1 0 0 0,-3 13 0 0 0,3-2-12 0 0,6-4-1695 0 0,10 52-6598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1:02.2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246 228 5527 0 0,'1'-17'1055'0'0,"0"12"-492"0"0,-1 0-1 0 0,0 1 1 0 0,0-1-1 0 0,0 1 1 0 0,0-1 0 0 0,-1 0-1 0 0,0-4 1 0 0,0 8-412 0 0,1 0 0 0 0,0 1 0 0 0,-1-1 0 0 0,1 0 0 0 0,0 1 0 0 0,-1-1 0 0 0,1 0 0 0 0,-1 0 0 0 0,1 1 0 0 0,-1-1 0 0 0,0 1 0 0 0,1-1 0 0 0,-1 1 0 0 0,0-1 0 0 0,1 1 0 0 0,-1-1 0 0 0,0 1 0 0 0,0-1 0 0 0,-1 1 76 0 0,1-1 0 0 0,-1 1 0 0 0,0 0-1 0 0,1 0 1 0 0,-1-1 0 0 0,0 1 0 0 0,1 0 0 0 0,-1 1-1 0 0,1-1 1 0 0,-1 0 0 0 0,0 0 0 0 0,-2 2 0 0 0,-7 2 343 0 0,0 0-1 0 0,0 1 1 0 0,0 0 0 0 0,1 1 0 0 0,0 1 0 0 0,0-1 0 0 0,-11 10 0 0 0,7-3-272 0 0,0 0-1 0 0,0 1 0 0 0,-19 26 1 0 0,28-32-246 0 0,0-1 1 0 0,1 1 0 0 0,-1 0-1 0 0,2 0 1 0 0,-1 1-1 0 0,1-1 1 0 0,0 1 0 0 0,1 0-1 0 0,0-1 1 0 0,0 1 0 0 0,0 16-1 0 0,1-21-30 0 0,2 0 0 0 0,-1 0 0 0 0,0 0 1 0 0,1 0-1 0 0,0 0 0 0 0,0 0 0 0 0,0 0 0 0 0,0 0 0 0 0,1 0 0 0 0,-1 0 0 0 0,1-1 1 0 0,0 1-1 0 0,0-1 0 0 0,1 1 0 0 0,-1-1 0 0 0,1 0 0 0 0,-1 0 0 0 0,1 0 0 0 0,0 0 1 0 0,0 0-1 0 0,1-1 0 0 0,-1 1 0 0 0,0-1 0 0 0,1 0 0 0 0,-1 0 0 0 0,1 0 0 0 0,7 2 0 0 0,-2-1 2 0 0,0 0-1 0 0,0-1 0 0 0,1 0 0 0 0,-1 0 0 0 0,0-1 1 0 0,1-1-1 0 0,-1 1 0 0 0,19-3 0 0 0,-14 0 5 0 0,0-1-1 0 0,1 0 1 0 0,-1-1 0 0 0,-1-1 0 0 0,17-7-1 0 0,-2-3-1 0 0,-1 0-1 0 0,-1-2 0 0 0,0-1 0 0 0,40-36 1 0 0,-49 39-19 0 0,0-2 0 0 0,-2 1 0 0 0,0-2 0 0 0,15-22-1 0 0,-25 33-4 0 0,-1 0-1 0 0,0-1 0 0 0,0 1 0 0 0,-1-1 1 0 0,0 1-1 0 0,0-1 0 0 0,-1 0 0 0 0,0 0 1 0 0,0-1-1 0 0,-1 1 0 0 0,0 0 0 0 0,0 0 1 0 0,-1-1-1 0 0,-1-15 0 0 0,0 19 4 0 0,-1 0 1 0 0,1 0-1 0 0,0 0 1 0 0,-1 0-1 0 0,0 0 0 0 0,0 1 1 0 0,-1-1-1 0 0,1 1 0 0 0,-1-1 1 0 0,0 1-1 0 0,0 0 0 0 0,0 0 1 0 0,-5-4-1 0 0,2 3 16 0 0,0 0-1 0 0,0 1 1 0 0,-1-1 0 0 0,1 1-1 0 0,-1 1 1 0 0,0-1-1 0 0,-14-4 1 0 0,3 3 13 0 0,-1 1 1 0 0,1 1-1 0 0,-1 0 0 0 0,1 1 1 0 0,-1 1-1 0 0,-25 2 0 0 0,18 1-34 0 0,0 1 0 0 0,1 1 0 0 0,-36 10 0 0 0,50-11 0 0 0,1 1 0 0 0,-1 0 0 0 0,1 0 0 0 0,0 1 0 0 0,0 1 0 0 0,1-1 0 0 0,0 1 0 0 0,0 1 0 0 0,0 0 0 0 0,-12 12 0 0 0,20-17-17 0 0,-2 1-8 0 0,1-1 1 0 0,0 0-1 0 0,0 1 1 0 0,0 0-1 0 0,0-1 1 0 0,0 1-1 0 0,1 0 1 0 0,-1 0-1 0 0,1 0 1 0 0,-1 4-1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07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0 131 2759 0 0,'0'-4'742'0'0,"0"0"1"0"0,1 0-1 0 0,-1 0 0 0 0,1 0 0 0 0,0 1 0 0 0,0-1 0 0 0,0 0 0 0 0,0 1 0 0 0,1-1 0 0 0,-1 1 0 0 0,1-1 0 0 0,2-2 0 0 0,-4 5-662 0 0,0 1 0 0 0,1 0 0 0 0,-1 0 0 0 0,0 0 0 0 0,0 0 0 0 0,0 0 0 0 0,0 0 0 0 0,0 0 1 0 0,1 0-1 0 0,-1 0 0 0 0,0 0 0 0 0,0-1 0 0 0,0 1 0 0 0,0 0 0 0 0,1 0 0 0 0,-1 0 0 0 0,0 0 0 0 0,0 0 0 0 0,0 0 0 0 0,1 0 0 0 0,-1 0 0 0 0,0 0 0 0 0,0 1 0 0 0,0-1 1 0 0,0 0-1 0 0,1 0 0 0 0,-1 0 0 0 0,0 0 0 0 0,0 0 0 0 0,0 0 0 0 0,0 0 0 0 0,0 0 0 0 0,1 0 0 0 0,-1 0 0 0 0,0 1 0 0 0,0-1 0 0 0,0 0 0 0 0,0 0 0 0 0,0 0 0 0 0,0 0 1 0 0,1 1-1 0 0,1 9 1759 0 0,-2 11-256 0 0,0-20-1544 0 0,-5 50 1869 0 0,1-21-1500 0 0,1 0 1 0 0,2 0 0 0 0,1 0 0 0 0,1 0 0 0 0,8 40 0 0 0,-5-51-275 0 0,0-1-1 0 0,10 23 1 0 0,-12-35-91 0 0,1-1 1 0 0,-1 0-1 0 0,1 0 0 0 0,0 0 0 0 0,1 0 1 0 0,-1-1-1 0 0,1 1 0 0 0,0-1 0 0 0,0 0 1 0 0,0 0-1 0 0,10 7 0 0 0,-11-9-27 0 0,0 0 0 0 0,1-1 0 0 0,-1 0 0 0 0,1 0 0 0 0,-1 0 0 0 0,1 0 0 0 0,-1 0 0 0 0,1 0 1 0 0,0-1-1 0 0,-1 0 0 0 0,1 0 0 0 0,0 0 0 0 0,-1 0 0 0 0,1-1 0 0 0,0 1 0 0 0,-1-1 0 0 0,1 0 0 0 0,-1 0 0 0 0,1 0 0 0 0,-1 0 0 0 0,1-1 0 0 0,3-2 0 0 0,0 1-3 0 0,-1-1 0 0 0,0 0-1 0 0,0-1 1 0 0,0 0 0 0 0,0 1-1 0 0,0-2 1 0 0,-1 1 0 0 0,0-1-1 0 0,8-11 1 0 0,-7 5-13 0 0,0 0 0 0 0,0 0 0 0 0,-1-1 0 0 0,-1 0 0 0 0,0 0 0 0 0,0 0 0 0 0,-2 0 0 0 0,1 0 0 0 0,-1-23 0 0 0,-1 13 0 0 0,-2 1 0 0 0,0-1 0 0 0,-2 1 0 0 0,-1 0 0 0 0,-6-23 0 0 0,7 33 0 0 0,-2 0 0 0 0,1 0 0 0 0,-1 0 0 0 0,-1 1 0 0 0,0 0 0 0 0,-1 0 0 0 0,0 1 0 0 0,-14-17 0 0 0,17 23 0 0 0,0 0 0 0 0,0 1 0 0 0,0-1 0 0 0,-1 1 0 0 0,1 0 0 0 0,-1 0 0 0 0,0 0 0 0 0,0 0 0 0 0,-9-2 0 0 0,10 4 0 0 0,0 0 0 0 0,0 0 0 0 0,0 1 0 0 0,0-1 0 0 0,0 1 0 0 0,0 0 0 0 0,0 0 0 0 0,0 0 0 0 0,0 1 0 0 0,0 0 0 0 0,0-1 0 0 0,0 1 0 0 0,0 1 0 0 0,-6 2 0 0 0,6-2 0 0 0,0 0 0 0 0,0 1 0 0 0,1-1 0 0 0,-1 1 0 0 0,1 0 0 0 0,-1 0 0 0 0,1 0 0 0 0,0 0 0 0 0,0 1 0 0 0,0 0 0 0 0,1-1 0 0 0,-1 1 0 0 0,1 0 0 0 0,0 0 0 0 0,0 0 0 0 0,0 0 0 0 0,-1 7 0 0 0,-2 7 0 0 0,1 0 0 0 0,-4 35 0 0 0,6-39 0 0 0,-1 18 0 0 0,-1 33 0 0 0,4 7 0 0 0,2-50 0 0 0,4 28 0 0 0,10 17-33 0 0,-12-53-134 0 0,4-3-33 0 0,23 36-1599 0 0,-23-35-6394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18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67 3223 0 0,'-5'0'433'0'0,"0"1"0"0"0,0 0 0 0 0,-1 0 0 0 0,1 0-1 0 0,0 0 1 0 0,0 1 0 0 0,0 0 0 0 0,0 0 0 0 0,1 0-1 0 0,-1 1 1 0 0,1 0 0 0 0,-1 0 0 0 0,1 0 0 0 0,0 0-1 0 0,0 1 1 0 0,-5 5 0 0 0,7-8-191 0 0,0 1-1 0 0,1 0 1 0 0,-1 0-1 0 0,1 0 1 0 0,0 0 0 0 0,-1 1-1 0 0,1-1 1 0 0,0 0 0 0 0,0 0-1 0 0,0 1 1 0 0,1-1 0 0 0,-1 1-1 0 0,1-1 1 0 0,-1 1 0 0 0,1-1-1 0 0,0 1 1 0 0,0-1 0 0 0,0 1-1 0 0,0-1 1 0 0,0 1-1 0 0,0-1 1 0 0,1 0 0 0 0,0 1-1 0 0,-1-1 1 0 0,1 1 0 0 0,0-1-1 0 0,0 0 1 0 0,0 1 0 0 0,0-1-1 0 0,0 0 1 0 0,1 0 0 0 0,-1 0-1 0 0,1 0 1 0 0,-1 0 0 0 0,1 0-1 0 0,2 1 1 0 0,0 1-176 0 0,1 0-1 0 0,0-1 1 0 0,0 0-1 0 0,1 0 1 0 0,-1 0 0 0 0,0-1-1 0 0,1 1 1 0 0,0-1 0 0 0,-1 0-1 0 0,1-1 1 0 0,0 0-1 0 0,0 0 1 0 0,0 0 0 0 0,0 0-1 0 0,0-1 1 0 0,0 0 0 0 0,0-1-1 0 0,0 1 1 0 0,0-1-1 0 0,0 0 1 0 0,0 0 0 0 0,-1-1-1 0 0,1 0 1 0 0,6-3 0 0 0,-7 3 17 0 0,0 0 0 0 0,0-1 0 0 0,0 1 1 0 0,0-1-1 0 0,-1 0 0 0 0,1-1 0 0 0,-1 1 1 0 0,0-1-1 0 0,0 0 0 0 0,-1 0 1 0 0,7-9-1 0 0,-8 10-57 0 0,0-1 0 0 0,0 0 0 0 0,0 1 1 0 0,-1-1-1 0 0,1 0 0 0 0,-1 0 0 0 0,0 0 0 0 0,0 0 1 0 0,-1-1-1 0 0,1 1 0 0 0,-1 0 0 0 0,0 0 0 0 0,0 0 1 0 0,0 0-1 0 0,-1-1 0 0 0,-1-6 0 0 0,1 6-26 0 0,-1 0 0 0 0,0 0 0 0 0,0 0 0 0 0,0 1 0 0 0,-1-1 0 0 0,1 1 0 0 0,-1 0 0 0 0,0-1 0 0 0,-1 1 0 0 0,1 1 0 0 0,-1-1 0 0 0,1 0 0 0 0,-1 1 0 0 0,0 0 0 0 0,0 0 0 0 0,-1 0 0 0 0,1 0 0 0 0,-1 1 0 0 0,1 0 0 0 0,-1 0 0 0 0,-9-3 0 0 0,8 3 0 0 0,0 0 0 0 0,0 1 0 0 0,1 0 0 0 0,-1 0 0 0 0,0 1 0 0 0,0 0 0 0 0,0 0 0 0 0,0 0 0 0 0,0 0 0 0 0,0 1 0 0 0,0 0 0 0 0,0 0 0 0 0,0 1 0 0 0,1 0 0 0 0,-1 0 0 0 0,0 0 0 0 0,1 1 0 0 0,-7 3 0 0 0,9-3 0 0 0,0-1 1 0 0,0 0-1 0 0,0 1 0 0 0,0 0 0 0 0,0-1 0 0 0,1 1 1 0 0,-1 0-1 0 0,1 1 0 0 0,0-1 0 0 0,0 0 0 0 0,0 1 1 0 0,-2 3-1 0 0,4-5-1 0 0,-1 1 1 0 0,1-1-1 0 0,-1 0 0 0 0,1 0 1 0 0,0 0-1 0 0,-1 1 1 0 0,1-1-1 0 0,0 0 0 0 0,1 0 1 0 0,-1 1-1 0 0,0-1 1 0 0,1 0-1 0 0,-1 0 0 0 0,1 0 1 0 0,0 1-1 0 0,0-1 1 0 0,-1 0-1 0 0,1 0 0 0 0,1 0 1 0 0,-1 0-1 0 0,3 3 1 0 0,0 0-269 0 0,0 0 1 0 0,0-1-1 0 0,1 1 1 0 0,0-1-1 0 0,0 0 1 0 0,0-1-1 0 0,7 5 1 0 0,-2-4-1238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19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72 7831 0 0,'-2'-13'827'0'0,"3"22"-292"0"0,1 19 361 0 0,-6 119 6413 0 0,3-114-6229 0 0,0-54-3021 0 0,-7-34 0 0 0,-1-11-1232 0 0,8 52 3037 0 0,-1-40-572 0 0,2 51 940 0 0,0 0-1 0 0,0 0 1 0 0,1 0-1 0 0,-1 0 1 0 0,1 0 0 0 0,0 0-1 0 0,0 0 1 0 0,0 0 0 0 0,0 0-1 0 0,0 1 1 0 0,1-1 0 0 0,-1 0-1 0 0,4-4 1 0 0,-3 6 62 0 0,-1 0-1 0 0,1 0 1 0 0,-1 0 0 0 0,1 0 0 0 0,-1 1 0 0 0,1-1-1 0 0,0 0 1 0 0,-1 1 0 0 0,1-1 0 0 0,0 1-1 0 0,-1 0 1 0 0,1-1 0 0 0,3 1 0 0 0,27 0 1730 0 0,-11 1-1128 0 0,123-10 616 0 0,-134 7-1250 0 0,-2 1-1781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19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 4607 0 0,'-1'-1'49'0'0,"0"1"0"0"0,1 0 1 0 0,-1 0-1 0 0,1 0 0 0 0,-1 0 0 0 0,1 0 0 0 0,-1 0 0 0 0,1 0 0 0 0,-1 0 0 0 0,1 0 0 0 0,-1 0 0 0 0,1 0 0 0 0,-1 0 0 0 0,1 1 0 0 0,-1-1 0 0 0,1 0 0 0 0,-1 0 0 0 0,1 1 0 0 0,-1-1 0 0 0,1 0 0 0 0,-1 0 0 0 0,1 1 0 0 0,-1-1 0 0 0,1 0 0 0 0,0 1 0 0 0,-1-1 0 0 0,1 1 0 0 0,0-1 0 0 0,-1 1 0 0 0,1-1 0 0 0,0 0 0 0 0,-1 1 0 0 0,1-1 0 0 0,0 1 0 0 0,0-1 0 0 0,0 1 0 0 0,0 0 0 0 0,-1-1 0 0 0,1 1 0 0 0,0-1 0 0 0,0 1 0 0 0,0-1 0 0 0,0 1 1 0 0,0-1-1 0 0,0 1 0 0 0,1 0 238 0 0,-1 0 0 0 0,1 1 0 0 0,-1-1 0 0 0,1 0 0 0 0,-1 0 0 0 0,1-1 0 0 0,0 1 0 0 0,-1 0 0 0 0,1 0 0 0 0,0 0 0 0 0,0 0 0 0 0,0 0 0 0 0,0-1 0 0 0,-1 1 0 0 0,1 0 0 0 0,0-1 0 0 0,0 1 0 0 0,0-1 0 0 0,0 1 0 0 0,0-1 0 0 0,3 1 0 0 0,4 1 1013 0 0,1-1-1 0 0,0 0 1 0 0,12 0 0 0 0,54-6 697 0 0,-34 1-2152 0 0,-31 2-528 0 0,1 0-197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0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38 8751 0 0,'0'0'25'0'0,"0"-1"0"0"0,0 1 0 0 0,0 0 0 0 0,0 0 0 0 0,0 0 0 0 0,-1 0 0 0 0,1 0 0 0 0,0 0 0 0 0,0 0 0 0 0,0 0 0 0 0,0 0 0 0 0,0 0-1 0 0,0 0 1 0 0,0 0 0 0 0,-1 0 0 0 0,1 0 0 0 0,0 0 0 0 0,0 0 0 0 0,0 0 0 0 0,0 0 0 0 0,0 0 0 0 0,0 0 0 0 0,-1 0 0 0 0,1 0 0 0 0,0 0-1 0 0,0 0 1 0 0,0 0 0 0 0,0 0 0 0 0,0 0 0 0 0,0 0 0 0 0,-1 0 0 0 0,1 0 0 0 0,0 0 0 0 0,0 0 0 0 0,0 0 0 0 0,0 0 0 0 0,0 1 0 0 0,0-1 0 0 0,0 0-1 0 0,0 0 1 0 0,0 0 0 0 0,0 0 0 0 0,-1 0 0 0 0,1 0 0 0 0,0 0 0 0 0,0 0 0 0 0,0 1 0 0 0,0-1 0 0 0,-4 11 1191 0 0,-1 23 864 0 0,3-21-1334 0 0,-3 9 1458 0 0,2 1-1 0 0,0 34 1 0 0,2-68-2420 0 0,-1 0-1 0 0,1-1 1 0 0,-2 1 0 0 0,-4-15 0 0 0,4 17-32 0 0,0 0 0 0 0,0 0 1 0 0,2-1-1 0 0,-1 1 0 0 0,1-1 1 0 0,0 1-1 0 0,1-13 0 0 0,1 20 333 0 0,-1 0 0 0 0,1 0-1 0 0,-1 0 1 0 0,1 1 0 0 0,0-1-1 0 0,0 0 1 0 0,0 1 0 0 0,0-1-1 0 0,0 0 1 0 0,0 1 0 0 0,0-1-1 0 0,1 1 1 0 0,-1-1 0 0 0,0 1-1 0 0,1 0 1 0 0,-1 0 0 0 0,1 0-1 0 0,0 0 1 0 0,-1 0 0 0 0,1 0-1 0 0,0 0 1 0 0,-1 0 0 0 0,1 0-1 0 0,0 1 1 0 0,0-1 0 0 0,0 1-1 0 0,2-1 1 0 0,6-1 543 0 0,1 1 0 0 0,0 0-1 0 0,16 0 1 0 0,-20 2-655 0 0,0-2 26 0 0,0 1 0 0 0,1 1 0 0 0,-1-1-1 0 0,0 1 1 0 0,1 1 0 0 0,-1-1 0 0 0,0 1 0 0 0,0 0 0 0 0,0 1 0 0 0,7 4 0 0 0,-13-7-54 0 0,-1 0-1 0 0,0 0 1 0 0,0 0 0 0 0,0 1 0 0 0,1-1 0 0 0,-1 0-1 0 0,0 0 1 0 0,0 1 0 0 0,0-1 0 0 0,0 0 0 0 0,1 1-1 0 0,-1-1 1 0 0,0 0 0 0 0,0 0 0 0 0,0 1-1 0 0,0-1 1 0 0,0 0 0 0 0,0 1 0 0 0,0-1 0 0 0,0 0-1 0 0,0 1 1 0 0,0-1 0 0 0,0 0 0 0 0,0 1 0 0 0,0-1-1 0 0,0 1 1 0 0,-1 1-1341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0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12 5983 0 0,'-15'2'890'0'0,"16"0"316"0"0,8 0 461 0 0,0-1 67 0 0,1 0-1 0 0,-1-1 1 0 0,13-2 0 0 0,29-6 1755 0 0,-32 5-3081 0 0,0 0 0 0 0,22 0 0 0 0,-30 3-589 0 0,0 0-97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1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49 119 5063 0 0,'-1'-1'121'0'0,"0"0"0"0"0,0 1 0 0 0,0-1 0 0 0,0 1 0 0 0,-1-1 0 0 0,1 1 0 0 0,0-1 0 0 0,0 1 0 0 0,0 0 0 0 0,-1 0 0 0 0,1-1 0 0 0,0 1 0 0 0,0 0 0 0 0,-1 0-1 0 0,1 0 1 0 0,0 0 0 0 0,0 1 0 0 0,-3-1 0 0 0,3 1 148 0 0,0-1-1 0 0,-1 0 0 0 0,1 1 1 0 0,0 0-1 0 0,0-1 1 0 0,0 1-1 0 0,0-1 0 0 0,-1 1 1 0 0,1 0-1 0 0,0 0 1 0 0,0 0-1 0 0,0 0 0 0 0,1 0 1 0 0,-1 0-1 0 0,0 0 0 0 0,0 0 1 0 0,0 0-1 0 0,1 0 1 0 0,-1 0-1 0 0,1 0 0 0 0,-1 1 1 0 0,1-1-1 0 0,-1 0 1 0 0,1 0-1 0 0,0 1 0 0 0,-1-1 1 0 0,1 0-1 0 0,0 2 1 0 0,0-1-53 0 0,1-1 1 0 0,-1 1-1 0 0,1-1 1 0 0,-1 0 0 0 0,1 1-1 0 0,0-1 1 0 0,-1 0 0 0 0,1 1-1 0 0,0-1 1 0 0,0 0-1 0 0,0 0 1 0 0,0 0 0 0 0,0 0-1 0 0,0 0 1 0 0,0 0 0 0 0,0 0-1 0 0,1 0 1 0 0,-1 0 0 0 0,0-1-1 0 0,1 1 1 0 0,-1 0-1 0 0,0-1 1 0 0,3 1 0 0 0,34 11 1156 0 0,-19-8-1201 0 0,-1-1 1 0 0,0-1-1 0 0,1 0 1 0 0,36-3 0 0 0,-49 1-113 0 0,1-1 0 0 0,-1 0 0 0 0,0-1 0 0 0,1 0 0 0 0,-1 0 0 0 0,0 0 0 0 0,11-6 0 0 0,-14 5-44 0 0,0 1-1 0 0,1 0 0 0 0,-1-1 0 0 0,0 0 0 0 0,0 0 0 0 0,0 0 0 0 0,-1 0 0 0 0,1 0 0 0 0,-1-1 0 0 0,1 1 0 0 0,-1-1 0 0 0,0 1 0 0 0,2-7 0 0 0,-3 7-15 0 0,0 0 0 0 0,-1-1 0 0 0,1 1 0 0 0,0-1 0 0 0,-1 1 0 0 0,0-1 0 0 0,0 1 0 0 0,0 0 0 0 0,0-1 0 0 0,-1 1 0 0 0,0-1 0 0 0,1 1 0 0 0,-1-1 0 0 0,0 1 0 0 0,0 0 0 0 0,-1 0 0 0 0,1 0 0 0 0,-1 0 0 0 0,1 0 0 0 0,-1 0 0 0 0,0 0 0 0 0,0 0 0 0 0,-1 0 0 0 0,1 1 0 0 0,0-1 0 0 0,-1 1 0 0 0,0 0 0 0 0,1 0 0 0 0,-5-2 0 0 0,2 0 0 0 0,0 0 0 0 0,-1 1 0 0 0,1 0 0 0 0,-1 0 0 0 0,0 0 0 0 0,0 1 0 0 0,0 0 0 0 0,0 0 0 0 0,-1 1 0 0 0,1-1 0 0 0,0 1 0 0 0,-1 1 0 0 0,1-1 0 0 0,-1 1 0 0 0,-6 1 0 0 0,7 0 0 0 0,0 0 0 0 0,-1 1 0 0 0,1 0 0 0 0,0 0 0 0 0,0 0 0 0 0,0 1 0 0 0,1 0 0 0 0,-1 0 0 0 0,1 0 0 0 0,-1 1 0 0 0,-4 4 0 0 0,8-6 0 0 0,0 0 0 0 0,1-1 0 0 0,-1 1 0 0 0,1 0 0 0 0,0-1 0 0 0,0 1 0 0 0,-1 0 0 0 0,1 0 0 0 0,0 0 0 0 0,1 0 0 0 0,-1 1 0 0 0,0-1 0 0 0,0 0 0 0 0,1 0 0 0 0,0 0 0 0 0,-1 0 0 0 0,1 1 0 0 0,0-1 0 0 0,0 0 0 0 0,0 0 0 0 0,0 1 0 0 0,0-1 0 0 0,1 0 0 0 0,-1 0 0 0 0,1 1 0 0 0,-1-1 0 0 0,1 0 0 0 0,0 0 0 0 0,0 0 0 0 0,0 0 0 0 0,0 0 0 0 0,0 0 0 0 0,1 0 0 0 0,2 2 0 0 0,0 2-238 0 0,1 0 1 0 0,0-1-1 0 0,1 0 0 0 0,-1 0 0 0 0,1-1 1 0 0,0 1-1 0 0,0-1 0 0 0,1-1 0 0 0,-1 1 1 0 0,1-1-1 0 0,0 0 0 0 0,0 0 0 0 0,14 3 1 0 0,-13-5-278 0 0,0 1 1 0 0,0-1-1 0 0,1 0 1 0 0,-1-1 0 0 0,1 1-1 0 0,-1-2 1 0 0,1 1-1 0 0,-1-1 1 0 0,0-1 0 0 0,1 0-1 0 0,15-5 1 0 0,-10 0-5441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1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0 175 4199 0 0,'0'0'91'0'0,"7"-22"458"0"0,-6 7 7064 0 0,-3 23-5916 0 0,0 7-734 0 0,1 0 0 0 0,0 0 0 0 0,1 0 0 0 0,1 0 0 0 0,3 23 0 0 0,1-28-868 0 0,0-11-72 0 0,-4 0-28 0 0,0 0 0 0 0,0 0 0 0 0,-1 0 1 0 0,1 0-1 0 0,0 0 0 0 0,-1 0 0 0 0,1 0 0 0 0,-1 0 1 0 0,1-1-1 0 0,-1 1 0 0 0,1 0 0 0 0,-1 0 1 0 0,0-2-1 0 0,3-19-515 0 0,-2 0-1 0 0,-1 0 1 0 0,-1 0 0 0 0,0 0-1 0 0,-2 0 1 0 0,-1 0 0 0 0,-7-26-1 0 0,10 46 626 0 0,1 1 0 0 0,-1 0 0 0 0,1-1 0 0 0,0 1 0 0 0,-1 0-1 0 0,1-1 1 0 0,0 1 0 0 0,0 0 0 0 0,0-1 0 0 0,0 1 0 0 0,0 0 0 0 0,0-1-1 0 0,0 1 1 0 0,0-1 0 0 0,1 1 0 0 0,-1 0 0 0 0,0-1 0 0 0,1 1 0 0 0,-1 0 0 0 0,1 0-1 0 0,-1-1 1 0 0,1 1 0 0 0,0 0 0 0 0,0 0 0 0 0,0 0 0 0 0,-1 0 0 0 0,1 0-1 0 0,0 0 1 0 0,1-1 0 0 0,1 0 115 0 0,0 1 0 0 0,0 0-1 0 0,0-1 1 0 0,1 1 0 0 0,-1 1 0 0 0,0-1-1 0 0,0 0 1 0 0,0 1 0 0 0,1-1-1 0 0,-1 1 1 0 0,5 0 0 0 0,12 2 28 0 0,0 0 0 0 0,0 1 0 0 0,25 7 0 0 0,-3 0-1297 0 0,-40-9-843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2.1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8 6879 0 0,'-2'0'136'0'0,"-15"1"66"0"0,12 2 351 0 0,11 2 912 0 0,-2-4-878 0 0,1 0-1 0 0,-1 0 0 0 0,0 0 0 0 0,1-1 0 0 0,-1 0 0 0 0,1 0 1 0 0,-1 0-1 0 0,0 0 0 0 0,1-1 0 0 0,-1 0 0 0 0,7-1 1 0 0,9-2 884 0 0,-20 4-1469 0 0,73-7 2784 0 0,-24 3-8800 0 0,-41 3-222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2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8 155 11055 0 0,'0'0'39'0'0,"0"0"-1"0"0,-1 0 0 0 0,1 0 0 0 0,-1 0 1 0 0,1 1-1 0 0,-1-1 0 0 0,1 0 0 0 0,0 0 1 0 0,-1 1-1 0 0,1-1 0 0 0,0 0 0 0 0,-1 1 1 0 0,1-1-1 0 0,0 0 0 0 0,-1 1 0 0 0,1-1 1 0 0,0 0-1 0 0,0 1 0 0 0,-1-1 0 0 0,1 1 1 0 0,0-1-1 0 0,0 0 0 0 0,0 1 0 0 0,-1-1 1 0 0,1 1-1 0 0,0-1 0 0 0,0 1 0 0 0,0-1 1 0 0,0 0-1 0 0,0 1 0 0 0,0-1 0 0 0,0 1 1 0 0,0-1-1 0 0,0 1 0 0 0,0-1 0 0 0,0 1 1 0 0,1-1-1 0 0,-1 1 0 0 0,5 25 518 0 0,-3-15 127 0 0,-1-4-26 0 0,1 1-1 0 0,-1-1 1 0 0,1 0 0 0 0,0 1 0 0 0,1-1-1 0 0,5 11 1 0 0,-8-18-657 0 0,0 0 1 0 0,0 0-1 0 0,0 0 0 0 0,0 1 1 0 0,0-1-1 0 0,0 0 0 0 0,0 0 0 0 0,0 0 1 0 0,0 0-1 0 0,0 0 0 0 0,1 1 0 0 0,-1-1 1 0 0,0 0-1 0 0,0 0 0 0 0,0 0 0 0 0,0 0 1 0 0,0 0-1 0 0,0 0 0 0 0,1 0 1 0 0,-1 1-1 0 0,0-1 0 0 0,0 0 0 0 0,0 0 1 0 0,0 0-1 0 0,0 0 0 0 0,1 0 0 0 0,-1 0 1 0 0,0 0-1 0 0,0 0 0 0 0,0 0 0 0 0,0 0 1 0 0,1 0-1 0 0,-1 0 0 0 0,0 0 1 0 0,0 0-1 0 0,0 0 0 0 0,0 0 0 0 0,1 0 1 0 0,-1 0-1 0 0,0 0 0 0 0,0 0 0 0 0,0 0 1 0 0,0-1-1 0 0,0 1 0 0 0,1 0 0 0 0,-1 0 1 0 0,4-10 7 0 0,-1-13-66 0 0,-1-1-792 0 0,-2 0 0 0 0,0 1 0 0 0,-2-1-1 0 0,-7-42 1 0 0,7 62 1076 0 0,1-1 1 0 0,1 1-1 0 0,-1-1 0 0 0,1 1 0 0 0,0-1 1 0 0,0 1-1 0 0,0-1 0 0 0,0 1 0 0 0,2-8 0 0 0,-1 11-37 0 0,-1-1 0 0 0,1 1-1 0 0,0-1 1 0 0,0 1-1 0 0,0-1 1 0 0,0 1-1 0 0,0 0 1 0 0,0 0-1 0 0,0 0 1 0 0,0-1-1 0 0,1 1 1 0 0,-1 0 0 0 0,0 0-1 0 0,1 1 1 0 0,-1-1-1 0 0,1 0 1 0 0,-1 0-1 0 0,1 1 1 0 0,-1-1-1 0 0,1 1 1 0 0,-1-1-1 0 0,1 1 1 0 0,0 0 0 0 0,-1-1-1 0 0,1 1 1 0 0,0 0-1 0 0,-1 0 1 0 0,1 0-1 0 0,2 1 1 0 0,16-1-374 0 0,1 1-1 0 0,0 0 1 0 0,-1 2 0 0 0,39 10-1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2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14 5983 0 0,'-8'-5'2105'0'0,"15"5"3115"0"0,5 1-3658 0 0,30-5 1729 0 0,40-1 457 0 0,-64 5-4129 0 0,1 0-1 0 0,24 5 1 0 0,-31-3-7033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3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86 7831 0 0,'-4'1'708'0'0,"-1"1"-1"0"0,1 0 1 0 0,-1-1-1 0 0,1 2 1 0 0,-1-1-1 0 0,1 0 1 0 0,-7 7-1 0 0,10-9-552 0 0,0 1-1 0 0,0-1 0 0 0,1 1 0 0 0,-1 0 1 0 0,0-1-1 0 0,0 1 0 0 0,1 0 0 0 0,-1 0 1 0 0,1 0-1 0 0,-1-1 0 0 0,1 1 1 0 0,-1 0-1 0 0,1 0 0 0 0,-1 0 0 0 0,1 0 1 0 0,0 0-1 0 0,-1 0 0 0 0,1 0 0 0 0,0 0 1 0 0,0 0-1 0 0,0 0 0 0 0,0 0 0 0 0,0 0 1 0 0,0 0-1 0 0,0 0 0 0 0,0 0 1 0 0,0 0-1 0 0,0 0 0 0 0,1 0 0 0 0,-1 0 1 0 0,0 0-1 0 0,1 0 0 0 0,-1 0 0 0 0,0 0 1 0 0,1-1-1 0 0,-1 1 0 0 0,1 0 1 0 0,0 0-1 0 0,-1 0 0 0 0,1-1 0 0 0,0 1 1 0 0,-1 0-1 0 0,3 0 0 0 0,2 3-66 0 0,0 0 0 0 0,0-1-1 0 0,1 0 1 0 0,-1 0 0 0 0,1-1 0 0 0,0 0-1 0 0,0 0 1 0 0,0 0 0 0 0,0 0 0 0 0,0-1-1 0 0,1 0 1 0 0,-1-1 0 0 0,0 1-1 0 0,8-1 1 0 0,-9 0-23 0 0,1-1 0 0 0,0 1-1 0 0,-1-1 1 0 0,1 1 0 0 0,-1-2-1 0 0,1 1 1 0 0,-1-1 0 0 0,0 1 0 0 0,1-2-1 0 0,-1 1 1 0 0,0 0 0 0 0,0-1-1 0 0,-1 0 1 0 0,1 0 0 0 0,0 0-1 0 0,4-5 1 0 0,-8 6-65 0 0,0 1 0 0 0,1-1 0 0 0,-1 0 0 0 0,0 1 0 0 0,0-1 0 0 0,0 0 0 0 0,0 0 0 0 0,0 0 0 0 0,0 0 0 0 0,0 0 0 0 0,-1 0 0 0 0,1 0 0 0 0,-1 0 0 0 0,0 0 0 0 0,1 0 0 0 0,-1 0 0 0 0,0 0 0 0 0,0-1 0 0 0,0 1 0 0 0,-1-3 0 0 0,0 2 0 0 0,0-1 0 0 0,0 1 0 0 0,-1-1 0 0 0,1 1 0 0 0,-1 0 0 0 0,0 0 0 0 0,0 0 0 0 0,0 0 0 0 0,0 0 0 0 0,-1 0 0 0 0,-2-3 0 0 0,-1 1 0 0 0,-1-1 0 0 0,1 1 0 0 0,-1 0 0 0 0,0 0 0 0 0,0 1 0 0 0,0 0 0 0 0,-1 0 0 0 0,0 1 0 0 0,-14-5 0 0 0,11 6 0 0 0,1 1 0 0 0,-18-2 0 0 0,25 3 0 0 0,1 0 0 0 0,-1 0 0 0 0,1 0 0 0 0,-1 0 0 0 0,1 1 0 0 0,0-1 0 0 0,-1 1 0 0 0,1 0 0 0 0,-1-1 0 0 0,1 1 0 0 0,0 0 0 0 0,0 0 0 0 0,0 0 0 0 0,-1 1 0 0 0,1-1 0 0 0,0 1 0 0 0,-3 2 0 0 0,5-3-3 0 0,-1 0-1 0 0,0-1 1 0 0,1 1-1 0 0,-1 0 1 0 0,1 0-1 0 0,-1 0 1 0 0,1 0-1 0 0,0-1 1 0 0,-1 1-1 0 0,1 0 1 0 0,0 0-1 0 0,0 0 1 0 0,0 0-1 0 0,0 0 1 0 0,-1 0-1 0 0,1 0 1 0 0,0 0-1 0 0,1 0 1 0 0,-1 0-1 0 0,0 0 1 0 0,0 0-1 0 0,1 1 1 0 0,0 1-19 0 0,0-1 0 0 0,0 0 0 0 0,0 0 0 0 0,1 0 0 0 0,-1 0 0 0 0,1 0 0 0 0,-1 0 0 0 0,4 3 0 0 0,2 1-74 0 0,0-1-1 0 0,0 0 0 0 0,0 0 1 0 0,9 3-1 0 0,-3-2-1305 0 0,0-1-3583 0 0,2-1-1707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4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36 157 6911 0 0,'-2'-23'744'0'0,"-10"57"8234"0"0,-7 84-6444 0 0,22-142-4800 0 0,-1-1 0 0 0,-1 0-1 0 0,-5-45 1 0 0,0 23 527 0 0,3 41 2352 0 0,1-1 1 0 0,1 0-1 0 0,0 1 0 0 0,2-13 1 0 0,-2 16-318 0 0,0 1 0 0 0,0-1 0 0 0,0 0 0 0 0,0 1 0 0 0,0-1 0 0 0,1 1 0 0 0,-1 0 0 0 0,1-1 0 0 0,-1 1 0 0 0,1 0 0 0 0,0 0 0 0 0,0 0 0 0 0,0 0 0 0 0,0 0 0 0 0,0 1 1 0 0,0-1-1 0 0,1 0 0 0 0,-1 1 0 0 0,0 0 0 0 0,1 0 0 0 0,-1-1 0 0 0,1 2 0 0 0,0-1 0 0 0,-1 0 0 0 0,1 0 0 0 0,0 1 0 0 0,0-1 0 0 0,-1 1 0 0 0,1 0 0 0 0,5 0 0 0 0,146 3 1204 0 0,-145-1-5721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4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1839 0 0,'0'0'112'0'0,"-1"0"-1"0"0,1 0 0 0 0,-1 0 0 0 0,1 0 1 0 0,-1 1-1 0 0,1-1 0 0 0,0 0 0 0 0,-1 0 1 0 0,1 0-1 0 0,-1 0 0 0 0,1 0 0 0 0,0 1 0 0 0,-1-1 1 0 0,1 0-1 0 0,0 0 0 0 0,-1 1 0 0 0,1-1 1 0 0,0 0-1 0 0,-1 1 0 0 0,1-1 0 0 0,0 0 0 0 0,0 1 1 0 0,-1-1-1 0 0,1 0 0 0 0,0 1 0 0 0,0-1 1 0 0,0 1-1 0 0,-1-1 0 0 0,1 0 0 0 0,0 1 1 0 0,0-1-1 0 0,0 1 0 0 0,0-1 0 0 0,0 1 0 0 0,0-1 1 0 0,0 0-1 0 0,0 1 0 0 0,0-1 0 0 0,0 1 1 0 0,0-1-1 0 0,0 1 0 0 0,0-1 0 0 0,0 0 0 0 0,1 2 1 0 0,0-1 296 0 0,0 0-1 0 0,0 1 1 0 0,0-1 0 0 0,0 0 0 0 0,0 0 0 0 0,1 0 0 0 0,-1 0 0 0 0,0 0 0 0 0,1 0 0 0 0,-1 0-1 0 0,3 1 1 0 0,6 1 465 0 0,0 0-1 0 0,-1-1 0 0 0,1 0 0 0 0,0-1 0 0 0,0 0 1 0 0,0 0-1 0 0,13-2 0 0 0,17 3 858 0 0,-18-2-7372 0 0,-15 0-716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4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73 125 4607 0 0,'-1'0'101'0'0,"0"0"1"0"0,0 1-1 0 0,1-1 0 0 0,-1 0 0 0 0,0 1 0 0 0,1-1 0 0 0,-1 1 0 0 0,0-1 0 0 0,1 1 0 0 0,-1-1 0 0 0,1 1 0 0 0,-1-1 0 0 0,1 1 0 0 0,-1 0 0 0 0,1-1 0 0 0,-1 1 0 0 0,1 0 0 0 0,0-1 0 0 0,-1 1 0 0 0,1 0 0 0 0,0 0 0 0 0,-1-1 1 0 0,1 1-1 0 0,0 1 0 0 0,-7 27 3304 0 0,5-18-3458 0 0,-1-2 423 0 0,1 0 919 0 0,-1 1 0 0 0,1-1 1 0 0,0 1-1 0 0,1 0 0 0 0,0 11 0 0 0,1-28-1386 0 0,0-15-2804 0 0,-4-37 1 0 0,-13-11-2712 0 0,4 15 5566 0 0,12 54 326 0 0,1-1-1 0 0,-1 1 0 0 0,1 0 1 0 0,0-1-1 0 0,0 1 0 0 0,-1 0 1 0 0,1-1-1 0 0,0 1 0 0 0,0-1 1 0 0,1 1-1 0 0,-1 0 0 0 0,0-1 1 0 0,0 1-1 0 0,1 0 0 0 0,-1-1 1 0 0,1 1-1 0 0,-1 0 0 0 0,1-1 1 0 0,-1 1-1 0 0,1 0 0 0 0,0 0 1 0 0,0 0-1 0 0,-1-1 0 0 0,1 1 1 0 0,0 0-1 0 0,0 0 0 0 0,0 0 1 0 0,2-1-1 0 0,0 1 184 0 0,1 0 1 0 0,-1 0-1 0 0,0 0 1 0 0,0 0-1 0 0,1 0 1 0 0,-1 1-1 0 0,0 0 1 0 0,1-1-1 0 0,-1 1 1 0 0,1 1-1 0 0,3-1 1 0 0,110 2 1646 0 0,-70-3-2103 0 0,-36 2-258 0 0,-6 3-2975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5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7567 0 0,'56'0'9741'0'0,"-8"-1"-6446"0"0,44-3-2329 0 0,-81 4-1304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8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41 919 0 0,'-2'-1'352'0'0,"0"0"0"0"0,0 1 0 0 0,1-1 0 0 0,-1 1 0 0 0,0-1 0 0 0,-1 1 0 0 0,1 0 0 0 0,0 0 0 0 0,0 0 0 0 0,-2 0 0 0 0,3 0-219 0 0,1 0 0 0 0,0 0 0 0 0,-1 0 0 0 0,1 0-1 0 0,0 0 1 0 0,-1 0 0 0 0,1 0 0 0 0,0 1 0 0 0,-1-1-1 0 0,1 0 1 0 0,0 0 0 0 0,-1 0 0 0 0,1 0 0 0 0,0 1 0 0 0,-1-1-1 0 0,1 0 1 0 0,0 0 0 0 0,0 1 0 0 0,-1-1 0 0 0,1 0 0 0 0,0 1-1 0 0,0-1 1 0 0,-1 1 0 0 0,1 0 2 0 0,0-1 1 0 0,0 1-1 0 0,0 0 1 0 0,0-1-1 0 0,0 1 0 0 0,1 0 1 0 0,-1-1-1 0 0,0 1 0 0 0,0 0 1 0 0,0-1-1 0 0,1 1 1 0 0,-1-1-1 0 0,0 1 0 0 0,1 0 1 0 0,-1-1-1 0 0,0 1 1 0 0,1-1-1 0 0,0 1 0 0 0,0 1 27 0 0,1 0-1 0 0,0-1 0 0 0,-1 0 0 0 0,1 1 0 0 0,0-1 0 0 0,0 0 1 0 0,0 0-1 0 0,0 0 0 0 0,0 0 0 0 0,0 0 0 0 0,0 0 1 0 0,0-1-1 0 0,0 1 0 0 0,0-1 0 0 0,3 1 0 0 0,-3-1-149 0 0,-1 0 0 0 0,0 0 0 0 0,0 1-1 0 0,0-1 1 0 0,0 0 0 0 0,1-1 0 0 0,-1 1-1 0 0,0 0 1 0 0,0 0 0 0 0,0 0 0 0 0,0-1 0 0 0,0 1-1 0 0,0 0 1 0 0,0-1 0 0 0,1 1 0 0 0,-1-1-1 0 0,0 0 1 0 0,0 1 0 0 0,-1-1 0 0 0,1 0 0 0 0,0 1-1 0 0,0-1 1 0 0,0 0 0 0 0,0 0 0 0 0,-1 0-1 0 0,1 0 1 0 0,0 0 0 0 0,-1 0 0 0 0,1 0 0 0 0,0-1-1 0 0,-1 1-11 0 0,0 1 0 0 0,0-1 0 0 0,0 1 0 0 0,-1-1 0 0 0,1 1 0 0 0,0 0 0 0 0,0-1 0 0 0,-1 1 0 0 0,1-1 0 0 0,0 1 0 0 0,0 0 0 0 0,-1-1 0 0 0,1 1 0 0 0,0 0 0 0 0,-1-1 0 0 0,1 1 0 0 0,-1 0 0 0 0,1 0 0 0 0,0-1 0 0 0,-1 1 0 0 0,1 0 0 0 0,-1 0 0 0 0,1 0 0 0 0,-1-1 0 0 0,1 1 0 0 0,-1 0 0 0 0,-18-6 0 0 0,15 5 0 0 0,-1-1-3 0 0,0 1 0 0 0,-1-1 0 0 0,1 1-1 0 0,-1 0 1 0 0,0 0 0 0 0,-8 1 0 0 0,12 0 20 0 0,-1 0 1 0 0,0 1-1 0 0,0-1 1 0 0,1 1 0 0 0,-1 0-1 0 0,0 0 1 0 0,1 0-1 0 0,-1 0 1 0 0,1 0-1 0 0,-1 0 1 0 0,1 1 0 0 0,-1-1-1 0 0,1 1 1 0 0,0 0-1 0 0,-3 2 1 0 0,4-3 51 0 0,1 0 1 0 0,-1 0-1 0 0,0 0 1 0 0,1 0-1 0 0,-1 0 1 0 0,1-1 0 0 0,-1 1-1 0 0,1 0 1 0 0,0 0-1 0 0,-1 0 1 0 0,1 0-1 0 0,0 1 1 0 0,0-1-1 0 0,0 0 1 0 0,0 0-1 0 0,0 0 1 0 0,0 0-1 0 0,0 0 1 0 0,0 0-1 0 0,0 0 1 0 0,0 0-1 0 0,0 0 1 0 0,1 0-1 0 0,-1 0 1 0 0,0 0-1 0 0,1 0 1 0 0,-1 0-1 0 0,1 0 1 0 0,-1 0-1 0 0,1 0 1 0 0,0-1-1 0 0,-1 1 1 0 0,2 2-1 0 0,1-1 163 0 0,-1 1-1 0 0,1-1 0 0 0,-1 1 1 0 0,1-1-1 0 0,0 0 0 0 0,0 0 1 0 0,0 0-1 0 0,6 3 0 0 0,-3-2 48 0 0,1-1 0 0 0,0 0 0 0 0,12 2 0 0 0,-18-4-262 0 0,0 0 0 0 0,0 1 0 0 0,1-1 0 0 0,-1 0 0 0 0,0 0 0 0 0,0 0 0 0 0,1 0 0 0 0,-1 0 0 0 0,0 0 0 0 0,0 0 0 0 0,0 0 0 0 0,1-1 0 0 0,-1 1 0 0 0,0 0 1 0 0,0-1-1 0 0,0 1 0 0 0,0-1 0 0 0,0 1 0 0 0,0-1 0 0 0,0 0 0 0 0,0 1 0 0 0,0-1 0 0 0,0 0 0 0 0,0 0 0 0 0,0 0 0 0 0,0 0 0 0 0,0 1 0 0 0,-1-1 0 0 0,1 0 0 0 0,0-2 0 0 0,0 2-14 0 0,-1-1 1 0 0,0 1-1 0 0,0-1 0 0 0,0 0 0 0 0,0 1 0 0 0,0-1 1 0 0,0 1-1 0 0,0-1 0 0 0,-1 0 0 0 0,1 1 0 0 0,0-1 1 0 0,-1 1-1 0 0,0-1 0 0 0,1 1 0 0 0,-1-1 0 0 0,0 1 1 0 0,0-1-1 0 0,1 1 0 0 0,-3-2 0 0 0,-22-25 61 0 0,19 22-60 0 0,4 5-4 0 0,-27-25 0 0 0,27 25 0 0 0,1 0 0 0 0,-1-1 0 0 0,0 1 0 0 0,0 0 0 0 0,0 0 0 0 0,0 1 0 0 0,0-1 0 0 0,0 0 0 0 0,0 0 0 0 0,0 1 0 0 0,0 0 0 0 0,0-1 0 0 0,-1 1 0 0 0,1 0 0 0 0,-3 0 0 0 0,4 0 0 0 0,1 0 0 0 0,-1 0 0 0 0,1 0 0 0 0,-1 1 0 0 0,1-1 0 0 0,-1 0 0 0 0,0 0 0 0 0,1 0 0 0 0,-1 1 0 0 0,1-1 0 0 0,-1 0 0 0 0,1 1 0 0 0,0-1 0 0 0,-1 0 0 0 0,1 1 0 0 0,-1-1 0 0 0,1 1 0 0 0,-1-1 0 0 0,1 1 0 0 0,0-1 0 0 0,-1 1 0 0 0,1-1 0 0 0,0 1 0 0 0,0-1 0 0 0,-1 1 0 0 0,1 0 0 0 0,0 0 0 0 0,0 1 0 0 0,0-1 0 0 0,-1 0 0 0 0,1 1 0 0 0,1-1 0 0 0,-1 1 0 0 0,0-1 0 0 0,0 1 0 0 0,0-1 0 0 0,1 2 0 0 0,1 2 0 0 0,0 0 0 0 0,0-1 0 0 0,0 0 0 0 0,0 1 0 0 0,4 4 0 0 0,-3-6-692 0 0,0 0 0 0 0,0 1 0 0 0,0-1 0 0 0,0-1-1 0 0,1 1 1 0 0,-1 0 0 0 0,8 3 0 0 0,-3-1-5523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3T22:04:45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1382 55 3679 0 0,'-2'0'176'0'0,"1"-1"-1"0"0,0 0 0 0 0,-1 0 0 0 0,1 0 0 0 0,-1 1 0 0 0,0-1 0 0 0,1 1 0 0 0,-1-1 1 0 0,1 1-1 0 0,-1-1 0 0 0,0 1 0 0 0,1 0 0 0 0,-1 0 0 0 0,0 0 0 0 0,0 0 0 0 0,1 0 1 0 0,-1 0-1 0 0,0 1 0 0 0,1-1 0 0 0,-1 0 0 0 0,1 1 0 0 0,-1 0 0 0 0,0-1 0 0 0,1 1 1 0 0,-1 0-1 0 0,1-1 0 0 0,-1 1 0 0 0,1 0 0 0 0,0 0 0 0 0,-1 0 0 0 0,0 2 0 0 0,1-2-17 0 0,0 0-1 0 0,1 0 0 0 0,-1 1 0 0 0,0-1 1 0 0,1 0-1 0 0,-1 1 0 0 0,1-1 0 0 0,0 0 0 0 0,-1 1 1 0 0,1-1-1 0 0,0 1 0 0 0,0-1 0 0 0,0 0 1 0 0,0 1-1 0 0,0-1 0 0 0,0 1 0 0 0,0-1 1 0 0,0 0-1 0 0,0 1 0 0 0,1-1 0 0 0,-1 1 1 0 0,1-1-1 0 0,-1 0 0 0 0,2 2 0 0 0,-1-2-36 0 0,0 1-1 0 0,0-1 1 0 0,1 0-1 0 0,-1 0 1 0 0,1 1-1 0 0,-1-1 1 0 0,1 0-1 0 0,-1-1 1 0 0,1 1-1 0 0,0 0 0 0 0,-1 0 1 0 0,1-1-1 0 0,0 1 1 0 0,-1 0-1 0 0,1-1 1 0 0,0 0-1 0 0,0 0 1 0 0,2 1-1 0 0,6-1 124 0 0,-1 1-1 0 0,0-1 1 0 0,1-1-1 0 0,-1 0 0 0 0,16-3 1 0 0,-22 3-191 0 0,0 0-1 0 0,1 0 1 0 0,-1 0 0 0 0,0 0 0 0 0,0 0-1 0 0,0-1 1 0 0,-1 1 0 0 0,1-1-1 0 0,0 0 1 0 0,-1 0 0 0 0,1 0 0 0 0,-1 0-1 0 0,1 0 1 0 0,-1-1 0 0 0,0 1 0 0 0,0 0-1 0 0,0-1 1 0 0,0 0 0 0 0,-1 0 0 0 0,3-3-1 0 0,-4 5-42 0 0,1-1 0 0 0,-1 0-1 0 0,0 1 1 0 0,1-1 0 0 0,-1 1 0 0 0,0-1 0 0 0,0 0-1 0 0,0 0 1 0 0,0 1 0 0 0,0-1 0 0 0,0 0-1 0 0,-1 1 1 0 0,1-1 0 0 0,0 1 0 0 0,-1-1-1 0 0,1 0 1 0 0,-1 1 0 0 0,0-1 0 0 0,0 1-1 0 0,1-1 1 0 0,-1 1 0 0 0,0 0 0 0 0,0-1-1 0 0,0 1 1 0 0,0 0 0 0 0,-1-1 0 0 0,1 1-1 0 0,0 0 1 0 0,-1 0 0 0 0,1 0 0 0 0,0 0-1 0 0,-1 1 1 0 0,1-1 0 0 0,-1 0 0 0 0,-2-1-1 0 0,-2 0 65 0 0,0 0 0 0 0,1 0 0 0 0,-1 0 0 0 0,0 1 0 0 0,0 0 0 0 0,0 0-1 0 0,0 0 1 0 0,-10 1 0 0 0,10 1 21 0 0,1 0 0 0 0,-1 0-1 0 0,0 1 1 0 0,1 0 0 0 0,0 0 0 0 0,-1 0-1 0 0,1 1 1 0 0,0-1 0 0 0,0 1 0 0 0,0 0-1 0 0,-5 5 1 0 0,9-7-64 0 0,-1 0 0 0 0,1 0 0 0 0,-1 0 0 0 0,1 0 0 0 0,0 1 0 0 0,0-1 0 0 0,-1 1 0 0 0,1-1 0 0 0,0 0 0 0 0,0 1 0 0 0,0 0-1 0 0,1-1 1 0 0,-1 1 0 0 0,0-1 0 0 0,1 1 0 0 0,-1 0 0 0 0,1 0 0 0 0,-1-1 0 0 0,1 1 0 0 0,0 0 0 0 0,0 0 0 0 0,-1 0 0 0 0,1-1 0 0 0,1 1 0 0 0,-1 0 0 0 0,0 0 0 0 0,0 0 0 0 0,1-1 0 0 0,-1 1 0 0 0,1 0 0 0 0,-1 0-1 0 0,1-1 1 0 0,0 1 0 0 0,0 0 0 0 0,0-1 0 0 0,0 1 0 0 0,0-1 0 0 0,2 3 0 0 0,-1-2-12 0 0,0 0 0 0 0,1-1 0 0 0,-1 1 0 0 0,1 0-1 0 0,0-1 1 0 0,-1 0 0 0 0,1 1 0 0 0,0-1 0 0 0,0 0 0 0 0,0 0 0 0 0,0-1-1 0 0,0 1 1 0 0,0-1 0 0 0,0 1 0 0 0,0-1 0 0 0,0 0 0 0 0,0 0 0 0 0,0-1-1 0 0,0 1 1 0 0,5-1 0 0 0,-4 0 8 0 0,0 0-1 0 0,1 0 0 0 0,-1 0 1 0 0,0 0-1 0 0,0-1 1 0 0,0 1-1 0 0,0-1 0 0 0,-1 0 1 0 0,1 0-1 0 0,0-1 1 0 0,-1 1-1 0 0,1-1 0 0 0,-1 0 1 0 0,3-3-1 0 0,-5 5-26 0 0,0 0 0 0 0,-1 1 0 0 0,1-1 0 0 0,-1 0 0 0 0,1 0 0 0 0,-1 0 0 0 0,1 1 0 0 0,-1-1 0 0 0,1 0 0 0 0,-1 0 0 0 0,0 0 0 0 0,1 0 0 0 0,-1 0 0 0 0,0 0 0 0 0,0 0 0 0 0,0 0 0 0 0,0 0 0 0 0,0 0 0 0 0,0 0 0 0 0,0 0 0 0 0,0 0 0 0 0,0 0 0 0 0,-1 0 0 0 0,1 0 0 0 0,0 1 0 0 0,-1-3 0 0 0,0 2 0 0 0,0-1 0 0 0,-1 1 0 0 0,1 0 0 0 0,0-1 0 0 0,-1 1 0 0 0,1 0 0 0 0,-1 0 0 0 0,1 0 0 0 0,-1 0 0 0 0,1 0 0 0 0,-1 0 0 0 0,-3-1 0 0 0,-3 0 0 0 0,0 0 0 0 0,0 0 0 0 0,1 0 0 0 0,-1 1 0 0 0,-11 0 0 0 0,11 1 0 0 0,0 1 0 0 0,-1 0 0 0 0,1 1 0 0 0,0 0 0 0 0,-11 3 0 0 0,15-3 0 0 0,0-1 0 0 0,0 1 0 0 0,-1 0 0 0 0,1 0 0 0 0,1 0 0 0 0,-1 1 0 0 0,0-1 0 0 0,0 1 0 0 0,1 0 0 0 0,0 0 0 0 0,-5 5 0 0 0,7-7 4 0 0,1 1-1 0 0,-1-1 1 0 0,0 1 0 0 0,0-1-1 0 0,1 1 1 0 0,-1-1-1 0 0,1 1 1 0 0,-1 0 0 0 0,1-1-1 0 0,0 1 1 0 0,0-1 0 0 0,0 1-1 0 0,0 0 1 0 0,0-1-1 0 0,0 1 1 0 0,0 0 0 0 0,0-1-1 0 0,1 1 1 0 0,-1 0 0 0 0,0-1-1 0 0,1 1 1 0 0,0-1-1 0 0,-1 1 1 0 0,1-1 0 0 0,0 1-1 0 0,1 1 1 0 0,-1-1 4 0 0,0 0 0 0 0,1-1 0 0 0,-1 1 0 0 0,1 0 0 0 0,-1-1 0 0 0,1 1 0 0 0,0-1 0 0 0,-1 0 0 0 0,1 0 0 0 0,0 0 0 0 0,0 0 0 0 0,0 0 0 0 0,0 0 0 0 0,0 0 0 0 0,0 0 0 0 0,0-1 0 0 0,0 1 0 0 0,0-1 0 0 0,0 1 0 0 0,2-1-1 0 0,-2 0 1 0 0,0 0 0 0 0,0 0-1 0 0,0 0 1 0 0,1-1-1 0 0,-1 1 1 0 0,0-1-1 0 0,-1 1 1 0 0,1-1 0 0 0,0 0-1 0 0,0 0 1 0 0,0 0-1 0 0,0 0 1 0 0,0 0-1 0 0,-1 0 1 0 0,1 0 0 0 0,1-2-1 0 0,1-1 18 0 0,0 0-1 0 0,-1-1 1 0 0,0 1-1 0 0,4-8 1 0 0,8-10 10 0 0,0 12 209 0 0,0 0-3 0 0,-15 10-227 0 0,0-1-1 0 0,0 1 1 0 0,0-1-1 0 0,0 1 1 0 0,0 0-1 0 0,0-1 1 0 0,0 1-1 0 0,-1-1 1 0 0,1 1-1 0 0,0 0 1 0 0,0-1-1 0 0,-1 1 1 0 0,1-1-1 0 0,0 1 1 0 0,0 0-1 0 0,-1-1 1 0 0,1 1-1 0 0,0 0 1 0 0,-1 0-1 0 0,1-1 1 0 0,0 1-1 0 0,-1 0 1 0 0,1 0-1 0 0,-1 0 1 0 0,1-1-1 0 0,0 1 1 0 0,-1 0-1 0 0,1 0 1 0 0,-1 0-1 0 0,-16-8 18 0 0,16 7-23 0 0,-7-2 43 0 0,-1 0-1 0 0,1 1 0 0 0,-1 0 0 0 0,0 1 0 0 0,1-1 0 0 0,-1 2 1 0 0,0-1-1 0 0,0 1 0 0 0,-14 2 0 0 0,-10 2 556 0 0,-39 12-1 0 0,44-10 162 0 0,-215 70-2017 0 0,170-50 1035 0 0,-9 4 206 0 0,2 4 0 0 0,2 3 0 0 0,1 4 0 0 0,2 3-1 0 0,2 4 1 0 0,-101 85 0 0 0,70-35-109 0 0,94-86 74 0 0,-1 0 1 0 0,2 1-1 0 0,-1 0 0 0 0,2 1 1 0 0,0 0-1 0 0,-11 26 0 0 0,12-15-348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8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33 4143 0 0,'-6'-2'1123'0'0,"1"-6"4677"0"0,38 13 317 0 0,-7 0-4742 0 0,2-2-527 0 0,0-2-1 0 0,0-2 1 0 0,31-3-1 0 0,83-19-305 0 0,-128 20-498 0 0,-6 1-7 0 0,0 1 1 0 0,1 0-1 0 0,-1 0 1 0 0,0 1 0 0 0,18 1-1 0 0,-26-1-35 0 0,0 0-1 0 0,0 0 1 0 0,0 0-1 0 0,1 0 1 0 0,-1 0-1 0 0,0 0 1 0 0,0 0 0 0 0,0 0-1 0 0,1 0 1 0 0,-1 0-1 0 0,0 0 1 0 0,0 0-1 0 0,0 0 1 0 0,0 0-1 0 0,1 1 1 0 0,-1-1-1 0 0,0 0 1 0 0,0 0 0 0 0,0 0-1 0 0,0 0 1 0 0,0 0-1 0 0,1 0 1 0 0,-1 1-1 0 0,0-1 1 0 0,0 0-1 0 0,0 0 1 0 0,0 0 0 0 0,0 0-1 0 0,0 1 1 0 0,0-1-1 0 0,0 0 1 0 0,0 0-1 0 0,1 0 1 0 0,-1 1-1 0 0,0-1 1 0 0,0 0-1 0 0,0 0 1 0 0,-5 7 9 0 0,-11 5-20 0 0,15-12 12 0 0,-43 27 51 0 0,16-11 32 0 0,0 2 0 0 0,-33 27 0 0 0,-45 64-86 0 0,104-107 0 0 0,-2 2 7 0 0,1 1-1 0 0,-1-1 0 0 0,1 0 1 0 0,0 1-1 0 0,0-1 1 0 0,1 1-1 0 0,-1 0 0 0 0,1 0 1 0 0,-2 8-1 0 0,4-12 2 0 0,0 0 0 0 0,0 0-1 0 0,1 0 1 0 0,-1 0 0 0 0,1 0 0 0 0,-1 0-1 0 0,1 0 1 0 0,-1 0 0 0 0,1 0 0 0 0,-1 0-1 0 0,1 0 1 0 0,0 0 0 0 0,0-1 0 0 0,-1 1-1 0 0,1 0 1 0 0,0 0 0 0 0,0-1 0 0 0,0 1-1 0 0,0 0 1 0 0,0-1 0 0 0,0 1-1 0 0,0-1 1 0 0,0 0 0 0 0,0 1 0 0 0,0-1-1 0 0,0 0 1 0 0,0 1 0 0 0,0-1 0 0 0,0 0-1 0 0,2 0 1 0 0,38 3 312 0 0,-36-3-301 0 0,14-2 57 0 0,1 0 1 0 0,0-1-1 0 0,-1-1 1 0 0,1-1 0 0 0,25-10-1 0 0,24-6-283 0 0,-66 22-820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9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15 1375 0 0,'-19'-7'1239'0'0,"17"7"-993"0"0,0-1 0 0 0,0 1-1 0 0,0-1 1 0 0,0 0 0 0 0,-5-4 7127 0 0,22 8-4660 0 0,-2-1-1260 0 0,14 5 1427 0 0,53 5 1 0 0,-51-10-3086 0 0,49-3 0 0 0,-69 1-4834 0 0,-1 1-1712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0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76 919 0 0,'0'0'55'0'0,"-1"0"0"0"0,1 0 0 0 0,0 0 0 0 0,0 0-1 0 0,-1 0 1 0 0,1 1 0 0 0,0-1 0 0 0,0 0 0 0 0,0 0-1 0 0,-1 0 1 0 0,1 1 0 0 0,0-1 0 0 0,0 0 0 0 0,0 0-1 0 0,0 0 1 0 0,0 1 0 0 0,-1-1 0 0 0,1 0 0 0 0,0 0-1 0 0,0 1 1 0 0,0-1 0 0 0,0 0 0 0 0,0 0 0 0 0,0 1-1 0 0,0-1 1 0 0,0 0 0 0 0,0 1 0 0 0,0-1 0 0 0,0 0-1 0 0,0 0 1 0 0,0 1 0 0 0,0-1 0 0 0,0 0 0 0 0,0 0-1 0 0,0 1 1 0 0,1-1 0 0 0,-1 0 0 0 0,0 0 0 0 0,0 1-1 0 0,0-1 1 0 0,0 0 0 0 0,0 0 0 0 0,1 0 0 0 0,-1 1-1 0 0,0-1 1 0 0,0 0 0 0 0,0 0 0 0 0,1 0 0 0 0,-1 0-1 0 0,0 1 1 0 0,0-1 0 0 0,0 0 0 0 0,1 0 0 0 0,-1 0-1 0 0,0 0 1 0 0,0 0 0 0 0,1 0 0 0 0,-1 0 0 0 0,0 0-1 0 0,1 0 1 0 0,-1 0 0 0 0,0 0 0 0 0,0 0 0 0 0,1 0-1 0 0,-1 0 1 0 0,0 0 0 0 0,1 0 0 0 0,18-1 2346 0 0,-17 1-2294 0 0,-1 0-1 0 0,0-1 0 0 0,1 1 0 0 0,-1-1 0 0 0,0 1 0 0 0,0-1 0 0 0,1 0 0 0 0,-1 1 1 0 0,0-1-1 0 0,0 0 0 0 0,0 0 0 0 0,0 0 0 0 0,0 0 0 0 0,0 0 0 0 0,0 0 1 0 0,0 0-1 0 0,-1 0 0 0 0,2-2 0 0 0,-2 3-51 0 0,0 0 1 0 0,0-1-1 0 0,0 1 0 0 0,0 0 0 0 0,0-1 1 0 0,0 1-1 0 0,0-1 0 0 0,0 1 1 0 0,0 0-1 0 0,0-1 0 0 0,0 1 0 0 0,0 0 1 0 0,0-1-1 0 0,0 1 0 0 0,-1 0 1 0 0,1-1-1 0 0,0 1 0 0 0,0 0 0 0 0,0-1 1 0 0,-1 1-1 0 0,1 0 0 0 0,0 0 1 0 0,0-1-1 0 0,-1 1 0 0 0,-15-7 637 0 0,11 6-420 0 0,1 0 0 0 0,0 0 0 0 0,-1 1 0 0 0,1-1 0 0 0,-1 1 0 0 0,1 0 0 0 0,-1 0 0 0 0,1 1 0 0 0,0-1 0 0 0,-1 1 0 0 0,1 0 0 0 0,-1 0 0 0 0,1 0 0 0 0,0 1 0 0 0,-4 2 0 0 0,7-4-244 0 0,1 0 1 0 0,0 0 0 0 0,0 0-1 0 0,-1 1 1 0 0,1-1-1 0 0,0 0 1 0 0,0 0-1 0 0,-1 1 1 0 0,1-1-1 0 0,0 0 1 0 0,0 0-1 0 0,0 1 1 0 0,-1-1-1 0 0,1 0 1 0 0,0 1-1 0 0,0-1 1 0 0,0 0 0 0 0,0 1-1 0 0,0-1 1 0 0,0 0-1 0 0,0 1 1 0 0,0-1-1 0 0,0 0 1 0 0,0 1-1 0 0,0-1 1 0 0,0 0-1 0 0,0 1 1 0 0,0-1-1 0 0,0 0 1 0 0,0 1-1 0 0,0-1 1 0 0,9 10 747 0 0,16 1 390 0 0,-19-10-981 0 0,0 0 0 0 0,-1 0 0 0 0,1-1 0 0 0,0 0 0 0 0,0 0 0 0 0,7-1 0 0 0,-12 1-178 0 0,1-1-1 0 0,-1 1 0 0 0,0 0 1 0 0,1 0-1 0 0,-1-1 0 0 0,0 1 0 0 0,0-1 1 0 0,1 1-1 0 0,-1-1 0 0 0,0 1 0 0 0,0-1 1 0 0,0 0-1 0 0,0 0 0 0 0,0 1 0 0 0,0-1 1 0 0,0 0-1 0 0,0 0 0 0 0,0 0 1 0 0,0 0-1 0 0,0 0 0 0 0,-1 0 0 0 0,1 0 1 0 0,0-1-1 0 0,-1 1 0 0 0,1 0 0 0 0,-1 0 1 0 0,1-1-1 0 0,-1 1 0 0 0,0 0 0 0 0,1 0 1 0 0,-1-1-1 0 0,0-2 0 0 0,0 2-6 0 0,-1 0 0 0 0,0-1 0 0 0,1 1 0 0 0,-1 0 0 0 0,0 0 0 0 0,0 0 0 0 0,0 0 0 0 0,0 0 0 0 0,-1 0 0 0 0,1 0 0 0 0,-1 0 0 0 0,1 0 0 0 0,-1 0 0 0 0,1 0 0 0 0,-4-1 0 0 0,1-1 0 0 0,0 0 0 0 0,-1 1 0 0 0,0 0 0 0 0,0 0 0 0 0,-6-3 0 0 0,7 4 3 0 0,0 1 1 0 0,1 0-1 0 0,-1 1 0 0 0,0-1 1 0 0,0 1-1 0 0,0-1 0 0 0,0 1 0 0 0,0 0 1 0 0,0 1-1 0 0,0-1 0 0 0,0 1 0 0 0,0 0 1 0 0,-5 1-1 0 0,8-2 28 0 0,-1 1 0 0 0,1-1-1 0 0,-1 1 1 0 0,1 0 0 0 0,0-1 0 0 0,-1 1 0 0 0,1 0 0 0 0,0 0-1 0 0,0 0 1 0 0,-1-1 0 0 0,1 1 0 0 0,0 0 0 0 0,0 1 0 0 0,0-1-1 0 0,0 0 1 0 0,0 0 0 0 0,1 0 0 0 0,-1 1 0 0 0,0-1-1 0 0,0 0 1 0 0,1 1 0 0 0,-1-1 0 0 0,1 1 0 0 0,-1-1 0 0 0,1 0-1 0 0,0 1 1 0 0,0-1 0 0 0,-1 1 0 0 0,1-1 0 0 0,0 1 0 0 0,0-1-1 0 0,0 1 1 0 0,1-1 0 0 0,-1 1 0 0 0,0-1 0 0 0,1 1 0 0 0,-1-1-1 0 0,1 2 1 0 0,0 0 40 0 0,1-1 1 0 0,-1 1-1 0 0,1-1 0 0 0,-1 0 1 0 0,1 0-1 0 0,0 1 0 0 0,0-1 1 0 0,0 0-1 0 0,0-1 0 0 0,0 1 1 0 0,0 0-1 0 0,0 0 0 0 0,1-1 1 0 0,-1 0-1 0 0,5 2 0 0 0,-6-2-66 0 0,0 0 0 0 0,0-1-1 0 0,0 1 1 0 0,0-1 0 0 0,0 0 0 0 0,1 1-1 0 0,-1-1 1 0 0,0 0 0 0 0,0 1 0 0 0,1-1-1 0 0,-1 0 1 0 0,0 0 0 0 0,0 0 0 0 0,1 0-1 0 0,-1-1 1 0 0,0 1 0 0 0,0 0 0 0 0,1 0-1 0 0,-1-1 1 0 0,0 1 0 0 0,0-1 0 0 0,0 1-1 0 0,1-1 1 0 0,-1 1 0 0 0,0-1 0 0 0,0 0-1 0 0,0 1 1 0 0,0-1 0 0 0,0 0 0 0 0,0 0-1 0 0,-1 0 1 0 0,1 0 0 0 0,0 0 0 0 0,0 0-1 0 0,1-2 1 0 0,-2 2-5 0 0,0 0 0 0 0,0 0 0 0 0,1 0 0 0 0,-1 0 0 0 0,0 0 0 0 0,0 0 0 0 0,0-1 0 0 0,0 1 0 0 0,0 0 0 0 0,-1 0 0 0 0,1 0 0 0 0,0 0 0 0 0,0 0 0 0 0,-1 0 0 0 0,1 0 0 0 0,-1 0 0 0 0,1 0 0 0 0,-1 0 0 0 0,1 0 0 0 0,-1 0 0 0 0,1 0 0 0 0,-1 0 0 0 0,0 0 0 0 0,0 0 0 0 0,1 0 0 0 0,-1 1 0 0 0,0-1 0 0 0,0 0 0 0 0,0 1 0 0 0,0-1 0 0 0,0 1 0 0 0,-1-1 0 0 0,-3-2 0 0 0,1 0 0 0 0,-1 0 0 0 0,0 1 0 0 0,0 0 0 0 0,-7-2 0 0 0,-2 3 58 0 0,14 1-68 0 0,0 0-1 0 0,0 0 0 0 0,0 0 0 0 0,0 0 1 0 0,0 0-1 0 0,0 1 0 0 0,0-1 0 0 0,1 0 0 0 0,-1 0 1 0 0,0 0-1 0 0,0 0 0 0 0,0 1 0 0 0,0-1 1 0 0,0 0-1 0 0,0 0 0 0 0,0 0 0 0 0,0 0 0 0 0,0 1 1 0 0,0-1-1 0 0,0 0 0 0 0,0 0 0 0 0,0 0 0 0 0,0 1 1 0 0,0-1-1 0 0,0 0 0 0 0,0 0 0 0 0,0 0 1 0 0,0 0-1 0 0,0 1 0 0 0,0-1 0 0 0,0 0 0 0 0,0 0 1 0 0,-1 0-1 0 0,1 0 0 0 0,0 0 0 0 0,0 1 1 0 0,0-1-1 0 0,0 0 0 0 0,0 0 0 0 0,0 0 0 0 0,0 0 1 0 0,-1 0-1 0 0,1 0 0 0 0,0 1 0 0 0,0-1 1 0 0,0 0-1 0 0,0 0 0 0 0,-1 0 0 0 0,1 0 0 0 0,0 0 1 0 0,0 0-1 0 0,0 0 0 0 0,0 0 0 0 0,-1 0 1 0 0,1 0-1 0 0,0 0 0 0 0,0 0 0 0 0,0 0 0 0 0,-1 0 1 0 0,1 0-1 0 0,0 0 0 0 0,0 0 0 0 0,0 0 1 0 0,0 0-1 0 0,-1 0 0 0 0,1 0 0 0 0,4 2-717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1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55 3223 0 0,'0'0'181'0'0,"-1"0"1"0"0,1 0-1 0 0,0 0 0 0 0,0 0 0 0 0,-1-1 0 0 0,1 1 0 0 0,0 0 0 0 0,0 0 0 0 0,0-1 0 0 0,-1 1 0 0 0,1 0 0 0 0,0 0 0 0 0,0-1 0 0 0,0 1 0 0 0,0 0 0 0 0,-1-1 0 0 0,1 1 0 0 0,0 0 0 0 0,0 0 0 0 0,0-1 0 0 0,0 1 0 0 0,0 0 0 0 0,0-1 0 0 0,0 1 1 0 0,0 0-1 0 0,0-1 0 0 0,0 1 0 0 0,0 0 0 0 0,0-1 0 0 0,0 1 0 0 0,0 0 0 0 0,0 0 0 0 0,1-1 0 0 0,10-3 3297 0 0,24 3-620 0 0,-28 2-2054 0 0,48-2 618 0 0,0-3 0 0 0,0-1-1 0 0,72-18 1 0 0,-123 22-1410 0 0,3-1 19 0 0,1 0-1 0 0,-1 1 0 0 0,0 0 1 0 0,0 0-1 0 0,0 1 1 0 0,10 0-1 0 0,-17 0-29 0 0,0 0-1 0 0,0 0 0 0 0,0 0 1 0 0,0 0-1 0 0,1 0 0 0 0,-1 0 1 0 0,0 0-1 0 0,0 0 1 0 0,0 0-1 0 0,0 0 0 0 0,1 0 1 0 0,-1 0-1 0 0,0 0 0 0 0,0 0 1 0 0,0 0-1 0 0,0 1 0 0 0,0-1 1 0 0,0 0-1 0 0,1 0 1 0 0,-1 0-1 0 0,0 0 0 0 0,0 0 1 0 0,0 0-1 0 0,0 1 0 0 0,0-1 1 0 0,0 0-1 0 0,0 0 1 0 0,0 0-1 0 0,0 0 0 0 0,0 1 1 0 0,0-1-1 0 0,1 0 0 0 0,-1 0 1 0 0,0 0-1 0 0,0 0 1 0 0,0 1-1 0 0,0-1 0 0 0,0 0 1 0 0,0 0-1 0 0,-1 0 0 0 0,1 0 1 0 0,0 1-1 0 0,-5 8 37 0 0,-11 6 34 0 0,-74 48 166 0 0,-11 9-208 0 0,91-63-10 0 0,0 0-1 0 0,0 1 1 0 0,0 0-1 0 0,2 1 1 0 0,-1 0 0 0 0,-11 20-1 0 0,18-28-9 0 0,1-1-1 0 0,-1 1 0 0 0,1 0 1 0 0,0 0-1 0 0,0 0 0 0 0,0 0 1 0 0,1 0-1 0 0,-1 0 0 0 0,1 0 1 0 0,-1 0-1 0 0,1 0 0 0 0,0 0 1 0 0,0 0-1 0 0,1 5 1 0 0,-1-6-9 0 0,1 0 0 0 0,0 0 1 0 0,0 0-1 0 0,0-1 1 0 0,0 1-1 0 0,0 0 1 0 0,0 0-1 0 0,0-1 1 0 0,1 1-1 0 0,-1-1 1 0 0,1 1-1 0 0,-1-1 1 0 0,1 0-1 0 0,-1 1 0 0 0,1-1 1 0 0,0 0-1 0 0,-1 0 1 0 0,1 0-1 0 0,0 0 1 0 0,0 0-1 0 0,0-1 1 0 0,2 1-1 0 0,4 1 33 0 0,0 0 0 0 0,0-1 0 0 0,0 0 0 0 0,0 0 0 0 0,0-1 0 0 0,-1 0 0 0 0,14-2-1 0 0,56-12 269 0 0,-69 12-337 0 0,-1 1-4 0 0,-1-1 0 0 0,1-1-1 0 0,-1 0 1 0 0,0 0 0 0 0,9-5-1 0 0,3-4-3219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1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 1375 0 0,'39'-3'10092'0'0,"3"-2"-4473"0"0,-17 1-4547 0 0,0 2 0 0 0,1 0 0 0 0,30 3 0 0 0,-28 2-813 0 0,-14-1-1424 0 0,1 0-3773 0 0,-1-1-1721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3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27 5063 0 0,'0'0'231'0'0,"0"-1"-1"0"0,0 0 1 0 0,0 0-1 0 0,0 0 0 0 0,0 1 1 0 0,0-1-1 0 0,0 0 1 0 0,0 0-1 0 0,0 0 0 0 0,0 1 1 0 0,-1-1-1 0 0,1 0 0 0 0,0 0 1 0 0,0 1-1 0 0,-1-1 1 0 0,1 0-1 0 0,-1 0 0 0 0,0 0 1 0 0,1 1-50 0 0,0 0 0 0 0,-1 0 0 0 0,1 1 0 0 0,-1-1 0 0 0,1 0 1 0 0,0 0-1 0 0,-1 0 0 0 0,1 1 0 0 0,-1-1 0 0 0,1 0 0 0 0,0 1 0 0 0,0-1 1 0 0,-1 0-1 0 0,1 1 0 0 0,0-1 0 0 0,-1 0 0 0 0,1 1 0 0 0,0-1 0 0 0,0 0 1 0 0,0 1-1 0 0,0-1 0 0 0,-1 1 0 0 0,-1 3 447 0 0,1 0 0 0 0,-1 0 0 0 0,1 0 0 0 0,-1 0 0 0 0,0 8 0 0 0,2-11-543 0 0,0 1 0 0 0,0 0 0 0 0,1-1 1 0 0,-1 1-1 0 0,1 0 0 0 0,-1-1 0 0 0,1 1 0 0 0,-1-1 0 0 0,1 1 0 0 0,0-1 0 0 0,0 1 0 0 0,0-1 0 0 0,0 1 0 0 0,0-1 0 0 0,0 0 1 0 0,0 1-1 0 0,0-1 0 0 0,1 0 0 0 0,-1 0 0 0 0,0 0 0 0 0,1 0 0 0 0,1 1 0 0 0,0-1-59 0 0,0 1-1 0 0,0-1 1 0 0,0 1-1 0 0,0-1 1 0 0,1 0-1 0 0,-1 0 1 0 0,0-1-1 0 0,1 1 1 0 0,-1-1-1 0 0,4 1 1 0 0,-5-1-16 0 0,-2-1-10 0 0,0 1 0 0 0,0 0 0 0 0,0 0 0 0 0,0-1 0 0 0,0 1 0 0 0,0 0 0 0 0,0 0 0 0 0,-1-1 0 0 0,1 1 0 0 0,0 0 0 0 0,0 0 0 0 0,0 0 0 0 0,0-1 0 0 0,0 1 0 0 0,0 0 0 0 0,0 0 0 0 0,-1 0 0 0 0,1-1 0 0 0,0 1 0 0 0,0 0 0 0 0,0 0 0 0 0,0 0 0 0 0,-1 0 0 0 0,1-1 0 0 0,0 1 0 0 0,0 0 0 0 0,0 0 0 0 0,-1 0 0 0 0,1 0 0 0 0,0 0 0 0 0,0 0 0 0 0,0 0 0 0 0,-1 0 0 0 0,1 0 0 0 0,0 0 0 0 0,-9-4 0 0 0,9 4 0 0 0,-4-2 8 0 0,-40-12 517 0 0,40 13-477 0 0,0 0 0 0 0,1 1 1 0 0,-1-1-1 0 0,0 1 0 0 0,1 0 1 0 0,-1 0-1 0 0,0 0 0 0 0,0 1 1 0 0,1-1-1 0 0,-5 2 0 0 0,8-2-36 0 0,-1 0 0 0 0,1 0 1 0 0,0 0-1 0 0,0 0 0 0 0,0 0 0 0 0,0 0 0 0 0,0 0 0 0 0,-1 0 0 0 0,1 0 1 0 0,0 0-1 0 0,0 0 0 0 0,0 0 0 0 0,0 0 0 0 0,0 0 0 0 0,-1 1 0 0 0,1-1 0 0 0,0 0 1 0 0,0 0-1 0 0,0 0 0 0 0,0 0 0 0 0,0 0 0 0 0,0 0 0 0 0,0 0 0 0 0,0 1 1 0 0,0-1-1 0 0,-1 0 0 0 0,1 0 0 0 0,0 0 0 0 0,0 0 0 0 0,0 0 0 0 0,0 1 0 0 0,0-1 1 0 0,0 0-1 0 0,0 0 0 0 0,0 0 0 0 0,0 0 0 0 0,0 0 0 0 0,0 1 0 0 0,0-1 1 0 0,0 0-1 0 0,0 0 0 0 0,0 0 0 0 0,0 0 0 0 0,0 1 0 0 0,0-1 0 0 0,0 0 1 0 0,8 6 351 0 0,10 3 2 0 0,-10-7-337 0 0,1 0 0 0 0,0 0 0 0 0,11 0 0 0 0,-18-2-24 0 0,1 1 0 0 0,-1-1 0 0 0,1 0 0 0 0,-1 0 0 0 0,1-1 0 0 0,-1 1 0 0 0,1 0 0 0 0,-1-1-1 0 0,1 0 1 0 0,-1 0 0 0 0,1 1 0 0 0,-1-1 0 0 0,0 0 0 0 0,1-1 0 0 0,3-1 0 0 0,-6 2-5 0 0,0 0 0 0 0,1 0 0 0 0,-1 0 0 0 0,0 1 0 0 0,1-1 0 0 0,-1 0 0 0 0,0 0 0 0 0,0 0 0 0 0,1 1 0 0 0,-1-1 0 0 0,0 0 0 0 0,0 0 0 0 0,0 0 0 0 0,0 0 0 0 0,0 0 0 0 0,0 1 0 0 0,-1-1 0 0 0,1 0 0 0 0,0 0 0 0 0,0 0 0 0 0,-1 0 0 0 0,1 1 0 0 0,0-1 0 0 0,-1 0 0 0 0,1 0 0 0 0,-1 1 0 0 0,1-1 0 0 0,-1 0 0 0 0,1 1 0 0 0,-1-1 0 0 0,1 0 0 0 0,-1 1 0 0 0,0-1 0 0 0,-1 0 0 0 0,-23-20 0 0 0,24 20 0 0 0,-4-2 0 0 0,-1 0 0 0 0,0 0 0 0 0,1 0 0 0 0,-1 1 0 0 0,0 0 0 0 0,0 0 0 0 0,0 0 0 0 0,-7 0 0 0 0,10 1 0 0 0,0 1 0 0 0,1 0 0 0 0,-1-1 0 0 0,1 1 0 0 0,-1 0 0 0 0,0 0 0 0 0,1 1 0 0 0,-1-1 0 0 0,0 0 0 0 0,1 1 0 0 0,-1 0 0 0 0,1 0 0 0 0,-1-1 0 0 0,1 1 0 0 0,-1 1 0 0 0,1-1 0 0 0,0 0 0 0 0,-1 1 0 0 0,1-1 0 0 0,0 1 0 0 0,-3 2 0 0 0,5-3 3 0 0,-1-1 0 0 0,1 1 1 0 0,-1-1-1 0 0,1 1 0 0 0,-1 0 0 0 0,1-1 0 0 0,0 1 0 0 0,-1 0 0 0 0,1-1 1 0 0,0 1-1 0 0,0 0 0 0 0,-1-1 0 0 0,1 1 0 0 0,0 0 0 0 0,0 0 1 0 0,0-1-1 0 0,0 1 0 0 0,0 0 0 0 0,0 0 0 0 0,0-1 0 0 0,0 1 0 0 0,0 0 1 0 0,0-1-1 0 0,1 1 0 0 0,-1 0 0 0 0,1 1 0 0 0,0-1 13 0 0,0 0-1 0 0,0 1 1 0 0,0-1-1 0 0,0 0 1 0 0,0 0 0 0 0,0 0-1 0 0,1 0 1 0 0,-1 0-1 0 0,0 0 1 0 0,1 0 0 0 0,2 1-1 0 0,2 1 40 0 0,1-1-1 0 0,-1 1 0 0 0,1-1 1 0 0,11 1-1 0 0,-10-2-50 0 0,1 0-1 0 0,-1-1 1 0 0,9 0-1 0 0,-15 0 0 0 0,0 0 0 0 0,0 0 0 0 0,0 0 0 0 0,-1-1 0 0 0,1 1 0 0 0,0-1-1 0 0,0 1 1 0 0,0-1 0 0 0,-1 1 0 0 0,1-1 0 0 0,0 0 0 0 0,-1 0 0 0 0,1 0 0 0 0,-1 0 0 0 0,1 0-1 0 0,-1 0 1 0 0,1 0 0 0 0,-1 0 0 0 0,0-1 0 0 0,2-1 0 0 0,-3 2-1 0 0,1 0 0 0 0,-1-1-1 0 0,0 1 1 0 0,0 0 0 0 0,0-1 0 0 0,0 1 0 0 0,0 0 0 0 0,0-1 0 0 0,0 1 0 0 0,0 0-1 0 0,0-1 1 0 0,-1 1 0 0 0,1 0 0 0 0,-1 0 0 0 0,1-1 0 0 0,-1 1 0 0 0,1 0 0 0 0,-1 0-1 0 0,1 0 1 0 0,-1-1 0 0 0,0 1 0 0 0,0 0 0 0 0,0 0 0 0 0,0 0 0 0 0,0 1-1 0 0,0-1 1 0 0,0 0 0 0 0,0 0 0 0 0,0 0 0 0 0,-1 0 0 0 0,-3-2-3 0 0,1 0 0 0 0,0 0 1 0 0,-1 1-1 0 0,1 0 0 0 0,-1 0 1 0 0,-8-3-1 0 0,-27-1 1 0 0,38 6 0 0 0,0 0 0 0 0,0 0 0 0 0,0 0 0 0 0,0 0 0 0 0,-1 0 0 0 0,1 1 0 0 0,0-1 0 0 0,0 1 0 0 0,0 0 0 0 0,0-1 0 0 0,0 1 0 0 0,0 0 0 0 0,0 0 0 0 0,0 0 0 0 0,0 0 0 0 0,-1 2 0 0 0,2-2 0 0 0,1-1 0 0 0,-1 0 0 0 0,1 1 0 0 0,0-1 0 0 0,-1 1 0 0 0,1-1 0 0 0,0 1 0 0 0,-1-1 0 0 0,1 1 0 0 0,0-1 0 0 0,0 1 0 0 0,-1-1 0 0 0,1 1 0 0 0,0 0 0 0 0,0-1 0 0 0,0 1 0 0 0,0-1 0 0 0,0 1 0 0 0,0 0 0 0 0,0-1 0 0 0,0 1 0 0 0,0-1 0 0 0,0 1 0 0 0,0-1 0 0 0,0 1 0 0 0,1 1 0 0 0,-1-1 0 0 0,1 0 0 0 0,0 1 0 0 0,0-1 0 0 0,0 0 0 0 0,0 0 0 0 0,0 1 0 0 0,0-1 0 0 0,0 0 0 0 0,0 0 0 0 0,2 1 0 0 0,2 1 0 0 0,0 0 0 0 0,0 0 0 0 0,0-1 0 0 0,9 4 0 0 0,25 2 0 0 0,-37-7 0 0 0,1-1 0 0 0,0 0 0 0 0,0 0 0 0 0,-1 0 0 0 0,1 0 0 0 0,0 0 0 0 0,0 0 0 0 0,0-1 0 0 0,-1 0 0 0 0,1 1 0 0 0,5-3 0 0 0,-8 3 0 0 0,0 0 0 0 0,0 0 0 0 0,0 0 0 0 0,0 0 0 0 0,0 0 0 0 0,1-1 0 0 0,-1 1 0 0 0,0 0 0 0 0,0 0 0 0 0,0 0 0 0 0,0 0 0 0 0,0 0 0 0 0,0 0 0 0 0,0 0 0 0 0,0 0 0 0 0,1-1 0 0 0,-1 1 0 0 0,0 0 0 0 0,0 0 0 0 0,0 0 0 0 0,0 0 0 0 0,0 0 0 0 0,0-1 0 0 0,0 1 0 0 0,0 0 0 0 0,0 0 0 0 0,0 0 0 0 0,0 0 0 0 0,0 0 0 0 0,0-1 0 0 0,0 1 0 0 0,0 0 0 0 0,0 0 0 0 0,0 0 0 0 0,0 0 0 0 0,0 0 0 0 0,0-1 0 0 0,0 1 0 0 0,0 0 0 0 0,0 0 0 0 0,0 0 0 0 0,-1 0 0 0 0,1-1 0 0 0,-8-4 0 0 0,-10-2 0 0 0,12 5-5 0 0,0 1-1 0 0,0 0 1 0 0,1 0 0 0 0,-1 0-1 0 0,0 0 1 0 0,0 1 0 0 0,0 0-1 0 0,0 0 1 0 0,-7 2 0 0 0,12-1-266 0 0,1 0-69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4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26 3679 0 0,'-7'-4'2040'0'0,"-3"-1"3904"0"0,10 5-5771 0 0,1-1 0 0 0,-1 1 0 0 0,0 0-1 0 0,1-1 1 0 0,-1 1 0 0 0,1 0 0 0 0,-1 0-1 0 0,0 0 1 0 0,1-1 0 0 0,-1 1-1 0 0,1 0 1 0 0,-1 0 0 0 0,1 0 0 0 0,-1 0-1 0 0,1 0 1 0 0,-1 0 0 0 0,1 0 0 0 0,-1 0-1 0 0,0 0 1 0 0,1 0 0 0 0,-1 0 0 0 0,1 0-1 0 0,-1 0 1 0 0,1 0 0 0 0,-1 0 0 0 0,1 1-1 0 0,139-8 5599 0 0,-46 1-5078 0 0,-93 6-683 0 0,15-1 37 0 0,-1 0 0 0 0,1 1 0 0 0,-1 1 0 0 0,0 1 0 0 0,1 0 0 0 0,16 5 0 0 0,-35-5-28 0 0,-1 0 1 0 0,0 0-1 0 0,0 0 1 0 0,0-1 0 0 0,-5 2-1 0 0,-14 6 10 0 0,1 0 0 0 0,0 1 0 0 0,0 1-1 0 0,1 2 1 0 0,1 0 0 0 0,0 1 0 0 0,1 0 0 0 0,1 2-1 0 0,-28 29 1 0 0,38-35-29 0 0,0 1 0 0 0,0-1 0 0 0,2 1 0 0 0,-9 17 0 0 0,13-25 0 0 0,0 1 0 0 0,1 1 0 0 0,-1-1 0 0 0,1 0 0 0 0,0 0 0 0 0,0 0 0 0 0,0 1 0 0 0,0-1 0 0 0,1 0 0 0 0,0 1 0 0 0,0-1 0 0 0,0 1 0 0 0,1-1 0 0 0,-1 0 0 0 0,1 1 0 0 0,2 6 0 0 0,-2-9 5 0 0,0 0 1 0 0,0-1-1 0 0,0 1 0 0 0,0 0 1 0 0,0 0-1 0 0,1-1 0 0 0,-1 1 1 0 0,0-1-1 0 0,1 1 0 0 0,0-1 1 0 0,-1 1-1 0 0,1-1 0 0 0,0 0 1 0 0,0 0-1 0 0,-1 0 0 0 0,1 0 1 0 0,3 1-1 0 0,-1-1 21 0 0,1 0 1 0 0,-1 0-1 0 0,1 0 1 0 0,-1-1-1 0 0,1 1 1 0 0,-1-1-1 0 0,9-1 1 0 0,4-1 54 0 0,-1-1 0 0 0,1-1 0 0 0,20-8 0 0 0,-35 11-81 0 0,32-10-276 0 0,34-17 0 0 0,-68 28 226 0 0,0 0-1 0 0,0 0 1 0 0,0 0 0 0 0,0 0 0 0 0,0 0-1 0 0,0 0 1 0 0,0 0 0 0 0,-1 0-1 0 0,1 0 1 0 0,0-1-1309 0 0,0 1 1309 0 0,0 0-1 0 0,0 0 1 0 0,0-1 0 0 0,0 1-1 0 0,0 0 1 0 0,0 0 0 0 0,0 0-1 0 0,0 0 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4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26 7887 0 0,'0'0'76'0'0,"0"0"-1"0"0,0 0 0 0 0,0 0 0 0 0,1 0 0 0 0,-1-1 1 0 0,0 1-1 0 0,0 0 0 0 0,0 0 0 0 0,0 0 1 0 0,0 0-1 0 0,0 0 0 0 0,0 0 0 0 0,0 0 0 0 0,0 0 1 0 0,0 0-1 0 0,0-1 0 0 0,0 1 0 0 0,0 0 1 0 0,0 0-1 0 0,0 0 0 0 0,1 0 0 0 0,-1 0 0 0 0,0 0 1 0 0,0 0-1 0 0,0-1 0 0 0,0 1 0 0 0,0 0 1 0 0,0 0-1 0 0,-1 0 0 0 0,1 0 0 0 0,0 0 0 0 0,0 0 1 0 0,0-1-1 0 0,0 1 0 0 0,0 0 0 0 0,0 0 1 0 0,0 0-1 0 0,0 0 0 0 0,0 0 0 0 0,0 0 0 0 0,0 0 1 0 0,0 0-1 0 0,0 0 0 0 0,0-1 0 0 0,0 1 1 0 0,-1 0-1 0 0,1 0 0 0 0,0 0 0 0 0,0 0 0 0 0,0 0 1 0 0,0 0-1 0 0,0 0 0 0 0,0 0 0 0 0,0 0 0 0 0,0 0 1 0 0,-1 0-1 0 0,1 0 0 0 0,0 0 0 0 0,0 0 1 0 0,0 0-1 0 0,18-5 3666 0 0,25 0 880 0 0,40 0-2736 0 0,76 0-3133 0 0,-138 5-6412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45.389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541 192 3223 0 0,'2'-1'212'0'0,"-1"-1"-1"0"0,1 1 0 0 0,-1-1 0 0 0,0 0 1 0 0,0 1-1 0 0,0-1 0 0 0,0 0 0 0 0,0 0 0 0 0,0 0 1 0 0,0 1-1 0 0,0-1 0 0 0,-1 0 0 0 0,1 0 1 0 0,-1 0-1 0 0,0 0 0 0 0,1 0 0 0 0,-1 0 1 0 0,0-4-1 0 0,-1 3 25 0 0,1 0 1 0 0,-1 0-1 0 0,0 0 1 0 0,0 0-1 0 0,0 0 1 0 0,0 1 0 0 0,-1-1-1 0 0,1 0 1 0 0,-1 1-1 0 0,1-1 1 0 0,-4-3-1 0 0,1 1-1 0 0,0 1-1 0 0,0 0 0 0 0,-1 0 0 0 0,1 0 0 0 0,-1 0 0 0 0,0 1 0 0 0,0 0 1 0 0,-1 0-1 0 0,1 0 0 0 0,0 0 0 0 0,-1 1 0 0 0,-6-2 0 0 0,3 3-119 0 0,1 0 0 0 0,0 0-1 0 0,0 1 1 0 0,0 0-1 0 0,-1 1 1 0 0,1 0 0 0 0,0 0-1 0 0,0 1 1 0 0,0 0-1 0 0,0 0 1 0 0,0 1 0 0 0,1 0-1 0 0,-1 0 1 0 0,1 1-1 0 0,0 0 1 0 0,0 0 0 0 0,0 0-1 0 0,0 1 1 0 0,1 0 0 0 0,0 1-1 0 0,-11 12 1 0 0,9-9 34 0 0,0 0 0 0 0,1 0 0 0 0,0 1 1 0 0,1 1-1 0 0,0-1 0 0 0,0 1 0 0 0,1 0 1 0 0,1 0-1 0 0,0 0 0 0 0,0 1 0 0 0,1-1 1 0 0,1 1-1 0 0,0 0 0 0 0,-1 19 0 0 0,3-22-86 0 0,0 0 0 0 0,1 1 0 0 0,0-1 0 0 0,1 0-1 0 0,0 0 1 0 0,0 0 0 0 0,1 0 0 0 0,0-1 0 0 0,1 1 0 0 0,0-1-1 0 0,0 1 1 0 0,6 8 0 0 0,-5-11-27 0 0,-1-1 0 0 0,1 1 0 0 0,0-1 0 0 0,1 0 0 0 0,-1 0 0 0 0,1-1 0 0 0,0 0 0 0 0,0 0 0 0 0,0 0 0 0 0,1-1 0 0 0,-1 1 0 0 0,1-2 0 0 0,0 1 0 0 0,0-1 0 0 0,14 3 1 0 0,-4-2 18 0 0,1-2 1 0 0,-1 0 0 0 0,0-1 0 0 0,1 0 0 0 0,-1-1 0 0 0,0-2 0 0 0,1 1 0 0 0,-1-2 0 0 0,-1 0 0 0 0,1-1 0 0 0,19-9 0 0 0,-23 9-9 0 0,-1-1 0 0 0,0-1 0 0 0,0 0 0 0 0,0 0 0 0 0,-1-1 0 0 0,0-1 0 0 0,0 0 0 0 0,-1 0 0 0 0,0-1 0 0 0,-1 0 0 0 0,0-1 0 0 0,-1 0 0 0 0,0 0 0 0 0,10-20 0 0 0,-15 25-41 0 0,0-1 0 0 0,-1 1 1 0 0,0-1-1 0 0,0 0 0 0 0,0 1 1 0 0,-1-1-1 0 0,0 0 0 0 0,0 0 1 0 0,-1 0-1 0 0,0 0 0 0 0,0 0 1 0 0,-1 0-1 0 0,0 0 1 0 0,0 0-1 0 0,0 0 0 0 0,-1 0 1 0 0,0 0-1 0 0,-1 1 0 0 0,1-1 1 0 0,-1 1-1 0 0,0 0 0 0 0,-1 0 1 0 0,0 0-1 0 0,0 0 1 0 0,0 0-1 0 0,0 1 0 0 0,-1 0 1 0 0,0 0-1 0 0,0 0 0 0 0,0 0 1 0 0,-1 1-1 0 0,0 0 0 0 0,0 0 1 0 0,-12-5-1 0 0,5 3-2 0 0,-1 1 0 0 0,0 1 0 0 0,0 0 0 0 0,0 1 0 0 0,0 0 0 0 0,-1 1-1 0 0,1 1 1 0 0,-21 0 0 0 0,15 2 9 0 0,1 1 0 0 0,-1 1 0 0 0,1 1 0 0 0,-1 0-1 0 0,-31 13 1 0 0,27-7-3 0 0,1 1 1 0 0,0 1-1 0 0,1 0 0 0 0,1 2 0 0 0,0 1 0 0 0,0 0 0 0 0,2 1 1 0 0,0 2-1 0 0,1 0 0 0 0,-16 20 0 0 0,26-27-10 0 0,1 0 0 0 0,0 0 0 0 0,0 0 0 0 0,1 1 0 0 0,1 0 0 0 0,0 0 0 0 0,1 1 0 0 0,0-1 0 0 0,1 1 0 0 0,0 0 0 0 0,-1 18 0 0 0,3-24 0 0 0,1-1 0 0 0,0 1 0 0 0,0-1 0 0 0,1 1 0 0 0,0-1 0 0 0,0 1 0 0 0,0-1 0 0 0,1 1 0 0 0,0-1 0 0 0,0 0 0 0 0,1 0 0 0 0,-1 0 0 0 0,1 0 0 0 0,1-1 0 0 0,-1 1 0 0 0,1-1 0 0 0,0 1 0 0 0,0-1 0 0 0,1-1 0 0 0,-1 1 0 0 0,1-1 0 0 0,0 1 0 0 0,0-1 0 0 0,10 5 0 0 0,-3-3 0 0 0,0 0 0 0 0,0-2 0 0 0,0 1 0 0 0,1-1 0 0 0,0-1 0 0 0,0-1 0 0 0,17 2 0 0 0,-4-2 0 0 0,0-1 0 0 0,46-4 0 0 0,-52 0 0 0 0,0-1 0 0 0,0 0 0 0 0,0-1 0 0 0,0-1 0 0 0,-1-1 0 0 0,0-1 0 0 0,0 0 0 0 0,32-22 0 0 0,-40 23 0 0 0,-1 0 0 0 0,1-1 0 0 0,-2-1 0 0 0,1 0 0 0 0,-1 0 0 0 0,-1-1 0 0 0,0 0 0 0 0,0 0 0 0 0,-1-1 0 0 0,0 0 0 0 0,-1 0 0 0 0,0-1 0 0 0,-1 1 0 0 0,0-1 0 0 0,4-17 0 0 0,-7 22 0 0 0,-1-1 0 0 0,0 1 0 0 0,0-1 0 0 0,-1 0 0 0 0,0 0 0 0 0,0 1 0 0 0,-1-1 0 0 0,0 0 0 0 0,0 1 0 0 0,0-1 0 0 0,-1 1 0 0 0,-1-1 0 0 0,1 1 0 0 0,-1 0 0 0 0,0 0 0 0 0,-1 0 0 0 0,0 0 0 0 0,0 1 0 0 0,0-1 0 0 0,-6-5 0 0 0,1 2 0 0 0,-1 1 0 0 0,0 0 0 0 0,0 0 0 0 0,0 1 0 0 0,-1 1 0 0 0,-1-1 0 0 0,1 2 0 0 0,-1 0 0 0 0,0 0 0 0 0,-24-7 0 0 0,16 8 0 0 0,0 0 0 0 0,0 1 0 0 0,0 1 0 0 0,-1 1 0 0 0,1 1 0 0 0,-1 1 0 0 0,1 1 0 0 0,-1 0 0 0 0,1 2 0 0 0,-22 5 0 0 0,28-5 0 0 0,0 1 0 0 0,-1 1 0 0 0,1 0 0 0 0,1 1 0 0 0,-1 1 0 0 0,1 0 0 0 0,0 0 0 0 0,1 2 0 0 0,0-1 0 0 0,0 1 0 0 0,1 1 0 0 0,0 0 0 0 0,1 1 0 0 0,-15 19 0 0 0,21-24-2 0 0,0 0 1 0 0,1 0-1 0 0,-1 0 0 0 0,1 0 0 0 0,1 0 1 0 0,-1 1-1 0 0,1 0 0 0 0,0-1 0 0 0,1 1 0 0 0,-1 0 1 0 0,2 0-1 0 0,-1 0 0 0 0,1 0 0 0 0,0 0 1 0 0,0 0-1 0 0,0 0 0 0 0,1-1 0 0 0,0 1 0 0 0,1 0 1 0 0,0 0-1 0 0,0-1 0 0 0,0 1 0 0 0,1-1 1 0 0,0 1-1 0 0,0-1 0 0 0,0 0 0 0 0,1 0 0 0 0,0 0 1 0 0,0-1-1 0 0,1 0 0 0 0,-1 1 0 0 0,1-1 1 0 0,0-1-1 0 0,1 1 0 0 0,10 6 0 0 0,-2-3 2 0 0,1 0 0 0 0,0-2 0 0 0,0 0 0 0 0,1-1 0 0 0,-1 0 0 0 0,1-1 0 0 0,0-1 0 0 0,28 2 0 0 0,-17-4 0 0 0,-1 0 0 0 0,0-2 0 0 0,0-1 0 0 0,44-9 0 0 0,-53 7 0 0 0,0-1 0 0 0,0-1 0 0 0,0 0 0 0 0,-1-1 0 0 0,0-1 0 0 0,0 0 0 0 0,-1-2 0 0 0,0 1 0 0 0,0-2 0 0 0,-2 0 0 0 0,14-13 0 0 0,-21 18 0 0 0,0 0 0 0 0,-1-1 0 0 0,1 1 0 0 0,-1-1 0 0 0,-1-1 0 0 0,1 1 0 0 0,-1-1 0 0 0,0 1 0 0 0,-1-1 0 0 0,0 0 0 0 0,0-1 0 0 0,-1 1 0 0 0,0 0 0 0 0,-1-1 0 0 0,1 1 0 0 0,-2-1 0 0 0,1 1 0 0 0,-1-1 0 0 0,0 1 0 0 0,-1-1 0 0 0,0 1 0 0 0,-1-1 0 0 0,1 1 0 0 0,-6-14 0 0 0,2 9 0 0 0,-1 1 0 0 0,0 0 0 0 0,-1 1 0 0 0,0-1 0 0 0,-1 1 0 0 0,0 0 0 0 0,0 1 0 0 0,-2 0 0 0 0,1 1 0 0 0,-1-1 0 0 0,0 2 0 0 0,-1-1 0 0 0,0 2 0 0 0,0-1 0 0 0,-1 2 0 0 0,0-1 0 0 0,0 2 0 0 0,-14-5 0 0 0,11 4 0 0 0,0 2 0 0 0,0 0 0 0 0,0 0 0 0 0,-1 1 0 0 0,0 1 0 0 0,1 1 0 0 0,-1 0 0 0 0,0 1 0 0 0,0 1 0 0 0,1 1 0 0 0,-1 0 0 0 0,0 0 0 0 0,1 2 0 0 0,0 0 0 0 0,-17 7 0 0 0,20-6-3 0 0,0 1 0 0 0,1 0 0 0 0,0 1 1 0 0,0 0-1 0 0,1 0 0 0 0,0 2 0 0 0,0-1 0 0 0,0 1 0 0 0,1 0 0 0 0,-9 13 0 0 0,12-14 1 0 0,1 1 0 0 0,0 0-1 0 0,0 0 1 0 0,1 0 0 0 0,0 0-1 0 0,0 1 1 0 0,1 0 0 0 0,0 0 0 0 0,1 0-1 0 0,0 0 1 0 0,1 0 0 0 0,0 0-1 0 0,1 16 1 0 0,0-17 2 0 0,1 0 0 0 0,0 0 0 0 0,1 0 0 0 0,0 0 0 0 0,0-1 0 0 0,1 1 0 0 0,0 0 0 0 0,1-1 0 0 0,-1 0 0 0 0,2 0 0 0 0,-1 0 0 0 0,1 0 0 0 0,0-1 0 0 0,1 0 0 0 0,0 0 0 0 0,0 0 0 0 0,1-1 0 0 0,-1 0 0 0 0,1 0 0 0 0,13 8 0 0 0,-5-5 0 0 0,-1-1 0 0 0,1-1 0 0 0,1-1 0 0 0,-1 0 0 0 0,1-1 0 0 0,0 0 0 0 0,0-1 0 0 0,0-1 0 0 0,1-1 0 0 0,25 1 0 0 0,-21-3 0 0 0,0-1 0 0 0,-1-1 0 0 0,1 0 0 0 0,-1-2 0 0 0,0 0 0 0 0,0-2 0 0 0,0 0 0 0 0,-1-1 0 0 0,1 0 0 0 0,18-12 0 0 0,-26 12 0 0 0,1-1 0 0 0,-1 0 0 0 0,0-1 0 0 0,-1 0 0 0 0,0-1 0 0 0,0 0 0 0 0,-1-1 0 0 0,-1 0 0 0 0,0-1 0 0 0,0 0 0 0 0,-1 0 0 0 0,-1-1 0 0 0,0 0 0 0 0,10-26 0 0 0,-15 32 0 0 0,0 0 0 0 0,0 0 0 0 0,0 0 0 0 0,-1-1 0 0 0,0 1 0 0 0,-1 0 0 0 0,0-1 0 0 0,0 1 0 0 0,0 0 0 0 0,-1-1 0 0 0,0 1 0 0 0,-1 0 0 0 0,1-1 0 0 0,-1 1 0 0 0,-1 0 0 0 0,1 0 0 0 0,-1 1 0 0 0,-1-1 0 0 0,1 0 0 0 0,-1 1 0 0 0,0 0 0 0 0,0 0 0 0 0,-1 0 0 0 0,0 1 0 0 0,0-1 0 0 0,0 1 0 0 0,-1 0 0 0 0,0 1 0 0 0,1-1 0 0 0,-2 1 0 0 0,1 0 0 0 0,0 1 0 0 0,-1-1 0 0 0,0 1 0 0 0,0 1 0 0 0,0-1 0 0 0,0 1 0 0 0,0 0 0 0 0,-10-1 0 0 0,-2 2 0 0 0,-1 0 0 0 0,1 1 0 0 0,-1 1 0 0 0,1 1 0 0 0,0 1 0 0 0,0 0 0 0 0,0 2 0 0 0,0 0 0 0 0,0 1 0 0 0,1 1 0 0 0,-25 13 0 0 0,27-11-2 0 0,1 1-1 0 0,0 0 0 0 0,0 1 1 0 0,1 1-1 0 0,1 1 0 0 0,0 0 1 0 0,1 0-1 0 0,0 1 0 0 0,1 1 1 0 0,0 0-1 0 0,-8 17 0 0 0,14-22 1 0 0,0 0-1 0 0,1 1 1 0 0,0-1-1 0 0,0 1 1 0 0,1 0 0 0 0,1 0-1 0 0,0 0 1 0 0,-1 16-1 0 0,3-19 2 0 0,0 0 1 0 0,1 0-1 0 0,0 0 0 0 0,0 0 0 0 0,1 0 1 0 0,0 0-1 0 0,0 0 0 0 0,1 0 0 0 0,0-1 0 0 0,0 1 1 0 0,1-1-1 0 0,7 11 0 0 0,-7-13 1 0 0,1 0 0 0 0,-1 0 0 0 0,1-1 0 0 0,0 0 0 0 0,0 0 0 0 0,1 0 0 0 0,-1 0 0 0 0,1-1 0 0 0,-1 0 0 0 0,1 0 0 0 0,0 0 0 0 0,1-1 0 0 0,-1 0 0 0 0,0 0 0 0 0,8 1 0 0 0,6 0 0 0 0,-1-1 0 0 0,0 0 0 0 0,38-2 0 0 0,-38-2 3 0 0,0 0 0 0 0,0-2 0 0 0,0 0 0 0 0,0-1 0 0 0,-1-1 0 0 0,1 0 0 0 0,-1-2-1 0 0,-1 0 1 0 0,0-1 0 0 0,0-1 0 0 0,0 0 0 0 0,-2-2 0 0 0,1 1 0 0 0,-1-2 0 0 0,-1 0 0 0 0,0-1 0 0 0,-1 0 0 0 0,-1-1-1 0 0,0-1 1 0 0,-1 1 0 0 0,12-24 0 0 0,-20 32-3 0 0,0 1 0 0 0,-1-1 0 0 0,1 1 0 0 0,-2-1 0 0 0,1 0 0 0 0,-1 0 0 0 0,0 0 0 0 0,0 0 0 0 0,-1 0 0 0 0,0 0 0 0 0,0 0 0 0 0,0 0 0 0 0,-1 0 0 0 0,-1 0 0 0 0,1 0 0 0 0,-1 0 0 0 0,0 1 0 0 0,0-1 0 0 0,-1 1 0 0 0,0-1 0 0 0,0 1 0 0 0,0 0 0 0 0,-5-6 0 0 0,2 5 0 0 0,1 0 0 0 0,-1 0 0 0 0,-1 1 0 0 0,1-1 0 0 0,-1 2 0 0 0,0-1 0 0 0,0 1 0 0 0,-1 0 0 0 0,0 0 0 0 0,0 1 0 0 0,0 0 0 0 0,0 0 0 0 0,0 1 0 0 0,-1 0 0 0 0,0 1 0 0 0,1 0 0 0 0,-16-2 0 0 0,-28 0 0 0 0,0 3 0 0 0,0 2 0 0 0,1 1 0 0 0,-1 4 0 0 0,-76 16 0 0 0,105-16-16 0 0,1 1-1 0 0,0 1 0 0 0,0 1 1 0 0,1 1-1 0 0,-32 19 0 0 0,44-23 11 0 0,1-1 0 0 0,0 2-1 0 0,0-1 1 0 0,0 1 0 0 0,1 0 0 0 0,0 0-1 0 0,1 1 1 0 0,-1 0 0 0 0,1 0 0 0 0,1 1-1 0 0,0 0 1 0 0,0-1 0 0 0,0 2 0 0 0,1-1-1 0 0,-3 13 1 0 0,6-17-31 0 0,0-1 0 0 0,1 1-1 0 0,-1 0 1 0 0,1-1 0 0 0,0 1 0 0 0,1 0-1 0 0,-1-1 1 0 0,1 1 0 0 0,0 0 0 0 0,0-1-1 0 0,0 1 1 0 0,1-1 0 0 0,0 0 0 0 0,-1 1-1 0 0,2-1 1 0 0,1 4 0 0 0,4 3-341 0 0,-1-1-1 0 0,1 0 1 0 0,1 0-1 0 0,15 14 1 0 0,4 1-785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45.394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158 89 5983 0 0,'0'-4'1539'0'0,"1"4"-1511"0"0,8-5 788 0 0,11-2 356 0 0,0 4-191 0 0,-1 2-1 0 0,1 0 1 0 0,0 1-1 0 0,22 2 1 0 0,15 1 105 0 0,233-24 1397 0 0,-72 1-1915 0 0,-74 10-309 0 0,74-3 79 0 0,156 4-338 0 0,-324 10 0 0 0,100 14 0 0 0,-92-8 0 0 0,62 2 0 0 0,-89-10-1 0 0,-8 0 2 0 0,-1 2 0 0 0,31 3-1 0 0,-46-3-1 0 0,-1 1 0 0 0,1-1 1 0 0,-1 1-1 0 0,1 1 0 0 0,-1-1 0 0 0,0 1 0 0 0,0 0 0 0 0,0 0 0 0 0,0 1 0 0 0,-1 0 0 0 0,1 0 0 0 0,6 6 1 0 0,14 16-18 0 0,-1 1 0 0 0,21 30 0 0 0,-43-53 18 0 0,-1 1 0 0 0,0-1 0 0 0,0 1 0 0 0,0 0 0 0 0,0-1 0 0 0,-1 1 0 0 0,0 0 0 0 0,1 6 0 0 0,2 43 0 0 0,-3-35 0 0 0,0-14 0 0 0,-1-1 0 0 0,1 0 0 0 0,-1 1 0 0 0,0 0 0 0 0,0-1 0 0 0,-1 1 0 0 0,0-1 0 0 0,1 0 0 0 0,-1 1 0 0 0,-1-1 0 0 0,1 0 0 0 0,-1 1 0 0 0,1-1 0 0 0,-1 0 0 0 0,0 0 0 0 0,-1 0 0 0 0,1 0 0 0 0,-1-1 0 0 0,0 1 0 0 0,0-1 0 0 0,-3 4 0 0 0,-2 0 0 0 0,-1 0 0 0 0,1-1 0 0 0,-1 0 0 0 0,0 0 0 0 0,-1-1 0 0 0,1 0 0 0 0,-17 5 0 0 0,-74 19 0 0 0,73-24 0 0 0,-1 0 0 0 0,-54 0 0 0 0,-59-9-1 0 0,22 0 66 0 0,94 4-65 0 0,-32 1 0 0 0,0-2 0 0 0,1-3 0 0 0,-71-14 0 0 0,-43-15 0 0 0,96 21 0 0 0,-35-18-13 0 0,76 19-12 0 0,-60-10-1 0 0,6 15 26 0 0,2 1 0 0 0,13-2 0 0 0,-34-6 0 0 0,93 10 0 0 0,0 0 0 0 0,0-1 0 0 0,1 0 0 0 0,-1-1 0 0 0,-22-13 0 0 0,10 3-5 0 0,5 2-5 0 0,0 1 0 0 0,-1 1 0 0 0,0 1 1 0 0,-1 0-1 0 0,-28-8 0 0 0,40 17 10 0 0,1 0 0 0 0,-1 0 0 0 0,1 1 0 0 0,-1 0 0 0 0,0 0 0 0 0,-9 3 0 0 0,-57 14 0 0 0,71-16 2 0 0,-7 2-22 0 0,1 0 1 0 0,-19 9 0 0 0,26-10 17 0 0,0 0 1 0 0,0 1 0 0 0,1 0-1 0 0,-1-1 1 0 0,0 1-1 0 0,1 0 1 0 0,0 1-1 0 0,0-1 1 0 0,0 1 0 0 0,-3 4-1 0 0,2-3 2 0 0,1 1 0 0 0,0-1 0 0 0,1 1 0 0 0,-1-1 0 0 0,1 1 0 0 0,0 0 0 0 0,1 0 0 0 0,0 0 0 0 0,-1 0 0 0 0,2 0 0 0 0,-1 0 0 0 0,1 1 0 0 0,0 6 0 0 0,0-9 0 0 0,1-1 0 0 0,0 1 0 0 0,-1 0 0 0 0,1 0 0 0 0,0-1 0 0 0,1 1 0 0 0,-1-1 0 0 0,1 1 0 0 0,-1-1 0 0 0,1 1 0 0 0,0-1 0 0 0,0 0 0 0 0,1 0 0 0 0,-1 0 0 0 0,1 0 0 0 0,-1-1 0 0 0,1 1 0 0 0,0 0 0 0 0,0-1 0 0 0,0 0 0 0 0,0 0 0 0 0,4 2 0 0 0,20 8-14 0 0,0-1 0 0 0,0-1 0 0 0,1-1 1 0 0,37 6-1 0 0,-23-9 16 0 0,0-1-1 0 0,55 0 1 0 0,33-10-2 0 0,-68 1 0 0 0,68 5 0 0 0,172 29 0 0 0,-160-19 0 0 0,11 3 0 0 0,-97-7 0 0 0,0-3 0 0 0,0-2 0 0 0,83-7 0 0 0,147-14-64 0 0,-264 17 67 0 0,-1-2 0 0 0,0 0 1 0 0,0-1-1 0 0,0-1 0 0 0,-1-1 0 0 0,0-1 0 0 0,0 0 0 0 0,-1-2 0 0 0,0 0 1 0 0,-1-1-1 0 0,0-1 0 0 0,0-1 0 0 0,-2 0 0 0 0,1-1 0 0 0,-2-1 0 0 0,23-28 1 0 0,-25 27-1 0 0,-1 0 1 0 0,12-25 0 0 0,-19 32-4 0 0,0 0 0 0 0,-2 0 0 0 0,1 0 0 0 0,-1-1-1 0 0,0 0 1 0 0,2-17 0 0 0,-5 23 0 0 0,0 0 0 0 0,0 0 0 0 0,-1 1 0 0 0,0-1 0 0 0,0 0 0 0 0,0 0 0 0 0,0 1 0 0 0,0-1 0 0 0,-1 0 0 0 0,1 1 0 0 0,-1 0 0 0 0,0-1 0 0 0,0 1 0 0 0,-1 0 0 0 0,1 0 0 0 0,0 0 0 0 0,-1 0 0 0 0,0 1 0 0 0,0-1 0 0 0,0 1 0 0 0,-5-4 0 0 0,0 0 0 0 0,0 1 0 0 0,0 1 0 0 0,0-1 0 0 0,-1 1 0 0 0,0 1 0 0 0,1-1 0 0 0,-18-2 0 0 0,4 3 0 0 0,0 1 0 0 0,0 1 0 0 0,-22 3 0 0 0,-2-1 0 0 0,-200 10 0 0 0,189-2 0 0 0,0 2 0 0 0,-67 22 0 0 0,23-5 0 0 0,-74 1 0 0 0,27-7 0 0 0,13 11 0 0 0,60-14 0 0 0,-97 13 0 0 0,128-27 0 0 0,-36 5 0 0 0,-116-2 0 0 0,170-10 0 0 0,0-1 0 0 0,0-1 0 0 0,1-1 0 0 0,-28-10 0 0 0,12 1 0 0 0,-64-32 0 0 0,95 41 0 0 0,0 0 0 0 0,1-1 0 0 0,-1-1 0 0 0,1 1 0 0 0,-14-15 0 0 0,20 18 0 0 0,0-1 0 0 0,0 1 0 0 0,0-1 0 0 0,0 0 0 0 0,0 0 0 0 0,1 0 0 0 0,0-1 0 0 0,0 1 0 0 0,0 0 0 0 0,0-1 0 0 0,1 1 0 0 0,0-1 0 0 0,0 0 0 0 0,0 1 0 0 0,-1-10 0 0 0,3 13-2 0 0,-1 0 0 0 0,0 0 0 0 0,0 0 0 0 0,1 0 0 0 0,-1 0 0 0 0,1 0 0 0 0,-1 0 0 0 0,1 0 1 0 0,-1 0-1 0 0,1 0 0 0 0,-1 0 0 0 0,1 0 0 0 0,0 1 0 0 0,-1-1 0 0 0,1 0 0 0 0,0 1 0 0 0,0-1 0 0 0,0 0 0 0 0,0 1 0 0 0,-1-1 0 0 0,1 1 0 0 0,0-1 0 0 0,2 0 0 0 0,26-9-22 0 0,-21 8 31 0 0,20-6 36 0 0,0 2-1 0 0,0 0 0 0 0,0 2 0 0 0,53 0 1 0 0,-39 5-947 0 0,-1 1 0 0 0,71 15 0 0 0,-82-11-5036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3T22:04:46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264 148 5527 0 0,'0'-2'162'0'0,"0"1"-1"0"0,0-1 1 0 0,0 1 0 0 0,0-1-1 0 0,0 1 1 0 0,0-1-1 0 0,0 1 1 0 0,0 0-1 0 0,-1-1 1 0 0,1 1-1 0 0,0-1 1 0 0,-1 1-1 0 0,1 0 1 0 0,-1-1 0 0 0,0 1-1 0 0,1 0 1 0 0,-1 0-1 0 0,0-1 1 0 0,0 1-1 0 0,0 0 1 0 0,0 0-1 0 0,0 0 1 0 0,0 0-1 0 0,0 0 1 0 0,0 0-1 0 0,0 1 1 0 0,-1-1 0 0 0,1 0-1 0 0,0 0 1 0 0,0 1-1 0 0,-1-1 1 0 0,1 1-1 0 0,0-1 1 0 0,-1 1-1 0 0,1 0 1 0 0,-1-1-1 0 0,-2 1 1 0 0,1 0 170 0 0,-1 0-1 0 0,0 1 1 0 0,0 0 0 0 0,0 0 0 0 0,1 0-1 0 0,-1 0 1 0 0,1 0 0 0 0,-1 1-1 0 0,1-1 1 0 0,-1 1 0 0 0,1 0 0 0 0,0 0-1 0 0,-5 4 1 0 0,-7 7 381 0 0,0 1 0 0 0,1 1 1 0 0,1 0-1 0 0,0 1 0 0 0,1 1 1 0 0,-18 33-1 0 0,19-28-473 0 0,0 2 0 0 0,1 0 0 0 0,1 0 0 0 0,2 1 0 0 0,-5 25 0 0 0,10-37-193 0 0,0-1 0 0 0,1 1 0 0 0,1 0 1 0 0,0 0-1 0 0,1 0 0 0 0,0 0 0 0 0,1 0 0 0 0,0-1 0 0 0,1 1 0 0 0,7 16 0 0 0,-9-24-29 0 0,1 0 0 0 0,1 0 0 0 0,-1 0 0 0 0,1 0-1 0 0,0 0 1 0 0,0-1 0 0 0,0 0 0 0 0,0 1 0 0 0,1-1 0 0 0,0 0 0 0 0,0 0-1 0 0,0-1 1 0 0,0 1 0 0 0,0-1 0 0 0,1 0 0 0 0,0 0 0 0 0,-1-1-1 0 0,1 1 1 0 0,0-1 0 0 0,0 0 0 0 0,1 0 0 0 0,-1-1 0 0 0,0 0 0 0 0,0 0-1 0 0,1 0 1 0 0,10 0 0 0 0,-8-1 1 0 0,1-1-1 0 0,-1-1 1 0 0,0 0-1 0 0,1 0 1 0 0,-1 0-1 0 0,0-1 1 0 0,0 0-1 0 0,-1-1 1 0 0,1 1 0 0 0,-1-2-1 0 0,0 1 1 0 0,0-1-1 0 0,0 0 1 0 0,0 0-1 0 0,9-11 1 0 0,-2 2 34 0 0,0-2-1 0 0,-1 0 1 0 0,-1-1 0 0 0,-1 0 0 0 0,12-23-1 0 0,-5 6-37 0 0,-2-1-1 0 0,21-67 1 0 0,-33 88-13 0 0,-1-1 0 0 0,0 1 0 0 0,-1-1 0 0 0,0 0 0 0 0,-1 0 1 0 0,-1 0-1 0 0,0 0 0 0 0,-1 0 0 0 0,-1 0 0 0 0,-4-18 0 0 0,3 24-2 0 0,0 0 0 0 0,0 1 0 0 0,-1-1 0 0 0,-1 1 0 0 0,1 0 0 0 0,-1 0 0 0 0,-1 0 0 0 0,0 1 0 0 0,0 0 0 0 0,0 0 0 0 0,-1 0 0 0 0,1 1 0 0 0,-2 0 0 0 0,1 0 0 0 0,-9-4 0 0 0,10 6 0 0 0,0 1 0 0 0,1 0 0 0 0,-2 0 0 0 0,1 1 0 0 0,0 0 0 0 0,0 0 0 0 0,-1 0 0 0 0,1 1 0 0 0,-1 0 0 0 0,0 0 0 0 0,1 1 0 0 0,-1-1 0 0 0,1 2 0 0 0,-1-1 0 0 0,0 1 0 0 0,1 0 0 0 0,-1 0 0 0 0,1 0 0 0 0,-1 1 0 0 0,1 0 0 0 0,-11 5 0 0 0,6 0-162 0 0,0 0-1 0 0,1 0 1 0 0,0 1 0 0 0,0 0-1 0 0,1 0 1 0 0,-1 1-1 0 0,2 1 1 0 0,0 0 0 0 0,-9 12-1 0 0,7-6-703 0 0,1-1-1 0 0,0 2 0 0 0,1-1 1 0 0,1 1-1 0 0,-8 25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58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1 164 6447 0 0,'0'-2'524'0'0,"0"1"-1"0"0,0-1 1 0 0,0 0-1 0 0,0 0 1 0 0,0 0-1 0 0,0 0 0 0 0,1 0 1 0 0,-1 1-1 0 0,1-1 1 0 0,1-3-1 0 0,-2 5-388 0 0,0-1-1 0 0,0 1 0 0 0,0-1 1 0 0,0 1-1 0 0,0-1 0 0 0,0 1 1 0 0,0-1-1 0 0,1 1 1 0 0,-1 0-1 0 0,0-1 0 0 0,0 1 1 0 0,1-1-1 0 0,-1 1 0 0 0,0 0 1 0 0,0-1-1 0 0,1 1 0 0 0,-1 0 1 0 0,0-1-1 0 0,1 1 1 0 0,-1 0-1 0 0,0 0 0 0 0,1-1 1 0 0,-1 1-1 0 0,1 0 0 0 0,-1 0 1 0 0,0 0-1 0 0,1-1 0 0 0,-1 1 1 0 0,1 0-1 0 0,-1 0 1 0 0,0 0-1 0 0,1 0 0 0 0,-1 0 1 0 0,1 0-1 0 0,-1 0 0 0 0,1 0 1 0 0,-1 0-1 0 0,1 0 1 0 0,-1 0-1 0 0,0 0 0 0 0,1 0 1 0 0,-1 0-1 0 0,1 1 0 0 0,-1-1 1 0 0,1 0-1 0 0,-1 0 0 0 0,0 0 1 0 0,1 1-1 0 0,-1-1 1 0 0,0 0-1 0 0,1 0 0 0 0,-1 1 1 0 0,0-1-1 0 0,1 0 0 0 0,-1 1 1 0 0,0-1-1 0 0,1 0 0 0 0,-1 1 1 0 0,0 0-1 0 0,3 3 144 0 0,0 0 1 0 0,0 1-1 0 0,-1-1 0 0 0,0 1 1 0 0,0 0-1 0 0,0-1 0 0 0,-1 1 1 0 0,2 9-1 0 0,4 45 67 0 0,-3-19 1 0 0,1-1-74 0 0,-4-36-100 0 0,0 10-99 0 0,8 64 162 0 0,-5-32-203 0 0,-3-34 44 0 0,1 1-12 0 0,-1-4-61 0 0,0 5 21 0 0,1-1 1 0 0,0 1 0 0 0,1-1-1 0 0,1 0 1 0 0,8 21 0 0 0,-7-25-1 0 0,0 0 1 0 0,0-1 0 0 0,9 11-1 0 0,-13-16-19 0 0,1-1-1 0 0,-1 1 0 0 0,1 0 0 0 0,-1-1 0 0 0,1 1 0 0 0,0-1 0 0 0,0 0 1 0 0,0 0-1 0 0,-1 1 0 0 0,1-1 0 0 0,0 0 0 0 0,0-1 0 0 0,1 1 0 0 0,-1 0 0 0 0,0 0 1 0 0,0-1-1 0 0,0 0 0 0 0,0 1 0 0 0,4-1 0 0 0,-3-1 10 0 0,0 0-1 0 0,0 0 0 0 0,-1 0 1 0 0,1 0-1 0 0,-1-1 1 0 0,1 1-1 0 0,-1-1 1 0 0,1 1-1 0 0,-1-1 0 0 0,0 0 1 0 0,0 0-1 0 0,0 0 1 0 0,0 0-1 0 0,0-1 1 0 0,3-4-1 0 0,3-5 157 0 0,11-26 0 0 0,-9 19-98 0 0,19-43 442 0 0,27-82 0 0 0,-9 20-65 0 0,-38 101-408 0 0,0 0 0 0 0,-2 0 0 0 0,0-1 0 0 0,-2 1 0 0 0,0-1 0 0 0,-2-1 0 0 0,1-30 0 0 0,-4 55-54 0 0,0 0-1 0 0,0 0 0 0 0,0 0 1 0 0,0 0-1 0 0,0 0 1 0 0,0 0-1 0 0,0 0 1 0 0,0 0-1 0 0,1 0 0 0 0,-1 0 1 0 0,0 0-1 0 0,0 0 1 0 0,0 0-1 0 0,0 0 1 0 0,0 0-1 0 0,0 0 0 0 0,0 0 1 0 0,0 0-1 0 0,0 0 1 0 0,0 0-1 0 0,0 0 1 0 0,0 0-1 0 0,0 0 0 0 0,0 0 1 0 0,0 0-1 0 0,0 0 1 0 0,0 0-1 0 0,0 0 1 0 0,0 0-1 0 0,1 0 0 0 0,-1 0 1 0 0,0 0-1 0 0,0 0 1 0 0,0 0-1 0 0,0 0 1 0 0,0 0-1 0 0,0 0 0 0 0,0-1 1 0 0,0 1-1 0 0,0 0 1 0 0,0 0-1 0 0,0 0 1 0 0,4 9-971 0 0,2 3-6510 0 0,-1-4-301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59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13 109 10591 0 0,'-1'0'34'0'0,"1"0"0"0"0,0 0 0 0 0,-1 0 0 0 0,1 0 0 0 0,0 0 0 0 0,-1 0 0 0 0,1 0 0 0 0,0 1 0 0 0,-1-1 0 0 0,1 0 0 0 0,0 0 0 0 0,-1 0 0 0 0,1 0 0 0 0,0 0 0 0 0,0 0 0 0 0,-1 1 0 0 0,1-1 0 0 0,0 0-1 0 0,0 0 1 0 0,-1 0 0 0 0,1 1 0 0 0,0-1 0 0 0,0 0 0 0 0,0 0 0 0 0,-1 1 0 0 0,1-1 0 0 0,0 0 0 0 0,0 1 0 0 0,0-1 0 0 0,0 0 0 0 0,0 0 0 0 0,0 1 0 0 0,-1-1 0 0 0,1 0 0 0 0,0 1 0 0 0,0 0 0 0 0,1 25 713 0 0,-1-20-328 0 0,2 11-350 0 0,0-4 122 0 0,-1 0 0 0 0,-1 24 1 0 0,0-24 32 0 0,-2 38 2152 0 0,0-40-2020 0 0,-2 33 2718 0 0,4-36-2922 0 0,-1 7 442 0 0,0 0 0 0 0,1 0 0 0 0,4 29 0 0 0,-4-44-583 0 0,0 1 0 0 0,0 0 0 0 0,0-1 0 0 0,0 1 0 0 0,0 0 0 0 0,1-1 0 0 0,-1 1 1 0 0,0 0-1 0 0,0-1 0 0 0,0 1 0 0 0,1-1 0 0 0,-1 1 0 0 0,0 0 0 0 0,0-1 0 0 0,1 1 0 0 0,-1-1 0 0 0,1 1 0 0 0,-1-1 0 0 0,0 1 0 0 0,1-1 0 0 0,-1 0 0 0 0,1 1 0 0 0,-1-1 0 0 0,1 1 0 0 0,-1-1 0 0 0,1 0 0 0 0,0 1 0 0 0,-1-1 1 0 0,2 0-1 0 0,-1 0 3 0 0,-1 0 0 0 0,1-1 0 0 0,0 1 0 0 0,0-1 0 0 0,0 1 0 0 0,0-1 1 0 0,-1 0-1 0 0,1 1 0 0 0,0-1 0 0 0,0 0 0 0 0,-1 1 0 0 0,1-1 0 0 0,-1 0 1 0 0,1 0-1 0 0,-1 0 0 0 0,1-1 0 0 0,4-6 44 0 0,-1 0 1 0 0,-1 0-1 0 0,4-10 0 0 0,-5 6-49 0 0,1 0 0 0 0,-2-1 0 0 0,0 1 0 0 0,0-1 0 0 0,-1 1 0 0 0,-2-17 0 0 0,-16-75 223 0 0,12 76-250 0 0,2 15 96 0 0,1 1-1 0 0,1 0 1 0 0,0-1 0 0 0,0 0-1 0 0,1-20 1 0 0,2 29-57 0 0,-1 1 0 0 0,1 0 0 0 0,-1 0 0 0 0,1-1-1 0 0,0 1 1 0 0,0 0 0 0 0,1 0 0 0 0,-1 0 0 0 0,1 0 0 0 0,-1 0 0 0 0,1 1 0 0 0,0-1 0 0 0,0 0-1 0 0,0 1 1 0 0,0-1 0 0 0,1 1 0 0 0,-1 0 0 0 0,1 0 0 0 0,0 0 0 0 0,-1 0 0 0 0,1 0 0 0 0,0 0 0 0 0,0 1-1 0 0,0-1 1 0 0,0 1 0 0 0,6-2 0 0 0,-2 2 16 0 0,1-1 1 0 0,0 1-1 0 0,-1 0 1 0 0,1 0-1 0 0,-1 1 0 0 0,1 0 1 0 0,0 1-1 0 0,-1 0 0 0 0,1 0 1 0 0,-1 0-1 0 0,1 1 1 0 0,-1 0-1 0 0,14 7 0 0 0,-17-8-26 0 0,0 1-1 0 0,0 0 1 0 0,0 1-1 0 0,-1-1 1 0 0,1 1-1 0 0,-1 0 1 0 0,0-1-1 0 0,0 2 1 0 0,0-1-1 0 0,0 0 1 0 0,4 6-1 0 0,-6-6-1 0 0,1 0-1 0 0,-1 0 1 0 0,0 0-1 0 0,0 0 0 0 0,0 0 1 0 0,0 0-1 0 0,-1 0 0 0 0,1 0 1 0 0,-1 0-1 0 0,1 0 1 0 0,-1 1-1 0 0,0-1 0 0 0,-1 0 1 0 0,1 0-1 0 0,-1 0 0 0 0,1 0 1 0 0,-2 4-1 0 0,0-1 4 0 0,-1 0 0 0 0,0 0 0 0 0,0 0 0 0 0,0-1 0 0 0,-1 0 0 0 0,0 1 0 0 0,0-1 0 0 0,0-1 0 0 0,0 1 0 0 0,-1 0 0 0 0,0-1 0 0 0,0 0 0 0 0,0 0 0 0 0,-1-1 0 0 0,-5 4 0 0 0,4-3 6 0 0,-1 0-1 0 0,1-1 0 0 0,-1 1 1 0 0,0-1-1 0 0,0-1 1 0 0,0 0-1 0 0,-1 0 1 0 0,1 0-1 0 0,-1-1 1 0 0,-16 0-1 0 0,21-2-16 0 0,0 1-1 0 0,0-1 1 0 0,1 0 0 0 0,-1 0-1 0 0,-7-3 1 0 0,10 3-2 0 0,0 1 0 0 0,0-1 0 0 0,-1 1 1 0 0,1-1-1 0 0,0 1 0 0 0,0-1 0 0 0,0 0 1 0 0,0 0-1 0 0,0 1 0 0 0,1-1 0 0 0,-1 0 1 0 0,0 0-1 0 0,0 0 0 0 0,0 0 0 0 0,1 0 1 0 0,-1 0-1 0 0,1 0 0 0 0,-1 0 0 0 0,1 0 1 0 0,-1 0-1 0 0,1-1 0 0 0,-1 1 0 0 0,1-1 0 0 0,0 1-42 0 0,0 0 0 0 0,0 1 0 0 0,1-1 0 0 0,-1 1 0 0 0,0-1 0 0 0,1 1-1 0 0,-1-1 1 0 0,0 1 0 0 0,1-1 0 0 0,-1 1 0 0 0,0-1 0 0 0,1 1 0 0 0,-1 0 0 0 0,1-1-1 0 0,-1 1 1 0 0,1-1 0 0 0,-1 1 0 0 0,1 0 0 0 0,0 0 0 0 0,-1-1 0 0 0,1 1-1 0 0,-1 0 1 0 0,1 0 0 0 0,-1 0 0 0 0,1 0 0 0 0,0-1 0 0 0,-1 1 0 0 0,1 0 0 0 0,0 0-1 0 0,-1 0 1 0 0,1 0 0 0 0,-1 1 0 0 0,1-1 0 0 0,0 0 0 0 0,26 3-2921 0 0,-26-3 2402 0 0,11 3-6900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59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12 312 15199 0 0,'-1'1'112'0'0,"0"0"0"0"0,0 0-1 0 0,0 0 1 0 0,0 0 0 0 0,0 0-1 0 0,0 0 1 0 0,0 1 0 0 0,1-1-1 0 0,-1 0 1 0 0,0 1 0 0 0,1-1-1 0 0,0 1 1 0 0,-1-1 0 0 0,1 0 0 0 0,-1 3-1 0 0,5 28 154 0 0,-1-19 251 0 0,0-1-266 0 0,6 31-245 0 0,-7-10 3212 0 0,-2-33-3180 0 0,0 0-1 0 0,0 0 1 0 0,0 0 0 0 0,0 1-1 0 0,0-1 1 0 0,0 0 0 0 0,0 0-1 0 0,0 0 1 0 0,0 0-1 0 0,0 0 1 0 0,0 1 0 0 0,0-1-1 0 0,0 0 1 0 0,0 0 0 0 0,0 0-1 0 0,0 0 1 0 0,0 0 0 0 0,0 1-1 0 0,0-1 1 0 0,0 0-1 0 0,0 0 1 0 0,1 0 0 0 0,-1 0-1 0 0,0 0 1 0 0,0 0 0 0 0,0 0-1 0 0,0 1 1 0 0,0-1-1 0 0,0 0 1 0 0,0 0 0 0 0,0 0-1 0 0,1 0 1 0 0,-1 0 0 0 0,0 0-1 0 0,0 0 1 0 0,0 0-1 0 0,0 0 1 0 0,0 0 0 0 0,0 0-1 0 0,1 1 1 0 0,-1-1 0 0 0,0 0-1 0 0,0 0 1 0 0,0 0 0 0 0,7-5 486 0 0,4-10-404 0 0,-3-1-53 0 0,-2 1 1 0 0,0-1-1 0 0,0-1 1 0 0,-1 1-1 0 0,2-19 1 0 0,7-85 222 0 0,-14 91-235 0 0,-4-50 1 0 0,-1-2 278 0 0,5 80-327 0 0,-1 0-1 0 0,1 0 1 0 0,0 0-1 0 0,0 0 1 0 0,0 0-1 0 0,0 0 1 0 0,1 0-1 0 0,-1 0 1 0 0,0 0-1 0 0,0 0 1 0 0,1 0-1 0 0,-1 0 1 0 0,0 0-1 0 0,1 0 1 0 0,-1 1-1 0 0,1-1 1 0 0,-1 0-1 0 0,1 0 1 0 0,0 0-1 0 0,-1 0 1 0 0,1 1-1 0 0,0-1 1 0 0,-1 0-1 0 0,1 1 1 0 0,0-1-1 0 0,0 0 1 0 0,0 1-1 0 0,0-1 1 0 0,0 1-1 0 0,-1 0 1 0 0,1-1-1 0 0,0 1 1 0 0,0-1-1 0 0,0 1 1 0 0,0 0-1 0 0,0 0 1 0 0,0 0-1 0 0,0 0 1 0 0,0 0-1 0 0,0 0 1 0 0,0 0-1 0 0,0 0 1 0 0,0 0-1 0 0,0 0 1 0 0,0 0-1 0 0,2 1 0 0 0,5 1 59 0 0,1 1 0 0 0,-1 0-1 0 0,1 0 1 0 0,10 7-1 0 0,-10-6-44 0 0,2 1 77 0 0,0 1 0 0 0,-1 1 0 0 0,17 12 0 0 0,-24-17-70 0 0,0 1 0 0 0,0-1 0 0 0,0 1 0 0 0,-1 0 0 0 0,1 0 0 0 0,-1 0 0 0 0,1 0 0 0 0,-1 0 0 0 0,0 1 0 0 0,0-1 0 0 0,0 1 0 0 0,-1-1 0 0 0,1 1 0 0 0,-1 0 0 0 0,1 4 0 0 0,-2-6-22 0 0,0-1 0 0 0,0 0 0 0 0,0 1 0 0 0,0-1 0 0 0,0 1 0 0 0,0-1-1 0 0,-1 1 1 0 0,1-1 0 0 0,-1 0 0 0 0,1 1 0 0 0,-1-1 0 0 0,1 1 0 0 0,-1-1 0 0 0,0 0 0 0 0,1 0-1 0 0,-1 1 1 0 0,0-1 0 0 0,0 0 0 0 0,-2 1 0 0 0,1 1 11 0 0,-1-1-1 0 0,0 0 0 0 0,0 0 1 0 0,1-1-1 0 0,-2 1 1 0 0,1-1-1 0 0,0 1 1 0 0,-4 0-1 0 0,-5 1 30 0 0,0 0 0 0 0,0-1 0 0 0,-19 1 0 0 0,10-3-6 0 0,18-1-215 0 0,-1 1 0 0 0,0-1-1 0 0,1 1 1 0 0,-1 0 0 0 0,0 1 0 0 0,1-1-1 0 0,-1 0 1 0 0,0 1 0 0 0,1 0-1 0 0,-5 1 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1:01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1 11055 0 0,'-7'3'264'0'0,"1"0"0"0"0,-1 1 0 0 0,1 0 0 0 0,0 0 0 0 0,1 1 0 0 0,-1-1 0 0 0,1 1 0 0 0,-6 7 0 0 0,2-3-40 0 0,-6 6 477 0 0,0 1-1 0 0,1 1 1 0 0,1 1-1 0 0,1-1 0 0 0,-20 39 1 0 0,25-41-260 0 0,1 0 1 0 0,0 0-1 0 0,1 1 1 0 0,0-1-1 0 0,2 1 1 0 0,0 1-1 0 0,0-1 1 0 0,0 21-1 0 0,3-33 10 0 0,3 8-319 0 0,6 41-11 0 0,-8-49-103 0 0,-1 0 1 0 0,1-1-1 0 0,1 1 0 0 0,-1 0 1 0 0,0-1-1 0 0,1 1 0 0 0,0 0 0 0 0,0-1 1 0 0,0 0-1 0 0,0 0 0 0 0,0 1 1 0 0,1-1-1 0 0,-1 0 0 0 0,1-1 0 0 0,0 1 1 0 0,0 0-1 0 0,0-1 0 0 0,0 0 0 0 0,0 0 1 0 0,1 0-1 0 0,-1 0 0 0 0,1 0 1 0 0,-1-1-1 0 0,1 1 0 0 0,0-1 0 0 0,0 0 1 0 0,-1 0-1 0 0,1 0 0 0 0,0-1 1 0 0,0 1-1 0 0,7-1 0 0 0,1-1 37 0 0,1 0 0 0 0,-1 0-1 0 0,0-1 1 0 0,1-1 0 0 0,-1 0-1 0 0,0-1 1 0 0,22-10 0 0 0,-21 7-22 0 0,-1 0 0 0 0,0-1 0 0 0,0 0 0 0 0,-1-1 0 0 0,0 0-1 0 0,-1-1 1 0 0,0 0 0 0 0,0 0 0 0 0,-1-1 0 0 0,0-1 0 0 0,-1 0 0 0 0,7-14 0 0 0,-5 9-15 0 0,-2-1-1 0 0,0 0 0 0 0,-1-1 1 0 0,0 0-1 0 0,-2 0 1 0 0,0 0-1 0 0,-2 0 1 0 0,3-26-1 0 0,-6 38-13 0 0,0 0-1 0 0,0 0 1 0 0,0-1 0 0 0,-1 1-1 0 0,0 0 1 0 0,-1 0-1 0 0,1 0 1 0 0,-1 0 0 0 0,-5-11-1 0 0,5 15 10 0 0,0-1 1 0 0,0 2-1 0 0,0-1 0 0 0,0 0 1 0 0,0 0-1 0 0,0 0 0 0 0,-1 1 0 0 0,1-1 1 0 0,-1 1-1 0 0,0 0 0 0 0,0 0 0 0 0,0 0 1 0 0,0 0-1 0 0,0 1 0 0 0,0-1 1 0 0,0 1-1 0 0,-1-1 0 0 0,1 1 0 0 0,0 0 1 0 0,-1 1-1 0 0,-6-2 0 0 0,0 2 21 0 0,-1 0-1 0 0,0 0 0 0 0,0 1 1 0 0,1 0-1 0 0,-1 1 0 0 0,1 0 1 0 0,-1 1-1 0 0,1 0 1 0 0,0 1-1 0 0,-16 7 0 0 0,2 2-14 0 0,1 0-1 0 0,0 2 0 0 0,-21 18 0 0 0,27-20-18 0 0,2 1 0 0 0,-1 0 0 0 0,-17 23 0 0 0,26-27 0 0 0,-1 0 0 0 0,2 1 0 0 0,-1-1 0 0 0,1 1 0 0 0,1 1 0 0 0,0-1 0 0 0,-3 13 0 0 0,3-2-12 0 0,6-4-1695 0 0,10 52-6598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1:02.2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246 228 5527 0 0,'1'-17'1055'0'0,"0"12"-492"0"0,-1 0-1 0 0,0 1 1 0 0,0-1-1 0 0,0 1 1 0 0,0-1 0 0 0,-1 0-1 0 0,0-4 1 0 0,0 8-412 0 0,1 0 0 0 0,0 1 0 0 0,-1-1 0 0 0,1 0 0 0 0,0 1 0 0 0,-1-1 0 0 0,1 0 0 0 0,-1 0 0 0 0,1 1 0 0 0,-1-1 0 0 0,0 1 0 0 0,1-1 0 0 0,-1 1 0 0 0,0-1 0 0 0,1 1 0 0 0,-1-1 0 0 0,0 1 0 0 0,0-1 0 0 0,-1 1 76 0 0,1-1 0 0 0,-1 1 0 0 0,0 0-1 0 0,1 0 1 0 0,-1-1 0 0 0,0 1 0 0 0,1 0 0 0 0,-1 1-1 0 0,1-1 1 0 0,-1 0 0 0 0,0 0 0 0 0,-2 2 0 0 0,-7 2 343 0 0,0 0-1 0 0,0 1 1 0 0,0 0 0 0 0,1 1 0 0 0,0 1 0 0 0,0-1 0 0 0,-11 10 0 0 0,7-3-272 0 0,0 0-1 0 0,0 1 0 0 0,-19 26 1 0 0,28-32-246 0 0,0-1 1 0 0,1 1 0 0 0,-1 0-1 0 0,2 0 1 0 0,-1 1-1 0 0,1-1 1 0 0,0 1 0 0 0,1 0-1 0 0,0-1 1 0 0,0 1 0 0 0,0 16-1 0 0,1-21-30 0 0,2 0 0 0 0,-1 0 0 0 0,0 0 1 0 0,1 0-1 0 0,0 0 0 0 0,0 0 0 0 0,0 0 0 0 0,0 0 0 0 0,1 0 0 0 0,-1 0 0 0 0,1-1 1 0 0,0 1-1 0 0,0-1 0 0 0,1 1 0 0 0,-1-1 0 0 0,1 0 0 0 0,-1 0 0 0 0,1 0 0 0 0,0 0 1 0 0,0 0-1 0 0,1-1 0 0 0,-1 1 0 0 0,0-1 0 0 0,1 0 0 0 0,-1 0 0 0 0,1 0 0 0 0,7 2 0 0 0,-2-1 2 0 0,0 0-1 0 0,0-1 0 0 0,1 0 0 0 0,-1 0 0 0 0,0-1 1 0 0,1-1-1 0 0,-1 1 0 0 0,19-3 0 0 0,-14 0 5 0 0,0-1-1 0 0,1 0 1 0 0,-1-1 0 0 0,-1-1 0 0 0,17-7-1 0 0,-2-3-1 0 0,-1 0-1 0 0,-1-2 0 0 0,0-1 0 0 0,40-36 1 0 0,-49 39-19 0 0,0-2 0 0 0,-2 1 0 0 0,0-2 0 0 0,15-22-1 0 0,-25 33-4 0 0,-1 0-1 0 0,0-1 0 0 0,0 1 0 0 0,-1-1 1 0 0,0 1-1 0 0,0-1 0 0 0,-1 0 0 0 0,0 0 1 0 0,0-1-1 0 0,-1 1 0 0 0,0 0 0 0 0,0 0 1 0 0,-1-1-1 0 0,-1-15 0 0 0,0 19 4 0 0,-1 0 1 0 0,1 0-1 0 0,0 0 1 0 0,-1 0-1 0 0,0 0 0 0 0,0 1 1 0 0,-1-1-1 0 0,1 1 0 0 0,-1-1 1 0 0,0 1-1 0 0,0 0 0 0 0,0 0 1 0 0,-5-4-1 0 0,2 3 16 0 0,0 0-1 0 0,0 1 1 0 0,-1-1 0 0 0,1 1-1 0 0,-1 1 1 0 0,0-1-1 0 0,-14-4 1 0 0,3 3 13 0 0,-1 1 1 0 0,1 1-1 0 0,-1 0 0 0 0,1 1 1 0 0,-1 1-1 0 0,-25 2 0 0 0,18 1-34 0 0,0 1 0 0 0,1 1 0 0 0,-36 10 0 0 0,50-11 0 0 0,1 1 0 0 0,-1 0 0 0 0,1 0 0 0 0,0 1 0 0 0,0 1 0 0 0,1-1 0 0 0,0 1 0 0 0,0 1 0 0 0,0 0 0 0 0,-12 12 0 0 0,20-17-17 0 0,-2 1-8 0 0,1-1 1 0 0,0 0-1 0 0,0 1 1 0 0,0 0-1 0 0,0-1 1 0 0,0 1-1 0 0,1 0 1 0 0,-1 0-1 0 0,1 0 1 0 0,-1 4-1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1:32.90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159 156 3223 0 0,'-6'-5'84'0'0,"0"1"-1"0"0,0-1 0 0 0,0 2 0 0 0,-1-1 0 0 0,1 0 0 0 0,-1 1 1 0 0,-14-4-1 0 0,5 3 783 0 0,0 0 0 0 0,-26-1 0 0 0,41 5-758 0 0,0 0 0 0 0,1 0 0 0 0,-1 0 0 0 0,0 0 0 0 0,0-1-1 0 0,0 1 1 0 0,0 0 0 0 0,0 0 0 0 0,1 0 0 0 0,-1-1 0 0 0,0 1 0 0 0,0 0-1 0 0,0-1 1 0 0,1 1 0 0 0,-1-1 0 0 0,0 1 0 0 0,0-1 0 0 0,1 1-1 0 0,-1-1 1 0 0,0 1 0 0 0,1-1 0 0 0,-1 0 0 0 0,1 1 0 0 0,-1-1-1 0 0,0-1 1 0 0,1 1-12 0 0,1 1 1 0 0,-1-1-1 0 0,0 0 0 0 0,0 1 0 0 0,1-1 0 0 0,-1 0 0 0 0,1 1 0 0 0,-1-1 0 0 0,0 1 1 0 0,1-1-1 0 0,-1 1 0 0 0,1-1 0 0 0,-1 1 0 0 0,1-1 0 0 0,0 1 0 0 0,-1-1 1 0 0,1 1-1 0 0,-1-1 0 0 0,1 1 0 0 0,0 0 0 0 0,-1 0 0 0 0,1-1 0 0 0,0 1 0 0 0,-1 0 1 0 0,1 0-1 0 0,0 0 0 0 0,0-1 0 0 0,-1 1 0 0 0,1 0 0 0 0,1 0 0 0 0,120-30 2324 0 0,-105 28-2234 0 0,0 0-1 0 0,0 1 0 0 0,0 0 1 0 0,30 4-1 0 0,8 0-36 0 0,72-6-63 0 0,-59 0 277 0 0,117 9 0 0 0,-132 1-150 0 0,0-2 0 0 0,0-3 0 0 0,81-6 0 0 0,-73-4-131 0 0,0 3-1 0 0,0 3 0 0 0,117 10 1 0 0,-136-5-58 0 0,0-1 1 0 0,64-6-1 0 0,-87 3-23 0 0,7 0 223 0 0,0 0-1 0 0,1 2 1 0 0,-1 1 0 0 0,0 1-1 0 0,0 1 1 0 0,29 8 0 0 0,-44-9-222 0 0,1-1 0 0 0,-1-1 0 0 0,1 0 0 0 0,0 0 1 0 0,13-2-1 0 0,-15 1-2 0 0,1 0-1 0 0,-1 0 1 0 0,0 0 0 0 0,0 2-1 0 0,0-1 1 0 0,0 1 0 0 0,13 4-1 0 0,-6 0 1 0 0,0 0 0 0 0,0-2 0 0 0,0 0 0 0 0,27 2 0 0 0,74-2 0 0 0,3 1 0 0 0,-14 5-32 0 0,153-4 0 0 0,-113-16 1 0 0,-59 3-9 0 0,97 4-1 0 0,-62 10 41 0 0,277 2 0 0 0,102-57 0 0 0,-431 40 0 0 0,78-14-14 0 0,58-5-36 0 0,132-3 50 0 0,-269 25 0 0 0,0 3 0 0 0,0 3 0 0 0,114 16 0 0 0,-124-10 0 0 0,-33-5 0 0 0,1 1 0 0 0,-1 1 0 0 0,0 2 0 0 0,28 9 0 0 0,-52-14 0 0 0,12 5 0 0 0,-1 0 0 0 0,1 0 0 0 0,14 10 0 0 0,-25-13 0 0 0,1 0 0 0 0,-1 0 0 0 0,0 1 0 0 0,0-1 0 0 0,-1 1 0 0 0,1 0 0 0 0,-1 0 0 0 0,0 0 0 0 0,0 1 0 0 0,0-1 0 0 0,-1 1 0 0 0,0-1 0 0 0,3 8 0 0 0,7 17 0 0 0,-8-18 0 0 0,1 0 0 0 0,-1 0 0 0 0,-1 0 0 0 0,0 0 0 0 0,-1 0 0 0 0,2 15 0 0 0,-4-24 0 0 0,-1 0 0 0 0,1 0 0 0 0,-1 0 0 0 0,1 0-1 0 0,-1 0 1 0 0,0 0 0 0 0,0 0 0 0 0,0 0 0 0 0,0-1 0 0 0,0 1-1 0 0,0 0 1 0 0,0-1 0 0 0,-1 1 0 0 0,1 0 0 0 0,0-1 0 0 0,-1 0 0 0 0,0 1-1 0 0,1-1 1 0 0,-1 0 0 0 0,0 0 0 0 0,1 0 0 0 0,-4 2 0 0 0,-6 2 10 0 0,1 0 0 0 0,-21 5 1 0 0,23-7 15 0 0,-54 18-15 0 0,-104 32-1 0 0,136-47 112 0 0,0 0 1 0 0,0-2-1 0 0,0-2 1 0 0,-49-1-1 0 0,-122-20 1245 0 0,31 1-538 0 0,-39-2-507 0 0,195 18-319 0 0,-13-1-217 0 0,0 1 1 0 0,0 1-1 0 0,0 2 0 0 0,-1 0 1 0 0,1 2-1 0 0,-52 12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1:44.05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167 249 1839 0 0,'-1'0'141'0'0,"1"0"-95"0"0,0-1 1 0 0,-1 1 0 0 0,1 0-1 0 0,0 0 1 0 0,0 0 0 0 0,-1 0 0 0 0,1 0-1 0 0,0 0 1 0 0,0 0 0 0 0,-1-1-1 0 0,1 1 1 0 0,0 0 0 0 0,0 0-1 0 0,-1 0 1 0 0,1 0 0 0 0,0 0 0 0 0,0 0-1 0 0,-1 0 1 0 0,1 0 0 0 0,0 1-1 0 0,-1-1 1 0 0,1 0 0 0 0,0 0 0 0 0,-3 2 513 0 0,3-2-513 0 0,0 0-1 0 0,0 0 1 0 0,0 1 0 0 0,0-1-1 0 0,0 0 1 0 0,-1 0 0 0 0,1 1 0 0 0,0-1-1 0 0,0 0 1 0 0,0 0 0 0 0,0 1-1 0 0,0-1 1 0 0,0 0 0 0 0,0 0 0 0 0,0 1-1 0 0,0-1 1 0 0,-6 26 471 0 0,4-13 164 0 0,0-10-519 0 0,1 0 0 0 0,1 0 0 0 0,-1 1 0 0 0,0-1 0 0 0,1 0 0 0 0,-1 0 0 0 0,1 0 0 0 0,0 1 0 0 0,0-1 0 0 0,0 0 0 0 0,1 0 0 0 0,-1 1 0 0 0,1-1 0 0 0,-1 0 0 0 0,1 0 0 0 0,0 0 0 0 0,1 0 0 0 0,-1 0 0 0 0,0 0 0 0 0,1 0 0 0 0,0 0 0 0 0,-1-1 0 0 0,1 1 0 0 0,0-1 0 0 0,0 1 0 0 0,1-1 0 0 0,-1 0 0 0 0,5 4 0 0 0,3 1 78 0 0,0 0 0 0 0,0-1 1 0 0,1-1-1 0 0,-1 0 0 0 0,1 0 0 0 0,0-1 0 0 0,20 4 1 0 0,-16-5-132 0 0,1-1 1 0 0,-1-1-1 0 0,0-1 1 0 0,1 0 0 0 0,21-3-1 0 0,145-4 1861 0 0,-152 7-1955 0 0,153-10 164 0 0,32-1 29 0 0,69 17 1959 0 0,-43 5-1972 0 0,-75-1-192 0 0,22-11 66 0 0,83 6 52 0 0,-172 2-122 0 0,141-9 0 0 0,-128-2 0 0 0,134-12 0 0 0,-141 7-32 0 0,170 5 0 0 0,69-13-32 0 0,-156 15 64 0 0,-42 2 0 0 0,-97 0 0 0 0,-1 2 0 0 0,78 13 0 0 0,-71-8 0 0 0,36 6 0 0 0,-23 5 0 0 0,-45-11 0 0 0,0-1 0 0 0,0-1 0 0 0,1-1 0 0 0,34 2 0 0 0,-44-6 0 0 0,109 4 0 0 0,-106-2 0 0 0,-1 0 0 0 0,-1 2 0 0 0,1 0 0 0 0,0 0 0 0 0,23 11 0 0 0,-20-7 0 0 0,0 0 0 0 0,1-2 0 0 0,39 7 0 0 0,65 0 0 0 0,181-23 0 0 0,-190 2 0 0 0,-103 7 0 0 0,0 1 0 0 0,1-1 0 0 0,-1-1 0 0 0,0 0 0 0 0,0-1 0 0 0,-1 0 0 0 0,1-1 0 0 0,-1-1 0 0 0,0 1 0 0 0,0-2 0 0 0,0 1 0 0 0,0-2 0 0 0,12-9 0 0 0,-17 12 0 0 0,-1 0 0 0 0,1-1 0 0 0,-1 1 0 0 0,0-1 0 0 0,0-1 0 0 0,0 1 0 0 0,-1-1 0 0 0,0 0 0 0 0,0 0 0 0 0,0 0 0 0 0,-1 0 0 0 0,0-1 0 0 0,0 1 0 0 0,-1-1 0 0 0,1 0 0 0 0,-1 0 0 0 0,-1 0 0 0 0,2-11 0 0 0,10-64 0 0 0,-8 63 0 0 0,-2-1 0 0 0,0 1 0 0 0,-1-1 0 0 0,-1-26 0 0 0,-3 33 17 0 0,-1 1 0 0 0,0-1 0 0 0,0 1-1 0 0,-1 0 1 0 0,-1 1 0 0 0,-7-14 0 0 0,10 22 42 0 0,0 0 0 0 0,0 0 0 0 0,0 0 0 0 0,-1 0 0 0 0,1 0 1 0 0,-1 0-1 0 0,0 1 0 0 0,1-1 0 0 0,-1 1 0 0 0,0 0 0 0 0,-1 0 0 0 0,1 0 1 0 0,0 0-1 0 0,-1 1 0 0 0,1-1 0 0 0,-1 1 0 0 0,1 0 0 0 0,-7-1 1 0 0,-6-1 334 0 0,0 1 0 0 0,0 1-1 0 0,-18 0 1 0 0,8 0-219 0 0,-65 2-158 0 0,-1 4-1 0 0,-97 17 0 0 0,19-1-1 0 0,-117-16-15 0 0,98-5 0 0 0,-18 13 0 0 0,-12 0 0 0 0,161-12 0 0 0,-105-13 0 0 0,126 8 4 0 0,1 1 0 0 0,-42 3 0 0 0,-73 12 21 0 0,83-6-11 0 0,-113-2-1 0 0,80-13-13 0 0,56 4 0 0 0,0 1 0 0 0,0 3 0 0 0,-76 6 0 0 0,116-4 0 0 0,-150 18 0 0 0,117-16 0 0 0,0-3 0 0 0,-44-3 0 0 0,48 1 0 0 0,1 2 0 0 0,-1 2 0 0 0,-41 7 0 0 0,37-4 0 0 0,0-2 0 0 0,-39-1 0 0 0,28-4 0 0 0,-84-3 0 0 0,104 6 0 0 0,0 1 0 0 0,-45 9 0 0 0,-22 5 0 0 0,-187 9 0 0 0,-44-23 0 0 0,278-4 0 0 0,-321-2 0 0 0,315 5 0 0 0,-1-2 0 0 0,0-3 0 0 0,0-2 0 0 0,-83-20 0 0 0,120 22 0 0 0,0 1 0 0 0,0 0 0 0 0,0 2 0 0 0,0 0 0 0 0,0 1 0 0 0,-30 4 0 0 0,35-2 0 0 0,0 0 0 0 0,0 2 0 0 0,0-1 0 0 0,1 2 0 0 0,-1 0 0 0 0,1 0 0 0 0,0 1 0 0 0,1 1 0 0 0,-18 12 0 0 0,16-8-4 0 0,1 2 0 0 0,1-1 0 0 0,0 1 0 0 0,1 1 0 0 0,0 0 0 0 0,1 1 0 0 0,0 0 0 0 0,1 0 0 0 0,1 1 0 0 0,1 0 0 0 0,0 1 0 0 0,1-1 0 0 0,1 1 0 0 0,1 1 0 0 0,-4 26 0 0 0,7-39 4 0 0,1-1 0 0 0,-1 1 0 0 0,1 0 0 0 0,0-1 0 0 0,1 1 0 0 0,-1 0 0 0 0,1-1 0 0 0,0 1 0 0 0,0-1 0 0 0,1 1 0 0 0,-1-1 0 0 0,1 0 0 0 0,0 0 0 0 0,0 1 0 0 0,5 5 0 0 0,-3-5 0 0 0,0-1 0 0 0,0 0 0 0 0,0 0 0 0 0,0 0 0 0 0,1 0 0 0 0,0-1 0 0 0,0 0 0 0 0,0 0 0 0 0,0 0 0 0 0,0-1 0 0 0,6 2 0 0 0,11 3 0 0 0,1-2 0 0 0,-1-1 0 0 0,1 0 0 0 0,0-2 0 0 0,24 0 0 0 0,85 0-45 0 0,-1-6 0 0 0,209-32-1 0 0,-161 12 46 0 0,46-8 0 0 0,-126 13-26 0 0,150-10-1 0 0,44-5 16 0 0,58 8 11 0 0,-302 24 0 0 0,49-3 0 0 0,-32 1 0 0 0,0 3 0 0 0,104 10 0 0 0,42 5 0 0 0,16 3 0 0 0,-150 1 0 0 0,-53-11 0 0 0,0-2 0 0 0,31 4 0 0 0,77-5 0 0 0,4 0 0 0 0,281 7 0 0 0,-398-11 0 0 0,273-9 0 0 0,-223 5 0 0 0,0-2 0 0 0,79-19 0 0 0,-103 17 0 0 0,-40 7-66 0 0,9-2 120 0 0,1 1 0 0 0,19 0-1 0 0,-31 1-180 0 0,0 2 0 0 0,1-1 0 0 0,-1 0 0 0 0,0 1 0 0 0,0 0 0 0 0,0 0 0 0 0,0 0 0 0 0,0 0 0 0 0,0 1 0 0 0,0 0-1 0 0,0 0 1 0 0,-1 0 0 0 0,6 3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0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61 127 5063 0 0,'0'-4'800'0'0,"-3"-26"5921"0"0,3 30-6581 0 0,0-1-1 0 0,0 1 1 0 0,0 0 0 0 0,0-1-1 0 0,0 1 1 0 0,0 0-1 0 0,-1-1 1 0 0,1 1-1 0 0,0 0 1 0 0,0-1-1 0 0,-1 1 1 0 0,1 0-1 0 0,0-1 1 0 0,0 1-1 0 0,-1 0 1 0 0,1 0-1 0 0,0-1 1 0 0,-1 1-1 0 0,1 0 1 0 0,0 0 0 0 0,-1-1-1 0 0,1 1 1 0 0,0 0-1 0 0,-1 0 1 0 0,0 0-8 0 0,0 0 1 0 0,0 0 0 0 0,1 0 0 0 0,-1 1-1 0 0,0-1 1 0 0,0 0 0 0 0,1 0 0 0 0,-1 1-1 0 0,0-1 1 0 0,1 1 0 0 0,-1-1-1 0 0,0 1 1 0 0,1-1 0 0 0,-1 1 0 0 0,1-1-1 0 0,-1 1 1 0 0,0 0 0 0 0,-3 5 174 0 0,0-1 0 0 0,1 1 0 0 0,-1-1 0 0 0,1 1 0 0 0,1 0 0 0 0,-1 0 0 0 0,1 1 0 0 0,0-1 0 0 0,0 0 0 0 0,1 1 0 0 0,-1 9 0 0 0,-3 9 110 0 0,4-23-237 0 0,0 41-35 0 0,1-34 94 0 0,3 2-158 0 0,8 32 6 0 0,-8-33 241 0 0,4-2-264 0 0,25 21 0 0 0,-25-22 3 0 0,0-5-3 0 0,-3-2-68 0 0,1 1 13 0 0,0 0 0 0 0,0 0 0 0 0,0-1 0 0 0,1 1 0 0 0,-1-1 0 0 0,0-1 0 0 0,0 1 0 0 0,0-1 0 0 0,1 0 0 0 0,-1 0 0 0 0,9-3 0 0 0,-7 0-2 0 0,-1 0 0 0 0,1 0 0 0 0,-1-1 0 0 0,0 1 0 0 0,0-2 0 0 0,-1 1 0 0 0,1 0 0 0 0,-1-1 0 0 0,0 0 0 0 0,-1 0 0 0 0,1-1 0 0 0,-1 1 0 0 0,-1-1 0 0 0,7-14 0 0 0,-5 7-5 0 0,0 0-1 0 0,-1 0 1 0 0,-1 0 0 0 0,0-1 0 0 0,-1 0-1 0 0,0-27 1 0 0,-2 35-2 0 0,0 0 0 0 0,-1 0 0 0 0,0 0 0 0 0,0 0 0 0 0,-1 1 0 0 0,0-1 0 0 0,0 0 0 0 0,0 1 0 0 0,-1 0 0 0 0,0-1 0 0 0,0 1 0 0 0,-1 0 0 0 0,0 1 0 0 0,-7-10 0 0 0,9 13 0 0 0,-1-1 0 0 0,0 0 0 0 0,0 1 0 0 0,0-1 0 0 0,0 1 0 0 0,0 0 0 0 0,-1 0 0 0 0,1 0 0 0 0,0 1 0 0 0,-1-1 0 0 0,0 1 0 0 0,1 0 0 0 0,-1 0 0 0 0,0 0 0 0 0,0 0 0 0 0,1 1 0 0 0,-1-1 0 0 0,0 1 0 0 0,0 0 0 0 0,0 0 0 0 0,0 1 0 0 0,0-1 0 0 0,1 1 0 0 0,-1 0 0 0 0,0 0 0 0 0,0 0 0 0 0,-3 2 0 0 0,2-1 20 0 0,0 1 0 0 0,0 0 0 0 0,0 1 0 0 0,0-1 0 0 0,1 1 0 0 0,-1 0-1 0 0,1 0 1 0 0,0 0 0 0 0,0 0 0 0 0,1 1 0 0 0,-1-1 0 0 0,-3 9 0 0 0,3-7-248 0 0,1 0 1 0 0,0 1 0 0 0,0-1-1 0 0,0 1 1 0 0,1 0 0 0 0,0 0-1 0 0,0 0 1 0 0,1 0 0 0 0,-1 13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1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72 135 6911 0 0,'-1'0'44'0'0,"0"0"0"0"0,0 0 0 0 0,0 0 0 0 0,0 0 0 0 0,0 0-1 0 0,0 0 1 0 0,0 0 0 0 0,0 1 0 0 0,0-1 0 0 0,0 0 0 0 0,0 1 0 0 0,0-1-1 0 0,0 0 1 0 0,0 1 0 0 0,0-1 0 0 0,0 1 0 0 0,0 0 0 0 0,0-1 0 0 0,-1 2-1 0 0,0 0 168 0 0,-1 1 0 0 0,1 0 0 0 0,0 0 0 0 0,0-1 0 0 0,-4 7 0 0 0,0 4 814 0 0,0 0 1 0 0,-3 15 0 0 0,8-26-790 0 0,-9 40 6020 0 0,10-33-5428 0 0,-1 25-188 0 0,0-25 1387 0 0,2 0-1798 0 0,3 26-84 0 0,-4-34-130 0 0,0-1 0 0 0,0 1 0 0 0,0 0-1 0 0,0-1 1 0 0,0 1 0 0 0,0-1-1 0 0,1 1 1 0 0,-1-1 0 0 0,0 1 0 0 0,0 0-1 0 0,0-1 1 0 0,0 1 0 0 0,1-1-1 0 0,-1 1 1 0 0,0-1 0 0 0,1 1-1 0 0,-1-1 1 0 0,0 0 0 0 0,1 1 0 0 0,-1-1-1 0 0,1 1 1 0 0,-1-1 0 0 0,1 1-1 0 0,-1-1-7 0 0,1 0 0 0 0,-1 0 0 0 0,1 0-1 0 0,-1 0 1 0 0,1-1 0 0 0,-1 1-1 0 0,1 0 1 0 0,-1 0 0 0 0,0 0 0 0 0,1 0-1 0 0,-1-1 1 0 0,1 1 0 0 0,-1 0-1 0 0,0 0 1 0 0,1-1 0 0 0,-1 1 0 0 0,0 0-1 0 0,1-1 1 0 0,-1 1 0 0 0,1-1 0 0 0,11-18 98 0 0,0-13-58 0 0,-1-1-1 0 0,-1 0 0 0 0,6-43 0 0 0,-14 63-17 0 0,-2 13-24 0 0,4-26 53 0 0,-4 25-51 0 0,1-1 1 0 0,-1 1-1 0 0,0-1 1 0 0,0 1 0 0 0,0 0-1 0 0,0-1 1 0 0,-1 1-1 0 0,1-1 1 0 0,0 1-1 0 0,-1 0 1 0 0,1-1 0 0 0,-1 1-1 0 0,1 0 1 0 0,-1-1-1 0 0,0 0 1 0 0,-1 3 121 0 0,2 6-95 0 0,2 7 20 0 0,3 2-42 0 0,15 32-12 0 0,14 9 0 0 0,-3-12 16 0 0,-25-37 259 0 0,1 0-198 0 0,19 25 3 0 0,-26-33-68 0 0,1 1 0 0 0,0 0 0 0 0,-1 0 0 0 0,1-1-1 0 0,-1 1 1 0 0,1-1 0 0 0,0 1 0 0 0,0 0 0 0 0,-1-1 0 0 0,1 1-1 0 0,0-1 1 0 0,0 0 0 0 0,0 1 0 0 0,0-1 0 0 0,-1 0 0 0 0,2 1-1 0 0,-1-1-3 0 0,0 0-1 0 0,-1 0 1 0 0,0 0-1 0 0,1 0 0 0 0,-1 0 1 0 0,1-1-1 0 0,-1 1 0 0 0,1 0 1 0 0,-1 0-1 0 0,1 0 0 0 0,-1-1 1 0 0,1 1-1 0 0,-1 0 1 0 0,1 0-1 0 0,-1-1 0 0 0,0 1 1 0 0,1 0-1 0 0,-1-1 0 0 0,0 1 1 0 0,1-1-1 0 0,1-2 24 0 0,-1 1 0 0 0,0-1 1 0 0,1 0-1 0 0,-1 1 0 0 0,0-1 0 0 0,1-4 0 0 0,-2 5 7 0 0,8-24 170 0 0,0-1 0 0 0,-3 0 1 0 0,4-30-1 0 0,-8 42-148 0 0,0-1 0 0 0,-1 0 1 0 0,0 0-1 0 0,-2 0 0 0 0,0 0 0 0 0,-6-26 1 0 0,7 38-101 0 0,-1 0 1 0 0,1 0-1 0 0,-1 0 1 0 0,0 0-1 0 0,0 0 1 0 0,0 1-1 0 0,-1-1 1 0 0,1 0-1 0 0,-1 1 1 0 0,0 0-1 0 0,0 0 1 0 0,-5-5-1 0 0,9 10-2561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2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95 127 1839 0 0,'0'0'320'0'0,"-1"-1"0"0"0,0 1 0 0 0,0 0 0 0 0,1-1 0 0 0,-1 1 0 0 0,0 0 0 0 0,0-1 0 0 0,0 1 0 0 0,0 0 1 0 0,0 0-1 0 0,0 0 0 0 0,0 0 0 0 0,1 0 0 0 0,-1 0 0 0 0,0 0 0 0 0,0 0 0 0 0,0 0 0 0 0,-1 0 0 0 0,-15 10 2357 0 0,12-4-2104 0 0,-1 0-1 0 0,1 0 1 0 0,-5 9-1 0 0,6-9 454 0 0,2-5-50 0 0,0 5 6 0 0,-7 18 2 0 0,7-18 2103 0 0,1 3-2575 0 0,-1 29-31 0 0,2-37-430 0 0,0 0-1 0 0,0 0 1 0 0,0 0-1 0 0,0 1 1 0 0,0-1-1 0 0,0 0 1 0 0,0 0-1 0 0,1 0 1 0 0,-1 0 0 0 0,0 1-1 0 0,1-1 1 0 0,-1 0-1 0 0,1 0 1 0 0,0 0-1 0 0,-1 0 1 0 0,1 0-1 0 0,0 0 1 0 0,-1 0-1 0 0,1-1 1 0 0,0 1 0 0 0,0 0-1 0 0,0 0 1 0 0,0 0-1 0 0,0-1 1 0 0,0 1-1 0 0,0 0 1 0 0,0-1-1 0 0,0 1 1 0 0,0-1-1 0 0,0 0 1 0 0,0 1-1 0 0,0-1 1 0 0,3 1 0 0 0,1-1 1 0 0,0 1 0 0 0,0-1 0 0 0,0 0 1 0 0,1 0-1 0 0,7-2 0 0 0,-9 2 28 0 0,6-2-57 0 0,-1 0 0 0 0,0 0 1 0 0,0-1-1 0 0,0 0 0 0 0,0-1 0 0 0,-1 0 0 0 0,1 0 0 0 0,-1 0 0 0 0,0-1 1 0 0,0-1-1 0 0,-1 1 0 0 0,0-1 0 0 0,9-9 0 0 0,-11 9-8 0 0,0 1 0 0 0,0 0 0 0 0,-1-1 0 0 0,0 0 0 0 0,0 0 0 0 0,0 0 0 0 0,-1-1 0 0 0,0 1 0 0 0,0-1 0 0 0,0 0 0 0 0,-1 0 0 0 0,0 0-1 0 0,-1 0 1 0 0,1 0 0 0 0,-1 0 0 0 0,-1 0 0 0 0,1 0 0 0 0,-2-8 0 0 0,1 11-8 0 0,-1 0-1 0 0,1 0 1 0 0,-1 1-1 0 0,0-1 1 0 0,-1 0-1 0 0,1 0 1 0 0,-1 1-1 0 0,1-1 0 0 0,-1 1 1 0 0,0 0-1 0 0,-1-1 1 0 0,1 1-1 0 0,0 0 1 0 0,-1 0-1 0 0,0 0 1 0 0,1 1-1 0 0,-7-5 1 0 0,4 4 15 0 0,0-1-1 0 0,0 2 1 0 0,-1-1 0 0 0,1 1-1 0 0,-1 0 1 0 0,0 0 0 0 0,1 0 0 0 0,-1 1-1 0 0,0-1 1 0 0,0 2 0 0 0,-6-1-1 0 0,4 0 10 0 0,0 1-1 0 0,0 1 0 0 0,0 0 0 0 0,0 0 0 0 0,1 0 0 0 0,-1 1 0 0 0,0 0 0 0 0,-9 4 0 0 0,12-4-19 0 0,0 1 1 0 0,1-1-1 0 0,-1 0 0 0 0,1 1 1 0 0,0 0-1 0 0,0 0 0 0 0,0 1 0 0 0,0-1 1 0 0,0 1-1 0 0,1-1 0 0 0,0 1 1 0 0,-6 9-1 0 0,3 5 47 0 0,5-13-58 0 0,0 1 0 0 0,1 0-1 0 0,-1 0 1 0 0,1 0 0 0 0,1 0-1 0 0,0 7 1 0 0,2 0-23 0 0,1 0 0 0 0,6 16 1 0 0,-5-17-65 0 0,3-5-149 0 0,25 22-163 0 0,-25-22-106 0 0,2-4-1459 0 0,37 10-5732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3T22:04:49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173 149 3679 0 0,'-1'-1'143'0'0,"0"-1"-1"0"0,0 1 0 0 0,0-1 0 0 0,0 0 0 0 0,0 1 0 0 0,0-1 0 0 0,1 0 0 0 0,-1 0 0 0 0,0-3 0 0 0,0 4-43 0 0,1-1 0 0 0,-1 0-1 0 0,1 0 1 0 0,-1 0-1 0 0,0 0 1 0 0,0 1 0 0 0,0-1-1 0 0,0 0 1 0 0,0 1-1 0 0,0-1 1 0 0,0 0-1 0 0,-2-1 1 0 0,2 3 22 0 0,1-1-1 0 0,-1 1 0 0 0,0-1 1 0 0,0 0-1 0 0,0 1 1 0 0,0 0-1 0 0,0-1 1 0 0,0 1-1 0 0,0-1 1 0 0,0 1-1 0 0,0 0 0 0 0,0 0 1 0 0,0 0-1 0 0,0-1 1 0 0,0 1-1 0 0,0 0 1 0 0,0 0-1 0 0,0 1 1 0 0,0-1-1 0 0,0 0 1 0 0,0 0-1 0 0,0 0 0 0 0,0 1 1 0 0,0-1-1 0 0,0 0 1 0 0,0 1-1 0 0,0-1 1 0 0,1 1-1 0 0,-1-1 1 0 0,0 1-1 0 0,0-1 0 0 0,0 1 1 0 0,0 0-1 0 0,1-1 1 0 0,-1 1-1 0 0,0 0 1 0 0,1 0-1 0 0,-1 0 1 0 0,1-1-1 0 0,-1 1 1 0 0,0 0-1 0 0,1 0 0 0 0,0 0 1 0 0,-1 1-1 0 0,0 0-16 0 0,0 0 1 0 0,0 1-1 0 0,0-1 0 0 0,0 0 0 0 0,0 0 0 0 0,1 1 0 0 0,-1-1 0 0 0,1 0 0 0 0,0 0 0 0 0,-1 1 1 0 0,1-1-1 0 0,0 1 0 0 0,1-1 0 0 0,-1 0 0 0 0,0 1 0 0 0,1-1 0 0 0,-1 0 0 0 0,1 0 1 0 0,1 5-1 0 0,0-4-17 0 0,1-1 1 0 0,-1 1-1 0 0,1-1 1 0 0,-1 1 0 0 0,1-1-1 0 0,0 0 1 0 0,0 0-1 0 0,0 0 1 0 0,0-1 0 0 0,0 1-1 0 0,0-1 1 0 0,0 1-1 0 0,1-1 1 0 0,-1 0-1 0 0,0 0 1 0 0,1-1 0 0 0,-1 1-1 0 0,1-1 1 0 0,-1 1-1 0 0,1-1 1 0 0,-1 0 0 0 0,7-1-1 0 0,-4 0-12 0 0,-1 1 0 0 0,0-1 0 0 0,0 0 0 0 0,0 0 0 0 0,0-1 0 0 0,0 0 0 0 0,0 1 0 0 0,0-2 0 0 0,-1 1 0 0 0,1 0-1 0 0,0-1 1 0 0,-1 0 0 0 0,0 0 0 0 0,8-8 0 0 0,-11 11-68 0 0,-1-1-1 0 0,1 0 0 0 0,0 0 1 0 0,-1 0-1 0 0,1 0 1 0 0,-1 0-1 0 0,1 0 0 0 0,-1 0 1 0 0,1 0-1 0 0,-1 0 0 0 0,1 0 1 0 0,-1 0-1 0 0,0 0 1 0 0,0 0-1 0 0,0 0 0 0 0,0 0 1 0 0,1 0-1 0 0,-1 0 0 0 0,0 0 1 0 0,-1-1-1 0 0,1 1 1 0 0,0 0-1 0 0,0 0 0 0 0,0 0 1 0 0,-1 0-1 0 0,1 0 0 0 0,-1 0 1 0 0,1 0-1 0 0,-1 0 1 0 0,1 0-1 0 0,-1 0 0 0 0,1 0 1 0 0,-1 0-1 0 0,0 1 1 0 0,1-1-1 0 0,-2-1 0 0 0,0 0 8 0 0,0 0-1 0 0,-1 1 1 0 0,1-1-1 0 0,0 0 0 0 0,-1 1 1 0 0,1 0-1 0 0,-1 0 1 0 0,1-1-1 0 0,-1 1 1 0 0,0 1-1 0 0,0-1 0 0 0,1 0 1 0 0,-4 0-1 0 0,-4 1 165 0 0,1 0 0 0 0,-1 0-1 0 0,0 0 1 0 0,-14 4 0 0 0,21-4-136 0 0,1 0 0 0 0,-1 1 0 0 0,1 0 0 0 0,0-1 0 0 0,-1 1 0 0 0,1 0 0 0 0,0 0 0 0 0,-1 0 0 0 0,1 0 0 0 0,0 1 0 0 0,0-1 0 0 0,0 0 0 0 0,0 1 0 0 0,0 0 0 0 0,0-1 0 0 0,0 1 0 0 0,0 0 0 0 0,1 0 0 0 0,-1 0 0 0 0,1 0 0 0 0,0 0 0 0 0,-2 4 0 0 0,3-5-19 0 0,-1-1 0 0 0,1 1 0 0 0,0 0 0 0 0,0 0 0 0 0,0 0 0 0 0,0-1 0 0 0,0 1 0 0 0,0 0 0 0 0,0 0 0 0 0,0-1 1 0 0,0 1-1 0 0,0 0 0 0 0,0 0 0 0 0,0-1 0 0 0,1 1 0 0 0,-1 0 0 0 0,0 0 0 0 0,1-1 0 0 0,-1 1 0 0 0,0 0 0 0 0,1-1 0 0 0,-1 1 0 0 0,1 0 0 0 0,-1-1 0 0 0,2 2 0 0 0,-1-1 23 0 0,1 0-1 0 0,0 0 1 0 0,0 0-1 0 0,-1 0 1 0 0,1 0-1 0 0,0-1 1 0 0,0 1-1 0 0,0 0 1 0 0,4 0-1 0 0,0 0 10 0 0,0-1-1 0 0,0 1 1 0 0,0-1-1 0 0,0 0 1 0 0,0-1-1 0 0,7-1 1 0 0,-9 1-50 0 0,1 0 1 0 0,0-1-1 0 0,-1 0 1 0 0,0 0-1 0 0,1-1 1 0 0,-1 1 0 0 0,0-1-1 0 0,0 0 1 0 0,0 0-1 0 0,0 0 1 0 0,-1 0-1 0 0,0-1 1 0 0,1 0-1 0 0,-1 0 1 0 0,0 1-1 0 0,-1-2 1 0 0,1 1-1 0 0,3-8 1 0 0,-5 10-6 0 0,0-1 1 0 0,0 1-1 0 0,0-1 0 0 0,0 0 1 0 0,-1 1-1 0 0,1-1 0 0 0,-1 0 1 0 0,0 1-1 0 0,0-1 0 0 0,0 0 1 0 0,0 0-1 0 0,0 1 0 0 0,0-1 1 0 0,-1 0-1 0 0,1 1 1 0 0,-1-1-1 0 0,0 0 0 0 0,0 1 1 0 0,0-1-1 0 0,0 1 0 0 0,0-1 1 0 0,-1 1-1 0 0,1 0 0 0 0,-1-1 1 0 0,0 1-1 0 0,1 0 0 0 0,-1 0 1 0 0,0 0-1 0 0,0 0 0 0 0,0 1 1 0 0,0-1-1 0 0,-1 0 1 0 0,1 1-1 0 0,-3-2 0 0 0,-1 0 44 0 0,0-1 0 0 0,-1 1-1 0 0,1 1 1 0 0,-1-1 0 0 0,1 1-1 0 0,-1 0 1 0 0,0 0 0 0 0,0 1-1 0 0,0 0 1 0 0,0 1 0 0 0,0-1-1 0 0,0 1 1 0 0,0 0 0 0 0,0 1 0 0 0,1 0-1 0 0,-1 0 1 0 0,0 0 0 0 0,0 1-1 0 0,0 0 1 0 0,1 1 0 0 0,-1-1-1 0 0,1 1 1 0 0,0 0 0 0 0,0 1-1 0 0,-7 4 1 0 0,6-3-46 0 0,0 1 1 0 0,0 0-1 0 0,0 0 0 0 0,1 0 0 0 0,-9 13 0 0 0,14-17-5 0 0,0 0 0 0 0,0-1 0 0 0,0 1-1 0 0,0 0 1 0 0,0 0 0 0 0,0 1 0 0 0,0-1-1 0 0,1 0 1 0 0,-1 0 0 0 0,1 0 0 0 0,-1 0-1 0 0,1 1 1 0 0,0-1 0 0 0,0 0 0 0 0,0 0-1 0 0,0 1 1 0 0,1-1 0 0 0,-1 0-1 0 0,0 0 1 0 0,1 0 0 0 0,0 0 0 0 0,-1 1-1 0 0,1-1 1 0 0,0 0 0 0 0,0 0 0 0 0,0 0-1 0 0,0-1 1 0 0,2 3 0 0 0,6 7-678 0 0,2 0-209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3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44 216 8287 0 0,'-6'9'2576'0'0,"3"2"-1937"0"0,-7 30 164 0 0,7-31 77 0 0,1 0 14 0 0,-8 30 57 0 0,7-30 1517 0 0,2-2-1159 0 0,-1 2-833 0 0,-1 7 5 0 0,2 0 2826 0 0,8-16-3234 0 0,19 3 6 0 0,-24-4-71 0 0,-1-1 1 0 0,0 0-1 0 0,1 1 1 0 0,-1-1-1 0 0,0 0 0 0 0,0 0 1 0 0,0 0-1 0 0,0 1 0 0 0,0-1 1 0 0,0-1-1 0 0,0 1 0 0 0,0 0 1 0 0,0 0-1 0 0,0 0 0 0 0,-1 0 1 0 0,1 0-1 0 0,0-1 1 0 0,-1 1-1 0 0,1 0 0 0 0,-1-1 1 0 0,0 1-1 0 0,1-2 0 0 0,2-4 27 0 0,68-152 299 0 0,-64 144-267 0 0,-7 13-52 0 0,2-3 104 0 0,4 25-2 0 0,5 26-52 0 0,-8-35 4 0 0,1-1 17 0 0,12 31-14 0 0,-12-31 5 0 0,1-2 0 0 0,18 27-10 0 0,-17-26 154 0 0,0-6-149 0 0,20 7 14 0 0,-26-10-81 0 0,1 1 0 0 0,-1-1 0 0 0,1 0 0 0 0,-1 0 0 0 0,0 0 1 0 0,1 0-1 0 0,-1 0 0 0 0,1 0 0 0 0,-1 0 0 0 0,1 0 0 0 0,-1 0 0 0 0,1 0 0 0 0,-1 0 0 0 0,1-1 1 0 0,-1 1-1 0 0,1 0 0 0 0,-1 0 0 0 0,0 0 0 0 0,1-1 0 0 0,-1 1 0 0 0,1 0 0 0 0,-1 0 1 0 0,0-1-1 0 0,1 1 0 0 0,-1 0 0 0 0,1-1 0 0 0,-1 1 0 0 0,0 0 0 0 0,0-1 0 0 0,1 1 0 0 0,-1-1 1 0 0,0 1-1 0 0,1-1 0 0 0,4-16 103 0 0,-4 13-65 0 0,5-18 61 0 0,0 0 0 0 0,2-27-1 0 0,0 5 23 0 0,-1 9-362 0 0,-1 0-1 0 0,-1-1 0 0 0,-2 1 0 0 0,-2-40 0 0 0,-4 62-2271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5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29 6911 0 0,'-3'0'263'0'0,"0"-1"1"0"0,0 1-1 0 0,0 0 0 0 0,-1 0 0 0 0,1 0 0 0 0,0 0 0 0 0,0 0 0 0 0,-1 1 0 0 0,1-1 0 0 0,0 1 0 0 0,0 0 0 0 0,0 0 0 0 0,0 0 0 0 0,0 0 1 0 0,0 1-1 0 0,0-1 0 0 0,0 1 0 0 0,-3 2 0 0 0,1 0 288 0 0,-1 0 0 0 0,1 0 1 0 0,0 1-1 0 0,0 0 1 0 0,0 0-1 0 0,0 0 0 0 0,-5 10 2742 0 0,7-4-2637 0 0,-6 33-16 0 0,7-33 704 0 0,4 0-1023 0 0,5 32-28 0 0,-5-32 265 0 0,4-3-466 0 0,20 24-11 0 0,-20-24-1 0 0,-1-7 1 0 0,0 1-53 0 0,0-1-1 0 0,-1 0 0 0 0,1 0 0 0 0,0 0 1 0 0,0-1-1 0 0,0 1 0 0 0,0-1 0 0 0,0-1 0 0 0,0 1 1 0 0,0-1-1 0 0,0 0 0 0 0,0 0 0 0 0,-1 0 1 0 0,1 0-1 0 0,0-1 0 0 0,7-4 0 0 0,-5 2-18 0 0,0-1-1 0 0,0-1 1 0 0,-1 1-1 0 0,0-1 1 0 0,0 0-1 0 0,-1 0 1 0 0,0 0-1 0 0,0-1 1 0 0,0 0-1 0 0,-1 0 1 0 0,0 0-1 0 0,0-1 1 0 0,0 1-1 0 0,-1-1 1 0 0,-1 0-1 0 0,1 0 1 0 0,1-10 0 0 0,-3 13-10 0 0,0 1 1 0 0,-1-1 0 0 0,1 1-1 0 0,-1-1 1 0 0,0 1 0 0 0,0-1 0 0 0,-1 0-1 0 0,1 1 1 0 0,-1-1 0 0 0,0 1-1 0 0,0-1 1 0 0,0 1 0 0 0,-1-1 0 0 0,0 1-1 0 0,0 0 1 0 0,0 0 0 0 0,0 0-1 0 0,0 0 1 0 0,-1 0 0 0 0,0 0 0 0 0,0 1-1 0 0,0-1 1 0 0,0 1 0 0 0,0 0-1 0 0,-1 0 1 0 0,1 0 0 0 0,-1 1 0 0 0,0-1-1 0 0,0 1 1 0 0,0-1 0 0 0,0 1-1 0 0,-6-1 1 0 0,4 1 4 0 0,0 0-1 0 0,-1 1 0 0 0,1 0 1 0 0,0 0-1 0 0,-1 0 0 0 0,1 1 1 0 0,0 0-1 0 0,-1 1 0 0 0,1-1 1 0 0,0 1-1 0 0,-1 0 0 0 0,1 1 1 0 0,-12 3-1 0 0,11-2-1 0 0,0 0-1 0 0,0 1 0 0 0,0-1 1 0 0,1 1-1 0 0,-1 0 1 0 0,1 1-1 0 0,0 0 0 0 0,0 0 1 0 0,0 0-1 0 0,1 1 1 0 0,-6 7-1 0 0,5-4-26 0 0,5-8-109 0 0,1 11-576 0 0,2 33-68 0 0,-1-34-199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5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27 175 7367 0 0,'-1'0'32'0'0,"1"0"-1"0"0,-1 0 1 0 0,1 0 0 0 0,0 0-1 0 0,-1 1 1 0 0,1-1-1 0 0,0 0 1 0 0,-1 0-1 0 0,1 0 1 0 0,0 1-1 0 0,-1-1 1 0 0,1 0 0 0 0,0 1-1 0 0,-1-1 1 0 0,1 0-1 0 0,0 1 1 0 0,0-1-1 0 0,0 0 1 0 0,-1 1-1 0 0,1-1 1 0 0,0 0 0 0 0,0 1-1 0 0,0-1 1 0 0,0 1-1 0 0,0-1 1 0 0,-1 0-1 0 0,1 1 1 0 0,0-1-1 0 0,0 1 1 0 0,0-1-1 0 0,0 0 1 0 0,0 1 0 0 0,0-1-1 0 0,1 1 1 0 0,-3 21 3911 0 0,-5 25-3269 0 0,5-35 2820 0 0,0-1-2291 0 0,-3 34-190 0 0,3-34 3163 0 0,8-4-4116 0 0,16 17-36 0 0,-22-24-22 0 0,0 1 0 0 0,1-1 0 0 0,-1 0 0 0 0,1 0 0 0 0,-1 0 0 0 0,0 0 0 0 0,1 0 0 0 0,-1 0 0 0 0,1 0 0 0 0,-1 0 0 0 0,1 0 0 0 0,-1 0-1 0 0,0 0 1 0 0,1 0 0 0 0,-1 0 0 0 0,1 0 0 0 0,-1 0 0 0 0,0 0 0 0 0,1 0 0 0 0,-1 0 0 0 0,1 0 0 0 0,-1-1 0 0 0,0 1 0 0 0,1 0 0 0 0,-1 0 0 0 0,0-1 0 0 0,1 1 0 0 0,-1 0 0 0 0,0 0 0 0 0,1-1 0 0 0,-1 1 0 0 0,0 0-1 0 0,0-1 1 0 0,1 1 0 0 0,-1 0 0 0 0,0-1 0 0 0,0 1 0 0 0,0-1 0 0 0,1 0 0 0 0,8-18 45 0 0,-7 16-37 0 0,16-40 120 0 0,22-78 1 0 0,-27 72 16 0 0,-11 64 23 0 0,1 1-159 0 0,15 33-11 0 0,5-2 16 0 0,-18-38 160 0 0,1-2-80 0 0,-2-3-74 0 0,19 21 45 0 0,-20-23-50 0 0,-1 0 1 0 0,0 0-1 0 0,1 0 1 0 0,-1 0-1 0 0,1-1 1 0 0,-1 1-1 0 0,1-1 1 0 0,-1 0-1 0 0,1 0 1 0 0,0 0-1 0 0,4 1 1 0 0,-6-2-6 0 0,0 0 0 0 0,0 0 0 0 0,0 0 0 0 0,0 0 0 0 0,0-1 1 0 0,0 1-1 0 0,0 0 0 0 0,0 0 0 0 0,0-1 0 0 0,0 1 0 0 0,0-1 0 0 0,0 1 1 0 0,-1-1-1 0 0,1 1 0 0 0,0-1 0 0 0,0 1 0 0 0,0-1 0 0 0,0 0 0 0 0,-1 1 0 0 0,1-1 1 0 0,0 0-1 0 0,-1 0 0 0 0,1 0 0 0 0,0 1 0 0 0,-1-1 0 0 0,1 0 0 0 0,-1 0 1 0 0,0 0-1 0 0,1 0 0 0 0,-1 0 0 0 0,0 0 0 0 0,1-2 0 0 0,1-5 75 0 0,-1 1-1 0 0,0-1 0 0 0,0-11 1 0 0,0 8-23 0 0,5-102 99 0 0,-4 41-91 0 0,-2 44-2235 0 0,0 25 1527 0 0,0 0-1 0 0,0 0 1 0 0,-1 1-1 0 0,1-1 0 0 0,-1 1 1 0 0,0-1-1 0 0,0 0 1 0 0,-1-3-1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14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0 547 9215 0 0,'2'2'2268'0'0,"1"1"-220"0"0,5-7-460 0 0,48-44 4648 0 0,-31 25-5873 0 0,-1-1-1 0 0,-1-1 0 0 0,22-31 0 0 0,-21 22-257 0 0,-1-1 0 0 0,-2-1-1 0 0,22-51 1 0 0,-29 55-6 0 0,-7 18-39 0 0,-1 0-1 0 0,-1 0 0 0 0,0 0 0 0 0,0-1 1 0 0,-2 0-1 0 0,0 0 0 0 0,2-21 0 0 0,-6 26 138 0 0,-2 17-97 0 0,0 18-21 0 0,4 39 25 0 0,-2 60 139 0 0,1-55-93 0 0,12 107 0 0 0,-1-18 150 0 0,-11-157-300 0 0,0-1 0 0 0,0 1 0 0 0,0 0 0 0 0,0 0 0 0 0,0 0 0 0 0,-1-1 0 0 0,1 1 0 0 0,0 0 0 0 0,0 0 0 0 0,-1-1 0 0 0,1 1 0 0 0,-1 0 0 0 0,1-1 0 0 0,-1 1 0 0 0,1 0 0 0 0,-1-1 0 0 0,1 1 0 0 0,-1-1 0 0 0,1 1 0 0 0,-1-1 0 0 0,0 1 0 0 0,1-1 0 0 0,-1 1 0 0 0,0-1 0 0 0,1 0 0 0 0,-1 1 0 0 0,0-1 0 0 0,0 0 0 0 0,1 1 0 0 0,-1-1 0 0 0,0 0 0 0 0,0 0 0 0 0,0 0 0 0 0,1 0 0 0 0,-1 0 0 0 0,0 0 0 0 0,-1 0 0 0 0,-6 0 0 0 0,1-1 0 0 0,0 0 0 0 0,-11-2 0 0 0,1 0 0 0 0,5 3 0 0 0,1 1 0 0 0,-1 0 0 0 0,1 0 0 0 0,0 1 0 0 0,0 1 0 0 0,0 0 0 0 0,-12 5 0 0 0,106-17 16 0 0,-7-11 624 0 0,-14 3-625 0 0,-60 17-76 0 0,-1 0 0 0 0,1-1-1 0 0,0 1 1 0 0,-1 0 0 0 0,1 0 0 0 0,0 0 0 0 0,-1 0 0 0 0,1 0 0 0 0,0 0 0 0 0,-1 1 0 0 0,3 0-1 0 0,1 1-491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34.2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13 919 0 0,'-2'-1'283'0'0,"1"0"-1"0"0,0 0 0 0 0,0 0 1 0 0,0 0-1 0 0,-1 0 0 0 0,1 0 1 0 0,-1 0-1 0 0,1 0 0 0 0,0 0 1 0 0,-1 1-1 0 0,0-1 0 0 0,1 1 1 0 0,-1-1-1 0 0,-1 0 0 0 0,2 1-129 0 0,1 0 0 0 0,0 0 0 0 0,-1 1 0 0 0,1-1 0 0 0,-1 0 0 0 0,1 0 0 0 0,0 0 0 0 0,-1 0 0 0 0,1 0 0 0 0,-1 0 0 0 0,1 1 0 0 0,0-1 0 0 0,-1 0 0 0 0,1 0 0 0 0,0 0 0 0 0,-1 1 0 0 0,1-1 0 0 0,0 0 0 0 0,-1 1 0 0 0,1-1 0 0 0,0 0 0 0 0,-1 1 0 0 0,-2 14 2813 0 0,3-12-2640 0 0,0 0 0 0 0,1-1 0 0 0,-1 1 0 0 0,1 0 0 0 0,-1-1 0 0 0,1 1 1 0 0,0-1-1 0 0,0 1 0 0 0,0-1 0 0 0,0 1 0 0 0,0-1 0 0 0,1 0 0 0 0,-1 0 0 0 0,1 1 0 0 0,-1-1 0 0 0,3 2 0 0 0,-2-3-265 0 0,-1 0 0 0 0,0 0 1 0 0,1 0-1 0 0,-1 0 0 0 0,0 0 1 0 0,1 0-1 0 0,-1-1 0 0 0,1 1 0 0 0,-1 0 1 0 0,1-1-1 0 0,0 1 0 0 0,-1-1 1 0 0,1 0-1 0 0,-1 0 0 0 0,1 1 0 0 0,0-1 1 0 0,-1 0-1 0 0,1 0 0 0 0,0 0 1 0 0,-1-1-1 0 0,1 1 0 0 0,0 0 0 0 0,-1-1 1 0 0,1 1-1 0 0,-1-1 0 0 0,1 1 1 0 0,1-2-1 0 0,-2 2-55 0 0,0-1 0 0 0,-1 1 1 0 0,1 0-1 0 0,-1 0 0 0 0,1-1 1 0 0,-1 1-1 0 0,1 0 0 0 0,-1-1 0 0 0,0 1 1 0 0,1 0-1 0 0,-1-1 0 0 0,1 1 1 0 0,-1-1-1 0 0,0 1 0 0 0,1 0 0 0 0,-1-1 1 0 0,0 1-1 0 0,0-1 0 0 0,1 1 1 0 0,-1-1-1 0 0,0 1 0 0 0,0-1 1 0 0,0 0-1 0 0,1 1 0 0 0,-1-1 0 0 0,0 1 1 0 0,0-1-1 0 0,0 1 0 0 0,0-1 1 0 0,0 0-1 0 0,-1-1 24 0 0,1 1 0 0 0,-1 0 0 0 0,1-1 0 0 0,-1 1 0 0 0,0 0-1 0 0,0 0 1 0 0,1 0 0 0 0,-1 0 0 0 0,0 0 0 0 0,0 0 0 0 0,0 0 0 0 0,-2-1 0 0 0,0-1 31 0 0,0 1 0 0 0,0 0 0 0 0,0 0-1 0 0,0 1 1 0 0,0-1 0 0 0,0 1 0 0 0,-1-1 0 0 0,1 1 0 0 0,-1 0-1 0 0,-3 0 1 0 0,5 1-11 0 0,0 0 0 0 0,0 0 0 0 0,0 0-1 0 0,-1 0 1 0 0,1 1 0 0 0,0-1 0 0 0,0 1-1 0 0,0-1 1 0 0,0 1 0 0 0,0 0 0 0 0,0 0 0 0 0,1 0-1 0 0,-1 0 1 0 0,-2 2 0 0 0,3-3-36 0 0,0 1-1 0 0,1 0 1 0 0,-1 0 0 0 0,0 0 0 0 0,1 0 0 0 0,-1 0-1 0 0,1 0 1 0 0,-1 0 0 0 0,1 0 0 0 0,-1 0 0 0 0,1 0-1 0 0,0 0 1 0 0,-1 0 0 0 0,1 0 0 0 0,0 0 0 0 0,0 1-1 0 0,0-1 1 0 0,0 0 0 0 0,0 0 0 0 0,0 0-1 0 0,0 0 1 0 0,0 0 0 0 0,1 0 0 0 0,-1 0 0 0 0,0 1-1 0 0,1-1 1 0 0,-1 0 0 0 0,1 1 0 0 0,0-1-2 0 0,0 0 1 0 0,-1 0 0 0 0,1 0-1 0 0,0 0 1 0 0,0 0-1 0 0,0 0 1 0 0,0-1 0 0 0,0 1-1 0 0,0 0 1 0 0,0 0-1 0 0,0-1 1 0 0,1 1-1 0 0,-1-1 1 0 0,0 1 0 0 0,0-1-1 0 0,1 1 1 0 0,-1-1-1 0 0,0 0 1 0 0,0 0 0 0 0,1 1-1 0 0,-1-1 1 0 0,0 0-1 0 0,1 0 1 0 0,-1 0-1 0 0,0 0 1 0 0,1-1 0 0 0,-1 1-1 0 0,0 0 1 0 0,0-1-1 0 0,1 1 1 0 0,0-1 0 0 0,2 0 29 0 0,0 0 1 0 0,0 0 0 0 0,0-1 0 0 0,0 0 0 0 0,0 1 0 0 0,-1-1 0 0 0,1-1 0 0 0,5-3 0 0 0,-8 5-43 0 0,0 1 1 0 0,-1-1-1 0 0,1 1 0 0 0,-1-1 0 0 0,1 1 0 0 0,-1-1 1 0 0,0 1-1 0 0,1-1 0 0 0,-1 0 0 0 0,1 1 0 0 0,-1-1 0 0 0,0 0 1 0 0,0 1-1 0 0,1-1 0 0 0,-1 0 0 0 0,0 1 0 0 0,0-1 1 0 0,0 0-1 0 0,0 1 0 0 0,0-1 0 0 0,0 0 0 0 0,0 0 1 0 0,0 1-1 0 0,0-1 0 0 0,0 0 0 0 0,0 1 0 0 0,-1-2 1 0 0,1 1-1 0 0,-1-1 1 0 0,0 1 0 0 0,0 0 0 0 0,0 0 0 0 0,0 0 0 0 0,0 0 0 0 0,0 0 0 0 0,0 0 0 0 0,0 0 0 0 0,-1 1 0 0 0,1-1 0 0 0,0 0 0 0 0,-2 0 0 0 0,-2-1 4 0 0,0 0 0 0 0,0 0 0 0 0,0 1 0 0 0,0-1 0 0 0,-1 1 0 0 0,-8 0 0 0 0,9 1 48 0 0,0 0 1 0 0,0 1-1 0 0,0 0 1 0 0,0 0 0 0 0,1 1-1 0 0,-1 0 1 0 0,0-1-1 0 0,-8 6 1 0 0,12-7-46 0 0,0 1-1 0 0,0-1 1 0 0,0 1 0 0 0,0 0 0 0 0,0-1-1 0 0,-1 1 1 0 0,1 0 0 0 0,1 0 0 0 0,-1-1-1 0 0,0 1 1 0 0,0 0 0 0 0,0 0 0 0 0,0 0-1 0 0,1 0 1 0 0,-1 0 0 0 0,0 1 0 0 0,1-1-1 0 0,-1 0 1 0 0,1 0 0 0 0,-1 0 0 0 0,1 0-1 0 0,0 1 1 0 0,0-1 0 0 0,-1 0 0 0 0,1 0-1 0 0,0 1 1 0 0,0-1 0 0 0,0 0 0 0 0,0 0-1 0 0,0 1 1 0 0,0-1 0 0 0,1 0 0 0 0,-1 0-1 0 0,0 0 1 0 0,1 1 0 0 0,-1-1 0 0 0,1 0-1 0 0,-1 0 1 0 0,1 0 0 0 0,0 2-1 0 0,1-2-2 0 0,-1 1-1 0 0,1-1 1 0 0,0 1-1 0 0,0-1 1 0 0,-1 0-1 0 0,1 0 0 0 0,0 0 1 0 0,0 0-1 0 0,0 0 1 0 0,0 0-1 0 0,0 0 1 0 0,0-1-1 0 0,0 1 0 0 0,0-1 1 0 0,0 1-1 0 0,1-1 1 0 0,-1 0-1 0 0,0 0 1 0 0,0 0-1 0 0,0 0 0 0 0,0 0 1 0 0,1-1-1 0 0,-1 1 1 0 0,0-1-1 0 0,0 1 1 0 0,0-1-1 0 0,0 0 0 0 0,2-1 1 0 0,-2 2-5 0 0,0-1 1 0 0,0 0-1 0 0,0 0 0 0 0,0 1 1 0 0,0-1-1 0 0,0-1 0 0 0,0 1 1 0 0,0 0-1 0 0,-1 0 0 0 0,1-1 1 0 0,0 1-1 0 0,-1-1 0 0 0,1 1 1 0 0,-1-1-1 0 0,0 0 1 0 0,1 1-1 0 0,-1-1 0 0 0,0 0 1 0 0,0 0-1 0 0,0 0 0 0 0,0 0 1 0 0,-1 0-1 0 0,1 0 0 0 0,-1 0 1 0 0,1 0-1 0 0,-1 0 0 0 0,1 0 1 0 0,-1-3-1 0 0,-1 3 4 0 0,1 1 0 0 0,-1 0 0 0 0,1-1-1 0 0,-1 1 1 0 0,0 0 0 0 0,0-1 0 0 0,0 1 0 0 0,1 0 0 0 0,-1 0-1 0 0,0 0 1 0 0,-1 0 0 0 0,1 0 0 0 0,0 0 0 0 0,0 0-1 0 0,-2-1 1 0 0,2 1-59 0 0,1 1 0 0 0,-1 0 0 0 0,1-1 0 0 0,-1 1 0 0 0,1 0 0 0 0,-1-1 0 0 0,1 1 0 0 0,-1 0-1 0 0,0 0 1 0 0,1-1 0 0 0,-1 1 0 0 0,1 0 0 0 0,-1 0 0 0 0,1 0 0 0 0,-1 0 0 0 0,0 0 0 0 0,1 0 0 0 0,-1 0-1 0 0,1 0 1 0 0,-1 0 0 0 0,0 0 0 0 0,1 0 0 0 0,-1 1 0 0 0,1-1 0 0 0,-1 0 0 0 0,0 0 0 0 0,1 0 0 0 0,-1 1 0 0 0,1-1-1 0 0,-1 0 1 0 0,1 1 0 0 0,-1-1 0 0 0,1 0 0 0 0,-1 1 0 0 0,1-1 0 0 0,0 1 0 0 0,-1-1 0 0 0,1 1 0 0 0,-1 0 0 0 0,1 2-1267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35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132 122 5527 0 0,'-1'-1'250'0'0,"0"0"0"0"0,0 0 1 0 0,0 0-1 0 0,0 0 0 0 0,0 1 0 0 0,-1-1 0 0 0,1 0 0 0 0,0 0 0 0 0,-1 1 0 0 0,1-1 0 0 0,0 1 0 0 0,-1-1 0 0 0,1 1 0 0 0,-1 0 0 0 0,1-1 0 0 0,-1 1 0 0 0,1 0 0 0 0,0 0 0 0 0,-1 0 0 0 0,-2 1 0 0 0,1-1 166 0 0,0 1-1 0 0,1 0 1 0 0,-1 0 0 0 0,0 0-1 0 0,0 1 1 0 0,1-1 0 0 0,-1 0-1 0 0,1 1 1 0 0,-5 3-1 0 0,-1 3 470 0 0,0 0 0 0 0,0 1 0 0 0,0 0 0 0 0,-7 13 0 0 0,11-17-668 0 0,2 0 0 0 0,-1 0 0 0 0,0 0 0 0 0,1 0 0 0 0,0 1 0 0 0,0-1 0 0 0,1 1 0 0 0,-1-1 0 0 0,1 1 0 0 0,0 0 0 0 0,1-1 0 0 0,0 1 0 0 0,-1 0 0 0 0,2 8 0 0 0,0-12 152 0 0,4 8-289 0 0,20 42 157 0 0,-18-47-170 0 0,-6-4-66 0 0,10 7 63 0 0,1 1 0 0 0,1-2-1 0 0,21 11 1 0 0,-26-16-49 0 0,0 0 1 0 0,0 0-1 0 0,0 0 0 0 0,1-1 0 0 0,-1 0 1 0 0,0-1-1 0 0,0 0 0 0 0,1 0 0 0 0,-1-1 1 0 0,0 0-1 0 0,0-1 0 0 0,0 1 0 0 0,0-2 0 0 0,0 1 1 0 0,0-1-1 0 0,0 0 0 0 0,-1 0 0 0 0,1-1 1 0 0,-1 0-1 0 0,11-9 0 0 0,-7 5 9 0 0,-1 0 0 0 0,1-1 0 0 0,-1 0 0 0 0,-1-1 0 0 0,0 0 0 0 0,0 0 0 0 0,-1-1 0 0 0,-1-1 0 0 0,1 1 0 0 0,-2-1 0 0 0,10-22 0 0 0,-13 25-24 0 0,-1 1 0 0 0,0-1 0 0 0,0 1 0 0 0,0-1 0 0 0,-2 0 0 0 0,1 0 0 0 0,-1 0 0 0 0,0 1 0 0 0,0-1 0 0 0,-3-11 0 0 0,2 15 0 0 0,0 0 0 0 0,-1 0 0 0 0,1 0 0 0 0,-1 0 0 0 0,0 1 0 0 0,0-1 0 0 0,-1 1 0 0 0,1 0 0 0 0,-1-1 0 0 0,0 1 0 0 0,0 0 0 0 0,-1 1 0 0 0,1-1 0 0 0,-1 0 0 0 0,1 1 0 0 0,-1 0 0 0 0,0 0 0 0 0,-1 0 0 0 0,-4-3 0 0 0,0 3 5 0 0,-1-1 1 0 0,1 1-1 0 0,-1 0 0 0 0,1 1 0 0 0,-1 0 1 0 0,0 1-1 0 0,0 0 0 0 0,0 1 0 0 0,0 0 0 0 0,0 0 1 0 0,0 1-1 0 0,1 0 0 0 0,-1 1 0 0 0,0 0 1 0 0,0 0-1 0 0,1 1 0 0 0,0 0 0 0 0,-1 1 1 0 0,1 0-1 0 0,1 1 0 0 0,-1 0 0 0 0,0 0 0 0 0,1 1 1 0 0,0 0-1 0 0,-13 13 0 0 0,16-14-3 0 0,3-2-4 0 0,-1 0 0 0 0,1-1 0 0 0,0 1 0 0 0,1 0 0 0 0,-1 0 0 0 0,0 0 0 0 0,1 0 0 0 0,-1 0 0 0 0,1 1 1 0 0,0-1-1 0 0,-1 6 0 0 0,2-7-100 0 0,1 9-1059 0 0,2 34-4445 0 0,-2-33-1904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39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28 3223 0 0,'-1'1'334'0'0,"0"1"0"0"0,-1-1 0 0 0,1 1-1 0 0,0-1 1 0 0,0 1 0 0 0,0 0-1 0 0,0-1 1 0 0,0 1 0 0 0,0 0 0 0 0,0 0-1 0 0,1 0 1 0 0,-1-1 0 0 0,1 1 0 0 0,-1 0-1 0 0,1 3 1 0 0,0-4-186 0 0,0-1 0 0 0,0 1 0 0 0,0 0 0 0 0,0-1 1 0 0,0 1-1 0 0,0-1 0 0 0,1 1 0 0 0,-1-1 0 0 0,0 1 0 0 0,0-1 0 0 0,1 1 0 0 0,-1-1 0 0 0,0 1 1 0 0,1-1-1 0 0,-1 1 0 0 0,0-1 0 0 0,1 0 0 0 0,-1 1 0 0 0,1-1 0 0 0,-1 1 0 0 0,1-1 0 0 0,1 1 13 0 0,-1 0 0 0 0,0-1-1 0 0,1 0 1 0 0,-1 1 0 0 0,1-1-1 0 0,-1 0 1 0 0,1 0 0 0 0,-1 0-1 0 0,1 0 1 0 0,-1 0 0 0 0,1 0-1 0 0,1 0 1 0 0,1-1 17 0 0,-1 0 0 0 0,1 0 0 0 0,-1-1 0 0 0,0 1 0 0 0,1-1 0 0 0,-1 0 1 0 0,0 0-1 0 0,0 0 0 0 0,0 0 0 0 0,0 0 0 0 0,-1 0 0 0 0,4-4 0 0 0,-5 5-141 0 0,-1 1-1 0 0,1-1 0 0 0,0 0 1 0 0,0 0-1 0 0,-1 0 1 0 0,1 1-1 0 0,0-1 1 0 0,-1 0-1 0 0,1 0 1 0 0,-1 0-1 0 0,1 0 1 0 0,-1 0-1 0 0,0 0 1 0 0,1 0-1 0 0,-1 0 1 0 0,0 0-1 0 0,0 0 1 0 0,0 0-1 0 0,0 0 1 0 0,1 0-1 0 0,-1 0 1 0 0,-1 0-1 0 0,1 0 1 0 0,0 0-1 0 0,0 0 1 0 0,0-1-1 0 0,-1 1 1 0 0,1 0-1 0 0,0 0 1 0 0,-1 0-1 0 0,1 1 0 0 0,-1-1 1 0 0,1 0-1 0 0,-1 0 1 0 0,1 0-1 0 0,-1 0 1 0 0,0 0-1 0 0,1 1 1 0 0,-1-1-1 0 0,0 0 1 0 0,0 0-1 0 0,0 1 1 0 0,1-1-1 0 0,-1 1 1 0 0,-2-2-1 0 0,1 2 23 0 0,1-1-1 0 0,-1 0 1 0 0,0 1-1 0 0,0 0 1 0 0,0-1-1 0 0,0 1 1 0 0,-1 0-1 0 0,1 0 1 0 0,0 0-1 0 0,0 0 1 0 0,0 0-1 0 0,0 1 1 0 0,0-1-1 0 0,0 1 1 0 0,0-1-1 0 0,0 1 1 0 0,1 0-1 0 0,-1 0 1 0 0,0-1-1 0 0,0 1 1 0 0,0 1-1 0 0,1-1 1 0 0,-3 2-1 0 0,2-2-92 0 0,-1 1-1 0 0,1-1 1 0 0,0 1-1 0 0,0 0 1 0 0,1 0-1 0 0,-1 0 1 0 0,0 0-1 0 0,0 0 0 0 0,1 0 1 0 0,0 0-1 0 0,-1 0 1 0 0,1 1-1 0 0,0-1 1 0 0,0 1-1 0 0,0-1 1 0 0,0 1-1 0 0,1-1 1 0 0,-1 3-1 0 0,1 1-1530 0 0,4 0-4618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01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88 2759 0 0,'0'-1'207'0'0,"1"0"-123"0"0,0 2 133 0 0,0-1 1 0 0,0 0-1 0 0,0 0 0 0 0,0 0 0 0 0,0-1 1 0 0,0 1-1 0 0,0 0 0 0 0,0 0 0 0 0,0 0 1 0 0,0-1-1 0 0,0 1 0 0 0,0-1 0 0 0,0 1 1 0 0,0 0-1 0 0,0-1 0 0 0,0 0 0 0 0,0 1 1 0 0,0-1-1 0 0,0 1 0 0 0,-1-1 0 0 0,1 0 1 0 0,0 0-1 0 0,-1 0 0 0 0,1 1 0 0 0,0-1 1 0 0,-1 0-1 0 0,1 0 0 0 0,-1 0 0 0 0,1 0 1 0 0,-1 0-1 0 0,1-2 0 0 0,0 1 783 0 0,-1 2-893 0 0,0-1 0 0 0,1 1 0 0 0,-1 0 0 0 0,0 0 0 0 0,0-1 0 0 0,0 1 0 0 0,0 0 0 0 0,0 0 0 0 0,1-1 1 0 0,-1 1-1 0 0,0 0 0 0 0,0 0 0 0 0,0-1 0 0 0,0 1 0 0 0,0 0 0 0 0,0 0 0 0 0,0-1 0 0 0,0 1 0 0 0,0 0 0 0 0,0 0 0 0 0,0-1 0 0 0,0 1 0 0 0,0 0 0 0 0,0-1 0 0 0,-1 1 0 0 0,1 0 0 0 0,0 0 0 0 0,0-1 0 0 0,0 1 1 0 0,0 0-1 0 0,0 0 0 0 0,0 0 0 0 0,-1-1 0 0 0,1 1 0 0 0,0 0 0 0 0,-11 0 1284 0 0,10 1-1337 0 0,0-1 1 0 0,-1 1 0 0 0,1 0-1 0 0,0-1 1 0 0,0 1-1 0 0,0 0 1 0 0,-1-1 0 0 0,1 1-1 0 0,0 0 1 0 0,0 0 0 0 0,0 0-1 0 0,0 0 1 0 0,1 0-1 0 0,-1 0 1 0 0,0 1 0 0 0,0-1-1 0 0,1 0 1 0 0,-1 0 0 0 0,-1 3-1 0 0,2-2 11 0 0,0-1 0 0 0,-1 1 0 0 0,1-1 0 0 0,0 0 0 0 0,0 1 0 0 0,0-1-1 0 0,0 1 1 0 0,0-1 0 0 0,0 1 0 0 0,1-1 0 0 0,-1 1 0 0 0,0-1 0 0 0,1 1 0 0 0,-1-1-1 0 0,1 1 1 0 0,-1-1 0 0 0,1 0 0 0 0,0 0 0 0 0,0 1 0 0 0,0-1 0 0 0,-1 0 0 0 0,1 0 0 0 0,0 0-1 0 0,2 2 1 0 0,0-2-16 0 0,-1 1-1 0 0,1-1 0 0 0,-1 0 1 0 0,1 0-1 0 0,0 0 0 0 0,-1 0 1 0 0,1-1-1 0 0,0 1 0 0 0,0-1 1 0 0,-1 1-1 0 0,1-1 1 0 0,4 0-1 0 0,-6 0-23 0 0,1 0 0 0 0,0 0 1 0 0,0 0-1 0 0,-1 0 0 0 0,1 0 1 0 0,0-1-1 0 0,-1 1 0 0 0,1 0 1 0 0,0-1-1 0 0,-1 1 0 0 0,1-1 1 0 0,-1 1-1 0 0,1-1 0 0 0,-1 0 0 0 0,1 0 1 0 0,-1 0-1 0 0,1 0 0 0 0,-1 0 1 0 0,0 0-1 0 0,1 0 0 0 0,-1 0 1 0 0,0-1-1 0 0,0 1 0 0 0,0 0 1 0 0,0-1-1 0 0,0 1 0 0 0,0-1 0 0 0,-1 1 1 0 0,1-1-1 0 0,0 1 0 0 0,-1-1 1 0 0,1 1-1 0 0,-1-1 0 0 0,1 0 1 0 0,-1 1-1 0 0,0-1 0 0 0,0 0 1 0 0,0 1-1 0 0,0-1 0 0 0,0 0 0 0 0,0-2 1 0 0,-1 1 1 0 0,1 1 1 0 0,-1-1-1 0 0,0 0 1 0 0,1 0-1 0 0,-1 1 1 0 0,-1-1-1 0 0,1 1 1 0 0,0-1-1 0 0,-1 1 1 0 0,1-1-1 0 0,-1 1 1 0 0,0 0-1 0 0,1-1 1 0 0,-1 1-1 0 0,0 0 1 0 0,0 0-1 0 0,-1 1 1 0 0,1-1-1 0 0,0 0 1 0 0,-1 1-1 0 0,1-1 1 0 0,-1 1-1 0 0,1 0 1 0 0,-6-2 0 0 0,5 3 3 0 0,-1-1 0 0 0,1 1 0 0 0,-1 0 0 0 0,1 0 0 0 0,-1 0 0 0 0,1 0 0 0 0,-1 1 0 0 0,1 0 0 0 0,0-1 0 0 0,-1 1 0 0 0,1 0 0 0 0,0 1 0 0 0,0-1 0 0 0,0 1 0 0 0,-1-1 0 0 0,2 1 0 0 0,-5 3 0 0 0,5-4-1 0 0,0 0 1 0 0,0 1 0 0 0,0-1 0 0 0,1 1-1 0 0,-1 0 1 0 0,1 0 0 0 0,-1-1-1 0 0,1 1 1 0 0,0 0 0 0 0,-1 0 0 0 0,1 0-1 0 0,0 0 1 0 0,1 0 0 0 0,-1 0 0 0 0,0 1-1 0 0,0-1 1 0 0,1 0 0 0 0,-1 0 0 0 0,1 1-1 0 0,0-1 1 0 0,0 0 0 0 0,0 1-1 0 0,0-1 1 0 0,0 0 0 0 0,0 0 0 0 0,1 1-1 0 0,0 3 1 0 0,-1-5-27 0 0,1 0 0 0 0,-1 0-1 0 0,1 0 1 0 0,-1 0 0 0 0,1 0 0 0 0,0 1-1 0 0,-1-1 1 0 0,1 0 0 0 0,0-1 0 0 0,0 1 0 0 0,-1 0-1 0 0,1 0 1 0 0,0 0 0 0 0,0 0 0 0 0,0-1-1 0 0,0 1 1 0 0,0 0 0 0 0,0-1 0 0 0,0 1-1 0 0,0-1 1 0 0,1 1 0 0 0,-1-1 0 0 0,0 0-1 0 0,0 1 1 0 0,0-1 0 0 0,0 0 0 0 0,1 0-1 0 0,-1 0 1 0 0,0 0 0 0 0,0 0 0 0 0,0 0 0 0 0,1 0-1 0 0,-1 0 1 0 0,0 0 0 0 0,0-1 0 0 0,0 1-1 0 0,1 0 1 0 0,-1-1 0 0 0,0 1 0 0 0,1-1-1 0 0,1 0 0 0 0,-1-1-1 0 0,1 1 0 0 0,-1 0 0 0 0,1-1 0 0 0,-1 0 1 0 0,0 1-1 0 0,1-1 0 0 0,-1 0 0 0 0,0 0 1 0 0,0 0-1 0 0,-1 0 0 0 0,1-1 0 0 0,0 1 0 0 0,-1 0 1 0 0,1-1-1 0 0,1-3 0 0 0,-2 3 0 0 0,0 1-1 0 0,-1-1 1 0 0,1 1-1 0 0,-1-1 1 0 0,1 1-1 0 0,-1-1 1 0 0,0 1-1 0 0,0-1 1 0 0,0 1-1 0 0,0-1 1 0 0,0 1-1 0 0,-1-1 1 0 0,1 1-1 0 0,-1 0 1 0 0,0-1-1 0 0,1 1 1 0 0,-1-1-1 0 0,0 1 1 0 0,0 0-1 0 0,-1 0 1 0 0,1 0-1 0 0,0 0 1 0 0,-1-1-1 0 0,1 2 1 0 0,-1-1-1 0 0,0 0 0 0 0,0 0 1 0 0,0 0-1 0 0,1 1 1 0 0,-2-1-1 0 0,1 1 1 0 0,0 0-1 0 0,0 0 1 0 0,0-1-1 0 0,-1 1 1 0 0,1 1-1 0 0,0-1 1 0 0,-1 0-1 0 0,1 0 1 0 0,-1 1-1 0 0,1 0 1 0 0,-1-1-1 0 0,1 1 1 0 0,-1 0-1 0 0,1 0 1 0 0,-1 0-1 0 0,1 1 1 0 0,-1-1-1 0 0,-3 1 1 0 0,3 0 27 0 0,-1 0 1 0 0,1 0-1 0 0,-1 0 1 0 0,1 0-1 0 0,-1 1 1 0 0,1-1-1 0 0,0 1 1 0 0,-4 2-1 0 0,6-3-63 0 0,1-1 1 0 0,-1 1-1 0 0,0 0 0 0 0,1-1 1 0 0,-1 1-1 0 0,0 0 1 0 0,1-1-1 0 0,-1 1 0 0 0,1 0 1 0 0,-1 0-1 0 0,1 0 0 0 0,0-1 1 0 0,-1 1-1 0 0,1 0 0 0 0,0 0 1 0 0,0 0-1 0 0,-1 0 0 0 0,1 0 1 0 0,0 0-1 0 0,0 0 0 0 0,0 0 1 0 0,0-1-1 0 0,0 1 1 0 0,0 0-1 0 0,0 0 0 0 0,1 0 1 0 0,-1 0-1 0 0,0 0 0 0 0,0 0 1 0 0,1 0-1 0 0,-1-1 0 0 0,1 1 1 0 0,-1 0-1 0 0,0 0 0 0 0,1 0 1 0 0,0-1-1 0 0,0 2 0 0 0,2 2-987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09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981 12 5527 0 0,'0'0'423'0'0,"-2"-11"2439"0"0,-3 11 1457 0 0,4 1-4074 0 0,1-1-1 0 0,-1 1 1 0 0,0-1 0 0 0,1 1 0 0 0,-1 0 0 0 0,1 0 0 0 0,-1-1 0 0 0,1 1 0 0 0,-1 0 0 0 0,1 0 0 0 0,0-1-1 0 0,-1 1 1 0 0,1 0 0 0 0,0 0 0 0 0,0 0 0 0 0,0 0 0 0 0,-1 0 0 0 0,1 0 0 0 0,0 1 0 0 0,0 36 286 0 0,-1 12 2001 0 0,12 97-1 0 0,-8-109-2406 0 0,0 5-103 0 0,-2-32 31 0 0,-1 0 0 0 0,5 89 227 0 0,1 55 309 0 0,-6-136-474 0 0,2 41-93 0 0,1-4 91 0 0,-3-45 1259 0 0,1 0-996 0 0,3 34-571 0 0,-3-34-247 0 0,0 0 252 0 0,5 34 697 0 0,-5-34 122 0 0,2 0-565 0 0,9 46-53 0 0,-1 21-11 0 0,-9-70 0 0 0,-1 18 0 0 0,-1-26 0 0 0,0 1 0 0 0,0-1 0 0 0,0 0 0 0 0,0 1 0 0 0,-1-1 0 0 0,1 1 0 0 0,0-1 0 0 0,0 1 0 0 0,-1-1 0 0 0,1 0 0 0 0,0 1 0 0 0,0-1 0 0 0,-1 1 0 0 0,1-1 0 0 0,-1 0 0 0 0,1 0 0 0 0,0 1 0 0 0,-1-1 0 0 0,1 0 0 0 0,-1 0 0 0 0,1 1 0 0 0,0-1 0 0 0,-1 0 0 0 0,1 0 0 0 0,-1 0 0 0 0,1 0 0 0 0,-1 0 0 0 0,1 1 0 0 0,-1-1 0 0 0,1 0 0 0 0,-1 0 0 0 0,1 0 0 0 0,-1 0 0 0 0,1-1 0 0 0,-1 1 0 0 0,1 0 0 0 0,-1 0 0 0 0,1 0 0 0 0,-1 0 0 0 0,1 0 0 0 0,0-1 0 0 0,-1 1 0 0 0,1 0 0 0 0,-1 0 0 0 0,1-1 0 0 0,-1 1 0 0 0,-10-4 0 0 0,0 1 0 0 0,0 0 0 0 0,0 1 0 0 0,0 1 0 0 0,-1 0 0 0 0,-21 0 0 0 0,-69 12 0 0 0,34 4 0 0 0,52-10 0 0 0,1-1 0 0 0,-1 0 0 0 0,0-2 0 0 0,0 0 0 0 0,-24 0 0 0 0,-146 2-2000 0 0,142 1 1985 0 0,-20 1 14 0 0,57-6 1 0 0,0-1 0 0 0,0 1 0 0 0,1-1 0 0 0,-1 0 0 0 0,0-1 0 0 0,1 0 0 0 0,-9-3 0 0 0,-1 0 0 0 0,-1 0 0 0 0,1 1 0 0 0,-1 1 0 0 0,1 1 0 0 0,-1 0 0 0 0,0 1 0 0 0,-26 2 0 0 0,23-1 0 0 0,19 0 0 0 0,1 0 0 0 0,-1 1 0 0 0,1-1 0 0 0,-1 0 0 0 0,1 1 0 0 0,0-1 0 0 0,-1 0 0 0 0,1 1 0 0 0,-1-1 0 0 0,1 0 0 0 0,0 1 0 0 0,-1-1 0 0 0,1 1 0 0 0,0-1 0 0 0,0 0 0 0 0,-1 1 0 0 0,1-1 0 0 0,0 1 0 0 0,0-1 0 0 0,-1 1 0 0 0,1-1 0 0 0,0 1 0 0 0,0-1 0 0 0,0 1 0 0 0,0-1 0 0 0,0 1 0 0 0,0 0 0 0 0,0-1 0 0 0,0 1 0 0 0,0-1 0 0 0,0 1 0 0 0,0-1 0 0 0,1 1 0 0 0,2 26 0 0 0,-2-18 0 0 0,11 79 0 0 0,-8-29 0 0 0,-2 9 0 0 0,-4-3 0 0 0,-10 31 0 0 0,11-86 0 0 0,1 0 0 0 0,0 0 0 0 0,1 0 0 0 0,0 0 0 0 0,0 0 0 0 0,5 16 0 0 0,-6-27 1 0 0,0-1-1 0 0,1 1 0 0 0,-1-1 1 0 0,0 1-1 0 0,1 0 1 0 0,-1 0-1 0 0,1-1 1 0 0,0 1-1 0 0,-1 0 0 0 0,1 0 1 0 0,0-1-1 0 0,0 1 1 0 0,0 0-1 0 0,0 0 1 0 0,1-2-1 0 0,23-22-49 0 0,-18 19-42 0 0,25-24-283 0 0,-22 23 366 0 0,-1-1 1 0 0,-1 0-1 0 0,0 0 1 0 0,0-1-1 0 0,0 0 1 0 0,10-18-1 0 0,-41 50 8 0 0,8-5 0 0 0,0 1 0 0 0,1 1 0 0 0,1 0 0 0 0,1 1 0 0 0,1 0 0 0 0,1 1 0 0 0,-10 28 0 0 0,20-48 0 0 0,-1 1 0 0 0,1 0 0 0 0,-1-1 0 0 0,1 1 0 0 0,0-1 0 0 0,0 1 0 0 0,0-1 0 0 0,0 1 0 0 0,1 3 0 0 0,-4-24 0 0 0,3 15 0 0 0,-1-1 0 0 0,1 1 0 0 0,-1-1 0 0 0,0 0 0 0 0,0 1 0 0 0,-2-6 0 0 0,-4-3 0 0 0,-1 0 0 0 0,-1 0 0 0 0,1 1 0 0 0,-2 0 0 0 0,0 1 0 0 0,0 0 0 0 0,-1 0 0 0 0,-16-11 0 0 0,21 17 0 0 0,6 4 0 0 0,0 0 0 0 0,0 0 0 0 0,0 0 0 0 0,0 0 0 0 0,-1 0 0 0 0,1 0 0 0 0,0 0 0 0 0,0 0 0 0 0,0-1 0 0 0,0 1 0 0 0,0 0 0 0 0,-1 0 0 0 0,1 0 0 0 0,0 0 0 0 0,0 0 0 0 0,0 0 0 0 0,0-1 0 0 0,0 1 0 0 0,0 0 0 0 0,0 0 0 0 0,0 0 0 0 0,0 0 0 0 0,-1 0 0 0 0,1-1 0 0 0,0 1 0 0 0,0 0 0 0 0,0 0 0 0 0,0 0 0 0 0,0-1 0 0 0,0 1 0 0 0,0 0 0 0 0,0 0 0 0 0,0 0 0 0 0,0 0 0 0 0,0-1 0 0 0,0 1 0 0 0,0 0 0 0 0,0 0 0 0 0,1 0 0 0 0,-1 0 0 0 0,0-1 0 0 0,0 1 0 0 0,0 0 0 0 0,0 0 0 0 0,0 0 0 0 0,0 0 0 0 0,0 0 0 0 0,0-1 0 0 0,0 1 0 0 0,1 0 0 0 0,-1 0 0 0 0,14-3 0 0 0,28 2 0 0 0,-35 1 0 0 0,38 1 131 0 0,27 0 186 0 0,-25-4-2644 0 0,-37 3-5826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2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10 131 5063 0 0,'0'7'12322'0'0,"-3"23"-8900"0"0,0-1-2518 0 0,0-1 0 0 0,3 54 0 0 0,1-61-703 0 0,1 0 0 0 0,6 28 0 0 0,-6-44-180 0 0,-1 1 0 0 0,0-1-1 0 0,1 0 1 0 0,0 0 0 0 0,0 0 0 0 0,1 0 0 0 0,0-1-1 0 0,-1 1 1 0 0,1-1 0 0 0,1 1 0 0 0,-1-1-1 0 0,1 0 1 0 0,-1 0 0 0 0,9 5 0 0 0,-11-7-9 0 0,0-1 1 0 0,1 0-1 0 0,0 0 1 0 0,-1 0-1 0 0,1-1 1 0 0,0 1 0 0 0,-1 0-1 0 0,1-1 1 0 0,0 1-1 0 0,0-1 1 0 0,0 1-1 0 0,-1-1 1 0 0,1 0-1 0 0,0 0 1 0 0,0 0-1 0 0,0 0 1 0 0,0 0-1 0 0,0 0 1 0 0,-1 0-1 0 0,1-1 1 0 0,0 1-1 0 0,0 0 1 0 0,3-2 0 0 0,-3 0 122 0 0,0 1 0 0 0,0-1 1 0 0,0 0-1 0 0,0 0 1 0 0,0 0-1 0 0,0 0 1 0 0,0 0-1 0 0,-1 0 1 0 0,1-1-1 0 0,-1 1 0 0 0,1 0 1 0 0,-1-1-1 0 0,0 1 1 0 0,0-1-1 0 0,1-3 1 0 0,122-376-439 0 0,-112 341-559 0 0,-7 25-447 0 0,-5 13 367 0 0,0 6-218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3T22:04:53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96 3679 0 0,'-2'5'388'0'0,"0"0"0"0"0,0 0 0 0 0,0 1 0 0 0,1-1 0 0 0,0 0-1 0 0,0 1 1 0 0,0 7 0 0 0,1-11-250 0 0,-1 0-1 0 0,1-1 1 0 0,0 1-1 0 0,0-1 1 0 0,0 1 0 0 0,1-1-1 0 0,-1 1 1 0 0,0-1-1 0 0,1 1 1 0 0,-1-1 0 0 0,1 1-1 0 0,-1-1 1 0 0,1 1-1 0 0,0-1 1 0 0,-1 0 0 0 0,1 1-1 0 0,0-1 1 0 0,0 0-1 0 0,0 1 1 0 0,0-1-1 0 0,0 0 1 0 0,0 0 0 0 0,0 0-1 0 0,1 0 1 0 0,-1 0-1 0 0,0 0 1 0 0,1-1 0 0 0,-1 1-1 0 0,0 0 1 0 0,4 1-1 0 0,-5-2-89 0 0,1 0-1 0 0,0 0 1 0 0,0 0-1 0 0,0 0 1 0 0,0 0-1 0 0,0 0 1 0 0,0 0-1 0 0,0 0 1 0 0,0 0-1 0 0,-1 0 1 0 0,1 0 0 0 0,0-1-1 0 0,0 1 1 0 0,0 0-1 0 0,0-1 1 0 0,0 1-1 0 0,-1 0 1 0 0,1-1-1 0 0,0 1 1 0 0,0-1-1 0 0,-1 1 1 0 0,2-2-1 0 0,0 0 5 0 0,-1 1-1 0 0,0-1 1 0 0,0 0 0 0 0,0 0-1 0 0,0 1 1 0 0,0-1-1 0 0,0 0 1 0 0,0 0-1 0 0,-1 0 1 0 0,2-2 0 0 0,-2 1 32 0 0,1 1 0 0 0,-1-1 0 0 0,1 0 0 0 0,-1 1-1 0 0,0-1 1 0 0,0 0 0 0 0,0 0 0 0 0,0 1 0 0 0,0-1 0 0 0,-1 0 0 0 0,1 1 0 0 0,-1-1 0 0 0,0 1 0 0 0,1-1 0 0 0,-1 1 0 0 0,-2-4 0 0 0,2 5-18 0 0,-1-1 0 0 0,1 1 0 0 0,-1-1 0 0 0,1 1 0 0 0,-1 0 1 0 0,0 0-1 0 0,1 0 0 0 0,-1 0 0 0 0,0 0 0 0 0,0 0 0 0 0,0 0 0 0 0,1 1 0 0 0,-1-1 0 0 0,0 0 0 0 0,0 1 0 0 0,0 0 0 0 0,0-1 0 0 0,0 1 0 0 0,0 0 0 0 0,-4 1 0 0 0,3-1 60 0 0,-1 1-1 0 0,1-1 0 0 0,0 1 1 0 0,0 0-1 0 0,-1 0 1 0 0,1 1-1 0 0,0-1 1 0 0,0 1-1 0 0,0-1 0 0 0,0 1 1 0 0,-4 4-1 0 0,4-4-46 0 0,1 0 0 0 0,0 0-1 0 0,0 0 1 0 0,0 0 0 0 0,1 1 0 0 0,-1-1-1 0 0,0 0 1 0 0,1 1 0 0 0,0 0-1 0 0,-1-1 1 0 0,1 1 0 0 0,0-1 0 0 0,-1 6-1 0 0,2-6-70 0 0,0 0 0 0 0,0 0-1 0 0,0 0 1 0 0,0 0 0 0 0,0-1-1 0 0,0 1 1 0 0,0 0 0 0 0,1 0-1 0 0,-1 0 1 0 0,1 0 0 0 0,-1-1-1 0 0,1 1 1 0 0,0 0 0 0 0,0-1-1 0 0,0 1 1 0 0,0 0 0 0 0,0-1-1 0 0,0 1 1 0 0,0-1 0 0 0,0 1 0 0 0,1-1-1 0 0,2 2 1 0 0,-2-1 26 0 0,0 0-1 0 0,1-1 1 0 0,-1 1-1 0 0,1-1 1 0 0,0 0 0 0 0,0 1-1 0 0,-1-1 1 0 0,1-1 0 0 0,0 1-1 0 0,0 0 1 0 0,0-1-1 0 0,0 1 1 0 0,0-1 0 0 0,0 0-1 0 0,0 0 1 0 0,0 0 0 0 0,0 0-1 0 0,0-1 1 0 0,0 1-1 0 0,0-1 1 0 0,-1 0 0 0 0,1 0-1 0 0,0 0 1 0 0,0 0 0 0 0,0 0-1 0 0,-1-1 1 0 0,5-2-1 0 0,-4 2-32 0 0,0 0-1 0 0,0 0 0 0 0,0 0 1 0 0,0-1-1 0 0,-1 1 1 0 0,1-1-1 0 0,-1 1 0 0 0,1-1 1 0 0,-1 0-1 0 0,0 0 0 0 0,0 0 1 0 0,0 0-1 0 0,-1-1 0 0 0,1 1 1 0 0,-1 0-1 0 0,0-1 0 0 0,0 1 1 0 0,0-1-1 0 0,0 1 0 0 0,-1-1 1 0 0,1 0-1 0 0,-1-4 0 0 0,0 4 27 0 0,0 0-1 0 0,-1 1 1 0 0,0-1-1 0 0,0 0 0 0 0,0 0 1 0 0,0 1-1 0 0,-1-1 1 0 0,1 1-1 0 0,-1-1 1 0 0,0 1-1 0 0,0 0 1 0 0,0 0-1 0 0,0 0 0 0 0,0 0 1 0 0,-1 0-1 0 0,0 0 1 0 0,1 0-1 0 0,-1 1 1 0 0,0-1-1 0 0,0 1 1 0 0,-1 0-1 0 0,-3-2 1 0 0,4 2-8 0 0,-1 1 1 0 0,1 0-1 0 0,0 0 1 0 0,0 0-1 0 0,-1 1 1 0 0,1-1 0 0 0,0 1-1 0 0,-1 0 1 0 0,1 0-1 0 0,0 0 1 0 0,-1 0-1 0 0,1 0 1 0 0,0 1 0 0 0,-1 0-1 0 0,1 0 1 0 0,0-1-1 0 0,0 2 1 0 0,0-1-1 0 0,0 0 1 0 0,0 1 0 0 0,0-1-1 0 0,0 1 1 0 0,0 0-1 0 0,0 0 1 0 0,-3 4 0 0 0,4-5-2 0 0,0 0 0 0 0,1 1 0 0 0,-1 0 0 0 0,1-1 1 0 0,-1 1-1 0 0,1 0 0 0 0,-1 0 0 0 0,1 0 0 0 0,0 0 1 0 0,0 0-1 0 0,0 0 0 0 0,0 0 0 0 0,1 0 0 0 0,-1 0 1 0 0,0 0-1 0 0,1 0 0 0 0,-1 1 0 0 0,1-1 1 0 0,0 0-1 0 0,0 1 0 0 0,0-1 0 0 0,0 0 0 0 0,0 0 1 0 0,1 1-1 0 0,-1-1 0 0 0,0 0 0 0 0,1 0 0 0 0,0 0 1 0 0,0 1-1 0 0,-1-1 0 0 0,1 0 0 0 0,0 0 1 0 0,1 0-1 0 0,-1 0 0 0 0,0-1 0 0 0,1 1 0 0 0,-1 0 1 0 0,1 0-1 0 0,-1-1 0 0 0,1 1 0 0 0,0-1 0 0 0,-1 1 1 0 0,1-1-1 0 0,0 0 0 0 0,0 0 0 0 0,0 0 1 0 0,0 0-1 0 0,0 0 0 0 0,4 1 0 0 0,-2-1-17 0 0,1 0 0 0 0,-1 0 0 0 0,1 0 0 0 0,0-1 0 0 0,-1 1 0 0 0,1-1 0 0 0,0 0 0 0 0,-1-1 0 0 0,1 1 0 0 0,0-1-1 0 0,-1 0 1 0 0,1 0 0 0 0,-1 0 0 0 0,1-1 0 0 0,5-2 0 0 0,-8 3-1 0 0,1 0 0 0 0,-1-1 0 0 0,0 1 0 0 0,1-1 0 0 0,-1 0 0 0 0,0 1-1 0 0,0-1 1 0 0,0 0 0 0 0,0 0 0 0 0,0-1 0 0 0,-1 1 0 0 0,1 0 0 0 0,0 0 0 0 0,-1-1 0 0 0,0 1-1 0 0,0-1 1 0 0,0 0 0 0 0,0 1 0 0 0,0-1 0 0 0,0 0 0 0 0,0 1 0 0 0,-1-1 0 0 0,0 0 0 0 0,1 0-1 0 0,-1 0 1 0 0,0 1 0 0 0,-1-4 0 0 0,1 3 0 0 0,0 1 0 0 0,-1 0 0 0 0,1-1 0 0 0,-1 1 0 0 0,0-1 0 0 0,0 1 0 0 0,0 0 0 0 0,0-1 0 0 0,0 1 0 0 0,0 0 0 0 0,0 0 0 0 0,-1 0 0 0 0,1 0 0 0 0,-1 0 0 0 0,0 0 0 0 0,1 0 0 0 0,-1 1 0 0 0,0-1 0 0 0,0 1 0 0 0,0-1 0 0 0,0 1 0 0 0,-1-1 0 0 0,1 1 0 0 0,0 0 0 0 0,0 0 0 0 0,-1 0 0 0 0,1 1 0 0 0,0-1 0 0 0,-1 1 0 0 0,1-1 0 0 0,-1 1 0 0 0,1 0 0 0 0,-1 0 0 0 0,1 0 0 0 0,-1 0 0 0 0,-3 0 0 0 0,2 1 0 0 0,-1-1 0 0 0,1 1 0 0 0,0-1 0 0 0,0 1 0 0 0,0 0 0 0 0,0 1 0 0 0,0-1 0 0 0,0 1 0 0 0,1 0 0 0 0,-1 0 0 0 0,0 0 0 0 0,1 0 0 0 0,-1 0 0 0 0,1 1 0 0 0,0 0 0 0 0,0 0 0 0 0,0 0 0 0 0,0 0 0 0 0,0 0 0 0 0,1 0 0 0 0,-4 6 0 0 0,6-8 0 0 0,-1 1 0 0 0,0 0 0 0 0,1-1 0 0 0,-1 1 0 0 0,1-1 0 0 0,-1 1 0 0 0,1 0 0 0 0,0 0 0 0 0,0-1 0 0 0,0 1 0 0 0,0 0 0 0 0,0 0 0 0 0,0-1 0 0 0,0 1 0 0 0,0 0 0 0 0,1-1 0 0 0,-1 1 0 0 0,1 0 0 0 0,-1-1 0 0 0,2 4 0 0 0,0-3 0 0 0,-1 0 0 0 0,1 0 0 0 0,-1-1 0 0 0,1 1 0 0 0,0 0 0 0 0,0-1 0 0 0,0 1 0 0 0,0-1 0 0 0,0 0 0 0 0,0 1 0 0 0,0-1 0 0 0,0 0 0 0 0,4 1 0 0 0,-1-1 0 0 0,-1 1 0 0 0,1-1 0 0 0,0 0 0 0 0,0 0 0 0 0,0-1 0 0 0,-1 0 0 0 0,1 0 0 0 0,0 0 0 0 0,0 0 0 0 0,0 0 0 0 0,0-1 0 0 0,0 0 0 0 0,-1 0 0 0 0,8-3 0 0 0,-11 3 0 0 0,1 1 0 0 0,0-1 0 0 0,-1 0 0 0 0,1 0 0 0 0,0 0 0 0 0,-1 0 0 0 0,1 0 0 0 0,-1-1 0 0 0,1 1 0 0 0,-1 0 0 0 0,0-1 0 0 0,0 1 0 0 0,0-1 0 0 0,1 1 0 0 0,-1-1 0 0 0,-1 0 0 0 0,1 1 0 0 0,0-1 0 0 0,0 0 0 0 0,-1 1 0 0 0,1-1 0 0 0,-1 0 0 0 0,1 0 0 0 0,-1 0 0 0 0,0 0 0 0 0,0 0 0 0 0,1 0 0 0 0,-1 1 0 0 0,-1-1 0 0 0,1 0 0 0 0,0 0 0 0 0,0 0 0 0 0,-1 0 0 0 0,0-2 0 0 0,0 2 0 0 0,-1-1 0 0 0,1 0 0 0 0,0 1 0 0 0,-1-1 0 0 0,0 1 0 0 0,0-1 0 0 0,0 1 0 0 0,0 0 0 0 0,0 0 0 0 0,0 0 0 0 0,-1 0 0 0 0,1 0 0 0 0,0 1 0 0 0,-1-1 0 0 0,0 0 0 0 0,1 1 0 0 0,-1 0 0 0 0,0 0 0 0 0,0 0 0 0 0,0 0 0 0 0,-3 0 0 0 0,1 0 0 0 0,1 1 0 0 0,-1 0 0 0 0,1 0 0 0 0,-1 0 0 0 0,0 1 0 0 0,1-1 0 0 0,-1 1 0 0 0,1 0 0 0 0,0 0 0 0 0,-1 1 0 0 0,1 0 0 0 0,0-1 0 0 0,0 1 0 0 0,0 1 0 0 0,-5 2 0 0 0,7-4 0 0 0,0 1 0 0 0,0 0 0 0 0,0-1 0 0 0,0 1 0 0 0,0 0 0 0 0,0 0 0 0 0,0 0 0 0 0,0 0 0 0 0,1 0 0 0 0,-1 0 0 0 0,1 1 0 0 0,0-1 0 0 0,0 0 0 0 0,0 1 0 0 0,0-1 0 0 0,0 1 0 0 0,0-1 0 0 0,0 1 0 0 0,1 0 0 0 0,-1-1 0 0 0,1 1 0 0 0,0 0 0 0 0,0-1 0 0 0,0 1 0 0 0,0 0 0 0 0,1 3 0 0 0,0-3 32 0 0,0 0 1 0 0,0 0-1 0 0,0 0 0 0 0,0-1 0 0 0,0 1 0 0 0,1 0 1 0 0,-1-1-1 0 0,1 1 0 0 0,-1-1 0 0 0,1 0 0 0 0,0 0 1 0 0,0 1-1 0 0,0-1 0 0 0,1 0 0 0 0,-1-1 0 0 0,0 1 1 0 0,1 0-1 0 0,-1-1 0 0 0,6 3 0 0 0,-6-3-9 0 0,0-1 0 0 0,0 1 0 0 0,0-1 0 0 0,0 1 0 0 0,0-1 0 0 0,1 0 0 0 0,-1 0 0 0 0,0 0 0 0 0,0 0 0 0 0,0 0 0 0 0,0-1 0 0 0,1 1 0 0 0,-1-1 0 0 0,0 1 0 0 0,0-1 0 0 0,0 0 0 0 0,0 0 0 0 0,0 0 0 0 0,0 0 0 0 0,0 0 0 0 0,0 0 0 0 0,-1-1 0 0 0,1 1 0 0 0,0 0 0 0 0,-1-1 0 0 0,1 1 0 0 0,1-3 0 0 0,-1 1-23 0 0,0 0 0 0 0,0 0 0 0 0,0 0 0 0 0,0 0 0 0 0,-1 0 0 0 0,1 0 0 0 0,-1-1 0 0 0,0 1 0 0 0,0 0 0 0 0,0-1 0 0 0,0 1 0 0 0,0-1 0 0 0,-1 1 0 0 0,0-1 0 0 0,0 0 0 0 0,0 1 0 0 0,0-1 0 0 0,0 1 0 0 0,-1-1 0 0 0,1 1 0 0 0,-1-1 0 0 0,0 1 0 0 0,0 0 0 0 0,-1-1 0 0 0,1 1 0 0 0,-1 0 0 0 0,-3-6 0 0 0,3 6 0 0 0,0-1 0 0 0,-1 1 0 0 0,1 0 0 0 0,-1-1 0 0 0,0 1 0 0 0,0 1 0 0 0,0-1 0 0 0,0 0 0 0 0,0 1 0 0 0,-1-1 0 0 0,1 1 0 0 0,-1 0 0 0 0,0 0 0 0 0,1 1 0 0 0,-1-1 0 0 0,0 1 0 0 0,0 0 0 0 0,0 0 0 0 0,0 0 0 0 0,0 0 0 0 0,0 1 0 0 0,-1-1 0 0 0,-6 2 0 0 0,10-1 0 0 0,0 0 0 0 0,0 0 0 0 0,0 0 0 0 0,-1 0 0 0 0,1 0 0 0 0,0 0 0 0 0,0 0 0 0 0,0 1 0 0 0,0-1 0 0 0,0 0 0 0 0,0 1 0 0 0,0-1 0 0 0,0 1 0 0 0,0-1 0 0 0,0 1 0 0 0,1 0 0 0 0,-1-1 0 0 0,0 1 0 0 0,0 0 0 0 0,0-1 0 0 0,1 1 0 0 0,-1 0 0 0 0,0 0 0 0 0,1 0 0 0 0,-1 0 0 0 0,1 0 0 0 0,-1 0 0 0 0,1 0 0 0 0,-1 0 0 0 0,1 0 0 0 0,0 0 0 0 0,-1 0 0 0 0,1 0 0 0 0,0 0 0 0 0,0 0 0 0 0,0 0 0 0 0,0 0 0 0 0,0 0 0 0 0,0 0 0 0 0,0 0 0 0 0,0 1 0 0 0,0-1 0 0 0,1 0 0 0 0,-1 1 0 0 0,2 2 0 0 0,-1-1 0 0 0,0 1 0 0 0,1-1 0 0 0,0 1 0 0 0,0-1 0 0 0,0 0 0 0 0,0 0 0 0 0,0 1 0 0 0,1-2 0 0 0,0 1 0 0 0,4 4 0 0 0,-3-4 0 0 0,0-1 0 0 0,1 1 0 0 0,0-1 0 0 0,-1 0 0 0 0,1 0 0 0 0,0 0 0 0 0,0-1 0 0 0,0 1 0 0 0,0-1 0 0 0,0-1 0 0 0,0 1 0 0 0,8 0 0 0 0,-10-1 0 0 0,-1 0 0 0 0,1 0 0 0 0,-1-1 0 0 0,1 1 0 0 0,-1 0 0 0 0,0-1 0 0 0,1 1 0 0 0,-1-1 0 0 0,1 0 0 0 0,-1 0 0 0 0,0 0 0 0 0,1 0 0 0 0,-1 0 0 0 0,0 0 0 0 0,0-1 0 0 0,0 1 0 0 0,0-1 0 0 0,0 0 0 0 0,0 1 0 0 0,-1-1 0 0 0,1 0 0 0 0,0 0 0 0 0,-1 0 0 0 0,0 0 0 0 0,1 0 0 0 0,-1 0 0 0 0,2-4 0 0 0,-3 4 0 0 0,1 0 0 0 0,-1 0 0 0 0,1 0 0 0 0,-1 0 0 0 0,0 0 0 0 0,0 0 0 0 0,0 0 0 0 0,0 0 0 0 0,0 0 0 0 0,0 0 0 0 0,0 0 0 0 0,-1 0 0 0 0,1 0 0 0 0,-1 0 0 0 0,1 0 0 0 0,-1 1 0 0 0,0-1 0 0 0,0 0 0 0 0,0 0 0 0 0,0 1 0 0 0,0-1 0 0 0,0 0 0 0 0,0 1 0 0 0,-1-1 0 0 0,1 1 0 0 0,0-1 0 0 0,-1 1 0 0 0,1 0 0 0 0,-1 0 0 0 0,0 0 0 0 0,-2-2 0 0 0,0 1 0 0 0,1 0 0 0 0,0 1 0 0 0,-1 0 0 0 0,1-1 0 0 0,-1 1 0 0 0,1 1 0 0 0,-1-1 0 0 0,0 0 0 0 0,1 1 0 0 0,-1 0 0 0 0,0 0 0 0 0,1 0 0 0 0,-1 0 0 0 0,0 0 0 0 0,1 1 0 0 0,-5 1 0 0 0,4-1 0 0 0,1 1 0 0 0,-1 0 0 0 0,1 0 0 0 0,0 0 0 0 0,-1 0 0 0 0,1 1 0 0 0,0-1 0 0 0,1 1 0 0 0,-1 0 0 0 0,0-1 0 0 0,1 1 0 0 0,0 1 0 0 0,-1-1 0 0 0,1 0 0 0 0,-2 5 0 0 0,4-7 0 0 0,-1 0 0 0 0,0 1 0 0 0,1-1 0 0 0,-1 1 0 0 0,1-1 0 0 0,-1 1 0 0 0,1 0 0 0 0,0-1 0 0 0,-1 1 0 0 0,1-1 0 0 0,0 1 0 0 0,0 0 0 0 0,0-1 0 0 0,0 1 0 0 0,1-1 0 0 0,-1 1 0 0 0,0 0 0 0 0,1-1 0 0 0,-1 1 0 0 0,1-1 0 0 0,-1 1 0 0 0,1-1 0 0 0,0 0 0 0 0,0 1 0 0 0,0-1 0 0 0,0 0 0 0 0,0 1 0 0 0,0-1 0 0 0,0 0 0 0 0,0 0 0 0 0,0 0 0 0 0,0 0 0 0 0,1 0 0 0 0,-1 0 0 0 0,0 0 0 0 0,1 0 0 0 0,-1 0 0 0 0,3 0 0 0 0,-1 1 0 0 0,0-1 0 0 0,0 0 0 0 0,1 0 0 0 0,-1 0 0 0 0,0-1 0 0 0,0 1 0 0 0,0-1 0 0 0,1 1 0 0 0,-1-1 0 0 0,0 0 0 0 0,1 0 0 0 0,-1-1 0 0 0,0 1 0 0 0,0-1 0 0 0,0 0 0 0 0,1 1 0 0 0,-1-1 0 0 0,0-1 0 0 0,0 1 0 0 0,0 0 0 0 0,0-1 0 0 0,-1 1 0 0 0,1-1 0 0 0,0 0 0 0 0,-1 0 0 0 0,1 0 0 0 0,2-4 0 0 0,0 5-419 0 0,-4 5-2766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3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95 2783 0 0,'0'-1'256'0'0,"1"1"-1"0"0,-1-1 0 0 0,1 0 1 0 0,-1 1-1 0 0,1-1 0 0 0,0 1 0 0 0,-1-1 1 0 0,1 1-1 0 0,0-1 0 0 0,-1 1 0 0 0,1 0 1 0 0,0-1-1 0 0,-1 1 0 0 0,1 0 1 0 0,0-1-1 0 0,0 1 0 0 0,0 0 0 0 0,-1 0 1 0 0,1 0-1 0 0,0-1 0 0 0,0 1 0 0 0,0 0 1 0 0,0 0-1 0 0,0 1-12 0 0,0-1-1 0 0,-1 1 1 0 0,1-1-1 0 0,-1 1 1 0 0,1-1 0 0 0,-1 1-1 0 0,1 0 1 0 0,-1-1 0 0 0,1 1-1 0 0,-1-1 1 0 0,0 1 0 0 0,1 0-1 0 0,-1-1 1 0 0,0 1-1 0 0,1 0 1 0 0,-1 0 0 0 0,0-1-1 0 0,0 1 1 0 0,0 1 0 0 0,1 7 1024 0 0,0 0 1 0 0,-1 0-1 0 0,-1 10 0 0 0,1-15-1122 0 0,-4 38 570 0 0,2-28-391 0 0,0 1-1 0 0,1-1 0 0 0,1 1 1 0 0,0-1-1 0 0,1 1 0 0 0,1-1 1 0 0,4 19-1 0 0,-3-25-334 0 0,0-8-19 0 0,2-14-63 0 0,-1-28-66 0 0,-4 39 156 0 0,3-129 3 0 0,-3 100 0 0 0,0 23 28 0 0,0 0 1 0 0,1 0-1 0 0,1 0 0 0 0,-1 0 1 0 0,7-17-1 0 0,-8 23 5 0 0,1 1 0 0 0,0 0 0 0 0,-1 0 0 0 0,1 0 0 0 0,0 0 0 0 0,0 0 0 0 0,1 0 0 0 0,-1 0 0 0 0,0 1 0 0 0,1-1 0 0 0,-1 0 0 0 0,1 1 0 0 0,-1-1 0 0 0,1 1 0 0 0,0-1 0 0 0,0 1 0 0 0,0 0 0 0 0,-1 0 0 0 0,1 0-1 0 0,0 0 1 0 0,1 0 0 0 0,-1 0 0 0 0,0 0 0 0 0,0 1 0 0 0,0-1 0 0 0,0 1 0 0 0,0 0 0 0 0,1-1 0 0 0,-1 1 0 0 0,2 0 0 0 0,0 1 2 0 0,-1 0 0 0 0,0 0 0 0 0,1 0 0 0 0,-1 1 0 0 0,0-1 0 0 0,0 1 0 0 0,0 0 0 0 0,0 0 0 0 0,0 0 0 0 0,-1 0 0 0 0,1 0 0 0 0,0 1 0 0 0,-1-1 0 0 0,0 1 0 0 0,1-1 0 0 0,-1 1 0 0 0,0 0 0 0 0,-1 0 0 0 0,1 0 0 0 0,0 0 0 0 0,-1 0 0 0 0,0 0 0 0 0,0 1 0 0 0,0-1 0 0 0,1 6 0 0 0,-1-7-16 0 0,0 1-1 0 0,0 0 1 0 0,-1-1 0 0 0,0 1 0 0 0,1 0 0 0 0,-1 0 0 0 0,0-1 0 0 0,0 1-1 0 0,0 0 1 0 0,-1 0 0 0 0,1-1 0 0 0,-1 1 0 0 0,1 0 0 0 0,-1-1 0 0 0,0 1-1 0 0,0-1 1 0 0,0 1 0 0 0,0-1 0 0 0,-1 1 0 0 0,1-1 0 0 0,-1 0 0 0 0,1 0 0 0 0,-1 1-1 0 0,0-1 1 0 0,0 0 0 0 0,0 0 0 0 0,0-1 0 0 0,0 1 0 0 0,0 0 0 0 0,-1-1-1 0 0,1 1 1 0 0,-4 1 0 0 0,1-2-39 0 0,-1 1 0 0 0,1-1-1 0 0,0 0 1 0 0,-1 0 0 0 0,1-1-1 0 0,-1 0 1 0 0,1 0 0 0 0,-1 0 0 0 0,1-1-1 0 0,-1 1 1 0 0,1-1 0 0 0,0 0-1 0 0,-9-4 1 0 0,30 8-5733 0 0,-9-2-1134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4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17 132 3223 0 0,'0'0'143'0'0,"-3"18"3724"0"0,-7 71 5445 0 0,6 2-3637 0 0,6-83-5545 0 0,2-12 36 0 0,3-13 37 0 0,-1-18-203 0 0,-2 0 0 0 0,-1 0 0 0 0,-4-67 0 0 0,1 92 0 0 0,-1-39 0 0 0,1 45 0 0 0,0 0 0 0 0,1-1 0 0 0,-1 1 0 0 0,1 0 0 0 0,0 0 0 0 0,1 0 0 0 0,-1-1 0 0 0,4-5 0 0 0,-5 9 6 0 0,1 1-1 0 0,-1-1 1 0 0,0 1 0 0 0,1-1-1 0 0,-1 1 1 0 0,1 0 0 0 0,-1-1-1 0 0,1 1 1 0 0,-1 0 0 0 0,1-1-1 0 0,-1 1 1 0 0,1 0 0 0 0,-1 0-1 0 0,1-1 1 0 0,0 1 0 0 0,-1 0-1 0 0,1 0 1 0 0,-1 0 0 0 0,1 0-1 0 0,-1 0 1 0 0,1 0 0 0 0,0 0-1 0 0,-1 0 1 0 0,1 0 0 0 0,-1 0-1 0 0,1 0 1 0 0,0 0 0 0 0,-1 0-1 0 0,1 0 1 0 0,-1 1 0 0 0,1-1-1 0 0,-1 0 1 0 0,1 0 0 0 0,-1 1-1 0 0,1-1 1 0 0,-1 0 0 0 0,1 1-1 0 0,-1-1 1 0 0,1 1 0 0 0,-1-1-1 0 0,1 0 1 0 0,-1 1 0 0 0,1 0-1 0 0,20 23 327 0 0,-18-21-310 0 0,17 21 124 0 0,-14-19-93 0 0,-1 1 0 0 0,1 0 1 0 0,-2 0-1 0 0,1 0 0 0 0,-1 0 0 0 0,0 1 0 0 0,0 0 0 0 0,0 0 0 0 0,3 12 0 0 0,-6-18-34 0 0,-1 0 0 0 0,0 0 0 0 0,0 0-1 0 0,0 0 1 0 0,0 1 0 0 0,0-1 0 0 0,0 0 0 0 0,0 0 0 0 0,0 0-1 0 0,0 0 1 0 0,-1 0 0 0 0,1 1 0 0 0,0-1 0 0 0,-1 0 0 0 0,1 0-1 0 0,-1 0 1 0 0,1 0 0 0 0,-1 0 0 0 0,0 0 0 0 0,1 0 0 0 0,-2 0-1 0 0,1 1 3 0 0,-1 0-1 0 0,0-1 0 0 0,0 0 0 0 0,0 1 0 0 0,0-1 0 0 0,0 0 0 0 0,0 0 0 0 0,0 0 0 0 0,0 0 1 0 0,-3 0-1 0 0,0 1-81 0 0,0-1 1 0 0,0 0-1 0 0,0-1 0 0 0,-1 1 1 0 0,1-1-1 0 0,0 0 1 0 0,0 0-1 0 0,-10-2 1 0 0,12 1-2317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5.6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42 4607 0 0,'-1'0'199'0'0,"1"-1"0"0"0,-1 1 0 0 0,1-1 0 0 0,-1 1-1 0 0,1-1 1 0 0,-1 1 0 0 0,1-1 0 0 0,-1 1 0 0 0,1 0-1 0 0,-1-1 1 0 0,1 1 0 0 0,-1 0 0 0 0,0 0-1 0 0,1-1 1 0 0,-1 1 0 0 0,0 0 0 0 0,1 0 0 0 0,-1 0-1 0 0,0 0 1 0 0,1-1 0 0 0,-1 1 0 0 0,0 0 0 0 0,1 0-1 0 0,-1 1 1 0 0,0-1 0 0 0,1 0 0 0 0,-1 0 0 0 0,0 0-1 0 0,0 1 1 0 0,1-1-31 0 0,-1 0 1 0 0,1 1-1 0 0,0-1 0 0 0,-1 1 1 0 0,1-1-1 0 0,0 1 0 0 0,0 0 0 0 0,-1-1 1 0 0,1 1-1 0 0,0-1 0 0 0,0 1 1 0 0,0-1-1 0 0,0 1 0 0 0,0 0 0 0 0,0-1 1 0 0,0 1-1 0 0,0-1 0 0 0,0 1 1 0 0,0 0-1 0 0,0-1 0 0 0,0 1 0 0 0,0-1 1 0 0,0 1-1 0 0,1-1 0 0 0,-1 1 1 0 0,0-1-1 0 0,0 1 0 0 0,1 0 0 0 0,-1-1 1 0 0,0 0-1 0 0,1 1 0 0 0,0 0 1 0 0,0 0-65 0 0,0 1 0 0 0,1-1 0 0 0,-1 0 0 0 0,1 0 0 0 0,-1 0 0 0 0,1 0 0 0 0,-1 0 1 0 0,1 0-1 0 0,0 0 0 0 0,0 0 0 0 0,-1-1 0 0 0,1 1 0 0 0,0-1 0 0 0,0 1 0 0 0,0-1 1 0 0,0 0-1 0 0,0 0 0 0 0,-1 0 0 0 0,1 0 0 0 0,0 0 0 0 0,0 0 0 0 0,0 0 0 0 0,0-1 1 0 0,0 1-1 0 0,2-2 0 0 0,-2 2 17 0 0,0 0 0 0 0,-1-1 0 0 0,0 0 0 0 0,1 1 1 0 0,-1-1-1 0 0,1 0 0 0 0,-1 0 0 0 0,0 1 0 0 0,1-1 0 0 0,-1 0 0 0 0,0 0 1 0 0,0-1-1 0 0,2-1 0 0 0,-3 2-92 0 0,1 1 0 0 0,-1-1 0 0 0,0 0 1 0 0,1 0-1 0 0,-1 0 0 0 0,0 0 0 0 0,0 1 0 0 0,1-1 1 0 0,-1 0-1 0 0,0 0 0 0 0,0 0 0 0 0,0 0 0 0 0,0 0 1 0 0,0 0-1 0 0,0 0 0 0 0,0 1 0 0 0,-1-1 1 0 0,1 0-1 0 0,0 0 0 0 0,0 0 0 0 0,-1 0 0 0 0,1 1 1 0 0,0-1-1 0 0,-1 0 0 0 0,0-1 0 0 0,0 1-20 0 0,0 0 1 0 0,-1 0-1 0 0,1 0 0 0 0,0 0 1 0 0,-1 0-1 0 0,1 0 0 0 0,-1 0 0 0 0,1 0 1 0 0,-1 1-1 0 0,1-1 0 0 0,-1 1 1 0 0,1-1-1 0 0,-1 1 0 0 0,0 0 1 0 0,1-1-1 0 0,-1 1 0 0 0,0 0 0 0 0,1 0 1 0 0,-1 0-1 0 0,0 0 0 0 0,1 0 1 0 0,-3 1-1 0 0,-2 0 38 0 0,0 0 0 0 0,0 0 0 0 0,1 0 0 0 0,-12 5 1 0 0,14-5 12 0 0,0 1 0 0 0,-1 0 1 0 0,1 0-1 0 0,0 0 0 0 0,0 0 1 0 0,0 1-1 0 0,1-1 0 0 0,-1 1 1 0 0,0 0-1 0 0,1-1 0 0 0,0 1 1 0 0,-3 4-1 0 0,5-6-43 0 0,-1 0 0 0 0,1 0 0 0 0,-1 0 0 0 0,1 0 0 0 0,0 0 0 0 0,-1 1 0 0 0,1-1 0 0 0,0 0 0 0 0,0 0 0 0 0,0 0 0 0 0,0 0 0 0 0,0 0 0 0 0,0 1 0 0 0,0-1 0 0 0,0 0 0 0 0,0 0 0 0 0,1 0 0 0 0,-1 0 0 0 0,0 0 0 0 0,1 1 0 0 0,-1-1 0 0 0,1 0 0 0 0,-1 0 0 0 0,1 0 0 0 0,-1 0 0 0 0,1 0 0 0 0,0-1 0 0 0,0 1 0 0 0,-1 0 0 0 0,1 0 0 0 0,0 0 0 0 0,0 0 0 0 0,0-1 0 0 0,0 1 0 0 0,0-1 0 0 0,0 1 0 0 0,0 0 0 0 0,0-1 0 0 0,0 0 0 0 0,0 1 0 0 0,0-1 0 0 0,2 1 0 0 0,-1-1-6 0 0,1 1 0 0 0,0-1 0 0 0,0 1 0 0 0,-1-1 0 0 0,1 0 0 0 0,0 0 0 0 0,0 0 0 0 0,0 0 0 0 0,-1-1 0 0 0,1 1 0 0 0,0-1 0 0 0,0 1 0 0 0,-1-1 0 0 0,1 0 0 0 0,-1 0 0 0 0,1 0 0 0 0,-1-1 0 0 0,1 1 0 0 0,-1-1 0 0 0,0 1 0 0 0,1-1-1 0 0,-1 0 1 0 0,0 0 0 0 0,0 1 0 0 0,3-5 0 0 0,-4 4-11 0 0,1 1 0 0 0,-1-1 0 0 0,1 1 0 0 0,-1-1 0 0 0,0 0 0 0 0,0 0 0 0 0,0 1 0 0 0,0-1 0 0 0,0 0 0 0 0,0 0 0 0 0,-1 0 0 0 0,1 0 0 0 0,0 0-1 0 0,-1 0 1 0 0,0 0 0 0 0,1-1 0 0 0,-1 1 0 0 0,0 0 0 0 0,0 0 0 0 0,0 0 0 0 0,0 0 0 0 0,-1 0 0 0 0,1 0 0 0 0,-1 0 0 0 0,1 0 0 0 0,-1 0 0 0 0,0 0 0 0 0,1 0 0 0 0,-1 0-1 0 0,0 0 1 0 0,0 0 0 0 0,-1 0 0 0 0,1 1 0 0 0,-2-3 0 0 0,2 3 0 0 0,-1 0 0 0 0,1-1 1 0 0,-1 1-1 0 0,0 1 0 0 0,0-1 0 0 0,1 0 0 0 0,-1 0 0 0 0,0 1 0 0 0,0-1 0 0 0,0 0 1 0 0,0 1-1 0 0,1 0 0 0 0,-1 0 0 0 0,0-1 0 0 0,0 1 0 0 0,0 0 0 0 0,0 1 0 0 0,0-1 1 0 0,0 0-1 0 0,0 0 0 0 0,0 1 0 0 0,1-1 0 0 0,-1 1 0 0 0,0 0 0 0 0,0-1 0 0 0,0 1 1 0 0,1 0-1 0 0,-1 0 0 0 0,-3 2 0 0 0,1 0 28 0 0,-1 0 1 0 0,1 1-1 0 0,0-1 1 0 0,0 1-1 0 0,0-1 0 0 0,1 1 1 0 0,-1 0-1 0 0,1 1 1 0 0,-5 7-1 0 0,7-10-19 0 0,0 1-1 0 0,-1 0 0 0 0,2 0 1 0 0,-1 0-1 0 0,0 0 0 0 0,0 0 1 0 0,1 0-1 0 0,0 0 1 0 0,-1 0-1 0 0,1 0 0 0 0,0 0 1 0 0,1 0-1 0 0,-1 0 0 0 0,0 0 1 0 0,3 6-1 0 0,-3-7 1 0 0,1-1-1 0 0,0 1 1 0 0,-1 0-1 0 0,1-1 1 0 0,0 1 0 0 0,0-1-1 0 0,0 1 1 0 0,1-1-1 0 0,-1 0 1 0 0,0 1-1 0 0,0-1 1 0 0,1 0-1 0 0,-1 0 1 0 0,1 0-1 0 0,-1 0 1 0 0,1 0-1 0 0,-1 0 1 0 0,1 0 0 0 0,0-1-1 0 0,-1 1 1 0 0,1-1-1 0 0,0 1 1 0 0,0-1-1 0 0,-1 1 1 0 0,1-1-1 0 0,0 0 1 0 0,3 0-1 0 0,-1 0-2 0 0,-1-1-1 0 0,0 1 0 0 0,0-1 1 0 0,0 1-1 0 0,1-1 0 0 0,-1 0 1 0 0,0 0-1 0 0,0 0 0 0 0,0-1 1 0 0,0 1-1 0 0,0-1 0 0 0,-1 0 1 0 0,1 0-1 0 0,0 0 0 0 0,-1 0 1 0 0,0 0-1 0 0,1 0 0 0 0,-1-1 1 0 0,0 1-1 0 0,0-1 0 0 0,3-4 1 0 0,-4 5-2 0 0,1-1 0 0 0,-1 1-1 0 0,0-1 1 0 0,0 0 0 0 0,0 1 0 0 0,0-1 0 0 0,-1 0 0 0 0,1 0 0 0 0,-1 1 0 0 0,0-1 0 0 0,1 0 0 0 0,-1 0-1 0 0,0 0 1 0 0,-1 1 0 0 0,1-1 0 0 0,0 0 0 0 0,-1 0 0 0 0,0 0 0 0 0,0 1 0 0 0,1-1 0 0 0,-2 0 0 0 0,1 1-1 0 0,0-1 1 0 0,0 1 0 0 0,-3-4 0 0 0,3 5-2 0 0,0 0-1 0 0,1 0 1 0 0,-1 0-1 0 0,0 0 1 0 0,0 0-1 0 0,0 0 1 0 0,0 0-1 0 0,0 0 1 0 0,0 0 0 0 0,0 1-1 0 0,0-1 1 0 0,0 0-1 0 0,0 1 1 0 0,0-1-1 0 0,-1 1 1 0 0,1-1-1 0 0,0 1 1 0 0,0 0-1 0 0,-1-1 1 0 0,1 1-1 0 0,0 0 1 0 0,0 0 0 0 0,-1 0-1 0 0,1 0 1 0 0,0 0-1 0 0,-1 0 1 0 0,1 0-1 0 0,0 0 1 0 0,0 1-1 0 0,-1-1 1 0 0,1 0-1 0 0,0 1 1 0 0,0-1-1 0 0,0 1 1 0 0,-1 0 0 0 0,1-1-1 0 0,0 1 1 0 0,-1 1-1 0 0,0-1 4 0 0,0 1 0 0 0,1 0 0 0 0,-1-1 0 0 0,1 1 0 0 0,-1 0 0 0 0,1-1 0 0 0,0 1 0 0 0,0 0 1 0 0,0 0-1 0 0,0 0 0 0 0,0 0 0 0 0,0 0 0 0 0,1 0 0 0 0,-1 0 0 0 0,1 1 0 0 0,-1-1 0 0 0,1 0 0 0 0,0 0 0 0 0,0 0 0 0 0,0 1 0 0 0,0-1 0 0 0,0 2 0 0 0,1 0 27 0 0,0 0-1 0 0,0 0 1 0 0,0 0-1 0 0,0-1 1 0 0,1 1-1 0 0,-1-1 1 0 0,1 1-1 0 0,0-1 1 0 0,0 1 0 0 0,0-1-1 0 0,0 0 1 0 0,1 0-1 0 0,0 0 1 0 0,-1 0-1 0 0,4 2 1 0 0,-2-2-56 0 0,0-1 0 0 0,0 0-1 0 0,0 0 1 0 0,0 0 0 0 0,0-1 0 0 0,0 0 0 0 0,0 1 0 0 0,1-1 0 0 0,-1-1-1 0 0,1 1 1 0 0,-1 0 0 0 0,0-1 0 0 0,5 0 0 0 0,13 0-2223 0 0,-11 0-5865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12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985 0 5063 0 0,'0'0'149'0'0,"0"0"-1"0"0,-1 0 0 0 0,1 0 1 0 0,-1 0-1 0 0,1 0 0 0 0,0 0 1 0 0,-1 1-1 0 0,1-1 0 0 0,0 0 1 0 0,-1 0-1 0 0,1 0 0 0 0,0 0 1 0 0,-1 1-1 0 0,1-1 0 0 0,0 0 1 0 0,-1 0-1 0 0,1 1 0 0 0,0-1 1 0 0,0 0-1 0 0,-1 0 0 0 0,1 1 1 0 0,0-1-1 0 0,0 0 0 0 0,0 1 1 0 0,-1-1-1 0 0,1 0 0 0 0,0 1 0 0 0,0-1 1 0 0,0 0-1 0 0,0 1 0 0 0,-1 16 2825 0 0,9 15-325 0 0,-8-32-2596 0 0,3 10 788 0 0,-1 0 1 0 0,3 19-1 0 0,-2-10 698 0 0,0-4-1421 0 0,-1-1 259 0 0,0 0 1 0 0,1 20-1 0 0,-2-18-264 0 0,3 48 1055 0 0,-3 8-494 0 0,-1-24-581 0 0,0-36 112 0 0,-1 0-151 0 0,-3 65 105 0 0,2-22-134 0 0,1-29 18 0 0,-3 19-20 0 0,3-33 31 0 0,-3 79 315 0 0,1-39-285 0 0,2-28 10 0 0,0 33-13 0 0,4 18-64 0 0,-1-4-16 0 0,-2-14 11 0 0,0-45 47 0 0,-2 78 632 0 0,0-45 1279 0 0,0-33-2265 0 0,2 0 0 0 0,-1 1 0 0 0,2-1 0 0 0,-1 0 0 0 0,2 0 0 0 0,5 23 0 0 0,-52-40 664 0 0,34 4-368 0 0,0 0 0 0 0,-17-4 0 0 0,18 3 0 0 0,-1 0 0 0 0,-18-1 0 0 0,-15 1-3 0 0,-59-10 0 0 0,-9-2 76 0 0,40 7 1761 0 0,2-6-3703 0 0,49 9 1865 0 0,0 1 0 0 0,0 1 0 0 0,-29 0 0 0 0,-8 0 4 0 0,46 1 91 0 0,-1-1-1 0 0,1-1 1 0 0,0 0 0 0 0,0-1-1 0 0,0 0 1 0 0,0 0 0 0 0,-14-9-1 0 0,19 9 140 0 0,6 3-188 0 0,0 0 0 0 0,0 0 1 0 0,-1 0-1 0 0,1 0 1 0 0,-1 0-1 0 0,1 0 0 0 0,-1 0 1 0 0,1 1-1 0 0,-1-1 1 0 0,1 1-1 0 0,-1-1 0 0 0,0 1 1 0 0,1-1-1 0 0,-1 1 1 0 0,0 0-1 0 0,0 0 0 0 0,1 0 1 0 0,-4 0-1 0 0,5 1-88 0 0,-1 0 0 0 0,0-1 0 0 0,1 1 0 0 0,-1 0 0 0 0,1 0 0 0 0,-1 0 0 0 0,1-1 0 0 0,0 1 0 0 0,-1 0 0 0 0,1 0 0 0 0,0 0 0 0 0,-1 0 0 0 0,1 0 0 0 0,0 0 1 0 0,0 0-1 0 0,0 0 0 0 0,0 0 0 0 0,0 0 0 0 0,0 1 0 0 0,2 22-1097 0 0,-2-22 1101 0 0,4 24 42 0 0,-1-11 0 0 0,-1 0 0 0 0,0 23 0 0 0,0 27 0 0 0,-3 8 0 0 0,-4-6 0 0 0,2-43 0 0 0,1 29 0 0 0,1-50 0 0 0,1-1 0 0 0,0 0 0 0 0,0 1 0 0 0,0-1 0 0 0,0 1 0 0 0,1-1 0 0 0,-1 1 0 0 0,0-1 0 0 0,1 0 0 0 0,0 1 0 0 0,1 2 0 0 0,14-29 0 0 0,23-8 0 0 0,-31 26 0 0 0,0 0 0 0 0,0-1 0 0 0,-1 0 0 0 0,0 0 0 0 0,0-1 0 0 0,0 1 0 0 0,-1-2 0 0 0,8-13 0 0 0,-14 22 0 0 0,1 0 0 0 0,-1 0 0 0 0,0 0 0 0 0,0 0 0 0 0,0 0 0 0 0,0 0 0 0 0,0-1 0 0 0,0 1 0 0 0,0 0 0 0 0,0 0 0 0 0,0 0 0 0 0,1 0 0 0 0,-1 0 0 0 0,0 0 0 0 0,0 0 0 0 0,0 0 0 0 0,0-1 0 0 0,0 1 0 0 0,0 0 0 0 0,0 0 0 0 0,0 0 0 0 0,0 0 0 0 0,0 0 0 0 0,0 0 0 0 0,0-1 0 0 0,0 1 0 0 0,0 0 0 0 0,0 0 0 0 0,0 0 0 0 0,0 0 0 0 0,0 0 0 0 0,0 0 0 0 0,0 0 0 0 0,0-1 0 0 0,0 1 0 0 0,0 0 0 0 0,0 0 0 0 0,0 0 0 0 0,0 0 0 0 0,-1 0 0 0 0,1 0 0 0 0,0 0 0 0 0,0-1 0 0 0,0 1 0 0 0,0 0 0 0 0,0 0 0 0 0,0 0 0 0 0,0 0 0 0 0,0 0 0 0 0,0 0 0 0 0,-1 0 0 0 0,1 0 0 0 0,0 0 0 0 0,0 0 0 0 0,0 0 0 0 0,0 0 0 0 0,0 0 0 0 0,0 0 0 0 0,-1 0 0 0 0,1 0 0 0 0,0 0 0 0 0,-11 5 0 0 0,-11 13 0 0 0,6-1 0 0 0,1 1 0 0 0,0 0 0 0 0,2 1 0 0 0,0 0 0 0 0,-17 35 0 0 0,29-50 0 0 0,-9 12 0 0 0,5-17 0 0 0,1-11 0 0 0,1 5 0 0 0,1-1 0 0 0,-1 1 0 0 0,0 0 0 0 0,-1 0 0 0 0,0 0 0 0 0,0 0 0 0 0,0 1 0 0 0,-7-8 0 0 0,2 4 0 0 0,0 0 0 0 0,-1 1 0 0 0,-20-15 0 0 0,25 21 0 0 0,1-1 0 0 0,9 3 0 0 0,6 1 0 0 0,11-1 0 0 0,0 1 0 0 0,1 1 0 0 0,35 6 0 0 0,-15-1 0 0 0,-33-3-483 0 0,-6-2-42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7.0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155 102 8287 0 0,'-5'1'555'0'0,"0"0"-1"0"0,0 0 1 0 0,0 1-1 0 0,0-1 1 0 0,0 1-1 0 0,0 1 1 0 0,0-1-1 0 0,1 0 0 0 0,-1 1 1 0 0,1 0-1 0 0,-1 0 1 0 0,-4 5-1 0 0,4-3-182 0 0,1-1 1 0 0,-1 1-1 0 0,1 1 0 0 0,0-1 0 0 0,0 1 0 0 0,1-1 1 0 0,0 1-1 0 0,0 0 0 0 0,0 0 0 0 0,1 1 1 0 0,0-1-1 0 0,0 1 0 0 0,0-1 0 0 0,1 1 0 0 0,0-1 1 0 0,0 1-1 0 0,1 13 0 0 0,0-16-329 0 0,0 1 1 0 0,1-1-1 0 0,0 1 1 0 0,0 0-1 0 0,0-1 0 0 0,0 1 1 0 0,1-1-1 0 0,0 0 1 0 0,0 0-1 0 0,0 1 0 0 0,0-1 1 0 0,1 0-1 0 0,0-1 1 0 0,0 1-1 0 0,0 0 1 0 0,0-1-1 0 0,0 0 0 0 0,0 0 1 0 0,1 0-1 0 0,0 0 1 0 0,0 0-1 0 0,0-1 0 0 0,0 1 1 0 0,0-1-1 0 0,0 0 1 0 0,6 1-1 0 0,2 1-10 0 0,1-1-1 0 0,0 0 1 0 0,-1-1 0 0 0,1-1-1 0 0,0 0 1 0 0,0-1-1 0 0,0 0 1 0 0,0-1 0 0 0,0-1-1 0 0,0 0 1 0 0,0 0 0 0 0,21-8-1 0 0,-24 7-11 0 0,-1-1 0 0 0,0 1 0 0 0,0-2 0 0 0,0 1 0 0 0,0-1-1 0 0,-1-1 1 0 0,0 1 0 0 0,0-1 0 0 0,-1-1 0 0 0,1 1 0 0 0,-1-1 0 0 0,-1-1 0 0 0,1 1 0 0 0,-1-1-1 0 0,-1 0 1 0 0,1-1 0 0 0,4-11 0 0 0,-7 14-18 0 0,-1-1 0 0 0,0 1 0 0 0,-1-1 0 0 0,1 0 0 0 0,-2 0 0 0 0,1 0 0 0 0,-1 0 1 0 0,1 1-1 0 0,-2-1 0 0 0,1 0 0 0 0,-1 0 0 0 0,0 0 0 0 0,-1 0 0 0 0,0 1 0 0 0,0-1 0 0 0,0 0 0 0 0,-1 1 0 0 0,1 0 0 0 0,-2 0 0 0 0,-6-12 0 0 0,5 12 0 0 0,1 0 1 0 0,-1 0-1 0 0,0 1 0 0 0,0 0 0 0 0,-1 0 0 0 0,1 0 1 0 0,-1 0-1 0 0,0 1 0 0 0,-1 0 0 0 0,1 0 0 0 0,-1 0 1 0 0,0 1-1 0 0,1 0 0 0 0,-1 1 0 0 0,-1-1 0 0 0,1 2 1 0 0,0-1-1 0 0,0 1 0 0 0,-10-1 0 0 0,2 2-3 0 0,0 0 0 0 0,0 2 0 0 0,0-1 0 0 0,1 2 0 0 0,-1 0 0 0 0,0 1 0 0 0,1 1 0 0 0,-24 10 0 0 0,27-10 0 0 0,0 1 0 0 0,1 0 0 0 0,-1 0 0 0 0,1 1 0 0 0,1 1 0 0 0,0 0 0 0 0,0 0 0 0 0,0 1 0 0 0,1 0 0 0 0,0 0 0 0 0,-8 13 0 0 0,14-18-71 0 0,0 0 0 0 0,0 1 0 0 0,1-1 0 0 0,-1 0 0 0 0,1 1 0 0 0,0-1 0 0 0,0 1 0 0 0,0 0 0 0 0,1 7 0 0 0,3 32-1223 0 0,-3-39 1082 0 0,1-2 67 0 0,-1 0 0 0 0,0 0 0 0 0,1-1 0 0 0,0 1 0 0 0,-1-1 0 0 0,1 1 0 0 0,2 3 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8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29 2759 0 0,'0'-1'108'0'0,"0"1"0"0"0,0-1 0 0 0,-1 1-1 0 0,1-1 1 0 0,0 1 0 0 0,-1-1 0 0 0,1 1-1 0 0,0 0 1 0 0,-1-1 0 0 0,1 1-1 0 0,-1 0 1 0 0,1-1 0 0 0,0 1 0 0 0,-1 0-1 0 0,1-1 1 0 0,-1 1 0 0 0,1 0-1 0 0,-1 0 1 0 0,1-1 0 0 0,-1 1 0 0 0,0 0-1 0 0,1 0 1 0 0,-1 0 0 0 0,1 0 0 0 0,-1 0-1 0 0,1 0 1 0 0,-1 0 0 0 0,1 0-1 0 0,-1 0 1 0 0,0 0 0 0 0,1 0 0 0 0,-1 0-1 0 0,1 0 1 0 0,-1 0 0 0 0,0 1-1 0 0,1-1 49 0 0,-1 1 0 0 0,1-1 0 0 0,-1 1-1 0 0,1-1 1 0 0,0 1 0 0 0,0-1-1 0 0,-1 1 1 0 0,1-1 0 0 0,0 1 0 0 0,0-1-1 0 0,-1 1 1 0 0,1 0 0 0 0,0-1-1 0 0,0 1 1 0 0,0-1 0 0 0,0 1 0 0 0,0 0-1 0 0,0-1 1 0 0,0 1 0 0 0,0-1-1 0 0,0 1 1 0 0,0-1 0 0 0,0 1 0 0 0,1 0-1 0 0,-1-1 1 0 0,0 1 0 0 0,0-1-1 0 0,0 1 1 0 0,1-1 0 0 0,-1 1-1 0 0,0-1 1 0 0,1 1 0 0 0,-1-1 0 0 0,1 1-1 0 0,1 2 126 0 0,1-1 0 0 0,-1 1 0 0 0,1-1 0 0 0,0 0 0 0 0,0 0 0 0 0,0 0 0 0 0,0 0 0 0 0,0 0 0 0 0,0-1 0 0 0,0 1 0 0 0,1-1 0 0 0,-1 0 0 0 0,1 0 0 0 0,-1 0 0 0 0,0-1 0 0 0,1 1 0 0 0,3-1 0 0 0,-2 1-66 0 0,0-1 0 0 0,1 0 0 0 0,-1 0-1 0 0,0 0 1 0 0,0-1 0 0 0,0 1 0 0 0,0-1 0 0 0,0 0 0 0 0,0-1 0 0 0,0 1-1 0 0,6-4 1 0 0,-10 5-202 0 0,-1-1 0 0 0,1 1 0 0 0,0 0 0 0 0,-1-1 1 0 0,1 1-1 0 0,0-1 0 0 0,-1 1 0 0 0,1-1 0 0 0,0 1 0 0 0,-1-1 0 0 0,1 1 0 0 0,-1-1 0 0 0,1 0 0 0 0,-1 1 0 0 0,0-1 0 0 0,1 0 0 0 0,-1 0 0 0 0,1 1 1 0 0,-1-1-1 0 0,0 0 0 0 0,0 0 0 0 0,0 1 0 0 0,1-1 0 0 0,-1 0 0 0 0,0 0 0 0 0,0-1 0 0 0,0 1 15 0 0,-1-1 1 0 0,1 1-1 0 0,-1 0 1 0 0,1 0-1 0 0,-1-1 0 0 0,0 1 1 0 0,0 0-1 0 0,1 0 0 0 0,-1 0 1 0 0,0 0-1 0 0,0-1 1 0 0,0 1-1 0 0,0 1 0 0 0,-1-2 1 0 0,-1-1 17 0 0,-1 0 1 0 0,1 1-1 0 0,-1 0 1 0 0,1 0-1 0 0,-1 0 1 0 0,0 0 0 0 0,0 0-1 0 0,0 1 1 0 0,-7-2-1 0 0,8 3-27 0 0,0 0 0 0 0,0-1 0 0 0,0 2 0 0 0,0-1 0 0 0,0 0 0 0 0,0 0 0 0 0,0 1 0 0 0,0 0 0 0 0,0 0 0 0 0,0 0 0 0 0,-2 1 0 0 0,4-2 0 0 0,0 1 1 0 0,0-1-1 0 0,0 1 0 0 0,0 0 0 0 0,1-1 1 0 0,-1 1-1 0 0,0 0 0 0 0,1 0 0 0 0,-1-1 1 0 0,1 1-1 0 0,-1 0 0 0 0,1 0 1 0 0,-1 0-1 0 0,1 0 0 0 0,-1 0 0 0 0,1 0 1 0 0,0 0-1 0 0,-1-1 0 0 0,1 1 0 0 0,0 0 1 0 0,0 0-1 0 0,0 0 0 0 0,0 0 0 0 0,0 0 1 0 0,0 0-1 0 0,0 0 0 0 0,0 0 0 0 0,0 0 1 0 0,1 0-1 0 0,-1 0 0 0 0,0 0 0 0 0,0 0 1 0 0,1 0-1 0 0,-1 0 0 0 0,1 1 1 0 0,0 0 25 0 0,0 0 0 0 0,0 0 0 0 0,1 0 0 0 0,-1 0 0 0 0,0 0 0 0 0,1 0 0 0 0,0-1 0 0 0,-1 1 1 0 0,1 0-1 0 0,0-1 0 0 0,-1 0 0 0 0,1 1 0 0 0,0-1 0 0 0,0 0 0 0 0,0 0 0 0 0,1 0 1 0 0,2 2-1 0 0,-3-3-44 0 0,-1 0-1 0 0,0 1 1 0 0,1-1 0 0 0,-1 0 0 0 0,1 0 0 0 0,-1 1 0 0 0,1-1 0 0 0,-1 0 0 0 0,1-1 0 0 0,-1 1-1 0 0,1 0 1 0 0,-1 0 0 0 0,0-1 0 0 0,1 1 0 0 0,-1 0 0 0 0,1-1 0 0 0,-1 0 0 0 0,0 1-1 0 0,1-1 1 0 0,-1 0 0 0 0,0 0 0 0 0,0 1 0 0 0,0-1 0 0 0,0 0 0 0 0,0 0 0 0 0,1 0-1 0 0,-2 0 1 0 0,1-1 0 0 0,1 0 0 0 0,-2 1-1 0 0,1 1 0 0 0,-1 0 0 0 0,0 0 0 0 0,0-1 0 0 0,1 1 0 0 0,-1-1 0 0 0,0 1 0 0 0,0 0 0 0 0,0-1 0 0 0,0 1 0 0 0,0 0 0 0 0,0-1 0 0 0,0 1 0 0 0,1-1 0 0 0,-1 1 0 0 0,0 0 0 0 0,0-1 0 0 0,0 1 0 0 0,-1-1 0 0 0,1 1 0 0 0,0 0 0 0 0,0-1 0 0 0,0 1 0 0 0,0 0 0 0 0,0-1 0 0 0,0 1 0 0 0,0-1 0 0 0,-1 1 0 0 0,1 0 0 0 0,0-1 0 0 0,-1 1 0 0 0,-12-7 0 0 0,-16 3 0 0 0,27 4 0 0 0,1 0-1 0 0,-1 0 1 0 0,1 0-1 0 0,-1 0 1 0 0,1 0-1 0 0,-1 1 1 0 0,1-1-1 0 0,-1 1 1 0 0,1-1 0 0 0,0 1-1 0 0,-1-1 1 0 0,1 1-1 0 0,0 0 1 0 0,-1 0-1 0 0,1 0 1 0 0,0-1-1 0 0,0 1 1 0 0,0 0-1 0 0,0 1 1 0 0,0-1-1 0 0,0 0 1 0 0,0 0-1 0 0,0 0 1 0 0,0 1 0 0 0,1-1-1 0 0,-1 0 1 0 0,0 1-1 0 0,1-1 1 0 0,-1 0-1 0 0,1 1 1 0 0,-1-1-1 0 0,1 1 1 0 0,0-1-1 0 0,0 1 1 0 0,0-1-1 0 0,0 1 1 0 0,0 1-1 0 0,0-1 15 0 0,0 0 0 0 0,0-1-1 0 0,0 1 1 0 0,1 0 0 0 0,-1-1-1 0 0,1 1 1 0 0,-1 0-1 0 0,1-1 1 0 0,0 1 0 0 0,-1-1-1 0 0,1 1 1 0 0,0-1-1 0 0,0 0 1 0 0,0 1 0 0 0,0-1-1 0 0,0 0 1 0 0,1 1-1 0 0,-1-1 1 0 0,0 0 0 0 0,0 0-1 0 0,1 0 1 0 0,-1 0-1 0 0,1 0 1 0 0,-1-1 0 0 0,1 1-1 0 0,-1 0 1 0 0,1-1 0 0 0,-1 1-1 0 0,1-1 1 0 0,0 1-1 0 0,-1-1 1 0 0,1 0 0 0 0,0 0-1 0 0,2 0 1 0 0,-3 0-7 0 0,1 0 0 0 0,-1 0 0 0 0,0 0 0 0 0,1 0 0 0 0,-1 0 0 0 0,1 0 1 0 0,-1-1-1 0 0,1 1 0 0 0,-1 0 0 0 0,0-1 0 0 0,1 1 0 0 0,-1-1 0 0 0,0 0 0 0 0,0 1 0 0 0,1-1 1 0 0,-1 0-1 0 0,0 0 0 0 0,0 0 0 0 0,0 0 0 0 0,0 0 0 0 0,0 0 0 0 0,0 0 0 0 0,0 0 0 0 0,0 0 0 0 0,0-1 1 0 0,0-1-1 0 0,0 2-5 0 0,-1-1 0 0 0,0 0 0 0 0,0 1 1 0 0,1-1-1 0 0,-1 0 0 0 0,0 1 0 0 0,0-1 1 0 0,0 0-1 0 0,-1 1 0 0 0,1-1 0 0 0,0 0 0 0 0,-1 1 1 0 0,1-1-1 0 0,-1 1 0 0 0,1-1 0 0 0,-1 0 1 0 0,0 1-1 0 0,0-1 0 0 0,0 1 0 0 0,0 0 0 0 0,0-1 1 0 0,0 1-1 0 0,-1-1 0 0 0,-3-4-2 0 0,-1 0 0 0 0,0 1 0 0 0,-10-8 0 0 0,15 12 0 0 0,0 0 0 0 0,0 0 0 0 0,-1 0 0 0 0,1 0 0 0 0,0 0 0 0 0,-1 1 0 0 0,1-1 0 0 0,0 0 0 0 0,-1 1 0 0 0,1-1 0 0 0,-1 1 0 0 0,1 0 0 0 0,-1-1 0 0 0,1 1 0 0 0,-1 0 0 0 0,1 0 0 0 0,-1 0 0 0 0,1 0 0 0 0,-1 0 0 0 0,1 0 0 0 0,-1 1 0 0 0,1-1 0 0 0,-1 0 0 0 0,1 1 0 0 0,0-1 0 0 0,-3 2 0 0 0,3-1 9 0 0,-1 1-1 0 0,1-1 0 0 0,0 1 1 0 0,0-1-1 0 0,0 1 1 0 0,0 0-1 0 0,0 0 0 0 0,0-1 1 0 0,0 1-1 0 0,0 0 1 0 0,1 0-1 0 0,-1 0 1 0 0,1 0-1 0 0,-1 0 0 0 0,1 0 1 0 0,0 0-1 0 0,0 0 1 0 0,0 0-1 0 0,0 0 0 0 0,0-1 1 0 0,0 1-1 0 0,0 0 1 0 0,1 0-1 0 0,0 3 1 0 0,0-2-135 0 0,-1 0 1 0 0,1-1-1 0 0,0 1 1 0 0,0-1 0 0 0,0 1-1 0 0,1 0 1 0 0,-1-1-1 0 0,1 0 1 0 0,-1 1 0 0 0,1-1-1 0 0,0 0 1 0 0,0 0-1 0 0,0 0 1 0 0,0 0 0 0 0,0 0-1 0 0,4 2 1 0 0,1-1-7594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15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1056 32 4607 0 0,'8'-32'8934'0'0,"-12"46"-6189"0"0,9 78 1232 0 0,-4-89-3041 0 0,0 10-632 0 0,9 65 584 0 0,-5-31-719 0 0,-3-35 29 0 0,-1-1-117 0 0,6 36 0 0 0,-6-35 94 0 0,1-1-87 0 0,17 89 75 0 0,-17-75-66 0 0,-1-1 1 0 0,-1 1 0 0 0,-4 26-1 0 0,2-20 97 0 0,1 1-1 0 0,3 43 0 0 0,0-62-185 0 0,0-4-5 0 0,-1 0 1 0 0,0 1-1 0 0,-1 13 1 0 0,1-9 38 0 0,5 45-20 0 0,-4-38-10 0 0,-1-13-3 0 0,0 0-1 0 0,-1 0 1 0 0,0 0 0 0 0,0 0-1 0 0,-3 12 1 0 0,-12 74 44 0 0,12-69-53 0 0,0-2 0 0 0,1 0 0 0 0,2 33 0 0 0,-1-40-2 0 0,1-7 5 0 0,0 0-1 0 0,0-1 1 0 0,1 1-1 0 0,1 11 1 0 0,-1-13 7 0 0,0 0 1 0 0,0-1-1 0 0,-1 1 0 0 0,-1 12 1 0 0,0-5-10 0 0,1-13 16 0 0,0 0 0 0 0,0 1-1 0 0,0-1 1 0 0,0 0 0 0 0,0 1 0 0 0,0-1-1 0 0,-1 1 1 0 0,1-1 0 0 0,0 0 0 0 0,-1 1-1 0 0,1-1 1 0 0,-1 0 0 0 0,1 0 0 0 0,-1 1-1 0 0,0-1 1 0 0,1 0 0 0 0,-1 0 0 0 0,0 0-1 0 0,0 0 1 0 0,0 0 0 0 0,0 0 0 0 0,0 0-1 0 0,0 0 1 0 0,0 0 0 0 0,0 0 0 0 0,0-1-1 0 0,0 1 1 0 0,-1 0 0 0 0,1-1 0 0 0,0 1-1 0 0,0-1 1 0 0,-3 1 0 0 0,-1 0-23 0 0,0-1-1 0 0,0 0 1 0 0,0 0-1 0 0,0 0 1 0 0,0 0-1 0 0,-8-3 1 0 0,1 2 34 0 0,-159-23-28 0 0,-16 21 0 0 0,102 5 0 0 0,17-6-144 0 0,0-3-1 0 0,-86-19 1 0 0,99 16 41 0 0,24 3 103 0 0,23 4 0 0 0,-1 1 0 0 0,0 0 0 0 0,-18-1 0 0 0,26 4 0 0 0,1-1 0 0 0,-1 0 0 0 0,1 0 0 0 0,-1 1 0 0 0,1-1 0 0 0,-1 1 0 0 0,1-1 0 0 0,-1 0 0 0 0,1 1 0 0 0,0-1 0 0 0,-1 1 0 0 0,1-1 0 0 0,0 1 0 0 0,-1-1 0 0 0,1 1 0 0 0,0-1 0 0 0,0 1 0 0 0,-1 0 0 0 0,1-1 0 0 0,0 1 0 0 0,0-1 0 0 0,0 1 0 0 0,0 0 0 0 0,0-1 0 0 0,0 1 0 0 0,0-1 0 0 0,0 2 0 0 0,-1 21 0 0 0,1-19 0 0 0,0 22 0 0 0,4 34 0 0 0,2 7 0 0 0,-2 4 0 0 0,-4 1 0 0 0,0 40 0 0 0,0-111 0 0 0,0 0 0 0 0,0-1 0 0 0,0 1 0 0 0,0 0 0 0 0,0 0 0 0 0,0-1 0 0 0,0 1 0 0 0,0 0 0 0 0,0-1 0 0 0,0 1 0 0 0,0 0 0 0 0,1-1 0 0 0,-1 1 0 0 0,0 0 0 0 0,1-1 0 0 0,-1 1 0 0 0,0-1 0 0 0,1 1 0 0 0,-1 0 0 0 0,1 0 0 0 0,-1-1 0 0 0,1 0 0 0 0,-1 0 0 0 0,1 0 0 0 0,-1 0 0 0 0,1 0 0 0 0,-1 0 0 0 0,1 0 0 0 0,-1 0 0 0 0,0-1 0 0 0,1 1 0 0 0,-1 0 0 0 0,1 0 0 0 0,-1 0 0 0 0,0 0 0 0 0,1-1 0 0 0,-1 1 0 0 0,1 0 0 0 0,-1 0 0 0 0,0-1 0 0 0,1 1 0 0 0,-1 0 0 0 0,0-1 0 0 0,1 1 0 0 0,23-32 0 0 0,-18 23 0 0 0,21-25 0 0 0,-7 11 0 0 0,21-35 0 0 0,-40 54 0 0 0,-7 8 0 0 0,-6 6 0 0 0,-10 14 0 0 0,0 1 0 0 0,2 0 0 0 0,-22 37 0 0 0,39-58 0 0 0,0 1 0 0 0,0-1 0 0 0,0 1 0 0 0,1 0 0 0 0,0 0 0 0 0,0-1 0 0 0,0 2 0 0 0,0-1 0 0 0,1 0 0 0 0,-1 7 0 0 0,1-15 0 0 0,1 1 0 0 0,-1 0 0 0 0,1 0 0 0 0,-1 0 0 0 0,0 0 0 0 0,0 0 0 0 0,0 0 0 0 0,0 0 0 0 0,0 0 0 0 0,0 0 0 0 0,-1 0 0 0 0,1 0 0 0 0,0 1 0 0 0,-1-1 0 0 0,-2-1 0 0 0,-34-29 0 0 0,4 3 0 0 0,22 16 0 0 0,1 0 0 0 0,-16-25 0 0 0,27 37 0 0 0,0 1 0 0 0,0 0 0 0 0,0 0 0 0 0,-1-1 0 0 0,1 1 0 0 0,0 0 0 0 0,0 0 0 0 0,0-1 0 0 0,0 1 0 0 0,0 0 0 0 0,0 0 0 0 0,-1-1 0 0 0,1 1 0 0 0,0 0 0 0 0,0-1 0 0 0,0 1 0 0 0,0 0 0 0 0,0-1 0 0 0,0 1 0 0 0,0 0 0 0 0,0-1 0 0 0,0 1 0 0 0,0 0 0 0 0,1 0 0 0 0,-1-1 0 0 0,0 1 0 0 0,0 0 0 0 0,0-1 0 0 0,0 1 0 0 0,0 0 0 0 0,0 0 0 0 0,1-1 0 0 0,-1 1 0 0 0,0 0 0 0 0,0 0 0 0 0,0-1 0 0 0,1 1 0 0 0,-1 0 0 0 0,0 0 0 0 0,1-1 0 0 0,16-2 0 0 0,22 8 0 0 0,-32-3 20 0 0,1-1 0 0 0,-1 0 1 0 0,0 0-1 0 0,1-1 0 0 0,-1 1 0 0 0,1-2 0 0 0,-1 1 1 0 0,0-1-1 0 0,1 0 0 0 0,-1-1 0 0 0,0 1 0 0 0,0-1 0 0 0,0-1 1 0 0,13-6-1 0 0,12-5-3387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07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0 131 2759 0 0,'0'-4'742'0'0,"0"0"1"0"0,1 0-1 0 0,-1 0 0 0 0,1 0 0 0 0,0 1 0 0 0,0-1 0 0 0,0 0 0 0 0,0 1 0 0 0,1-1 0 0 0,-1 1 0 0 0,1-1 0 0 0,2-2 0 0 0,-4 5-662 0 0,0 1 0 0 0,1 0 0 0 0,-1 0 0 0 0,0 0 0 0 0,0 0 0 0 0,0 0 0 0 0,0 0 0 0 0,0 0 1 0 0,1 0-1 0 0,-1 0 0 0 0,0 0 0 0 0,0-1 0 0 0,0 1 0 0 0,0 0 0 0 0,1 0 0 0 0,-1 0 0 0 0,0 0 0 0 0,0 0 0 0 0,0 0 0 0 0,1 0 0 0 0,-1 0 0 0 0,0 0 0 0 0,0 1 0 0 0,0-1 1 0 0,0 0-1 0 0,1 0 0 0 0,-1 0 0 0 0,0 0 0 0 0,0 0 0 0 0,0 0 0 0 0,0 0 0 0 0,0 0 0 0 0,1 0 0 0 0,-1 0 0 0 0,0 1 0 0 0,0-1 0 0 0,0 0 0 0 0,0 0 0 0 0,0 0 0 0 0,0 0 1 0 0,1 1-1 0 0,1 9 1759 0 0,-2 11-256 0 0,0-20-1544 0 0,-5 50 1869 0 0,1-21-1500 0 0,1 0 1 0 0,2 0 0 0 0,1 0 0 0 0,1 0 0 0 0,8 40 0 0 0,-5-51-275 0 0,0-1-1 0 0,10 23 1 0 0,-12-35-91 0 0,1-1 1 0 0,-1 0-1 0 0,1 0 0 0 0,0 0 0 0 0,1 0 1 0 0,-1-1-1 0 0,1 1 0 0 0,0-1 0 0 0,0 0 1 0 0,0 0-1 0 0,10 7 0 0 0,-11-9-27 0 0,0 0 0 0 0,1-1 0 0 0,-1 0 0 0 0,1 0 0 0 0,-1 0 0 0 0,1 0 0 0 0,-1 0 0 0 0,1 0 1 0 0,0-1-1 0 0,-1 0 0 0 0,1 0 0 0 0,0 0 0 0 0,-1 0 0 0 0,1-1 0 0 0,0 1 0 0 0,-1-1 0 0 0,1 0 0 0 0,-1 0 0 0 0,1 0 0 0 0,-1 0 0 0 0,1-1 0 0 0,3-2 0 0 0,0 1-3 0 0,-1-1 0 0 0,0 0-1 0 0,0-1 1 0 0,0 0 0 0 0,0 1-1 0 0,0-2 1 0 0,-1 1 0 0 0,0-1-1 0 0,8-11 1 0 0,-7 5-13 0 0,0 0 0 0 0,0 0 0 0 0,-1-1 0 0 0,-1 0 0 0 0,0 0 0 0 0,0 0 0 0 0,-2 0 0 0 0,1 0 0 0 0,-1-23 0 0 0,-1 13 0 0 0,-2 1 0 0 0,0-1 0 0 0,-2 1 0 0 0,-1 0 0 0 0,-6-23 0 0 0,7 33 0 0 0,-2 0 0 0 0,1 0 0 0 0,-1 0 0 0 0,-1 1 0 0 0,0 0 0 0 0,-1 0 0 0 0,0 1 0 0 0,-14-17 0 0 0,17 23 0 0 0,0 0 0 0 0,0 1 0 0 0,0-1 0 0 0,-1 1 0 0 0,1 0 0 0 0,-1 0 0 0 0,0 0 0 0 0,0 0 0 0 0,-9-2 0 0 0,10 4 0 0 0,0 0 0 0 0,0 0 0 0 0,0 1 0 0 0,0-1 0 0 0,0 1 0 0 0,0 0 0 0 0,0 0 0 0 0,0 0 0 0 0,0 1 0 0 0,0 0 0 0 0,0-1 0 0 0,0 1 0 0 0,0 1 0 0 0,-6 2 0 0 0,6-2 0 0 0,0 0 0 0 0,0 1 0 0 0,1-1 0 0 0,-1 1 0 0 0,1 0 0 0 0,-1 0 0 0 0,1 0 0 0 0,0 0 0 0 0,0 1 0 0 0,0 0 0 0 0,1-1 0 0 0,-1 1 0 0 0,1 0 0 0 0,0 0 0 0 0,0 0 0 0 0,0 0 0 0 0,-1 7 0 0 0,-2 7 0 0 0,1 0 0 0 0,-4 35 0 0 0,6-39 0 0 0,-1 18 0 0 0,-1 33 0 0 0,4 7 0 0 0,2-50 0 0 0,4 28 0 0 0,10 17-33 0 0,-12-53-134 0 0,4-3-33 0 0,23 36-1599 0 0,-23-35-6394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18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67 3223 0 0,'-5'0'433'0'0,"0"1"0"0"0,0 0 0 0 0,-1 0 0 0 0,1 0-1 0 0,0 0 1 0 0,0 1 0 0 0,0 0 0 0 0,0 0 0 0 0,1 0-1 0 0,-1 1 1 0 0,1 0 0 0 0,-1 0 0 0 0,1 0 0 0 0,0 0-1 0 0,0 1 1 0 0,-5 5 0 0 0,7-8-191 0 0,0 1-1 0 0,1 0 1 0 0,-1 0-1 0 0,1 0 1 0 0,0 0 0 0 0,-1 1-1 0 0,1-1 1 0 0,0 0 0 0 0,0 0-1 0 0,0 1 1 0 0,1-1 0 0 0,-1 1-1 0 0,1-1 1 0 0,-1 1 0 0 0,1-1-1 0 0,0 1 1 0 0,0-1 0 0 0,0 1-1 0 0,0-1 1 0 0,0 1-1 0 0,0-1 1 0 0,1 0 0 0 0,0 1-1 0 0,-1-1 1 0 0,1 1 0 0 0,0-1-1 0 0,0 0 1 0 0,0 1 0 0 0,0-1-1 0 0,0 0 1 0 0,1 0 0 0 0,-1 0-1 0 0,1 0 1 0 0,-1 0 0 0 0,1 0-1 0 0,2 1 1 0 0,0 1-176 0 0,1 0-1 0 0,0-1 1 0 0,0 0-1 0 0,1 0 1 0 0,-1 0 0 0 0,0-1-1 0 0,1 1 1 0 0,0-1 0 0 0,-1 0-1 0 0,1-1 1 0 0,0 0-1 0 0,0 0 1 0 0,0 0 0 0 0,0 0-1 0 0,0-1 1 0 0,0 0 0 0 0,0-1-1 0 0,0 1 1 0 0,0-1-1 0 0,0 0 1 0 0,0 0 0 0 0,-1-1-1 0 0,1 0 1 0 0,6-3 0 0 0,-7 3 17 0 0,0 0 0 0 0,0-1 0 0 0,0 1 1 0 0,0-1-1 0 0,-1 0 0 0 0,1-1 0 0 0,-1 1 1 0 0,0-1-1 0 0,0 0 0 0 0,-1 0 1 0 0,7-9-1 0 0,-8 10-57 0 0,0-1 0 0 0,0 0 0 0 0,0 1 1 0 0,-1-1-1 0 0,1 0 0 0 0,-1 0 0 0 0,0 0 0 0 0,0 0 1 0 0,-1-1-1 0 0,1 1 0 0 0,-1 0 0 0 0,0 0 0 0 0,0 0 1 0 0,0 0-1 0 0,-1-1 0 0 0,-1-6 0 0 0,1 6-26 0 0,-1 0 0 0 0,0 0 0 0 0,0 0 0 0 0,0 1 0 0 0,-1-1 0 0 0,1 1 0 0 0,-1 0 0 0 0,0-1 0 0 0,-1 1 0 0 0,1 1 0 0 0,-1-1 0 0 0,1 0 0 0 0,-1 1 0 0 0,0 0 0 0 0,0 0 0 0 0,-1 0 0 0 0,1 0 0 0 0,-1 1 0 0 0,1 0 0 0 0,-1 0 0 0 0,-9-3 0 0 0,8 3 0 0 0,0 0 0 0 0,0 1 0 0 0,1 0 0 0 0,-1 0 0 0 0,0 1 0 0 0,0 0 0 0 0,0 0 0 0 0,0 0 0 0 0,0 0 0 0 0,0 1 0 0 0,0 0 0 0 0,0 0 0 0 0,0 1 0 0 0,1 0 0 0 0,-1 0 0 0 0,0 0 0 0 0,1 1 0 0 0,-7 3 0 0 0,9-3 0 0 0,0-1 1 0 0,0 0-1 0 0,0 1 0 0 0,0 0 0 0 0,0-1 0 0 0,1 1 1 0 0,-1 0-1 0 0,1 1 0 0 0,0-1 0 0 0,0 0 0 0 0,0 1 1 0 0,-2 3-1 0 0,4-5-1 0 0,-1 1 1 0 0,1-1-1 0 0,-1 0 0 0 0,1 0 1 0 0,0 0-1 0 0,-1 1 1 0 0,1-1-1 0 0,0 0 0 0 0,1 0 1 0 0,-1 1-1 0 0,0-1 1 0 0,1 0-1 0 0,-1 0 0 0 0,1 0 1 0 0,0 1-1 0 0,0-1 1 0 0,-1 0-1 0 0,1 0 0 0 0,1 0 1 0 0,-1 0-1 0 0,3 3 1 0 0,0 0-269 0 0,0 0 1 0 0,0-1-1 0 0,1 1 1 0 0,0-1-1 0 0,0 0 1 0 0,0-1-1 0 0,7 5 1 0 0,-2-4-1238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19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72 7831 0 0,'-2'-13'827'0'0,"3"22"-292"0"0,1 19 361 0 0,-6 119 6413 0 0,3-114-6229 0 0,0-54-3021 0 0,-7-34 0 0 0,-1-11-1232 0 0,8 52 3037 0 0,-1-40-572 0 0,2 51 940 0 0,0 0-1 0 0,0 0 1 0 0,1 0-1 0 0,-1 0 1 0 0,1 0 0 0 0,0 0-1 0 0,0 0 1 0 0,0 0 0 0 0,0 0-1 0 0,0 1 1 0 0,1-1 0 0 0,-1 0-1 0 0,4-4 1 0 0,-3 6 62 0 0,-1 0-1 0 0,1 0 1 0 0,-1 0 0 0 0,1 0 0 0 0,-1 1 0 0 0,1-1-1 0 0,0 0 1 0 0,-1 1 0 0 0,1-1 0 0 0,0 1-1 0 0,-1 0 1 0 0,1-1 0 0 0,3 1 0 0 0,27 0 1730 0 0,-11 1-1128 0 0,123-10 616 0 0,-134 7-1250 0 0,-2 1-1781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3T22:04:53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1240 155 919 0 0,'0'-2'265'0'0,"0"1"-1"0"0,1-1 0 0 0,-1 1 1 0 0,0-1-1 0 0,0 1 0 0 0,1-1 0 0 0,-1 1 1 0 0,1-1-1 0 0,-1 1 0 0 0,1 0 1 0 0,0-1-1 0 0,-1 1 0 0 0,1 0 0 0 0,0-1 1 0 0,0 1-1 0 0,0 0 0 0 0,0 0 1 0 0,0 0-1 0 0,0 0 0 0 0,2-1 0 0 0,-2 0 385 0 0,1 0-1 0 0,0 0 0 0 0,-1 0 1 0 0,1 0-1 0 0,-1 0 0 0 0,0 0 0 0 0,1 0 1 0 0,0-3-1 0 0,-2 4-445 0 0,0 0 1 0 0,0 0-1 0 0,0 0 0 0 0,0 0 1 0 0,0 0-1 0 0,0 0 0 0 0,0 0 1 0 0,0 0-1 0 0,0 0 0 0 0,-1 0 1 0 0,1 0-1 0 0,0 0 1 0 0,-1 0-1 0 0,1 0 0 0 0,-1 0 1 0 0,1 0-1 0 0,-1 0 0 0 0,1 0 1 0 0,-1 1-1 0 0,0-1 0 0 0,1 0 1 0 0,-1 0-1 0 0,0 1 1 0 0,0-1-1 0 0,-1-1 0 0 0,-7-4 316 0 0,1 0 0 0 0,-2 0-1 0 0,1 0 1 0 0,-1 1 0 0 0,1 1-1 0 0,-22-7 1 0 0,-65-12 491 0 0,58 17-881 0 0,-1 2-1 0 0,0 2 0 0 0,0 1 0 0 0,-75 9 0 0 0,-152 44-130 0 0,177-29 2 0 0,0 4 0 0 0,-90 42 0 0 0,155-58-602 0 0,-1 2 0 0 0,2 1 0 0 0,0 1 0 0 0,-34 30 0 0 0,26-17-6620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19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 4607 0 0,'-1'-1'49'0'0,"0"1"0"0"0,1 0 1 0 0,-1 0-1 0 0,1 0 0 0 0,-1 0 0 0 0,1 0 0 0 0,-1 0 0 0 0,1 0 0 0 0,-1 0 0 0 0,1 0 0 0 0,-1 0 0 0 0,1 0 0 0 0,-1 0 0 0 0,1 1 0 0 0,-1-1 0 0 0,1 0 0 0 0,-1 0 0 0 0,1 1 0 0 0,-1-1 0 0 0,1 0 0 0 0,-1 0 0 0 0,1 1 0 0 0,-1-1 0 0 0,1 0 0 0 0,0 1 0 0 0,-1-1 0 0 0,1 1 0 0 0,0-1 0 0 0,-1 1 0 0 0,1-1 0 0 0,0 0 0 0 0,-1 1 0 0 0,1-1 0 0 0,0 1 0 0 0,0-1 0 0 0,0 1 0 0 0,0 0 0 0 0,-1-1 0 0 0,1 1 0 0 0,0-1 0 0 0,0 1 0 0 0,0-1 0 0 0,0 1 1 0 0,0-1-1 0 0,0 1 0 0 0,1 0 238 0 0,-1 0 0 0 0,1 1 0 0 0,-1-1 0 0 0,1 0 0 0 0,-1 0 0 0 0,1-1 0 0 0,0 1 0 0 0,-1 0 0 0 0,1 0 0 0 0,0 0 0 0 0,0 0 0 0 0,0 0 0 0 0,0-1 0 0 0,-1 1 0 0 0,1 0 0 0 0,0-1 0 0 0,0 1 0 0 0,0-1 0 0 0,0 1 0 0 0,0-1 0 0 0,3 1 0 0 0,4 1 1013 0 0,1-1-1 0 0,0 0 1 0 0,12 0 0 0 0,54-6 697 0 0,-34 1-2152 0 0,-31 2-528 0 0,1 0-197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0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38 8751 0 0,'0'0'25'0'0,"0"-1"0"0"0,0 1 0 0 0,0 0 0 0 0,0 0 0 0 0,0 0 0 0 0,-1 0 0 0 0,1 0 0 0 0,0 0 0 0 0,0 0 0 0 0,0 0 0 0 0,0 0 0 0 0,0 0-1 0 0,0 0 1 0 0,0 0 0 0 0,-1 0 0 0 0,1 0 0 0 0,0 0 0 0 0,0 0 0 0 0,0 0 0 0 0,0 0 0 0 0,0 0 0 0 0,0 0 0 0 0,-1 0 0 0 0,1 0 0 0 0,0 0-1 0 0,0 0 1 0 0,0 0 0 0 0,0 0 0 0 0,0 0 0 0 0,0 0 0 0 0,-1 0 0 0 0,1 0 0 0 0,0 0 0 0 0,0 0 0 0 0,0 0 0 0 0,0 0 0 0 0,0 1 0 0 0,0-1 0 0 0,0 0-1 0 0,0 0 1 0 0,0 0 0 0 0,0 0 0 0 0,-1 0 0 0 0,1 0 0 0 0,0 0 0 0 0,0 0 0 0 0,0 1 0 0 0,0-1 0 0 0,-4 11 1191 0 0,-1 23 864 0 0,3-21-1334 0 0,-3 9 1458 0 0,2 1-1 0 0,0 34 1 0 0,2-68-2420 0 0,-1 0-1 0 0,1-1 1 0 0,-2 1 0 0 0,-4-15 0 0 0,4 17-32 0 0,0 0 0 0 0,0 0 1 0 0,2-1-1 0 0,-1 1 0 0 0,1-1 1 0 0,0 1-1 0 0,1-13 0 0 0,1 20 333 0 0,-1 0 0 0 0,1 0-1 0 0,-1 0 1 0 0,1 1 0 0 0,0-1-1 0 0,0 0 1 0 0,0 1 0 0 0,0-1-1 0 0,0 0 1 0 0,0 1 0 0 0,0-1-1 0 0,1 1 1 0 0,-1-1 0 0 0,0 1-1 0 0,1 0 1 0 0,-1 0 0 0 0,1 0-1 0 0,0 0 1 0 0,-1 0 0 0 0,1 0-1 0 0,0 0 1 0 0,-1 0 0 0 0,1 0-1 0 0,0 1 1 0 0,0-1 0 0 0,0 1-1 0 0,2-1 1 0 0,6-1 543 0 0,1 1 0 0 0,0 0-1 0 0,16 0 1 0 0,-20 2-655 0 0,0-2 26 0 0,0 1 0 0 0,1 1 0 0 0,-1-1-1 0 0,0 1 1 0 0,1 1 0 0 0,-1-1 0 0 0,0 1 0 0 0,0 0 0 0 0,0 1 0 0 0,7 4 0 0 0,-13-7-54 0 0,-1 0-1 0 0,0 0 1 0 0,0 0 0 0 0,0 1 0 0 0,1-1 0 0 0,-1 0-1 0 0,0 0 1 0 0,0 1 0 0 0,0-1 0 0 0,0 0 0 0 0,1 1-1 0 0,-1-1 1 0 0,0 0 0 0 0,0 0 0 0 0,0 1-1 0 0,0-1 1 0 0,0 0 0 0 0,0 1 0 0 0,0-1 0 0 0,0 0-1 0 0,0 1 1 0 0,0-1 0 0 0,0 0 0 0 0,0 1 0 0 0,0-1-1 0 0,0 1 1 0 0,-1 1-1341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0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12 5983 0 0,'-15'2'890'0'0,"16"0"316"0"0,8 0 461 0 0,0-1 67 0 0,1 0-1 0 0,-1-1 1 0 0,13-2 0 0 0,29-6 1755 0 0,-32 5-3081 0 0,0 0 0 0 0,22 0 0 0 0,-30 3-589 0 0,0 0-97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1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49 119 5063 0 0,'-1'-1'121'0'0,"0"0"0"0"0,0 1 0 0 0,0-1 0 0 0,0 1 0 0 0,-1-1 0 0 0,1 1 0 0 0,0-1 0 0 0,0 1 0 0 0,0 0 0 0 0,-1 0 0 0 0,1-1 0 0 0,0 1 0 0 0,0 0 0 0 0,-1 0-1 0 0,1 0 1 0 0,0 0 0 0 0,0 1 0 0 0,-3-1 0 0 0,3 1 148 0 0,0-1-1 0 0,-1 0 0 0 0,1 1 1 0 0,0 0-1 0 0,0-1 1 0 0,0 1-1 0 0,0-1 0 0 0,-1 1 1 0 0,1 0-1 0 0,0 0 1 0 0,0 0-1 0 0,0 0 0 0 0,1 0 1 0 0,-1 0-1 0 0,0 0 0 0 0,0 0 1 0 0,0 0-1 0 0,1 0 1 0 0,-1 0-1 0 0,1 0 0 0 0,-1 1 1 0 0,1-1-1 0 0,-1 0 1 0 0,1 0-1 0 0,0 1 0 0 0,-1-1 1 0 0,1 0-1 0 0,0 2 1 0 0,0-1-53 0 0,1-1 1 0 0,-1 1-1 0 0,1-1 1 0 0,-1 0 0 0 0,1 1-1 0 0,0-1 1 0 0,-1 0 0 0 0,1 1-1 0 0,0-1 1 0 0,0 0-1 0 0,0 0 1 0 0,0 0 0 0 0,0 0-1 0 0,0 0 1 0 0,0 0 0 0 0,0 0-1 0 0,1 0 1 0 0,-1 0 0 0 0,0-1-1 0 0,1 1 1 0 0,-1 0-1 0 0,0-1 1 0 0,3 1 0 0 0,34 11 1156 0 0,-19-8-1201 0 0,-1-1 1 0 0,0-1-1 0 0,1 0 1 0 0,36-3 0 0 0,-49 1-113 0 0,1-1 0 0 0,-1 0 0 0 0,0-1 0 0 0,1 0 0 0 0,-1 0 0 0 0,0 0 0 0 0,11-6 0 0 0,-14 5-44 0 0,0 1-1 0 0,1 0 0 0 0,-1-1 0 0 0,0 0 0 0 0,0 0 0 0 0,0 0 0 0 0,-1 0 0 0 0,1 0 0 0 0,-1-1 0 0 0,1 1 0 0 0,-1-1 0 0 0,0 1 0 0 0,2-7 0 0 0,-3 7-15 0 0,0 0 0 0 0,-1-1 0 0 0,1 1 0 0 0,0-1 0 0 0,-1 1 0 0 0,0-1 0 0 0,0 1 0 0 0,0 0 0 0 0,0-1 0 0 0,-1 1 0 0 0,0-1 0 0 0,1 1 0 0 0,-1-1 0 0 0,0 1 0 0 0,0 0 0 0 0,-1 0 0 0 0,1 0 0 0 0,-1 0 0 0 0,1 0 0 0 0,-1 0 0 0 0,0 0 0 0 0,0 0 0 0 0,-1 0 0 0 0,1 1 0 0 0,0-1 0 0 0,-1 1 0 0 0,0 0 0 0 0,1 0 0 0 0,-5-2 0 0 0,2 0 0 0 0,0 0 0 0 0,-1 1 0 0 0,1 0 0 0 0,-1 0 0 0 0,0 0 0 0 0,0 1 0 0 0,0 0 0 0 0,0 0 0 0 0,-1 1 0 0 0,1-1 0 0 0,0 1 0 0 0,-1 1 0 0 0,1-1 0 0 0,-1 1 0 0 0,-6 1 0 0 0,7 0 0 0 0,0 0 0 0 0,-1 1 0 0 0,1 0 0 0 0,0 0 0 0 0,0 0 0 0 0,0 1 0 0 0,1 0 0 0 0,-1 0 0 0 0,1 0 0 0 0,-1 1 0 0 0,-4 4 0 0 0,8-6 0 0 0,0 0 0 0 0,1-1 0 0 0,-1 1 0 0 0,1 0 0 0 0,0-1 0 0 0,0 1 0 0 0,-1 0 0 0 0,1 0 0 0 0,0 0 0 0 0,1 0 0 0 0,-1 1 0 0 0,0-1 0 0 0,0 0 0 0 0,1 0 0 0 0,0 0 0 0 0,-1 0 0 0 0,1 1 0 0 0,0-1 0 0 0,0 0 0 0 0,0 0 0 0 0,0 1 0 0 0,0-1 0 0 0,1 0 0 0 0,-1 0 0 0 0,1 1 0 0 0,-1-1 0 0 0,1 0 0 0 0,0 0 0 0 0,0 0 0 0 0,0 0 0 0 0,0 0 0 0 0,0 0 0 0 0,1 0 0 0 0,2 2 0 0 0,0 2-238 0 0,1 0 1 0 0,0-1-1 0 0,1 0 0 0 0,-1 0 0 0 0,1-1 1 0 0,0 1-1 0 0,0-1 0 0 0,1-1 0 0 0,-1 1 1 0 0,1-1-1 0 0,0 0 0 0 0,0 0 0 0 0,14 3 1 0 0,-13-5-278 0 0,0 1 1 0 0,0-1-1 0 0,1 0 1 0 0,-1-1 0 0 0,1 1-1 0 0,-1-2 1 0 0,1 1-1 0 0,-1-1 1 0 0,0-1 0 0 0,1 0-1 0 0,15-5 1 0 0,-10 0-5441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1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0 175 4199 0 0,'0'0'91'0'0,"7"-22"458"0"0,-6 7 7064 0 0,-3 23-5916 0 0,0 7-734 0 0,1 0 0 0 0,0 0 0 0 0,1 0 0 0 0,1 0 0 0 0,3 23 0 0 0,1-28-868 0 0,0-11-72 0 0,-4 0-28 0 0,0 0 0 0 0,0 0 0 0 0,-1 0 1 0 0,1 0-1 0 0,0 0 0 0 0,-1 0 0 0 0,1 0 0 0 0,-1 0 1 0 0,1-1-1 0 0,-1 1 0 0 0,1 0 0 0 0,-1 0 1 0 0,0-2-1 0 0,3-19-515 0 0,-2 0-1 0 0,-1 0 1 0 0,-1 0 0 0 0,0 0-1 0 0,-2 0 1 0 0,-1 0 0 0 0,-7-26-1 0 0,10 46 626 0 0,1 1 0 0 0,-1 0 0 0 0,1-1 0 0 0,0 1 0 0 0,-1 0-1 0 0,1-1 1 0 0,0 1 0 0 0,0 0 0 0 0,0-1 0 0 0,0 1 0 0 0,0 0 0 0 0,0-1-1 0 0,0 1 1 0 0,0-1 0 0 0,1 1 0 0 0,-1 0 0 0 0,0-1 0 0 0,1 1 0 0 0,-1 0 0 0 0,1 0-1 0 0,-1-1 1 0 0,1 1 0 0 0,0 0 0 0 0,0 0 0 0 0,0 0 0 0 0,-1 0 0 0 0,1 0-1 0 0,0 0 1 0 0,1-1 0 0 0,1 0 115 0 0,0 1 0 0 0,0 0-1 0 0,0-1 1 0 0,1 1 0 0 0,-1 1 0 0 0,0-1-1 0 0,0 0 1 0 0,0 1 0 0 0,1-1-1 0 0,-1 1 1 0 0,5 0 0 0 0,12 2 28 0 0,0 0 0 0 0,0 1 0 0 0,25 7 0 0 0,-3 0-1297 0 0,-40-9-843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2.1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8 6879 0 0,'-2'0'136'0'0,"-15"1"66"0"0,12 2 351 0 0,11 2 912 0 0,-2-4-878 0 0,1 0-1 0 0,-1 0 0 0 0,0 0 0 0 0,1-1 0 0 0,-1 0 0 0 0,1 0 1 0 0,-1 0-1 0 0,0 0 0 0 0,1-1 0 0 0,-1 0 0 0 0,7-1 1 0 0,9-2 884 0 0,-20 4-1469 0 0,73-7 2784 0 0,-24 3-8800 0 0,-41 3-222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2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8 155 11055 0 0,'0'0'39'0'0,"0"0"-1"0"0,-1 0 0 0 0,1 0 0 0 0,-1 0 1 0 0,1 1-1 0 0,-1-1 0 0 0,1 0 0 0 0,0 0 1 0 0,-1 1-1 0 0,1-1 0 0 0,0 0 0 0 0,-1 1 1 0 0,1-1-1 0 0,0 0 0 0 0,-1 1 0 0 0,1-1 1 0 0,0 0-1 0 0,0 1 0 0 0,-1-1 0 0 0,1 1 1 0 0,0-1-1 0 0,0 0 0 0 0,0 1 0 0 0,-1-1 1 0 0,1 1-1 0 0,0-1 0 0 0,0 1 0 0 0,0-1 1 0 0,0 0-1 0 0,0 1 0 0 0,0-1 0 0 0,0 1 1 0 0,0-1-1 0 0,0 1 0 0 0,0-1 0 0 0,0 1 1 0 0,1-1-1 0 0,-1 1 0 0 0,5 25 518 0 0,-3-15 127 0 0,-1-4-26 0 0,1 1-1 0 0,-1-1 1 0 0,1 0 0 0 0,0 1 0 0 0,1-1-1 0 0,5 11 1 0 0,-8-18-657 0 0,0 0 1 0 0,0 0-1 0 0,0 0 0 0 0,0 1 1 0 0,0-1-1 0 0,0 0 0 0 0,0 0 0 0 0,0 0 1 0 0,0 0-1 0 0,0 0 0 0 0,1 1 0 0 0,-1-1 1 0 0,0 0-1 0 0,0 0 0 0 0,0 0 0 0 0,0 0 1 0 0,0 0-1 0 0,0 0 0 0 0,1 0 1 0 0,-1 1-1 0 0,0-1 0 0 0,0 0 0 0 0,0 0 1 0 0,0 0-1 0 0,0 0 0 0 0,1 0 0 0 0,-1 0 1 0 0,0 0-1 0 0,0 0 0 0 0,0 0 0 0 0,0 0 1 0 0,1 0-1 0 0,-1 0 0 0 0,0 0 1 0 0,0 0-1 0 0,0 0 0 0 0,0 0 0 0 0,1 0 1 0 0,-1 0-1 0 0,0 0 0 0 0,0 0 0 0 0,0 0 1 0 0,0-1-1 0 0,0 1 0 0 0,1 0 0 0 0,-1 0 1 0 0,4-10 7 0 0,-1-13-66 0 0,-1-1-792 0 0,-2 0 0 0 0,0 1 0 0 0,-2-1-1 0 0,-7-42 1 0 0,7 62 1076 0 0,1-1 1 0 0,1 1-1 0 0,-1-1 0 0 0,1 1 0 0 0,0-1 1 0 0,0 1-1 0 0,0-1 0 0 0,0 1 0 0 0,2-8 0 0 0,-1 11-37 0 0,-1-1 0 0 0,1 1-1 0 0,0-1 1 0 0,0 1-1 0 0,0-1 1 0 0,0 1-1 0 0,0 0 1 0 0,0 0-1 0 0,0 0 1 0 0,0-1-1 0 0,1 1 1 0 0,-1 0 0 0 0,0 0-1 0 0,1 1 1 0 0,-1-1-1 0 0,1 0 1 0 0,-1 0-1 0 0,1 1 1 0 0,-1-1-1 0 0,1 1 1 0 0,-1-1-1 0 0,1 1 1 0 0,0 0 0 0 0,-1-1-1 0 0,1 1 1 0 0,0 0-1 0 0,-1 0 1 0 0,1 0-1 0 0,2 1 1 0 0,16-1-374 0 0,1 1-1 0 0,0 0 1 0 0,-1 2 0 0 0,39 10-1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2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14 5983 0 0,'-8'-5'2105'0'0,"15"5"3115"0"0,5 1-3658 0 0,30-5 1729 0 0,40-1 457 0 0,-64 5-4129 0 0,1 0-1 0 0,24 5 1 0 0,-31-3-7033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3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86 7831 0 0,'-4'1'708'0'0,"-1"1"-1"0"0,1 0 1 0 0,-1-1-1 0 0,1 2 1 0 0,-1-1-1 0 0,1 0 1 0 0,-7 7-1 0 0,10-9-552 0 0,0 1-1 0 0,0-1 0 0 0,1 1 0 0 0,-1 0 1 0 0,0-1-1 0 0,0 1 0 0 0,1 0 0 0 0,-1 0 1 0 0,1 0-1 0 0,-1-1 0 0 0,1 1 1 0 0,-1 0-1 0 0,1 0 0 0 0,-1 0 0 0 0,1 0 1 0 0,0 0-1 0 0,-1 0 0 0 0,1 0 0 0 0,0 0 1 0 0,0 0-1 0 0,0 0 0 0 0,0 0 0 0 0,0 0 1 0 0,0 0-1 0 0,0 0 0 0 0,0 0 1 0 0,0 0-1 0 0,0 0 0 0 0,1 0 0 0 0,-1 0 1 0 0,0 0-1 0 0,1 0 0 0 0,-1 0 0 0 0,0 0 1 0 0,1-1-1 0 0,-1 1 0 0 0,1 0 1 0 0,0 0-1 0 0,-1 0 0 0 0,1-1 0 0 0,0 1 1 0 0,-1 0-1 0 0,3 0 0 0 0,2 3-66 0 0,0 0 0 0 0,0-1-1 0 0,1 0 1 0 0,-1 0 0 0 0,1-1 0 0 0,0 0-1 0 0,0 0 1 0 0,0 0 0 0 0,0 0 0 0 0,0-1-1 0 0,1 0 1 0 0,-1-1 0 0 0,0 1-1 0 0,8-1 1 0 0,-9 0-23 0 0,1-1 0 0 0,0 1-1 0 0,-1-1 1 0 0,1 1 0 0 0,-1-2-1 0 0,1 1 1 0 0,-1-1 0 0 0,0 1 0 0 0,1-2-1 0 0,-1 1 1 0 0,0 0 0 0 0,0-1-1 0 0,-1 0 1 0 0,1 0 0 0 0,0 0-1 0 0,4-5 1 0 0,-8 6-65 0 0,0 1 0 0 0,1-1 0 0 0,-1 0 0 0 0,0 1 0 0 0,0-1 0 0 0,0 0 0 0 0,0 0 0 0 0,0 0 0 0 0,0 0 0 0 0,0 0 0 0 0,-1 0 0 0 0,1 0 0 0 0,-1 0 0 0 0,0 0 0 0 0,1 0 0 0 0,-1 0 0 0 0,0 0 0 0 0,0-1 0 0 0,0 1 0 0 0,-1-3 0 0 0,0 2 0 0 0,0-1 0 0 0,0 1 0 0 0,-1-1 0 0 0,1 1 0 0 0,-1 0 0 0 0,0 0 0 0 0,0 0 0 0 0,0 0 0 0 0,0 0 0 0 0,-1 0 0 0 0,-2-3 0 0 0,-1 1 0 0 0,-1-1 0 0 0,1 1 0 0 0,-1 0 0 0 0,0 0 0 0 0,0 1 0 0 0,0 0 0 0 0,-1 0 0 0 0,0 1 0 0 0,-14-5 0 0 0,11 6 0 0 0,1 1 0 0 0,-18-2 0 0 0,25 3 0 0 0,1 0 0 0 0,-1 0 0 0 0,1 0 0 0 0,-1 0 0 0 0,1 1 0 0 0,0-1 0 0 0,-1 1 0 0 0,1 0 0 0 0,-1-1 0 0 0,1 1 0 0 0,0 0 0 0 0,0 0 0 0 0,0 0 0 0 0,-1 1 0 0 0,1-1 0 0 0,0 1 0 0 0,-3 2 0 0 0,5-3-3 0 0,-1 0-1 0 0,0-1 1 0 0,1 1-1 0 0,-1 0 1 0 0,1 0-1 0 0,-1 0 1 0 0,1 0-1 0 0,0-1 1 0 0,-1 1-1 0 0,1 0 1 0 0,0 0-1 0 0,0 0 1 0 0,0 0-1 0 0,0 0 1 0 0,-1 0-1 0 0,1 0 1 0 0,0 0-1 0 0,1 0 1 0 0,-1 0-1 0 0,0 0 1 0 0,0 0-1 0 0,1 1 1 0 0,0 1-19 0 0,0-1 0 0 0,0 0 0 0 0,0 0 0 0 0,1 0 0 0 0,-1 0 0 0 0,1 0 0 0 0,-1 0 0 0 0,4 3 0 0 0,2 1-74 0 0,0-1-1 0 0,0 0 0 0 0,0 0 1 0 0,9 3-1 0 0,-3-2-1305 0 0,0-1-3583 0 0,2-1-1707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4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36 157 6911 0 0,'-2'-23'744'0'0,"-10"57"8234"0"0,-7 84-6444 0 0,22-142-4800 0 0,-1-1 0 0 0,-1 0-1 0 0,-5-45 1 0 0,0 23 527 0 0,3 41 2352 0 0,1-1 1 0 0,1 0-1 0 0,0 1 0 0 0,2-13 1 0 0,-2 16-318 0 0,0 1 0 0 0,0-1 0 0 0,0 0 0 0 0,0 1 0 0 0,0-1 0 0 0,1 1 0 0 0,-1 0 0 0 0,1-1 0 0 0,-1 1 0 0 0,1 0 0 0 0,0 0 0 0 0,0 0 0 0 0,0 0 0 0 0,0 0 0 0 0,0 1 1 0 0,0-1-1 0 0,1 0 0 0 0,-1 1 0 0 0,0 0 0 0 0,1 0 0 0 0,-1-1 0 0 0,1 2 0 0 0,0-1 0 0 0,-1 0 0 0 0,1 0 0 0 0,0 1 0 0 0,0-1 0 0 0,-1 1 0 0 0,1 0 0 0 0,5 0 0 0 0,146 3 1204 0 0,-145-1-5721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3T22:05:09.0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3 289 5527 0 0,'-1'-8'407'0'0,"0"-1"0"0"0,0-16-1 0 0,2 17 744 0 0,0 1 0 0 0,0-1 0 0 0,4-11 0 0 0,-5 19-1155 0 0,0-3 496 0 0,1 1 0 0 0,0-1-1 0 0,0 0 1 0 0,0 1 0 0 0,0 0 0 0 0,0-1-1 0 0,3-2 1 0 0,-4 5-377 0 0,0-1-1 0 0,0 1 1 0 0,1 0-1 0 0,-1 0 1 0 0,0 0-1 0 0,0-1 1 0 0,1 1 0 0 0,-1 0-1 0 0,0 0 1 0 0,0 0-1 0 0,1 0 1 0 0,-1 0-1 0 0,0 0 1 0 0,1-1-1 0 0,-1 1 1 0 0,0 0 0 0 0,1 0-1 0 0,-1 0 1 0 0,0 0-1 0 0,1 0 1 0 0,-1 0-1 0 0,0 0 1 0 0,1 0-1 0 0,-1 0 1 0 0,1 1 0 0 0,10 8 1636 0 0,-5 0-1305 0 0,-1 1-1 0 0,1-1 1 0 0,-2 1 0 0 0,1 1-1 0 0,5 19 1 0 0,4 11 60 0 0,-7-26-399 0 0,-2 0-1 0 0,1 0 0 0 0,-2 1 0 0 0,0 0 0 0 0,-1 0 0 0 0,1 19 0 0 0,-2-17-26 0 0,3 42 1 0 0,-1-8-1 0 0,-3-10 2 0 0,1 4-1 0 0,-2 17 61 0 0,3-1-26 0 0,4-17-73 0 0,-7-43-38 0 0,0-1 0 0 0,1 1 0 0 0,-1 0 1 0 0,1 0-1 0 0,-1-1 0 0 0,1 1 0 0 0,0 0 0 0 0,0-1 0 0 0,-1 1 1 0 0,1-1-1 0 0,0 1 0 0 0,1-1 0 0 0,-1 1 0 0 0,0-1 0 0 0,0 0 0 0 0,1 1 1 0 0,-1-1-1 0 0,0 0 0 0 0,1 0 0 0 0,-1 0 0 0 0,4 1 0 0 0,-3-2 8 0 0,0 0-1 0 0,0 0 1 0 0,0 0-1 0 0,-1 0 0 0 0,1-1 1 0 0,0 1-1 0 0,0-1 0 0 0,0 1 1 0 0,-1-1-1 0 0,1 0 1 0 0,0 0-1 0 0,-1 0 0 0 0,1 0 1 0 0,-1 0-1 0 0,1 0 0 0 0,-1 0 1 0 0,1 0-1 0 0,-1-1 1 0 0,2-1-1 0 0,25-32 285 0 0,-23 29-300 0 0,21-34 219 0 0,-1 0-1 0 0,27-64 0 0 0,-8 15-14 0 0,95-218 912 0 0,-54 108-568 0 0,-84 197-563 0 0,0 0 1 0 0,0 0-1 0 0,0 0 0 0 0,1 0 1 0 0,-1 0-1 0 0,0 1 0 0 0,1-1 0 0 0,-1 0 1 0 0,3-1-1 0 0,-4 3 11 0 0,0 0 0 0 0,0-1 0 0 0,1 1 1 0 0,-1 0-1 0 0,0 0 0 0 0,0 0 0 0 0,1 0 0 0 0,-1 0 0 0 0,0 0 0 0 0,1 0 1 0 0,-1 0-1 0 0,0 0 0 0 0,0 0 0 0 0,1 0 0 0 0,-1 0 0 0 0,0 0 0 0 0,1 0 1 0 0,-1 0-1 0 0,0 0 0 0 0,0 0 0 0 0,1 0 0 0 0,-1 0 0 0 0,0 0 0 0 0,0 0 0 0 0,1 0 1 0 0,-1 0-1 0 0,1 1 0 0 0,5 12-285 0 0,1 15-2688 0 0,-4-10-5730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4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1839 0 0,'0'0'112'0'0,"-1"0"-1"0"0,1 0 0 0 0,-1 0 0 0 0,1 0 1 0 0,-1 1-1 0 0,1-1 0 0 0,0 0 0 0 0,-1 0 1 0 0,1 0-1 0 0,-1 0 0 0 0,1 0 0 0 0,0 1 0 0 0,-1-1 1 0 0,1 0-1 0 0,0 0 0 0 0,-1 1 0 0 0,1-1 1 0 0,0 0-1 0 0,-1 1 0 0 0,1-1 0 0 0,0 0 0 0 0,0 1 1 0 0,-1-1-1 0 0,1 0 0 0 0,0 1 0 0 0,0-1 1 0 0,0 1-1 0 0,-1-1 0 0 0,1 0 0 0 0,0 1 1 0 0,0-1-1 0 0,0 1 0 0 0,0-1 0 0 0,0 1 0 0 0,0-1 1 0 0,0 0-1 0 0,0 1 0 0 0,0-1 0 0 0,0 1 1 0 0,0-1-1 0 0,0 1 0 0 0,0-1 0 0 0,0 0 0 0 0,1 2 1 0 0,0-1 296 0 0,0 0-1 0 0,0 1 1 0 0,0-1 0 0 0,0 0 0 0 0,0 0 0 0 0,1 0 0 0 0,-1 0 0 0 0,0 0 0 0 0,1 0 0 0 0,-1 0-1 0 0,3 1 1 0 0,6 1 465 0 0,0 0-1 0 0,-1-1 0 0 0,1 0 0 0 0,0-1 0 0 0,0 0 1 0 0,0 0-1 0 0,13-2 0 0 0,17 3 858 0 0,-18-2-7372 0 0,-15 0-716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4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73 125 4607 0 0,'-1'0'101'0'0,"0"0"1"0"0,0 1-1 0 0,1-1 0 0 0,-1 0 0 0 0,0 1 0 0 0,1-1 0 0 0,-1 1 0 0 0,0-1 0 0 0,1 1 0 0 0,-1-1 0 0 0,1 1 0 0 0,-1-1 0 0 0,1 1 0 0 0,-1 0 0 0 0,1-1 0 0 0,-1 1 0 0 0,1 0 0 0 0,0-1 0 0 0,-1 1 0 0 0,1 0 0 0 0,0 0 0 0 0,-1-1 1 0 0,1 1-1 0 0,0 1 0 0 0,-7 27 3304 0 0,5-18-3458 0 0,-1-2 423 0 0,1 0 919 0 0,-1 1 0 0 0,1-1 1 0 0,0 1-1 0 0,1 0 0 0 0,0 11 0 0 0,1-28-1386 0 0,0-15-2804 0 0,-4-37 1 0 0,-13-11-2712 0 0,4 15 5566 0 0,12 54 326 0 0,1-1-1 0 0,-1 1 0 0 0,1 0 1 0 0,0-1-1 0 0,0 1 0 0 0,-1 0 1 0 0,1-1-1 0 0,0 1 0 0 0,0-1 1 0 0,1 1-1 0 0,-1 0 0 0 0,0-1 1 0 0,0 1-1 0 0,1 0 0 0 0,-1-1 1 0 0,1 1-1 0 0,-1 0 0 0 0,1-1 1 0 0,-1 1-1 0 0,1 0 0 0 0,0 0 1 0 0,0 0-1 0 0,-1-1 0 0 0,1 1 1 0 0,0 0-1 0 0,0 0 0 0 0,0 0 1 0 0,2-1-1 0 0,0 1 184 0 0,1 0 1 0 0,-1 0-1 0 0,0 0 1 0 0,0 0-1 0 0,1 0 1 0 0,-1 1-1 0 0,0 0 1 0 0,1-1-1 0 0,-1 1 1 0 0,1 1-1 0 0,3-1 1 0 0,110 2 1646 0 0,-70-3-2103 0 0,-36 2-258 0 0,-6 3-2975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5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7567 0 0,'56'0'9741'0'0,"-8"-1"-6446"0"0,44-3-2329 0 0,-81 4-1304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8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41 919 0 0,'-2'-1'352'0'0,"0"0"0"0"0,0 1 0 0 0,1-1 0 0 0,-1 1 0 0 0,0-1 0 0 0,-1 1 0 0 0,1 0 0 0 0,0 0 0 0 0,0 0 0 0 0,-2 0 0 0 0,3 0-219 0 0,1 0 0 0 0,0 0 0 0 0,-1 0 0 0 0,1 0-1 0 0,0 0 1 0 0,-1 0 0 0 0,1 0 0 0 0,0 1 0 0 0,-1-1-1 0 0,1 0 1 0 0,0 0 0 0 0,-1 0 0 0 0,1 0 0 0 0,0 1 0 0 0,-1-1-1 0 0,1 0 1 0 0,0 0 0 0 0,0 1 0 0 0,-1-1 0 0 0,1 0 0 0 0,0 1-1 0 0,0-1 1 0 0,-1 1 0 0 0,1 0 2 0 0,0-1 1 0 0,0 1-1 0 0,0 0 1 0 0,0-1-1 0 0,0 1 0 0 0,1 0 1 0 0,-1-1-1 0 0,0 1 0 0 0,0 0 1 0 0,0-1-1 0 0,1 1 1 0 0,-1-1-1 0 0,0 1 0 0 0,1 0 1 0 0,-1-1-1 0 0,0 1 1 0 0,1-1-1 0 0,0 1 0 0 0,0 1 27 0 0,1 0-1 0 0,0-1 0 0 0,-1 0 0 0 0,1 1 0 0 0,0-1 0 0 0,0 0 1 0 0,0 0-1 0 0,0 0 0 0 0,0 0 0 0 0,0 0 0 0 0,0 0 1 0 0,0-1-1 0 0,0 1 0 0 0,0-1 0 0 0,3 1 0 0 0,-3-1-149 0 0,-1 0 0 0 0,0 0 0 0 0,0 1-1 0 0,0-1 1 0 0,0 0 0 0 0,1-1 0 0 0,-1 1-1 0 0,0 0 1 0 0,0 0 0 0 0,0 0 0 0 0,0-1 0 0 0,0 1-1 0 0,0 0 1 0 0,0-1 0 0 0,1 1 0 0 0,-1-1-1 0 0,0 0 1 0 0,0 1 0 0 0,-1-1 0 0 0,1 0 0 0 0,0 1-1 0 0,0-1 1 0 0,0 0 0 0 0,0 0 0 0 0,-1 0-1 0 0,1 0 1 0 0,0 0 0 0 0,-1 0 0 0 0,1 0 0 0 0,0-1-1 0 0,-1 1-11 0 0,0 1 0 0 0,0-1 0 0 0,0 1 0 0 0,-1-1 0 0 0,1 1 0 0 0,0 0 0 0 0,0-1 0 0 0,-1 1 0 0 0,1-1 0 0 0,0 1 0 0 0,0 0 0 0 0,-1-1 0 0 0,1 1 0 0 0,0 0 0 0 0,-1-1 0 0 0,1 1 0 0 0,-1 0 0 0 0,1 0 0 0 0,0-1 0 0 0,-1 1 0 0 0,1 0 0 0 0,-1 0 0 0 0,1 0 0 0 0,-1-1 0 0 0,1 1 0 0 0,-1 0 0 0 0,-18-6 0 0 0,15 5 0 0 0,-1-1-3 0 0,0 1 0 0 0,-1-1 0 0 0,1 1-1 0 0,-1 0 1 0 0,0 0 0 0 0,-8 1 0 0 0,12 0 20 0 0,-1 0 1 0 0,0 1-1 0 0,0-1 1 0 0,1 1 0 0 0,-1 0-1 0 0,0 0 1 0 0,1 0-1 0 0,-1 0 1 0 0,1 0-1 0 0,-1 0 1 0 0,1 1 0 0 0,-1-1-1 0 0,1 1 1 0 0,0 0-1 0 0,-3 2 1 0 0,4-3 51 0 0,1 0 1 0 0,-1 0-1 0 0,0 0 1 0 0,1 0-1 0 0,-1 0 1 0 0,1-1 0 0 0,-1 1-1 0 0,1 0 1 0 0,0 0-1 0 0,-1 0 1 0 0,1 0-1 0 0,0 1 1 0 0,0-1-1 0 0,0 0 1 0 0,0 0-1 0 0,0 0 1 0 0,0 0-1 0 0,0 0 1 0 0,0 0-1 0 0,0 0 1 0 0,0 0-1 0 0,0 0 1 0 0,1 0-1 0 0,-1 0 1 0 0,0 0-1 0 0,1 0 1 0 0,-1 0-1 0 0,1 0 1 0 0,-1 0-1 0 0,1 0 1 0 0,0-1-1 0 0,-1 1 1 0 0,2 2-1 0 0,1-1 163 0 0,-1 1-1 0 0,1-1 0 0 0,-1 1 1 0 0,1-1-1 0 0,0 0 0 0 0,0 0 1 0 0,0 0-1 0 0,6 3 0 0 0,-3-2 48 0 0,1-1 0 0 0,0 0 0 0 0,12 2 0 0 0,-18-4-262 0 0,0 0 0 0 0,0 1 0 0 0,1-1 0 0 0,-1 0 0 0 0,0 0 0 0 0,0 0 0 0 0,1 0 0 0 0,-1 0 0 0 0,0 0 0 0 0,0 0 0 0 0,0 0 0 0 0,1-1 0 0 0,-1 1 0 0 0,0 0 1 0 0,0-1-1 0 0,0 1 0 0 0,0-1 0 0 0,0 1 0 0 0,0-1 0 0 0,0 0 0 0 0,0 1 0 0 0,0-1 0 0 0,0 0 0 0 0,0 0 0 0 0,0 0 0 0 0,0 0 0 0 0,0 1 0 0 0,-1-1 0 0 0,1 0 0 0 0,0-2 0 0 0,0 2-14 0 0,-1-1 1 0 0,0 1-1 0 0,0-1 0 0 0,0 0 0 0 0,0 1 0 0 0,0-1 1 0 0,0 1-1 0 0,0-1 0 0 0,-1 0 0 0 0,1 1 0 0 0,0-1 1 0 0,-1 1-1 0 0,0-1 0 0 0,1 1 0 0 0,-1-1 0 0 0,0 1 1 0 0,0-1-1 0 0,1 1 0 0 0,-3-2 0 0 0,-22-25 61 0 0,19 22-60 0 0,4 5-4 0 0,-27-25 0 0 0,27 25 0 0 0,1 0 0 0 0,-1-1 0 0 0,0 1 0 0 0,0 0 0 0 0,0 0 0 0 0,0 1 0 0 0,0-1 0 0 0,0 0 0 0 0,0 0 0 0 0,0 1 0 0 0,0 0 0 0 0,0-1 0 0 0,-1 1 0 0 0,1 0 0 0 0,-3 0 0 0 0,4 0 0 0 0,1 0 0 0 0,-1 0 0 0 0,1 0 0 0 0,-1 1 0 0 0,1-1 0 0 0,-1 0 0 0 0,0 0 0 0 0,1 0 0 0 0,-1 1 0 0 0,1-1 0 0 0,-1 0 0 0 0,1 1 0 0 0,0-1 0 0 0,-1 0 0 0 0,1 1 0 0 0,-1-1 0 0 0,1 1 0 0 0,-1-1 0 0 0,1 1 0 0 0,0-1 0 0 0,-1 1 0 0 0,1-1 0 0 0,0 1 0 0 0,0-1 0 0 0,-1 1 0 0 0,1 0 0 0 0,0 0 0 0 0,0 1 0 0 0,0-1 0 0 0,-1 0 0 0 0,1 1 0 0 0,1-1 0 0 0,-1 1 0 0 0,0-1 0 0 0,0 1 0 0 0,0-1 0 0 0,1 2 0 0 0,1 2 0 0 0,0 0 0 0 0,0-1 0 0 0,0 0 0 0 0,0 1 0 0 0,4 4 0 0 0,-3-6-692 0 0,0 0 0 0 0,0 1 0 0 0,0-1 0 0 0,0-1-1 0 0,1 1 1 0 0,-1 0 0 0 0,8 3 0 0 0,-3-1-5523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8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33 4143 0 0,'-6'-2'1123'0'0,"1"-6"4677"0"0,38 13 317 0 0,-7 0-4742 0 0,2-2-527 0 0,0-2-1 0 0,0-2 1 0 0,31-3-1 0 0,83-19-305 0 0,-128 20-498 0 0,-6 1-7 0 0,0 1 1 0 0,1 0-1 0 0,-1 0 1 0 0,0 1 0 0 0,18 1-1 0 0,-26-1-35 0 0,0 0-1 0 0,0 0 1 0 0,0 0-1 0 0,1 0 1 0 0,-1 0-1 0 0,0 0 1 0 0,0 0 0 0 0,0 0-1 0 0,1 0 1 0 0,-1 0-1 0 0,0 0 1 0 0,0 0-1 0 0,0 0 1 0 0,0 0-1 0 0,1 1 1 0 0,-1-1-1 0 0,0 0 1 0 0,0 0 0 0 0,0 0-1 0 0,0 0 1 0 0,0 0-1 0 0,1 0 1 0 0,-1 1-1 0 0,0-1 1 0 0,0 0-1 0 0,0 0 1 0 0,0 0 0 0 0,0 0-1 0 0,0 1 1 0 0,0-1-1 0 0,0 0 1 0 0,0 0-1 0 0,1 0 1 0 0,-1 1-1 0 0,0-1 1 0 0,0 0-1 0 0,0 0 1 0 0,-5 7 9 0 0,-11 5-20 0 0,15-12 12 0 0,-43 27 51 0 0,16-11 32 0 0,0 2 0 0 0,-33 27 0 0 0,-45 64-86 0 0,104-107 0 0 0,-2 2 7 0 0,1 1-1 0 0,-1-1 0 0 0,1 0 1 0 0,0 1-1 0 0,0-1 1 0 0,1 1-1 0 0,-1 0 0 0 0,1 0 1 0 0,-2 8-1 0 0,4-12 2 0 0,0 0 0 0 0,0 0-1 0 0,1 0 1 0 0,-1 0 0 0 0,1 0 0 0 0,-1 0-1 0 0,1 0 1 0 0,-1 0 0 0 0,1 0 0 0 0,-1 0-1 0 0,1 0 1 0 0,0 0 0 0 0,0-1 0 0 0,-1 1-1 0 0,1 0 1 0 0,0 0 0 0 0,0-1 0 0 0,0 1-1 0 0,0 0 1 0 0,0-1 0 0 0,0 1-1 0 0,0-1 1 0 0,0 0 0 0 0,0 1 0 0 0,0-1-1 0 0,0 0 1 0 0,0 1 0 0 0,0-1 0 0 0,0 0-1 0 0,2 0 1 0 0,38 3 312 0 0,-36-3-301 0 0,14-2 57 0 0,1 0 1 0 0,0-1-1 0 0,-1-1 1 0 0,1-1 0 0 0,25-10-1 0 0,24-6-283 0 0,-66 22-820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9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15 1375 0 0,'-19'-7'1239'0'0,"17"7"-993"0"0,0-1 0 0 0,0 1-1 0 0,0-1 1 0 0,0 0 0 0 0,-5-4 7127 0 0,22 8-4660 0 0,-2-1-1260 0 0,14 5 1427 0 0,53 5 1 0 0,-51-10-3086 0 0,49-3 0 0 0,-69 1-4834 0 0,-1 1-1712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0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76 919 0 0,'0'0'55'0'0,"-1"0"0"0"0,1 0 0 0 0,0 0 0 0 0,0 0-1 0 0,-1 0 1 0 0,1 1 0 0 0,0-1 0 0 0,0 0 0 0 0,0 0-1 0 0,-1 0 1 0 0,1 1 0 0 0,0-1 0 0 0,0 0 0 0 0,0 0-1 0 0,0 0 1 0 0,0 1 0 0 0,-1-1 0 0 0,1 0 0 0 0,0 0-1 0 0,0 1 1 0 0,0-1 0 0 0,0 0 0 0 0,0 0 0 0 0,0 1-1 0 0,0-1 1 0 0,0 0 0 0 0,0 1 0 0 0,0-1 0 0 0,0 0-1 0 0,0 0 1 0 0,0 1 0 0 0,0-1 0 0 0,0 0 0 0 0,0 0-1 0 0,0 1 1 0 0,1-1 0 0 0,-1 0 0 0 0,0 0 0 0 0,0 1-1 0 0,0-1 1 0 0,0 0 0 0 0,0 0 0 0 0,1 0 0 0 0,-1 1-1 0 0,0-1 1 0 0,0 0 0 0 0,0 0 0 0 0,1 0 0 0 0,-1 0-1 0 0,0 1 1 0 0,0-1 0 0 0,0 0 0 0 0,1 0 0 0 0,-1 0-1 0 0,0 0 1 0 0,0 0 0 0 0,1 0 0 0 0,-1 0 0 0 0,0 0-1 0 0,1 0 1 0 0,-1 0 0 0 0,0 0 0 0 0,0 0 0 0 0,1 0-1 0 0,-1 0 1 0 0,0 0 0 0 0,1 0 0 0 0,18-1 2346 0 0,-17 1-2294 0 0,-1 0-1 0 0,0-1 0 0 0,1 1 0 0 0,-1-1 0 0 0,0 1 0 0 0,0-1 0 0 0,1 0 0 0 0,-1 1 1 0 0,0-1-1 0 0,0 0 0 0 0,0 0 0 0 0,0 0 0 0 0,0 0 0 0 0,0 0 0 0 0,0 0 1 0 0,0 0-1 0 0,-1 0 0 0 0,2-2 0 0 0,-2 3-51 0 0,0 0 1 0 0,0-1-1 0 0,0 1 0 0 0,0 0 0 0 0,0-1 1 0 0,0 1-1 0 0,0-1 0 0 0,0 1 1 0 0,0 0-1 0 0,0-1 0 0 0,0 1 0 0 0,0 0 1 0 0,0-1-1 0 0,0 1 0 0 0,-1 0 1 0 0,1-1-1 0 0,0 1 0 0 0,0 0 0 0 0,0-1 1 0 0,-1 1-1 0 0,1 0 0 0 0,0 0 1 0 0,0-1-1 0 0,-1 1 0 0 0,-15-7 637 0 0,11 6-420 0 0,1 0 0 0 0,0 0 0 0 0,-1 1 0 0 0,1-1 0 0 0,-1 1 0 0 0,1 0 0 0 0,-1 0 0 0 0,1 1 0 0 0,0-1 0 0 0,-1 1 0 0 0,1 0 0 0 0,-1 0 0 0 0,1 0 0 0 0,0 1 0 0 0,-4 2 0 0 0,7-4-244 0 0,1 0 1 0 0,0 0 0 0 0,0 0-1 0 0,-1 1 1 0 0,1-1-1 0 0,0 0 1 0 0,0 0-1 0 0,-1 1 1 0 0,1-1-1 0 0,0 0 1 0 0,0 0-1 0 0,0 1 1 0 0,-1-1-1 0 0,1 0 1 0 0,0 1-1 0 0,0-1 1 0 0,0 0 0 0 0,0 1-1 0 0,0-1 1 0 0,0 0-1 0 0,0 1 1 0 0,0-1-1 0 0,0 0 1 0 0,0 1-1 0 0,0-1 1 0 0,0 0-1 0 0,0 1 1 0 0,0-1-1 0 0,0 0 1 0 0,0 1-1 0 0,0-1 1 0 0,9 10 747 0 0,16 1 390 0 0,-19-10-981 0 0,0 0 0 0 0,-1 0 0 0 0,1-1 0 0 0,0 0 0 0 0,0 0 0 0 0,7-1 0 0 0,-12 1-178 0 0,1-1-1 0 0,-1 1 0 0 0,0 0 1 0 0,1 0-1 0 0,-1-1 0 0 0,0 1 0 0 0,0-1 1 0 0,1 1-1 0 0,-1-1 0 0 0,0 1 0 0 0,0-1 1 0 0,0 0-1 0 0,0 0 0 0 0,0 1 0 0 0,0-1 1 0 0,0 0-1 0 0,0 0 0 0 0,0 0 1 0 0,0 0-1 0 0,0 0 0 0 0,-1 0 0 0 0,1 0 1 0 0,0-1-1 0 0,-1 1 0 0 0,1 0 0 0 0,-1 0 1 0 0,1-1-1 0 0,-1 1 0 0 0,0 0 0 0 0,1 0 1 0 0,-1-1-1 0 0,0-2 0 0 0,0 2-6 0 0,-1 0 0 0 0,0-1 0 0 0,1 1 0 0 0,-1 0 0 0 0,0 0 0 0 0,0 0 0 0 0,0 0 0 0 0,0 0 0 0 0,-1 0 0 0 0,1 0 0 0 0,-1 0 0 0 0,1 0 0 0 0,-1 0 0 0 0,1 0 0 0 0,-4-1 0 0 0,1-1 0 0 0,0 0 0 0 0,-1 1 0 0 0,0 0 0 0 0,0 0 0 0 0,-6-3 0 0 0,7 4 3 0 0,0 1 1 0 0,1 0-1 0 0,-1 1 0 0 0,0-1 1 0 0,0 1-1 0 0,0-1 0 0 0,0 1 0 0 0,0 0 1 0 0,0 1-1 0 0,0-1 0 0 0,0 1 0 0 0,0 0 1 0 0,-5 1-1 0 0,8-2 28 0 0,-1 1 0 0 0,1-1-1 0 0,-1 1 1 0 0,1 0 0 0 0,0-1 0 0 0,-1 1 0 0 0,1 0 0 0 0,0 0-1 0 0,0 0 1 0 0,-1-1 0 0 0,1 1 0 0 0,0 0 0 0 0,0 1 0 0 0,0-1-1 0 0,0 0 1 0 0,0 0 0 0 0,1 0 0 0 0,-1 1 0 0 0,0-1-1 0 0,0 0 1 0 0,1 1 0 0 0,-1-1 0 0 0,1 1 0 0 0,-1-1 0 0 0,1 0-1 0 0,0 1 1 0 0,0-1 0 0 0,-1 1 0 0 0,1-1 0 0 0,0 1 0 0 0,0-1-1 0 0,0 1 1 0 0,1-1 0 0 0,-1 1 0 0 0,0-1 0 0 0,1 1 0 0 0,-1-1-1 0 0,1 2 1 0 0,0 0 40 0 0,1-1 1 0 0,-1 1-1 0 0,1-1 0 0 0,-1 0 1 0 0,1 0-1 0 0,0 1 0 0 0,0-1 1 0 0,0 0-1 0 0,0-1 0 0 0,0 1 1 0 0,0 0-1 0 0,0 0 0 0 0,1-1 1 0 0,-1 0-1 0 0,5 2 0 0 0,-6-2-66 0 0,0 0 0 0 0,0-1-1 0 0,0 1 1 0 0,0-1 0 0 0,0 0 0 0 0,1 1-1 0 0,-1-1 1 0 0,0 0 0 0 0,0 1 0 0 0,1-1-1 0 0,-1 0 1 0 0,0 0 0 0 0,0 0 0 0 0,1 0-1 0 0,-1-1 1 0 0,0 1 0 0 0,0 0 0 0 0,1 0-1 0 0,-1-1 1 0 0,0 1 0 0 0,0-1 0 0 0,0 1-1 0 0,1-1 1 0 0,-1 1 0 0 0,0-1 0 0 0,0 0-1 0 0,0 1 1 0 0,0-1 0 0 0,0 0 0 0 0,0 0-1 0 0,-1 0 1 0 0,1 0 0 0 0,0 0 0 0 0,0 0-1 0 0,1-2 1 0 0,-2 2-5 0 0,0 0 0 0 0,0 0 0 0 0,1 0 0 0 0,-1 0 0 0 0,0 0 0 0 0,0 0 0 0 0,0-1 0 0 0,0 1 0 0 0,0 0 0 0 0,-1 0 0 0 0,1 0 0 0 0,0 0 0 0 0,0 0 0 0 0,-1 0 0 0 0,1 0 0 0 0,-1 0 0 0 0,1 0 0 0 0,-1 0 0 0 0,1 0 0 0 0,-1 0 0 0 0,1 0 0 0 0,-1 0 0 0 0,0 0 0 0 0,0 0 0 0 0,1 0 0 0 0,-1 1 0 0 0,0-1 0 0 0,0 0 0 0 0,0 1 0 0 0,0-1 0 0 0,0 1 0 0 0,-1-1 0 0 0,-3-2 0 0 0,1 0 0 0 0,-1 0 0 0 0,0 1 0 0 0,0 0 0 0 0,-7-2 0 0 0,-2 3 58 0 0,14 1-68 0 0,0 0-1 0 0,0 0 0 0 0,0 0 0 0 0,0 0 1 0 0,0 0-1 0 0,0 1 0 0 0,0-1 0 0 0,1 0 0 0 0,-1 0 1 0 0,0 0-1 0 0,0 0 0 0 0,0 1 0 0 0,0-1 1 0 0,0 0-1 0 0,0 0 0 0 0,0 0 0 0 0,0 0 0 0 0,0 1 1 0 0,0-1-1 0 0,0 0 0 0 0,0 0 0 0 0,0 0 0 0 0,0 1 1 0 0,0-1-1 0 0,0 0 0 0 0,0 0 0 0 0,0 0 1 0 0,0 0-1 0 0,0 1 0 0 0,0-1 0 0 0,0 0 0 0 0,0 0 1 0 0,-1 0-1 0 0,1 0 0 0 0,0 0 0 0 0,0 1 1 0 0,0-1-1 0 0,0 0 0 0 0,0 0 0 0 0,0 0 0 0 0,0 0 1 0 0,-1 0-1 0 0,1 0 0 0 0,0 1 0 0 0,0-1 1 0 0,0 0-1 0 0,0 0 0 0 0,-1 0 0 0 0,1 0 0 0 0,0 0 1 0 0,0 0-1 0 0,0 0 0 0 0,0 0 0 0 0,-1 0 1 0 0,1 0-1 0 0,0 0 0 0 0,0 0 0 0 0,0 0 0 0 0,-1 0 1 0 0,1 0-1 0 0,0 0 0 0 0,0 0 0 0 0,0 0 1 0 0,0 0-1 0 0,-1 0 0 0 0,1 0 0 0 0,4 2-717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1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55 3223 0 0,'0'0'181'0'0,"-1"0"1"0"0,1 0-1 0 0,0 0 0 0 0,0 0 0 0 0,-1-1 0 0 0,1 1 0 0 0,0 0 0 0 0,0 0 0 0 0,0-1 0 0 0,-1 1 0 0 0,1 0 0 0 0,0 0 0 0 0,0-1 0 0 0,0 1 0 0 0,0 0 0 0 0,-1-1 0 0 0,1 1 0 0 0,0 0 0 0 0,0 0 0 0 0,0-1 0 0 0,0 1 0 0 0,0 0 0 0 0,0-1 0 0 0,0 1 1 0 0,0 0-1 0 0,0-1 0 0 0,0 1 0 0 0,0 0 0 0 0,0-1 0 0 0,0 1 0 0 0,0 0 0 0 0,0 0 0 0 0,1-1 0 0 0,10-3 3297 0 0,24 3-620 0 0,-28 2-2054 0 0,48-2 618 0 0,0-3 0 0 0,0-1-1 0 0,72-18 1 0 0,-123 22-1410 0 0,3-1 19 0 0,1 0-1 0 0,-1 1 0 0 0,0 0 1 0 0,0 0-1 0 0,0 1 1 0 0,10 0-1 0 0,-17 0-29 0 0,0 0-1 0 0,0 0 0 0 0,0 0 1 0 0,0 0-1 0 0,1 0 0 0 0,-1 0 1 0 0,0 0-1 0 0,0 0 1 0 0,0 0-1 0 0,0 0 0 0 0,1 0 1 0 0,-1 0-1 0 0,0 0 0 0 0,0 0 1 0 0,0 0-1 0 0,0 1 0 0 0,0-1 1 0 0,0 0-1 0 0,1 0 1 0 0,-1 0-1 0 0,0 0 0 0 0,0 0 1 0 0,0 0-1 0 0,0 1 0 0 0,0-1 1 0 0,0 0-1 0 0,0 0 1 0 0,0 0-1 0 0,0 0 0 0 0,0 1 1 0 0,0-1-1 0 0,1 0 0 0 0,-1 0 1 0 0,0 0-1 0 0,0 0 1 0 0,0 1-1 0 0,0-1 0 0 0,0 0 1 0 0,0 0-1 0 0,-1 0 0 0 0,1 0 1 0 0,0 1-1 0 0,-5 8 37 0 0,-11 6 34 0 0,-74 48 166 0 0,-11 9-208 0 0,91-63-10 0 0,0 0-1 0 0,0 1 1 0 0,0 0-1 0 0,2 1 1 0 0,-1 0 0 0 0,-11 20-1 0 0,18-28-9 0 0,1-1-1 0 0,-1 1 0 0 0,1 0 1 0 0,0 0-1 0 0,0 0 0 0 0,0 0 1 0 0,1 0-1 0 0,-1 0 0 0 0,1 0 1 0 0,-1 0-1 0 0,1 0 0 0 0,0 0 1 0 0,0 0-1 0 0,1 5 1 0 0,-1-6-9 0 0,1 0 0 0 0,0 0 1 0 0,0 0-1 0 0,0-1 1 0 0,0 1-1 0 0,0 0 1 0 0,0 0-1 0 0,0-1 1 0 0,1 1-1 0 0,-1-1 1 0 0,1 1-1 0 0,-1-1 1 0 0,1 0-1 0 0,-1 1 0 0 0,1-1 1 0 0,0 0-1 0 0,-1 0 1 0 0,1 0-1 0 0,0 0 1 0 0,0 0-1 0 0,0-1 1 0 0,2 1-1 0 0,4 1 33 0 0,0 0 0 0 0,0-1 0 0 0,0 0 0 0 0,0 0 0 0 0,0-1 0 0 0,-1 0 0 0 0,14-2-1 0 0,56-12 269 0 0,-69 12-337 0 0,-1 1-4 0 0,-1-1 0 0 0,1-1-1 0 0,-1 0 1 0 0,0 0 0 0 0,9-5-1 0 0,3-4-3219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1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 1375 0 0,'39'-3'10092'0'0,"3"-2"-4473"0"0,-17 1-4547 0 0,0 2 0 0 0,1 0 0 0 0,30 3 0 0 0,-28 2-813 0 0,-14-1-1424 0 0,1 0-3773 0 0,-1-1-1721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3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27 5063 0 0,'0'0'231'0'0,"0"-1"-1"0"0,0 0 1 0 0,0 0-1 0 0,0 0 0 0 0,0 1 1 0 0,0-1-1 0 0,0 0 1 0 0,0 0-1 0 0,0 0 0 0 0,0 1 1 0 0,-1-1-1 0 0,1 0 0 0 0,0 0 1 0 0,0 1-1 0 0,-1-1 1 0 0,1 0-1 0 0,-1 0 0 0 0,0 0 1 0 0,1 1-50 0 0,0 0 0 0 0,-1 0 0 0 0,1 1 0 0 0,-1-1 0 0 0,1 0 1 0 0,0 0-1 0 0,-1 0 0 0 0,1 1 0 0 0,-1-1 0 0 0,1 0 0 0 0,0 1 0 0 0,0-1 1 0 0,-1 0-1 0 0,1 1 0 0 0,0-1 0 0 0,-1 0 0 0 0,1 1 0 0 0,0-1 0 0 0,0 0 1 0 0,0 1-1 0 0,0-1 0 0 0,-1 1 0 0 0,-1 3 447 0 0,1 0 0 0 0,-1 0 0 0 0,1 0 0 0 0,-1 0 0 0 0,0 8 0 0 0,2-11-543 0 0,0 1 0 0 0,0 0 0 0 0,1-1 1 0 0,-1 1-1 0 0,1 0 0 0 0,-1-1 0 0 0,1 1 0 0 0,-1-1 0 0 0,1 1 0 0 0,0-1 0 0 0,0 1 0 0 0,0-1 0 0 0,0 1 0 0 0,0-1 0 0 0,0 0 1 0 0,0 1-1 0 0,0-1 0 0 0,1 0 0 0 0,-1 0 0 0 0,0 0 0 0 0,1 0 0 0 0,1 1 0 0 0,0-1-59 0 0,0 1-1 0 0,0-1 1 0 0,0 1-1 0 0,0-1 1 0 0,1 0-1 0 0,-1 0 1 0 0,0-1-1 0 0,1 1 1 0 0,-1-1-1 0 0,4 1 1 0 0,-5-1-16 0 0,-2-1-10 0 0,0 1 0 0 0,0 0 0 0 0,0 0 0 0 0,0-1 0 0 0,0 1 0 0 0,0 0 0 0 0,0 0 0 0 0,-1-1 0 0 0,1 1 0 0 0,0 0 0 0 0,0 0 0 0 0,0 0 0 0 0,0-1 0 0 0,0 1 0 0 0,0 0 0 0 0,0 0 0 0 0,-1 0 0 0 0,1-1 0 0 0,0 1 0 0 0,0 0 0 0 0,0 0 0 0 0,0 0 0 0 0,-1 0 0 0 0,1-1 0 0 0,0 1 0 0 0,0 0 0 0 0,0 0 0 0 0,-1 0 0 0 0,1 0 0 0 0,0 0 0 0 0,0 0 0 0 0,0 0 0 0 0,-1 0 0 0 0,1 0 0 0 0,0 0 0 0 0,-9-4 0 0 0,9 4 0 0 0,-4-2 8 0 0,-40-12 517 0 0,40 13-477 0 0,0 0 0 0 0,1 1 1 0 0,-1-1-1 0 0,0 1 0 0 0,1 0 1 0 0,-1 0-1 0 0,0 0 0 0 0,0 1 1 0 0,1-1-1 0 0,-5 2 0 0 0,8-2-36 0 0,-1 0 0 0 0,1 0 1 0 0,0 0-1 0 0,0 0 0 0 0,0 0 0 0 0,0 0 0 0 0,0 0 0 0 0,-1 0 0 0 0,1 0 1 0 0,0 0-1 0 0,0 0 0 0 0,0 0 0 0 0,0 0 0 0 0,0 0 0 0 0,-1 1 0 0 0,1-1 0 0 0,0 0 1 0 0,0 0-1 0 0,0 0 0 0 0,0 0 0 0 0,0 0 0 0 0,0 0 0 0 0,0 0 0 0 0,0 1 1 0 0,0-1-1 0 0,-1 0 0 0 0,1 0 0 0 0,0 0 0 0 0,0 0 0 0 0,0 0 0 0 0,0 1 0 0 0,0-1 1 0 0,0 0-1 0 0,0 0 0 0 0,0 0 0 0 0,0 0 0 0 0,0 0 0 0 0,0 1 0 0 0,0-1 1 0 0,0 0-1 0 0,0 0 0 0 0,0 0 0 0 0,0 0 0 0 0,0 1 0 0 0,0-1 0 0 0,0 0 1 0 0,8 6 351 0 0,10 3 2 0 0,-10-7-337 0 0,1 0 0 0 0,0 0 0 0 0,11 0 0 0 0,-18-2-24 0 0,1 1 0 0 0,-1-1 0 0 0,1 0 0 0 0,-1 0 0 0 0,1-1 0 0 0,-1 1 0 0 0,1 0 0 0 0,-1-1-1 0 0,1 0 1 0 0,-1 0 0 0 0,1 1 0 0 0,-1-1 0 0 0,0 0 0 0 0,1-1 0 0 0,3-1 0 0 0,-6 2-5 0 0,0 0 0 0 0,1 0 0 0 0,-1 0 0 0 0,0 1 0 0 0,1-1 0 0 0,-1 0 0 0 0,0 0 0 0 0,0 0 0 0 0,1 1 0 0 0,-1-1 0 0 0,0 0 0 0 0,0 0 0 0 0,0 0 0 0 0,0 0 0 0 0,0 0 0 0 0,0 1 0 0 0,-1-1 0 0 0,1 0 0 0 0,0 0 0 0 0,0 0 0 0 0,-1 0 0 0 0,1 1 0 0 0,0-1 0 0 0,-1 0 0 0 0,1 0 0 0 0,-1 1 0 0 0,1-1 0 0 0,-1 0 0 0 0,1 1 0 0 0,-1-1 0 0 0,1 0 0 0 0,-1 1 0 0 0,0-1 0 0 0,-1 0 0 0 0,-23-20 0 0 0,24 20 0 0 0,-4-2 0 0 0,-1 0 0 0 0,0 0 0 0 0,1 0 0 0 0,-1 1 0 0 0,0 0 0 0 0,0 0 0 0 0,0 0 0 0 0,-7 0 0 0 0,10 1 0 0 0,0 1 0 0 0,1 0 0 0 0,-1-1 0 0 0,1 1 0 0 0,-1 0 0 0 0,0 0 0 0 0,1 1 0 0 0,-1-1 0 0 0,0 0 0 0 0,1 1 0 0 0,-1 0 0 0 0,1 0 0 0 0,-1-1 0 0 0,1 1 0 0 0,-1 1 0 0 0,1-1 0 0 0,0 0 0 0 0,-1 1 0 0 0,1-1 0 0 0,0 1 0 0 0,-3 2 0 0 0,5-3 3 0 0,-1-1 0 0 0,1 1 1 0 0,-1-1-1 0 0,1 1 0 0 0,-1 0 0 0 0,1-1 0 0 0,0 1 0 0 0,-1 0 0 0 0,1-1 1 0 0,0 1-1 0 0,0 0 0 0 0,-1-1 0 0 0,1 1 0 0 0,0 0 0 0 0,0 0 1 0 0,0-1-1 0 0,0 1 0 0 0,0 0 0 0 0,0 0 0 0 0,0-1 0 0 0,0 1 0 0 0,0 0 1 0 0,0-1-1 0 0,1 1 0 0 0,-1 0 0 0 0,1 1 0 0 0,0-1 13 0 0,0 0-1 0 0,0 1 1 0 0,0-1-1 0 0,0 0 1 0 0,0 0 0 0 0,0 0-1 0 0,1 0 1 0 0,-1 0-1 0 0,0 0 1 0 0,1 0 0 0 0,2 1-1 0 0,2 1 40 0 0,1-1-1 0 0,-1 1 0 0 0,1-1 1 0 0,11 1-1 0 0,-10-2-50 0 0,1 0-1 0 0,-1-1 1 0 0,9 0-1 0 0,-15 0 0 0 0,0 0 0 0 0,0 0 0 0 0,0 0 0 0 0,-1-1 0 0 0,1 1 0 0 0,0-1-1 0 0,0 1 1 0 0,0-1 0 0 0,-1 1 0 0 0,1-1 0 0 0,0 0 0 0 0,-1 0 0 0 0,1 0 0 0 0,-1 0 0 0 0,1 0-1 0 0,-1 0 1 0 0,1 0 0 0 0,-1 0 0 0 0,0-1 0 0 0,2-1 0 0 0,-3 2-1 0 0,1 0 0 0 0,-1-1-1 0 0,0 1 1 0 0,0 0 0 0 0,0-1 0 0 0,0 1 0 0 0,0 0 0 0 0,0-1 0 0 0,0 1 0 0 0,0 0-1 0 0,0-1 1 0 0,-1 1 0 0 0,1 0 0 0 0,-1 0 0 0 0,1-1 0 0 0,-1 1 0 0 0,1 0 0 0 0,-1 0-1 0 0,1 0 1 0 0,-1-1 0 0 0,0 1 0 0 0,0 0 0 0 0,0 0 0 0 0,0 0 0 0 0,0 1-1 0 0,0-1 1 0 0,0 0 0 0 0,0 0 0 0 0,0 0 0 0 0,-1 0 0 0 0,-3-2-3 0 0,1 0 0 0 0,0 0 1 0 0,-1 1-1 0 0,1 0 0 0 0,-1 0 1 0 0,-8-3-1 0 0,-27-1 1 0 0,38 6 0 0 0,0 0 0 0 0,0 0 0 0 0,0 0 0 0 0,0 0 0 0 0,-1 0 0 0 0,1 1 0 0 0,0-1 0 0 0,0 1 0 0 0,0 0 0 0 0,0-1 0 0 0,0 1 0 0 0,0 0 0 0 0,0 0 0 0 0,0 0 0 0 0,0 0 0 0 0,-1 2 0 0 0,2-2 0 0 0,1-1 0 0 0,-1 0 0 0 0,1 1 0 0 0,0-1 0 0 0,-1 1 0 0 0,1-1 0 0 0,0 1 0 0 0,-1-1 0 0 0,1 1 0 0 0,0-1 0 0 0,0 1 0 0 0,-1-1 0 0 0,1 1 0 0 0,0 0 0 0 0,0-1 0 0 0,0 1 0 0 0,0-1 0 0 0,0 1 0 0 0,0 0 0 0 0,0-1 0 0 0,0 1 0 0 0,0-1 0 0 0,0 1 0 0 0,0-1 0 0 0,0 1 0 0 0,1 1 0 0 0,-1-1 0 0 0,1 0 0 0 0,0 1 0 0 0,0-1 0 0 0,0 0 0 0 0,0 0 0 0 0,0 1 0 0 0,0-1 0 0 0,0 0 0 0 0,0 0 0 0 0,2 1 0 0 0,2 1 0 0 0,0 0 0 0 0,0 0 0 0 0,0-1 0 0 0,9 4 0 0 0,25 2 0 0 0,-37-7 0 0 0,1-1 0 0 0,0 0 0 0 0,0 0 0 0 0,-1 0 0 0 0,1 0 0 0 0,0 0 0 0 0,0 0 0 0 0,0-1 0 0 0,-1 0 0 0 0,1 1 0 0 0,5-3 0 0 0,-8 3 0 0 0,0 0 0 0 0,0 0 0 0 0,0 0 0 0 0,0 0 0 0 0,0 0 0 0 0,1-1 0 0 0,-1 1 0 0 0,0 0 0 0 0,0 0 0 0 0,0 0 0 0 0,0 0 0 0 0,0 0 0 0 0,0 0 0 0 0,0 0 0 0 0,0 0 0 0 0,1-1 0 0 0,-1 1 0 0 0,0 0 0 0 0,0 0 0 0 0,0 0 0 0 0,0 0 0 0 0,0 0 0 0 0,0-1 0 0 0,0 1 0 0 0,0 0 0 0 0,0 0 0 0 0,0 0 0 0 0,0 0 0 0 0,0 0 0 0 0,0-1 0 0 0,0 1 0 0 0,0 0 0 0 0,0 0 0 0 0,0 0 0 0 0,0 0 0 0 0,0 0 0 0 0,0-1 0 0 0,0 1 0 0 0,0 0 0 0 0,0 0 0 0 0,0 0 0 0 0,-1 0 0 0 0,1-1 0 0 0,-8-4 0 0 0,-10-2 0 0 0,12 5-5 0 0,0 1-1 0 0,0 0 1 0 0,1 0 0 0 0,-1 0-1 0 0,0 0 1 0 0,0 1 0 0 0,0 0-1 0 0,0 0 1 0 0,-7 2 0 0 0,12-1-266 0 0,1 0-69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3T22:05:09.8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43 7831 0 0,'-1'-1'34'0'0,"1"0"-1"0"0,-1 1 0 0 0,1-1 0 0 0,-1 1 1 0 0,0-1-1 0 0,1 1 0 0 0,-1 0 0 0 0,1-1 0 0 0,-1 1 1 0 0,0 0-1 0 0,1-1 0 0 0,-1 1 0 0 0,0 0 1 0 0,0 0-1 0 0,1-1 0 0 0,-1 1 0 0 0,0 0 0 0 0,1 0 1 0 0,-1 0-1 0 0,0 0 0 0 0,0 0 0 0 0,1 0 1 0 0,-1 0-1 0 0,0 0 0 0 0,0 0 0 0 0,1 1 0 0 0,-1-1 1 0 0,0 0-1 0 0,1 0 0 0 0,-1 1 0 0 0,-1-1 1 0 0,1 2 121 0 0,-1 0 0 0 0,1 0 1 0 0,-1 0-1 0 0,1 0 0 0 0,0 0 0 0 0,0 0 1 0 0,-1 0-1 0 0,1 3 0 0 0,-4 5 439 0 0,-2 4 629 0 0,0 1 1 0 0,1-1-1 0 0,-5 24 0 0 0,10-35-89 0 0,0 7 8 0 0,-3 32-102 0 0,4-31-20 0 0,0 1-641 0 0,6 92 654 0 0,-5-95-954 0 0,4 31 424 0 0,-4-28-276 0 0,-2-16-132 0 0,-6-67 63 0 0,-5-26 113 0 0,7 72-112 0 0,2-1 0 0 0,1 0-1 0 0,2-48 1 0 0,0 71-146 0 0,0 0 1 0 0,0 0-1 0 0,1 1 0 0 0,-1-1 0 0 0,1 0 0 0 0,-1 0 0 0 0,1 0 1 0 0,0 0-1 0 0,0 1 0 0 0,0-1 0 0 0,1 1 0 0 0,-1-1 1 0 0,1 0-1 0 0,-1 1 0 0 0,1 0 0 0 0,0-1 0 0 0,0 1 1 0 0,0 0-1 0 0,0 0 0 0 0,0 0 0 0 0,0 1 0 0 0,1-1 1 0 0,-1 0-1 0 0,1 1 0 0 0,-1-1 0 0 0,1 1 0 0 0,-1 0 1 0 0,1 0-1 0 0,0 0 0 0 0,0 0 0 0 0,-1 0 0 0 0,1 1 1 0 0,0-1-1 0 0,0 1 0 0 0,0 0 0 0 0,0 0 0 0 0,5 0 0 0 0,13 1 106 0 0,1 0 0 0 0,33 7 0 0 0,-45-6-86 0 0,1 1-1 0 0,-1 0 1 0 0,1 0-1 0 0,-1 1 0 0 0,0 1 1 0 0,0 0-1 0 0,9 6 0 0 0,-18-10-18 0 0,1-1 0 0 0,-1 1-1 0 0,0 0 1 0 0,0 0 0 0 0,1 0-1 0 0,-1 0 1 0 0,0-1-1 0 0,0 2 1 0 0,0-1 0 0 0,0 0-1 0 0,-1 0 1 0 0,1 0 0 0 0,0 0-1 0 0,0 1 1 0 0,-1-1-1 0 0,1 0 1 0 0,0 1 0 0 0,-1-1-1 0 0,0 0 1 0 0,1 1 0 0 0,-1-1-1 0 0,0 1 1 0 0,1-1-1 0 0,-1 1 1 0 0,0-1 0 0 0,0 0-1 0 0,0 1 1 0 0,-1-1 0 0 0,1 1-1 0 0,0-1 1 0 0,0 1 0 0 0,-1-1-1 0 0,1 0 1 0 0,-1 1-1 0 0,1-1 1 0 0,-1 0 0 0 0,0 1-1 0 0,1-1 1 0 0,-1 0 0 0 0,-2 2-1 0 0,0 1 27 0 0,0-1 1 0 0,0 0-1 0 0,0-1 0 0 0,0 1 1 0 0,-1 0-1 0 0,1-1 0 0 0,-1 0 0 0 0,0 0 1 0 0,1 0-1 0 0,-1 0 0 0 0,0-1 1 0 0,0 1-1 0 0,-5 0 0 0 0,-7 0-2 0 0,0-1 0 0 0,-1 0 0 0 0,1-1 0 0 0,-18-2 0 0 0,20 0-38 0 0,0 1 1 0 0,-1 1-1 0 0,1 0 0 0 0,0 1 1 0 0,0 1-1 0 0,-16 3 0 0 0,27-4-16 0 0,1 0 1 0 0,-1-1-1 0 0,1 1 0 0 0,-1 0 1 0 0,1 1-1 0 0,-1-1 0 0 0,1 0 1 0 0,0 1-1 0 0,-1-1 0 0 0,1 1 1 0 0,0 0-1 0 0,0 0 0 0 0,0 0 1 0 0,0 0-1 0 0,1 0 0 0 0,-3 4 0 0 0,3-5-62 0 0,1 1-1 0 0,-1-1 0 0 0,1 1 0 0 0,0 0 0 0 0,0-1 0 0 0,-1 1 0 0 0,1-1 0 0 0,0 1 0 0 0,0 0 1 0 0,1-1-1 0 0,-1 1 0 0 0,0 0 0 0 0,0-1 0 0 0,1 1 0 0 0,-1-1 0 0 0,1 1 0 0 0,0-1 0 0 0,-1 1 1 0 0,1-1-1 0 0,0 0 0 0 0,0 1 0 0 0,0-1 0 0 0,0 0 0 0 0,0 1 0 0 0,0-1 0 0 0,0 0 1 0 0,0 0-1 0 0,0 0 0 0 0,2 1 0 0 0,7 6-1886 0 0,2-1-5757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4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26 3679 0 0,'-7'-4'2040'0'0,"-3"-1"3904"0"0,10 5-5771 0 0,1-1 0 0 0,-1 1 0 0 0,0 0-1 0 0,1-1 1 0 0,-1 1 0 0 0,1 0 0 0 0,-1 0-1 0 0,0 0 1 0 0,1-1 0 0 0,-1 1-1 0 0,1 0 1 0 0,-1 0 0 0 0,1 0 0 0 0,-1 0-1 0 0,1 0 1 0 0,-1 0 0 0 0,1 0 0 0 0,-1 0-1 0 0,0 0 1 0 0,1 0 0 0 0,-1 0 0 0 0,1 0-1 0 0,-1 0 1 0 0,1 0 0 0 0,-1 0 0 0 0,1 1-1 0 0,139-8 5599 0 0,-46 1-5078 0 0,-93 6-683 0 0,15-1 37 0 0,-1 0 0 0 0,1 1 0 0 0,-1 1 0 0 0,0 1 0 0 0,1 0 0 0 0,16 5 0 0 0,-35-5-28 0 0,-1 0 1 0 0,0 0-1 0 0,0 0 1 0 0,0-1 0 0 0,-5 2-1 0 0,-14 6 10 0 0,1 0 0 0 0,0 1 0 0 0,0 1-1 0 0,1 2 1 0 0,1 0 0 0 0,0 1 0 0 0,1 0 0 0 0,1 2-1 0 0,-28 29 1 0 0,38-35-29 0 0,0 1 0 0 0,0-1 0 0 0,2 1 0 0 0,-9 17 0 0 0,13-25 0 0 0,0 1 0 0 0,1 1 0 0 0,-1-1 0 0 0,1 0 0 0 0,0 0 0 0 0,0 0 0 0 0,0 1 0 0 0,0-1 0 0 0,1 0 0 0 0,0 1 0 0 0,0-1 0 0 0,0 1 0 0 0,1-1 0 0 0,-1 0 0 0 0,1 1 0 0 0,2 6 0 0 0,-2-9 5 0 0,0 0 1 0 0,0-1-1 0 0,0 1 0 0 0,0 0 1 0 0,0 0-1 0 0,1-1 0 0 0,-1 1 1 0 0,0-1-1 0 0,1 1 0 0 0,0-1 1 0 0,-1 1-1 0 0,1-1 0 0 0,0 0 1 0 0,0 0-1 0 0,-1 0 0 0 0,1 0 1 0 0,3 1-1 0 0,-1-1 21 0 0,1 0 1 0 0,-1 0-1 0 0,1 0 1 0 0,-1-1-1 0 0,1 1 1 0 0,-1-1-1 0 0,9-1 1 0 0,4-1 54 0 0,-1-1 0 0 0,1-1 0 0 0,20-8 0 0 0,-35 11-81 0 0,32-10-276 0 0,34-17 0 0 0,-68 28 226 0 0,0 0-1 0 0,0 0 1 0 0,0 0 0 0 0,0 0 0 0 0,0 0-1 0 0,0 0 1 0 0,0 0 0 0 0,-1 0-1 0 0,1 0 1 0 0,0-1-1309 0 0,0 1 1309 0 0,0 0-1 0 0,0 0 1 0 0,0-1 0 0 0,0 1-1 0 0,0 0 1 0 0,0 0 0 0 0,0 0-1 0 0,0 0 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4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26 7887 0 0,'0'0'76'0'0,"0"0"-1"0"0,0 0 0 0 0,0 0 0 0 0,1 0 0 0 0,-1-1 1 0 0,0 1-1 0 0,0 0 0 0 0,0 0 0 0 0,0 0 1 0 0,0 0-1 0 0,0 0 0 0 0,0 0 0 0 0,0 0 0 0 0,0 0 1 0 0,0 0-1 0 0,0-1 0 0 0,0 1 0 0 0,0 0 1 0 0,0 0-1 0 0,0 0 0 0 0,1 0 0 0 0,-1 0 0 0 0,0 0 1 0 0,0 0-1 0 0,0-1 0 0 0,0 1 0 0 0,0 0 1 0 0,0 0-1 0 0,-1 0 0 0 0,1 0 0 0 0,0 0 0 0 0,0 0 1 0 0,0-1-1 0 0,0 1 0 0 0,0 0 0 0 0,0 0 1 0 0,0 0-1 0 0,0 0 0 0 0,0 0 0 0 0,0 0 0 0 0,0 0 1 0 0,0 0-1 0 0,0 0 0 0 0,0-1 0 0 0,0 1 1 0 0,-1 0-1 0 0,1 0 0 0 0,0 0 0 0 0,0 0 0 0 0,0 0 1 0 0,0 0-1 0 0,0 0 0 0 0,0 0 0 0 0,0 0 0 0 0,0 0 1 0 0,-1 0-1 0 0,1 0 0 0 0,0 0 0 0 0,0 0 1 0 0,0 0-1 0 0,18-5 3666 0 0,25 0 880 0 0,40 0-2736 0 0,76 0-3133 0 0,-138 5-6412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45.389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541 192 3223 0 0,'2'-1'212'0'0,"-1"-1"-1"0"0,1 1 0 0 0,-1-1 0 0 0,0 0 1 0 0,0 1-1 0 0,0-1 0 0 0,0 0 0 0 0,0 0 0 0 0,0 0 1 0 0,0 1-1 0 0,0-1 0 0 0,-1 0 0 0 0,1 0 1 0 0,-1 0-1 0 0,0 0 0 0 0,1 0 0 0 0,-1 0 1 0 0,0-4-1 0 0,-1 3 25 0 0,1 0 1 0 0,-1 0-1 0 0,0 0 1 0 0,0 0-1 0 0,0 0 1 0 0,0 1 0 0 0,-1-1-1 0 0,1 0 1 0 0,-1 1-1 0 0,1-1 1 0 0,-4-3-1 0 0,1 1-1 0 0,0 1-1 0 0,0 0 0 0 0,-1 0 0 0 0,1 0 0 0 0,-1 0 0 0 0,0 1 0 0 0,0 0 1 0 0,-1 0-1 0 0,1 0 0 0 0,0 0 0 0 0,-1 1 0 0 0,-6-2 0 0 0,3 3-119 0 0,1 0 0 0 0,0 0-1 0 0,0 1 1 0 0,0 0-1 0 0,-1 1 1 0 0,1 0 0 0 0,0 0-1 0 0,0 1 1 0 0,0 0-1 0 0,0 0 1 0 0,0 1 0 0 0,1 0-1 0 0,-1 0 1 0 0,1 1-1 0 0,0 0 1 0 0,0 0 0 0 0,0 0-1 0 0,0 1 1 0 0,1 0 0 0 0,0 1-1 0 0,-11 12 1 0 0,9-9 34 0 0,0 0 0 0 0,1 0 0 0 0,0 1 1 0 0,1 1-1 0 0,0-1 0 0 0,0 1 0 0 0,1 0 1 0 0,1 0-1 0 0,0 0 0 0 0,0 1 0 0 0,1-1 1 0 0,1 1-1 0 0,0 0 0 0 0,-1 19 0 0 0,3-22-86 0 0,0 0 0 0 0,1 1 0 0 0,0-1 0 0 0,1 0-1 0 0,0 0 1 0 0,0 0 0 0 0,1 0 0 0 0,0-1 0 0 0,1 1 0 0 0,0-1-1 0 0,0 1 1 0 0,6 8 0 0 0,-5-11-27 0 0,-1-1 0 0 0,1 1 0 0 0,0-1 0 0 0,1 0 0 0 0,-1 0 0 0 0,1-1 0 0 0,0 0 0 0 0,0 0 0 0 0,0 0 0 0 0,1-1 0 0 0,-1 1 0 0 0,1-2 0 0 0,0 1 0 0 0,0-1 0 0 0,14 3 1 0 0,-4-2 18 0 0,1-2 1 0 0,-1 0 0 0 0,0-1 0 0 0,1 0 0 0 0,-1-1 0 0 0,0-2 0 0 0,1 1 0 0 0,-1-2 0 0 0,-1 0 0 0 0,1-1 0 0 0,19-9 0 0 0,-23 9-9 0 0,-1-1 0 0 0,0-1 0 0 0,0 0 0 0 0,0 0 0 0 0,-1-1 0 0 0,0-1 0 0 0,0 0 0 0 0,-1 0 0 0 0,0-1 0 0 0,-1 0 0 0 0,0-1 0 0 0,-1 0 0 0 0,0 0 0 0 0,10-20 0 0 0,-15 25-41 0 0,0-1 0 0 0,-1 1 1 0 0,0-1-1 0 0,0 0 0 0 0,0 1 1 0 0,-1-1-1 0 0,0 0 0 0 0,0 0 1 0 0,-1 0-1 0 0,0 0 0 0 0,0 0 1 0 0,-1 0-1 0 0,0 0 1 0 0,0 0-1 0 0,0 0 0 0 0,-1 0 1 0 0,0 0-1 0 0,-1 1 0 0 0,1-1 1 0 0,-1 1-1 0 0,0 0 0 0 0,-1 0 1 0 0,0 0-1 0 0,0 0 1 0 0,0 0-1 0 0,0 1 0 0 0,-1 0 1 0 0,0 0-1 0 0,0 0 0 0 0,0 0 1 0 0,-1 1-1 0 0,0 0 0 0 0,0 0 1 0 0,-12-5-1 0 0,5 3-2 0 0,-1 1 0 0 0,0 1 0 0 0,0 0 0 0 0,0 1 0 0 0,0 0 0 0 0,-1 1-1 0 0,1 1 1 0 0,-21 0 0 0 0,15 2 9 0 0,1 1 0 0 0,-1 1 0 0 0,1 1 0 0 0,-1 0-1 0 0,-31 13 1 0 0,27-7-3 0 0,1 1 1 0 0,0 1-1 0 0,1 0 0 0 0,1 2 0 0 0,0 1 0 0 0,0 0 0 0 0,2 1 1 0 0,0 2-1 0 0,1 0 0 0 0,-16 20 0 0 0,26-27-10 0 0,1 0 0 0 0,0 0 0 0 0,0 0 0 0 0,1 1 0 0 0,1 0 0 0 0,0 0 0 0 0,1 1 0 0 0,0-1 0 0 0,1 1 0 0 0,0 0 0 0 0,-1 18 0 0 0,3-24 0 0 0,1-1 0 0 0,0 1 0 0 0,0-1 0 0 0,1 1 0 0 0,0-1 0 0 0,0 1 0 0 0,0-1 0 0 0,1 1 0 0 0,0-1 0 0 0,0 0 0 0 0,1 0 0 0 0,-1 0 0 0 0,1 0 0 0 0,1-1 0 0 0,-1 1 0 0 0,1-1 0 0 0,0 1 0 0 0,0-1 0 0 0,1-1 0 0 0,-1 1 0 0 0,1-1 0 0 0,0 1 0 0 0,0-1 0 0 0,10 5 0 0 0,-3-3 0 0 0,0 0 0 0 0,0-2 0 0 0,0 1 0 0 0,1-1 0 0 0,0-1 0 0 0,0-1 0 0 0,17 2 0 0 0,-4-2 0 0 0,0-1 0 0 0,46-4 0 0 0,-52 0 0 0 0,0-1 0 0 0,0 0 0 0 0,0-1 0 0 0,0-1 0 0 0,-1-1 0 0 0,0-1 0 0 0,0 0 0 0 0,32-22 0 0 0,-40 23 0 0 0,-1 0 0 0 0,1-1 0 0 0,-2-1 0 0 0,1 0 0 0 0,-1 0 0 0 0,-1-1 0 0 0,0 0 0 0 0,0 0 0 0 0,-1-1 0 0 0,0 0 0 0 0,-1 0 0 0 0,0-1 0 0 0,-1 1 0 0 0,0-1 0 0 0,4-17 0 0 0,-7 22 0 0 0,-1-1 0 0 0,0 1 0 0 0,0-1 0 0 0,-1 0 0 0 0,0 0 0 0 0,0 1 0 0 0,-1-1 0 0 0,0 0 0 0 0,0 1 0 0 0,0-1 0 0 0,-1 1 0 0 0,-1-1 0 0 0,1 1 0 0 0,-1 0 0 0 0,0 0 0 0 0,-1 0 0 0 0,0 0 0 0 0,0 1 0 0 0,0-1 0 0 0,-6-5 0 0 0,1 2 0 0 0,-1 1 0 0 0,0 0 0 0 0,0 0 0 0 0,0 1 0 0 0,-1 1 0 0 0,-1-1 0 0 0,1 2 0 0 0,-1 0 0 0 0,0 0 0 0 0,-24-7 0 0 0,16 8 0 0 0,0 0 0 0 0,0 1 0 0 0,0 1 0 0 0,-1 1 0 0 0,1 1 0 0 0,-1 1 0 0 0,1 1 0 0 0,-1 0 0 0 0,1 2 0 0 0,-22 5 0 0 0,28-5 0 0 0,0 1 0 0 0,-1 1 0 0 0,1 0 0 0 0,1 1 0 0 0,-1 1 0 0 0,1 0 0 0 0,0 0 0 0 0,1 2 0 0 0,0-1 0 0 0,0 1 0 0 0,1 1 0 0 0,0 0 0 0 0,1 1 0 0 0,-15 19 0 0 0,21-24-2 0 0,0 0 1 0 0,1 0-1 0 0,-1 0 0 0 0,1 0 0 0 0,1 0 1 0 0,-1 1-1 0 0,1 0 0 0 0,0-1 0 0 0,1 1 0 0 0,-1 0 1 0 0,2 0-1 0 0,-1 0 0 0 0,1 0 0 0 0,0 0 1 0 0,0 0-1 0 0,0 0 0 0 0,1-1 0 0 0,0 1 0 0 0,1 0 1 0 0,0 0-1 0 0,0-1 0 0 0,0 1 0 0 0,1-1 1 0 0,0 1-1 0 0,0-1 0 0 0,0 0 0 0 0,1 0 0 0 0,0 0 1 0 0,0-1-1 0 0,1 0 0 0 0,-1 1 0 0 0,1-1 1 0 0,0-1-1 0 0,1 1 0 0 0,10 6 0 0 0,-2-3 2 0 0,1 0 0 0 0,0-2 0 0 0,0 0 0 0 0,1-1 0 0 0,-1 0 0 0 0,1-1 0 0 0,0-1 0 0 0,28 2 0 0 0,-17-4 0 0 0,-1 0 0 0 0,0-2 0 0 0,0-1 0 0 0,44-9 0 0 0,-53 7 0 0 0,0-1 0 0 0,0-1 0 0 0,0 0 0 0 0,-1-1 0 0 0,0-1 0 0 0,0 0 0 0 0,-1-2 0 0 0,0 1 0 0 0,0-2 0 0 0,-2 0 0 0 0,14-13 0 0 0,-21 18 0 0 0,0 0 0 0 0,-1-1 0 0 0,1 1 0 0 0,-1-1 0 0 0,-1-1 0 0 0,1 1 0 0 0,-1-1 0 0 0,0 1 0 0 0,-1-1 0 0 0,0 0 0 0 0,0-1 0 0 0,-1 1 0 0 0,0 0 0 0 0,-1-1 0 0 0,1 1 0 0 0,-2-1 0 0 0,1 1 0 0 0,-1-1 0 0 0,0 1 0 0 0,-1-1 0 0 0,0 1 0 0 0,-1-1 0 0 0,1 1 0 0 0,-6-14 0 0 0,2 9 0 0 0,-1 1 0 0 0,0 0 0 0 0,-1 1 0 0 0,0-1 0 0 0,-1 1 0 0 0,0 0 0 0 0,0 1 0 0 0,-2 0 0 0 0,1 1 0 0 0,-1-1 0 0 0,0 2 0 0 0,-1-1 0 0 0,0 2 0 0 0,0-1 0 0 0,-1 2 0 0 0,0-1 0 0 0,0 2 0 0 0,-14-5 0 0 0,11 4 0 0 0,0 2 0 0 0,0 0 0 0 0,0 0 0 0 0,-1 1 0 0 0,0 1 0 0 0,1 1 0 0 0,-1 0 0 0 0,0 1 0 0 0,0 1 0 0 0,1 1 0 0 0,-1 0 0 0 0,0 0 0 0 0,1 2 0 0 0,0 0 0 0 0,-17 7 0 0 0,20-6-3 0 0,0 1 0 0 0,1 0 0 0 0,0 1 1 0 0,0 0-1 0 0,1 0 0 0 0,0 2 0 0 0,0-1 0 0 0,0 1 0 0 0,1 0 0 0 0,-9 13 0 0 0,12-14 1 0 0,1 1 0 0 0,0 0-1 0 0,0 0 1 0 0,1 0 0 0 0,0 0-1 0 0,0 1 1 0 0,1 0 0 0 0,0 0 0 0 0,1 0-1 0 0,0 0 1 0 0,1 0 0 0 0,0 0-1 0 0,1 16 1 0 0,0-17 2 0 0,1 0 0 0 0,0 0 0 0 0,1 0 0 0 0,0 0 0 0 0,0-1 0 0 0,1 1 0 0 0,0 0 0 0 0,1-1 0 0 0,-1 0 0 0 0,2 0 0 0 0,-1 0 0 0 0,1 0 0 0 0,0-1 0 0 0,1 0 0 0 0,0 0 0 0 0,0 0 0 0 0,1-1 0 0 0,-1 0 0 0 0,1 0 0 0 0,13 8 0 0 0,-5-5 0 0 0,-1-1 0 0 0,1-1 0 0 0,1-1 0 0 0,-1 0 0 0 0,1-1 0 0 0,0 0 0 0 0,0-1 0 0 0,0-1 0 0 0,1-1 0 0 0,25 1 0 0 0,-21-3 0 0 0,0-1 0 0 0,-1-1 0 0 0,1 0 0 0 0,-1-2 0 0 0,0 0 0 0 0,0-2 0 0 0,0 0 0 0 0,-1-1 0 0 0,1 0 0 0 0,18-12 0 0 0,-26 12 0 0 0,1-1 0 0 0,-1 0 0 0 0,0-1 0 0 0,-1 0 0 0 0,0-1 0 0 0,0 0 0 0 0,-1-1 0 0 0,-1 0 0 0 0,0-1 0 0 0,0 0 0 0 0,-1 0 0 0 0,-1-1 0 0 0,0 0 0 0 0,10-26 0 0 0,-15 32 0 0 0,0 0 0 0 0,0 0 0 0 0,0 0 0 0 0,-1-1 0 0 0,0 1 0 0 0,-1 0 0 0 0,0-1 0 0 0,0 1 0 0 0,0 0 0 0 0,-1-1 0 0 0,0 1 0 0 0,-1 0 0 0 0,1-1 0 0 0,-1 1 0 0 0,-1 0 0 0 0,1 0 0 0 0,-1 1 0 0 0,-1-1 0 0 0,1 0 0 0 0,-1 1 0 0 0,0 0 0 0 0,0 0 0 0 0,-1 0 0 0 0,0 1 0 0 0,0-1 0 0 0,0 1 0 0 0,-1 0 0 0 0,0 1 0 0 0,1-1 0 0 0,-2 1 0 0 0,1 0 0 0 0,0 1 0 0 0,-1-1 0 0 0,0 1 0 0 0,0 1 0 0 0,0-1 0 0 0,0 1 0 0 0,0 0 0 0 0,-10-1 0 0 0,-2 2 0 0 0,-1 0 0 0 0,1 1 0 0 0,-1 1 0 0 0,1 1 0 0 0,0 1 0 0 0,0 0 0 0 0,0 2 0 0 0,0 0 0 0 0,0 1 0 0 0,1 1 0 0 0,-25 13 0 0 0,27-11-2 0 0,1 1-1 0 0,0 0 0 0 0,0 1 1 0 0,1 1-1 0 0,1 1 0 0 0,0 0 1 0 0,1 0-1 0 0,0 1 0 0 0,1 1 1 0 0,0 0-1 0 0,-8 17 0 0 0,14-22 1 0 0,0 0-1 0 0,1 1 1 0 0,0-1-1 0 0,0 1 1 0 0,1 0 0 0 0,1 0-1 0 0,0 0 1 0 0,-1 16-1 0 0,3-19 2 0 0,0 0 1 0 0,1 0-1 0 0,0 0 0 0 0,0 0 0 0 0,1 0 1 0 0,0 0-1 0 0,0 0 0 0 0,1 0 0 0 0,0-1 0 0 0,0 1 1 0 0,1-1-1 0 0,7 11 0 0 0,-7-13 1 0 0,1 0 0 0 0,-1 0 0 0 0,1-1 0 0 0,0 0 0 0 0,0 0 0 0 0,1 0 0 0 0,-1 0 0 0 0,1-1 0 0 0,-1 0 0 0 0,1 0 0 0 0,0 0 0 0 0,1-1 0 0 0,-1 0 0 0 0,0 0 0 0 0,8 1 0 0 0,6 0 0 0 0,-1-1 0 0 0,0 0 0 0 0,38-2 0 0 0,-38-2 3 0 0,0 0 0 0 0,0-2 0 0 0,0 0 0 0 0,0-1 0 0 0,-1-1 0 0 0,1 0 0 0 0,-1-2-1 0 0,-1 0 1 0 0,0-1 0 0 0,0-1 0 0 0,0 0 0 0 0,-2-2 0 0 0,1 1 0 0 0,-1-2 0 0 0,-1 0 0 0 0,0-1 0 0 0,-1 0 0 0 0,-1-1-1 0 0,0-1 1 0 0,-1 1 0 0 0,12-24 0 0 0,-20 32-3 0 0,0 1 0 0 0,-1-1 0 0 0,1 1 0 0 0,-2-1 0 0 0,1 0 0 0 0,-1 0 0 0 0,0 0 0 0 0,0 0 0 0 0,-1 0 0 0 0,0 0 0 0 0,0 0 0 0 0,0 0 0 0 0,-1 0 0 0 0,-1 0 0 0 0,1 0 0 0 0,-1 0 0 0 0,0 1 0 0 0,0-1 0 0 0,-1 1 0 0 0,0-1 0 0 0,0 1 0 0 0,0 0 0 0 0,-5-6 0 0 0,2 5 0 0 0,1 0 0 0 0,-1 0 0 0 0,-1 1 0 0 0,1-1 0 0 0,-1 2 0 0 0,0-1 0 0 0,0 1 0 0 0,-1 0 0 0 0,0 0 0 0 0,0 1 0 0 0,0 0 0 0 0,0 0 0 0 0,0 1 0 0 0,-1 0 0 0 0,0 1 0 0 0,1 0 0 0 0,-16-2 0 0 0,-28 0 0 0 0,0 3 0 0 0,0 2 0 0 0,1 1 0 0 0,-1 4 0 0 0,-76 16 0 0 0,105-16-16 0 0,1 1-1 0 0,0 1 0 0 0,0 1 1 0 0,1 1-1 0 0,-32 19 0 0 0,44-23 11 0 0,1-1 0 0 0,0 2-1 0 0,0-1 1 0 0,0 1 0 0 0,1 0 0 0 0,0 0-1 0 0,1 1 1 0 0,-1 0 0 0 0,1 0 0 0 0,1 1-1 0 0,0 0 1 0 0,0-1 0 0 0,0 2 0 0 0,1-1-1 0 0,-3 13 1 0 0,6-17-31 0 0,0-1 0 0 0,1 1-1 0 0,-1 0 1 0 0,1-1 0 0 0,0 1 0 0 0,1 0-1 0 0,-1-1 1 0 0,1 1 0 0 0,0 0 0 0 0,0-1-1 0 0,0 1 1 0 0,1-1 0 0 0,0 0 0 0 0,-1 1-1 0 0,2-1 1 0 0,1 4 0 0 0,4 3-341 0 0,-1-1-1 0 0,1 0 1 0 0,1 0-1 0 0,15 14 1 0 0,4 1-785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45.394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158 89 5983 0 0,'0'-4'1539'0'0,"1"4"-1511"0"0,8-5 788 0 0,11-2 356 0 0,0 4-191 0 0,-1 2-1 0 0,1 0 1 0 0,0 1-1 0 0,22 2 1 0 0,15 1 105 0 0,233-24 1397 0 0,-72 1-1915 0 0,-74 10-309 0 0,74-3 79 0 0,156 4-338 0 0,-324 10 0 0 0,100 14 0 0 0,-92-8 0 0 0,62 2 0 0 0,-89-10-1 0 0,-8 0 2 0 0,-1 2 0 0 0,31 3-1 0 0,-46-3-1 0 0,-1 1 0 0 0,1-1 1 0 0,-1 1-1 0 0,1 1 0 0 0,-1-1 0 0 0,0 1 0 0 0,0 0 0 0 0,0 0 0 0 0,0 1 0 0 0,-1 0 0 0 0,1 0 0 0 0,6 6 1 0 0,14 16-18 0 0,-1 1 0 0 0,21 30 0 0 0,-43-53 18 0 0,-1 1 0 0 0,0-1 0 0 0,0 1 0 0 0,0 0 0 0 0,0-1 0 0 0,-1 1 0 0 0,0 0 0 0 0,1 6 0 0 0,2 43 0 0 0,-3-35 0 0 0,0-14 0 0 0,-1-1 0 0 0,1 0 0 0 0,-1 1 0 0 0,0 0 0 0 0,0-1 0 0 0,-1 1 0 0 0,0-1 0 0 0,1 0 0 0 0,-1 1 0 0 0,-1-1 0 0 0,1 0 0 0 0,-1 1 0 0 0,1-1 0 0 0,-1 0 0 0 0,0 0 0 0 0,-1 0 0 0 0,1 0 0 0 0,-1-1 0 0 0,0 1 0 0 0,0-1 0 0 0,-3 4 0 0 0,-2 0 0 0 0,-1 0 0 0 0,1-1 0 0 0,-1 0 0 0 0,0 0 0 0 0,-1-1 0 0 0,1 0 0 0 0,-17 5 0 0 0,-74 19 0 0 0,73-24 0 0 0,-1 0 0 0 0,-54 0 0 0 0,-59-9-1 0 0,22 0 66 0 0,94 4-65 0 0,-32 1 0 0 0,0-2 0 0 0,1-3 0 0 0,-71-14 0 0 0,-43-15 0 0 0,96 21 0 0 0,-35-18-13 0 0,76 19-12 0 0,-60-10-1 0 0,6 15 26 0 0,2 1 0 0 0,13-2 0 0 0,-34-6 0 0 0,93 10 0 0 0,0 0 0 0 0,0-1 0 0 0,1 0 0 0 0,-1-1 0 0 0,-22-13 0 0 0,10 3-5 0 0,5 2-5 0 0,0 1 0 0 0,-1 1 0 0 0,0 1 1 0 0,-1 0-1 0 0,-28-8 0 0 0,40 17 10 0 0,1 0 0 0 0,-1 0 0 0 0,1 1 0 0 0,-1 0 0 0 0,0 0 0 0 0,-9 3 0 0 0,-57 14 0 0 0,71-16 2 0 0,-7 2-22 0 0,1 0 1 0 0,-19 9 0 0 0,26-10 17 0 0,0 0 1 0 0,0 1 0 0 0,1 0-1 0 0,-1-1 1 0 0,0 1-1 0 0,1 0 1 0 0,0 1-1 0 0,0-1 1 0 0,0 1 0 0 0,-3 4-1 0 0,2-3 2 0 0,1 1 0 0 0,0-1 0 0 0,1 1 0 0 0,-1-1 0 0 0,1 1 0 0 0,0 0 0 0 0,1 0 0 0 0,0 0 0 0 0,-1 0 0 0 0,2 0 0 0 0,-1 0 0 0 0,1 1 0 0 0,0 6 0 0 0,0-9 0 0 0,1-1 0 0 0,0 1 0 0 0,-1 0 0 0 0,1 0 0 0 0,0-1 0 0 0,1 1 0 0 0,-1-1 0 0 0,1 1 0 0 0,-1-1 0 0 0,1 1 0 0 0,0-1 0 0 0,0 0 0 0 0,1 0 0 0 0,-1 0 0 0 0,1 0 0 0 0,-1-1 0 0 0,1 1 0 0 0,0 0 0 0 0,0-1 0 0 0,0 0 0 0 0,0 0 0 0 0,4 2 0 0 0,20 8-14 0 0,0-1 0 0 0,0-1 0 0 0,1-1 1 0 0,37 6-1 0 0,-23-9 16 0 0,0-1-1 0 0,55 0 1 0 0,33-10-2 0 0,-68 1 0 0 0,68 5 0 0 0,172 29 0 0 0,-160-19 0 0 0,11 3 0 0 0,-97-7 0 0 0,0-3 0 0 0,0-2 0 0 0,83-7 0 0 0,147-14-64 0 0,-264 17 67 0 0,-1-2 0 0 0,0 0 1 0 0,0-1-1 0 0,0-1 0 0 0,-1-1 0 0 0,0-1 0 0 0,0 0 0 0 0,-1-2 0 0 0,0 0 1 0 0,-1-1-1 0 0,0-1 0 0 0,0-1 0 0 0,-2 0 0 0 0,1-1 0 0 0,-2-1 0 0 0,23-28 1 0 0,-25 27-1 0 0,-1 0 1 0 0,12-25 0 0 0,-19 32-4 0 0,0 0 0 0 0,-2 0 0 0 0,1 0 0 0 0,-1-1-1 0 0,0 0 1 0 0,2-17 0 0 0,-5 23 0 0 0,0 0 0 0 0,0 0 0 0 0,-1 1 0 0 0,0-1 0 0 0,0 0 0 0 0,0 0 0 0 0,0 1 0 0 0,0-1 0 0 0,-1 0 0 0 0,1 1 0 0 0,-1 0 0 0 0,0-1 0 0 0,0 1 0 0 0,-1 0 0 0 0,1 0 0 0 0,0 0 0 0 0,-1 0 0 0 0,0 1 0 0 0,0-1 0 0 0,0 1 0 0 0,-5-4 0 0 0,0 0 0 0 0,0 1 0 0 0,0 1 0 0 0,0-1 0 0 0,-1 1 0 0 0,0 1 0 0 0,1-1 0 0 0,-18-2 0 0 0,4 3 0 0 0,0 1 0 0 0,0 1 0 0 0,-22 3 0 0 0,-2-1 0 0 0,-200 10 0 0 0,189-2 0 0 0,0 2 0 0 0,-67 22 0 0 0,23-5 0 0 0,-74 1 0 0 0,27-7 0 0 0,13 11 0 0 0,60-14 0 0 0,-97 13 0 0 0,128-27 0 0 0,-36 5 0 0 0,-116-2 0 0 0,170-10 0 0 0,0-1 0 0 0,0-1 0 0 0,1-1 0 0 0,-28-10 0 0 0,12 1 0 0 0,-64-32 0 0 0,95 41 0 0 0,0 0 0 0 0,1-1 0 0 0,-1-1 0 0 0,1 1 0 0 0,-14-15 0 0 0,20 18 0 0 0,0-1 0 0 0,0 1 0 0 0,0-1 0 0 0,0 0 0 0 0,0 0 0 0 0,1 0 0 0 0,0-1 0 0 0,0 1 0 0 0,0 0 0 0 0,0-1 0 0 0,1 1 0 0 0,0-1 0 0 0,0 0 0 0 0,0 1 0 0 0,-1-10 0 0 0,3 13-2 0 0,-1 0 0 0 0,0 0 0 0 0,0 0 0 0 0,1 0 0 0 0,-1 0 0 0 0,1 0 0 0 0,-1 0 0 0 0,1 0 1 0 0,-1 0-1 0 0,1 0 0 0 0,-1 0 0 0 0,1 0 0 0 0,0 1 0 0 0,-1-1 0 0 0,1 0 0 0 0,0 1 0 0 0,0-1 0 0 0,0 0 0 0 0,0 1 0 0 0,-1-1 0 0 0,1 1 0 0 0,0-1 0 0 0,2 0 0 0 0,26-9-22 0 0,-21 8 31 0 0,20-6 36 0 0,0 2-1 0 0,0 0 0 0 0,0 2 0 0 0,53 0 1 0 0,-39 5-947 0 0,-1 1 0 0 0,71 15 0 0 0,-82-11-5036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58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1 164 6447 0 0,'0'-2'524'0'0,"0"1"-1"0"0,0-1 1 0 0,0 0-1 0 0,0 0 1 0 0,0 0-1 0 0,0 0 0 0 0,1 0 1 0 0,-1 1-1 0 0,1-1 1 0 0,1-3-1 0 0,-2 5-388 0 0,0-1-1 0 0,0 1 0 0 0,0-1 1 0 0,0 1-1 0 0,0-1 0 0 0,0 1 1 0 0,0-1-1 0 0,1 1 1 0 0,-1 0-1 0 0,0-1 0 0 0,0 1 1 0 0,1-1-1 0 0,-1 1 0 0 0,0 0 1 0 0,0-1-1 0 0,1 1 0 0 0,-1 0 1 0 0,0-1-1 0 0,1 1 1 0 0,-1 0-1 0 0,0 0 0 0 0,1-1 1 0 0,-1 1-1 0 0,1 0 0 0 0,-1 0 1 0 0,0 0-1 0 0,1-1 0 0 0,-1 1 1 0 0,1 0-1 0 0,-1 0 1 0 0,0 0-1 0 0,1 0 0 0 0,-1 0 1 0 0,1 0-1 0 0,-1 0 0 0 0,1 0 1 0 0,-1 0-1 0 0,1 0 1 0 0,-1 0-1 0 0,0 0 0 0 0,1 0 1 0 0,-1 0-1 0 0,1 1 0 0 0,-1-1 1 0 0,1 0-1 0 0,-1 0 0 0 0,0 0 1 0 0,1 1-1 0 0,-1-1 1 0 0,0 0-1 0 0,1 0 0 0 0,-1 1 1 0 0,0-1-1 0 0,1 0 0 0 0,-1 1 1 0 0,0-1-1 0 0,1 0 0 0 0,-1 1 1 0 0,0 0-1 0 0,3 3 144 0 0,0 0 1 0 0,0 1-1 0 0,-1-1 0 0 0,0 1 1 0 0,0 0-1 0 0,0-1 0 0 0,-1 1 1 0 0,2 9-1 0 0,4 45 67 0 0,-3-19 1 0 0,1-1-74 0 0,-4-36-100 0 0,0 10-99 0 0,8 64 162 0 0,-5-32-203 0 0,-3-34 44 0 0,1 1-12 0 0,-1-4-61 0 0,0 5 21 0 0,1-1 1 0 0,0 1 0 0 0,1-1-1 0 0,1 0 1 0 0,8 21 0 0 0,-7-25-1 0 0,0 0 1 0 0,0-1 0 0 0,9 11-1 0 0,-13-16-19 0 0,1-1-1 0 0,-1 1 0 0 0,1 0 0 0 0,-1-1 0 0 0,1 1 0 0 0,0-1 0 0 0,0 0 1 0 0,0 0-1 0 0,-1 1 0 0 0,1-1 0 0 0,0 0 0 0 0,0-1 0 0 0,1 1 0 0 0,-1 0 0 0 0,0 0 1 0 0,0-1-1 0 0,0 0 0 0 0,0 1 0 0 0,4-1 0 0 0,-3-1 10 0 0,0 0-1 0 0,0 0 0 0 0,-1 0 1 0 0,1 0-1 0 0,-1-1 1 0 0,1 1-1 0 0,-1-1 1 0 0,1 1-1 0 0,-1-1 0 0 0,0 0 1 0 0,0 0-1 0 0,0 0 1 0 0,0 0-1 0 0,0-1 1 0 0,3-4-1 0 0,3-5 157 0 0,11-26 0 0 0,-9 19-98 0 0,19-43 442 0 0,27-82 0 0 0,-9 20-65 0 0,-38 101-408 0 0,0 0 0 0 0,-2 0 0 0 0,0-1 0 0 0,-2 1 0 0 0,0-1 0 0 0,-2-1 0 0 0,1-30 0 0 0,-4 55-54 0 0,0 0-1 0 0,0 0 0 0 0,0 0 1 0 0,0 0-1 0 0,0 0 1 0 0,0 0-1 0 0,0 0 1 0 0,0 0-1 0 0,1 0 0 0 0,-1 0 1 0 0,0 0-1 0 0,0 0 1 0 0,0 0-1 0 0,0 0 1 0 0,0 0-1 0 0,0 0 0 0 0,0 0 1 0 0,0 0-1 0 0,0 0 1 0 0,0 0-1 0 0,0 0 1 0 0,0 0-1 0 0,0 0 0 0 0,0 0 1 0 0,0 0-1 0 0,0 0 1 0 0,0 0-1 0 0,0 0 1 0 0,0 0-1 0 0,1 0 0 0 0,-1 0 1 0 0,0 0-1 0 0,0 0 1 0 0,0 0-1 0 0,0 0 1 0 0,0 0-1 0 0,0 0 0 0 0,0-1 1 0 0,0 1-1 0 0,0 0 1 0 0,0 0-1 0 0,0 0 1 0 0,4 9-971 0 0,2 3-6510 0 0,-1-4-301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59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13 109 10591 0 0,'-1'0'34'0'0,"1"0"0"0"0,0 0 0 0 0,-1 0 0 0 0,1 0 0 0 0,0 0 0 0 0,-1 0 0 0 0,1 0 0 0 0,0 1 0 0 0,-1-1 0 0 0,1 0 0 0 0,0 0 0 0 0,-1 0 0 0 0,1 0 0 0 0,0 0 0 0 0,0 0 0 0 0,-1 1 0 0 0,1-1 0 0 0,0 0-1 0 0,0 0 1 0 0,-1 0 0 0 0,1 1 0 0 0,0-1 0 0 0,0 0 0 0 0,0 0 0 0 0,-1 1 0 0 0,1-1 0 0 0,0 0 0 0 0,0 1 0 0 0,0-1 0 0 0,0 0 0 0 0,0 0 0 0 0,0 1 0 0 0,-1-1 0 0 0,1 0 0 0 0,0 1 0 0 0,0 0 0 0 0,1 25 713 0 0,-1-20-328 0 0,2 11-350 0 0,0-4 122 0 0,-1 0 0 0 0,-1 24 1 0 0,0-24 32 0 0,-2 38 2152 0 0,0-40-2020 0 0,-2 33 2718 0 0,4-36-2922 0 0,-1 7 442 0 0,0 0 0 0 0,1 0 0 0 0,4 29 0 0 0,-4-44-583 0 0,0 1 0 0 0,0 0 0 0 0,0-1 0 0 0,0 1 0 0 0,0 0 0 0 0,1-1 0 0 0,-1 1 1 0 0,0 0-1 0 0,0-1 0 0 0,0 1 0 0 0,1-1 0 0 0,-1 1 0 0 0,0 0 0 0 0,0-1 0 0 0,1 1 0 0 0,-1-1 0 0 0,1 1 0 0 0,-1-1 0 0 0,0 1 0 0 0,1-1 0 0 0,-1 0 0 0 0,1 1 0 0 0,-1-1 0 0 0,1 1 0 0 0,-1-1 0 0 0,1 0 0 0 0,0 1 0 0 0,-1-1 1 0 0,2 0-1 0 0,-1 0 3 0 0,-1 0 0 0 0,1-1 0 0 0,0 1 0 0 0,0-1 0 0 0,0 1 0 0 0,0-1 1 0 0,-1 0-1 0 0,1 1 0 0 0,0-1 0 0 0,0 0 0 0 0,-1 1 0 0 0,1-1 0 0 0,-1 0 1 0 0,1 0-1 0 0,-1 0 0 0 0,1-1 0 0 0,4-6 44 0 0,-1 0 1 0 0,-1 0-1 0 0,4-10 0 0 0,-5 6-49 0 0,1 0 0 0 0,-2-1 0 0 0,0 1 0 0 0,0-1 0 0 0,-1 1 0 0 0,-2-17 0 0 0,-16-75 223 0 0,12 76-250 0 0,2 15 96 0 0,1 1-1 0 0,1 0 1 0 0,0-1 0 0 0,0 0-1 0 0,1-20 1 0 0,2 29-57 0 0,-1 1 0 0 0,1 0 0 0 0,-1 0 0 0 0,1-1-1 0 0,0 1 1 0 0,0 0 0 0 0,1 0 0 0 0,-1 0 0 0 0,1 0 0 0 0,-1 0 0 0 0,1 1 0 0 0,0-1 0 0 0,0 0-1 0 0,0 1 1 0 0,0-1 0 0 0,1 1 0 0 0,-1 0 0 0 0,1 0 0 0 0,0 0 0 0 0,-1 0 0 0 0,1 0 0 0 0,0 0 0 0 0,0 1-1 0 0,0-1 1 0 0,0 1 0 0 0,6-2 0 0 0,-2 2 16 0 0,1-1 1 0 0,0 1-1 0 0,-1 0 1 0 0,1 0-1 0 0,-1 1 0 0 0,1 0 1 0 0,0 1-1 0 0,-1 0 0 0 0,1 0 1 0 0,-1 0-1 0 0,1 1 1 0 0,-1 0-1 0 0,14 7 0 0 0,-17-8-26 0 0,0 1-1 0 0,0 0 1 0 0,0 1-1 0 0,-1-1 1 0 0,1 1-1 0 0,-1 0 1 0 0,0-1-1 0 0,0 2 1 0 0,0-1-1 0 0,0 0 1 0 0,4 6-1 0 0,-6-6-1 0 0,1 0-1 0 0,-1 0 1 0 0,0 0-1 0 0,0 0 0 0 0,0 0 1 0 0,0 0-1 0 0,-1 0 0 0 0,1 0 1 0 0,-1 0-1 0 0,1 0 1 0 0,-1 1-1 0 0,0-1 0 0 0,-1 0 1 0 0,1 0-1 0 0,-1 0 0 0 0,1 0 1 0 0,-2 4-1 0 0,0-1 4 0 0,-1 0 0 0 0,0 0 0 0 0,0 0 0 0 0,0-1 0 0 0,-1 0 0 0 0,0 1 0 0 0,0-1 0 0 0,0-1 0 0 0,0 1 0 0 0,-1 0 0 0 0,0-1 0 0 0,0 0 0 0 0,0 0 0 0 0,-1-1 0 0 0,-5 4 0 0 0,4-3 6 0 0,-1 0-1 0 0,1-1 0 0 0,-1 1 1 0 0,0-1-1 0 0,0-1 1 0 0,0 0-1 0 0,-1 0 1 0 0,1 0-1 0 0,-1-1 1 0 0,-16 0-1 0 0,21-2-16 0 0,0 1-1 0 0,0-1 1 0 0,1 0 0 0 0,-1 0-1 0 0,-7-3 1 0 0,10 3-2 0 0,0 1 0 0 0,0-1 0 0 0,-1 1 1 0 0,1-1-1 0 0,0 1 0 0 0,0-1 0 0 0,0 0 1 0 0,0 0-1 0 0,0 1 0 0 0,1-1 0 0 0,-1 0 1 0 0,0 0-1 0 0,0 0 0 0 0,0 0 0 0 0,1 0 1 0 0,-1 0-1 0 0,1 0 0 0 0,-1 0 0 0 0,1 0 1 0 0,-1 0-1 0 0,1-1 0 0 0,-1 1 0 0 0,1-1 0 0 0,0 1-42 0 0,0 0 0 0 0,0 1 0 0 0,1-1 0 0 0,-1 1 0 0 0,0-1 0 0 0,1 1-1 0 0,-1-1 1 0 0,0 1 0 0 0,1-1 0 0 0,-1 1 0 0 0,0-1 0 0 0,1 1 0 0 0,-1 0 0 0 0,1-1-1 0 0,-1 1 1 0 0,1-1 0 0 0,-1 1 0 0 0,1 0 0 0 0,0 0 0 0 0,-1-1 0 0 0,1 1-1 0 0,-1 0 1 0 0,1 0 0 0 0,-1 0 0 0 0,1 0 0 0 0,0-1 0 0 0,-1 1 0 0 0,1 0 0 0 0,0 0-1 0 0,-1 0 1 0 0,1 0 0 0 0,-1 1 0 0 0,1-1 0 0 0,0 0 0 0 0,26 3-2921 0 0,-26-3 2402 0 0,11 3-6900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59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12 312 15199 0 0,'-1'1'112'0'0,"0"0"0"0"0,0 0-1 0 0,0 0 1 0 0,0 0 0 0 0,0 0-1 0 0,0 0 1 0 0,0 1 0 0 0,1-1-1 0 0,-1 0 1 0 0,0 1 0 0 0,1-1-1 0 0,0 1 1 0 0,-1-1 0 0 0,1 0 0 0 0,-1 3-1 0 0,5 28 154 0 0,-1-19 251 0 0,0-1-266 0 0,6 31-245 0 0,-7-10 3212 0 0,-2-33-3180 0 0,0 0-1 0 0,0 0 1 0 0,0 0 0 0 0,0 1-1 0 0,0-1 1 0 0,0 0 0 0 0,0 0-1 0 0,0 0 1 0 0,0 0-1 0 0,0 0 1 0 0,0 1 0 0 0,0-1-1 0 0,0 0 1 0 0,0 0 0 0 0,0 0-1 0 0,0 0 1 0 0,0 0 0 0 0,0 1-1 0 0,0-1 1 0 0,0 0-1 0 0,0 0 1 0 0,1 0 0 0 0,-1 0-1 0 0,0 0 1 0 0,0 0 0 0 0,0 0-1 0 0,0 1 1 0 0,0-1-1 0 0,0 0 1 0 0,0 0 0 0 0,0 0-1 0 0,1 0 1 0 0,-1 0 0 0 0,0 0-1 0 0,0 0 1 0 0,0 0-1 0 0,0 0 1 0 0,0 0 0 0 0,0 0-1 0 0,1 1 1 0 0,-1-1 0 0 0,0 0-1 0 0,0 0 1 0 0,0 0 0 0 0,7-5 486 0 0,4-10-404 0 0,-3-1-53 0 0,-2 1 1 0 0,0-1-1 0 0,0-1 1 0 0,-1 1-1 0 0,2-19 1 0 0,7-85 222 0 0,-14 91-235 0 0,-4-50 1 0 0,-1-2 278 0 0,5 80-327 0 0,-1 0-1 0 0,1 0 1 0 0,0 0-1 0 0,0 0 1 0 0,0 0-1 0 0,0 0 1 0 0,1 0-1 0 0,-1 0 1 0 0,0 0-1 0 0,0 0 1 0 0,1 0-1 0 0,-1 0 1 0 0,0 0-1 0 0,1 0 1 0 0,-1 1-1 0 0,1-1 1 0 0,-1 0-1 0 0,1 0 1 0 0,0 0-1 0 0,-1 0 1 0 0,1 1-1 0 0,0-1 1 0 0,-1 0-1 0 0,1 1 1 0 0,0-1-1 0 0,0 0 1 0 0,0 1-1 0 0,0-1 1 0 0,0 1-1 0 0,-1 0 1 0 0,1-1-1 0 0,0 1 1 0 0,0-1-1 0 0,0 1 1 0 0,0 0-1 0 0,0 0 1 0 0,0 0-1 0 0,0 0 1 0 0,0 0-1 0 0,0 0 1 0 0,0 0-1 0 0,0 0 1 0 0,0 0-1 0 0,0 0 1 0 0,0 0-1 0 0,2 1 0 0 0,5 1 59 0 0,1 1 0 0 0,-1 0-1 0 0,1 0 1 0 0,10 7-1 0 0,-10-6-44 0 0,2 1 77 0 0,0 1 0 0 0,-1 1 0 0 0,17 12 0 0 0,-24-17-70 0 0,0 1 0 0 0,0-1 0 0 0,0 1 0 0 0,-1 0 0 0 0,1 0 0 0 0,-1 0 0 0 0,1 0 0 0 0,-1 0 0 0 0,0 1 0 0 0,0-1 0 0 0,0 1 0 0 0,-1-1 0 0 0,1 1 0 0 0,-1 0 0 0 0,1 4 0 0 0,-2-6-22 0 0,0-1 0 0 0,0 0 0 0 0,0 1 0 0 0,0-1 0 0 0,0 1 0 0 0,0-1-1 0 0,-1 1 1 0 0,1-1 0 0 0,-1 0 0 0 0,1 1 0 0 0,-1-1 0 0 0,1 1 0 0 0,-1-1 0 0 0,0 0 0 0 0,1 0-1 0 0,-1 1 1 0 0,0-1 0 0 0,0 0 0 0 0,-2 1 0 0 0,1 1 11 0 0,-1-1-1 0 0,0 0 0 0 0,0 0 1 0 0,1-1-1 0 0,-2 1 1 0 0,1-1-1 0 0,0 1 1 0 0,-4 0-1 0 0,-5 1 30 0 0,0 0 0 0 0,0-1 0 0 0,-19 1 0 0 0,10-3-6 0 0,18-1-215 0 0,-1 1 0 0 0,0-1-1 0 0,1 1 1 0 0,-1 0 0 0 0,0 1 0 0 0,1-1-1 0 0,-1 0 1 0 0,0 1 0 0 0,1 0-1 0 0,-5 1 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1:01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1 11055 0 0,'-7'3'264'0'0,"1"0"0"0"0,-1 1 0 0 0,1 0 0 0 0,0 0 0 0 0,1 1 0 0 0,-1-1 0 0 0,1 1 0 0 0,-6 7 0 0 0,2-3-40 0 0,-6 6 477 0 0,0 1-1 0 0,1 1 1 0 0,1 1-1 0 0,1-1 0 0 0,-20 39 1 0 0,25-41-260 0 0,1 0 1 0 0,0 0-1 0 0,1 1 1 0 0,0-1-1 0 0,2 1 1 0 0,0 1-1 0 0,0-1 1 0 0,0 21-1 0 0,3-33 10 0 0,3 8-319 0 0,6 41-11 0 0,-8-49-103 0 0,-1 0 1 0 0,1-1-1 0 0,1 1 0 0 0,-1 0 1 0 0,0-1-1 0 0,1 1 0 0 0,0 0 0 0 0,0-1 1 0 0,0 0-1 0 0,0 0 0 0 0,0 1 1 0 0,1-1-1 0 0,-1 0 0 0 0,1-1 0 0 0,0 1 1 0 0,0 0-1 0 0,0-1 0 0 0,0 0 0 0 0,0 0 1 0 0,1 0-1 0 0,-1 0 0 0 0,1 0 1 0 0,-1-1-1 0 0,1 1 0 0 0,0-1 0 0 0,0 0 1 0 0,-1 0-1 0 0,1 0 0 0 0,0-1 1 0 0,0 1-1 0 0,7-1 0 0 0,1-1 37 0 0,1 0 0 0 0,-1 0-1 0 0,0-1 1 0 0,1-1 0 0 0,-1 0-1 0 0,0-1 1 0 0,22-10 0 0 0,-21 7-22 0 0,-1 0 0 0 0,0-1 0 0 0,0 0 0 0 0,-1-1 0 0 0,0 0-1 0 0,-1-1 1 0 0,0 0 0 0 0,0 0 0 0 0,-1-1 0 0 0,0-1 0 0 0,-1 0 0 0 0,7-14 0 0 0,-5 9-15 0 0,-2-1-1 0 0,0 0 0 0 0,-1-1 1 0 0,0 0-1 0 0,-2 0 1 0 0,0 0-1 0 0,-2 0 1 0 0,3-26-1 0 0,-6 38-13 0 0,0 0-1 0 0,0 0 1 0 0,0-1 0 0 0,-1 1-1 0 0,0 0 1 0 0,-1 0-1 0 0,1 0 1 0 0,-1 0 0 0 0,-5-11-1 0 0,5 15 10 0 0,0-1 1 0 0,0 2-1 0 0,0-1 0 0 0,0 0 1 0 0,0 0-1 0 0,0 0 0 0 0,-1 1 0 0 0,1-1 1 0 0,-1 1-1 0 0,0 0 0 0 0,0 0 0 0 0,0 0 1 0 0,0 0-1 0 0,0 1 0 0 0,0-1 1 0 0,0 1-1 0 0,-1-1 0 0 0,1 1 0 0 0,0 0 1 0 0,-1 1-1 0 0,-6-2 0 0 0,0 2 21 0 0,-1 0-1 0 0,0 0 0 0 0,0 1 1 0 0,1 0-1 0 0,-1 1 0 0 0,1 0 1 0 0,-1 1-1 0 0,1 0 1 0 0,0 1-1 0 0,-16 7 0 0 0,2 2-14 0 0,1 0-1 0 0,0 2 0 0 0,-21 18 0 0 0,27-20-18 0 0,2 1 0 0 0,-1 0 0 0 0,-17 23 0 0 0,26-27 0 0 0,-1 0 0 0 0,2 1 0 0 0,-1-1 0 0 0,1 1 0 0 0,1 1 0 0 0,0-1 0 0 0,-3 13 0 0 0,3-2-12 0 0,6-4-1695 0 0,10 52-6598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1:02.2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246 228 5527 0 0,'1'-17'1055'0'0,"0"12"-492"0"0,-1 0-1 0 0,0 1 1 0 0,0-1-1 0 0,0 1 1 0 0,0-1 0 0 0,-1 0-1 0 0,0-4 1 0 0,0 8-412 0 0,1 0 0 0 0,0 1 0 0 0,-1-1 0 0 0,1 0 0 0 0,0 1 0 0 0,-1-1 0 0 0,1 0 0 0 0,-1 0 0 0 0,1 1 0 0 0,-1-1 0 0 0,0 1 0 0 0,1-1 0 0 0,-1 1 0 0 0,0-1 0 0 0,1 1 0 0 0,-1-1 0 0 0,0 1 0 0 0,0-1 0 0 0,-1 1 76 0 0,1-1 0 0 0,-1 1 0 0 0,0 0-1 0 0,1 0 1 0 0,-1-1 0 0 0,0 1 0 0 0,1 0 0 0 0,-1 1-1 0 0,1-1 1 0 0,-1 0 0 0 0,0 0 0 0 0,-2 2 0 0 0,-7 2 343 0 0,0 0-1 0 0,0 1 1 0 0,0 0 0 0 0,1 1 0 0 0,0 1 0 0 0,0-1 0 0 0,-11 10 0 0 0,7-3-272 0 0,0 0-1 0 0,0 1 0 0 0,-19 26 1 0 0,28-32-246 0 0,0-1 1 0 0,1 1 0 0 0,-1 0-1 0 0,2 0 1 0 0,-1 1-1 0 0,1-1 1 0 0,0 1 0 0 0,1 0-1 0 0,0-1 1 0 0,0 1 0 0 0,0 16-1 0 0,1-21-30 0 0,2 0 0 0 0,-1 0 0 0 0,0 0 1 0 0,1 0-1 0 0,0 0 0 0 0,0 0 0 0 0,0 0 0 0 0,0 0 0 0 0,1 0 0 0 0,-1 0 0 0 0,1-1 1 0 0,0 1-1 0 0,0-1 0 0 0,1 1 0 0 0,-1-1 0 0 0,1 0 0 0 0,-1 0 0 0 0,1 0 0 0 0,0 0 1 0 0,0 0-1 0 0,1-1 0 0 0,-1 1 0 0 0,0-1 0 0 0,1 0 0 0 0,-1 0 0 0 0,1 0 0 0 0,7 2 0 0 0,-2-1 2 0 0,0 0-1 0 0,0-1 0 0 0,1 0 0 0 0,-1 0 0 0 0,0-1 1 0 0,1-1-1 0 0,-1 1 0 0 0,19-3 0 0 0,-14 0 5 0 0,0-1-1 0 0,1 0 1 0 0,-1-1 0 0 0,-1-1 0 0 0,17-7-1 0 0,-2-3-1 0 0,-1 0-1 0 0,-1-2 0 0 0,0-1 0 0 0,40-36 1 0 0,-49 39-19 0 0,0-2 0 0 0,-2 1 0 0 0,0-2 0 0 0,15-22-1 0 0,-25 33-4 0 0,-1 0-1 0 0,0-1 0 0 0,0 1 0 0 0,-1-1 1 0 0,0 1-1 0 0,0-1 0 0 0,-1 0 0 0 0,0 0 1 0 0,0-1-1 0 0,-1 1 0 0 0,0 0 0 0 0,0 0 1 0 0,-1-1-1 0 0,-1-15 0 0 0,0 19 4 0 0,-1 0 1 0 0,1 0-1 0 0,0 0 1 0 0,-1 0-1 0 0,0 0 0 0 0,0 1 1 0 0,-1-1-1 0 0,1 1 0 0 0,-1-1 1 0 0,0 1-1 0 0,0 0 0 0 0,0 0 1 0 0,-5-4-1 0 0,2 3 16 0 0,0 0-1 0 0,0 1 1 0 0,-1-1 0 0 0,1 1-1 0 0,-1 1 1 0 0,0-1-1 0 0,-14-4 1 0 0,3 3 13 0 0,-1 1 1 0 0,1 1-1 0 0,-1 0 0 0 0,1 1 1 0 0,-1 1-1 0 0,-25 2 0 0 0,18 1-34 0 0,0 1 0 0 0,1 1 0 0 0,-36 10 0 0 0,50-11 0 0 0,1 1 0 0 0,-1 0 0 0 0,1 0 0 0 0,0 1 0 0 0,0 1 0 0 0,1-1 0 0 0,0 1 0 0 0,0 1 0 0 0,0 0 0 0 0,-12 12 0 0 0,20-17-17 0 0,-2 1-8 0 0,1-1 1 0 0,0 0-1 0 0,0 1 1 0 0,0 0-1 0 0,0-1 1 0 0,0 1-1 0 0,1 0 1 0 0,-1 0-1 0 0,1 0 1 0 0,-1 4-1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0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61 127 5063 0 0,'0'-4'800'0'0,"-3"-26"5921"0"0,3 30-6581 0 0,0-1-1 0 0,0 1 1 0 0,0 0 0 0 0,0-1-1 0 0,0 1 1 0 0,0 0-1 0 0,-1-1 1 0 0,1 1-1 0 0,0 0 1 0 0,0-1-1 0 0,-1 1 1 0 0,1 0-1 0 0,0-1 1 0 0,0 1-1 0 0,-1 0 1 0 0,1 0-1 0 0,0-1 1 0 0,-1 1-1 0 0,1 0 1 0 0,0 0 0 0 0,-1-1-1 0 0,1 1 1 0 0,0 0-1 0 0,-1 0 1 0 0,0 0-8 0 0,0 0 1 0 0,0 0 0 0 0,1 0 0 0 0,-1 1-1 0 0,0-1 1 0 0,0 0 0 0 0,1 0 0 0 0,-1 1-1 0 0,0-1 1 0 0,1 1 0 0 0,-1-1-1 0 0,0 1 1 0 0,1-1 0 0 0,-1 1 0 0 0,1-1-1 0 0,-1 1 1 0 0,0 0 0 0 0,-3 5 174 0 0,0-1 0 0 0,1 1 0 0 0,-1-1 0 0 0,1 1 0 0 0,1 0 0 0 0,-1 0 0 0 0,1 1 0 0 0,0-1 0 0 0,0 0 0 0 0,1 1 0 0 0,-1 9 0 0 0,-3 9 110 0 0,4-23-237 0 0,0 41-35 0 0,1-34 94 0 0,3 2-158 0 0,8 32 6 0 0,-8-33 241 0 0,4-2-264 0 0,25 21 0 0 0,-25-22 3 0 0,0-5-3 0 0,-3-2-68 0 0,1 1 13 0 0,0 0 0 0 0,0 0 0 0 0,0-1 0 0 0,1 1 0 0 0,-1-1 0 0 0,0-1 0 0 0,0 1 0 0 0,0-1 0 0 0,1 0 0 0 0,-1 0 0 0 0,9-3 0 0 0,-7 0-2 0 0,-1 0 0 0 0,1 0 0 0 0,-1-1 0 0 0,0 1 0 0 0,0-2 0 0 0,-1 1 0 0 0,1 0 0 0 0,-1-1 0 0 0,0 0 0 0 0,-1 0 0 0 0,1-1 0 0 0,-1 1 0 0 0,-1-1 0 0 0,7-14 0 0 0,-5 7-5 0 0,0 0-1 0 0,-1 0 1 0 0,-1 0 0 0 0,0-1 0 0 0,-1 0-1 0 0,0-27 1 0 0,-2 35-2 0 0,0 0 0 0 0,-1 0 0 0 0,0 0 0 0 0,0 0 0 0 0,-1 1 0 0 0,0-1 0 0 0,0 0 0 0 0,0 1 0 0 0,-1 0 0 0 0,0-1 0 0 0,0 1 0 0 0,-1 0 0 0 0,0 1 0 0 0,-7-10 0 0 0,9 13 0 0 0,-1-1 0 0 0,0 0 0 0 0,0 1 0 0 0,0-1 0 0 0,0 1 0 0 0,0 0 0 0 0,-1 0 0 0 0,1 0 0 0 0,0 1 0 0 0,-1-1 0 0 0,0 1 0 0 0,1 0 0 0 0,-1 0 0 0 0,0 0 0 0 0,0 0 0 0 0,1 1 0 0 0,-1-1 0 0 0,0 1 0 0 0,0 0 0 0 0,0 0 0 0 0,0 1 0 0 0,0-1 0 0 0,1 1 0 0 0,-1 0 0 0 0,0 0 0 0 0,0 0 0 0 0,-3 2 0 0 0,2-1 20 0 0,0 1 0 0 0,0 0 0 0 0,0 1 0 0 0,0-1 0 0 0,1 1 0 0 0,-1 0-1 0 0,1 0 1 0 0,0 0 0 0 0,0 0 0 0 0,1 1 0 0 0,-1-1 0 0 0,-3 9 0 0 0,3-7-248 0 0,1 0 1 0 0,0 1 0 0 0,0-1-1 0 0,0 1 1 0 0,1 0 0 0 0,0 0-1 0 0,0 0 1 0 0,1 0 0 0 0,-1 13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3T22:05:10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57 160 3223 0 0,'0'0'13'0'0,"0"0"0"0"0,0 0-1 0 0,0 0 1 0 0,0 0-1 0 0,0 0 1 0 0,0 0 0 0 0,0 0-1 0 0,0-1 1 0 0,0 1 0 0 0,0 0-1 0 0,0 0 1 0 0,0 0-1 0 0,0 0 1 0 0,0 0 0 0 0,0 0-1 0 0,0 0 1 0 0,0 0-1 0 0,-1 0 1 0 0,1 0 0 0 0,0-1-1 0 0,0 1 1 0 0,0 0-1 0 0,0 0 1 0 0,0 0 0 0 0,0 0-1 0 0,0 0 1 0 0,0 0-1 0 0,-1 0 1 0 0,1 0 0 0 0,0 0-1 0 0,0 0 1 0 0,0 0-1 0 0,0 0 1 0 0,0 0 0 0 0,0 0-1 0 0,0 0 1 0 0,-1 0-1 0 0,1 0 1 0 0,0 0 0 0 0,0 0-1 0 0,0 0 1 0 0,0 0 0 0 0,0 0-1 0 0,0 0 1 0 0,0 0-1 0 0,0 0 1 0 0,-1 1 0 0 0,-1 6 1535 0 0,1 18 1812 0 0,1-15-2848 0 0,-23 173 12141 0 0,18-163-12158 0 0,-1 16 83 0 0,-8-357-250 0 0,13 313-226 0 0,1 0-1 0 0,0-1 1 0 0,0 1 0 0 0,0 0-1 0 0,1-1 1 0 0,0 1 0 0 0,3-11-1 0 0,-3 17-73 0 0,0-1-1 0 0,0 1 0 0 0,0 0 0 0 0,0 0 1 0 0,0 0-1 0 0,0 0 0 0 0,0 0 1 0 0,1 0-1 0 0,-1 0 0 0 0,1 0 0 0 0,-1 0 1 0 0,1 1-1 0 0,0-1 0 0 0,0 0 1 0 0,-1 1-1 0 0,1 0 0 0 0,0-1 1 0 0,1 1-1 0 0,-1 0 0 0 0,0 0 0 0 0,0 0 1 0 0,0 0-1 0 0,1 1 0 0 0,-1-1 1 0 0,0 1-1 0 0,1-1 0 0 0,-1 1 1 0 0,0 0-1 0 0,4 0 0 0 0,5 0 20 0 0,0 1 1 0 0,1 1-1 0 0,-1-1 0 0 0,0 2 0 0 0,-1 0 0 0 0,1 0 1 0 0,0 1-1 0 0,16 8 0 0 0,-22-9-13 0 0,0-1 1 0 0,0 1-1 0 0,-1 0 1 0 0,1 0-1 0 0,-1 0 1 0 0,0 1-1 0 0,0-1 0 0 0,0 1 1 0 0,-1 0-1 0 0,1 0 1 0 0,-1 0-1 0 0,0 1 0 0 0,0-1 1 0 0,0 1-1 0 0,-1 0 1 0 0,1 0-1 0 0,-1 0 1 0 0,0 0-1 0 0,2 10 0 0 0,-5-12 2 0 0,1 0 0 0 0,0 1 0 0 0,-1-1 0 0 0,1 0 0 0 0,-1 0 0 0 0,0 0 0 0 0,0 1 0 0 0,0-1-1 0 0,0 0 1 0 0,-1 0 0 0 0,1-1 0 0 0,-1 1 0 0 0,0 0 0 0 0,0 0 0 0 0,0-1 0 0 0,0 1 0 0 0,0-1 0 0 0,0 0-1 0 0,-1 0 1 0 0,-2 3 0 0 0,-5 3 35 0 0,0-1 1 0 0,-1 0-1 0 0,-20 11 0 0 0,17-12-113 0 0,0 0-1 0 0,-1-1 1 0 0,0-1-1 0 0,-1 0 1 0 0,1-1-1 0 0,-24 2 1 0 0,33-4-1881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1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72 135 6911 0 0,'-1'0'44'0'0,"0"0"0"0"0,0 0 0 0 0,0 0 0 0 0,0 0 0 0 0,0 0-1 0 0,0 0 1 0 0,0 0 0 0 0,0 1 0 0 0,0-1 0 0 0,0 0 0 0 0,0 1 0 0 0,0-1-1 0 0,0 0 1 0 0,0 1 0 0 0,0-1 0 0 0,0 1 0 0 0,0 0 0 0 0,0-1 0 0 0,-1 2-1 0 0,0 0 168 0 0,-1 1 0 0 0,1 0 0 0 0,0 0 0 0 0,0-1 0 0 0,-4 7 0 0 0,0 4 814 0 0,0 0 1 0 0,-3 15 0 0 0,8-26-790 0 0,-9 40 6020 0 0,10-33-5428 0 0,-1 25-188 0 0,0-25 1387 0 0,2 0-1798 0 0,3 26-84 0 0,-4-34-130 0 0,0-1 0 0 0,0 1 0 0 0,0 0-1 0 0,0-1 1 0 0,0 1 0 0 0,0-1-1 0 0,1 1 1 0 0,-1-1 0 0 0,0 1 0 0 0,0 0-1 0 0,0-1 1 0 0,0 1 0 0 0,1-1-1 0 0,-1 1 1 0 0,0-1 0 0 0,1 1-1 0 0,-1-1 1 0 0,0 0 0 0 0,1 1 0 0 0,-1-1-1 0 0,1 1 1 0 0,-1-1 0 0 0,1 1-1 0 0,-1-1-7 0 0,1 0 0 0 0,-1 0 0 0 0,1 0-1 0 0,-1 0 1 0 0,1-1 0 0 0,-1 1-1 0 0,1 0 1 0 0,-1 0 0 0 0,0 0 0 0 0,1 0-1 0 0,-1-1 1 0 0,1 1 0 0 0,-1 0-1 0 0,0 0 1 0 0,1-1 0 0 0,-1 1 0 0 0,0 0-1 0 0,1-1 1 0 0,-1 1 0 0 0,1-1 0 0 0,11-18 98 0 0,0-13-58 0 0,-1-1-1 0 0,-1 0 0 0 0,6-43 0 0 0,-14 63-17 0 0,-2 13-24 0 0,4-26 53 0 0,-4 25-51 0 0,1-1 1 0 0,-1 1-1 0 0,0-1 1 0 0,0 1 0 0 0,0 0-1 0 0,0-1 1 0 0,-1 1-1 0 0,1-1 1 0 0,0 1-1 0 0,-1 0 1 0 0,1-1 0 0 0,-1 1-1 0 0,1 0 1 0 0,-1-1-1 0 0,0 0 1 0 0,-1 3 121 0 0,2 6-95 0 0,2 7 20 0 0,3 2-42 0 0,15 32-12 0 0,14 9 0 0 0,-3-12 16 0 0,-25-37 259 0 0,1 0-198 0 0,19 25 3 0 0,-26-33-68 0 0,1 1 0 0 0,0 0 0 0 0,-1 0 0 0 0,1-1-1 0 0,-1 1 1 0 0,1-1 0 0 0,0 1 0 0 0,0 0 0 0 0,-1-1 0 0 0,1 1-1 0 0,0-1 1 0 0,0 0 0 0 0,0 1 0 0 0,0-1 0 0 0,-1 0 0 0 0,2 1-1 0 0,-1-1-3 0 0,0 0-1 0 0,-1 0 1 0 0,0 0-1 0 0,1 0 0 0 0,-1 0 1 0 0,1-1-1 0 0,-1 1 0 0 0,1 0 1 0 0,-1 0-1 0 0,1 0 0 0 0,-1-1 1 0 0,1 1-1 0 0,-1 0 1 0 0,1 0-1 0 0,-1-1 0 0 0,0 1 1 0 0,1 0-1 0 0,-1-1 0 0 0,0 1 1 0 0,1-1-1 0 0,1-2 24 0 0,-1 1 0 0 0,0-1 1 0 0,1 0-1 0 0,-1 1 0 0 0,0-1 0 0 0,1-4 0 0 0,-2 5 7 0 0,8-24 170 0 0,0-1 0 0 0,-3 0 1 0 0,4-30-1 0 0,-8 42-148 0 0,0-1 0 0 0,-1 0 1 0 0,0 0-1 0 0,-2 0 0 0 0,0 0 0 0 0,-6-26 1 0 0,7 38-101 0 0,-1 0 1 0 0,1 0-1 0 0,-1 0 1 0 0,0 0-1 0 0,0 0 1 0 0,0 1-1 0 0,-1-1 1 0 0,1 0-1 0 0,-1 1 1 0 0,0 0-1 0 0,0 0 1 0 0,-5-5-1 0 0,9 10-2561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2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95 127 1839 0 0,'0'0'320'0'0,"-1"-1"0"0"0,0 1 0 0 0,0 0 0 0 0,1-1 0 0 0,-1 1 0 0 0,0 0 0 0 0,0-1 0 0 0,0 1 0 0 0,0 0 1 0 0,0 0-1 0 0,0 0 0 0 0,0 0 0 0 0,1 0 0 0 0,-1 0 0 0 0,0 0 0 0 0,0 0 0 0 0,0 0 0 0 0,-1 0 0 0 0,-15 10 2357 0 0,12-4-2104 0 0,-1 0-1 0 0,1 0 1 0 0,-5 9-1 0 0,6-9 454 0 0,2-5-50 0 0,0 5 6 0 0,-7 18 2 0 0,7-18 2103 0 0,1 3-2575 0 0,-1 29-31 0 0,2-37-430 0 0,0 0-1 0 0,0 0 1 0 0,0 0-1 0 0,0 1 1 0 0,0-1-1 0 0,0 0 1 0 0,0 0-1 0 0,1 0 1 0 0,-1 0 0 0 0,0 1-1 0 0,1-1 1 0 0,-1 0-1 0 0,1 0 1 0 0,0 0-1 0 0,-1 0 1 0 0,1 0-1 0 0,0 0 1 0 0,-1 0-1 0 0,1-1 1 0 0,0 1 0 0 0,0 0-1 0 0,0 0 1 0 0,0 0-1 0 0,0-1 1 0 0,0 1-1 0 0,0 0 1 0 0,0-1-1 0 0,0 1 1 0 0,0-1-1 0 0,0 0 1 0 0,0 1-1 0 0,0-1 1 0 0,3 1 0 0 0,1-1 1 0 0,0 1 0 0 0,0-1 0 0 0,0 0 1 0 0,1 0-1 0 0,7-2 0 0 0,-9 2 28 0 0,6-2-57 0 0,-1 0 0 0 0,0 0 1 0 0,0-1-1 0 0,0 0 0 0 0,0-1 0 0 0,-1 0 0 0 0,1 0 0 0 0,-1 0 0 0 0,0-1 1 0 0,0-1-1 0 0,-1 1 0 0 0,0-1 0 0 0,9-9 0 0 0,-11 9-8 0 0,0 1 0 0 0,0 0 0 0 0,-1-1 0 0 0,0 0 0 0 0,0 0 0 0 0,0 0 0 0 0,-1-1 0 0 0,0 1 0 0 0,0-1 0 0 0,0 0 0 0 0,-1 0 0 0 0,0 0-1 0 0,-1 0 1 0 0,1 0 0 0 0,-1 0 0 0 0,-1 0 0 0 0,1 0 0 0 0,-2-8 0 0 0,1 11-8 0 0,-1 0-1 0 0,1 0 1 0 0,-1 1-1 0 0,0-1 1 0 0,-1 0-1 0 0,1 0 1 0 0,-1 1-1 0 0,1-1 0 0 0,-1 1 1 0 0,0 0-1 0 0,-1-1 1 0 0,1 1-1 0 0,0 0 1 0 0,-1 0-1 0 0,0 0 1 0 0,1 1-1 0 0,-7-5 1 0 0,4 4 15 0 0,0-1-1 0 0,0 2 1 0 0,-1-1 0 0 0,1 1-1 0 0,-1 0 1 0 0,0 0 0 0 0,1 0 0 0 0,-1 1-1 0 0,0-1 1 0 0,0 2 0 0 0,-6-1-1 0 0,4 0 10 0 0,0 1-1 0 0,0 1 0 0 0,0 0 0 0 0,0 0 0 0 0,1 0 0 0 0,-1 1 0 0 0,0 0 0 0 0,-9 4 0 0 0,12-4-19 0 0,0 1 1 0 0,1-1-1 0 0,-1 0 0 0 0,1 1 1 0 0,0 0-1 0 0,0 0 0 0 0,0 1 0 0 0,0-1 1 0 0,0 1-1 0 0,1-1 0 0 0,0 1 1 0 0,-6 9-1 0 0,3 5 47 0 0,5-13-58 0 0,0 1 0 0 0,1 0-1 0 0,-1 0 1 0 0,1 0 0 0 0,1 0-1 0 0,0 7 1 0 0,2 0-23 0 0,1 0 0 0 0,6 16 1 0 0,-5-17-65 0 0,3-5-149 0 0,25 22-163 0 0,-25-22-106 0 0,2-4-1459 0 0,37 10-5732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3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44 216 8287 0 0,'-6'9'2576'0'0,"3"2"-1937"0"0,-7 30 164 0 0,7-31 77 0 0,1 0 14 0 0,-8 30 57 0 0,7-30 1517 0 0,2-2-1159 0 0,-1 2-833 0 0,-1 7 5 0 0,2 0 2826 0 0,8-16-3234 0 0,19 3 6 0 0,-24-4-71 0 0,-1-1 1 0 0,0 0-1 0 0,1 1 1 0 0,-1-1-1 0 0,0 0 0 0 0,0 0 1 0 0,0 0-1 0 0,0 1 0 0 0,0-1 1 0 0,0-1-1 0 0,0 1 0 0 0,0 0 1 0 0,0 0-1 0 0,0 0 0 0 0,-1 0 1 0 0,1 0-1 0 0,0-1 1 0 0,-1 1-1 0 0,1 0 0 0 0,-1-1 1 0 0,0 1-1 0 0,1-2 0 0 0,2-4 27 0 0,68-152 299 0 0,-64 144-267 0 0,-7 13-52 0 0,2-3 104 0 0,4 25-2 0 0,5 26-52 0 0,-8-35 4 0 0,1-1 17 0 0,12 31-14 0 0,-12-31 5 0 0,1-2 0 0 0,18 27-10 0 0,-17-26 154 0 0,0-6-149 0 0,20 7 14 0 0,-26-10-81 0 0,1 1 0 0 0,-1-1 0 0 0,1 0 0 0 0,-1 0 0 0 0,0 0 1 0 0,1 0-1 0 0,-1 0 0 0 0,1 0 0 0 0,-1 0 0 0 0,1 0 0 0 0,-1 0 0 0 0,1 0 0 0 0,-1 0 0 0 0,1-1 1 0 0,-1 1-1 0 0,1 0 0 0 0,-1 0 0 0 0,0 0 0 0 0,1-1 0 0 0,-1 1 0 0 0,1 0 0 0 0,-1 0 1 0 0,0-1-1 0 0,1 1 0 0 0,-1 0 0 0 0,1-1 0 0 0,-1 1 0 0 0,0 0 0 0 0,0-1 0 0 0,1 1 0 0 0,-1-1 1 0 0,0 1-1 0 0,1-1 0 0 0,4-16 103 0 0,-4 13-65 0 0,5-18 61 0 0,0 0 0 0 0,2-27-1 0 0,0 5 23 0 0,-1 9-362 0 0,-1 0-1 0 0,-1-1 0 0 0,-2 1 0 0 0,-2-40 0 0 0,-4 62-2271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5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29 6911 0 0,'-3'0'263'0'0,"0"-1"1"0"0,0 1-1 0 0,0 0 0 0 0,-1 0 0 0 0,1 0 0 0 0,0 0 0 0 0,0 0 0 0 0,-1 1 0 0 0,1-1 0 0 0,0 1 0 0 0,0 0 0 0 0,0 0 0 0 0,0 0 0 0 0,0 0 1 0 0,0 1-1 0 0,0-1 0 0 0,0 1 0 0 0,-3 2 0 0 0,1 0 288 0 0,-1 0 0 0 0,1 0 1 0 0,0 1-1 0 0,0 0 1 0 0,0 0-1 0 0,0 0 0 0 0,-5 10 2742 0 0,7-4-2637 0 0,-6 33-16 0 0,7-33 704 0 0,4 0-1023 0 0,5 32-28 0 0,-5-32 265 0 0,4-3-466 0 0,20 24-11 0 0,-20-24-1 0 0,-1-7 1 0 0,0 1-53 0 0,0-1-1 0 0,-1 0 0 0 0,1 0 0 0 0,0 0 1 0 0,0-1-1 0 0,0 1 0 0 0,0-1 0 0 0,0-1 0 0 0,0 1 1 0 0,0-1-1 0 0,0 0 0 0 0,0 0 0 0 0,-1 0 1 0 0,1 0-1 0 0,0-1 0 0 0,7-4 0 0 0,-5 2-18 0 0,0-1-1 0 0,0-1 1 0 0,-1 1-1 0 0,0-1 1 0 0,0 0-1 0 0,-1 0 1 0 0,0 0-1 0 0,0-1 1 0 0,0 0-1 0 0,-1 0 1 0 0,0 0-1 0 0,0-1 1 0 0,0 1-1 0 0,-1-1 1 0 0,-1 0-1 0 0,1 0 1 0 0,1-10 0 0 0,-3 13-10 0 0,0 1 1 0 0,-1-1 0 0 0,1 1-1 0 0,-1-1 1 0 0,0 1 0 0 0,0-1 0 0 0,-1 0-1 0 0,1 1 1 0 0,-1-1 0 0 0,0 1-1 0 0,0-1 1 0 0,0 1 0 0 0,-1-1 0 0 0,0 1-1 0 0,0 0 1 0 0,0 0 0 0 0,0 0-1 0 0,0 0 1 0 0,-1 0 0 0 0,0 0 0 0 0,0 1-1 0 0,0-1 1 0 0,0 1 0 0 0,0 0-1 0 0,-1 0 1 0 0,1 0 0 0 0,-1 1 0 0 0,0-1-1 0 0,0 1 1 0 0,0-1 0 0 0,0 1-1 0 0,-6-1 1 0 0,4 1 4 0 0,0 0-1 0 0,-1 1 0 0 0,1 0 1 0 0,0 0-1 0 0,-1 0 0 0 0,1 1 1 0 0,0 0-1 0 0,-1 1 0 0 0,1-1 1 0 0,0 1-1 0 0,-1 0 0 0 0,1 1 1 0 0,-12 3-1 0 0,11-2-1 0 0,0 0-1 0 0,0 1 0 0 0,0-1 1 0 0,1 1-1 0 0,-1 0 1 0 0,1 1-1 0 0,0 0 0 0 0,0 0 1 0 0,0 0-1 0 0,1 1 1 0 0,-6 7-1 0 0,5-4-26 0 0,5-8-109 0 0,1 11-576 0 0,2 33-68 0 0,-1-34-199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5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27 175 7367 0 0,'-1'0'32'0'0,"1"0"-1"0"0,-1 0 1 0 0,1 0 0 0 0,0 0-1 0 0,-1 1 1 0 0,1-1-1 0 0,0 0 1 0 0,-1 0-1 0 0,1 0 1 0 0,0 1-1 0 0,-1-1 1 0 0,1 0 0 0 0,0 1-1 0 0,-1-1 1 0 0,1 0-1 0 0,0 1 1 0 0,0-1-1 0 0,0 0 1 0 0,-1 1-1 0 0,1-1 1 0 0,0 0 0 0 0,0 1-1 0 0,0-1 1 0 0,0 1-1 0 0,0-1 1 0 0,-1 0-1 0 0,1 1 1 0 0,0-1-1 0 0,0 1 1 0 0,0-1-1 0 0,0 0 1 0 0,0 1 0 0 0,0-1-1 0 0,1 1 1 0 0,-3 21 3911 0 0,-5 25-3269 0 0,5-35 2820 0 0,0-1-2291 0 0,-3 34-190 0 0,3-34 3163 0 0,8-4-4116 0 0,16 17-36 0 0,-22-24-22 0 0,0 1 0 0 0,1-1 0 0 0,-1 0 0 0 0,1 0 0 0 0,-1 0 0 0 0,0 0 0 0 0,1 0 0 0 0,-1 0 0 0 0,1 0 0 0 0,-1 0 0 0 0,1 0 0 0 0,-1 0-1 0 0,0 0 1 0 0,1 0 0 0 0,-1 0 0 0 0,1 0 0 0 0,-1 0 0 0 0,0 0 0 0 0,1 0 0 0 0,-1 0 0 0 0,1 0 0 0 0,-1-1 0 0 0,0 1 0 0 0,1 0 0 0 0,-1 0 0 0 0,0-1 0 0 0,1 1 0 0 0,-1 0 0 0 0,0 0 0 0 0,1-1 0 0 0,-1 1 0 0 0,0 0-1 0 0,0-1 1 0 0,1 1 0 0 0,-1 0 0 0 0,0-1 0 0 0,0 1 0 0 0,0-1 0 0 0,1 0 0 0 0,8-18 45 0 0,-7 16-37 0 0,16-40 120 0 0,22-78 1 0 0,-27 72 16 0 0,-11 64 23 0 0,1 1-159 0 0,15 33-11 0 0,5-2 16 0 0,-18-38 160 0 0,1-2-80 0 0,-2-3-74 0 0,19 21 45 0 0,-20-23-50 0 0,-1 0 1 0 0,0 0-1 0 0,1 0 1 0 0,-1 0-1 0 0,1-1 1 0 0,-1 1-1 0 0,1-1 1 0 0,-1 0-1 0 0,1 0 1 0 0,0 0-1 0 0,4 1 1 0 0,-6-2-6 0 0,0 0 0 0 0,0 0 0 0 0,0 0 0 0 0,0 0 0 0 0,0-1 1 0 0,0 1-1 0 0,0 0 0 0 0,0 0 0 0 0,0-1 0 0 0,0 1 0 0 0,0-1 0 0 0,0 1 1 0 0,-1-1-1 0 0,1 1 0 0 0,0-1 0 0 0,0 1 0 0 0,0-1 0 0 0,0 0 0 0 0,-1 1 0 0 0,1-1 1 0 0,0 0-1 0 0,-1 0 0 0 0,1 0 0 0 0,0 1 0 0 0,-1-1 0 0 0,1 0 0 0 0,-1 0 1 0 0,0 0-1 0 0,1 0 0 0 0,-1 0 0 0 0,0 0 0 0 0,1-2 0 0 0,1-5 75 0 0,-1 1-1 0 0,0-1 0 0 0,0-11 1 0 0,0 8-23 0 0,5-102 99 0 0,-4 41-91 0 0,-2 44-2235 0 0,0 25 1527 0 0,0 0-1 0 0,0 0 1 0 0,-1 1-1 0 0,1-1 0 0 0,-1 1 1 0 0,0-1-1 0 0,0 0 1 0 0,-1-3-1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14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0 547 9215 0 0,'2'2'2268'0'0,"1"1"-220"0"0,5-7-460 0 0,48-44 4648 0 0,-31 25-5873 0 0,-1-1-1 0 0,-1-1 0 0 0,22-31 0 0 0,-21 22-257 0 0,-1-1 0 0 0,-2-1-1 0 0,22-51 1 0 0,-29 55-6 0 0,-7 18-39 0 0,-1 0-1 0 0,-1 0 0 0 0,0 0 0 0 0,0-1 1 0 0,-2 0-1 0 0,0 0 0 0 0,2-21 0 0 0,-6 26 138 0 0,-2 17-97 0 0,0 18-21 0 0,4 39 25 0 0,-2 60 139 0 0,1-55-93 0 0,12 107 0 0 0,-1-18 150 0 0,-11-157-300 0 0,0-1 0 0 0,0 1 0 0 0,0 0 0 0 0,0 0 0 0 0,0 0 0 0 0,-1-1 0 0 0,1 1 0 0 0,0 0 0 0 0,0 0 0 0 0,-1-1 0 0 0,1 1 0 0 0,-1 0 0 0 0,1-1 0 0 0,-1 1 0 0 0,1 0 0 0 0,-1-1 0 0 0,1 1 0 0 0,-1-1 0 0 0,1 1 0 0 0,-1-1 0 0 0,0 1 0 0 0,1-1 0 0 0,-1 1 0 0 0,0-1 0 0 0,1 0 0 0 0,-1 1 0 0 0,0-1 0 0 0,0 0 0 0 0,1 1 0 0 0,-1-1 0 0 0,0 0 0 0 0,0 0 0 0 0,0 0 0 0 0,1 0 0 0 0,-1 0 0 0 0,0 0 0 0 0,-1 0 0 0 0,-6 0 0 0 0,1-1 0 0 0,0 0 0 0 0,-11-2 0 0 0,1 0 0 0 0,5 3 0 0 0,1 1 0 0 0,-1 0 0 0 0,1 0 0 0 0,0 1 0 0 0,0 1 0 0 0,0 0 0 0 0,-12 5 0 0 0,106-17 16 0 0,-7-11 624 0 0,-14 3-625 0 0,-60 17-76 0 0,-1 0 0 0 0,1-1-1 0 0,0 1 1 0 0,-1 0 0 0 0,1 0 0 0 0,0 0 0 0 0,-1 0 0 0 0,1 0 0 0 0,0 0 0 0 0,-1 1 0 0 0,3 0-1 0 0,1 1-491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34.2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13 919 0 0,'-2'-1'283'0'0,"1"0"-1"0"0,0 0 0 0 0,0 0 1 0 0,0 0-1 0 0,-1 0 0 0 0,1 0 1 0 0,-1 0-1 0 0,1 0 0 0 0,0 0 1 0 0,-1 1-1 0 0,0-1 0 0 0,1 1 1 0 0,-1-1-1 0 0,-1 0 0 0 0,2 1-129 0 0,1 0 0 0 0,0 0 0 0 0,-1 1 0 0 0,1-1 0 0 0,-1 0 0 0 0,1 0 0 0 0,0 0 0 0 0,-1 0 0 0 0,1 0 0 0 0,-1 0 0 0 0,1 1 0 0 0,0-1 0 0 0,-1 0 0 0 0,1 0 0 0 0,0 0 0 0 0,-1 1 0 0 0,1-1 0 0 0,0 0 0 0 0,-1 1 0 0 0,1-1 0 0 0,0 0 0 0 0,-1 1 0 0 0,-2 14 2813 0 0,3-12-2640 0 0,0 0 0 0 0,1-1 0 0 0,-1 1 0 0 0,1 0 0 0 0,-1-1 0 0 0,1 1 1 0 0,0-1-1 0 0,0 1 0 0 0,0-1 0 0 0,0 1 0 0 0,0-1 0 0 0,1 0 0 0 0,-1 0 0 0 0,1 1 0 0 0,-1-1 0 0 0,3 2 0 0 0,-2-3-265 0 0,-1 0 0 0 0,0 0 1 0 0,1 0-1 0 0,-1 0 0 0 0,0 0 1 0 0,1 0-1 0 0,-1-1 0 0 0,1 1 0 0 0,-1 0 1 0 0,1-1-1 0 0,0 1 0 0 0,-1-1 1 0 0,1 0-1 0 0,-1 0 0 0 0,1 1 0 0 0,0-1 1 0 0,-1 0-1 0 0,1 0 0 0 0,0 0 1 0 0,-1-1-1 0 0,1 1 0 0 0,0 0 0 0 0,-1-1 1 0 0,1 1-1 0 0,-1-1 0 0 0,1 1 1 0 0,1-2-1 0 0,-2 2-55 0 0,0-1 0 0 0,-1 1 1 0 0,1 0-1 0 0,-1 0 0 0 0,1-1 1 0 0,-1 1-1 0 0,1 0 0 0 0,-1-1 0 0 0,0 1 1 0 0,1 0-1 0 0,-1-1 0 0 0,1 1 1 0 0,-1-1-1 0 0,0 1 0 0 0,1 0 0 0 0,-1-1 1 0 0,0 1-1 0 0,0-1 0 0 0,1 1 1 0 0,-1-1-1 0 0,0 1 0 0 0,0-1 1 0 0,0 0-1 0 0,1 1 0 0 0,-1-1 0 0 0,0 1 1 0 0,0-1-1 0 0,0 1 0 0 0,0-1 1 0 0,0 0-1 0 0,-1-1 24 0 0,1 1 0 0 0,-1 0 0 0 0,1-1 0 0 0,-1 1 0 0 0,0 0-1 0 0,0 0 1 0 0,1 0 0 0 0,-1 0 0 0 0,0 0 0 0 0,0 0 0 0 0,0 0 0 0 0,-2-1 0 0 0,0-1 31 0 0,0 1 0 0 0,0 0 0 0 0,0 0-1 0 0,0 1 1 0 0,0-1 0 0 0,0 1 0 0 0,-1-1 0 0 0,1 1 0 0 0,-1 0-1 0 0,-3 0 1 0 0,5 1-11 0 0,0 0 0 0 0,0 0 0 0 0,0 0-1 0 0,-1 0 1 0 0,1 1 0 0 0,0-1 0 0 0,0 1-1 0 0,0-1 1 0 0,0 1 0 0 0,0 0 0 0 0,0 0 0 0 0,1 0-1 0 0,-1 0 1 0 0,-2 2 0 0 0,3-3-36 0 0,0 1-1 0 0,1 0 1 0 0,-1 0 0 0 0,0 0 0 0 0,1 0 0 0 0,-1 0-1 0 0,1 0 1 0 0,-1 0 0 0 0,1 0 0 0 0,-1 0 0 0 0,1 0-1 0 0,0 0 1 0 0,-1 0 0 0 0,1 0 0 0 0,0 0 0 0 0,0 1-1 0 0,0-1 1 0 0,0 0 0 0 0,0 0 0 0 0,0 0-1 0 0,0 0 1 0 0,0 0 0 0 0,1 0 0 0 0,-1 0 0 0 0,0 1-1 0 0,1-1 1 0 0,-1 0 0 0 0,1 1 0 0 0,0-1-2 0 0,0 0 1 0 0,-1 0 0 0 0,1 0-1 0 0,0 0 1 0 0,0 0-1 0 0,0 0 1 0 0,0-1 0 0 0,0 1-1 0 0,0 0 1 0 0,0 0-1 0 0,0-1 1 0 0,1 1-1 0 0,-1-1 1 0 0,0 1 0 0 0,0-1-1 0 0,1 1 1 0 0,-1-1-1 0 0,0 0 1 0 0,0 0 0 0 0,1 1-1 0 0,-1-1 1 0 0,0 0-1 0 0,1 0 1 0 0,-1 0-1 0 0,0 0 1 0 0,1-1 0 0 0,-1 1-1 0 0,0 0 1 0 0,0-1-1 0 0,1 1 1 0 0,0-1 0 0 0,2 0 29 0 0,0 0 1 0 0,0 0 0 0 0,0-1 0 0 0,0 0 0 0 0,0 1 0 0 0,-1-1 0 0 0,1-1 0 0 0,5-3 0 0 0,-8 5-43 0 0,0 1 1 0 0,-1-1-1 0 0,1 1 0 0 0,-1-1 0 0 0,1 1 0 0 0,-1-1 1 0 0,0 1-1 0 0,1-1 0 0 0,-1 0 0 0 0,1 1 0 0 0,-1-1 0 0 0,0 0 1 0 0,0 1-1 0 0,1-1 0 0 0,-1 0 0 0 0,0 1 0 0 0,0-1 1 0 0,0 0-1 0 0,0 1 0 0 0,0-1 0 0 0,0 0 0 0 0,0 0 1 0 0,0 1-1 0 0,0-1 0 0 0,0 0 0 0 0,0 1 0 0 0,-1-2 1 0 0,1 1-1 0 0,-1-1 1 0 0,0 1 0 0 0,0 0 0 0 0,0 0 0 0 0,0 0 0 0 0,0 0 0 0 0,0 0 0 0 0,0 0 0 0 0,0 0 0 0 0,-1 1 0 0 0,1-1 0 0 0,0 0 0 0 0,-2 0 0 0 0,-2-1 4 0 0,0 0 0 0 0,0 0 0 0 0,0 1 0 0 0,0-1 0 0 0,-1 1 0 0 0,-8 0 0 0 0,9 1 48 0 0,0 0 1 0 0,0 1-1 0 0,0 0 1 0 0,0 0 0 0 0,1 1-1 0 0,-1 0 1 0 0,0-1-1 0 0,-8 6 1 0 0,12-7-46 0 0,0 1-1 0 0,0-1 1 0 0,0 1 0 0 0,0 0 0 0 0,0-1-1 0 0,-1 1 1 0 0,1 0 0 0 0,1 0 0 0 0,-1-1-1 0 0,0 1 1 0 0,0 0 0 0 0,0 0 0 0 0,0 0-1 0 0,1 0 1 0 0,-1 0 0 0 0,0 1 0 0 0,1-1-1 0 0,-1 0 1 0 0,1 0 0 0 0,-1 0 0 0 0,1 0-1 0 0,0 1 1 0 0,0-1 0 0 0,-1 0 0 0 0,1 0-1 0 0,0 1 1 0 0,0-1 0 0 0,0 0 0 0 0,0 0-1 0 0,0 1 1 0 0,0-1 0 0 0,1 0 0 0 0,-1 0-1 0 0,0 0 1 0 0,1 1 0 0 0,-1-1 0 0 0,1 0-1 0 0,-1 0 1 0 0,1 0 0 0 0,0 2-1 0 0,1-2-2 0 0,-1 1-1 0 0,1-1 1 0 0,0 1-1 0 0,0-1 1 0 0,-1 0-1 0 0,1 0 0 0 0,0 0 1 0 0,0 0-1 0 0,0 0 1 0 0,0 0-1 0 0,0 0 1 0 0,0-1-1 0 0,0 1 0 0 0,0-1 1 0 0,0 1-1 0 0,1-1 1 0 0,-1 0-1 0 0,0 0 1 0 0,0 0-1 0 0,0 0 0 0 0,0 0 1 0 0,1-1-1 0 0,-1 1 1 0 0,0-1-1 0 0,0 1 1 0 0,0-1-1 0 0,0 0 0 0 0,2-1 1 0 0,-2 2-5 0 0,0-1 1 0 0,0 0-1 0 0,0 0 0 0 0,0 1 1 0 0,0-1-1 0 0,0-1 0 0 0,0 1 1 0 0,0 0-1 0 0,-1 0 0 0 0,1-1 1 0 0,0 1-1 0 0,-1-1 0 0 0,1 1 1 0 0,-1-1-1 0 0,0 0 1 0 0,1 1-1 0 0,-1-1 0 0 0,0 0 1 0 0,0 0-1 0 0,0 0 0 0 0,0 0 1 0 0,-1 0-1 0 0,1 0 0 0 0,-1 0 1 0 0,1 0-1 0 0,-1 0 0 0 0,1 0 1 0 0,-1-3-1 0 0,-1 3 4 0 0,1 1 0 0 0,-1 0 0 0 0,1-1-1 0 0,-1 1 1 0 0,0 0 0 0 0,0-1 0 0 0,0 1 0 0 0,1 0 0 0 0,-1 0-1 0 0,0 0 1 0 0,-1 0 0 0 0,1 0 0 0 0,0 0 0 0 0,0 0-1 0 0,-2-1 1 0 0,2 1-59 0 0,1 1 0 0 0,-1 0 0 0 0,1-1 0 0 0,-1 1 0 0 0,1 0 0 0 0,-1-1 0 0 0,1 1 0 0 0,-1 0-1 0 0,0 0 1 0 0,1-1 0 0 0,-1 1 0 0 0,1 0 0 0 0,-1 0 0 0 0,1 0 0 0 0,-1 0 0 0 0,0 0 0 0 0,1 0 0 0 0,-1 0-1 0 0,1 0 1 0 0,-1 0 0 0 0,0 0 0 0 0,1 0 0 0 0,-1 1 0 0 0,1-1 0 0 0,-1 0 0 0 0,0 0 0 0 0,1 0 0 0 0,-1 1 0 0 0,1-1-1 0 0,-1 0 1 0 0,1 1 0 0 0,-1-1 0 0 0,1 0 0 0 0,-1 1 0 0 0,1-1 0 0 0,0 1 0 0 0,-1-1 0 0 0,1 1 0 0 0,-1 0 0 0 0,1 2-1267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35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132 122 5527 0 0,'-1'-1'250'0'0,"0"0"0"0"0,0 0 1 0 0,0 0-1 0 0,0 0 0 0 0,0 1 0 0 0,-1-1 0 0 0,1 0 0 0 0,0 0 0 0 0,-1 1 0 0 0,1-1 0 0 0,0 1 0 0 0,-1-1 0 0 0,1 1 0 0 0,-1 0 0 0 0,1-1 0 0 0,-1 1 0 0 0,1 0 0 0 0,0 0 0 0 0,-1 0 0 0 0,-2 1 0 0 0,1-1 166 0 0,0 1-1 0 0,1 0 1 0 0,-1 0 0 0 0,0 0-1 0 0,0 1 1 0 0,1-1 0 0 0,-1 0-1 0 0,1 1 1 0 0,-5 3-1 0 0,-1 3 470 0 0,0 0 0 0 0,0 1 0 0 0,0 0 0 0 0,-7 13 0 0 0,11-17-668 0 0,2 0 0 0 0,-1 0 0 0 0,0 0 0 0 0,1 0 0 0 0,0 1 0 0 0,0-1 0 0 0,1 1 0 0 0,-1-1 0 0 0,1 1 0 0 0,0 0 0 0 0,1-1 0 0 0,0 1 0 0 0,-1 0 0 0 0,2 8 0 0 0,0-12 152 0 0,4 8-289 0 0,20 42 157 0 0,-18-47-170 0 0,-6-4-66 0 0,10 7 63 0 0,1 1 0 0 0,1-2-1 0 0,21 11 1 0 0,-26-16-49 0 0,0 0 1 0 0,0 0-1 0 0,0 0 0 0 0,1-1 0 0 0,-1 0 1 0 0,0-1-1 0 0,0 0 0 0 0,1 0 0 0 0,-1-1 1 0 0,0 0-1 0 0,0-1 0 0 0,0 1 0 0 0,0-2 0 0 0,0 1 1 0 0,0-1-1 0 0,0 0 0 0 0,-1 0 0 0 0,1-1 1 0 0,-1 0-1 0 0,11-9 0 0 0,-7 5 9 0 0,-1 0 0 0 0,1-1 0 0 0,-1 0 0 0 0,-1-1 0 0 0,0 0 0 0 0,0 0 0 0 0,-1-1 0 0 0,-1-1 0 0 0,1 1 0 0 0,-2-1 0 0 0,10-22 0 0 0,-13 25-24 0 0,-1 1 0 0 0,0-1 0 0 0,0 1 0 0 0,0-1 0 0 0,-2 0 0 0 0,1 0 0 0 0,-1 0 0 0 0,0 1 0 0 0,0-1 0 0 0,-3-11 0 0 0,2 15 0 0 0,0 0 0 0 0,-1 0 0 0 0,1 0 0 0 0,-1 0 0 0 0,0 1 0 0 0,0-1 0 0 0,-1 1 0 0 0,1 0 0 0 0,-1-1 0 0 0,0 1 0 0 0,0 0 0 0 0,-1 1 0 0 0,1-1 0 0 0,-1 0 0 0 0,1 1 0 0 0,-1 0 0 0 0,0 0 0 0 0,-1 0 0 0 0,-4-3 0 0 0,0 3 5 0 0,-1-1 1 0 0,1 1-1 0 0,-1 0 0 0 0,1 1 0 0 0,-1 0 1 0 0,0 1-1 0 0,0 0 0 0 0,0 1 0 0 0,0 0 0 0 0,0 0 1 0 0,0 1-1 0 0,1 0 0 0 0,-1 1 0 0 0,0 0 1 0 0,0 0-1 0 0,1 1 0 0 0,0 0 0 0 0,-1 1 1 0 0,1 0-1 0 0,1 1 0 0 0,-1 0 0 0 0,0 0 0 0 0,1 1 1 0 0,0 0-1 0 0,-13 13 0 0 0,16-14-3 0 0,3-2-4 0 0,-1 0 0 0 0,1-1 0 0 0,0 1 0 0 0,1 0 0 0 0,-1 0 0 0 0,0 0 0 0 0,1 0 0 0 0,-1 0 0 0 0,1 1 1 0 0,0-1-1 0 0,-1 6 0 0 0,2-7-100 0 0,1 9-1059 0 0,2 34-4445 0 0,-2-33-1904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39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28 3223 0 0,'-1'1'334'0'0,"0"1"0"0"0,-1-1 0 0 0,1 1-1 0 0,0-1 1 0 0,0 1 0 0 0,0 0-1 0 0,0-1 1 0 0,0 1 0 0 0,0 0 0 0 0,0 0-1 0 0,1 0 1 0 0,-1-1 0 0 0,1 1 0 0 0,-1 0-1 0 0,1 3 1 0 0,0-4-186 0 0,0-1 0 0 0,0 1 0 0 0,0 0 0 0 0,0-1 1 0 0,0 1-1 0 0,0-1 0 0 0,1 1 0 0 0,-1-1 0 0 0,0 1 0 0 0,0-1 0 0 0,1 1 0 0 0,-1-1 0 0 0,0 1 1 0 0,1-1-1 0 0,-1 1 0 0 0,0-1 0 0 0,1 0 0 0 0,-1 1 0 0 0,1-1 0 0 0,-1 1 0 0 0,1-1 0 0 0,1 1 13 0 0,-1 0 0 0 0,0-1-1 0 0,1 0 1 0 0,-1 1 0 0 0,1-1-1 0 0,-1 0 1 0 0,1 0 0 0 0,-1 0-1 0 0,1 0 1 0 0,-1 0 0 0 0,1 0-1 0 0,1 0 1 0 0,1-1 17 0 0,-1 0 0 0 0,1 0 0 0 0,-1-1 0 0 0,0 1 0 0 0,1-1 0 0 0,-1 0 1 0 0,0 0-1 0 0,0 0 0 0 0,0 0 0 0 0,0 0 0 0 0,-1 0 0 0 0,4-4 0 0 0,-5 5-141 0 0,-1 1-1 0 0,1-1 0 0 0,0 0 1 0 0,0 0-1 0 0,-1 0 1 0 0,1 1-1 0 0,0-1 1 0 0,-1 0-1 0 0,1 0 1 0 0,-1 0-1 0 0,1 0 1 0 0,-1 0-1 0 0,0 0 1 0 0,1 0-1 0 0,-1 0 1 0 0,0 0-1 0 0,0 0 1 0 0,0 0-1 0 0,0 0 1 0 0,1 0-1 0 0,-1 0 1 0 0,-1 0-1 0 0,1 0 1 0 0,0 0-1 0 0,0 0 1 0 0,0-1-1 0 0,-1 1 1 0 0,1 0-1 0 0,0 0 1 0 0,-1 0-1 0 0,1 1 0 0 0,-1-1 1 0 0,1 0-1 0 0,-1 0 1 0 0,1 0-1 0 0,-1 0 1 0 0,0 0-1 0 0,1 1 1 0 0,-1-1-1 0 0,0 0 1 0 0,0 0-1 0 0,0 1 1 0 0,1-1-1 0 0,-1 1 1 0 0,-2-2-1 0 0,1 2 23 0 0,1-1-1 0 0,-1 0 1 0 0,0 1-1 0 0,0 0 1 0 0,0-1-1 0 0,0 1 1 0 0,-1 0-1 0 0,1 0 1 0 0,0 0-1 0 0,0 0 1 0 0,0 0-1 0 0,0 1 1 0 0,0-1-1 0 0,0 1 1 0 0,0-1-1 0 0,0 1 1 0 0,1 0-1 0 0,-1 0 1 0 0,0-1-1 0 0,0 1 1 0 0,0 1-1 0 0,1-1 1 0 0,-3 2-1 0 0,2-2-92 0 0,-1 1-1 0 0,1-1 1 0 0,0 1-1 0 0,0 0 1 0 0,1 0-1 0 0,-1 0 1 0 0,0 0-1 0 0,0 0 0 0 0,1 0 1 0 0,0 0-1 0 0,-1 0 1 0 0,1 1-1 0 0,0-1 1 0 0,0 1-1 0 0,0-1 1 0 0,0 1-1 0 0,1-1 1 0 0,-1 3-1 0 0,1 1-1530 0 0,4 0-4618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01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88 2759 0 0,'0'-1'207'0'0,"1"0"-123"0"0,0 2 133 0 0,0-1 1 0 0,0 0-1 0 0,0 0 0 0 0,0 0 0 0 0,0-1 1 0 0,0 1-1 0 0,0 0 0 0 0,0 0 0 0 0,0 0 1 0 0,0-1-1 0 0,0 1 0 0 0,0-1 0 0 0,0 1 1 0 0,0 0-1 0 0,0-1 0 0 0,0 0 0 0 0,0 1 1 0 0,0-1-1 0 0,0 1 0 0 0,-1-1 0 0 0,1 0 1 0 0,0 0-1 0 0,-1 0 0 0 0,1 1 0 0 0,0-1 1 0 0,-1 0-1 0 0,1 0 0 0 0,-1 0 0 0 0,1 0 1 0 0,-1 0-1 0 0,1-2 0 0 0,0 1 783 0 0,-1 2-893 0 0,0-1 0 0 0,1 1 0 0 0,-1 0 0 0 0,0 0 0 0 0,0-1 0 0 0,0 1 0 0 0,0 0 0 0 0,0 0 0 0 0,1-1 1 0 0,-1 1-1 0 0,0 0 0 0 0,0 0 0 0 0,0-1 0 0 0,0 1 0 0 0,0 0 0 0 0,0 0 0 0 0,0-1 0 0 0,0 1 0 0 0,0 0 0 0 0,0 0 0 0 0,0-1 0 0 0,0 1 0 0 0,0 0 0 0 0,0-1 0 0 0,-1 1 0 0 0,1 0 0 0 0,0 0 0 0 0,0-1 0 0 0,0 1 1 0 0,0 0-1 0 0,0 0 0 0 0,0 0 0 0 0,-1-1 0 0 0,1 1 0 0 0,0 0 0 0 0,-11 0 1284 0 0,10 1-1337 0 0,0-1 1 0 0,-1 1 0 0 0,1 0-1 0 0,0-1 1 0 0,0 1-1 0 0,0 0 1 0 0,-1-1 0 0 0,1 1-1 0 0,0 0 1 0 0,0 0 0 0 0,0 0-1 0 0,0 0 1 0 0,1 0-1 0 0,-1 0 1 0 0,0 1 0 0 0,0-1-1 0 0,1 0 1 0 0,-1 0 0 0 0,-1 3-1 0 0,2-2 11 0 0,0-1 0 0 0,-1 1 0 0 0,1-1 0 0 0,0 0 0 0 0,0 1 0 0 0,0-1-1 0 0,0 1 1 0 0,0-1 0 0 0,0 1 0 0 0,1-1 0 0 0,-1 1 0 0 0,0-1 0 0 0,1 1 0 0 0,-1-1-1 0 0,1 1 1 0 0,-1-1 0 0 0,1 0 0 0 0,0 0 0 0 0,0 1 0 0 0,0-1 0 0 0,-1 0 0 0 0,1 0 0 0 0,0 0-1 0 0,2 2 1 0 0,0-2-16 0 0,-1 1-1 0 0,1-1 0 0 0,-1 0 1 0 0,1 0-1 0 0,0 0 0 0 0,-1 0 1 0 0,1-1-1 0 0,0 1 0 0 0,0-1 1 0 0,-1 1-1 0 0,1-1 1 0 0,4 0-1 0 0,-6 0-23 0 0,1 0 0 0 0,0 0 1 0 0,0 0-1 0 0,-1 0 0 0 0,1 0 1 0 0,0-1-1 0 0,-1 1 0 0 0,1 0 1 0 0,0-1-1 0 0,-1 1 0 0 0,1-1 1 0 0,-1 1-1 0 0,1-1 0 0 0,-1 0 0 0 0,1 0 1 0 0,-1 0-1 0 0,1 0 0 0 0,-1 0 1 0 0,0 0-1 0 0,1 0 0 0 0,-1 0 1 0 0,0-1-1 0 0,0 1 0 0 0,0 0 1 0 0,0-1-1 0 0,0 1 0 0 0,0-1 0 0 0,-1 1 1 0 0,1-1-1 0 0,0 1 0 0 0,-1-1 1 0 0,1 1-1 0 0,-1-1 0 0 0,1 0 1 0 0,-1 1-1 0 0,0-1 0 0 0,0 0 1 0 0,0 1-1 0 0,0-1 0 0 0,0 0 0 0 0,0-2 1 0 0,-1 1 1 0 0,1 1 1 0 0,-1-1-1 0 0,0 0 1 0 0,1 0-1 0 0,-1 1 1 0 0,-1-1-1 0 0,1 1 1 0 0,0-1-1 0 0,-1 1 1 0 0,1-1-1 0 0,-1 1 1 0 0,0 0-1 0 0,1-1 1 0 0,-1 1-1 0 0,0 0 1 0 0,0 0-1 0 0,-1 1 1 0 0,1-1-1 0 0,0 0 1 0 0,-1 1-1 0 0,1-1 1 0 0,-1 1-1 0 0,1 0 1 0 0,-6-2 0 0 0,5 3 3 0 0,-1-1 0 0 0,1 1 0 0 0,-1 0 0 0 0,1 0 0 0 0,-1 0 0 0 0,1 0 0 0 0,-1 1 0 0 0,1 0 0 0 0,0-1 0 0 0,-1 1 0 0 0,1 0 0 0 0,0 1 0 0 0,0-1 0 0 0,0 1 0 0 0,-1-1 0 0 0,2 1 0 0 0,-5 3 0 0 0,5-4-1 0 0,0 0 1 0 0,0 1 0 0 0,0-1 0 0 0,1 1-1 0 0,-1 0 1 0 0,1 0 0 0 0,-1-1-1 0 0,1 1 1 0 0,0 0 0 0 0,-1 0 0 0 0,1 0-1 0 0,0 0 1 0 0,1 0 0 0 0,-1 0 0 0 0,0 1-1 0 0,0-1 1 0 0,1 0 0 0 0,-1 0 0 0 0,1 1-1 0 0,0-1 1 0 0,0 0 0 0 0,0 1-1 0 0,0-1 1 0 0,0 0 0 0 0,0 0 0 0 0,1 1-1 0 0,0 3 1 0 0,-1-5-27 0 0,1 0 0 0 0,-1 0-1 0 0,1 0 1 0 0,-1 0 0 0 0,1 0 0 0 0,0 1-1 0 0,-1-1 1 0 0,1 0 0 0 0,0-1 0 0 0,0 1 0 0 0,-1 0-1 0 0,1 0 1 0 0,0 0 0 0 0,0 0 0 0 0,0-1-1 0 0,0 1 1 0 0,0 0 0 0 0,0-1 0 0 0,0 1-1 0 0,0-1 1 0 0,1 1 0 0 0,-1-1 0 0 0,0 0-1 0 0,0 1 1 0 0,0-1 0 0 0,0 0 0 0 0,1 0-1 0 0,-1 0 1 0 0,0 0 0 0 0,0 0 0 0 0,0 0 0 0 0,1 0-1 0 0,-1 0 1 0 0,0 0 0 0 0,0-1 0 0 0,0 1-1 0 0,1 0 1 0 0,-1-1 0 0 0,0 1 0 0 0,1-1-1 0 0,1 0 0 0 0,-1-1-1 0 0,1 1 0 0 0,-1 0 0 0 0,1-1 0 0 0,-1 0 1 0 0,0 1-1 0 0,1-1 0 0 0,-1 0 0 0 0,0 0 1 0 0,0 0-1 0 0,-1 0 0 0 0,1-1 0 0 0,0 1 0 0 0,-1 0 1 0 0,1-1-1 0 0,1-3 0 0 0,-2 3 0 0 0,0 1-1 0 0,-1-1 1 0 0,1 1-1 0 0,-1-1 1 0 0,1 1-1 0 0,-1-1 1 0 0,0 1-1 0 0,0-1 1 0 0,0 1-1 0 0,0-1 1 0 0,0 1-1 0 0,-1-1 1 0 0,1 1-1 0 0,-1 0 1 0 0,0-1-1 0 0,1 1 1 0 0,-1-1-1 0 0,0 1 1 0 0,0 0-1 0 0,-1 0 1 0 0,1 0-1 0 0,0 0 1 0 0,-1-1-1 0 0,1 2 1 0 0,-1-1-1 0 0,0 0 0 0 0,0 0 1 0 0,0 0-1 0 0,1 1 1 0 0,-2-1-1 0 0,1 1 1 0 0,0 0-1 0 0,0 0 1 0 0,0-1-1 0 0,-1 1 1 0 0,1 1-1 0 0,0-1 1 0 0,-1 0-1 0 0,1 0 1 0 0,-1 1-1 0 0,1 0 1 0 0,-1-1-1 0 0,1 1 1 0 0,-1 0-1 0 0,1 0 1 0 0,-1 0-1 0 0,1 1 1 0 0,-1-1-1 0 0,-3 1 1 0 0,3 0 27 0 0,-1 0 1 0 0,1 0-1 0 0,-1 0 1 0 0,1 0-1 0 0,-1 1 1 0 0,1-1-1 0 0,0 1 1 0 0,-4 2-1 0 0,6-3-63 0 0,1-1 1 0 0,-1 1-1 0 0,0 0 0 0 0,1-1 1 0 0,-1 1-1 0 0,0 0 1 0 0,1-1-1 0 0,-1 1 0 0 0,1 0 1 0 0,-1 0-1 0 0,1 0 0 0 0,0-1 1 0 0,-1 1-1 0 0,1 0 0 0 0,0 0 1 0 0,0 0-1 0 0,-1 0 0 0 0,1 0 1 0 0,0 0-1 0 0,0 0 0 0 0,0 0 1 0 0,0-1-1 0 0,0 1 1 0 0,0 0-1 0 0,0 0 0 0 0,1 0 1 0 0,-1 0-1 0 0,0 0 0 0 0,0 0 1 0 0,1 0-1 0 0,-1-1 0 0 0,1 1 1 0 0,-1 0-1 0 0,0 0 0 0 0,1 0 1 0 0,0-1-1 0 0,0 2 0 0 0,2 2-987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8:59:51.8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15 186 919 0 0,'-2'-2'91'0'0,"1"-1"-1"0"0,-1 1 1 0 0,1 0-1 0 0,-1-1 1 0 0,1 1-1 0 0,0-1 0 0 0,0 1 1 0 0,0-1-1 0 0,1 1 1 0 0,-1-1-1 0 0,1 0 0 0 0,-1-5 1 0 0,2-13 2653 0 0,0 19-2190 0 0,-1 1 0 0 0,1-1 1 0 0,-1 1-1 0 0,1-1 0 0 0,-1 1 0 0 0,1 0 0 0 0,0-1 1 0 0,-1 1-1 0 0,1 0 0 0 0,2-2 0 0 0,-2 12 4999 0 0,-2 14-3242 0 0,-1 8-861 0 0,1-1 1 0 0,4 33-1 0 0,-2-54-1153 0 0,0 1-153 0 0,3 51 408 0 0,10 77 256 0 0,-12-127-635 0 0,1 0-98 0 0,9 33-3 0 0,-9-33 71 0 0,1 1-73 0 0,15 35 16 0 0,-15-35-16 0 0,0-3-11 0 0,0 3-41 0 0,3 7 1 0 0,0-1 1 0 0,12 21-1 0 0,-19-39-19 0 0,0 0 0 0 0,0 0 0 0 0,0 1 0 0 0,0-1 0 0 0,0 0 0 0 0,1 0 0 0 0,-1 0 0 0 0,0 0 0 0 0,0 1 0 0 0,0-1 0 0 0,0 0 0 0 0,0 0 0 0 0,0 0 0 0 0,0 0 0 0 0,0 0 0 0 0,1 0 0 0 0,-1 1 0 0 0,0-1 0 0 0,0 0 0 0 0,0 0 0 0 0,0 0 0 0 0,0 0 0 0 0,1 0 0 0 0,-1 0 0 0 0,0 0 0 0 0,0 0 0 0 0,0 0 0 0 0,0 0 0 0 0,1 0 0 0 0,-1 0 0 0 0,0 0 0 0 0,0 0 0 0 0,0 0 0 0 0,0 0 0 0 0,1 0 0 0 0,-1 0 0 0 0,0 0 0 0 0,0 0 0 0 0,0 0 0 0 0,0 0 0 0 0,1 0 0 0 0,-1 0 0 0 0,0 0 0 0 0,0 0 0 0 0,0 0 0 0 0,0-1 0 0 0,1 1 0 0 0,4-10 0 0 0,1-15 0 0 0,0-1 95 0 0,0 0 0 0 0,2 1 0 0 0,20-48 0 0 0,46-69 634 0 0,4-9-261 0 0,-35 65-321 0 0,-26 53-53 0 0,25-62 0 0 0,-26 56-315 0 0,-24 53-2213 0 0,4-3 1697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09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981 12 5527 0 0,'0'0'423'0'0,"-2"-11"2439"0"0,-3 11 1457 0 0,4 1-4074 0 0,1-1-1 0 0,-1 1 1 0 0,0-1 0 0 0,1 1 0 0 0,-1 0 0 0 0,1 0 0 0 0,-1-1 0 0 0,1 1 0 0 0,-1 0 0 0 0,1 0 0 0 0,0-1-1 0 0,-1 1 1 0 0,1 0 0 0 0,0 0 0 0 0,0 0 0 0 0,0 0 0 0 0,-1 0 0 0 0,1 0 0 0 0,0 1 0 0 0,0 36 286 0 0,-1 12 2001 0 0,12 97-1 0 0,-8-109-2406 0 0,0 5-103 0 0,-2-32 31 0 0,-1 0 0 0 0,5 89 227 0 0,1 55 309 0 0,-6-136-474 0 0,2 41-93 0 0,1-4 91 0 0,-3-45 1259 0 0,1 0-996 0 0,3 34-571 0 0,-3-34-247 0 0,0 0 252 0 0,5 34 697 0 0,-5-34 122 0 0,2 0-565 0 0,9 46-53 0 0,-1 21-11 0 0,-9-70 0 0 0,-1 18 0 0 0,-1-26 0 0 0,0 1 0 0 0,0-1 0 0 0,0 0 0 0 0,0 1 0 0 0,-1-1 0 0 0,1 1 0 0 0,0-1 0 0 0,0 1 0 0 0,-1-1 0 0 0,1 0 0 0 0,0 1 0 0 0,0-1 0 0 0,-1 1 0 0 0,1-1 0 0 0,-1 0 0 0 0,1 0 0 0 0,0 1 0 0 0,-1-1 0 0 0,1 0 0 0 0,-1 0 0 0 0,1 1 0 0 0,0-1 0 0 0,-1 0 0 0 0,1 0 0 0 0,-1 0 0 0 0,1 0 0 0 0,-1 0 0 0 0,1 1 0 0 0,-1-1 0 0 0,1 0 0 0 0,-1 0 0 0 0,1 0 0 0 0,-1 0 0 0 0,1-1 0 0 0,-1 1 0 0 0,1 0 0 0 0,-1 0 0 0 0,1 0 0 0 0,-1 0 0 0 0,1 0 0 0 0,0-1 0 0 0,-1 1 0 0 0,1 0 0 0 0,-1 0 0 0 0,1-1 0 0 0,-1 1 0 0 0,-10-4 0 0 0,0 1 0 0 0,0 0 0 0 0,0 1 0 0 0,0 1 0 0 0,-1 0 0 0 0,-21 0 0 0 0,-69 12 0 0 0,34 4 0 0 0,52-10 0 0 0,1-1 0 0 0,-1 0 0 0 0,0-2 0 0 0,0 0 0 0 0,-24 0 0 0 0,-146 2-2000 0 0,142 1 1985 0 0,-20 1 14 0 0,57-6 1 0 0,0-1 0 0 0,0 1 0 0 0,1-1 0 0 0,-1 0 0 0 0,0-1 0 0 0,1 0 0 0 0,-9-3 0 0 0,-1 0 0 0 0,-1 0 0 0 0,1 1 0 0 0,-1 1 0 0 0,1 1 0 0 0,-1 0 0 0 0,0 1 0 0 0,-26 2 0 0 0,23-1 0 0 0,19 0 0 0 0,1 0 0 0 0,-1 1 0 0 0,1-1 0 0 0,-1 0 0 0 0,1 1 0 0 0,0-1 0 0 0,-1 0 0 0 0,1 1 0 0 0,-1-1 0 0 0,1 0 0 0 0,0 1 0 0 0,-1-1 0 0 0,1 1 0 0 0,0-1 0 0 0,0 0 0 0 0,-1 1 0 0 0,1-1 0 0 0,0 1 0 0 0,0-1 0 0 0,-1 1 0 0 0,1-1 0 0 0,0 1 0 0 0,0-1 0 0 0,0 1 0 0 0,0-1 0 0 0,0 1 0 0 0,0 0 0 0 0,0-1 0 0 0,0 1 0 0 0,0-1 0 0 0,0 1 0 0 0,0-1 0 0 0,1 1 0 0 0,2 26 0 0 0,-2-18 0 0 0,11 79 0 0 0,-8-29 0 0 0,-2 9 0 0 0,-4-3 0 0 0,-10 31 0 0 0,11-86 0 0 0,1 0 0 0 0,0 0 0 0 0,1 0 0 0 0,0 0 0 0 0,0 0 0 0 0,5 16 0 0 0,-6-27 1 0 0,0-1-1 0 0,1 1 0 0 0,-1-1 1 0 0,0 1-1 0 0,1 0 1 0 0,-1 0-1 0 0,1-1 1 0 0,0 1-1 0 0,-1 0 0 0 0,1 0 1 0 0,0-1-1 0 0,0 1 1 0 0,0 0-1 0 0,0 0 1 0 0,1-2-1 0 0,23-22-49 0 0,-18 19-42 0 0,25-24-283 0 0,-22 23 366 0 0,-1-1 1 0 0,-1 0-1 0 0,0 0 1 0 0,0-1-1 0 0,0 0 1 0 0,10-18-1 0 0,-41 50 8 0 0,8-5 0 0 0,0 1 0 0 0,1 1 0 0 0,1 0 0 0 0,1 1 0 0 0,1 0 0 0 0,1 1 0 0 0,-10 28 0 0 0,20-48 0 0 0,-1 1 0 0 0,1 0 0 0 0,-1-1 0 0 0,1 1 0 0 0,0-1 0 0 0,0 1 0 0 0,0-1 0 0 0,0 1 0 0 0,1 3 0 0 0,-4-24 0 0 0,3 15 0 0 0,-1-1 0 0 0,1 1 0 0 0,-1-1 0 0 0,0 0 0 0 0,0 1 0 0 0,-2-6 0 0 0,-4-3 0 0 0,-1 0 0 0 0,-1 0 0 0 0,1 1 0 0 0,-2 0 0 0 0,0 1 0 0 0,0 0 0 0 0,-1 0 0 0 0,-16-11 0 0 0,21 17 0 0 0,6 4 0 0 0,0 0 0 0 0,0 0 0 0 0,0 0 0 0 0,0 0 0 0 0,-1 0 0 0 0,1 0 0 0 0,0 0 0 0 0,0 0 0 0 0,0-1 0 0 0,0 1 0 0 0,0 0 0 0 0,-1 0 0 0 0,1 0 0 0 0,0 0 0 0 0,0 0 0 0 0,0 0 0 0 0,0-1 0 0 0,0 1 0 0 0,0 0 0 0 0,0 0 0 0 0,0 0 0 0 0,0 0 0 0 0,-1 0 0 0 0,1-1 0 0 0,0 1 0 0 0,0 0 0 0 0,0 0 0 0 0,0 0 0 0 0,0-1 0 0 0,0 1 0 0 0,0 0 0 0 0,0 0 0 0 0,0 0 0 0 0,0 0 0 0 0,0-1 0 0 0,0 1 0 0 0,0 0 0 0 0,0 0 0 0 0,1 0 0 0 0,-1 0 0 0 0,0-1 0 0 0,0 1 0 0 0,0 0 0 0 0,0 0 0 0 0,0 0 0 0 0,0 0 0 0 0,0 0 0 0 0,0-1 0 0 0,0 1 0 0 0,1 0 0 0 0,-1 0 0 0 0,14-3 0 0 0,28 2 0 0 0,-35 1 0 0 0,38 1 131 0 0,27 0 186 0 0,-25-4-2644 0 0,-37 3-5826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2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10 131 5063 0 0,'0'7'12322'0'0,"-3"23"-8900"0"0,0-1-2518 0 0,0-1 0 0 0,3 54 0 0 0,1-61-703 0 0,1 0 0 0 0,6 28 0 0 0,-6-44-180 0 0,-1 1 0 0 0,0-1-1 0 0,1 0 1 0 0,0 0 0 0 0,0 0 0 0 0,1 0 0 0 0,0-1-1 0 0,-1 1 1 0 0,1-1 0 0 0,1 1 0 0 0,-1-1-1 0 0,1 0 1 0 0,-1 0 0 0 0,9 5 0 0 0,-11-7-9 0 0,0-1 1 0 0,1 0-1 0 0,0 0 1 0 0,-1 0-1 0 0,1-1 1 0 0,0 1 0 0 0,-1 0-1 0 0,1-1 1 0 0,0 1-1 0 0,0-1 1 0 0,0 1-1 0 0,-1-1 1 0 0,1 0-1 0 0,0 0 1 0 0,0 0-1 0 0,0 0 1 0 0,0 0-1 0 0,0 0 1 0 0,-1 0-1 0 0,1-1 1 0 0,0 1-1 0 0,0 0 1 0 0,3-2 0 0 0,-3 0 122 0 0,0 1 0 0 0,0-1 1 0 0,0 0-1 0 0,0 0 1 0 0,0 0-1 0 0,0 0 1 0 0,0 0-1 0 0,-1 0 1 0 0,1-1-1 0 0,-1 1 0 0 0,1 0 1 0 0,-1-1-1 0 0,0 1 1 0 0,0-1-1 0 0,1-3 1 0 0,122-376-439 0 0,-112 341-559 0 0,-7 25-447 0 0,-5 13 367 0 0,0 6-218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3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95 2783 0 0,'0'-1'256'0'0,"1"1"-1"0"0,-1-1 0 0 0,1 0 1 0 0,-1 1-1 0 0,1-1 0 0 0,0 1 0 0 0,-1-1 1 0 0,1 1-1 0 0,0-1 0 0 0,-1 1 0 0 0,1 0 1 0 0,0-1-1 0 0,-1 1 0 0 0,1 0 1 0 0,0-1-1 0 0,0 1 0 0 0,0 0 0 0 0,-1 0 1 0 0,1 0-1 0 0,0-1 0 0 0,0 1 0 0 0,0 0 1 0 0,0 0-1 0 0,0 1-12 0 0,0-1-1 0 0,-1 1 1 0 0,1-1-1 0 0,-1 1 1 0 0,1-1 0 0 0,-1 1-1 0 0,1 0 1 0 0,-1-1 0 0 0,1 1-1 0 0,-1-1 1 0 0,0 1 0 0 0,1 0-1 0 0,-1-1 1 0 0,0 1-1 0 0,1 0 1 0 0,-1 0 0 0 0,0-1-1 0 0,0 1 1 0 0,0 1 0 0 0,1 7 1024 0 0,0 0 1 0 0,-1 0-1 0 0,-1 10 0 0 0,1-15-1122 0 0,-4 38 570 0 0,2-28-391 0 0,0 1-1 0 0,1-1 0 0 0,1 1 1 0 0,0-1-1 0 0,1 1 0 0 0,1-1 1 0 0,4 19-1 0 0,-3-25-334 0 0,0-8-19 0 0,2-14-63 0 0,-1-28-66 0 0,-4 39 156 0 0,3-129 3 0 0,-3 100 0 0 0,0 23 28 0 0,0 0 1 0 0,1 0-1 0 0,1 0 0 0 0,-1 0 1 0 0,7-17-1 0 0,-8 23 5 0 0,1 1 0 0 0,0 0 0 0 0,-1 0 0 0 0,1 0 0 0 0,0 0 0 0 0,0 0 0 0 0,1 0 0 0 0,-1 0 0 0 0,0 1 0 0 0,1-1 0 0 0,-1 0 0 0 0,1 1 0 0 0,-1-1 0 0 0,1 1 0 0 0,0-1 0 0 0,0 1 0 0 0,0 0 0 0 0,-1 0 0 0 0,1 0-1 0 0,0 0 1 0 0,1 0 0 0 0,-1 0 0 0 0,0 0 0 0 0,0 1 0 0 0,0-1 0 0 0,0 1 0 0 0,0 0 0 0 0,1-1 0 0 0,-1 1 0 0 0,2 0 0 0 0,0 1 2 0 0,-1 0 0 0 0,0 0 0 0 0,1 0 0 0 0,-1 1 0 0 0,0-1 0 0 0,0 1 0 0 0,0 0 0 0 0,0 0 0 0 0,0 0 0 0 0,-1 0 0 0 0,1 0 0 0 0,0 1 0 0 0,-1-1 0 0 0,0 1 0 0 0,1-1 0 0 0,-1 1 0 0 0,0 0 0 0 0,-1 0 0 0 0,1 0 0 0 0,0 0 0 0 0,-1 0 0 0 0,0 0 0 0 0,0 1 0 0 0,0-1 0 0 0,1 6 0 0 0,-1-7-16 0 0,0 1-1 0 0,0 0 1 0 0,-1-1 0 0 0,0 1 0 0 0,1 0 0 0 0,-1 0 0 0 0,0-1 0 0 0,0 1-1 0 0,0 0 1 0 0,-1 0 0 0 0,1-1 0 0 0,-1 1 0 0 0,1 0 0 0 0,-1-1 0 0 0,0 1-1 0 0,0-1 1 0 0,0 1 0 0 0,0-1 0 0 0,-1 1 0 0 0,1-1 0 0 0,-1 0 0 0 0,1 0 0 0 0,-1 1-1 0 0,0-1 1 0 0,0 0 0 0 0,0 0 0 0 0,0-1 0 0 0,0 1 0 0 0,0 0 0 0 0,-1-1-1 0 0,1 1 1 0 0,-4 1 0 0 0,1-2-39 0 0,-1 1 0 0 0,1-1-1 0 0,0 0 1 0 0,-1 0 0 0 0,1-1-1 0 0,-1 0 1 0 0,1 0 0 0 0,-1 0 0 0 0,1-1-1 0 0,-1 1 1 0 0,1-1 0 0 0,0 0-1 0 0,-9-4 1 0 0,30 8-5733 0 0,-9-2-1134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4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17 132 3223 0 0,'0'0'143'0'0,"-3"18"3724"0"0,-7 71 5445 0 0,6 2-3637 0 0,6-83-5545 0 0,2-12 36 0 0,3-13 37 0 0,-1-18-203 0 0,-2 0 0 0 0,-1 0 0 0 0,-4-67 0 0 0,1 92 0 0 0,-1-39 0 0 0,1 45 0 0 0,0 0 0 0 0,1-1 0 0 0,-1 1 0 0 0,1 0 0 0 0,0 0 0 0 0,1 0 0 0 0,-1-1 0 0 0,4-5 0 0 0,-5 9 6 0 0,1 1-1 0 0,-1-1 1 0 0,0 1 0 0 0,1-1-1 0 0,-1 1 1 0 0,1 0 0 0 0,-1-1-1 0 0,1 1 1 0 0,-1 0 0 0 0,1-1-1 0 0,-1 1 1 0 0,1 0 0 0 0,-1 0-1 0 0,1-1 1 0 0,0 1 0 0 0,-1 0-1 0 0,1 0 1 0 0,-1 0 0 0 0,1 0-1 0 0,-1 0 1 0 0,1 0 0 0 0,0 0-1 0 0,-1 0 1 0 0,1 0 0 0 0,-1 0-1 0 0,1 0 1 0 0,0 0 0 0 0,-1 0-1 0 0,1 0 1 0 0,-1 1 0 0 0,1-1-1 0 0,-1 0 1 0 0,1 0 0 0 0,-1 1-1 0 0,1-1 1 0 0,-1 0 0 0 0,1 1-1 0 0,-1-1 1 0 0,1 1 0 0 0,-1-1-1 0 0,1 0 1 0 0,-1 1 0 0 0,1 0-1 0 0,20 23 327 0 0,-18-21-310 0 0,17 21 124 0 0,-14-19-93 0 0,-1 1 0 0 0,1 0 1 0 0,-2 0-1 0 0,1 0 0 0 0,-1 0 0 0 0,0 1 0 0 0,0 0 0 0 0,0 0 0 0 0,3 12 0 0 0,-6-18-34 0 0,-1 0 0 0 0,0 0 0 0 0,0 0-1 0 0,0 0 1 0 0,0 1 0 0 0,0-1 0 0 0,0 0 0 0 0,0 0 0 0 0,0 0-1 0 0,0 0 1 0 0,-1 0 0 0 0,1 1 0 0 0,0-1 0 0 0,-1 0 0 0 0,1 0-1 0 0,-1 0 1 0 0,1 0 0 0 0,-1 0 0 0 0,0 0 0 0 0,1 0 0 0 0,-2 0-1 0 0,1 1 3 0 0,-1 0-1 0 0,0-1 0 0 0,0 0 0 0 0,0 1 0 0 0,0-1 0 0 0,0 0 0 0 0,0 0 0 0 0,0 0 0 0 0,0 0 1 0 0,-3 0-1 0 0,0 1-81 0 0,0-1 1 0 0,0 0-1 0 0,0-1 0 0 0,-1 1 1 0 0,1-1-1 0 0,0 0 1 0 0,0 0-1 0 0,-10-2 1 0 0,12 1-2317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5.6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42 4607 0 0,'-1'0'199'0'0,"1"-1"0"0"0,-1 1 0 0 0,1-1 0 0 0,-1 1-1 0 0,1-1 1 0 0,-1 1 0 0 0,1-1 0 0 0,-1 1 0 0 0,1 0-1 0 0,-1-1 1 0 0,1 1 0 0 0,-1 0 0 0 0,0 0-1 0 0,1-1 1 0 0,-1 1 0 0 0,0 0 0 0 0,1 0 0 0 0,-1 0-1 0 0,0 0 1 0 0,1-1 0 0 0,-1 1 0 0 0,0 0 0 0 0,1 0-1 0 0,-1 1 1 0 0,0-1 0 0 0,1 0 0 0 0,-1 0 0 0 0,0 0-1 0 0,0 1 1 0 0,1-1-31 0 0,-1 0 1 0 0,1 1-1 0 0,0-1 0 0 0,-1 1 1 0 0,1-1-1 0 0,0 1 0 0 0,0 0 0 0 0,-1-1 1 0 0,1 1-1 0 0,0-1 0 0 0,0 1 1 0 0,0-1-1 0 0,0 1 0 0 0,0 0 0 0 0,0-1 1 0 0,0 1-1 0 0,0-1 0 0 0,0 1 1 0 0,0 0-1 0 0,0-1 0 0 0,0 1 0 0 0,0-1 1 0 0,0 1-1 0 0,1-1 0 0 0,-1 1 1 0 0,0-1-1 0 0,0 1 0 0 0,1 0 0 0 0,-1-1 1 0 0,0 0-1 0 0,1 1 0 0 0,0 0 1 0 0,0 0-65 0 0,0 1 0 0 0,1-1 0 0 0,-1 0 0 0 0,1 0 0 0 0,-1 0 0 0 0,1 0 0 0 0,-1 0 1 0 0,1 0-1 0 0,0 0 0 0 0,0 0 0 0 0,-1-1 0 0 0,1 1 0 0 0,0-1 0 0 0,0 1 0 0 0,0-1 1 0 0,0 0-1 0 0,0 0 0 0 0,-1 0 0 0 0,1 0 0 0 0,0 0 0 0 0,0 0 0 0 0,0 0 0 0 0,0-1 1 0 0,0 1-1 0 0,2-2 0 0 0,-2 2 17 0 0,0 0 0 0 0,-1-1 0 0 0,0 0 0 0 0,1 1 1 0 0,-1-1-1 0 0,1 0 0 0 0,-1 0 0 0 0,0 1 0 0 0,1-1 0 0 0,-1 0 0 0 0,0 0 1 0 0,0-1-1 0 0,2-1 0 0 0,-3 2-92 0 0,1 1 0 0 0,-1-1 0 0 0,0 0 1 0 0,1 0-1 0 0,-1 0 0 0 0,0 0 0 0 0,0 1 0 0 0,1-1 1 0 0,-1 0-1 0 0,0 0 0 0 0,0 0 0 0 0,0 0 0 0 0,0 0 1 0 0,0 0-1 0 0,0 0 0 0 0,0 1 0 0 0,-1-1 1 0 0,1 0-1 0 0,0 0 0 0 0,0 0 0 0 0,-1 0 0 0 0,1 1 1 0 0,0-1-1 0 0,-1 0 0 0 0,0-1 0 0 0,0 1-20 0 0,0 0 1 0 0,-1 0-1 0 0,1 0 0 0 0,0 0 1 0 0,-1 0-1 0 0,1 0 0 0 0,-1 0 0 0 0,1 0 1 0 0,-1 1-1 0 0,1-1 0 0 0,-1 1 1 0 0,1-1-1 0 0,-1 1 0 0 0,0 0 1 0 0,1-1-1 0 0,-1 1 0 0 0,0 0 0 0 0,1 0 1 0 0,-1 0-1 0 0,0 0 0 0 0,1 0 1 0 0,-3 1-1 0 0,-2 0 38 0 0,0 0 0 0 0,0 0 0 0 0,1 0 0 0 0,-12 5 1 0 0,14-5 12 0 0,0 1 0 0 0,-1 0 1 0 0,1 0-1 0 0,0 0 0 0 0,0 0 1 0 0,0 1-1 0 0,1-1 0 0 0,-1 1 1 0 0,0 0-1 0 0,1-1 0 0 0,0 1 1 0 0,-3 4-1 0 0,5-6-43 0 0,-1 0 0 0 0,1 0 0 0 0,-1 0 0 0 0,1 0 0 0 0,0 0 0 0 0,-1 1 0 0 0,1-1 0 0 0,0 0 0 0 0,0 0 0 0 0,0 0 0 0 0,0 0 0 0 0,0 0 0 0 0,0 1 0 0 0,0-1 0 0 0,0 0 0 0 0,0 0 0 0 0,1 0 0 0 0,-1 0 0 0 0,0 0 0 0 0,1 1 0 0 0,-1-1 0 0 0,1 0 0 0 0,-1 0 0 0 0,1 0 0 0 0,-1 0 0 0 0,1 0 0 0 0,0-1 0 0 0,0 1 0 0 0,-1 0 0 0 0,1 0 0 0 0,0 0 0 0 0,0 0 0 0 0,0-1 0 0 0,0 1 0 0 0,0-1 0 0 0,0 1 0 0 0,0 0 0 0 0,0-1 0 0 0,0 0 0 0 0,0 1 0 0 0,0-1 0 0 0,2 1 0 0 0,-1-1-6 0 0,1 1 0 0 0,0-1 0 0 0,0 1 0 0 0,-1-1 0 0 0,1 0 0 0 0,0 0 0 0 0,0 0 0 0 0,0 0 0 0 0,-1-1 0 0 0,1 1 0 0 0,0-1 0 0 0,0 1 0 0 0,-1-1 0 0 0,1 0 0 0 0,-1 0 0 0 0,1 0 0 0 0,-1-1 0 0 0,1 1 0 0 0,-1-1 0 0 0,0 1 0 0 0,1-1-1 0 0,-1 0 1 0 0,0 0 0 0 0,0 1 0 0 0,3-5 0 0 0,-4 4-11 0 0,1 1 0 0 0,-1-1 0 0 0,1 1 0 0 0,-1-1 0 0 0,0 0 0 0 0,0 0 0 0 0,0 1 0 0 0,0-1 0 0 0,0 0 0 0 0,0 0 0 0 0,-1 0 0 0 0,1 0 0 0 0,0 0-1 0 0,-1 0 1 0 0,0 0 0 0 0,1-1 0 0 0,-1 1 0 0 0,0 0 0 0 0,0 0 0 0 0,0 0 0 0 0,0 0 0 0 0,-1 0 0 0 0,1 0 0 0 0,-1 0 0 0 0,1 0 0 0 0,-1 0 0 0 0,0 0 0 0 0,1 0 0 0 0,-1 0-1 0 0,0 0 1 0 0,0 0 0 0 0,-1 0 0 0 0,1 1 0 0 0,-2-3 0 0 0,2 3 0 0 0,-1 0 0 0 0,1-1 1 0 0,-1 1-1 0 0,0 1 0 0 0,0-1 0 0 0,1 0 0 0 0,-1 0 0 0 0,0 1 0 0 0,0-1 0 0 0,0 0 1 0 0,0 1-1 0 0,1 0 0 0 0,-1 0 0 0 0,0-1 0 0 0,0 1 0 0 0,0 0 0 0 0,0 1 0 0 0,0-1 1 0 0,0 0-1 0 0,0 0 0 0 0,0 1 0 0 0,1-1 0 0 0,-1 1 0 0 0,0 0 0 0 0,0-1 0 0 0,0 1 1 0 0,1 0-1 0 0,-1 0 0 0 0,-3 2 0 0 0,1 0 28 0 0,-1 0 1 0 0,1 1-1 0 0,0-1 1 0 0,0 1-1 0 0,0-1 0 0 0,1 1 1 0 0,-1 0-1 0 0,1 1 1 0 0,-5 7-1 0 0,7-10-19 0 0,0 1-1 0 0,-1 0 0 0 0,2 0 1 0 0,-1 0-1 0 0,0 0 0 0 0,0 0 1 0 0,1 0-1 0 0,0 0 1 0 0,-1 0-1 0 0,1 0 0 0 0,0 0 1 0 0,1 0-1 0 0,-1 0 0 0 0,0 0 1 0 0,3 6-1 0 0,-3-7 1 0 0,1-1-1 0 0,0 1 1 0 0,-1 0-1 0 0,1-1 1 0 0,0 1 0 0 0,0-1-1 0 0,0 1 1 0 0,1-1-1 0 0,-1 0 1 0 0,0 1-1 0 0,0-1 1 0 0,1 0-1 0 0,-1 0 1 0 0,1 0-1 0 0,-1 0 1 0 0,1 0-1 0 0,-1 0 1 0 0,1 0 0 0 0,0-1-1 0 0,-1 1 1 0 0,1-1-1 0 0,0 1 1 0 0,0-1-1 0 0,-1 1 1 0 0,1-1-1 0 0,0 0 1 0 0,3 0-1 0 0,-1 0-2 0 0,-1-1-1 0 0,0 1 0 0 0,0-1 1 0 0,0 1-1 0 0,1-1 0 0 0,-1 0 1 0 0,0 0-1 0 0,0 0 0 0 0,0-1 1 0 0,0 1-1 0 0,0-1 0 0 0,-1 0 1 0 0,1 0-1 0 0,0 0 0 0 0,-1 0 1 0 0,0 0-1 0 0,1 0 0 0 0,-1-1 1 0 0,0 1-1 0 0,0-1 0 0 0,3-4 1 0 0,-4 5-2 0 0,1-1 0 0 0,-1 1-1 0 0,0-1 1 0 0,0 0 0 0 0,0 1 0 0 0,0-1 0 0 0,-1 0 0 0 0,1 0 0 0 0,-1 1 0 0 0,0-1 0 0 0,1 0 0 0 0,-1 0-1 0 0,0 0 1 0 0,-1 1 0 0 0,1-1 0 0 0,0 0 0 0 0,-1 0 0 0 0,0 0 0 0 0,0 1 0 0 0,1-1 0 0 0,-2 0 0 0 0,1 1-1 0 0,0-1 1 0 0,0 1 0 0 0,-3-4 0 0 0,3 5-2 0 0,0 0-1 0 0,1 0 1 0 0,-1 0-1 0 0,0 0 1 0 0,0 0-1 0 0,0 0 1 0 0,0 0-1 0 0,0 0 1 0 0,0 0 0 0 0,0 1-1 0 0,0-1 1 0 0,0 0-1 0 0,0 1 1 0 0,0-1-1 0 0,-1 1 1 0 0,1-1-1 0 0,0 1 1 0 0,0 0-1 0 0,-1-1 1 0 0,1 1-1 0 0,0 0 1 0 0,0 0 0 0 0,-1 0-1 0 0,1 0 1 0 0,0 0-1 0 0,-1 0 1 0 0,1 0-1 0 0,0 0 1 0 0,0 1-1 0 0,-1-1 1 0 0,1 0-1 0 0,0 1 1 0 0,0-1-1 0 0,0 1 1 0 0,-1 0 0 0 0,1-1-1 0 0,0 1 1 0 0,-1 1-1 0 0,0-1 4 0 0,0 1 0 0 0,1 0 0 0 0,-1-1 0 0 0,1 1 0 0 0,-1 0 0 0 0,1-1 0 0 0,0 1 0 0 0,0 0 1 0 0,0 0-1 0 0,0 0 0 0 0,0 0 0 0 0,0 0 0 0 0,1 0 0 0 0,-1 0 0 0 0,1 1 0 0 0,-1-1 0 0 0,1 0 0 0 0,0 0 0 0 0,0 0 0 0 0,0 1 0 0 0,0-1 0 0 0,0 2 0 0 0,1 0 27 0 0,0 0-1 0 0,0 0 1 0 0,0 0-1 0 0,0-1 1 0 0,1 1-1 0 0,-1-1 1 0 0,1 1-1 0 0,0-1 1 0 0,0 1 0 0 0,0-1-1 0 0,0 0 1 0 0,1 0-1 0 0,0 0 1 0 0,-1 0-1 0 0,4 2 1 0 0,-2-2-56 0 0,0-1 0 0 0,0 0-1 0 0,0 0 1 0 0,0 0 0 0 0,0-1 0 0 0,0 0 0 0 0,0 1 0 0 0,1-1 0 0 0,-1-1-1 0 0,1 1 1 0 0,-1 0 0 0 0,0-1 0 0 0,5 0 0 0 0,13 0-2223 0 0,-11 0-5865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12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985 0 5063 0 0,'0'0'149'0'0,"0"0"-1"0"0,-1 0 0 0 0,1 0 1 0 0,-1 0-1 0 0,1 0 0 0 0,0 0 1 0 0,-1 1-1 0 0,1-1 0 0 0,0 0 1 0 0,-1 0-1 0 0,1 0 0 0 0,0 0 1 0 0,-1 1-1 0 0,1-1 0 0 0,0 0 1 0 0,-1 0-1 0 0,1 1 0 0 0,0-1 1 0 0,0 0-1 0 0,-1 0 0 0 0,1 1 1 0 0,0-1-1 0 0,0 0 0 0 0,0 1 1 0 0,-1-1-1 0 0,1 0 0 0 0,0 1 0 0 0,0-1 1 0 0,0 0-1 0 0,0 1 0 0 0,-1 16 2825 0 0,9 15-325 0 0,-8-32-2596 0 0,3 10 788 0 0,-1 0 1 0 0,3 19-1 0 0,-2-10 698 0 0,0-4-1421 0 0,-1-1 259 0 0,0 0 1 0 0,1 20-1 0 0,-2-18-264 0 0,3 48 1055 0 0,-3 8-494 0 0,-1-24-581 0 0,0-36 112 0 0,-1 0-151 0 0,-3 65 105 0 0,2-22-134 0 0,1-29 18 0 0,-3 19-20 0 0,3-33 31 0 0,-3 79 315 0 0,1-39-285 0 0,2-28 10 0 0,0 33-13 0 0,4 18-64 0 0,-1-4-16 0 0,-2-14 11 0 0,0-45 47 0 0,-2 78 632 0 0,0-45 1279 0 0,0-33-2265 0 0,2 0 0 0 0,-1 1 0 0 0,2-1 0 0 0,-1 0 0 0 0,2 0 0 0 0,5 23 0 0 0,-52-40 664 0 0,34 4-368 0 0,0 0 0 0 0,-17-4 0 0 0,18 3 0 0 0,-1 0 0 0 0,-18-1 0 0 0,-15 1-3 0 0,-59-10 0 0 0,-9-2 76 0 0,40 7 1761 0 0,2-6-3703 0 0,49 9 1865 0 0,0 1 0 0 0,0 1 0 0 0,-29 0 0 0 0,-8 0 4 0 0,46 1 91 0 0,-1-1-1 0 0,1-1 1 0 0,0 0 0 0 0,0-1-1 0 0,0 0 1 0 0,0 0 0 0 0,-14-9-1 0 0,19 9 140 0 0,6 3-188 0 0,0 0 0 0 0,0 0 1 0 0,-1 0-1 0 0,1 0 1 0 0,-1 0-1 0 0,1 0 0 0 0,-1 0 1 0 0,1 1-1 0 0,-1-1 1 0 0,1 1-1 0 0,-1-1 0 0 0,0 1 1 0 0,1-1-1 0 0,-1 1 1 0 0,0 0-1 0 0,0 0 0 0 0,1 0 1 0 0,-4 0-1 0 0,5 1-88 0 0,-1 0 0 0 0,0-1 0 0 0,1 1 0 0 0,-1 0 0 0 0,1 0 0 0 0,-1 0 0 0 0,1-1 0 0 0,0 1 0 0 0,-1 0 0 0 0,1 0 0 0 0,0 0 0 0 0,-1 0 0 0 0,1 0 0 0 0,0 0 1 0 0,0 0-1 0 0,0 0 0 0 0,0 0 0 0 0,0 0 0 0 0,0 1 0 0 0,2 22-1097 0 0,-2-22 1101 0 0,4 24 42 0 0,-1-11 0 0 0,-1 0 0 0 0,0 23 0 0 0,0 27 0 0 0,-3 8 0 0 0,-4-6 0 0 0,2-43 0 0 0,1 29 0 0 0,1-50 0 0 0,1-1 0 0 0,0 0 0 0 0,0 1 0 0 0,0-1 0 0 0,0 1 0 0 0,1-1 0 0 0,-1 1 0 0 0,0-1 0 0 0,1 0 0 0 0,0 1 0 0 0,1 2 0 0 0,14-29 0 0 0,23-8 0 0 0,-31 26 0 0 0,0 0 0 0 0,0-1 0 0 0,-1 0 0 0 0,0 0 0 0 0,0-1 0 0 0,0 1 0 0 0,-1-2 0 0 0,8-13 0 0 0,-14 22 0 0 0,1 0 0 0 0,-1 0 0 0 0,0 0 0 0 0,0 0 0 0 0,0 0 0 0 0,0 0 0 0 0,0-1 0 0 0,0 1 0 0 0,0 0 0 0 0,0 0 0 0 0,0 0 0 0 0,1 0 0 0 0,-1 0 0 0 0,0 0 0 0 0,0 0 0 0 0,0 0 0 0 0,0-1 0 0 0,0 1 0 0 0,0 0 0 0 0,0 0 0 0 0,0 0 0 0 0,0 0 0 0 0,0 0 0 0 0,0 0 0 0 0,0-1 0 0 0,0 1 0 0 0,0 0 0 0 0,0 0 0 0 0,0 0 0 0 0,0 0 0 0 0,0 0 0 0 0,0 0 0 0 0,0 0 0 0 0,0-1 0 0 0,0 1 0 0 0,0 0 0 0 0,0 0 0 0 0,0 0 0 0 0,0 0 0 0 0,-1 0 0 0 0,1 0 0 0 0,0 0 0 0 0,0-1 0 0 0,0 1 0 0 0,0 0 0 0 0,0 0 0 0 0,0 0 0 0 0,0 0 0 0 0,0 0 0 0 0,0 0 0 0 0,-1 0 0 0 0,1 0 0 0 0,0 0 0 0 0,0 0 0 0 0,0 0 0 0 0,0 0 0 0 0,0 0 0 0 0,0 0 0 0 0,-1 0 0 0 0,1 0 0 0 0,0 0 0 0 0,-11 5 0 0 0,-11 13 0 0 0,6-1 0 0 0,1 1 0 0 0,0 0 0 0 0,2 1 0 0 0,0 0 0 0 0,-17 35 0 0 0,29-50 0 0 0,-9 12 0 0 0,5-17 0 0 0,1-11 0 0 0,1 5 0 0 0,1-1 0 0 0,-1 1 0 0 0,0 0 0 0 0,-1 0 0 0 0,0 0 0 0 0,0 0 0 0 0,0 1 0 0 0,-7-8 0 0 0,2 4 0 0 0,0 0 0 0 0,-1 1 0 0 0,-20-15 0 0 0,25 21 0 0 0,1-1 0 0 0,9 3 0 0 0,6 1 0 0 0,11-1 0 0 0,0 1 0 0 0,1 1 0 0 0,35 6 0 0 0,-15-1 0 0 0,-33-3-483 0 0,-6-2-42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7.0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155 102 8287 0 0,'-5'1'555'0'0,"0"0"-1"0"0,0 0 1 0 0,0 1-1 0 0,0-1 1 0 0,0 1-1 0 0,0 1 1 0 0,0-1-1 0 0,1 0 0 0 0,-1 1 1 0 0,1 0-1 0 0,-1 0 1 0 0,-4 5-1 0 0,4-3-182 0 0,1-1 1 0 0,-1 1-1 0 0,1 1 0 0 0,0-1 0 0 0,0 1 0 0 0,1-1 1 0 0,0 1-1 0 0,0 0 0 0 0,0 0 0 0 0,1 1 1 0 0,0-1-1 0 0,0 1 0 0 0,0-1 0 0 0,1 1 0 0 0,0-1 1 0 0,0 1-1 0 0,1 13 0 0 0,0-16-329 0 0,0 1 1 0 0,1-1-1 0 0,0 1 1 0 0,0 0-1 0 0,0-1 0 0 0,0 1 1 0 0,1-1-1 0 0,0 0 1 0 0,0 0-1 0 0,0 1 0 0 0,0-1 1 0 0,1 0-1 0 0,0-1 1 0 0,0 1-1 0 0,0 0 1 0 0,0-1-1 0 0,0 0 0 0 0,0 0 1 0 0,1 0-1 0 0,0 0 1 0 0,0 0-1 0 0,0-1 0 0 0,0 1 1 0 0,0-1-1 0 0,0 0 1 0 0,6 1-1 0 0,2 1-10 0 0,1-1-1 0 0,0 0 1 0 0,-1-1 0 0 0,1-1-1 0 0,0 0 1 0 0,0-1-1 0 0,0 0 1 0 0,0-1 0 0 0,0-1-1 0 0,0 0 1 0 0,0 0 0 0 0,21-8-1 0 0,-24 7-11 0 0,-1-1 0 0 0,0 1 0 0 0,0-2 0 0 0,0 1 0 0 0,0-1-1 0 0,-1-1 1 0 0,0 1 0 0 0,0-1 0 0 0,-1-1 0 0 0,1 1 0 0 0,-1-1 0 0 0,-1-1 0 0 0,1 1 0 0 0,-1-1-1 0 0,-1 0 1 0 0,1-1 0 0 0,4-11 0 0 0,-7 14-18 0 0,-1-1 0 0 0,0 1 0 0 0,-1-1 0 0 0,1 0 0 0 0,-2 0 0 0 0,1 0 0 0 0,-1 0 1 0 0,1 1-1 0 0,-2-1 0 0 0,1 0 0 0 0,-1 0 0 0 0,0 0 0 0 0,-1 0 0 0 0,0 1 0 0 0,0-1 0 0 0,0 0 0 0 0,-1 1 0 0 0,1 0 0 0 0,-2 0 0 0 0,-6-12 0 0 0,5 12 0 0 0,1 0 1 0 0,-1 0-1 0 0,0 1 0 0 0,0 0 0 0 0,-1 0 0 0 0,1 0 1 0 0,-1 0-1 0 0,0 1 0 0 0,-1 0 0 0 0,1 0 0 0 0,-1 0 1 0 0,0 1-1 0 0,1 0 0 0 0,-1 1 0 0 0,-1-1 0 0 0,1 2 1 0 0,0-1-1 0 0,0 1 0 0 0,-10-1 0 0 0,2 2-3 0 0,0 0 0 0 0,0 2 0 0 0,0-1 0 0 0,1 2 0 0 0,-1 0 0 0 0,0 1 0 0 0,1 1 0 0 0,-24 10 0 0 0,27-10 0 0 0,0 1 0 0 0,1 0 0 0 0,-1 0 0 0 0,1 1 0 0 0,1 1 0 0 0,0 0 0 0 0,0 0 0 0 0,0 1 0 0 0,1 0 0 0 0,0 0 0 0 0,-8 13 0 0 0,14-18-71 0 0,0 0 0 0 0,0 1 0 0 0,1-1 0 0 0,-1 0 0 0 0,1 1 0 0 0,0-1 0 0 0,0 1 0 0 0,0 0 0 0 0,1 7 0 0 0,3 32-1223 0 0,-3-39 1082 0 0,1-2 67 0 0,-1 0 0 0 0,0 0 0 0 0,1-1 0 0 0,0 1 0 0 0,-1-1 0 0 0,1 1 0 0 0,2 3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8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29 2759 0 0,'0'-1'108'0'0,"0"1"0"0"0,0-1 0 0 0,-1 1-1 0 0,1-1 1 0 0,0 1 0 0 0,-1-1 0 0 0,1 1-1 0 0,0 0 1 0 0,-1-1 0 0 0,1 1-1 0 0,-1 0 1 0 0,1-1 0 0 0,0 1 0 0 0,-1 0-1 0 0,1-1 1 0 0,-1 1 0 0 0,1 0-1 0 0,-1 0 1 0 0,1-1 0 0 0,-1 1 0 0 0,0 0-1 0 0,1 0 1 0 0,-1 0 0 0 0,1 0 0 0 0,-1 0-1 0 0,1 0 1 0 0,-1 0 0 0 0,1 0-1 0 0,-1 0 1 0 0,0 0 0 0 0,1 0 0 0 0,-1 0-1 0 0,1 0 1 0 0,-1 0 0 0 0,0 1-1 0 0,1-1 49 0 0,-1 1 0 0 0,1-1 0 0 0,-1 1-1 0 0,1-1 1 0 0,0 1 0 0 0,0-1-1 0 0,-1 1 1 0 0,1-1 0 0 0,0 1 0 0 0,0-1-1 0 0,-1 1 1 0 0,1 0 0 0 0,0-1-1 0 0,0 1 1 0 0,0-1 0 0 0,0 1 0 0 0,0 0-1 0 0,0-1 1 0 0,0 1 0 0 0,0-1-1 0 0,0 1 1 0 0,0-1 0 0 0,0 1 0 0 0,1 0-1 0 0,-1-1 1 0 0,0 1 0 0 0,0-1-1 0 0,0 1 1 0 0,1-1 0 0 0,-1 1-1 0 0,0-1 1 0 0,1 1 0 0 0,-1-1 0 0 0,1 1-1 0 0,1 2 126 0 0,1-1 0 0 0,-1 1 0 0 0,1-1 0 0 0,0 0 0 0 0,0 0 0 0 0,0 0 0 0 0,0 0 0 0 0,0 0 0 0 0,0-1 0 0 0,0 1 0 0 0,1-1 0 0 0,-1 0 0 0 0,1 0 0 0 0,-1 0 0 0 0,0-1 0 0 0,1 1 0 0 0,3-1 0 0 0,-2 1-66 0 0,0-1 0 0 0,1 0 0 0 0,-1 0-1 0 0,0 0 1 0 0,0-1 0 0 0,0 1 0 0 0,0-1 0 0 0,0 0 0 0 0,0-1 0 0 0,0 1-1 0 0,6-4 1 0 0,-10 5-202 0 0,-1-1 0 0 0,1 1 0 0 0,0 0 0 0 0,-1-1 1 0 0,1 1-1 0 0,0-1 0 0 0,-1 1 0 0 0,1-1 0 0 0,0 1 0 0 0,-1-1 0 0 0,1 1 0 0 0,-1-1 0 0 0,1 0 0 0 0,-1 1 0 0 0,0-1 0 0 0,1 0 0 0 0,-1 0 0 0 0,1 1 1 0 0,-1-1-1 0 0,0 0 0 0 0,0 0 0 0 0,0 1 0 0 0,1-1 0 0 0,-1 0 0 0 0,0 0 0 0 0,0-1 0 0 0,0 1 15 0 0,-1-1 1 0 0,1 1-1 0 0,-1 0 1 0 0,1 0-1 0 0,-1-1 0 0 0,0 1 1 0 0,0 0-1 0 0,1 0 0 0 0,-1 0 1 0 0,0 0-1 0 0,0-1 1 0 0,0 1-1 0 0,0 1 0 0 0,-1-2 1 0 0,-1-1 17 0 0,-1 0 1 0 0,1 1-1 0 0,-1 0 1 0 0,1 0-1 0 0,-1 0 1 0 0,0 0 0 0 0,0 0-1 0 0,0 1 1 0 0,-7-2-1 0 0,8 3-27 0 0,0 0 0 0 0,0-1 0 0 0,0 2 0 0 0,0-1 0 0 0,0 0 0 0 0,0 0 0 0 0,0 1 0 0 0,0 0 0 0 0,0 0 0 0 0,0 0 0 0 0,-2 1 0 0 0,4-2 0 0 0,0 1 1 0 0,0-1-1 0 0,0 1 0 0 0,0 0 0 0 0,1-1 1 0 0,-1 1-1 0 0,0 0 0 0 0,1 0 0 0 0,-1-1 1 0 0,1 1-1 0 0,-1 0 0 0 0,1 0 1 0 0,-1 0-1 0 0,1 0 0 0 0,-1 0 0 0 0,1 0 1 0 0,0 0-1 0 0,-1-1 0 0 0,1 1 0 0 0,0 0 1 0 0,0 0-1 0 0,0 0 0 0 0,0 0 0 0 0,0 0 1 0 0,0 0-1 0 0,0 0 0 0 0,0 0 0 0 0,0 0 1 0 0,1 0-1 0 0,-1 0 0 0 0,0 0 0 0 0,0 0 1 0 0,1 0-1 0 0,-1 0 0 0 0,1 1 1 0 0,0 0 25 0 0,0 0 0 0 0,0 0 0 0 0,1 0 0 0 0,-1 0 0 0 0,0 0 0 0 0,1 0 0 0 0,0-1 0 0 0,-1 1 1 0 0,1 0-1 0 0,0-1 0 0 0,-1 0 0 0 0,1 1 0 0 0,0-1 0 0 0,0 0 0 0 0,0 0 0 0 0,1 0 1 0 0,2 2-1 0 0,-3-3-44 0 0,-1 0-1 0 0,0 1 1 0 0,1-1 0 0 0,-1 0 0 0 0,1 0 0 0 0,-1 1 0 0 0,1-1 0 0 0,-1 0 0 0 0,1-1 0 0 0,-1 1-1 0 0,1 0 1 0 0,-1 0 0 0 0,0-1 0 0 0,1 1 0 0 0,-1 0 0 0 0,1-1 0 0 0,-1 0 0 0 0,0 1-1 0 0,1-1 1 0 0,-1 0 0 0 0,0 0 0 0 0,0 1 0 0 0,0-1 0 0 0,0 0 0 0 0,0 0 0 0 0,1 0-1 0 0,-2 0 1 0 0,1-1 0 0 0,1 0 0 0 0,-2 1-1 0 0,1 1 0 0 0,-1 0 0 0 0,0 0 0 0 0,0-1 0 0 0,1 1 0 0 0,-1-1 0 0 0,0 1 0 0 0,0 0 0 0 0,0-1 0 0 0,0 1 0 0 0,0 0 0 0 0,0-1 0 0 0,0 1 0 0 0,1-1 0 0 0,-1 1 0 0 0,0 0 0 0 0,0-1 0 0 0,0 1 0 0 0,-1-1 0 0 0,1 1 0 0 0,0 0 0 0 0,0-1 0 0 0,0 1 0 0 0,0 0 0 0 0,0-1 0 0 0,0 1 0 0 0,0-1 0 0 0,-1 1 0 0 0,1 0 0 0 0,0-1 0 0 0,-1 1 0 0 0,-12-7 0 0 0,-16 3 0 0 0,27 4 0 0 0,1 0-1 0 0,-1 0 1 0 0,1 0-1 0 0,-1 0 1 0 0,1 0-1 0 0,-1 1 1 0 0,1-1-1 0 0,-1 1 1 0 0,1-1 0 0 0,0 1-1 0 0,-1-1 1 0 0,1 1-1 0 0,0 0 1 0 0,-1 0-1 0 0,1 0 1 0 0,0-1-1 0 0,0 1 1 0 0,0 0-1 0 0,0 1 1 0 0,0-1-1 0 0,0 0 1 0 0,0 0-1 0 0,0 0 1 0 0,0 1 0 0 0,1-1-1 0 0,-1 0 1 0 0,0 1-1 0 0,1-1 1 0 0,-1 0-1 0 0,1 1 1 0 0,-1-1-1 0 0,1 1 1 0 0,0-1-1 0 0,0 1 1 0 0,0-1-1 0 0,0 1 1 0 0,0 1-1 0 0,0-1 15 0 0,0 0 0 0 0,0-1-1 0 0,0 1 1 0 0,1 0 0 0 0,-1-1-1 0 0,1 1 1 0 0,-1 0-1 0 0,1-1 1 0 0,0 1 0 0 0,-1-1-1 0 0,1 1 1 0 0,0-1-1 0 0,0 0 1 0 0,0 1 0 0 0,0-1-1 0 0,0 0 1 0 0,1 1-1 0 0,-1-1 1 0 0,0 0 0 0 0,0 0-1 0 0,1 0 1 0 0,-1 0-1 0 0,1 0 1 0 0,-1-1 0 0 0,1 1-1 0 0,-1 0 1 0 0,1-1 0 0 0,-1 1-1 0 0,1-1 1 0 0,0 1-1 0 0,-1-1 1 0 0,1 0 0 0 0,0 0-1 0 0,2 0 1 0 0,-3 0-7 0 0,1 0 0 0 0,-1 0 0 0 0,0 0 0 0 0,1 0 0 0 0,-1 0 0 0 0,1 0 1 0 0,-1-1-1 0 0,1 1 0 0 0,-1 0 0 0 0,0-1 0 0 0,1 1 0 0 0,-1-1 0 0 0,0 0 0 0 0,0 1 0 0 0,1-1 1 0 0,-1 0-1 0 0,0 0 0 0 0,0 0 0 0 0,0 0 0 0 0,0 0 0 0 0,0 0 0 0 0,0 0 0 0 0,0 0 0 0 0,0 0 0 0 0,0-1 1 0 0,0-1-1 0 0,0 2-5 0 0,-1-1 0 0 0,0 0 0 0 0,0 1 1 0 0,1-1-1 0 0,-1 0 0 0 0,0 1 0 0 0,0-1 1 0 0,0 0-1 0 0,-1 1 0 0 0,1-1 0 0 0,0 0 0 0 0,-1 1 1 0 0,1-1-1 0 0,-1 1 0 0 0,1-1 0 0 0,-1 0 1 0 0,0 1-1 0 0,0-1 0 0 0,0 1 0 0 0,0 0 0 0 0,0-1 1 0 0,0 1-1 0 0,-1-1 0 0 0,-3-4-2 0 0,-1 0 0 0 0,0 1 0 0 0,-10-8 0 0 0,15 12 0 0 0,0 0 0 0 0,0 0 0 0 0,-1 0 0 0 0,1 0 0 0 0,0 0 0 0 0,-1 1 0 0 0,1-1 0 0 0,0 0 0 0 0,-1 1 0 0 0,1-1 0 0 0,-1 1 0 0 0,1 0 0 0 0,-1-1 0 0 0,1 1 0 0 0,-1 0 0 0 0,1 0 0 0 0,-1 0 0 0 0,1 0 0 0 0,-1 0 0 0 0,1 0 0 0 0,-1 1 0 0 0,1-1 0 0 0,-1 0 0 0 0,1 1 0 0 0,0-1 0 0 0,-3 2 0 0 0,3-1 9 0 0,-1 1-1 0 0,1-1 0 0 0,0 1 1 0 0,0-1-1 0 0,0 1 1 0 0,0 0-1 0 0,0 0 0 0 0,0-1 1 0 0,0 1-1 0 0,0 0 1 0 0,1 0-1 0 0,-1 0 1 0 0,1 0-1 0 0,-1 0 0 0 0,1 0 1 0 0,0 0-1 0 0,0 0 1 0 0,0 0-1 0 0,0 0 0 0 0,0-1 1 0 0,0 1-1 0 0,0 0 1 0 0,1 0-1 0 0,0 3 1 0 0,0-2-135 0 0,-1 0 1 0 0,1-1-1 0 0,0 1 1 0 0,0-1 0 0 0,0 1-1 0 0,1 0 1 0 0,-1-1-1 0 0,1 0 1 0 0,-1 1 0 0 0,1-1-1 0 0,0 0 1 0 0,0 0-1 0 0,0 0 1 0 0,0 0 0 0 0,0 0-1 0 0,4 2 1 0 0,1-1-7594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15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1056 32 4607 0 0,'8'-32'8934'0'0,"-12"46"-6189"0"0,9 78 1232 0 0,-4-89-3041 0 0,0 10-632 0 0,9 65 584 0 0,-5-31-719 0 0,-3-35 29 0 0,-1-1-117 0 0,6 36 0 0 0,-6-35 94 0 0,1-1-87 0 0,17 89 75 0 0,-17-75-66 0 0,-1-1 1 0 0,-1 1 0 0 0,-4 26-1 0 0,2-20 97 0 0,1 1-1 0 0,3 43 0 0 0,0-62-185 0 0,0-4-5 0 0,-1 0 1 0 0,0 1-1 0 0,-1 13 1 0 0,1-9 38 0 0,5 45-20 0 0,-4-38-10 0 0,-1-13-3 0 0,0 0-1 0 0,-1 0 1 0 0,0 0 0 0 0,0 0-1 0 0,-3 12 1 0 0,-12 74 44 0 0,12-69-53 0 0,0-2 0 0 0,1 0 0 0 0,2 33 0 0 0,-1-40-2 0 0,1-7 5 0 0,0 0-1 0 0,0-1 1 0 0,1 1-1 0 0,1 11 1 0 0,-1-13 7 0 0,0 0 1 0 0,0-1-1 0 0,-1 1 0 0 0,-1 12 1 0 0,0-5-10 0 0,1-13 16 0 0,0 0 0 0 0,0 1-1 0 0,0-1 1 0 0,0 0 0 0 0,0 1 0 0 0,0-1-1 0 0,-1 1 1 0 0,1-1 0 0 0,0 0 0 0 0,-1 1-1 0 0,1-1 1 0 0,-1 0 0 0 0,1 0 0 0 0,-1 1-1 0 0,0-1 1 0 0,1 0 0 0 0,-1 0 0 0 0,0 0-1 0 0,0 0 1 0 0,0 0 0 0 0,0 0 0 0 0,0 0-1 0 0,0 0 1 0 0,0 0 0 0 0,0 0 0 0 0,0-1-1 0 0,0 1 1 0 0,-1 0 0 0 0,1-1 0 0 0,0 1-1 0 0,0-1 1 0 0,-3 1 0 0 0,-1 0-23 0 0,0-1-1 0 0,0 0 1 0 0,0 0-1 0 0,0 0 1 0 0,0 0-1 0 0,-8-3 1 0 0,1 2 34 0 0,-159-23-28 0 0,-16 21 0 0 0,102 5 0 0 0,17-6-144 0 0,0-3-1 0 0,-86-19 1 0 0,99 16 41 0 0,24 3 103 0 0,23 4 0 0 0,-1 1 0 0 0,0 0 0 0 0,-18-1 0 0 0,26 4 0 0 0,1-1 0 0 0,-1 0 0 0 0,1 0 0 0 0,-1 1 0 0 0,1-1 0 0 0,-1 1 0 0 0,1-1 0 0 0,-1 0 0 0 0,1 1 0 0 0,0-1 0 0 0,-1 1 0 0 0,1-1 0 0 0,0 1 0 0 0,-1-1 0 0 0,1 1 0 0 0,0-1 0 0 0,0 1 0 0 0,-1 0 0 0 0,1-1 0 0 0,0 1 0 0 0,0-1 0 0 0,0 1 0 0 0,0 0 0 0 0,0-1 0 0 0,0 1 0 0 0,0-1 0 0 0,0 2 0 0 0,-1 21 0 0 0,1-19 0 0 0,0 22 0 0 0,4 34 0 0 0,2 7 0 0 0,-2 4 0 0 0,-4 1 0 0 0,0 40 0 0 0,0-111 0 0 0,0 0 0 0 0,0-1 0 0 0,0 1 0 0 0,0 0 0 0 0,0 0 0 0 0,0-1 0 0 0,0 1 0 0 0,0 0 0 0 0,0-1 0 0 0,0 1 0 0 0,0 0 0 0 0,1-1 0 0 0,-1 1 0 0 0,0 0 0 0 0,1-1 0 0 0,-1 1 0 0 0,0-1 0 0 0,1 1 0 0 0,-1 0 0 0 0,1 0 0 0 0,-1-1 0 0 0,1 0 0 0 0,-1 0 0 0 0,1 0 0 0 0,-1 0 0 0 0,1 0 0 0 0,-1 0 0 0 0,1 0 0 0 0,-1 0 0 0 0,0-1 0 0 0,1 1 0 0 0,-1 0 0 0 0,1 0 0 0 0,-1 0 0 0 0,0 0 0 0 0,1-1 0 0 0,-1 1 0 0 0,1 0 0 0 0,-1 0 0 0 0,0-1 0 0 0,1 1 0 0 0,-1 0 0 0 0,0-1 0 0 0,1 1 0 0 0,23-32 0 0 0,-18 23 0 0 0,21-25 0 0 0,-7 11 0 0 0,21-35 0 0 0,-40 54 0 0 0,-7 8 0 0 0,-6 6 0 0 0,-10 14 0 0 0,0 1 0 0 0,2 0 0 0 0,-22 37 0 0 0,39-58 0 0 0,0 1 0 0 0,0-1 0 0 0,0 1 0 0 0,1 0 0 0 0,0 0 0 0 0,0-1 0 0 0,0 2 0 0 0,0-1 0 0 0,1 0 0 0 0,-1 7 0 0 0,1-15 0 0 0,1 1 0 0 0,-1 0 0 0 0,1 0 0 0 0,-1 0 0 0 0,0 0 0 0 0,0 0 0 0 0,0 0 0 0 0,0 0 0 0 0,0 0 0 0 0,0 0 0 0 0,-1 0 0 0 0,1 0 0 0 0,0 1 0 0 0,-1-1 0 0 0,-2-1 0 0 0,-34-29 0 0 0,4 3 0 0 0,22 16 0 0 0,1 0 0 0 0,-16-25 0 0 0,27 37 0 0 0,0 1 0 0 0,0 0 0 0 0,0 0 0 0 0,-1-1 0 0 0,1 1 0 0 0,0 0 0 0 0,0 0 0 0 0,0-1 0 0 0,0 1 0 0 0,0 0 0 0 0,0 0 0 0 0,-1-1 0 0 0,1 1 0 0 0,0 0 0 0 0,0-1 0 0 0,0 1 0 0 0,0 0 0 0 0,0-1 0 0 0,0 1 0 0 0,0 0 0 0 0,0-1 0 0 0,0 1 0 0 0,0 0 0 0 0,1 0 0 0 0,-1-1 0 0 0,0 1 0 0 0,0 0 0 0 0,0-1 0 0 0,0 1 0 0 0,0 0 0 0 0,0 0 0 0 0,1-1 0 0 0,-1 1 0 0 0,0 0 0 0 0,0 0 0 0 0,0-1 0 0 0,1 1 0 0 0,-1 0 0 0 0,0 0 0 0 0,1-1 0 0 0,16-2 0 0 0,22 8 0 0 0,-32-3 20 0 0,1-1 0 0 0,-1 0 1 0 0,0 0-1 0 0,1-1 0 0 0,-1 1 0 0 0,1-2 0 0 0,-1 1 1 0 0,0-1-1 0 0,1 0 0 0 0,-1-1 0 0 0,0 1 0 0 0,0-1 0 0 0,0-1 1 0 0,13-6-1 0 0,12-5-3387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40.00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73 302 3679 0 0,'-3'-3'431'0'0,"-1"0"0"0"0,1 1 0 0 0,-1-1 0 0 0,-7-3 0 0 0,8 5-144 0 0,0-1 0 0 0,1 1 0 0 0,-1-1 0 0 0,1 1 1 0 0,0-1-1 0 0,-1 0 0 0 0,1 0 0 0 0,0 0 1 0 0,0 0-1 0 0,0 0 0 0 0,0 0 0 0 0,-2-5 0 0 0,4 6-118 0 0,0-1 0 0 0,0 1-1 0 0,0 0 1 0 0,0 0 0 0 0,0 0 0 0 0,0-1-1 0 0,0 1 1 0 0,1 0 0 0 0,-1 0-1 0 0,0 0 1 0 0,1-1 0 0 0,-1 1 0 0 0,1 0-1 0 0,0 0 1 0 0,-1 0 0 0 0,1 0-1 0 0,0 0 1 0 0,0 0 0 0 0,-1 0 0 0 0,1 0-1 0 0,1 0 1 0 0,21-19 2205 0 0,-18 17-1743 0 0,1 0 0 0 0,0 1-1 0 0,0 0 1 0 0,7-2 0 0 0,47-5-1437 0 0,-27 5 1196 0 0,354-30 1642 0 0,-340 33-2032 0 0,0 2 0 0 0,0 2 0 0 0,0 2 0 0 0,68 16 0 0 0,-32 1-66 0 0,-4 0 63 0 0,98 13 0 0 0,-91-26 3 0 0,1-4 0 0 0,147-11 0 0 0,147 1 0 0 0,-327 7 0 0 0,415-12-64 0 0,-299-12 64 0 0,-107 11 0 0 0,0 4 0 0 0,98-1 0 0 0,293 8-1 0 0,-334-3-8 0 0,50-7-19 0 0,-85 4 15 0 0,97 5 0 0 0,-71 9 13 0 0,100 4 0 0 0,-27-8-17 0 0,165-7-30 0 0,-15-1 47 0 0,-122 6 0 0 0,51 5 0 0 0,27-1 0 0 0,74-10-40 0 0,-112 3 16 0 0,-64 4 24 0 0,44-1 0 0 0,30-7 0 0 0,-66 3 0 0 0,-47-4 0 0 0,109-1 0 0 0,-100 9-13 0 0,226 15-38 0 0,-12-4 51 0 0,-244-12 0 0 0,142-12 0 0 0,46 1 0 0 0,-145 14 0 0 0,149 11 0 0 0,-230-6-32 0 0,161-6 0 0 0,304-43 32 0 0,-216 31 0 0 0,-116 8 0 0 0,-61 0 0 0 0,73-5 0 0 0,-229 6 0 0 0,97-10 0 0 0,192 8 0 0 0,-205 9-4 0 0,222 21-45 0 0,96-1 38 0 0,-315-21 11 0 0,-62-2 0 0 0,53-2 0 0 0,105-25 0 0 0,-164 19 0 0 0,1 1 0 0 0,0 1 0 0 0,0 1 0 0 0,46 5 0 0 0,-57-2 0 0 0,13 2 0 0 0,0 1 0 0 0,0 2 0 0 0,29 9 0 0 0,-53-14-2 0 0,-1 0 1 0 0,0 0-1 0 0,0 0 0 0 0,0 0 0 0 0,0 1 1 0 0,0-1-1 0 0,0 1 0 0 0,-1 0 0 0 0,1 0 0 0 0,-1 0 1 0 0,0 0-1 0 0,1 0 0 0 0,-1 0 0 0 0,-1 0 1 0 0,1 1-1 0 0,-1-1 0 0 0,1 1 0 0 0,-1 0 0 0 0,0-1 1 0 0,0 1-1 0 0,0 0 0 0 0,-1-1 0 0 0,1 1 1 0 0,-1 0-1 0 0,0 0 0 0 0,0 0 0 0 0,-1-1 0 0 0,1 1 1 0 0,-1 0-1 0 0,1 0 0 0 0,-1-1 0 0 0,0 1 1 0 0,-1-1-1 0 0,1 1 0 0 0,-2 3 0 0 0,-2-2 2 0 0,1 0 0 0 0,-1 0 0 0 0,1 0 0 0 0,-1 0 0 0 0,-1-1 0 0 0,1 0 0 0 0,-1 0 0 0 0,1 0 0 0 0,-9 3 0 0 0,-3 3 0 0 0,-4 2 0 0 0,0 0 0 0 0,-1-2 0 0 0,0-1 0 0 0,-1 0 0 0 0,0-2 0 0 0,0-1 0 0 0,-1 0 0 0 0,0-2 0 0 0,0-1 0 0 0,-26 1 0 0 0,-31-4 0 0 0,-135-16 0 0 0,107 5 0 0 0,-364-15-64 0 0,258 25 64 0 0,-227 2 0 0 0,-282 26-65 0 0,717-27 66 0 0,-865 20-1 0 0,529-16 0 0 0,-36-6 0 0 0,-93 3 0 0 0,-516 27 0 0 0,761-26 0 0 0,58-1 0 0 0,-421 14 2280 0 0,204 0-2280 0 0,-149 7 0 0 0,103-11 0 0 0,47-4 0 0 0,256 0 0 0 0,-215 6 0 0 0,0-20 0 0 0,-73 3 0 0 0,263 8 0 0 0,-192-20 0 0 0,92-25 0 0 0,31 4 0 0 0,142 26 0 0 0,-276-45 0 0 0,-29-9 0 0 0,287 58 0 0 0,-127 8 0 0 0,78 2 0 0 0,-289 20 0 0 0,358-17 0 0 0,-1 4 0 0 0,-148 38 0 0 0,49-7 0 0 0,161-38 0 0 0,-296 60 0 0 0,191-26 0 0 0,80-23 0 0 0,33-11 0 0 0,0-1 0 0 0,-1 0 0 0 0,1 0 0 0 0,0-1 0 0 0,-1 0 0 0 0,1-1 0 0 0,-1 0 0 0 0,-16-3 0 0 0,11 0 0 0 0,-1-1 0 0 0,1-1 0 0 0,0 0 0 0 0,-24-12 0 0 0,38 16 0 0 0,-9-4 0 0 0,0 0 0 0 0,1-1 0 0 0,-11-7 0 0 0,18 10 0 0 0,0 1 0 0 0,0-1 0 0 0,0-1 0 0 0,0 1 0 0 0,0 0 0 0 0,0-1 0 0 0,1 1 0 0 0,0-1 0 0 0,0 0 0 0 0,0 1 0 0 0,0-1 0 0 0,-1-5 0 0 0,-39-138 0 0 0,40 139 0 0 0,1 0 0 0 0,-1 0 0 0 0,1 0 0 0 0,1 0 0 0 0,0-16 0 0 0,0 21 0 0 0,0 0 0 0 0,1 1 0 0 0,0-1 0 0 0,-1 0 0 0 0,1 0 0 0 0,0 1 0 0 0,0-1 0 0 0,0 0 0 0 0,1 1 0 0 0,-1-1 0 0 0,1 1 0 0 0,-1-1 0 0 0,1 1 0 0 0,0 0 0 0 0,0 0 0 0 0,0 0 0 0 0,0 0 0 0 0,0 0 0 0 0,0 0 0 0 0,3-1 0 0 0,15-8 0 0 0,1 0 0 0 0,0 2 0 0 0,1 0 0 0 0,-1 2 0 0 0,2 0 0 0 0,-1 2 0 0 0,1 0 0 0 0,-1 2 0 0 0,33-2 0 0 0,5 5 0 0 0,1 2 0 0 0,80 14 0 0 0,-45-7 0 0 0,0-5 0 0 0,0-3 0 0 0,125-15 0 0 0,-155 11 0 0 0,93 7 0 0 0,-101 0 0 0 0,0-3 0 0 0,77-8 0 0 0,-32-6 0 0 0,266-42 0 0 0,-329 48 0 0 0,0 3 0 0 0,55-1 0 0 0,80 12 0 0 0,-38-1 0 0 0,-52-8 0 0 0,117-19 0 0 0,65-1 0 0 0,-186 26 0 0 0,-1 3 0 0 0,93 22 0 0 0,-23-4 0 0 0,-81-17 0 0 0,76-1 0 0 0,72-11 0 0 0,-157 2 0 0 0,138-9 0 0 0,180 3 0 0 0,185 37 0 0 0,-307-33 0 0 0,-9-1 0 0 0,-27 11 0 0 0,86 5 0 0 0,14-11 0 0 0,-106-4 0 0 0,34-1 0 0 0,32 2 0 0 0,-6-2 0 0 0,-142 0 0 0 0,-10 4 0 0 0,137-8 0 0 0,470-29 0 0 0,-203 23 0 0 0,-126 7 0 0 0,-139 3 0 0 0,73-3 0 0 0,722-41 0 0 0,-581 32 0 0 0,-410 16 0 0 0,140-6 0 0 0,261-4 0 0 0,-1 34 0 0 0,-238-10 0 0 0,39 6 0 0 0,-234-15 0 0 0,0 2 0 0 0,-1 1 0 0 0,0 2 0 0 0,0 1 0 0 0,48 22 0 0 0,-75-29-4 0 0,0 0 1 0 0,1 0-1 0 0,-1 0 0 0 0,-1 1 0 0 0,1-1 0 0 0,0 1 1 0 0,-1 0-1 0 0,0 0 0 0 0,0 0 0 0 0,0 0 0 0 0,0 0 1 0 0,0 1-1 0 0,-1 0 0 0 0,0-1 0 0 0,0 1 0 0 0,-1 0 1 0 0,1 0-1 0 0,-1 0 0 0 0,0 0 0 0 0,0 0 0 0 0,0 0 1 0 0,-1 7-1 0 0,0 0-2 0 0,0 1 1 0 0,-1-1 0 0 0,0 0-1 0 0,-1 0 1 0 0,-1 1-1 0 0,0-1 1 0 0,-1-1 0 0 0,-5 15-1 0 0,6-21 6 0 0,1 0 0 0 0,-1-1 0 0 0,-1 1 0 0 0,1-1 0 0 0,0 1 0 0 0,-1-1 0 0 0,0 0 0 0 0,0 0 0 0 0,0-1 0 0 0,-1 1 0 0 0,1-1 0 0 0,-1 0 0 0 0,1 0 0 0 0,-7 2 0 0 0,-10 4 0 0 0,1-1 0 0 0,-29 7 0 0 0,13-4 0 0 0,-22 6 0 0 0,-78 13 0 0 0,-63-1 0 0 0,142-21 0 0 0,-538 29 0 0 0,308-26 0 0 0,-813 15 0 0 0,954-25 0 0 0,-482-3 0 0 0,510 0 0 0 0,-934 1 0 0 0,412 8 0 0 0,65 30 0 0 0,308-19 0 0 0,25-2 0 0 0,-120-5 0 0 0,157-8 0 0 0,14 1 0 0 0,-141 6 0 0 0,88 1 0 0 0,-61 4 0 0 0,-51-3 0 0 0,169-9 0 0 0,-96-4 0 0 0,27-1 0 0 0,-172-3 0 0 0,260 0 0 0 0,-79-12 0 0 0,24 0 0 0 0,55 8 0 0 0,-202 1 0 0 0,-27 18 0 0 0,315-9 0 0 0,-204-7 0 0 0,-93 0 0 0 0,170 7 0 0 0,-54 1 0 0 0,-121-2 0 0 0,282-3 0 0 0,-443-55 0 0 0,459 44 0 0 0,-77-10 0 0 0,138 22 0 0 0,-1 2 0 0 0,1 0 0 0 0,0 1 0 0 0,-40 8 0 0 0,46-4 0 0 0,1-1 0 0 0,0-1 0 0 0,-33 3 0 0 0,49-7 0 0 0,1 1 0 0 0,-1-1 0 0 0,0 0 0 0 0,0 0 0 0 0,1 0 0 0 0,-1 0 0 0 0,1 0 0 0 0,-1 0 0 0 0,1 0 0 0 0,-1 0 0 0 0,1 0 0 0 0,0-1 0 0 0,-1 1 0 0 0,1-1 0 0 0,0 1 0 0 0,0-1 0 0 0,0 1 0 0 0,-1-4 0 0 0,-4-2 0 0 0,4 13 0 0 0,5 37-31 0 0,-2-40-247 0 0,-1 0 0 0 0,1-1 0 0 0,-1 1 0 0 0,1-1 0 0 0,0 1 0 0 0,0-1 0 0 0,0 1 1 0 0,1-1-1 0 0,-1 0 0 0 0,0 1 0 0 0,1-1 0 0 0,0 0 0 0 0,-1 0 0 0 0,3 2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8:59:52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88 7367 0 0,'-1'-1'2780'0'0,"1"5"-786"0"0,2 22 2590 0 0,-2-21-3644 0 0,6 67 1218 0 0,0-25-1563 0 0,-5-36-47 0 0,1 1-11 0 0,7 56 460 0 0,-3-4-469 0 0,-3-26-397 0 0,-2-29 116 0 0,-1 1-167 0 0,1 29-10 0 0,-1-30 16 0 0,-3-3-36 0 0,2-4-35 0 0,1-8-11 0 0,1-2-4 0 0,5-77 0 0 0,-6-128 0 0 0,-2 195 3 0 0,1 2 12 0 0,-1 0 1 0 0,2 0 0 0 0,3-28-1 0 0,-3 40-10 0 0,1 0-1 0 0,0 0 0 0 0,0 0 0 0 0,0 0 0 0 0,0 0 0 0 0,1 1 0 0 0,-1-1 0 0 0,1 0 1 0 0,0 1-1 0 0,1-1 0 0 0,-1 1 0 0 0,0 0 0 0 0,1 0 0 0 0,0 0 0 0 0,-1 0 0 0 0,1 0 1 0 0,1 1-1 0 0,-1-1 0 0 0,0 1 0 0 0,4-2 0 0 0,-1 1 37 0 0,1 0-1 0 0,-1 1 1 0 0,1 0-1 0 0,-1 1 1 0 0,1-1-1 0 0,0 1 1 0 0,-1 0-1 0 0,1 1 1 0 0,0 0-1 0 0,0 0 1 0 0,0 0-1 0 0,-1 1 1 0 0,1 0-1 0 0,9 3 1 0 0,-13-4-28 0 0,1 1 1 0 0,-1 0 0 0 0,0 0-1 0 0,1 1 1 0 0,-1-1 0 0 0,0 1 0 0 0,0-1-1 0 0,0 1 1 0 0,0 0 0 0 0,0 0-1 0 0,-1 0 1 0 0,1 1 0 0 0,0-1 0 0 0,-1 1-1 0 0,0-1 1 0 0,0 1 0 0 0,0 0-1 0 0,0 0 1 0 0,0 0 0 0 0,0 0-1 0 0,-1 0 1 0 0,1 0 0 0 0,-1 0 0 0 0,0 1-1 0 0,0-1 1 0 0,0 0 0 0 0,0 1-1 0 0,-1-1 1 0 0,1 6 0 0 0,-2-6 0 0 0,1 1 1 0 0,-1-1 0 0 0,0 1 0 0 0,0-1-1 0 0,0 1 1 0 0,0-1 0 0 0,0 0-1 0 0,-1 0 1 0 0,0 0 0 0 0,1 0-1 0 0,-1 0 1 0 0,0 0 0 0 0,-1 0-1 0 0,1 0 1 0 0,0-1 0 0 0,-1 1-1 0 0,0-1 1 0 0,1 0 0 0 0,-1 0-1 0 0,0 0 1 0 0,0 0 0 0 0,-6 3-1 0 0,-7 3 83 0 0,-1-1-1 0 0,1 0 1 0 0,-21 4 0 0 0,26-8-88 0 0,0 1-10 0 0,-37 9-34 0 0,43-12 24 0 0,0 0 0 0 0,0 0 0 0 0,0-1-1 0 0,1 0 1 0 0,-1 0 0 0 0,0 0 0 0 0,-9-2 0 0 0,14 2-3 0 0,0 0 0 0 0,0 0 0 0 0,-1 0 1 0 0,1 0-1 0 0,0 0 0 0 0,0 0 0 0 0,-1 0 0 0 0,1 0 1 0 0,0 0-1 0 0,0 0 0 0 0,-1 0 0 0 0,1 0 0 0 0,0-1 1 0 0,0 1-1 0 0,0 0 0 0 0,-1 0 0 0 0,1 0 0 0 0,0 0 1 0 0,0-1-1 0 0,0 1 0 0 0,-1 0 0 0 0,1 0 0 0 0,0 0 1 0 0,0-1-1 0 0,0 1 0 0 0,0 0 0 0 0,0 0 0 0 0,0 0 1 0 0,-1-1-1 0 0,1 1 0 0 0,0 0 0 0 0,0 0 0 0 0,0-1 1 0 0,0 1-1 0 0,0 0 0 0 0,0 0 0 0 0,0-1 0 0 0,0 1 1 0 0,0 0-1 0 0,0 0 0 0 0,0-1 0 0 0,0 1 0 0 0,0 0 1 0 0,1 0-1 0 0,-1-1 0 0 0,0 1 0 0 0,0 0 0 0 0,0 0 1 0 0,0-1-1 0 0,0 1 0 0 0,0 0 0 0 0,1 0 0 0 0,-1 0 1 0 0,0-1-1 0 0,0 1 0 0 0,0 0 0 0 0,0 0 0 0 0,1 0 1 0 0,-1 0-1 0 0,0-1 0 0 0,1 1 0 0 0,12-10-2694 0 0,-2 6-5235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41.031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296 223 2759 0 0,'-1'-16'534'0'0,"2"0"0"0"0,0 1 0 0 0,1-1 0 0 0,1 0 0 0 0,1 0 0 0 0,5-15 0 0 0,-8 25-95 0 0,1 1 0 0 0,-1-1 0 0 0,1 0 0 0 0,-2 0 0 0 0,1 0 0 0 0,-1 0 0 0 0,0 0 0 0 0,0-8 0 0 0,-1 12-385 0 0,1 1 0 0 0,0-1 0 0 0,0 0 1 0 0,-1 1-1 0 0,1-1 0 0 0,-1 1 0 0 0,0-1 0 0 0,1 1 0 0 0,-1-1 0 0 0,0 1 1 0 0,0-1-1 0 0,0 1 0 0 0,0 0 0 0 0,0-1 0 0 0,0 1 0 0 0,0 0 1 0 0,-1 0-1 0 0,1 0 0 0 0,0 0 0 0 0,-1 0 0 0 0,1 0 0 0 0,0 0 0 0 0,-1 0 1 0 0,1 1-1 0 0,-1-1 0 0 0,1 0 0 0 0,-1 1 0 0 0,0 0 0 0 0,1-1 1 0 0,-1 1-1 0 0,0 0 0 0 0,1 0 0 0 0,-1-1 0 0 0,-2 2 0 0 0,-11-1 190 0 0,0 1 0 0 0,-1 1 0 0 0,1 0 0 0 0,-27 8 0 0 0,33-6-167 0 0,0 0-1 0 0,-1 1 0 0 0,1 0 0 0 0,1 0 1 0 0,-1 1-1 0 0,1 0 0 0 0,0 1 0 0 0,1 0 1 0 0,-1 0-1 0 0,-8 11 0 0 0,5-4 61 0 0,1 0 0 0 0,0 1 0 0 0,1 0 0 0 0,0 1-1 0 0,-7 19 1 0 0,14-30-109 0 0,0 1-1 0 0,0-1 0 0 0,1 1 0 0 0,0-1 1 0 0,0 1-1 0 0,0-1 0 0 0,1 1 1 0 0,0 0-1 0 0,0 0 0 0 0,0-1 1 0 0,1 1-1 0 0,-1 0 0 0 0,1-1 1 0 0,1 1-1 0 0,-1-1 0 0 0,1 1 0 0 0,0-1 1 0 0,0 0-1 0 0,1 0 0 0 0,0 0 1 0 0,-1 0-1 0 0,7 8 0 0 0,0-3 50 0 0,0 0 0 0 0,1 0 0 0 0,0-1 0 0 0,0-1 0 0 0,1 1 0 0 0,0-2-1 0 0,1 1 1 0 0,17 7 0 0 0,-21-11 14 0 0,0 0-1 0 0,0-1 1 0 0,1 0-1 0 0,-1 0 1 0 0,1-1-1 0 0,0 0 1 0 0,0-1-1 0 0,-1 0 1 0 0,1 0-1 0 0,0-1 1 0 0,0 0 0 0 0,0-1-1 0 0,14-2 1 0 0,-16 1-53 0 0,-1 0 0 0 0,0 0 0 0 0,0 0 1 0 0,0-1-1 0 0,0 1 0 0 0,-1-2 1 0 0,1 1-1 0 0,-1-1 0 0 0,0 1 1 0 0,0-1-1 0 0,0-1 0 0 0,0 1 0 0 0,-1-1 1 0 0,1 0-1 0 0,-1 0 0 0 0,-1 0 1 0 0,1 0-1 0 0,-1-1 0 0 0,4-8 1 0 0,-4 6-11 0 0,0 1 1 0 0,0-1-1 0 0,-1 0 1 0 0,-1 0 0 0 0,1 0-1 0 0,-1 0 1 0 0,0 0-1 0 0,-1-1 1 0 0,0 1 0 0 0,-1 0-1 0 0,1 0 1 0 0,-1 0-1 0 0,-4-13 1 0 0,3 15-3 0 0,0-1 0 0 0,0 0 1 0 0,0 1-1 0 0,-1-1 0 0 0,-1 1 0 0 0,1 0 1 0 0,-1 0-1 0 0,0 0 0 0 0,0 1 0 0 0,0-1 1 0 0,-1 1-1 0 0,0 0 0 0 0,0 0 0 0 0,0 0 1 0 0,-1 1-1 0 0,-6-4 0 0 0,10 6-26 0 0,0 1-1 0 0,0 1 1 0 0,0-1 0 0 0,0 0-1 0 0,0 0 1 0 0,0 1-1 0 0,0-1 1 0 0,0 1-1 0 0,0-1 1 0 0,0 1 0 0 0,0 0-1 0 0,0 0 1 0 0,0 0-1 0 0,0 0 1 0 0,0 0 0 0 0,0 0-1 0 0,0 1 1 0 0,-1-1-1 0 0,1 1 1 0 0,-2 0 0 0 0,1 1-2 0 0,0 0 0 0 0,0-1 0 0 0,0 1 1 0 0,0 1-1 0 0,1-1 0 0 0,-1 0 0 0 0,1 1 1 0 0,-1-1-1 0 0,1 1 0 0 0,0 0 1 0 0,-2 3-1 0 0,-2 3-5 0 0,1 1 1 0 0,1 0-1 0 0,0-1 1 0 0,0 1-1 0 0,1 1 1 0 0,-4 20 0 0 0,6-23 2 0 0,1 1 1 0 0,0-1 0 0 0,1 1 0 0 0,0-1 0 0 0,0 1 0 0 0,0-1-1 0 0,1 0 1 0 0,1 0 0 0 0,0 0 0 0 0,3 8 0 0 0,2 2-2 0 0,1-1 1 0 0,0 0-1 0 0,16 20 0 0 0,-13-22-813 0 0,0-1-1 0 0,2-1 1 0 0,-1 0-1 0 0,2-1 1 0 0,0 0-1 0 0,23 13 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45.52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476 318 5983 0 0,'-4'-5'250'0'0,"0"0"0"0"0,0 0 0 0 0,-1 1 0 0 0,0-1 0 0 0,0 1-1 0 0,0 0 1 0 0,-1 0 0 0 0,1 0 0 0 0,-1 1 0 0 0,0 0 0 0 0,0 0-1 0 0,0 1 1 0 0,-1 0 0 0 0,-6-2 0 0 0,3 1-131 0 0,1 1 1 0 0,-1 0-1 0 0,0 1 1 0 0,0 0-1 0 0,0 1 1 0 0,0 0-1 0 0,0 1 1 0 0,-18 2-1 0 0,19 0 58 0 0,0-1 1 0 0,0 1-1 0 0,0 0 0 0 0,0 1 0 0 0,1 0 1 0 0,-1 1-1 0 0,1-1 0 0 0,0 2 0 0 0,-7 5 1 0 0,13-9-119 0 0,0-1-1 0 0,0 1 1 0 0,0 0 0 0 0,0 0 0 0 0,1 0 0 0 0,-1 0 0 0 0,1 0 0 0 0,-1 0 0 0 0,1 0 0 0 0,0 0 0 0 0,0 0 0 0 0,0 1 0 0 0,0-1 0 0 0,0 0-1 0 0,1 1 1 0 0,-1-1 0 0 0,1 1 0 0 0,-1-1 0 0 0,1 1 0 0 0,0-1 0 0 0,0 1 0 0 0,0-1 0 0 0,0 1 0 0 0,1-1 0 0 0,-1 1 0 0 0,1-1 0 0 0,-1 1-1 0 0,1-1 1 0 0,0 0 0 0 0,0 1 0 0 0,0-1 0 0 0,0 0 0 0 0,0 1 0 0 0,1-1 0 0 0,-1 0 0 0 0,1 0 0 0 0,-1 0 0 0 0,4 2 0 0 0,-3-1-51 0 0,1 0 0 0 0,0 0 0 0 0,0 0 1 0 0,0-1-1 0 0,0 0 0 0 0,1 1 0 0 0,-1-1 1 0 0,0 0-1 0 0,1-1 0 0 0,0 1 0 0 0,-1 0 1 0 0,1-1-1 0 0,0 0 0 0 0,7 1 0 0 0,-5-1-19 0 0,0-1-1 0 0,0 0 0 0 0,1 0 0 0 0,-1 0 1 0 0,0-1-1 0 0,0 0 0 0 0,0 0 1 0 0,0 0-1 0 0,6-3 0 0 0,-4 1 139 0 0,0 0 0 0 0,0-1 1 0 0,-1 0-1 0 0,1 0 0 0 0,-1 0 0 0 0,0-1 1 0 0,0 0-1 0 0,-1-1 0 0 0,1 1 0 0 0,-1-1 0 0 0,0 0 1 0 0,-1-1-1 0 0,0 0 0 0 0,6-8 0 0 0,-8 9-109 0 0,-1 1 0 0 0,1-1-1 0 0,-1 1 1 0 0,-1-1 0 0 0,1 0 0 0 0,-1 0-1 0 0,0 1 1 0 0,0-1 0 0 0,0 0 0 0 0,-1 0-1 0 0,0 0 1 0 0,0 0 0 0 0,-1 0 0 0 0,1 0-1 0 0,-1 0 1 0 0,-1 0 0 0 0,1 0 0 0 0,-1 1-1 0 0,0-1 1 0 0,-4-7 0 0 0,2 6-15 0 0,0 1 1 0 0,0 0-1 0 0,0 0 1 0 0,-1 0-1 0 0,0 1 1 0 0,0-1-1 0 0,0 1 1 0 0,-1 0-1 0 0,0 1 1 0 0,0-1-1 0 0,0 1 1 0 0,0 1-1 0 0,-1-1 1 0 0,0 1-1 0 0,1 0 1 0 0,-8-2-1 0 0,5 3 23 0 0,0 0 0 0 0,1 0 0 0 0,-1 1 0 0 0,0 0 0 0 0,0 1 0 0 0,1 0 0 0 0,-1 0 0 0 0,0 1 0 0 0,0 0 0 0 0,0 1 0 0 0,1 0 0 0 0,-1 0 0 0 0,1 1 0 0 0,0 0 0 0 0,-1 0 0 0 0,1 1 0 0 0,-8 5 0 0 0,11-6-11 0 0,1 0 0 0 0,0 0 1 0 0,0 0-1 0 0,0 0 0 0 0,0 1 0 0 0,0-1 0 0 0,1 1 0 0 0,-1 0 0 0 0,1 0 0 0 0,0 1 0 0 0,1-1 0 0 0,-1 1 0 0 0,1-1 1 0 0,-1 1-1 0 0,1 0 0 0 0,1 0 0 0 0,-1 0 0 0 0,1 0 0 0 0,0 0 0 0 0,0 0 0 0 0,0 0 0 0 0,1 0 0 0 0,0 1 1 0 0,0-1-1 0 0,0 0 0 0 0,0 0 0 0 0,1 0 0 0 0,0 0 0 0 0,0 1 0 0 0,2 4 0 0 0,-1-5 0 0 0,0 0 0 0 0,0-1 0 0 0,0 1 0 0 0,1-1-1 0 0,-1 1 1 0 0,1-1 0 0 0,0 0 0 0 0,0 0 0 0 0,1 0 0 0 0,-1 0-1 0 0,1-1 1 0 0,0 0 0 0 0,0 1 0 0 0,0-1 0 0 0,7 3-1 0 0,-5-2 34 0 0,1-1 0 0 0,0-1-1 0 0,0 1 1 0 0,-1-1 0 0 0,1 0-1 0 0,1-1 1 0 0,-1 1-1 0 0,0-1 1 0 0,0-1 0 0 0,11 0-1 0 0,-11 0 1 0 0,1-1 0 0 0,-1 0 0 0 0,0 0 0 0 0,0-1 0 0 0,0 0 0 0 0,0 0 0 0 0,0 0 0 0 0,0-1 0 0 0,-1 0 0 0 0,10-6 0 0 0,-12 6-32 0 0,0 0 0 0 0,0 0-1 0 0,0 0 1 0 0,0-1 0 0 0,-1 0-1 0 0,1 1 1 0 0,-1-2 0 0 0,0 1 0 0 0,0 0-1 0 0,0 0 1 0 0,-1-1 0 0 0,0 0-1 0 0,0 1 1 0 0,0-1 0 0 0,2-7-1 0 0,-3 5-10 0 0,0 0 0 0 0,0 0 0 0 0,-1-1 1 0 0,0 1-1 0 0,-1 0 0 0 0,1 0 0 0 0,-1-1 0 0 0,-1 1 0 0 0,1 0 0 0 0,-1 0 0 0 0,0 0 0 0 0,-1 0 0 0 0,0 1 0 0 0,0-1 0 0 0,0 1 0 0 0,-1-1 0 0 0,-5-6 1 0 0,5 7-7 0 0,-1 0 1 0 0,1 0-1 0 0,-1 1 1 0 0,-1-1-1 0 0,1 1 1 0 0,-1 0 0 0 0,1 1-1 0 0,-1 0 1 0 0,-1-1-1 0 0,1 2 1 0 0,-1-1-1 0 0,1 1 1 0 0,-1 0-1 0 0,0 0 1 0 0,0 1 0 0 0,-13-3-1 0 0,11 5 1 0 0,-1 0 0 0 0,0 0 0 0 0,0 1 0 0 0,0 0 0 0 0,0 0 0 0 0,1 1 0 0 0,-1 1 0 0 0,1 0 0 0 0,-1 0 0 0 0,1 0 0 0 0,0 2 0 0 0,0-1 0 0 0,1 1 0 0 0,-1 0 0 0 0,1 1 0 0 0,0-1 0 0 0,1 2 0 0 0,-12 11 0 0 0,13-13 0 0 0,1 1 0 0 0,0 1 0 0 0,1-1 0 0 0,-1 1 0 0 0,1 0 0 0 0,0 0 0 0 0,1 0 0 0 0,0 0 0 0 0,0 1 0 0 0,-2 10 0 0 0,3-12 0 0 0,1 0 0 0 0,1 1 0 0 0,-1-1 0 0 0,1 1 0 0 0,0-1 0 0 0,1 0 0 0 0,-1 1 0 0 0,1-1 0 0 0,1 0 0 0 0,-1 1 0 0 0,1-1 0 0 0,0 0 0 0 0,6 11 0 0 0,-2-5-10 0 0,0 0 0 0 0,1 0 0 0 0,1-1 0 0 0,0 0 0 0 0,0 0 1 0 0,20 18-1 0 0,-21-23 10 0 0,-1-1 0 0 0,1 0 1 0 0,0-1-1 0 0,1 0 1 0 0,-1 0-1 0 0,1 0 1 0 0,0-1-1 0 0,0 0 0 0 0,0 0 1 0 0,0-1-1 0 0,0 0 1 0 0,12 1-1 0 0,-6-3 2 0 0,-1 0 0 0 0,1 0-1 0 0,-1-1 1 0 0,1-1 0 0 0,-1 0 0 0 0,0 0-1 0 0,0-2 1 0 0,0 0 0 0 0,0 0-1 0 0,-1-1 1 0 0,19-10 0 0 0,-22 10 3 0 0,-1 0 1 0 0,-1-1 0 0 0,1 0-1 0 0,-1 0 1 0 0,0 0 0 0 0,0-1-1 0 0,9-12 1 0 0,-12 14-1 0 0,-1 0 0 0 0,1-1 1 0 0,-1 1-1 0 0,0-1 0 0 0,-1 0 0 0 0,0 0 0 0 0,1 0 0 0 0,-2-1 1 0 0,1 1-1 0 0,-1 0 0 0 0,1-13 0 0 0,-2 13-5 0 0,0 1 0 0 0,0-1 0 0 0,-1 1 0 0 0,0-1 0 0 0,0 0 0 0 0,0 1 0 0 0,-1-1 0 0 0,0 1 0 0 0,0 0 0 0 0,0 0 0 0 0,0-1 0 0 0,-1 1 0 0 0,0 1 0 0 0,0-1 0 0 0,-6-7 0 0 0,6 9 0 0 0,0 0 0 0 0,0 0 0 0 0,-1 0 0 0 0,1 1 0 0 0,-1-1 0 0 0,0 1 0 0 0,1 0 0 0 0,-1 0 0 0 0,0 0 0 0 0,0 0 0 0 0,-1 1 0 0 0,1-1 0 0 0,0 1 0 0 0,0 0 0 0 0,-1 0 0 0 0,1 1 0 0 0,0 0 0 0 0,-1-1 0 0 0,1 1 0 0 0,-7 1 0 0 0,0 1-2 0 0,0 0 0 0 0,-1 1 0 0 0,1 0 0 0 0,0 1 0 0 0,1 0 0 0 0,-1 0 0 0 0,1 2 0 0 0,-1-1 0 0 0,-13 11 0 0 0,16-10-4 0 0,0 0 1 0 0,1 0 0 0 0,0 1 0 0 0,0 0 0 0 0,1 0 0 0 0,0 1-1 0 0,0-1 1 0 0,1 1 0 0 0,0 1 0 0 0,0-1 0 0 0,-6 17 0 0 0,10-21 2 0 0,0 0 0 0 0,0 1 0 0 0,0-1 0 0 0,1 0 0 0 0,-1 1 0 0 0,1-1 0 0 0,0 1 0 0 0,1-1 1 0 0,-1 1-1 0 0,1-1 0 0 0,0 0 0 0 0,0 1 0 0 0,0-1 0 0 0,0 0 0 0 0,1 0 0 0 0,0 0 0 0 0,0 0 0 0 0,0 0 1 0 0,0 0-1 0 0,0 0 0 0 0,1-1 0 0 0,0 1 0 0 0,0-1 0 0 0,0 0 0 0 0,6 6 0 0 0,0-2-1 0 0,1 1-1 0 0,-1-2 0 0 0,1 1 1 0 0,0-1-1 0 0,0-1 0 0 0,1 0 1 0 0,0 0-1 0 0,20 5 0 0 0,-15-7 8 0 0,1 0 0 0 0,0-2 0 0 0,-1 0 1 0 0,1 0-1 0 0,0-2 0 0 0,-1 0 0 0 0,1-1 0 0 0,-1 0 0 0 0,29-9 0 0 0,-5-2 8 0 0,0-1 0 0 0,63-34 0 0 0,-84 39 3 0 0,9-5 11 0 0,0-1 1 0 0,39-29-1 0 0,-59 39-22 0 0,-2-1 0 0 0,1 0-1 0 0,-1 0 1 0 0,0 0 0 0 0,0-1 0 0 0,0 0-1 0 0,-1 0 1 0 0,0-1 0 0 0,-1 0-1 0 0,0 1 1 0 0,0-1 0 0 0,0 0-1 0 0,4-17 1 0 0,-8 23-3 0 0,1 0 0 0 0,-1 0 0 0 0,0 0 0 0 0,1 0 0 0 0,-1 0 0 0 0,0 0 0 0 0,0 0 0 0 0,-1 0 0 0 0,1 0 0 0 0,0 0 0 0 0,0 0 0 0 0,-1 0 0 0 0,0 0 0 0 0,1 0 0 0 0,-1 0 0 0 0,0 0 0 0 0,0 0 0 0 0,0 0 0 0 0,0 1 0 0 0,0-1 0 0 0,0 0 0 0 0,0 1 0 0 0,-1-1 0 0 0,1 1 0 0 0,-1-1 0 0 0,1 1 0 0 0,-1 0 0 0 0,0 0 0 0 0,1 0 0 0 0,-1-1 0 0 0,0 1 0 0 0,0 1 0 0 0,1-1 0 0 0,-1 0 0 0 0,0 0 0 0 0,0 1 0 0 0,0-1 0 0 0,-3 1 0 0 0,-3-2 0 0 0,0 1 0 0 0,0 0 0 0 0,-1 0 0 0 0,1 1 0 0 0,0 0 0 0 0,-1 1 0 0 0,1 0 0 0 0,-10 2 0 0 0,-2 2-7 0 0,0 2-1 0 0,1 0 0 0 0,0 1 1 0 0,0 1-1 0 0,-32 21 0 0 0,11-2-6 0 0,-48 42 0 0 0,80-63 6 0 0,0 0 1 0 0,0 1 0 0 0,1-1 0 0 0,0 1 0 0 0,1 1 0 0 0,0 0 0 0 0,-7 12-1 0 0,11-18 8 0 0,1 0 0 0 0,-1 1 0 0 0,1-1-1 0 0,0 0 1 0 0,1 0 0 0 0,-1 1 0 0 0,1-1-1 0 0,-1 1 1 0 0,1-1 0 0 0,0 0 0 0 0,0 1-1 0 0,0-1 1 0 0,1 1 0 0 0,-1-1 0 0 0,1 0-1 0 0,0 1 1 0 0,0-1 0 0 0,0 0 0 0 0,0 1-1 0 0,0-1 1 0 0,1 0 0 0 0,0 0 0 0 0,0 0-1 0 0,-1-1 1 0 0,1 1 0 0 0,4 4 0 0 0,-1-3-4 0 0,-1 0 0 0 0,1 0 0 0 0,0-1 0 0 0,0 1 0 0 0,0-1 0 0 0,0 0 0 0 0,0-1 0 0 0,1 1 1 0 0,-1-1-1 0 0,1 0 0 0 0,0 0 0 0 0,0-1 0 0 0,0 0 0 0 0,8 1 0 0 0,11 0 7 0 0,-1-1-1 0 0,29-3 1 0 0,-43 2-6 0 0,25-3 13 0 0,0-1 0 0 0,0-1 0 0 0,0-2 0 0 0,-1-1 0 0 0,0-2 0 0 0,-1-2 0 0 0,0-1-1 0 0,-1-1 1 0 0,0-2 0 0 0,-1-1 0 0 0,-1-1 0 0 0,-1-2 0 0 0,44-38 0 0 0,-60 47 4 0 0,-1-1 1 0 0,-1-1-1 0 0,16-21 1 0 0,-24 30-16 0 0,-1 0 0 0 0,0 0 0 0 0,0 0 0 0 0,0-1 0 0 0,0 1 0 0 0,-1-1 0 0 0,2-8 0 0 0,-2 11 1 0 0,-1-1 0 0 0,0 1 1 0 0,0 0-1 0 0,0-1 0 0 0,0 1 0 0 0,0-1 0 0 0,-1 1 1 0 0,1-1-1 0 0,-1 1 0 0 0,0 0 0 0 0,0-1 0 0 0,0 1 0 0 0,0 0 1 0 0,0 0-1 0 0,0-1 0 0 0,-2-1 0 0 0,1 2 0 0 0,0-1 0 0 0,-1 1 0 0 0,1 0 0 0 0,-1 0 0 0 0,0 0 0 0 0,1 0 0 0 0,-1 0 0 0 0,0 1 0 0 0,0-1 0 0 0,0 1 0 0 0,-1 0 0 0 0,1-1 0 0 0,0 2 0 0 0,0-1 0 0 0,-1 0 0 0 0,1 1 0 0 0,0-1 0 0 0,-1 1 0 0 0,1 0 0 0 0,0 0 0 0 0,-6 1 0 0 0,-4 0 0 0 0,1 1 0 0 0,-1 1 0 0 0,1 0 0 0 0,-16 6 0 0 0,-6 5-18 0 0,0 1-1 0 0,1 1 1 0 0,-31 22 0 0 0,14-5-18 0 0,-47 42 1 0 0,90-68 36 0 0,0-1-1 0 0,1 1 1 0 0,-1 0-1 0 0,2 1 1 0 0,-1-1-1 0 0,1 1 0 0 0,0 0 1 0 0,0 0-1 0 0,-6 17 1 0 0,10-22-3 0 0,0 0 0 0 0,0 0 1 0 0,0 0-1 0 0,1 0 0 0 0,-1 0 1 0 0,1 0-1 0 0,-1 0 0 0 0,1 0 1 0 0,0 0-1 0 0,0 0 0 0 0,1 0 0 0 0,-1 0 1 0 0,1 0-1 0 0,-1 0 0 0 0,1 0 1 0 0,0 0-1 0 0,0-1 0 0 0,0 1 0 0 0,0 0 1 0 0,1 0-1 0 0,-1-1 0 0 0,1 1 1 0 0,0-1-1 0 0,0 1 0 0 0,-1-1 1 0 0,2 0-1 0 0,-1 0 0 0 0,0 1 0 0 0,0-2 1 0 0,1 1-1 0 0,-1 0 0 0 0,1 0 1 0 0,4 2-1 0 0,2-1 1 0 0,0 1-1 0 0,0-1 1 0 0,0-1 0 0 0,0 1-1 0 0,1-2 1 0 0,-1 1-1 0 0,1-1 1 0 0,-1-1 0 0 0,1 0-1 0 0,-1 0 1 0 0,19-3 0 0 0,-1-2 24 0 0,-1 0 0 0 0,51-19 0 0 0,-43 10-13 0 0,-1-1-1 0 0,-1-1 0 0 0,0-2 1 0 0,-2-1-1 0 0,0-2 0 0 0,-1-1 1 0 0,28-26-1 0 0,-52 43-6 0 0,0 0 1 0 0,-1-1-1 0 0,1 1 1 0 0,-1-1-1 0 0,0 0 0 0 0,-1 0 1 0 0,1 0-1 0 0,-1 0 1 0 0,-1 0-1 0 0,1-1 0 0 0,-1 0 1 0 0,0 1-1 0 0,0-1 1 0 0,-1 0-1 0 0,0 0 0 0 0,0-11 1 0 0,-1 12-4 0 0,0 0-1 0 0,-1 0 1 0 0,0 0 0 0 0,0 0 0 0 0,-1 0-1 0 0,0 0 1 0 0,0 1 0 0 0,0-1 0 0 0,0 1 0 0 0,-1-1-1 0 0,0 1 1 0 0,0 0 0 0 0,-1 0 0 0 0,1 0-1 0 0,-1 0 1 0 0,0 1 0 0 0,0-1 0 0 0,-1 1-1 0 0,-7-5 1 0 0,1 1-1 0 0,-1 1 1 0 0,-1 0-1 0 0,1 1 0 0 0,-1 0 1 0 0,0 1-1 0 0,0 0 0 0 0,-1 1 1 0 0,1 1-1 0 0,-1 0 0 0 0,0 1 0 0 0,0 0 1 0 0,0 1-1 0 0,0 1 0 0 0,0 0 1 0 0,0 1-1 0 0,-24 4 0 0 0,16 0-9 0 0,1 0-1 0 0,-1 1 1 0 0,1 1-1 0 0,0 1 1 0 0,0 2-1 0 0,1-1 0 0 0,0 2 1 0 0,1 1-1 0 0,-31 24 1 0 0,39-28 2 0 0,2 1 1 0 0,-1 0-1 0 0,1 1 0 0 0,0 0 1 0 0,-13 21-1 0 0,20-28 7 0 0,0 0 0 0 0,0 0 0 0 0,1 0 0 0 0,0 0 0 0 0,-1 0 0 0 0,1 0 0 0 0,0 0 0 0 0,1 0 0 0 0,-1 1 0 0 0,0-1 0 0 0,1 0 0 0 0,0 0 0 0 0,0 1 0 0 0,0-1 0 0 0,0 0 0 0 0,0 1 0 0 0,1-1 0 0 0,-1 0 0 0 0,1 0 0 0 0,0 0 0 0 0,0 1 0 0 0,0-1 0 0 0,0 0 0 0 0,1 0 0 0 0,-1 0 0 0 0,1-1 0 0 0,0 1 0 0 0,4 5 0 0 0,2 0-3 0 0,1 0 0 0 0,0-1 0 0 0,0 0 1 0 0,1-1-1 0 0,0 0 0 0 0,0 0 0 0 0,0-1 0 0 0,0 0 0 0 0,1-1 0 0 0,0 0 0 0 0,0 0 0 0 0,0-2 0 0 0,1 1 0 0 0,15 0 0 0 0,6 0 19 0 0,0-1 0 0 0,1-2-1 0 0,57-8 1 0 0,-4-4 7 0 0,-1-4 0 0 0,93-29 0 0 0,-129 29-8 0 0,0-3 1 0 0,-1-1 0 0 0,-1-3-1 0 0,79-51 1 0 0,-79 41 12 0 0,49-44-1 0 0,-94 75-25 0 0,-1-1 1 0 0,1 1-1 0 0,-1-1 0 0 0,0 0 1 0 0,1 0-1 0 0,-2 0 0 0 0,1 0 0 0 0,0 0 1 0 0,0 0-1 0 0,1-6 0 0 0,-3 8 0 0 0,1 0 1 0 0,-1 0-1 0 0,0 0 0 0 0,0-1 1 0 0,0 1-1 0 0,0 0 0 0 0,0 0 1 0 0,0 0-1 0 0,-1 0 0 0 0,1 0 1 0 0,0 0-1 0 0,0 0 0 0 0,-1 0 1 0 0,1 0-1 0 0,-1 0 0 0 0,1 0 1 0 0,-1 0-1 0 0,1 0 0 0 0,-1 0 0 0 0,0 0 1 0 0,1 0-1 0 0,-1 0 0 0 0,0 1 1 0 0,0-1-1 0 0,1 0 0 0 0,-1 0 1 0 0,0 1-1 0 0,0-1 0 0 0,0 1 1 0 0,0-1-1 0 0,0 1 0 0 0,0-1 1 0 0,0 1-1 0 0,0-1 0 0 0,0 1 1 0 0,0 0-1 0 0,-2 0 0 0 0,-5-2 80 0 0,0 0-1 0 0,-1 1 1 0 0,1 0-1 0 0,-1 0 1 0 0,1 1 0 0 0,-1 0-1 0 0,1 1 1 0 0,-1 0-1 0 0,1 0 1 0 0,0 1-1 0 0,-13 4 1 0 0,-9 4 157 0 0,-48 24-1 0 0,77-33-241 0 0,-49 23 6 0 0,1 3 1 0 0,2 1 0 0 0,-77 62-1 0 0,116-84-2 0 0,0 2 0 0 0,0-1 0 0 0,1 1 0 0 0,0 0 0 0 0,1 1 0 0 0,-11 16 0 0 0,16-22 0 0 0,-1-1 0 0 0,1 1 0 0 0,0-1 0 0 0,0 1 0 0 0,0-1 0 0 0,1 1 0 0 0,-1 0 0 0 0,1 0 0 0 0,-1-1 0 0 0,1 1 0 0 0,0 0 0 0 0,0 0 0 0 0,0-1 0 0 0,0 1 0 0 0,1 0 0 0 0,-1 0 0 0 0,1-1 0 0 0,-1 1 0 0 0,1 0 0 0 0,0-1 0 0 0,0 1 0 0 0,0 0 0 0 0,1-1 0 0 0,-1 0 0 0 0,1 1 0 0 0,-1-1 0 0 0,1 0 0 0 0,0 0 0 0 0,-1 0 0 0 0,5 4 0 0 0,3 0-5 0 0,0 1 0 0 0,0-1 0 0 0,1-1 0 0 0,0 0 0 0 0,0 0 0 0 0,0-1 0 0 0,0 0 0 0 0,1-1 0 0 0,-1 0 0 0 0,1-1 0 0 0,0 0 0 0 0,0 0 0 0 0,15-1 0 0 0,12 0 10 0 0,0-3 1 0 0,58-8 0 0 0,-25-1 17 0 0,0-3 1 0 0,-1-3-1 0 0,0-4 1 0 0,130-56-1 0 0,-199 76-23 0 0,102-52 0 0 0,-90 45 0 0 0,0 0 0 0 0,-1-1 0 0 0,0 0 0 0 0,-1-1 0 0 0,16-17 0 0 0,-25 25 1 0 0,-1 1 1 0 0,0 0-1 0 0,0-1 0 0 0,0 1 0 0 0,0 0 1 0 0,0-1-1 0 0,0 0 0 0 0,0 1 0 0 0,0-1 0 0 0,-1 1 1 0 0,1-1-1 0 0,-1 0 0 0 0,1 0 0 0 0,-1 1 1 0 0,0-1-1 0 0,0 0 0 0 0,1 0 0 0 0,-1 1 1 0 0,0-1-1 0 0,-1 0 0 0 0,1 0 0 0 0,0 1 0 0 0,0-1 1 0 0,-1 0-1 0 0,0-1 0 0 0,0 0 1 0 0,-1 1 0 0 0,1 0 0 0 0,-1 0-1 0 0,1 0 1 0 0,-1 1 0 0 0,0-1 0 0 0,0 0-1 0 0,0 1 1 0 0,0-1 0 0 0,0 1 0 0 0,0 0 0 0 0,0-1-1 0 0,-1 1 1 0 0,1 0 0 0 0,0 0 0 0 0,-1 1-1 0 0,-2-2 1 0 0,-5 0-1 0 0,-1 0-1 0 0,1 0 0 0 0,-1 1 0 0 0,0 1 1 0 0,1 0-1 0 0,-1 0 0 0 0,1 1 1 0 0,-17 3-1 0 0,-9 4-5 0 0,-38 14 0 0 0,58-17 0 0 0,-31 13-15 0 0,0 2 0 0 0,-68 40 0 0 0,104-54 13 0 0,1 0 0 0 0,-1 1 0 0 0,2 1 0 0 0,-1 0 0 0 0,1 0 1 0 0,-12 14-1 0 0,19-20 4 0 0,-1 1 1 0 0,1 0 0 0 0,1 0 0 0 0,-1 1 0 0 0,0-1 0 0 0,1 0 0 0 0,-1 0-1 0 0,1 1 1 0 0,0-1 0 0 0,0 1 0 0 0,0 5 0 0 0,1-7 2 0 0,0 1 1 0 0,0-1 0 0 0,0 1-1 0 0,1 0 1 0 0,-1-1-1 0 0,1 1 1 0 0,-1-1-1 0 0,1 1 1 0 0,0-1 0 0 0,0 1-1 0 0,0-1 1 0 0,1 0-1 0 0,-1 0 1 0 0,1 1-1 0 0,-1-1 1 0 0,1 0 0 0 0,2 3-1 0 0,2 0-4 0 0,0 0 0 0 0,0-1 0 0 0,0 0 0 0 0,1 0 0 0 0,-1 0 0 0 0,1 0 0 0 0,0-1 0 0 0,0-1 0 0 0,0 1 0 0 0,1-1 0 0 0,13 3 0 0 0,3-2-1 0 0,-1 0-1 0 0,36-1 1 0 0,-13-3 23 0 0,0-3-1 0 0,90-18 1 0 0,85-40 4 0 0,-168 44-9 0 0,-1-3 1 0 0,0-1-1 0 0,82-52 0 0 0,-126 69-14 0 0,0-1 1 0 0,0 0-1 0 0,11-11 0 0 0,-17 14 6 0 0,1 1 0 0 0,-1-1 0 0 0,0 0-1 0 0,0 0 1 0 0,0 0 0 0 0,0 0 0 0 0,0 0 0 0 0,-1 0-1 0 0,1 0 1 0 0,-1 0 0 0 0,0-1 0 0 0,0 1-1 0 0,1-4 1 0 0,-2 5-5 0 0,0 1 0 0 0,0-1 0 0 0,0 1 0 0 0,0-1 0 0 0,-1 1 0 0 0,1-1 0 0 0,0 1 0 0 0,-1-1 0 0 0,1 1 0 0 0,-1-1 0 0 0,1 1 0 0 0,-1 0 0 0 0,0-1 0 0 0,1 1 0 0 0,-1 0 0 0 0,0 0 0 0 0,0-1 0 0 0,-2-1 0 0 0,1 1 0 0 0,-1 1 0 0 0,1-1 0 0 0,-1 0 0 0 0,0 0 0 0 0,0 1 0 0 0,1 0 0 0 0,-1-1 0 0 0,-5 0 0 0 0,-1 0 0 0 0,1 0 0 0 0,-1 0 0 0 0,0 1 0 0 0,1 1 0 0 0,-14 0 0 0 0,-2 3-8 0 0,0 1 0 0 0,0 1-1 0 0,1 1 1 0 0,0 2 0 0 0,0 0-1 0 0,1 1 1 0 0,0 1 0 0 0,-32 21 0 0 0,46-27-1 0 0,1 1 1 0 0,0 0-1 0 0,0 0 1 0 0,1 1-1 0 0,0 0 1 0 0,0 0-1 0 0,0 1 1 0 0,1-1-1 0 0,-6 9 1 0 0,10-12 7 0 0,0-1 0 0 0,-1 0 0 0 0,1 1 0 0 0,1-1 0 0 0,-1 1 0 0 0,0-1 0 0 0,0 1 0 0 0,1-1 0 0 0,-1 1 0 0 0,1 0 0 0 0,0-1 0 0 0,0 1 0 0 0,0 0 0 0 0,0-1 0 0 0,1 1 0 0 0,-1 0 0 0 0,1-1 0 0 0,-1 1 0 0 0,1-1 1 0 0,0 1-1 0 0,0-1 0 0 0,0 1 0 0 0,0-1 0 0 0,1 0 0 0 0,-1 1 0 0 0,0-1 0 0 0,1 0 0 0 0,0 0 0 0 0,-1 0 0 0 0,1 0 0 0 0,0 0 0 0 0,0-1 0 0 0,3 3 0 0 0,3 2 1 0 0,1-1 0 0 0,-1 1 0 0 0,1-2 0 0 0,0 1 0 0 0,0-1 0 0 0,1-1 0 0 0,-1 0 0 0 0,1 0 0 0 0,0 0 0 0 0,0-2 0 0 0,12 2 0 0 0,16 0 0 0 0,59-4 0 0 0,-95 1 0 0 0,56-3 16 0 0,0-3 0 0 0,-1-2 0 0 0,0-2 0 0 0,-1-3 0 0 0,0-3 0 0 0,-1-1 0 0 0,63-31 0 0 0,-108 43-16 0 0,37-20 0 0 0,-43 23 0 0 0,0 0 0 0 0,-1-1 0 0 0,1 1 0 0 0,-1-1 0 0 0,0 0 0 0 0,0 0 0 0 0,0-1 0 0 0,0 1 0 0 0,3-5 0 0 0,-5 7 0 0 0,-1 0 0 0 0,0 0 0 0 0,1 0 0 0 0,-1 0 0 0 0,0 0 0 0 0,0 0 0 0 0,1 0 0 0 0,-1 0 0 0 0,0 0 0 0 0,0 0 0 0 0,0 0 0 0 0,0 0 0 0 0,0 1 0 0 0,-1-1 0 0 0,1 0 0 0 0,0 0 0 0 0,0 0 0 0 0,0 0 0 0 0,-1 0 0 0 0,1 0 0 0 0,-1 0 0 0 0,1 0 0 0 0,-1 0 0 0 0,1 0 0 0 0,-1 1 0 0 0,1-1 0 0 0,-1 0 0 0 0,0 0 0 0 0,1 1 0 0 0,-1-1 0 0 0,0 0 0 0 0,0 1 0 0 0,1-1 0 0 0,-1 1 0 0 0,0-1 0 0 0,0 1 0 0 0,0-1 0 0 0,0 1 0 0 0,0 0 0 0 0,0-1 0 0 0,-1 1 0 0 0,-5-3 0 0 0,-1 0 0 0 0,0 1 0 0 0,-13-2 0 0 0,18 4 0 0 0,-20-3 0 0 0,-1 1 0 0 0,1 2 0 0 0,-1 0 0 0 0,1 2 0 0 0,0 0 0 0 0,-1 2 0 0 0,1 0 0 0 0,-30 11 0 0 0,30-7-9 0 0,0 0 0 0 0,0 2-1 0 0,1 1 1 0 0,0 1 0 0 0,1 0-1 0 0,1 2 1 0 0,-20 16 0 0 0,37-28 5 0 0,0 1 1 0 0,0 0 0 0 0,1 0 0 0 0,-1-1-1 0 0,1 1 1 0 0,-1 1 0 0 0,1-1 0 0 0,0 0 0 0 0,0 1-1 0 0,0-1 1 0 0,1 1 0 0 0,-1-1 0 0 0,1 1-1 0 0,0 0 1 0 0,0 0 0 0 0,0-1 0 0 0,0 6-1 0 0,1-6 5 0 0,1 1-1 0 0,-1 0 0 0 0,1-1 0 0 0,0 1 1 0 0,0-1-1 0 0,0 1 0 0 0,0-1 0 0 0,1 0 1 0 0,-1 1-1 0 0,1-1 0 0 0,0 0 0 0 0,0 0 1 0 0,0 0-1 0 0,0 0 0 0 0,0 0 0 0 0,1-1 1 0 0,-1 1-1 0 0,6 3 0 0 0,3 2 0 0 0,0 0 0 0 0,1-1 0 0 0,0 0 0 0 0,0-1 0 0 0,1 0 0 0 0,0-1 0 0 0,0-1 0 0 0,0 0 0 0 0,0 0 0 0 0,24 2 0 0 0,-4-3 0 0 0,-1 0 0 0 0,1-3 0 0 0,46-4 0 0 0,-17-4 24 0 0,80-20-1 0 0,59-29-6 0 0,-186 52-7 0 0,63-22 39 0 0,-70 24-49 0 0,-1-1 1 0 0,0 1 0 0 0,0-2-1 0 0,0 1 1 0 0,-1-1 0 0 0,1 0 0 0 0,10-11-1 0 0,-16 15 0 0 0,0 0 0 0 0,0-1 0 0 0,0 1 0 0 0,0 0 0 0 0,0 0 0 0 0,0-1 0 0 0,0 1 0 0 0,-1-1 0 0 0,1 1 0 0 0,0-1 0 0 0,-1 1 0 0 0,1-1 0 0 0,-1 1 0 0 0,0-1 0 0 0,0 0 0 0 0,1 1 0 0 0,-1-1 0 0 0,0 1 0 0 0,0-1 0 0 0,-1-3 0 0 0,0 3 0 0 0,1 0 0 0 0,-1 0 0 0 0,0 0 0 0 0,0 0 0 0 0,-1 0 0 0 0,1 1 0 0 0,0-1 0 0 0,0 0 0 0 0,-1 0 0 0 0,1 1 0 0 0,-1-1 0 0 0,0 1 0 0 0,-2-2 0 0 0,-4-2 0 0 0,1 1 0 0 0,0 0 0 0 0,-1 0 0 0 0,0 1 0 0 0,0 0 0 0 0,-15-3 0 0 0,10 4-6 0 0,1 1 0 0 0,-1 0 0 0 0,0 1 0 0 0,0 1 0 0 0,0 0 0 0 0,1 1 0 0 0,-1 0-1 0 0,0 1 1 0 0,1 0 0 0 0,0 1 0 0 0,0 0 0 0 0,0 1 0 0 0,0 1 0 0 0,1 0 0 0 0,0 0 0 0 0,0 1 0 0 0,0 0-1 0 0,1 1 1 0 0,0 1 0 0 0,-11 11 0 0 0,19-18 5 0 0,0 0 0 0 0,1-1 0 0 0,-1 1-1 0 0,1 0 1 0 0,0 0 0 0 0,0 0 0 0 0,-1 0 0 0 0,1 0-1 0 0,0 0 1 0 0,1 1 0 0 0,-1-1 0 0 0,0 0 0 0 0,1 0-1 0 0,-1 1 1 0 0,1-1 0 0 0,0 0 0 0 0,-1 1 0 0 0,1-1-1 0 0,1 0 1 0 0,-1 1 0 0 0,0-1 0 0 0,0 0 0 0 0,1 1-1 0 0,-1-1 1 0 0,1 0 0 0 0,0 0 0 0 0,0 1-1 0 0,0-1 1 0 0,0 0 0 0 0,0 0 0 0 0,0 0 0 0 0,0 0-1 0 0,1 0 1 0 0,-1-1 0 0 0,1 1 0 0 0,-1 0 0 0 0,1 0-1 0 0,0-1 1 0 0,0 1 0 0 0,2 1 0 0 0,6 3-1 0 0,0 1 0 0 0,1-1 0 0 0,0 0-1 0 0,0-1 1 0 0,0 0 0 0 0,17 3 0 0 0,2 0 2 0 0,1-2-1 0 0,1-1 0 0 0,-1-1 1 0 0,1-2-1 0 0,-1-1 1 0 0,1-1-1 0 0,43-7 1 0 0,219-53 62 0 0,-285 58-56 0 0,34-9-6 0 0,44-16 0 0 0,-74 22 0 0 0,-1-1 0 0 0,1 0 0 0 0,-1 0 0 0 0,-1-1 0 0 0,1-1 0 0 0,-1 0 0 0 0,19-18 0 0 0,-28 24 0 0 0,0 0 0 0 0,0 0 0 0 0,0-1 0 0 0,-1 1 0 0 0,1 0 0 0 0,0-1 0 0 0,-1 1 0 0 0,0-1 0 0 0,0 0 0 0 0,0 1 0 0 0,0-1 0 0 0,0 0 0 0 0,0 0 0 0 0,-1 1 0 0 0,1-1 0 0 0,-1 0 0 0 0,0 0 0 0 0,0 0 0 0 0,0 0 0 0 0,0-4 0 0 0,-1 4 0 0 0,0 0 0 0 0,0 0 0 0 0,-1 0 0 0 0,1 1 0 0 0,0-1 0 0 0,-1 1 0 0 0,1-1 0 0 0,-1 1 0 0 0,0-1 0 0 0,0 1 0 0 0,0 0 0 0 0,0 0 0 0 0,-1 0 0 0 0,1 0 0 0 0,0 0 0 0 0,-1 1 0 0 0,1-1 0 0 0,-1 1 0 0 0,0-1 0 0 0,-2 0 0 0 0,-8-3 0 0 0,-1 1 0 0 0,1 0 0 0 0,-1 1 0 0 0,0 1 0 0 0,0 0 0 0 0,0 0 0 0 0,0 2 0 0 0,-24 1 0 0 0,15 1 0 0 0,-1 1 0 0 0,1 2 0 0 0,0 0 0 0 0,-31 11 0 0 0,24-5-16 0 0,2 1-1 0 0,-46 28 0 0 0,62-34 16 0 0,2 2-1 0 0,-1-1 1 0 0,1 1 0 0 0,0 1-1 0 0,1 0 1 0 0,0 0-1 0 0,0 1 1 0 0,1 0 0 0 0,-8 14-1 0 0,14-22 1 0 0,1 0 0 0 0,0 1 1 0 0,-1-1-1 0 0,1 1 0 0 0,0-1 0 0 0,0 1 0 0 0,1-1 0 0 0,-1 1 0 0 0,1-1 1 0 0,-1 1-1 0 0,1 0 0 0 0,0-1 0 0 0,0 1 0 0 0,0 0 0 0 0,0-1 0 0 0,0 1 0 0 0,1 0 1 0 0,-1-1-1 0 0,1 1 0 0 0,0-1 0 0 0,-1 1 0 0 0,1-1 0 0 0,1 1 0 0 0,-1-1 1 0 0,0 1-1 0 0,0-1 0 0 0,1 0 0 0 0,-1 0 0 0 0,1 0 0 0 0,0 0 0 0 0,0 0 0 0 0,0 0 1 0 0,0 0-1 0 0,0-1 0 0 0,0 1 0 0 0,3 1 0 0 0,4 3-2 0 0,1-1-1 0 0,-1-1 1 0 0,1 1-1 0 0,0-2 0 0 0,0 1 1 0 0,0-1-1 0 0,0-1 1 0 0,11 2-1 0 0,11-1 9 0 0,-1-1 0 0 0,1-1 0 0 0,0-2 0 0 0,-1-1 0 0 0,1-2 0 0 0,-1-1 0 0 0,1-1 0 0 0,-2-2 0 0 0,1-1 0 0 0,-1-1 0 0 0,0-2 0 0 0,-1-1 0 0 0,-1-1 0 0 0,34-22 0 0 0,-55 31 0 0 0,0 0 1 0 0,0 0 0 0 0,-1-1-1 0 0,0 0 1 0 0,0 0-1 0 0,0 0 1 0 0,-1-1-1 0 0,0 0 1 0 0,6-10-1 0 0,-9 14-3 0 0,-1 1 0 0 0,0-1 0 0 0,0 0 0 0 0,0 1 0 0 0,0-1 0 0 0,0 0 0 0 0,-1 0 0 0 0,0 0 0 0 0,1 0 0 0 0,-1 0 0 0 0,0 0 0 0 0,0 0 0 0 0,0 1 0 0 0,-1-1 0 0 0,1 0 0 0 0,-1 0 0 0 0,0 0 0 0 0,0 0 0 0 0,0 1 0 0 0,0-1 0 0 0,0 0 0 0 0,0 1 0 0 0,-1-1 0 0 0,1 1 0 0 0,-1-1 0 0 0,0 1 0 0 0,0 0 0 0 0,0-1 0 0 0,0 1 0 0 0,-4-3 0 0 0,1 1-1 0 0,0-1 0 0 0,-1 2 0 0 0,0-1 0 0 0,0 0-1 0 0,0 1 1 0 0,0 0 0 0 0,0 0 0 0 0,-1 1 0 0 0,1 0 0 0 0,-1 0 0 0 0,-7-1-1 0 0,2 2-3 0 0,1 0-1 0 0,0 0 0 0 0,-1 1 1 0 0,1 1-1 0 0,0 0 0 0 0,-14 3 1 0 0,-1 2-9 0 0,0 2 0 0 0,0 1 0 0 0,0 1 0 0 0,-42 24 1 0 0,66-33 8 0 0,-14 7-8 0 0,1 0 0 0 0,0 2 0 0 0,1 0 0 0 0,-25 21 0 0 0,36-28 11 0 0,1 0 0 0 0,-1-1 0 0 0,1 1 0 0 0,0 0 0 0 0,0 0 0 0 0,0 0 1 0 0,0 0-1 0 0,0 1 0 0 0,1-1 0 0 0,-1 0 0 0 0,1 1 0 0 0,0-1 1 0 0,0 1-1 0 0,0-1 0 0 0,1 1 0 0 0,-1 0 0 0 0,1-1 0 0 0,0 1 0 0 0,0 0 1 0 0,0-1-1 0 0,0 1 0 0 0,1 0 0 0 0,-1-1 0 0 0,1 1 0 0 0,0-1 1 0 0,0 1-1 0 0,0-1 0 0 0,1 1 0 0 0,2 5 0 0 0,1-2-2 0 0,0-1 0 0 0,0 1 0 0 0,0-1 0 0 0,0 0 0 0 0,1 0-1 0 0,0 0 1 0 0,1-1 0 0 0,-1 0 0 0 0,1 0 0 0 0,0-1 0 0 0,0 0 0 0 0,0 0-1 0 0,1 0 1 0 0,8 2 0 0 0,6 1-6 0 0,0 0 0 0 0,1-2 0 0 0,42 6 0 0 0,-42-10 15 0 0,0 0-1 0 0,0-2 0 0 0,0 0 1 0 0,42-9-1 0 0,88-30 26 0 0,-150 39-28 0 0,45-12 28 0 0,78-36 1 0 0,-113 43-34 0 0,-1 0 1 0 0,0-1-1 0 0,-1 0 1 0 0,1-1 0 0 0,-2 0-1 0 0,1-1 1 0 0,-1 0 0 0 0,0-1-1 0 0,-1 0 1 0 0,0 0 0 0 0,10-17-1 0 0,-16 23 1 0 0,-1-1 0 0 0,0 0 0 0 0,0 0 0 0 0,0 0 0 0 0,-1 0 0 0 0,1 0 0 0 0,-1 0 0 0 0,-1 0 0 0 0,1-1 0 0 0,-1 1 0 0 0,0 0 0 0 0,0-1 0 0 0,0 1 0 0 0,-2-9 0 0 0,1 12 0 0 0,1-1 0 0 0,-1 0 0 0 0,0 0 0 0 0,0 1 0 0 0,0-1 0 0 0,0 0 0 0 0,-1 1 0 0 0,1-1 0 0 0,-1 1 0 0 0,0 0 0 0 0,1-1 0 0 0,-1 1 0 0 0,0 0 0 0 0,0 0 0 0 0,0 0 0 0 0,-1 0 0 0 0,1 1 0 0 0,0-1 0 0 0,-1 0 0 0 0,1 1 0 0 0,-1 0 0 0 0,0-1 0 0 0,1 1 0 0 0,-1 0 0 0 0,0 1 0 0 0,0-1 0 0 0,-5 0 0 0 0,-3 0-7 0 0,-1 1-1 0 0,1 0 1 0 0,0 1-1 0 0,0 0 0 0 0,0 1 1 0 0,0 0-1 0 0,0 1 1 0 0,-12 5-1 0 0,3-1-9 0 0,0 2 0 0 0,1 0 0 0 0,-25 16 0 0 0,36-19 15 0 0,1-1-1 0 0,-1 1 0 0 0,1 0 1 0 0,0 1-1 0 0,0 0 0 0 0,1 0 1 0 0,0 0-1 0 0,0 1 0 0 0,1 0 1 0 0,0 0-1 0 0,-5 10 0 0 0,8-14 2 0 0,1 0 0 0 0,0 0 0 0 0,-1-1 0 0 0,1 1 0 0 0,1 0 0 0 0,-1 0-1 0 0,0 0 1 0 0,1 0 0 0 0,0 0 0 0 0,0 0 0 0 0,0 0 0 0 0,1 0 0 0 0,-1 0 0 0 0,1 0 0 0 0,0 0 0 0 0,0 0-1 0 0,0 0 1 0 0,1 0 0 0 0,-1-1 0 0 0,1 1 0 0 0,0 0 0 0 0,0-1 0 0 0,0 0 0 0 0,1 1 0 0 0,-1-1-1 0 0,1 0 1 0 0,-1 0 0 0 0,7 4 0 0 0,0 0 4 0 0,0 0-1 0 0,1-1 1 0 0,0 0-1 0 0,0-1 0 0 0,0 0 1 0 0,1 0-1 0 0,-1-2 1 0 0,1 1-1 0 0,0-1 1 0 0,0 0-1 0 0,1-1 1 0 0,13 0-1 0 0,2 0 6 0 0,0-1 0 0 0,1-2 0 0 0,52-8 0 0 0,-45 3-8 0 0,-1-2 0 0 0,1-1 0 0 0,-2-2 0 0 0,0-1 0 0 0,0-2 0 0 0,-1-1 0 0 0,36-23 0 0 0,-60 33 0 0 0,-1-1 0 0 0,0 0 0 0 0,0 0 0 0 0,0 0 0 0 0,-1-1 0 0 0,1 0 0 0 0,-2-1 0 0 0,1 1 0 0 0,-1-1 0 0 0,0 0 0 0 0,-1-1 0 0 0,4-9 0 0 0,-6 14 0 0 0,0 0 0 0 0,-1 0 0 0 0,0 0 0 0 0,0 0 0 0 0,-1 0 0 0 0,1 0 0 0 0,-1-1 0 0 0,1 1 0 0 0,-1 0 0 0 0,-1 0 0 0 0,1-1 0 0 0,-1 1 0 0 0,1 0 0 0 0,-1 0 0 0 0,0 0 0 0 0,-1 0 0 0 0,1 0 0 0 0,-1 0 0 0 0,0 0 0 0 0,0 0 0 0 0,0 1 0 0 0,0-1 0 0 0,0 1 0 0 0,-1-1 0 0 0,0 1 0 0 0,0 0 0 0 0,0 0 0 0 0,-6-5 0 0 0,3 4-1 0 0,-1 0 0 0 0,1 1-1 0 0,-1 0 1 0 0,1 0 0 0 0,-1 0 0 0 0,0 1 0 0 0,0 0-1 0 0,0 0 1 0 0,-1 0 0 0 0,1 1 0 0 0,0 1-1 0 0,-1-1 1 0 0,1 1 0 0 0,0 0 0 0 0,-1 1-1 0 0,-11 2 1 0 0,0 0-5 0 0,0 2-1 0 0,1 0 1 0 0,0 1-1 0 0,0 1 1 0 0,-21 11-1 0 0,22-9 5 0 0,1 0 0 0 0,0 2 0 0 0,1 0 0 0 0,0 0 0 0 0,-15 16 0 0 0,25-22 1 0 0,-1 1 1 0 0,1-1-1 0 0,1 1 0 0 0,-1 0 1 0 0,1 1-1 0 0,0-1 0 0 0,0 1 1 0 0,1-1-1 0 0,0 1 0 0 0,0 0 1 0 0,1 0-1 0 0,-1 0 0 0 0,2 1 1 0 0,-1-1-1 0 0,0 13 1 0 0,2-17-1 0 0,0 1 1 0 0,0 0-1 0 0,1 0 1 0 0,-1-1-1 0 0,1 1 1 0 0,0-1-1 0 0,0 1 1 0 0,1-1-1 0 0,-1 1 1 0 0,1-1-1 0 0,-1 1 1 0 0,1-1-1 0 0,0 0 1 0 0,5 5-1 0 0,-3-3 2 0 0,1-1-1 0 0,-1 0 1 0 0,1 0-1 0 0,0-1 1 0 0,0 0-1 0 0,0 1 1 0 0,0-2-1 0 0,9 5 1 0 0,0-2 1 0 0,1-1 0 0 0,0 0 0 0 0,-1-1-1 0 0,1-1 1 0 0,0 0 0 0 0,23 0 0 0 0,-17-2-2 0 0,1-2 0 0 0,-1 0 0 0 0,42-10 0 0 0,-53 9 0 0 0,0 0 0 0 0,-1 0 0 0 0,1-1 0 0 0,-1 0 0 0 0,1-1 0 0 0,-1 0 0 0 0,-1 0 0 0 0,1-1 0 0 0,-1 0 0 0 0,10-10 0 0 0,-16 14 2 0 0,0-1-1 0 0,0 1 1 0 0,0 0-1 0 0,0 0 0 0 0,-1-1 1 0 0,1 1-1 0 0,-1-1 1 0 0,0 0-1 0 0,0 1 1 0 0,0-1-1 0 0,0 0 1 0 0,0 0-1 0 0,-1 0 1 0 0,1 1-1 0 0,-1-1 0 0 0,1 0 1 0 0,-1 0-1 0 0,0 0 1 0 0,0 0-1 0 0,-1 0 1 0 0,0-4-1 0 0,0 4 1 0 0,0 0 0 0 0,0-1 0 0 0,-1 1-1 0 0,1 0 1 0 0,-1 0 0 0 0,0 0 0 0 0,0 0-1 0 0,0 1 1 0 0,0-1 0 0 0,0 0 0 0 0,-1 1 0 0 0,1 0-1 0 0,-1-1 1 0 0,0 1 0 0 0,0 0 0 0 0,0 0-1 0 0,-5-2 1 0 0,1 1-2 0 0,1 1 0 0 0,0 0 0 0 0,0 0 0 0 0,-1 1 0 0 0,1 0 0 0 0,-1 0 0 0 0,1 1 0 0 0,-1-1 0 0 0,1 1 0 0 0,-1 1 0 0 0,1-1 0 0 0,-1 1 0 0 0,-8 3 0 0 0,11-4 0 0 0,0 1 0 0 0,0 0 0 0 0,0 1 0 0 0,0-1 0 0 0,1 1 0 0 0,-1 0 0 0 0,0 0 0 0 0,1 0 0 0 0,0 0 0 0 0,-1 0 0 0 0,1 1 0 0 0,0 0 0 0 0,0-1 0 0 0,0 1 0 0 0,1 0 0 0 0,-1 0 0 0 0,1 1 0 0 0,-1-1 0 0 0,1 1 0 0 0,0-1 0 0 0,0 1 0 0 0,-2 5 0 0 0,4-5 0 0 0,-1 0 0 0 0,1 0 0 0 0,0 0 0 0 0,0 1 0 0 0,0-1 0 0 0,0 0 0 0 0,1 0 0 0 0,-1 0 0 0 0,1 0 0 0 0,0-1 0 0 0,1 1 0 0 0,-1 0 0 0 0,1 0 0 0 0,-1-1 0 0 0,1 1 0 0 0,0 0 0 0 0,0-1 0 0 0,1 0 0 0 0,-1 0 0 0 0,1 1 0 0 0,-1-1 0 0 0,5 3 0 0 0,3 3 0 0 0,1 1 0 0 0,0-2 0 0 0,1 0 0 0 0,-1 0 0 0 0,15 6 0 0 0,-15-8 0 0 0,1 0 0 0 0,1-1 0 0 0,-1 0 0 0 0,19 4 0 0 0,-25-8 0 0 0,-1 0 0 0 0,0 0 0 0 0,1-1 0 0 0,-1 0 0 0 0,1 0 0 0 0,-1 0 0 0 0,1-1 0 0 0,-1 1 0 0 0,1-1 0 0 0,-1-1 0 0 0,0 1 0 0 0,0-1 0 0 0,8-3 0 0 0,-6 1 3 0 0,0 0 0 0 0,0 0 0 0 0,0-1 0 0 0,0 0 0 0 0,-1 0 0 0 0,0-1 0 0 0,0 0-1 0 0,0 0 1 0 0,-1 0 0 0 0,7-10 0 0 0,-9 11-1 0 0,0 0 0 0 0,-1 0 0 0 0,1-1 0 0 0,-1 1 0 0 0,0 0 0 0 0,-1-1 0 0 0,1 0 0 0 0,-1 1 0 0 0,0-1 0 0 0,0 0 0 0 0,-1 0 0 0 0,0 0 0 0 0,0 1 0 0 0,0-1 0 0 0,-3-10 0 0 0,3 13-157 0 0,-2-1-1 0 0,1 0 0 0 0,0 1 1 0 0,-1-1-1 0 0,1 1 0 0 0,-1-1 1 0 0,0 1-1 0 0,-1 0 1 0 0,1 0-1 0 0,0 0 0 0 0,-1 0 1 0 0,1 0-1 0 0,-1 1 1 0 0,0-1-1 0 0,0 1 0 0 0,0 0 1 0 0,0-1-1 0 0,-1 1 0 0 0,1 1 1 0 0,-5-3-1 0 0,5 3-65 0 0,0 0-1 0 0,1 0 0 0 0,-1 0 0 0 0,0 0 1 0 0,0 1-1 0 0,0-1 0 0 0,0 1 1 0 0,0 0-1 0 0,0 0 0 0 0,-1 0 1 0 0,1 0-1 0 0,0 0 0 0 0,0 1 1 0 0,0 0-1 0 0,0-1 0 0 0,1 1 1 0 0,-1 0-1 0 0,0 0 0 0 0,0 1 0 0 0,0-1 1 0 0,1 0-1 0 0,-1 1 0 0 0,1 0 1 0 0,-1 0-1 0 0,-3 3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56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3 170 7367 0 0,'0'-1'248'0'0,"-1"0"-1"0"0,1 1 1 0 0,0-1 0 0 0,0 0-1 0 0,-1 1 1 0 0,1-1-1 0 0,0 0 1 0 0,0 1-1 0 0,0-1 1 0 0,0 0-1 0 0,0 1 1 0 0,0-1-1 0 0,0 0 1 0 0,0 0-1 0 0,0 1 1 0 0,0-1 0 0 0,0 0-1 0 0,0 1 1 0 0,1-1-1 0 0,-1 0 1 0 0,0 1-1 0 0,1-1 1 0 0,-1 0-1 0 0,1 0 1 0 0,-1 1-119 0 0,0 0 1 0 0,1-1-1 0 0,-1 1 0 0 0,0 0 1 0 0,1 0-1 0 0,-1 0 0 0 0,0 0 1 0 0,1 0-1 0 0,-1 0 0 0 0,0 0 1 0 0,1 0-1 0 0,-1 0 0 0 0,1 0 1 0 0,-1 0-1 0 0,0 0 0 0 0,1 0 1 0 0,-1 0-1 0 0,0 0 0 0 0,1 0 1 0 0,-1 0-1 0 0,0 0 0 0 0,1 0 1 0 0,-1 0-1 0 0,0 1 1 0 0,1-1-1 0 0,-1 0 0 0 0,0 0 1 0 0,1 0-1 0 0,-1 1 0 0 0,0-1 1 0 0,0 0-1 0 0,1 0 0 0 0,-1 1 1 0 0,0-1-1 0 0,0 0 0 0 0,1 0 1 0 0,-1 1-1 0 0,0-1 0 0 0,0 0 1 0 0,0 1-1 0 0,0-1 0 0 0,0 0 1 0 0,0 1-1 0 0,1-1 0 0 0,-1 1 1 0 0,0-1-1 0 0,0 1 1 0 0,2 3 515 0 0,2 8 243 0 0,-1 6 1289 0 0,7 31-1926 0 0,-7-37 463 0 0,0-1-508 0 0,8 36-13 0 0,-9-35 351 0 0,2 0-385 0 0,11 35-6 0 0,-12-35 367 0 0,3 0-404 0 0,-3-6-103 0 0,6 12 107 0 0,0-1 0 0 0,1 0-1 0 0,21 26 1 0 0,-30-42-115 0 0,0 1-1 0 0,0-1 1 0 0,0 1 0 0 0,1-1-1 0 0,-1 0 1 0 0,0 0 0 0 0,1 0-1 0 0,-1 0 1 0 0,1 0 0 0 0,0 0-1 0 0,-1 0 1 0 0,1 0-1 0 0,0 0 1 0 0,-1-1 0 0 0,1 1-1 0 0,0-1 1 0 0,0 1 0 0 0,0-1-1 0 0,-1 0 1 0 0,1 0 0 0 0,0 0-1 0 0,0 0 1 0 0,0 0-1 0 0,0 0 1 0 0,-1 0 0 0 0,1-1-1 0 0,0 1 1 0 0,0 0 0 0 0,2-2-1 0 0,-1 0-4 0 0,-1 1-1 0 0,1-1 0 0 0,-1 0 1 0 0,1 0-1 0 0,-1 0 1 0 0,0 0-1 0 0,0 0 0 0 0,0-1 1 0 0,0 1-1 0 0,-1-1 0 0 0,1 1 1 0 0,0-1-1 0 0,-1 1 1 0 0,0-1-1 0 0,0 0 0 0 0,0 0 1 0 0,1-3-1 0 0,71-223 1 0 0,-6 23 0 0 0,-63 195 0 0 0,-2 6 0 0 0,-1 1 0 0 0,0 0 0 0 0,0-1 0 0 0,0 1 0 0 0,0-5 0 0 0,-13 36 0 0 0,1 5-19 0 0,-118 310 817 0 0,128-339-790 0 0,-17 45 43 0 0,16-44-53 0 0,1 0-1 0 0,0 0 1 0 0,1 0 0 0 0,-1 1 0 0 0,0-1 0 0 0,1 0 0 0 0,0 0-1 0 0,0 0 1 0 0,2 8 0 0 0,-2-11-8 0 0,0-1-1 0 0,0 1 1 0 0,0-1 0 0 0,0 1-1 0 0,0-1 1 0 0,1 0-1 0 0,-1 1 1 0 0,0-1 0 0 0,0 1-1 0 0,1-1 1 0 0,-1 0 0 0 0,0 1-1 0 0,0-1 1 0 0,1 0 0 0 0,-1 0-1 0 0,0 1 1 0 0,1-1-1 0 0,-1 0 1 0 0,0 1 0 0 0,1-1-1 0 0,-1 0 1 0 0,1 0 0 0 0,-1 0-1 0 0,0 0 1 0 0,1 1-1 0 0,-1-1 1 0 0,1 0 0 0 0,-1 0-1 0 0,1 0 1 0 0,-1 0 0 0 0,1 0-1 0 0,14-4-5395 0 0,-12 3 1862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56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82 10135 0 0,'-1'1'56'0'0,"1"-1"-1"0"0,-1 0 1 0 0,0 1-1 0 0,0-1 1 0 0,1 1-1 0 0,-1-1 1 0 0,0 1-1 0 0,1-1 0 0 0,-1 1 1 0 0,0-1-1 0 0,1 1 1 0 0,-1 0-1 0 0,1 0 1 0 0,-1-1-1 0 0,1 1 1 0 0,-1 0-1 0 0,1 0 1 0 0,0-1-1 0 0,-1 1 0 0 0,1 1 1 0 0,-5 25 648 0 0,3-14 522 0 0,-4 25 29 0 0,5-28 51 0 0,0-1-24 0 0,-1 28-130 0 0,1-28 1029 0 0,2 2-1212 0 0,-1 2-743 0 0,0-4 108 0 0,0 0-1 0 0,1 1 1 0 0,3 13-1 0 0,-2-9-277 0 0,8 37 288 0 0,-10-51-344 0 0,0 1 1 0 0,0-1-1 0 0,0 0 0 0 0,0 0 0 0 0,0 0 1 0 0,0 0-1 0 0,0 0 0 0 0,0 0 0 0 0,0 0 0 0 0,0 0 1 0 0,0 0-1 0 0,0 0 0 0 0,0 0 0 0 0,0 0 1 0 0,0 0-1 0 0,0 0 0 0 0,0 0 0 0 0,0 0 1 0 0,0 1-1 0 0,0-1 0 0 0,0 0 0 0 0,0 0 0 0 0,0 0 1 0 0,0 0-1 0 0,0 0 0 0 0,0 0 0 0 0,0 0 1 0 0,0 0-1 0 0,0 0 0 0 0,0 0 0 0 0,1 0 1 0 0,-1 0-1 0 0,0 0 0 0 0,0 0 0 0 0,0 0 1 0 0,0 0-1 0 0,0 0 0 0 0,0 0 0 0 0,0 0 0 0 0,0 0 1 0 0,0 0-1 0 0,0 0 0 0 0,0 0 0 0 0,0 0 1 0 0,0 0-1 0 0,0 0 0 0 0,0 0 0 0 0,0 0 1 0 0,1 0-1 0 0,-1 0 0 0 0,0 0 0 0 0,0 0 0 0 0,0 0 1 0 0,0 0-1 0 0,0 0 0 0 0,0 0 0 0 0,0 0 1 0 0,0 0-1 0 0,0 0 0 0 0,0 0 0 0 0,0 0 1 0 0,0 0-1 0 0,0 0 0 0 0,0 0 0 0 0,0 0 0 0 0,0 0 1 0 0,0 0-1 0 0,0 0 0 0 0,3-7 4 0 0,1-7-8 0 0,-3-4 4 0 0,-1 0 0 0 0,0-1 0 0 0,-2 1 0 0 0,-5-26 0 0 0,-23-70 0 0 0,22 87 0 0 0,7 22 34 0 0,-1 1-1 0 0,1-1 1 0 0,0 1-1 0 0,1-1 1 0 0,-1 1-1 0 0,1-1 1 0 0,0 0-1 0 0,0 1 1 0 0,0-1 0 0 0,1 1-1 0 0,0-1 1 0 0,1-4-1 0 0,-1 7-14 0 0,0-1-1 0 0,0 1 0 0 0,0 0 1 0 0,0 0-1 0 0,1 0 1 0 0,-1 0-1 0 0,1 0 0 0 0,-1 1 1 0 0,1-1-1 0 0,0 0 1 0 0,0 1-1 0 0,-1-1 0 0 0,1 1 1 0 0,0 0-1 0 0,0-1 1 0 0,1 1-1 0 0,-1 0 0 0 0,0 0 1 0 0,0 0-1 0 0,0 1 1 0 0,1-1-1 0 0,-1 1 0 0 0,1-1 1 0 0,3 0-1 0 0,0 1 29 0 0,1-1 0 0 0,-1 1-1 0 0,1 0 1 0 0,-1 0 0 0 0,1 1-1 0 0,0 0 1 0 0,8 2 0 0 0,-13-2-7 0 0,1-1-1 0 0,-1 1 1 0 0,0 0 0 0 0,1 0 0 0 0,-1 0 0 0 0,0 0-1 0 0,0 0 1 0 0,0 1 0 0 0,0-1 0 0 0,0 1 0 0 0,0-1 0 0 0,0 1-1 0 0,0 0 1 0 0,-1 0 0 0 0,1-1 0 0 0,-1 1 0 0 0,1 0-1 0 0,-1 1 1 0 0,0-1 0 0 0,0 0 0 0 0,0 0 0 0 0,2 4-1 0 0,-3-4-10 0 0,0 0 0 0 0,0 0 0 0 0,0-1 0 0 0,0 1 0 0 0,0 0 0 0 0,-1 0-1 0 0,1 0 1 0 0,-1-1 0 0 0,1 1 0 0 0,-1 0 0 0 0,1-1 0 0 0,-1 1-1 0 0,0 0 1 0 0,0-1 0 0 0,0 1 0 0 0,0-1 0 0 0,0 1 0 0 0,0-1 0 0 0,0 1-1 0 0,-1-1 1 0 0,1 0 0 0 0,0 0 0 0 0,-4 2 0 0 0,0 2 6 0 0,-1-1 0 0 0,0 0-1 0 0,0-1 1 0 0,-12 5 0 0 0,16-7-44 0 0,-36 11 57 0 0,36-11-63 0 0,0-1 1 0 0,1 1-1 0 0,-1-1 1 0 0,0 0-1 0 0,1 0 1 0 0,-1 0-1 0 0,0 0 1 0 0,0 0-1 0 0,1 0 1 0 0,-1-1-1 0 0,0 1 0 0 0,1-1 1 0 0,-1 1-1 0 0,0-1 1 0 0,1 1-1 0 0,-1-1 1 0 0,1 0-1 0 0,-1 0 1 0 0,1 0-1 0 0,-2-1 0 0 0,3 2-14 0 0,-1 0 0 0 0,1 0 0 0 0,0 0 0 0 0,0-1 0 0 0,0 1 0 0 0,0 0 0 0 0,0 0 0 0 0,0 0 0 0 0,0 0-1 0 0,0 0 1 0 0,0-1 0 0 0,-1 1 0 0 0,1 0 0 0 0,0 0 0 0 0,0 0 0 0 0,0 0 0 0 0,0 0 0 0 0,0-1 0 0 0,0 1 0 0 0,0 0-1 0 0,0 0 1 0 0,0 0 0 0 0,0 0 0 0 0,0-1 0 0 0,0 1 0 0 0,0 0 0 0 0,0 0 0 0 0,1 0 0 0 0,-1 0 0 0 0,0-1-1 0 0,0 1 1 0 0,0 0 0 0 0,0 0 0 0 0,0 0 0 0 0,0 0 0 0 0,0 0 0 0 0,0-1 0 0 0,0 1 0 0 0,1 0 0 0 0,-1 0 0 0 0,9-5-746 0 0,14-1-1333 0 0,-21 5 1485 0 0,8-1-1088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57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1 179 6911 0 0,'0'14'1316'0'0,"0"5"1760"0"0,2 3 2748 0 0,0-10-5266 0 0,1 7 5 0 0,-3 1 3006 0 0,4-9-3184 0 0,1 7-272 0 0,-1-5 84 0 0,0 0-1 0 0,8 15 0 0 0,-2-12 655 0 0,-10-17-830 0 0,0 1 1 0 0,1-1-1 0 0,-1 1 1 0 0,0-1-1 0 0,1 1 1 0 0,-1-1-1 0 0,0 1 1 0 0,0-1-1 0 0,1 0 1 0 0,-1 1-1 0 0,0-1 1 0 0,0 1-1 0 0,0-1 1 0 0,0 0-1 0 0,0 1 1 0 0,0-1-1 0 0,0 1 1 0 0,0-1-1 0 0,0 0 1 0 0,0 1-1 0 0,0-1 1 0 0,-1 1-1 0 0,1-1 1 0 0,0 0-1 0 0,-1 0 1 0 0,-7-258 190 0 0,8 249-203 0 0,0 7 0 0 0,0-8-15 0 0,0 0 1 0 0,1 0-1 0 0,3-15 0 0 0,-4 24 21 0 0,0 0 0 0 0,1 1 0 0 0,-1-1 1 0 0,1 0-1 0 0,-1 1 0 0 0,1-1 0 0 0,-1 1 0 0 0,1-1 0 0 0,0 0 1 0 0,0 1-1 0 0,0 0 0 0 0,0-1 0 0 0,0 1 0 0 0,0-1 0 0 0,0 1 1 0 0,0 0-1 0 0,1 0 0 0 0,-1 0 0 0 0,0 0 0 0 0,1 0 0 0 0,-1 0 1 0 0,1 0-1 0 0,-1 0 0 0 0,1 0 0 0 0,-1 1 0 0 0,1-1 0 0 0,0 1 1 0 0,-1-1-1 0 0,1 1 0 0 0,2-1 0 0 0,-2 2 3 0 0,0-1-1 0 0,0 1 0 0 0,0-1 1 0 0,0 1-1 0 0,0 0 1 0 0,0-1-1 0 0,0 1 0 0 0,-1 0 1 0 0,1 0-1 0 0,0 0 0 0 0,0 1 1 0 0,2 2-1 0 0,2 0 25 0 0,-4-3 309 0 0,6 7-258 0 0,0-2-63 0 0,0 0 35 0 0,0 0 1 0 0,-1 0-1 0 0,1 1 1 0 0,-1 0-1 0 0,-1 1 1 0 0,8 9-1 0 0,-13-15-43 0 0,-1-1 0 0 0,1 0 0 0 0,0 1 0 0 0,-1-1 1 0 0,1 1-1 0 0,-1-1 0 0 0,1 0 0 0 0,-1 1 0 0 0,0-1 0 0 0,0 1 0 0 0,0-1 0 0 0,1 1 0 0 0,-1-1 0 0 0,0 1 0 0 0,-1-1 0 0 0,1 1 1 0 0,0-1-1 0 0,0 1 0 0 0,-1-1 0 0 0,1 1 0 0 0,-1-1 0 0 0,1 0 0 0 0,-1 1 0 0 0,0-1 0 0 0,1 0 0 0 0,-1 1 0 0 0,0-1 0 0 0,0 0 1 0 0,0 0-1 0 0,0 0 0 0 0,0 0 0 0 0,0 0 0 0 0,0 0 0 0 0,0 0 0 0 0,-1 0 0 0 0,1 0 0 0 0,0 0 0 0 0,0-1 0 0 0,-1 1 0 0 0,-2 0 1 0 0,-2 2 2 0 0,0 0 1 0 0,-1-1 0 0 0,1 0 0 0 0,-1-1 0 0 0,1 1-1 0 0,-1-1 1 0 0,-11 0 0 0 0,1-2-79 0 0,13 0-190 0 0,0 1 0 0 0,0 0 0 0 0,0 0 0 0 0,1 0 0 0 0,-1 0 0 0 0,0 1 0 0 0,-7 1 0 0 0,8 0-332 0 0,1 0-37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58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22 102 7831 0 0,'-1'0'110'0'0,"1"0"-1"0"0,0-1 1 0 0,0 1-1 0 0,-1 0 0 0 0,1-1 1 0 0,0 1-1 0 0,0 0 1 0 0,-1-1-1 0 0,1 1 1 0 0,0 0-1 0 0,-1 0 0 0 0,1-1 1 0 0,0 1-1 0 0,-1 0 1 0 0,1 0-1 0 0,-1 0 0 0 0,1-1 1 0 0,0 1-1 0 0,-1 0 1 0 0,1 0-1 0 0,-1 0 1 0 0,1 0-1 0 0,-1 0 0 0 0,1 0 1 0 0,0 0-1 0 0,-1 0 1 0 0,1 0-1 0 0,-1 0 1 0 0,1 0-1 0 0,-1 0 0 0 0,1 0 1 0 0,0 0-1 0 0,-1 1 1 0 0,1-1-1 0 0,-1 0 0 0 0,1 0 1 0 0,0 0-1 0 0,-1 1 1 0 0,1-1-1 0 0,0 0 1 0 0,-1 0-1 0 0,1 1 0 0 0,0-1 1 0 0,-1 0-1 0 0,1 1 1 0 0,0-1-1 0 0,0 0 0 0 0,-1 1 1 0 0,1-1-1 0 0,0 0 1 0 0,0 1-1 0 0,0-1 1 0 0,-1 1-1 0 0,1-1 0 0 0,0 0 1 0 0,0 1-1 0 0,0-1 1 0 0,0 1-1 0 0,0-1 0 0 0,0 0 1 0 0,0 2-1 0 0,-1 1 456 0 0,1 0 0 0 0,-1 0 0 0 0,1 0 0 0 0,0 0 0 0 0,0 0 0 0 0,0 0 0 0 0,1 6 0 0 0,22 70 3234 0 0,-22-77-3374 0 0,2 9-226 0 0,12 33-6 0 0,-11-33 379 0 0,2 3-401 0 0,20 38-10 0 0,-20-39 154 0 0,0-3-182 0 0,17 30-6 0 0,-17-30 193 0 0,0 1-247 0 0,1 3-48 0 0,-1-4 11 0 0,-1 1 0 0 0,14 16-1 0 0,-17-25-21 0 0,17 21 103 0 0,-19-23-106 0 0,1 1-1 0 0,0 0 1 0 0,0 0 0 0 0,-1 0 0 0 0,1-1-1 0 0,0 1 1 0 0,0 0 0 0 0,0-1-1 0 0,0 1 1 0 0,0-1 0 0 0,0 1 0 0 0,0-1-1 0 0,0 0 1 0 0,0 1 0 0 0,0-1-1 0 0,0 0 1 0 0,0 0 0 0 0,1 1 0 0 0,-1-1-1 0 0,0 0 1 0 0,2 0 0 0 0,-3-1-6 0 0,1 0 1 0 0,0 0 0 0 0,-1 1-1 0 0,1-1 1 0 0,-1 0 0 0 0,1 0 0 0 0,-1 1-1 0 0,1-1 1 0 0,-1 0 0 0 0,1 0-1 0 0,-1 0 1 0 0,0 0 0 0 0,0 0-1 0 0,1 0 1 0 0,-1 0 0 0 0,0 0-1 0 0,0-1 1 0 0,3-22 12 0 0,-3 19 19 0 0,3-48 40 0 0,-2 35 71 0 0,0 0 0 0 0,1 0-1 0 0,0 0 1 0 0,6-18 0 0 0,37-86 563 0 0,-17 52-233 0 0,-23 55-410 0 0,0-1-1 0 0,0 0 0 0 0,-2 0 0 0 0,0 0 0 0 0,2-30 0 0 0,-5 38-783 0 0,0 15-892 0 0,0 13-1044 0 0,0-12 558 0 0,1 2-5756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59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60 4607 0 0,'2'44'9114'0'0,"2"-1"-7472"0"0,-3-32 1628 0 0,1 1-2149 0 0,-1 2-769 0 0,8 42 2717 0 0,4 12-2686 0 0,-13-67-354 0 0,0 0 0 0 0,0 0 0 0 0,0 0 0 0 0,0 0-1 0 0,1 0 1 0 0,-1 0 0 0 0,0 0 0 0 0,1 0 0 0 0,-1 0 0 0 0,1 0 0 0 0,-1 0 0 0 0,1-1 0 0 0,-1 1 0 0 0,1 0 0 0 0,0 0 0 0 0,-1-1 0 0 0,1 1 0 0 0,0 0 0 0 0,0-1 0 0 0,0 2-1 0 0,6-5 329 0 0,-2-10-200 0 0,-3 1-153 0 0,-1 0 0 0 0,0 1 0 0 0,-1-1 0 0 0,0 0 0 0 0,-1 1 0 0 0,0-1 0 0 0,-4-15 0 0 0,2 11 3 0 0,-2-1-1 0 0,0 1 0 0 0,0 1 1 0 0,-13-24-1 0 0,5 21 62 0 0,-7-14 155 0 0,19 31-210 0 0,0 0 0 0 0,1 0-1 0 0,-1-1 1 0 0,1 1 0 0 0,-1 0-1 0 0,1-1 1 0 0,0 1 0 0 0,-1 0-1 0 0,1-1 1 0 0,0 1 0 0 0,0 0-1 0 0,0-1 1 0 0,0 1 0 0 0,0 0-1 0 0,0-1 1 0 0,0 1 0 0 0,1 0-1 0 0,-1-1 1 0 0,0 1 0 0 0,2-3-1 0 0,-1 3-1 0 0,0-1 0 0 0,1 1 0 0 0,-1-1 0 0 0,1 1 0 0 0,-1 0-1 0 0,1 0 1 0 0,-1-1 0 0 0,1 1 0 0 0,0 0 0 0 0,0 0 0 0 0,-1 1-1 0 0,1-1 1 0 0,0 0 0 0 0,0 1 0 0 0,0-1 0 0 0,0 1 0 0 0,0-1-1 0 0,0 1 1 0 0,0 0 0 0 0,3 0 0 0 0,5 0 9 0 0,0 0 1 0 0,17 4-1 0 0,-23-4-15 0 0,2 1 16 0 0,0 0 0 0 0,0 1 0 0 0,0-1 1 0 0,-1 1-1 0 0,1 0 0 0 0,0 1 0 0 0,-1-1 0 0 0,9 6 0 0 0,-13-7-15 0 0,0 0-1 0 0,1 0 1 0 0,-1 0-1 0 0,0 1 1 0 0,1-1-1 0 0,-1 0 1 0 0,0 1-1 0 0,0-1 1 0 0,0 1-1 0 0,0-1 0 0 0,0 1 1 0 0,-1 0-1 0 0,1-1 1 0 0,0 1-1 0 0,-1 0 1 0 0,1 0-1 0 0,-1-1 1 0 0,0 1-1 0 0,1 0 1 0 0,-1 0-1 0 0,0 0 0 0 0,0-1 1 0 0,0 1-1 0 0,0 0 1 0 0,-1 0-1 0 0,1 0 1 0 0,0-1-1 0 0,-1 1 1 0 0,1 0-1 0 0,-1-1 1 0 0,-1 4-1 0 0,-2 4-5 0 0,-1-1 0 0 0,0 1 0 0 0,0-1 0 0 0,-1-1 0 0 0,0 1 0 0 0,-1-1 0 0 0,1 0 0 0 0,-10 7 0 0 0,3-3 0 0 0,-1 0 0 0 0,0-1 0 0 0,-27 13 0 0 0,35-20 0 0 0,9-4 0 0 0,20-8 0 0 0,-13 8 0 0 0,0 0 0 0 0,1 1 0 0 0,-1 0 0 0 0,0 0 0 0 0,21 4 0 0 0,-26-3 0 0 0,0 0 0 0 0,0 0 0 0 0,0 1 0 0 0,0-1 0 0 0,-1 1 0 0 0,1 0 0 0 0,0 1 0 0 0,-1-1 0 0 0,1 1 0 0 0,-1 0 0 0 0,0 0 0 0 0,0 0 0 0 0,6 7 0 0 0,-9-9 2 0 0,1 1 0 0 0,-1-1-1 0 0,0 1 1 0 0,0-1 0 0 0,0 1 0 0 0,0 0-1 0 0,0-1 1 0 0,-1 1 0 0 0,1 0 0 0 0,0 0-1 0 0,-1 0 1 0 0,1 0 0 0 0,-1-1 0 0 0,0 1-1 0 0,1 0 1 0 0,-1 0 0 0 0,0 0 0 0 0,0 0-1 0 0,-1 0 1 0 0,1 0 0 0 0,-1 3 0 0 0,0-2 4 0 0,0-1 1 0 0,-1 1-1 0 0,1-1 0 0 0,-1 1 1 0 0,1-1-1 0 0,-1 0 1 0 0,0 0-1 0 0,0 0 0 0 0,0 0 1 0 0,0 0-1 0 0,0 0 1 0 0,-1 0-1 0 0,-2 1 0 0 0,-5 2 19 0 0,0 0 0 0 0,0 0 0 0 0,0-1 0 0 0,-1 0 0 0 0,0-1 0 0 0,-14 3 0 0 0,18-5-17 0 0,0 0 0 0 0,0-1 0 0 0,-1 1-1 0 0,1-1 1 0 0,0 0 0 0 0,0-1 0 0 0,0 0 0 0 0,0 0 0 0 0,0-1 0 0 0,0 0 0 0 0,0 0 0 0 0,0 0 0 0 0,0-1 0 0 0,1 0 0 0 0,-10-5-1 0 0,16 7-28 0 0,0 1 0 0 0,0 0 0 0 0,0 0 0 0 0,0 0 0 0 0,0 0-1 0 0,0 0 1 0 0,0 0 0 0 0,-1 0 0 0 0,1 0 0 0 0,0 0-1 0 0,0 0 1 0 0,0 0 0 0 0,0-1 0 0 0,0 1 0 0 0,0 0 0 0 0,0 0-1 0 0,0 0 1 0 0,0 0 0 0 0,0 0 0 0 0,0 0 0 0 0,0 0-1 0 0,0-1 1 0 0,0 1 0 0 0,0 0 0 0 0,0 0 0 0 0,0 0-1 0 0,0 0 1 0 0,0 0 0 0 0,0 0 0 0 0,0-1 0 0 0,0 1 0 0 0,0 0-1 0 0,0 0 1 0 0,0 0 0 0 0,0 0 0 0 0,0 0 0 0 0,0 0-1 0 0,0 0 1 0 0,0 0 0 0 0,0-1 0 0 0,1 1 0 0 0,-1 0 0 0 0,0 0-1 0 0,0 0 1 0 0,0 0 0 0 0,0 0 0 0 0,0 0 0 0 0,0 0-1 0 0,0 0 1 0 0,9-5-456 0 0,12 0-1848 0 0,-20 5 1992 0 0,12-3-7702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59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27 174 9671 0 0,'-4'-4'951'0'0,"2"7"-702"0"0,1 17 933 0 0,1-4 1462 0 0,-1 25-1644 0 0,1-31 3758 0 0,0 2-3623 0 0,1 2-861 0 0,6 46 784 0 0,-3-93-756 0 0,0-50 1 0 0,-4 82-300 0 0,0-27 123 0 0,-2-1 0 0 0,0 1 1 0 0,-2-1-1 0 0,-2 1 0 0 0,-11-39 0 0 0,16 66-108 0 0,1 1 0 0 0,0-1-1 0 0,0 1 1 0 0,-1-1 0 0 0,1 1-1 0 0,0 0 1 0 0,0-1 0 0 0,0 1-1 0 0,-1-1 1 0 0,1 1 0 0 0,0-1 0 0 0,0 1-1 0 0,0-1 1 0 0,0 1 0 0 0,0-1-1 0 0,0 1 1 0 0,0-1 0 0 0,0 1 0 0 0,0-1-1 0 0,0 1 1 0 0,0-1 0 0 0,1 1-1 0 0,-1-1 1 0 0,0 1 0 0 0,0-1 0 0 0,0 1-1 0 0,1-1 1 0 0,-1 1 0 0 0,0-1-1 0 0,0 1 1 0 0,1 0 0 0 0,-1-1-1 0 0,0 1 1 0 0,1-1 0 0 0,-1 1 0 0 0,1 0-1 0 0,-1 0 1 0 0,0-1 0 0 0,1 1-1 0 0,-1 0 1 0 0,1-1 0 0 0,-1 1 0 0 0,1 0-1 0 0,-1 0 1 0 0,1 0 0 0 0,-1 0-1 0 0,1 0 1 0 0,-1-1 0 0 0,1 1-1 0 0,-1 0 1 0 0,1 0 0 0 0,-1 0 0 0 0,1 0-1 0 0,-1 0 1 0 0,1 1 0 0 0,-1-1-1 0 0,1 0 1 0 0,-1 0 0 0 0,1 0 0 0 0,-1 0-1 0 0,1 0 1 0 0,0 1 0 0 0,8 1 117 0 0,-1 1 0 0 0,17 6-1 0 0,-12-4-38 0 0,32 7 131 0 0,-31-9-84 0 0,0 0 1 0 0,0 2-1 0 0,0-1 1 0 0,20 12-1 0 0,-32-16-133 0 0,-1 1 0 0 0,0 0 0 0 0,0-1 0 0 0,1 1 0 0 0,-1 0 0 0 0,0 0 0 0 0,0 0 0 0 0,0 0 0 0 0,0 0 1 0 0,0 0-1 0 0,0 0 0 0 0,0 0 0 0 0,0 0 0 0 0,-1 0 0 0 0,1 0 0 0 0,0 1 0 0 0,-1-1 0 0 0,1 0 0 0 0,-1 1 0 0 0,1-1 0 0 0,0 3 0 0 0,-1-3 12 0 0,-1 1 1 0 0,1-1-1 0 0,0 1 1 0 0,-1-1-1 0 0,1 0 0 0 0,-1 1 1 0 0,1-1-1 0 0,-1 0 1 0 0,0 0-1 0 0,0 1 0 0 0,1-1 1 0 0,-1 0-1 0 0,0 0 1 0 0,0 0-1 0 0,0 0 0 0 0,0 0 1 0 0,-2 1-1 0 0,-4 3 71 0 0,-1 0 1 0 0,1 0-1 0 0,-1-1 0 0 0,0 0 1 0 0,-14 4-1 0 0,-22 3-153 0 0,33-9-387 0 0,0 1-1 0 0,0 0 1 0 0,0 1 0 0 0,-15 6 0 0 0,20-5-5867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06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21 255 919 0 0,'-4'-9'-1483'0'0,"-4"-12"3739"0"0,6 17-711 0 0,1 0-1 0 0,-1 0 1 0 0,1-1 0 0 0,0 1-1 0 0,0 0 1 0 0,1-1-1 0 0,-1 1 1 0 0,1-1-1 0 0,1-7 1 0 0,-1 12-1460 0 0,0 0 0 0 0,0-1 1 0 0,0 1-1 0 0,0 0 0 0 0,0 0 0 0 0,0 0 0 0 0,0-1 1 0 0,0 1-1 0 0,0 0 0 0 0,0 0 0 0 0,0 0 1 0 0,0 0-1 0 0,0-1 0 0 0,0 1 0 0 0,0 0 1 0 0,1 0-1 0 0,-1 0 0 0 0,0 0 0 0 0,0 0 0 0 0,0-1 1 0 0,0 1-1 0 0,0 0 0 0 0,1 0 0 0 0,-1 0 1 0 0,0 0-1 0 0,0 0 0 0 0,0 0 0 0 0,0 0 0 0 0,1 0 1 0 0,-1 0-1 0 0,0-1 0 0 0,0 1 0 0 0,0 0 1 0 0,0 0-1 0 0,1 0 0 0 0,-1 0 0 0 0,0 0 0 0 0,0 0 1 0 0,0 0-1 0 0,1 0 0 0 0,-1 0 0 0 0,10 6 1420 0 0,6 12-785 0 0,-13-14-598 0 0,0 1 0 0 0,-1-1 0 0 0,1 1 0 0 0,-1 0 0 0 0,0-1 0 0 0,0 1 0 0 0,1 6 0 0 0,1 2-49 0 0,0-3 180 0 0,-2 0-139 0 0,8 33-9 0 0,-7-33 99 0 0,-1 0-121 0 0,8 32-10 0 0,-7-32-1 0 0,1-1-12 0 0,10 27-37 0 0,-3-19 19 0 0,15 16-20 0 0,-25-32-20 0 0,-1 0 1 0 0,1-1-1 0 0,-1 1 1 0 0,1 0-1 0 0,0 0 1 0 0,0-1-1 0 0,-1 1 1 0 0,1 0-1 0 0,0-1 1 0 0,0 1-1 0 0,0 0 1 0 0,-1-1-1 0 0,1 0 1 0 0,0 1-1 0 0,0-1 1 0 0,2 1-1 0 0,31 11 20 0 0,-32-11-18 0 0,0-1-1 0 0,0 1 1 0 0,1-1 0 0 0,-1 0 0 0 0,0 0 0 0 0,0 0-1 0 0,0 0 1 0 0,0 0 0 0 0,0 0 0 0 0,0-1 0 0 0,0 1-1 0 0,0 0 1 0 0,0-1 0 0 0,0 0 0 0 0,0 1 0 0 0,0-1-1 0 0,0 0 1 0 0,0 0 0 0 0,-1 0 0 0 0,1 0 0 0 0,0-1-1 0 0,-1 1 1 0 0,1 0 0 0 0,-1-1 0 0 0,1 1 0 0 0,1-3-1 0 0,1-2 12 0 0,0 0-1 0 0,0 0 1 0 0,0 0-1 0 0,-1 0 1 0 0,4-10-1 0 0,112-338 2225 0 0,-115 342-2230 0 0,-2-1 0 0 0,1 1 1 0 0,-1 0-1 0 0,0-23 0 0 0,-2 56-4671 0 0,0-13-3649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06.8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82 115 2303 0 0,'-2'3'650'0'0,"0"0"-1"0"0,1 1 0 0 0,0-1 1 0 0,0 1-1 0 0,0 0 0 0 0,0-1 0 0 0,-1 8 1 0 0,2-10-357 0 0,0 1 590 0 0,-1 7-195 0 0,-2 25-43 0 0,3-26 90 0 0,-1 0 396 0 0,1-1-1081 0 0,-1 2 978 0 0,0 0 0 0 0,1 0-1 0 0,0 0 1 0 0,0 0 0 0 0,1 0 0 0 0,0 0 0 0 0,1 0 0 0 0,5 15 0 0 0,-7-23-1023 0 0,0-1 0 0 0,0 0 0 0 0,0 0 1 0 0,0 0-1 0 0,0 0 0 0 0,0 0 0 0 0,0 1 0 0 0,0-1 0 0 0,0 0 1 0 0,0 0-1 0 0,0 0 0 0 0,0 0 0 0 0,0 0 0 0 0,0 1 0 0 0,0-1 1 0 0,0 0-1 0 0,0 0 0 0 0,0 0 0 0 0,0 0 0 0 0,0 0 0 0 0,0 1 1 0 0,0-1-1 0 0,1 0 0 0 0,-1 0 0 0 0,0 0 0 0 0,0 0 1 0 0,0 0-1 0 0,0 0 0 0 0,0 0 0 0 0,0 0 0 0 0,0 1 0 0 0,1-1 1 0 0,-1 0-1 0 0,0 0 0 0 0,0 0 0 0 0,0 0 0 0 0,0 0 0 0 0,0 0 1 0 0,0 0-1 0 0,1 0 0 0 0,-1 0 0 0 0,0 0 0 0 0,0 0 0 0 0,0 0 1 0 0,0 0-1 0 0,1 0 0 0 0,-1 0 0 0 0,0 0 0 0 0,0 0 1 0 0,0 0-1 0 0,0 0 0 0 0,1-10 381 0 0,-4-15 112 0 0,0 1-441 0 0,1-39 0 0 0,-2-16 84 0 0,3 71-84 0 0,0 0 1 0 0,1 0 0 0 0,0 1-1 0 0,0-1 1 0 0,1 0 0 0 0,1-9-1 0 0,-1 14-32 0 0,-1 1 0 0 0,1-1 1 0 0,0 0-1 0 0,0 1 0 0 0,0-1 0 0 0,0 1 0 0 0,1 0 0 0 0,-1-1 0 0 0,0 1 0 0 0,1 0 0 0 0,0 0 1 0 0,0 0-1 0 0,-1 0 0 0 0,1 0 0 0 0,0 0 0 0 0,1 1 0 0 0,-1-1 0 0 0,0 1 0 0 0,0-1 0 0 0,6-1 0 0 0,-4 1 0 0 0,1 0 0 0 0,0 1-1 0 0,0 0 1 0 0,0 0 0 0 0,0 0-1 0 0,0 1 1 0 0,0-1 0 0 0,8 2-1 0 0,-10-1-21 0 0,-1 0-1 0 0,1 1 1 0 0,-1-1-1 0 0,1 1 1 0 0,-1-1 0 0 0,1 1-1 0 0,-1 0 1 0 0,0 0-1 0 0,1 0 1 0 0,-1 1 0 0 0,0-1-1 0 0,0 0 1 0 0,0 1-1 0 0,0 0 1 0 0,0-1-1 0 0,0 1 1 0 0,0 0 0 0 0,2 3-1 0 0,0 9-2 0 0,-4 20 0 0 0,-1-31 0 0 0,0 1 0 0 0,0-1 0 0 0,-1 1 0 0 0,1-1 0 0 0,-1 1 0 0 0,0-1 0 0 0,0 0 0 0 0,0 1 0 0 0,0-1 0 0 0,0 0 0 0 0,-1-1 0 0 0,1 1 0 0 0,-1 0 0 0 0,0-1 0 0 0,0 1 0 0 0,0-1 0 0 0,0 0 0 0 0,-4 2 0 0 0,-15 9 0 0 0,17-10 0 0 0,-1 0 0 0 0,0 0 0 0 0,1 1 0 0 0,0-1 0 0 0,0 1 0 0 0,0 0 0 0 0,1 1 0 0 0,-8 8 0 0 0,11-12 0 0 0,1-1 0 0 0,0 1 0 0 0,0 0 0 0 0,0-1 0 0 0,0 1 0 0 0,0 0 0 0 0,0-1 0 0 0,0 1 0 0 0,0 0 0 0 0,0-1 0 0 0,0 1 0 0 0,0 0 0 0 0,0 0 0 0 0,0-1 0 0 0,1 1 0 0 0,-1-1 0 0 0,0 1 0 0 0,1 0 0 0 0,-1-1 0 0 0,0 1 0 0 0,1 0 0 0 0,-1-1 0 0 0,1 1 0 0 0,-1-1 0 0 0,1 1 0 0 0,-1-1 0 0 0,1 1 0 0 0,-1-1 0 0 0,1 0 0 0 0,-1 1 0 0 0,1-1 0 0 0,-1 0 0 0 0,1 1 0 0 0,0-1 0 0 0,-1 0 0 0 0,1 0 0 0 0,0 1 0 0 0,0-1 0 0 0,29 10 0 0 0,-28-9 0 0 0,9 1 0 0 0,29 9 0 0 0,-28-8 0 0 0,-8-2 0 0 0,0 0 0 0 0,0 0 0 0 0,-1 0 0 0 0,1 1 0 0 0,0-1 0 0 0,0 1 0 0 0,-1 0 0 0 0,7 4 0 0 0,-10-6 0 0 0,1 1 0 0 0,0-1 0 0 0,0 1 0 0 0,0-1 0 0 0,0 1 0 0 0,0-1 0 0 0,-1 1 0 0 0,1 0 0 0 0,0 0 0 0 0,-1-1 0 0 0,1 1 0 0 0,0 0 0 0 0,-1 0 0 0 0,1-1 0 0 0,-1 1 0 0 0,1 0 0 0 0,-1 0 0 0 0,0 0 0 0 0,1 0 0 0 0,-1 0 0 0 0,0 0 0 0 0,1 0 0 0 0,-1 0 0 0 0,0 0 0 0 0,0 0 0 0 0,0 0 0 0 0,0 0 0 0 0,0 0 0 0 0,0 0 0 0 0,0 0 0 0 0,0 0 0 0 0,-1 0 0 0 0,1 0 0 0 0,0 0 0 0 0,-1-1 0 0 0,1 1 0 0 0,0 0 0 0 0,-1 0 0 0 0,1 0 0 0 0,-1 0 0 0 0,1 0 0 0 0,-1-1 0 0 0,0 1 0 0 0,1 0 0 0 0,-1 0 0 0 0,0-1 0 0 0,0 1 0 0 0,1 0 0 0 0,-2 0 0 0 0,-2 2 0 0 0,-1 0 0 0 0,1-1 0 0 0,-1 1 0 0 0,1-1 0 0 0,-1 0 0 0 0,0 0 0 0 0,1 0 0 0 0,-9 1 0 0 0,-5 0 3 0 0,0 0 0 0 0,-37-1 0 0 0,48-2-13 0 0,0 0 0 0 0,0-1-1 0 0,-1 0 1 0 0,1 0 0 0 0,0-1 0 0 0,0 0-1 0 0,0 0 1 0 0,0-1 0 0 0,1 0-1 0 0,-10-5 1 0 0,15 8-59 0 0,0-1 1 0 0,1 1-1 0 0,-1-1 0 0 0,0 1 0 0 0,1-1 0 0 0,-1 1 0 0 0,0-1 1 0 0,1 1-1 0 0,-1-1 0 0 0,1 0 0 0 0,-1 1 0 0 0,1-1 1 0 0,-1 0-1 0 0,1 1 0 0 0,0-1 0 0 0,-1 0 0 0 0,1 0 1 0 0,0 1-1 0 0,-1-1 0 0 0,1 0 0 0 0,0 0 0 0 0,0 1 1 0 0,0-1-1 0 0,0 0 0 0 0,0 0 0 0 0,0 0 0 0 0,0 0 1 0 0,0 1-1 0 0,0-1 0 0 0,0 0 0 0 0,0 0 0 0 0,0 0 1 0 0,1 1-1 0 0,-1-1 0 0 0,0 0 0 0 0,0 0 0 0 0,2-1 1 0 0,2-3-1310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8:59:53.0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19 223 13359 0 0,'0'26'1823'0'0,"2"5"-1402"0"0,2-2 637 0 0,2 21-784 0 0,-4-37-76 0 0,-1-3-20 0 0,0 2-12 0 0,0 7-57 0 0,2 2 5464 0 0,3-41-5469 0 0,-4-33-104 0 0,-3 1 0 0 0,-10-80 0 0 0,7 101 0 0 0,-15-83 329 0 0,19 113-317 0 0,-1 0-1 0 0,1 0 1 0 0,0-1-1 0 0,1 1 0 0 0,-1 0 1 0 0,0 0-1 0 0,0 0 0 0 0,0 0 1 0 0,1 0-1 0 0,-1-1 1 0 0,0 1-1 0 0,1 0 0 0 0,-1 0 1 0 0,1 0-1 0 0,-1 0 0 0 0,1 0 1 0 0,0 0-1 0 0,0 0 0 0 0,-1 1 1 0 0,1-1-1 0 0,0 0 1 0 0,0 0-1 0 0,0 0 0 0 0,0 1 1 0 0,0-1-1 0 0,0 0 0 0 0,0 1 1 0 0,0-1-1 0 0,0 1 0 0 0,0-1 1 0 0,0 1-1 0 0,0 0 1 0 0,0-1-1 0 0,0 1 0 0 0,0 0 1 0 0,2 0-1 0 0,5-1 31 0 0,-1 0-1 0 0,1 1 1 0 0,-1 0-1 0 0,12 2 1 0 0,-11-1-5 0 0,24 3 104 0 0,-29-4-69 0 0,6 2 0 0 0,24 6 0 0 0,-25-6 144 0 0,2 3-144 0 0,30 15 0 0 0,-38-19-59 0 0,-1 0 0 0 0,1-1-1 0 0,-1 1 1 0 0,1 0 0 0 0,-1 0-1 0 0,0 0 1 0 0,0 0 0 0 0,1 0-1 0 0,-1 0 1 0 0,0 0 0 0 0,0 0-1 0 0,0 1 1 0 0,0-1 0 0 0,0 0 0 0 0,0 1-1 0 0,0-1 1 0 0,-1 1 0 0 0,2 1-1 0 0,-2-2-4 0 0,0 0 0 0 0,0 0-1 0 0,0 0 1 0 0,0 0 0 0 0,0 1-1 0 0,-1-1 1 0 0,1 0 0 0 0,0 0 0 0 0,-1 0-1 0 0,1 0 1 0 0,0 0 0 0 0,-1 0-1 0 0,1 0 1 0 0,-1 0 0 0 0,1 0-1 0 0,-1-1 1 0 0,0 1 0 0 0,1 0-1 0 0,-2 1 1 0 0,-3 2 12 0 0,0 0 0 0 0,0 0-1 0 0,0-1 1 0 0,0 1 0 0 0,0-1 0 0 0,-8 3-1 0 0,-15 4 43 0 0,-41 11-1 0 0,-10 3-202 0 0,77-23-55 0 0,1-1 43 0 0,-1 0 0 0 0,1 1 0 0 0,-1-1 1 0 0,1 1-1 0 0,0-1 0 0 0,-1 1 0 0 0,1 0 1 0 0,0-1-1 0 0,-1 1 0 0 0,1 0 0 0 0,0 0 0 0 0,0 0 1 0 0,0 0-1 0 0,0 0 0 0 0,0 0 0 0 0,-2 3 0 0 0,7 3-8048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07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3 199 8751 0 0,'0'1'44'0'0,"-1"-1"-1"0"0,1 1 0 0 0,0-1 1 0 0,0 1-1 0 0,-1-1 0 0 0,1 1 1 0 0,0-1-1 0 0,0 1 1 0 0,0 0-1 0 0,0-1 0 0 0,0 1 1 0 0,0-1-1 0 0,0 1 0 0 0,0-1 1 0 0,0 1-1 0 0,0 0 0 0 0,0-1 1 0 0,0 1-1 0 0,0-1 0 0 0,0 1 1 0 0,1 0-1 0 0,3 16 1534 0 0,3 22-1212 0 0,-5-29 2841 0 0,2-1-1866 0 0,10 30-68 0 0,-6-24 669 0 0,-8-15-1906 0 0,1 0 1 0 0,-1 0-1 0 0,0 0 0 0 0,0 0 0 0 0,0 0 0 0 0,0 0 0 0 0,0 0 0 0 0,1 0 1 0 0,-1 0-1 0 0,0 0 0 0 0,0 0 0 0 0,0 0 0 0 0,0 0 0 0 0,1 0 0 0 0,-1 0 1 0 0,0 0-1 0 0,0 0 0 0 0,0 0 0 0 0,0 0 0 0 0,1 0 0 0 0,-1 0 0 0 0,0 0 0 0 0,0 0 1 0 0,0 0-1 0 0,0 0 0 0 0,0 0 0 0 0,1-1 0 0 0,-1 1 0 0 0,0 0 0 0 0,0 0 1 0 0,0 0-1 0 0,0 0 0 0 0,0 0 0 0 0,0 0 0 0 0,0-1 0 0 0,1 1 0 0 0,-1 0 1 0 0,0 0-1 0 0,0 0 0 0 0,0-1 0 0 0,4-16 851 0 0,-6-10-808 0 0,-1-1 1 0 0,-10-43 0 0 0,2 16-25 0 0,9 45-4 0 0,1 0 1 0 0,0 0-1 0 0,1 0 0 0 0,-1 0 1 0 0,2 0-1 0 0,2-20 0 0 0,-2 27-38 0 0,0 1 0 0 0,-1-1 0 0 0,1 1 0 0 0,0-1 0 0 0,0 1 0 0 0,0 0 0 0 0,0-1 0 0 0,1 1 0 0 0,-1 0 0 0 0,1 0 0 0 0,-1 0 0 0 0,1 0 0 0 0,0 0 0 0 0,0 0 0 0 0,0 1 0 0 0,0-1 0 0 0,0 0 0 0 0,0 1 0 0 0,0 0 0 0 0,0-1 0 0 0,1 1 0 0 0,-1 0 0 0 0,0 0 0 0 0,1 1 0 0 0,-1-1 0 0 0,1 0 0 0 0,-1 1 0 0 0,1-1 0 0 0,-1 1 0 0 0,1 0 0 0 0,4 0 0 0 0,-6 0 143 0 0,8 4-81 0 0,27 12 17 0 0,-27-13 318 0 0,-1 4-282 0 0,24 20 1 0 0,-24-21 1209 0 0,-6 3-1278 0 0,6 27-47 0 0,-8-35-12 0 0,0-1 0 0 0,0 1 0 0 0,0-1 0 0 0,0 1 0 0 0,0-1 0 0 0,0 1 0 0 0,0-1 0 0 0,0 1 0 0 0,0-1 0 0 0,0 1 0 0 0,0-1 0 0 0,0 1 0 0 0,0-1 0 0 0,-1 1 0 0 0,1-1 0 0 0,0 1 0 0 0,0-1 0 0 0,0 0 0 0 0,-1 1 0 0 0,1-1 0 0 0,0 1 0 0 0,-1-1 0 0 0,1 0 0 0 0,0 1 0 0 0,-1-1 0 0 0,1 0 0 0 0,0 1 0 0 0,-1-1 0 0 0,1 0 0 0 0,-1 0 0 0 0,1 1 0 0 0,-1-1 0 0 0,0 0 0 0 0,-14 2 0 0 0,11-2 0 0 0,-27 2 228 0 0,15 0-1677 0 0,0-1-5179 0 0,8-1-819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35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25 2303 0 0,'-13'-4'3698'0'0,"7"5"-450"0"0,10 5-38 0 0,28 20 804 0 0,-29-24-3828 0 0,0 0 1 0 0,0 0 0 0 0,0-1-1 0 0,0 1 1 0 0,0-1 0 0 0,0 0-1 0 0,0 0 1 0 0,0 0 0 0 0,1 0-1 0 0,3 0 1 0 0,-6-1-181 0 0,-1 0 1 0 0,1 0 0 0 0,-1 1-1 0 0,1-1 1 0 0,-1 0-1 0 0,1 0 1 0 0,-1 0-1 0 0,0-1 1 0 0,1 1 0 0 0,-1 0-1 0 0,1 0 1 0 0,-1 0-1 0 0,1 0 1 0 0,-1 0-1 0 0,0 0 1 0 0,1-1 0 0 0,-1 1-1 0 0,1 0 1 0 0,-1 0-1 0 0,0-1 1 0 0,1 1-1 0 0,-1 0 1 0 0,0-1 0 0 0,1 1-1 0 0,-1 0 1 0 0,0-1-1 0 0,1 1 1 0 0,-1 0-1 0 0,0-1 1 0 0,0 1 0 0 0,0-1-1 0 0,1 1 1 0 0,-1 0-1 0 0,0-1 1 0 0,0 1-1 0 0,0-1 1 0 0,0 1 0 0 0,0-1-1 0 0,0 1 1 0 0,0-1-1 0 0,0 1 1 0 0,0 0-1 0 0,0-1 1 0 0,0 1 0 0 0,0-1-1 0 0,0 1 1 0 0,0-1-1 0 0,0 1 1 0 0,0-1-1 0 0,-1 1 1 0 0,1 0 0 0 0,0-1-1 0 0,0 1 1 0 0,0-1-1 0 0,-1 1 1 0 0,1 0-1 0 0,0-1 1 0 0,-1 1 0 0 0,0-3 25 0 0,-1 1 1 0 0,1-1-1 0 0,-1 1 1 0 0,0 0 0 0 0,0 0-1 0 0,0 0 1 0 0,0 0 0 0 0,-3-3-1 0 0,2 4 38 0 0,0 0 0 0 0,0 0 0 0 0,0 0-1 0 0,0 0 1 0 0,0 1 0 0 0,-1-1 0 0 0,1 1 0 0 0,0-1 0 0 0,0 1-1 0 0,0 0 1 0 0,0 1 0 0 0,0-1 0 0 0,0 0 0 0 0,-1 1 0 0 0,1 0-1 0 0,-4 1 1 0 0,5-1-17 0 0,0-1-1 0 0,0 1 0 0 0,0 0 1 0 0,0 0-1 0 0,0 0 0 0 0,0 0 1 0 0,0 0-1 0 0,0 1 1 0 0,0-1-1 0 0,0 1 0 0 0,1-1 1 0 0,-1 1-1 0 0,1 0 0 0 0,-1-1 1 0 0,1 1-1 0 0,-1 0 1 0 0,1 0-1 0 0,0 0 0 0 0,0 0 1 0 0,0 0-1 0 0,0 0 0 0 0,1 0 1 0 0,-2 4-1 0 0,2-5-24 0 0,0 1-1 0 0,0 0 1 0 0,0 0-1 0 0,0 0 1 0 0,0-1 0 0 0,1 1-1 0 0,-1 0 1 0 0,0-1-1 0 0,1 1 1 0 0,-1 0-1 0 0,1-1 1 0 0,0 1 0 0 0,0 0-1 0 0,-1-1 1 0 0,1 1-1 0 0,0-1 1 0 0,0 1-1 0 0,1-1 1 0 0,-1 0 0 0 0,0 0-1 0 0,0 1 1 0 0,1-1-1 0 0,-1 0 1 0 0,0 0-1 0 0,1 0 1 0 0,-1 0-1 0 0,1 0 1 0 0,0-1 0 0 0,-1 1-1 0 0,1 0 1 0 0,0-1-1 0 0,-1 1 1 0 0,4 0-1 0 0,-1 0-15 0 0,0-1-1 0 0,-1 1 1 0 0,1 0-1 0 0,0-1 0 0 0,0 0 1 0 0,0 0-1 0 0,0 0 0 0 0,-1 0 1 0 0,1-1-1 0 0,0 0 1 0 0,0 0-1 0 0,0 0 0 0 0,-1 0 1 0 0,7-3-1 0 0,-8 3-11 0 0,0 0 0 0 0,0 0 0 0 0,0-1 0 0 0,0 1 0 0 0,-1-1 0 0 0,1 0 0 0 0,0 1 0 0 0,-1-1 0 0 0,1 0 0 0 0,-1 0 0 0 0,1 0 0 0 0,-1 0 0 0 0,0 0 0 0 0,0 0 0 0 0,0 0 0 0 0,0-1 0 0 0,0 1 0 0 0,-1 0 0 0 0,1-1 0 0 0,-1 1 0 0 0,1 0 0 0 0,-1-1 0 0 0,0 1 0 0 0,0 0 0 0 0,0-1 0 0 0,0 1 0 0 0,0-1 0 0 0,-1 1 0 0 0,1 0 0 0 0,-1-1 0 0 0,1 1 0 0 0,-1 0 0 0 0,0-1 0 0 0,0 1 0 0 0,0 0 0 0 0,0 0 0 0 0,0 0 0 0 0,-1 0 0 0 0,1 0 0 0 0,-1 0 0 0 0,1 0 0 0 0,-1 1 0 0 0,0-1 0 0 0,1 0 0 0 0,-1 1 0 0 0,0-1 0 0 0,0 1 0 0 0,0 0 0 0 0,0 0 0 0 0,0 0 0 0 0,-1 0 0 0 0,-2-1 0 0 0,1 1 0 0 0,1 0 0 0 0,0 0 0 0 0,0 0 0 0 0,-1 1 1 0 0,1 0-1 0 0,-1-1 0 0 0,1 1 0 0 0,0 0 0 0 0,-1 1 0 0 0,1-1 0 0 0,-1 1 0 0 0,1-1 0 0 0,0 1 0 0 0,-6 2 0 0 0,7-2 0 0 0,-1 0-1 0 0,1 1 0 0 0,0-1 0 0 0,0 0 1 0 0,0 1-1 0 0,0-1 0 0 0,0 1 0 0 0,0-1 1 0 0,0 1-1 0 0,0 0 0 0 0,1 0 0 0 0,-1 0 1 0 0,1 0-1 0 0,-1 0 0 0 0,1 0 0 0 0,0 1 1 0 0,0-1-1 0 0,0 0 0 0 0,0 1 0 0 0,-1 4 0 0 0,2-7-64 0 0,0 1-1 0 0,0 0 0 0 0,0 0 0 0 0,0-1 0 0 0,0 1 0 0 0,0 0 1 0 0,0 0-1 0 0,0-1 0 0 0,0 1 0 0 0,1 0 0 0 0,-1-1 0 0 0,0 1 1 0 0,0 0-1 0 0,1 0 0 0 0,0 0 0 0 0,3 6-1026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36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87 3679 0 0,'-1'-1'97'0'0,"0"-1"0"0"0,1 1 0 0 0,-1 0-1 0 0,0 0 1 0 0,0 0 0 0 0,0 0 0 0 0,-1 0-1 0 0,1 0 1 0 0,0 0 0 0 0,0 0 0 0 0,0 0-1 0 0,-1 1 1 0 0,1-1 0 0 0,-3-1 0 0 0,3 2 267 0 0,-1-1 0 0 0,1 1 1 0 0,0-1-1 0 0,-1 0 1 0 0,1 1-1 0 0,0-1 0 0 0,0 0 1 0 0,0 0-1 0 0,0 0 1 0 0,0 0-1 0 0,-1-1 0 0 0,2 1-144 0 0,0 1 1 0 0,1 0-1 0 0,-1-1 0 0 0,0 1 0 0 0,1-1 0 0 0,-1 1 0 0 0,0 0 0 0 0,1-1 0 0 0,-1 1 0 0 0,1 0 0 0 0,-1-1 0 0 0,1 1 0 0 0,-1 0 1 0 0,1 0-1 0 0,-1-1 0 0 0,1 1 0 0 0,-1 0 0 0 0,1 0 0 0 0,-1 0 0 0 0,1 0 0 0 0,-1 0 0 0 0,2 0 0 0 0,14-4 1542 0 0,-16 4-1746 0 0,65-14 3557 0 0,115-19-485 0 0,-176 33-3069 0 0,20-3 146 0 0,-23 3-158 0 0,0-1-1 0 0,0 1 0 0 0,0 0 1 0 0,0 0-1 0 0,0 0 1 0 0,0 0-1 0 0,0 0 0 0 0,0 0 1 0 0,0 1-1 0 0,0-1 0 0 0,0 0 1 0 0,-1 0-1 0 0,1 1 1 0 0,0-1-1 0 0,0 0 0 0 0,0 1 1 0 0,1 0-1 0 0,-3 1-1 0 0,-1 0 0 0 0,1 0 0 0 0,-1 0 0 0 0,0 0 0 0 0,1 0 0 0 0,-1-1 0 0 0,0 1-1 0 0,0 0 1 0 0,0-1 0 0 0,0 0 0 0 0,-3 2 0 0 0,0 0 12 0 0,-28 22 96 0 0,-83 66 126 0 0,101-77-207 0 0,1 0-1 0 0,0 2 0 0 0,0-1 1 0 0,2 2-1 0 0,-12 19 0 0 0,21-31-16 0 0,0 0 1 0 0,1 1-1 0 0,0-1 0 0 0,0 0 0 0 0,0 1 0 0 0,1 0 1 0 0,-1-1-1 0 0,1 1 0 0 0,1 0 0 0 0,-1-1 1 0 0,1 1-1 0 0,0 0 0 0 0,0 0 0 0 0,1 0 1 0 0,0-1-1 0 0,1 7 0 0 0,-1-9 8 0 0,0 0 0 0 0,0 0 0 0 0,1 1 0 0 0,-1-1 0 0 0,1 0 0 0 0,0-1 0 0 0,0 1 1 0 0,0 0-1 0 0,0 0 0 0 0,0-1 0 0 0,1 1 0 0 0,-1-1 0 0 0,1 0 0 0 0,-1 0 0 0 0,1 0 0 0 0,0 0 0 0 0,0 0 0 0 0,0 0 0 0 0,0-1 0 0 0,0 1 1 0 0,0-1-1 0 0,1 0 0 0 0,-1 0 0 0 0,0 0 0 0 0,1-1 0 0 0,-1 1 0 0 0,0-1 0 0 0,4 0 0 0 0,5 1 9 0 0,-1-1-1 0 0,0 0 1 0 0,1-1-1 0 0,-1 0 0 0 0,0-1 1 0 0,0 0-1 0 0,0-1 1 0 0,0 0-1 0 0,-1-1 1 0 0,1 0-1 0 0,-1-1 1 0 0,0 0-1 0 0,0-1 1 0 0,16-11-1 0 0,-25 16-216 0 0,1 0 0 0 0,-1-1 0 0 0,1 1 0 0 0,-1-1 0 0 0,1 1 0 0 0,-1-1 0 0 0,0 1 0 0 0,0-1 0 0 0,0 0 0 0 0,0 0 0 0 0,0 0 0 0 0,0 0 0 0 0,0 1 0 0 0,0-1 0 0 0,-1 0 0 0 0,1 0 0 0 0,-1 0 0 0 0,0-1 0 0 0,1 1 0 0 0,-1 0 0 0 0,0 0 0 0 0,0 0 0 0 0,-1 0 0 0 0,1-3 0 0 0,-3 0-1454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36.6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19 4143 0 0,'-21'2'1003'0'0,"20"-2"-724"0"0,0 0 0 0 0,0 1 1 0 0,1-1-1 0 0,-1 0 1 0 0,0 1-1 0 0,0-1 0 0 0,1 1 1 0 0,-1-1-1 0 0,0 1 1 0 0,1-1-1 0 0,-1 1 0 0 0,1-1 1 0 0,-1 1-1 0 0,0 0 1 0 0,7 2 5316 0 0,11-3-2964 0 0,77-8 2627 0 0,47-11-4952 0 0,-133 17-815 0 0,-1 1-148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37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48 3679 0 0,'-2'-1'433'0'0,"-1"0"0"0"0,0 1 0 0 0,0-1 0 0 0,0 1 1 0 0,1 0-1 0 0,-1 0 0 0 0,0 0 0 0 0,0 0 0 0 0,0 1 0 0 0,0-1 0 0 0,1 1 0 0 0,-1-1 0 0 0,0 1 0 0 0,0 0 0 0 0,1 0 0 0 0,-4 2 0 0 0,6-3-365 0 0,0 0 0 0 0,0 0 0 0 0,0 1 0 0 0,0-1 0 0 0,-1 0 0 0 0,1 0 0 0 0,0 0 1 0 0,0 0-1 0 0,0 0 0 0 0,0 0 0 0 0,0 0 0 0 0,0 0 0 0 0,0 1 0 0 0,0-1 0 0 0,0 0 0 0 0,0 0 1 0 0,0 0-1 0 0,0 0 0 0 0,0 0 0 0 0,0 0 0 0 0,0 1 0 0 0,0-1 0 0 0,0 0 0 0 0,0 0 0 0 0,0 0 1 0 0,0 0-1 0 0,0 0 0 0 0,0 0 0 0 0,0 0 0 0 0,0 1 0 0 0,0-1 0 0 0,0 0 0 0 0,0 0 0 0 0,0 0 0 0 0,0 0 1 0 0,1 0-1 0 0,-1 0 0 0 0,0 0 0 0 0,0 0 0 0 0,0 0 0 0 0,0 1 0 0 0,0-1 0 0 0,0 0 0 0 0,0 0 1 0 0,1 0-1 0 0,7 3 1300 0 0,9 0-400 0 0,-5-3-250 0 0,1-1-1 0 0,19-3 1 0 0,-28 3-666 0 0,-1 1 1 0 0,1-1 0 0 0,-1 0 0 0 0,1-1 0 0 0,-1 1-1 0 0,1 0 1 0 0,-1-1 0 0 0,0 0 0 0 0,0 1 0 0 0,0-1-1 0 0,0-1 1 0 0,0 1 0 0 0,4-4 0 0 0,-7 6-52 0 0,0 0 1 0 0,0-1-1 0 0,1 1 0 0 0,-1 0 1 0 0,0 0-1 0 0,0-1 0 0 0,1 1 1 0 0,-1 0-1 0 0,0 0 0 0 0,0-1 1 0 0,0 1-1 0 0,0 0 0 0 0,0-1 1 0 0,0 1-1 0 0,1 0 0 0 0,-1-1 1 0 0,0 1-1 0 0,0 0 0 0 0,0-1 1 0 0,0 1-1 0 0,0 0 0 0 0,0 0 1 0 0,0-1-1 0 0,0 1 0 0 0,0 0 1 0 0,0-1-1 0 0,-1 1 0 0 0,1 0 1 0 0,0-1-1 0 0,0 1 0 0 0,0 0 1 0 0,0-1-1 0 0,0 1 0 0 0,0 0 1 0 0,-1 0-1 0 0,1-1 0 0 0,0 1 1 0 0,-14-4 4 0 0,-17 7 2 0 0,20-1 142 0 0,1 2 1 0 0,0-1-1 0 0,-11 7 0 0 0,16-8-31 0 0,1 0 0 0 0,1 0 0 0 0,-1 0-1 0 0,0 1 1 0 0,0 0 0 0 0,1 0 0 0 0,0 0 0 0 0,-1 0 0 0 0,1 0-1 0 0,-3 5 1 0 0,6-7-99 0 0,-1-1 0 0 0,1 1-1 0 0,0-1 1 0 0,0 0 0 0 0,-1 1-1 0 0,1-1 1 0 0,0 1 0 0 0,0-1-1 0 0,0 1 1 0 0,0-1 0 0 0,0 0-1 0 0,0 1 1 0 0,-1-1 0 0 0,1 1-1 0 0,0-1 1 0 0,0 1 0 0 0,1-1-1 0 0,-1 1 1 0 0,0-1 0 0 0,0 1 0 0 0,0-1-1 0 0,0 0 1 0 0,0 1 0 0 0,0-1-1 0 0,1 1 1 0 0,-1-1 0 0 0,0 1-1 0 0,0-1 1 0 0,0 0 0 0 0,1 1-1 0 0,-1-1 1 0 0,1 1 0 0 0,0 0 7 0 0,1 0 0 0 0,-1 0 0 0 0,0 0 0 0 0,1-1 0 0 0,-1 1 0 0 0,1 0 0 0 0,0-1 0 0 0,-1 1 0 0 0,3 0 0 0 0,2 0 5 0 0,0 0 1 0 0,-1-1-1 0 0,1 0 1 0 0,-1 1-1 0 0,7-2 1 0 0,-6 0-24 0 0,0-1 0 0 0,0 0 0 0 0,0 0-1 0 0,0 0 1 0 0,0-1 0 0 0,0 0 0 0 0,9-6 0 0 0,-13 8-9 0 0,0-1 0 0 0,-1 1 1 0 0,1 0-1 0 0,0 0 0 0 0,-1-1 0 0 0,1 1 1 0 0,-1-1-1 0 0,1 0 0 0 0,-1 1 0 0 0,0-1 1 0 0,1 0-1 0 0,-1 0 0 0 0,0 0 0 0 0,0 0 0 0 0,0 0 1 0 0,-1 0-1 0 0,1 0 0 0 0,-1 0 0 0 0,1 0 1 0 0,-1 0-1 0 0,1-1 0 0 0,-1 1 0 0 0,0 0 0 0 0,0 0 1 0 0,0 0-1 0 0,-1-3 0 0 0,1 4 0 0 0,0 0 0 0 0,-1 0 0 0 0,1 0 0 0 0,-1-1 0 0 0,1 1 0 0 0,-1 0 0 0 0,1 0 0 0 0,-1 0 0 0 0,0 0 0 0 0,0 0 0 0 0,1 0 0 0 0,-1 0 0 0 0,0 0 0 0 0,0 1 0 0 0,0-1 0 0 0,0 0 0 0 0,0 0 0 0 0,0 1 0 0 0,0-1 0 0 0,-2 0 0 0 0,1 0 0 0 0,-1 0 0 0 0,1 1 0 0 0,-1-1 0 0 0,1 1 0 0 0,-1 0 0 0 0,1 0 0 0 0,-1-1 0 0 0,0 2 0 0 0,-3-1 0 0 0,1 1 0 0 0,1 0 0 0 0,-1 0 0 0 0,1 0 0 0 0,0 0 0 0 0,-1 1 0 0 0,1 0 0 0 0,0 0 0 0 0,0 0 0 0 0,0 0 0 0 0,0 1 0 0 0,-3 2 0 0 0,6-4-43 0 0,0 0 0 0 0,1 0 0 0 0,-1 0 0 0 0,0-1-1 0 0,1 1 1 0 0,-1 0 0 0 0,0 0 0 0 0,1 1 0 0 0,-1-1 0 0 0,1 0-1 0 0,0 0 1 0 0,-1 0 0 0 0,1 0 0 0 0,0 0 0 0 0,0 0 0 0 0,-1 1-1 0 0,1-1 1 0 0,0 0 0 0 0,0 0 0 0 0,0 0 0 0 0,1 0 0 0 0,-1 1 0 0 0,0-1-1 0 0,1 1 1 0 0,-1 0-329 0 0,1 0 1 0 0,0-1-1 0 0,-1 1 0 0 0,1-1 1 0 0,0 1-1 0 0,0-1 0 0 0,0 1 0 0 0,1-1 1 0 0,-1 0-1 0 0,2 2 0 0 0,4 4-6084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37.9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72 6911 0 0,'-8'2'354'0'0,"0"1"0"0"0,0 0-1 0 0,1 0 1 0 0,-1 1 0 0 0,1 0-1 0 0,0 0 1 0 0,0 1-1 0 0,0-1 1 0 0,1 2 0 0 0,-1-1-1 0 0,1 1 1 0 0,1 0 0 0 0,-1 0-1 0 0,1 0 1 0 0,0 1-1 0 0,0 0 1 0 0,-4 8 0 0 0,8-12-99 0 0,0-1 0 0 0,0 1 0 0 0,1-1 1 0 0,-1 0-1 0 0,0 1 0 0 0,1 0 1 0 0,0-1-1 0 0,0 1 0 0 0,-1-1 0 0 0,1 1 1 0 0,1-1-1 0 0,-1 1 0 0 0,0-1 1 0 0,1 1-1 0 0,-1 0 0 0 0,1-1 0 0 0,1 4 1 0 0,0-2 15 0 0,1 0 1 0 0,-1 0 0 0 0,0-1-1 0 0,1 1 1 0 0,0-1 0 0 0,-1 0-1 0 0,1 0 1 0 0,1 0 0 0 0,6 5-1 0 0,-4-3-100 0 0,1-1-1 0 0,0 0 0 0 0,0 0 1 0 0,0-1-1 0 0,1 0 0 0 0,-1 0 1 0 0,1-1-1 0 0,0 0 0 0 0,0 0 1 0 0,-1-1-1 0 0,10 1 0 0 0,-9-2-151 0 0,0-1 0 0 0,0 0 0 0 0,0 0-1 0 0,0-1 1 0 0,0 0 0 0 0,-1 0-1 0 0,1-1 1 0 0,-1 0 0 0 0,1 0-1 0 0,-1-1 1 0 0,0 0 0 0 0,-1 0-1 0 0,1 0 1 0 0,-1-1 0 0 0,1 0 0 0 0,-1-1-1 0 0,5-5 1 0 0,-7 6-18 0 0,0 0-1 0 0,0-1 1 0 0,0 1 0 0 0,0-1-1 0 0,-1 0 1 0 0,0 1 0 0 0,0-1-1 0 0,-1-1 1 0 0,0 1 0 0 0,0 0-1 0 0,0-1 1 0 0,-1 1 0 0 0,0-1-1 0 0,0 1 1 0 0,0-1 0 0 0,-1 1-1 0 0,0-1 1 0 0,-1 0 0 0 0,1 1-1 0 0,-4-14 1 0 0,3 16 6 0 0,-1-1 0 0 0,1 0 0 0 0,-1 1 0 0 0,0-1 0 0 0,0 1 0 0 0,-1 0 0 0 0,1-1 0 0 0,-1 1 0 0 0,0 0 0 0 0,0 1 0 0 0,0-1 0 0 0,-1 0 0 0 0,1 1 0 0 0,-1 0 0 0 0,0 0 0 0 0,0 0 0 0 0,0 0 0 0 0,0 1 0 0 0,0-1 0 0 0,-1 1 1 0 0,1 0-1 0 0,-1 0 0 0 0,0 1 0 0 0,1 0 0 0 0,-1-1 0 0 0,0 2 0 0 0,0-1 0 0 0,0 0 0 0 0,1 1 0 0 0,-1 0 0 0 0,0 0 0 0 0,0 0 0 0 0,0 1 0 0 0,0 0 0 0 0,0 0 0 0 0,1 0 0 0 0,-8 3 0 0 0,3-1 11 0 0,0 1 1 0 0,1 0-1 0 0,-1 1 1 0 0,1 0-1 0 0,0 0 1 0 0,1 1-1 0 0,-1 0 0 0 0,-9 10 1 0 0,14-13-33 0 0,0 0 0 0 0,0 1 1 0 0,1-1-1 0 0,-1 1 0 0 0,1 0 1 0 0,0-1-1 0 0,0 1 0 0 0,0 0 1 0 0,0 1-1 0 0,1-1 0 0 0,-1 0 0 0 0,1 0 1 0 0,0 1-1 0 0,1-1 0 0 0,-1 0 1 0 0,1 1-1 0 0,0-1 0 0 0,0 1 1 0 0,1 5-1 0 0,-1-7-265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39.9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87 1375 0 0,'-2'-6'496'0'0,"0"0"-1"0"0,0 1 0 0 0,1-1 1 0 0,0 0-1 0 0,0 0 0 0 0,0-8 1 0 0,-5-24 6444 0 0,2 44-5 0 0,-8 35-4686 0 0,6-7-1769 0 0,2 0 0 0 0,1 0 0 0 0,1 0 0 0 0,6 67 0 0 0,-4-98-323 0 0,0 10-133 0 0,1-1-1 0 0,3 19 1 0 0,-2-14-12 0 0,0-3 63 0 0,-1 0-6 0 0,11 72 123 0 0,-2-10-139 0 0,3 22 94 0 0,-7-46-75 0 0,-4-39 0 0 0,-1-1-12 0 0,6 60 32 0 0,-2-14-25 0 0,0 20 10 0 0,-2-34-13 0 0,-1-18-12 0 0,-2 3-39 0 0,-2 8 66 0 0,-2 25-7 0 0,-4 93-64 0 0,14-32 504 0 0,-5-122-512 0 0,1-3 0 0 0,6-11 0 0 0,8-17 0 0 0,16-30 0 0 0,-23 46 0 0 0,0-1 0 0 0,-2 0 0 0 0,0 0 0 0 0,0-1 0 0 0,-1 0 0 0 0,5-26 0 0 0,-11 42 0 0 0,0 0 0 0 0,0 0 0 0 0,0 0 0 0 0,0 0 0 0 0,1 0 0 0 0,-1 0 0 0 0,0 0 0 0 0,0 0 0 0 0,0-1 0 0 0,0 1 0 0 0,0 0 0 0 0,0 0 0 0 0,0 0 0 0 0,0 0 0 0 0,0 0 0 0 0,0 0 0 0 0,0 0 0 0 0,0-1 0 0 0,0 1 0 0 0,0 0 0 0 0,0 0 0 0 0,0 0 0 0 0,0 0 0 0 0,0 0 0 0 0,0 0 0 0 0,0-1 0 0 0,0 1 0 0 0,0 0 0 0 0,0 0 0 0 0,0 0 0 0 0,0 0 0 0 0,0 0 0 0 0,-1 0 0 0 0,1 0 0 0 0,0 0 0 0 0,0-1 0 0 0,0 1 0 0 0,0 0 0 0 0,0 0 0 0 0,0 0 0 0 0,0 0 0 0 0,0 0 0 0 0,0 0 0 0 0,0 0 0 0 0,-1 0 0 0 0,1 0 0 0 0,0 0 0 0 0,0 0 0 0 0,0 0 0 0 0,0 0 0 0 0,0 0 0 0 0,0 0 0 0 0,-1 0 0 0 0,1 0 0 0 0,0 0 0 0 0,-7 6 0 0 0,-5 12 0 0 0,1 1 0 0 0,2 1 0 0 0,0 1 0 0 0,2 0 0 0 0,0 0 0 0 0,1 0 0 0 0,1 1 0 0 0,1 0 0 0 0,1 0 0 0 0,0 39 0 0 0,3-60 0 0 0,0 0 0 0 0,0 1 0 0 0,0-1 0 0 0,0 0 0 0 0,0 0 0 0 0,0 1 0 0 0,0-1 0 0 0,0 0 0 0 0,0 0 0 0 0,-1 1 0 0 0,1-1 0 0 0,-1 0 0 0 0,0 3 0 0 0,0-5 0 0 0,0 1 0 0 0,0 0 0 0 0,1 0 0 0 0,-1 0 0 0 0,0 0 0 0 0,1 0 0 0 0,-1-1 0 0 0,0 1 0 0 0,1 0 0 0 0,-1-1 0 0 0,0 1 0 0 0,1 0 0 0 0,-1-1 0 0 0,1 1 0 0 0,-1-1 0 0 0,1 1 0 0 0,-1-1 0 0 0,1 1 0 0 0,-1-1 0 0 0,1 1 0 0 0,-1-1 0 0 0,1 0 0 0 0,-1-1 0 0 0,-52-67 0 0 0,42 52 0 0 0,0 2 0 0 0,-1 0 0 0 0,0 0 0 0 0,-2 1 0 0 0,1 1 0 0 0,-31-24 0 0 0,-10 5 0 0 0,60 33 17 0 0,1 0 0 0 0,-1 0 0 0 0,1-1 0 0 0,0 0 0 0 0,8-1 0 0 0,2 1 14 0 0,21-1 375 0 0,0-1 0 0 0,39-7 0 0 0,-60 6-319 0 0,-1 0 1 0 0,-1-1-1 0 0,1-1 0 0 0,0-1 0 0 0,-1 0 0 0 0,0-1 0 0 0,18-12 0 0 0,-16 6-26 0 0,-16 12-100 0 0,0 1 0 0 0,-1-1 0 0 0,1 1 0 0 0,0-1 0 0 0,-1 0 0 0 0,1 1 0 0 0,-1-1 0 0 0,1 0 0 0 0,-1 1 0 0 0,1-1 0 0 0,-1 0 0 0 0,1 0 0 0 0,-1 1 0 0 0,0-1 0 0 0,1 0 0 0 0,-1 0 0 0 0,0 0 0 0 0,0 1 0 0 0,0-1 0 0 0,1 0 0 0 0,-1-1 0 0 0,-3 2-2745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41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1819 5063 0 0,'-3'3'633'0'0,"1"1"0"0"0,0-1 0 0 0,0 0-1 0 0,0 1 1 0 0,0 0 0 0 0,0-1 0 0 0,1 1-1 0 0,0 0 1 0 0,0 0 0 0 0,0 0 0 0 0,0 0-1 0 0,1 0 1 0 0,-1 5 0 0 0,1-8-564 0 0,0-1 0 0 0,0 0 0 0 0,0 0 0 0 0,0 0 0 0 0,0 0 0 0 0,0 0 0 0 0,0 0 1 0 0,0 0-1 0 0,0 0 0 0 0,0 1 0 0 0,0-1 0 0 0,0 0 0 0 0,0 0 0 0 0,0 0 0 0 0,0 0 0 0 0,0 0 0 0 0,1 0 0 0 0,-1 0 0 0 0,0 0 0 0 0,0 0 1 0 0,0 1-1 0 0,0-1 0 0 0,0 0 0 0 0,0 0 0 0 0,0 0 0 0 0,0 0 0 0 0,0 0 0 0 0,0 0 0 0 0,0 0 0 0 0,1 0 0 0 0,-1 0 0 0 0,0 0 0 0 0,0 0 1 0 0,0 0-1 0 0,0 0 0 0 0,0 0 0 0 0,0 0 0 0 0,0 0 0 0 0,0 0 0 0 0,1 0 0 0 0,-1 0 0 0 0,0 0 0 0 0,0 0 0 0 0,0 0 0 0 0,0 0 0 0 0,0 0 1 0 0,0 0-1 0 0,0 0 0 0 0,0 0 0 0 0,1 0 0 0 0,-1 0 0 0 0,0 0 0 0 0,0 0 0 0 0,0 0 0 0 0,0 0 0 0 0,0 0 0 0 0,7-8 1777 0 0,4-8-101 0 0,-6 5-1456 0 0,0-1 1 0 0,-1 1 0 0 0,0 0-1 0 0,-1-1 1 0 0,0 0-1 0 0,-1 0 1 0 0,2-20 0 0 0,-5-89 584 0 0,-1 55-696 0 0,-2-79-29 0 0,1 78-72 0 0,2 0 0 0 0,14-119 0 0 0,1 36-77 0 0,-6 47 0 0 0,10-115 0 0 0,-4 100 258 0 0,-8 83-112 0 0,-2 1 0 0 0,0-67 0 0 0,-3 57-151 0 0,0 29-9 0 0,-1 0 0 0 0,-2-21-1 0 0,2 32 7 0 0,-1 0-1 0 0,0 0 0 0 0,0 0 0 0 0,0 0 1 0 0,0 0-1 0 0,-1 0 0 0 0,0 0 0 0 0,0 1 0 0 0,0-1 1 0 0,0 1-1 0 0,0-1 0 0 0,-1 1 0 0 0,-3-4 0 0 0,-9-3-196 0 0,15 10-32 0 0,-1-1 0 0 0,1 1 0 0 0,-1 0 0 0 0,1 0 1 0 0,-1 0-1 0 0,0 0 0 0 0,1 0 0 0 0,-1 0 0 0 0,0 0 0 0 0,1 0 1 0 0,-1 0-1 0 0,1 0 0 0 0,-1 1 0 0 0,0-1 0 0 0,1 0 0 0 0,-1 0 1 0 0,0 1-1 0 0,-1 1-1148 0 0,-1 0 1 0 0,1 0-1 0 0,0 0 1 0 0,0 0-1 0 0,1 1 1 0 0,-1-1 0 0 0,0 1-1 0 0,-1 3 1 0 0,1-3 413 0 0,-1 1 631 0 0,0 1-1 0 0,-1-1 1 0 0,1-1 0 0 0,-1 1 0 0 0,0 0 0 0 0,-5 2 0 0 0,5-2 926 0 0,-1 0 1 0 0,0 0 0 0 0,1 1 0 0 0,-5 5 0 0 0,4-3-346 0 0,-9 10 10674 0 0,19-28-9419 0 0,82-188 414 0 0,-84 189-1828 0 0,1 1 0 0 0,1-1 0 0 0,9-14 0 0 0,-14 24-70 0 0,0 0-1 0 0,1 0 0 0 0,-1 0 0 0 0,0 0 0 0 0,1 0 0 0 0,-1 0 0 0 0,0 1 0 0 0,1-1 0 0 0,-1 0 1 0 0,0 0-1 0 0,0 0 0 0 0,1 1 0 0 0,-1-1 0 0 0,0 0 0 0 0,0 0 0 0 0,1 1 0 0 0,-1-1 0 0 0,0 0 1 0 0,0 1-1 0 0,1-1 0 0 0,-1 0 0 0 0,0 1 0 0 0,0-1 0 0 0,0 0 0 0 0,0 1 0 0 0,0-1 0 0 0,0 0 1 0 0,0 1-1 0 0,0-1 0 0 0,1 1 0 0 0,7 20 112 0 0,-5-13-60 0 0,5 7 49 0 0,1 0 0 0 0,0-1 1 0 0,17 19-1 0 0,-20-26-145 0 0,2 3 206 0 0,-1 0-103 0 0,24 30-44 0 0,-24-31 38 0 0,-6 1-8 0 0,0 26-45 0 0,-1-35-11 0 0,0-1 0 0 0,0 1 0 0 0,0-1 0 0 0,0 1 0 0 0,-1-1 0 0 0,1 1 0 0 0,0-1 0 0 0,0 1 0 0 0,-1-1 0 0 0,1 1 0 0 0,0-1 0 0 0,0 1 0 0 0,-1-1 0 0 0,1 1 0 0 0,-1-1 0 0 0,1 0 0 0 0,0 1 0 0 0,-1-1 0 0 0,1 0 0 0 0,-1 1 0 0 0,1-1 0 0 0,-1 0 0 0 0,1 0 0 0 0,-1 1 0 0 0,1-1 0 0 0,-1 0 0 0 0,1 0 0 0 0,-1 0 0 0 0,1 0 0 0 0,-1 0 0 0 0,0 0 0 0 0,-18 0 0 0 0,16 0 0 0 0,-37-2 0 0 0,11 1 0 0 0,1-1 0 0 0,-45-10 0 0 0,72 12 0 0 0,1 0 0 0 0,0 0 0 0 0,-1 0 0 0 0,1 0 0 0 0,-1 0 0 0 0,1 0 0 0 0,0 0 0 0 0,-1 0 0 0 0,1 0 0 0 0,-1-1 0 0 0,1 1 0 0 0,0 0 0 0 0,-1 0 0 0 0,1 0 0 0 0,0-1 0 0 0,-1 1 0 0 0,1 0 0 0 0,0-1 0 0 0,-1 1 0 0 0,1 0 0 0 0,0-1 0 0 0,0 1 0 0 0,-1 0 0 0 0,1-1 0 0 0,0 1 0 0 0,0 0 0 0 0,-1-1 0 0 0,8-9 0 0 0,22-6 0 0 0,-25 14 0 0 0,32-17-2 0 0,40-23 292 0 0,-76 42-289 0 0,0 0-1 0 0,1 0 0 0 0,-1 0 1 0 0,0 0-1 0 0,1 0 1 0 0,-1 0-1 0 0,0 0 1 0 0,1-1-1 0 0,-1 1 0 0 0,0 0 1 0 0,1 0-1 0 0,-1 0 1 0 0,0-1-1 0 0,0 1 1 0 0,1 0-1 0 0,-1 0 0 0 0,0-1 1 0 0,0 1-1 0 0,1 0 1 0 0,-1-1-1 0 0,0 1 0 0 0,0 0 1 0 0,0-1-1 0 0,0 1 1 0 0,1 0-1 0 0,-1-1 1 0 0,0 1-1 0 0,0 0 0 0 0,0-1 1 0 0,0 1-1 0 0,0-1 1 0 0,0 1-1 0 0,0 0 1 0 0,0-1-1 0 0,0 1 0 0 0,0 0 1 0 0,0-1-1 0 0,0 1 1 0 0,0 0-1 0 0,0-1 1 0 0,-1 1-1 0 0,1-1 0 0 0,0 1 1 0 0,0 0-1 0 0,0-1 1 0 0,0 1-1 0 0,-1 0 1 0 0,1 0-1 0 0,0-1 0 0 0,0 1 1 0 0,-1 0-1 0 0,1 0 1 0 0,0-1-1 0 0,-1 1 1 0 0,1 0-1 0 0,0 0 0 0 0,0-1 1 0 0,-1 1-1 0 0,1 0 1 0 0,0 0-1 0 0,-1 0 1 0 0,1 0-1 0 0,-1 0 0 0 0,1 0 1 0 0,0 0-1 0 0,-1-1 1 0 0,1 1-1 0 0,0 0 0 0 0,-1 1 1 0 0,-3-2-521 0 0,1 0 1 0 0,-1 0 0 0 0,0 1-1 0 0,1-1 1 0 0,-8 1 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45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64 2303 0 0,'-22'-8'2833'0'0,"20"6"-2092"0"0,-1 1 1 0 0,0-1-1 0 0,0 1 0 0 0,0 0 1 0 0,-1 0-1 0 0,1 0 1 0 0,-4 0-1 0 0,7 1-597 0 0,-1 0 1 0 0,1 0-1 0 0,-1 0 0 0 0,1 0 0 0 0,-1 0 1 0 0,1 0-1 0 0,-1 1 0 0 0,1-1 1 0 0,-1 0-1 0 0,1 0 0 0 0,-1 0 1 0 0,1 1-1 0 0,-1-1 0 0 0,1 0 0 0 0,-1 0 1 0 0,1 1-1 0 0,0-1 0 0 0,-1 0 1 0 0,1 1-1 0 0,-1 0 0 0 0,1 0 65 0 0,-1 0 0 0 0,0 0 1 0 0,1 0-1 0 0,0 1 0 0 0,-1-1 0 0 0,1 0 0 0 0,0 0 1 0 0,-1 0-1 0 0,1 1 0 0 0,0-1 0 0 0,0 3 0 0 0,0-2-62 0 0,1 0 1 0 0,-1 0-1 0 0,1 0 0 0 0,-1 1 0 0 0,1-1 0 0 0,-1 0 1 0 0,1 0-1 0 0,0 0 0 0 0,0 0 0 0 0,0 0 0 0 0,0 0 0 0 0,1 0 1 0 0,-1 0-1 0 0,0-1 0 0 0,1 1 0 0 0,0 0 0 0 0,-1-1 1 0 0,1 1-1 0 0,0-1 0 0 0,-1 1 0 0 0,1-1 0 0 0,0 0 1 0 0,0 0-1 0 0,0 0 0 0 0,0 0 0 0 0,0 0 0 0 0,1-1 0 0 0,-1 1 1 0 0,0 0-1 0 0,4 0 0 0 0,-3-1-100 0 0,0 1 0 0 0,1-1 0 0 0,-1 0 0 0 0,0 1 0 0 0,0-1 0 0 0,1-1 0 0 0,-1 1 0 0 0,0 0 0 0 0,0-1 0 0 0,0 0 0 0 0,0 1 0 0 0,1-1 0 0 0,-1-1 0 0 0,0 1 0 0 0,-1 0 0 0 0,1-1 0 0 0,0 1 0 0 0,0-1 0 0 0,-1 0 0 0 0,1 0 0 0 0,3-3 1 0 0,-5 4-41 0 0,0 0 0 0 0,-1 0 0 0 0,1 0 0 0 0,0 0 0 0 0,-1 0 0 0 0,1 0 0 0 0,0 0 0 0 0,-1 0 0 0 0,0-1 0 0 0,1 1 0 0 0,-1 0 0 0 0,0 0 0 0 0,1 0 0 0 0,-1 0 0 0 0,0-1 0 0 0,0 1 0 0 0,0 0 0 0 0,0 0 0 0 0,0 0 0 0 0,0-1 0 0 0,0 1 0 0 0,-1-1 0 0 0,0 0 4 0 0,0 0 0 0 0,1 0 1 0 0,-1 0-1 0 0,-1 1 0 0 0,1-1 1 0 0,0 1-1 0 0,0-1 1 0 0,-1 1-1 0 0,1-1 0 0 0,0 1 1 0 0,-1-1-1 0 0,-2 0 0 0 0,-1-1 7 0 0,1 0 0 0 0,-1 0 0 0 0,0 1 0 0 0,0 0-1 0 0,0 0 1 0 0,0 0 0 0 0,-1 0 0 0 0,1 1-1 0 0,-6-1 1 0 0,3 2-4 0 0,0 0 0 0 0,0 0 0 0 0,0 1 0 0 0,0 0 0 0 0,-13 3 1 0 0,18-3-9 0 0,0 0 0 0 0,0 0 1 0 0,0 0-1 0 0,0 0 1 0 0,0 1-1 0 0,0-1 0 0 0,1 1 1 0 0,-1 0-1 0 0,0-1 1 0 0,1 1-1 0 0,-1 1 0 0 0,1-1 1 0 0,0 0-1 0 0,0 0 1 0 0,0 1-1 0 0,-4 4 1 0 0,6-6 2 0 0,0 0 0 0 0,0 1 0 0 0,-1-1 0 0 0,1 0 0 0 0,0 0 0 0 0,0 0 0 0 0,0 0 1 0 0,0 0-1 0 0,0 0 0 0 0,0 0 0 0 0,1 0 0 0 0,-1 0 0 0 0,0 0 0 0 0,0 0 0 0 0,1 0 1 0 0,-1 0-1 0 0,1 0 0 0 0,-1 0 0 0 0,1 0 0 0 0,-1 0 0 0 0,1 0 0 0 0,0 0 0 0 0,-1 0 1 0 0,1-1-1 0 0,0 1 0 0 0,0 0 0 0 0,0 0 0 0 0,-1-1 0 0 0,1 1 0 0 0,0-1 0 0 0,0 1 1 0 0,2 0-1 0 0,2 2 35 0 0,0 0 0 0 0,1 0 1 0 0,-1-1-1 0 0,9 3 0 0 0,-5-3-29 0 0,0 0 0 0 0,0-1 0 0 0,0 0 1 0 0,0 0-1 0 0,0-1 0 0 0,0 0 0 0 0,0-1 0 0 0,13-2 0 0 0,-19 3-11 0 0,0-1 1 0 0,1 1-1 0 0,-1-1 0 0 0,0 0 1 0 0,0 0-1 0 0,0-1 0 0 0,0 1 1 0 0,0-1-1 0 0,0 1 0 0 0,0-1 1 0 0,0 0-1 0 0,0 0 0 0 0,-1 0 0 0 0,1 0 1 0 0,-1-1-1 0 0,1 1 0 0 0,-1-1 1 0 0,0 1-1 0 0,0-1 0 0 0,0 0 1 0 0,-1 0-1 0 0,1 0 0 0 0,-1 0 1 0 0,1 0-1 0 0,1-5 0 0 0,-3 6-4 0 0,0 0 0 0 0,0 0 0 0 0,0 0 0 0 0,0 0 0 0 0,0 0 0 0 0,0 0 0 0 0,0 1 0 0 0,-1-1 0 0 0,1 0 0 0 0,-1 0 0 0 0,1 0 0 0 0,-1 1 0 0 0,0-1 0 0 0,0 0 0 0 0,0 1 0 0 0,0-1 0 0 0,0 0 0 0 0,0 1 0 0 0,0-1 0 0 0,0 1 0 0 0,-1 0 0 0 0,1-1 0 0 0,0 1 0 0 0,-1 0 0 0 0,1 0 0 0 0,-1 0 0 0 0,0 0 0 0 0,1 0 0 0 0,-3-1 0 0 0,0 0 0 0 0,-1 0 0 0 0,1 1 0 0 0,-1-1 0 0 0,1 1 0 0 0,-1 0 0 0 0,0 0 0 0 0,0 0 0 0 0,1 0 0 0 0,-1 1 0 0 0,-6 0 0 0 0,6 1-94 0 0,0-1-1 0 0,1 1 1 0 0,-1 1-1 0 0,-7 2 1 0 0,12-4 27 0 0,-1 0 0 0 0,0 0 0 0 0,1 0 0 0 0,-1 0 0 0 0,0 1 0 0 0,1-1 0 0 0,-1 0 0 0 0,0 1 0 0 0,1-1 0 0 0,-1 0 0 0 0,1 1 0 0 0,-1-1 0 0 0,1 1 0 0 0,-1-1 0 0 0,1 1 0 0 0,-1-1 0 0 0,1 1 0 0 0,0-1 0 0 0,-1 1 0 0 0,1-1 0 0 0,-1 1 0 0 0,1 0 0 0 0,0-1 0 0 0,0 1 0 0 0,-1 0 0 0 0,1-1 0 0 0,0 1 0 0 0,0 0 0 0 0,0-1 0 0 0,0 1 0 0 0,0 0 0 0 0,0-1 0 0 0,0 1 0 0 0,0 0 0 0 0,0-1 0 0 0,0 1 0 0 0,0 0 0 0 0,0-1 0 0 0,1 1 0 0 0,-1 0 0 0 0,1 0 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45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3 136 6447 0 0,'0'1'470'0'0,"-1"1"-1"0"0,1 0 1 0 0,-1-1 0 0 0,1 1-1 0 0,0 0 1 0 0,-1-1-1 0 0,1 1 1 0 0,0 0-1 0 0,0 0 1 0 0,0-1-1 0 0,0 1 1 0 0,1 2-1 0 0,12 70 5227 0 0,-13-72-3682 0 0,4 11-1598 0 0,11 39-22 0 0,-12-39 389 0 0,2-1-614 0 0,-2-2-121 0 0,3 8 173 0 0,1 1 0 0 0,15 27 0 0 0,-20-43-195 0 0,-1-1 0 0 0,1 1 0 0 0,0-1 0 0 0,0 1 0 0 0,0-1 0 0 0,0 0 0 0 0,0 0 0 0 0,1 0 0 0 0,-1 0 0 0 0,1 0 0 0 0,-1 0 0 0 0,1-1-1 0 0,0 1 1 0 0,-1-1 0 0 0,5 2 0 0 0,-5-3-24 0 0,-1 0-1 0 0,1 0 0 0 0,-1 0 0 0 0,1 0 0 0 0,-1 0 0 0 0,0 0 0 0 0,1 0 1 0 0,-1 0-1 0 0,1-1 0 0 0,-1 1 0 0 0,0-1 0 0 0,1 1 0 0 0,-1-1 1 0 0,0 1-1 0 0,0-1 0 0 0,1 0 0 0 0,-1 1 0 0 0,0-1 0 0 0,0 0 0 0 0,0 0 1 0 0,0 0-1 0 0,0 0 0 0 0,0 0 0 0 0,0 0 0 0 0,0 0 0 0 0,0-1 1 0 0,-1 1-1 0 0,1 0 0 0 0,0 0 0 0 0,-1-1 0 0 0,1 1 0 0 0,-1 0 0 0 0,1-1 1 0 0,0-1-1 0 0,3-14 148 0 0,0 1 0 0 0,-1 0 0 0 0,3-29 0 0 0,-4 23 8 0 0,6-29-1 0 0,37-80 624 0 0,-6 19-204 0 0,-39 99-1433 0 0,0 11 86 0 0,3 6 176 0 0,-1 1-214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8:59:54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99 4607 0 0,'-1'-3'-794'0'0,"-1"-9"121"0"0,-3-2 11574 0 0,7 31-7927 0 0,-2-13-2667 0 0,1 1 113 0 0,3 10 2205 0 0,10 34-1809 0 0,-10-37 336 0 0,2 1-884 0 0,17 38-32 0 0,-17-38 177 0 0,-2 1-242 0 0,13 40-3 0 0,-13-41 109 0 0,-4-5-244 0 0,0 0 0 0 0,1 0-1 0 0,0 0 1 0 0,3 11-1 0 0,-1-3 0 0 0,-1-3 143 0 0,7 34-54 0 0,-8-32-97 0 0,1-3 52 0 0,1-1 0 0 0,5 30-44 0 0,-6-31 44 0 0,2 1-12 0 0,15 30-41 0 0,-19-40-22 0 0,0-1-1 0 0,0 1 1 0 0,1-1 0 0 0,-1 1-1 0 0,0-1 1 0 0,0 0 0 0 0,0 1 0 0 0,0-1-1 0 0,1 1 1 0 0,-1-1 0 0 0,0 1-1 0 0,1-1 1 0 0,-1 0 0 0 0,0 1 0 0 0,1-1-1 0 0,-1 1 1 0 0,0-1 0 0 0,1 0 0 0 0,-1 0-1 0 0,0 1 1 0 0,1-1 0 0 0,-1 0-1 0 0,1 0 1 0 0,-1 1 0 0 0,1-1 0 0 0,-1 0-1 0 0,1 0 1 0 0,-1 0 0 0 0,1 0-1 0 0,-1 0 1 0 0,1 1 0 0 0,-1-1 0 0 0,1 0-1 0 0,-1 0 1 0 0,1 0 0 0 0,-1-1 0 0 0,1 1-1 0 0,-1 0 1 0 0,1 0 0 0 0,-1 0-1 0 0,1 0 1 0 0,-1 0 0 0 0,1-1 0 0 0,11-12 19 0 0,-12 12-19 0 0,16-27 113 0 0,-1 1 0 0 0,-2-2 1 0 0,0 1-1 0 0,12-48 0 0 0,-11 33-37 0 0,53-163 771 0 0,-58 179-736 0 0,0 0 0 0 0,-1-1 0 0 0,5-38 0 0 0,-12 59-359 0 0,0 10-732 0 0,0 8 58 0 0,1-3 188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46.5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45 1839 0 0,'-2'23'11312'0'0,"0"39"-6122"0"0,2-60-3548 0 0,0 9-1086 0 0,-5 90 960 0 0,3-84-1234 0 0,1-9-217 0 0,1 0 1 0 0,-1 0-1 0 0,1 1 1 0 0,1-1-1 0 0,0 0 1 0 0,2 11-1 0 0,-3-19-64 0 0,0 0 0 0 0,0 0 0 0 0,0 0 0 0 0,0 0 0 0 0,0 0 0 0 0,0 1 0 0 0,0-1 1 0 0,0 0-1 0 0,0 0 0 0 0,0 0 0 0 0,0 0 0 0 0,0 0 0 0 0,0 0 0 0 0,0 0 0 0 0,0 0 0 0 0,0 1 0 0 0,0-1 0 0 0,0 0 0 0 0,0 0 0 0 0,0 0 0 0 0,0 0 0 0 0,0 0 0 0 0,0 0 0 0 0,0 0 0 0 0,1 0 0 0 0,-1 0 0 0 0,0 0 0 0 0,0 0 0 0 0,0 0 1 0 0,0 0-1 0 0,0 1 0 0 0,0-1 0 0 0,0 0 0 0 0,0 0 0 0 0,0 0 0 0 0,1 0 0 0 0,-1 0 0 0 0,0 0 0 0 0,0 0 0 0 0,0 0 0 0 0,0 0 0 0 0,0 0 0 0 0,0 0 0 0 0,0 0 0 0 0,0 0 0 0 0,0 0 0 0 0,1 0 0 0 0,-1 0 0 0 0,0 0 0 0 0,0 0 0 0 0,0 0 0 0 0,0 0 1 0 0,0-1-1 0 0,4-5 7 0 0,0-11-13 0 0,-4-11 5 0 0,0 1 0 0 0,-2 0 0 0 0,-1-1 0 0 0,-11-40 0 0 0,1-4 0 0 0,13 70-1 0 0,-1-1 1 0 0,1 0-1 0 0,0 1 0 0 0,0-1 1 0 0,0 0-1 0 0,1 1 0 0 0,-1-1 1 0 0,0 1-1 0 0,1-1 0 0 0,0 1 0 0 0,-1-1 1 0 0,1 1-1 0 0,0-1 0 0 0,1 1 1 0 0,0-3-1 0 0,-1 4 6 0 0,0 0 0 0 0,0 0 0 0 0,0 0 0 0 0,0 0 0 0 0,0 0 0 0 0,0 0 0 0 0,1 0 0 0 0,-1 0 0 0 0,0 0 0 0 0,1 1 0 0 0,-1-1 0 0 0,0 0 0 0 0,1 1 0 0 0,-1-1 0 0 0,0 1-1 0 0,1 0 1 0 0,-1-1 0 0 0,1 1 0 0 0,-1 0 0 0 0,1 0 0 0 0,-1 0 0 0 0,1 0 0 0 0,-1 0 0 0 0,1 0 0 0 0,-1 1 0 0 0,1-1 0 0 0,1 1 0 0 0,1 0 27 0 0,-1 0 0 0 0,1 0-1 0 0,-1 0 1 0 0,1 1 0 0 0,-1 0-1 0 0,1-1 1 0 0,-1 1 0 0 0,0 0 0 0 0,0 1-1 0 0,0-1 1 0 0,0 0 0 0 0,-1 1-1 0 0,5 5 1 0 0,-6-7-19 0 0,0 1-1 0 0,0-1 0 0 0,0 1 1 0 0,0-1-1 0 0,-1 1 1 0 0,1 0-1 0 0,-1 0 1 0 0,1-1-1 0 0,-1 1 0 0 0,1 0 1 0 0,-1 0-1 0 0,0-1 1 0 0,0 1-1 0 0,0 0 1 0 0,0 0-1 0 0,0 0 0 0 0,-1-1 1 0 0,1 1-1 0 0,0 0 1 0 0,-1 0-1 0 0,1-1 1 0 0,-1 1-1 0 0,0 0 0 0 0,0-1 1 0 0,1 1-1 0 0,-1 0 1 0 0,0-1-1 0 0,0 1 1 0 0,-1-1-1 0 0,0 2 0 0 0,-2 1 11 0 0,0 1-1 0 0,0-1 0 0 0,-1 0 0 0 0,0 0 1 0 0,1-1-1 0 0,-9 5 0 0 0,11-6-66 0 0,0-1-1 0 0,1 0 1 0 0,-1 0-1 0 0,0-1 1 0 0,0 1-1 0 0,0 0 0 0 0,0-1 1 0 0,0 1-1 0 0,0-1 1 0 0,0 0-1 0 0,0 1 1 0 0,0-1-1 0 0,0 0 1 0 0,0 0-1 0 0,0 0 1 0 0,0 0-1 0 0,0-1 0 0 0,0 1 1 0 0,0-1-1 0 0,0 1 1 0 0,0-1-1 0 0,1 0 1 0 0,-3 0-1 0 0,1-2-1917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46.9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5 319 8751 0 0,'-1'3'284'0'0,"0"1"-1"0"0,0 0 1 0 0,1 0-1 0 0,-1-1 0 0 0,1 1 1 0 0,0 0-1 0 0,0 0 1 0 0,0 0-1 0 0,0 0 1 0 0,1-1-1 0 0,0 1 0 0 0,-1 0 1 0 0,3 5-1 0 0,2-35 5409 0 0,0 3-4328 0 0,-2-21-807 0 0,-3 1 0 0 0,-6-57-1 0 0,1 36-210 0 0,5 61-320 0 0,0-1 0 0 0,0 1 0 0 0,0 0 0 0 0,0-1 0 0 0,1 1-1 0 0,-1 0 1 0 0,1 0 0 0 0,0-1 0 0 0,0 1 0 0 0,0 0 0 0 0,0 0 0 0 0,1 0 0 0 0,-1 0 0 0 0,1 0-1 0 0,0 1 1 0 0,3-6 0 0 0,-2 6-6 0 0,-1 0-1 0 0,0 0 1 0 0,0 1 0 0 0,1-1-1 0 0,-1 1 1 0 0,1-1-1 0 0,-1 1 1 0 0,1 0 0 0 0,0 0-1 0 0,-1 0 1 0 0,1 0-1 0 0,0 1 1 0 0,0-1 0 0 0,0 1-1 0 0,0-1 1 0 0,-1 1-1 0 0,1 0 1 0 0,0 0 0 0 0,5 1-1 0 0,-7-1-12 0 0,0 0 1 0 0,0 1-1 0 0,0-1 0 0 0,0 0 1 0 0,0 0-1 0 0,0 1 0 0 0,0-1 1 0 0,0 0-1 0 0,0 1 0 0 0,0-1 1 0 0,0 1-1 0 0,-1 0 0 0 0,1-1 1 0 0,0 1-1 0 0,0 0 0 0 0,0-1 1 0 0,-1 1-1 0 0,1 0 0 0 0,0 0 0 0 0,-1-1 1 0 0,1 1-1 0 0,0 2 0 0 0,0-1 27 0 0,0 0 0 0 0,-1 0 0 0 0,1 1 0 0 0,-1-1 0 0 0,1 0 0 0 0,-1 0 0 0 0,0 1 0 0 0,0-1 0 0 0,0 0 0 0 0,-1 3 0 0 0,0 3 62 0 0,-1 0 1 0 0,0 0-1 0 0,0-1 0 0 0,-1 0 1 0 0,-3 9-1 0 0,2-8-42 0 0,2-4-51 0 0,0 1 0 0 0,-1-1 0 0 0,1 0 0 0 0,-1 0 0 0 0,-5 7 0 0 0,9-17-1451 0 0,-2 4 488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50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89 1839 0 0,'5'-31'2724'0'0,"-4"28"-2217"0"0,0 0 0 0 0,0-1 1 0 0,0 1-1 0 0,-1 0 0 0 0,1-1 0 0 0,-1 1 0 0 0,0-1 0 0 0,0 1 1 0 0,0 0-1 0 0,-1-1 0 0 0,1 1 0 0 0,-1-1 0 0 0,-1-5 0 0 0,2 9-408 0 0,0 0 1 0 0,0-1-1 0 0,0 1 0 0 0,-1 0 0 0 0,1 0 0 0 0,0-1 0 0 0,0 1 0 0 0,0 0 1 0 0,0 0-1 0 0,0 0 0 0 0,0-1 0 0 0,-1 1 0 0 0,1 0 0 0 0,0 0 0 0 0,0 0 1 0 0,0 0-1 0 0,-1-1 0 0 0,1 1 0 0 0,0 0 0 0 0,0 0 0 0 0,0 0 0 0 0,-1 0 0 0 0,1 0 1 0 0,0 0-1 0 0,0 0 0 0 0,0 0 0 0 0,-1 0 0 0 0,1 0 0 0 0,0 0 0 0 0,0 0 1 0 0,-1 0-1 0 0,1 0 0 0 0,0 0 0 0 0,0 0 0 0 0,-1 0 0 0 0,1 0 0 0 0,0 0 1 0 0,0 0-1 0 0,-1 0 0 0 0,-7 9 1964 0 0,-2 15-324 0 0,5 6-1112 0 0,1 1 0 0 0,1 0-1 0 0,2 0 1 0 0,1 0-1 0 0,4 32 1 0 0,-4-60-436 0 0,2 11-110 0 0,7 72 76 0 0,-9-83-85 0 0,2 14 14 0 0,3 48-17 0 0,-3-49-5 0 0,-1-3 0 0 0,5 70 67 0 0,-2-26-54 0 0,-2-28-10 0 0,1 43-43 0 0,-1 6 18 0 0,0 29 41 0 0,-12 22 331 0 0,5-90-157 0 0,1 79 0 0 0,6-100-215 0 0,8 35-1 0 0,-3-24-7 0 0,-7-29-33 0 0,0 0-1 0 0,0 1 0 0 0,0-1 0 0 0,0 0 0 0 0,0 0 1 0 0,0 0-1 0 0,0 0 0 0 0,0 0 0 0 0,0 0 1 0 0,0 1-1 0 0,0-1 0 0 0,0 0 0 0 0,0 0 0 0 0,0 0 1 0 0,0 0-1 0 0,0 0 0 0 0,1 0 0 0 0,-1 0 0 0 0,0 1 1 0 0,0-1-1 0 0,0 0 0 0 0,0 0 0 0 0,0 0 0 0 0,0 0 1 0 0,0 0-1 0 0,0 0 0 0 0,0 0 0 0 0,1 0 1 0 0,-1 0-1 0 0,0 0 0 0 0,0 0 0 0 0,0 0 0 0 0,0 0 1 0 0,0 1-1 0 0,0-1 0 0 0,1 0 0 0 0,-1 0 0 0 0,0 0 1 0 0,0 0-1 0 0,0 0 0 0 0,0 0 0 0 0,0 0 0 0 0,1 0 1 0 0,5-6 2 0 0,7-14-4 0 0,-8 12 0 0 0,0 1 1 0 0,123-174 0 0 0,-120 167 0 0 0,-18 34 0 0 0,-60 129 0 0 0,58-119 0 0 0,1 0 0 0 0,2 1 0 0 0,-6 37 0 0 0,14-66 0 0 0,1 0 0 0 0,0 0 0 0 0,-1 1 0 0 0,1-1 0 0 0,-1 1 0 0 0,1-1 0 0 0,-1 0 0 0 0,-2 4 0 0 0,3-6 0 0 0,0 1 0 0 0,0-1 0 0 0,0 0 0 0 0,-1 0 0 0 0,1 0 0 0 0,0 0 0 0 0,0 0 0 0 0,0 0 0 0 0,0 0 0 0 0,-1 0 0 0 0,1 0 0 0 0,0 0 0 0 0,0 0 0 0 0,0 0 0 0 0,0 1 0 0 0,-1-1 0 0 0,1 0 0 0 0,0 0 0 0 0,0 0 0 0 0,0 0 0 0 0,-1-1 0 0 0,1 1 0 0 0,0 0 0 0 0,0 0 0 0 0,0 0 0 0 0,0 0 0 0 0,-1 0 0 0 0,1 0 0 0 0,0 0 0 0 0,0 0 0 0 0,0 0 0 0 0,0 0 0 0 0,0 0 0 0 0,-1-1 0 0 0,-8-10 0 0 0,-32-53 0 0 0,22 32 0 0 0,-1 1 0 0 0,-37-43 0 0 0,5 25 0 0 0,88 54 0 0 0,-14-1 0 0 0,0-2 0 0 0,0 0 0 0 0,0-2 0 0 0,0 0 0 0 0,35-5 0 0 0,-50 4 0 0 0,4 0 0 0 0,1 0 0 0 0,-1-1 0 0 0,0 0 0 0 0,0-1 0 0 0,-1-1 0 0 0,1 1 0 0 0,15-9 0 0 0,-26 12 0 0 0,0-1 0 0 0,0 1 0 0 0,0-1 0 0 0,0 1 0 0 0,-1 0 0 0 0,1-1 0 0 0,0 1 0 0 0,0 0 0 0 0,-1-1 0 0 0,1 1 0 0 0,0 0 0 0 0,0-1 0 0 0,-1 1 0 0 0,1 0 0 0 0,0 0 0 0 0,-1-1 0 0 0,1 1 0 0 0,-1 0 0 0 0,1 0 0 0 0,0 0 0 0 0,-1-1 0 0 0,1 1 0 0 0,-1 0 0 0 0,1 0 0 0 0,0 0 0 0 0,-1 0 0 0 0,1 0 0 0 0,-1 0 0 0 0,0 0 0 0 0,-16-5 0 0 0,5 3 0 0 0,1 1 0 0 0,-1 1 0 0 0,0 0 0 0 0,0 0 0 0 0,1 1 0 0 0,-18 4 0 0 0,-66 23 0 0 0,86-25 0 0 0,26-7-1423 0 0,31-1 1 0 0,-20 6-2699 0 0,-20 2-2697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54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43 455 0 0,'-4'-3'813'0'0,"1"1"0"0"0,-1 0-1 0 0,0 0 1 0 0,0 1 0 0 0,-5-3-1 0 0,7 3-376 0 0,0 0 0 0 0,-1 1-1 0 0,1-1 1 0 0,0 0 0 0 0,0 1-1 0 0,-1 0 1 0 0,1-1 0 0 0,0 1-1 0 0,-1 0 1 0 0,1 0 0 0 0,-4 1-1 0 0,4 0-216 0 0,1 0 0 0 0,0 0 0 0 0,0 0-1 0 0,-1 0 1 0 0,1 0 0 0 0,0 0 0 0 0,0 0 0 0 0,0 1-1 0 0,1-1 1 0 0,-1 0 0 0 0,0 1 0 0 0,0-1-1 0 0,1 1 1 0 0,-1-1 0 0 0,1 1 0 0 0,-1-1-1 0 0,1 1 1 0 0,0-1 0 0 0,-1 1 0 0 0,1-1 0 0 0,0 1-1 0 0,0 0 1 0 0,0-1 0 0 0,0 1 0 0 0,0-1-1 0 0,1 1 1 0 0,-1-1 0 0 0,0 1 0 0 0,1-1 0 0 0,0 3-1 0 0,0-1-40 0 0,0 0-1 0 0,0 0 1 0 0,0 0-1 0 0,0 0 1 0 0,1-1-1 0 0,-1 1 0 0 0,1 0 1 0 0,0-1-1 0 0,0 1 1 0 0,0-1-1 0 0,0 0 1 0 0,0 0-1 0 0,0 1 1 0 0,0-1-1 0 0,4 2 1 0 0,-4-4-136 0 0,0 1 0 0 0,0-1 0 0 0,0 0 0 0 0,0 1 0 0 0,0-1 1 0 0,0 0-1 0 0,0 0 0 0 0,-1 0 0 0 0,1 0 0 0 0,0-1 0 0 0,0 1 1 0 0,0-1-1 0 0,0 1 0 0 0,0-1 0 0 0,0 1 0 0 0,0-1 0 0 0,-1 0 1 0 0,1 0-1 0 0,0 0 0 0 0,-1 0 0 0 0,1 0 0 0 0,-1 0 1 0 0,1-1-1 0 0,-1 1 0 0 0,1 0 0 0 0,-1-1 0 0 0,0 1 0 0 0,0-1 1 0 0,2-2-1 0 0,-2 3-38 0 0,0 0 1 0 0,0 0-1 0 0,-1 0 1 0 0,1 0-1 0 0,0 0 1 0 0,-1 0-1 0 0,1-1 1 0 0,-1 1-1 0 0,1 0 1 0 0,-1 0 0 0 0,1 0-1 0 0,-1-1 1 0 0,0 1-1 0 0,0 0 1 0 0,0-1-1 0 0,0 1 1 0 0,0 0-1 0 0,0 0 1 0 0,0-1-1 0 0,0 1 1 0 0,0 0-1 0 0,0-1 1 0 0,-1 1-1 0 0,1 0 1 0 0,-1 0-1 0 0,1 0 1 0 0,-1-1-1 0 0,1 1 1 0 0,-1 0-1 0 0,0 0 1 0 0,1 0 0 0 0,-1 0-1 0 0,0 0 1 0 0,0 0-1 0 0,0 0 1 0 0,0 0-1 0 0,0 0 1 0 0,0 1-1 0 0,0-1 1 0 0,0 0-1 0 0,0 0 1 0 0,0 1-1 0 0,0-1 1 0 0,0 1-1 0 0,-2-1 1 0 0,-5-2 89 0 0,1 1 0 0 0,-1 0 1 0 0,0 0-1 0 0,-13 0 0 0 0,18 1-64 0 0,1 1-1 0 0,0 0 1 0 0,-1 0-1 0 0,1 0 1 0 0,-1 0-1 0 0,1 0 1 0 0,0 1-1 0 0,-1-1 1 0 0,1 1-1 0 0,0 0 1 0 0,-1 0-1 0 0,1 0 1 0 0,0 0-1 0 0,0 0 1 0 0,0 0-1 0 0,-1 0 1 0 0,1 1-1 0 0,1-1 1 0 0,-4 3-1 0 0,5-3-21 0 0,-1-1 0 0 0,1 1 0 0 0,-1-1 0 0 0,1 1 0 0 0,-1-1 0 0 0,1 1 0 0 0,0-1 0 0 0,0 1 0 0 0,-1 0 0 0 0,1-1 0 0 0,0 1 0 0 0,0 0 0 0 0,-1-1 0 0 0,1 1 0 0 0,0 0 0 0 0,0-1 0 0 0,0 1 0 0 0,0 0 0 0 0,0-1 0 0 0,0 1 0 0 0,0 0 0 0 0,0-1 0 0 0,1 1 0 0 0,-1 0 0 0 0,0-1 0 0 0,0 2 0 0 0,1-1 8 0 0,0 0 1 0 0,0 0-1 0 0,0 0 1 0 0,0 0-1 0 0,-1-1 1 0 0,1 1-1 0 0,0 0 1 0 0,0 0-1 0 0,1 0 1 0 0,-1-1-1 0 0,0 1 1 0 0,2 0-1 0 0,1 1 18 0 0,0-1 0 0 0,1 0-1 0 0,-1 0 1 0 0,0 0 0 0 0,0 0 0 0 0,1-1-1 0 0,4 1 1 0 0,-4-2-23 0 0,-1 1 1 0 0,1-1-1 0 0,-1 0 0 0 0,1 0 0 0 0,-1 0 0 0 0,0-1 0 0 0,0 1 1 0 0,0-1-1 0 0,0 0 0 0 0,0-1 0 0 0,5-3 0 0 0,-7 5-10 0 0,-1 0 0 0 0,-1 0 0 0 0,1 0 0 0 0,0 0 0 0 0,0 0 0 0 0,0 0 0 0 0,0 0 0 0 0,-1 0 0 0 0,1 0 0 0 0,-1 0 0 0 0,1-1 0 0 0,-1 1 0 0 0,1 0 0 0 0,-1-1 0 0 0,0 1 0 0 0,1-2 0 0 0,-1 1-2 0 0,0 0 1 0 0,-1 0-1 0 0,1 0 1 0 0,0 0 0 0 0,-1 1-1 0 0,1-1 1 0 0,-1 0-1 0 0,0 0 1 0 0,0 1 0 0 0,1-1-1 0 0,-1 0 1 0 0,0 1-1 0 0,0-1 1 0 0,-1 1 0 0 0,0-2-1 0 0,0 1 2 0 0,0 1-1 0 0,1 0 1 0 0,-1 0-1 0 0,0 0 1 0 0,1 0-1 0 0,-1 0 1 0 0,0 0-1 0 0,0 0 1 0 0,0 1-1 0 0,0-1 1 0 0,0 1-1 0 0,0-1 1 0 0,0 1-1 0 0,0 0 1 0 0,0-1-1 0 0,0 1 1 0 0,-3 1-1 0 0,2-1-8 0 0,1 0 0 0 0,-1 0 0 0 0,1 1 0 0 0,-1-1-1 0 0,1 1 1 0 0,-1-1 0 0 0,1 1 0 0 0,-1 0 0 0 0,1 0 0 0 0,0 0-1 0 0,0 0 1 0 0,-1 1 0 0 0,-3 2 0 0 0,6-4-15 0 0,0 1 0 0 0,0-1 0 0 0,-1 0 0 0 0,1 0 0 0 0,0 1 1 0 0,0-1-1 0 0,0 0 0 0 0,-1 0 0 0 0,1 1 0 0 0,0-1 0 0 0,0 0 0 0 0,0 1 0 0 0,0-1 1 0 0,0 0-1 0 0,0 1 0 0 0,0-1 0 0 0,-1 0 0 0 0,1 1 0 0 0,0-1 0 0 0,0 0 0 0 0,0 1 1 0 0,0-1-1 0 0,0 0 0 0 0,1 1 0 0 0,-1-1 0 0 0,0 0 0 0 0,0 1 0 0 0,0-1 1 0 0,0 0-1 0 0,0 1 0 0 0,0-1 0 0 0,1 0 0 0 0,-1 1 0 0 0,0-1 0 0 0,0 0 0 0 0,0 1 1 0 0,1-1-1 0 0,-1 0 0 0 0,0 0 0 0 0,0 0 0 0 0,1 1 0 0 0,-1-1 0 0 0,15 7-2300 0 0,-7-5 623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54.9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23 8287 0 0,'-6'-5'1062'0'0,"10"4"541"0"0,4 0-834 0 0,27-5 2190 0 0,0 1 1 0 0,49 1-1 0 0,-80 4-2849 0 0,0 0-1 0 0,-1 0 1 0 0,1 0-1 0 0,0 1 1 0 0,-1-1-1 0 0,1 1 1 0 0,-1 0 0 0 0,5 2-1 0 0,-8-3-90 0 0,1 0 0 0 0,-1 1 0 0 0,0-1 1 0 0,1 0-1 0 0,-1 1 0 0 0,1-1 0 0 0,-1 0 0 0 0,0 1 0 0 0,1-1 0 0 0,-1 0 0 0 0,1 1 0 0 0,-1-1 0 0 0,0 1 1 0 0,0-1-1 0 0,1 1 0 0 0,-1-1 0 0 0,0 1 0 0 0,0-1 0 0 0,0 1 0 0 0,1-1 0 0 0,-1 1 0 0 0,0-1 0 0 0,0 1 1 0 0,0 1 11 0 0,-1-1 0 0 0,1 0 0 0 0,0 0 0 0 0,-1 0 0 0 0,1 1 1 0 0,0-1-1 0 0,-1 0 0 0 0,0 0 0 0 0,1 0 0 0 0,-1 0 0 0 0,0 0 1 0 0,1 0-1 0 0,-1 0 0 0 0,-1 1 0 0 0,-55 57 507 0 0,31-34-398 0 0,-39 51-1 0 0,59-68-113 0 0,0 1-1 0 0,1 0 0 0 0,0 0 1 0 0,0 1-1 0 0,1-1 0 0 0,0 1 1 0 0,0 0-1 0 0,1 0 0 0 0,1 0 1 0 0,-3 17-1 0 0,5-25-7 0 0,0 0 0 0 0,0 0 0 0 0,0 0 0 0 0,0 1-1 0 0,0-1 1 0 0,0 0 0 0 0,1 0 0 0 0,-1 0 0 0 0,1 0 0 0 0,0 0-1 0 0,-1 0 1 0 0,1 0 0 0 0,0 0 0 0 0,0 0 0 0 0,0 0 0 0 0,0 0-1 0 0,0-1 1 0 0,1 1 0 0 0,-1 0 0 0 0,2 1 0 0 0,0-1 8 0 0,0 0 0 0 0,0 0 1 0 0,0 0-1 0 0,0-1 0 0 0,0 1 1 0 0,0-1-1 0 0,0 0 0 0 0,1 0 0 0 0,-1 0 1 0 0,0 0-1 0 0,5 0 0 0 0,7 0 40 0 0,0 0 0 0 0,-1-2 0 0 0,1 0 0 0 0,23-4 0 0 0,-25 3-25 0 0,0-1 0 0 0,0 0 0 0 0,18-8 1 0 0,-28 10-112 0 0,-1 0 0 0 0,1-1 1 0 0,0 1-1 0 0,0 0 1 0 0,-1-1-1 0 0,1 0 1 0 0,-1 1-1 0 0,1-1 1 0 0,-1 0-1 0 0,0 0 1 0 0,1 0-1 0 0,-1-1 0 0 0,0 1 1 0 0,0-1-1 0 0,-1 1 1 0 0,1-1-1 0 0,-1 1 1 0 0,1-1-1 0 0,-1 0 1 0 0,2-5-1 0 0,-3 6-258 0 0,0 0 0 0 0,0-1 0 0 0,-1 1-1 0 0,1 0 1 0 0,-1 0 0 0 0,1 0 0 0 0,-1 0 0 0 0,0 0 0 0 0,0 0-1 0 0,1 1 1 0 0,-1-1 0 0 0,-1 0 0 0 0,1 0 0 0 0,0 1 0 0 0,0-1-1 0 0,-1 0 1 0 0,1 1 0 0 0,-3-3 0 0 0,1 2-938 0 0,-3-5-4717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55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23 4143 0 0,'-6'-5'331'0'0,"7"3"1499"0"0,12 3 3175 0 0,-3-1-3201 0 0,38 0 4566 0 0,-1-2-3321 0 0,95-11-5483 0 0,-132 12-4841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56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98 159 3679 0 0,'-9'7'955'0'0,"2"0"0"0"0,-1 0-1 0 0,1 1 1 0 0,-11 14 0 0 0,-9 9 2657 0 0,8-14 1384 0 0,19-17-4949 0 0,-1 0 1 0 0,1 0 0 0 0,0 0-1 0 0,0 0 1 0 0,0 0-1 0 0,0 0 1 0 0,0 0-1 0 0,0 0 1 0 0,0 0 0 0 0,0 0-1 0 0,0-1 1 0 0,0 1-1 0 0,0 0 1 0 0,-1 0-1 0 0,1 0 1 0 0,0 0 0 0 0,0 0-1 0 0,0 0 1 0 0,0 0-1 0 0,0 0 1 0 0,0 0-1 0 0,0 0 1 0 0,0 0 0 0 0,0 0-1 0 0,0 0 1 0 0,0 0-1 0 0,0 0 1 0 0,0 0-1 0 0,0 0 1 0 0,0 0-1 0 0,0-1 1 0 0,0 1 0 0 0,0 0-1 0 0,-1 0 1 0 0,1 0-1 0 0,0 0 1 0 0,0 0-1 0 0,0 0 1 0 0,0 0 0 0 0,0 0-1 0 0,0 0 1 0 0,0 0-1 0 0,0 0 1 0 0,0-1-1 0 0,0 1 1 0 0,0 0 0 0 0,1 0-1 0 0,-1 0 1 0 0,0 0-1 0 0,0 0 1 0 0,0 0-1 0 0,0 0 1 0 0,0 0 0 0 0,0 0-1 0 0,0 0 1 0 0,0 0-1 0 0,0 0 1 0 0,0 0-1 0 0,0-1 1 0 0,0 1 0 0 0,0 0-1 0 0,0 0 1 0 0,7-14 797 0 0,15-23-275 0 0,73-138 97 0 0,-95 174-663 0 0,1 0-1 0 0,0-1 1 0 0,-1 1-1 0 0,1 0 1 0 0,-1 0-1 0 0,1 0 1 0 0,-1 0 0 0 0,1-1-1 0 0,-1 1 1 0 0,0 0-1 0 0,0 0 1 0 0,1-1 0 0 0,-1 1-1 0 0,0 0 1 0 0,0 0-1 0 0,0-1 1 0 0,-1 1-1 0 0,1 0 1 0 0,0-1 0 0 0,-1-1-1 0 0,1 4 32 0 0,-1 1 1 0 0,1 0-1 0 0,0-1 0 0 0,0 1 0 0 0,-1-1 0 0 0,1 1 1 0 0,0-1-1 0 0,1 1 0 0 0,-1 2 0 0 0,2 1 5 0 0,-1 0 0 0 0,1 0 0 0 0,0 0 0 0 0,0 0 0 0 0,1 0 0 0 0,3 5 0 0 0,29 35 203 0 0,-25-36-201 0 0,22 22-20 0 0,-23-23-7 0 0,-1 1 0 0 0,14 16 1 0 0,-13-13-9 0 0,-6-8-7 0 0,0 0 0 0 0,0 0 0 0 0,-1 0 0 0 0,1 0 0 0 0,2 7 0 0 0,-4-10 0 0 0,-1 0 0 0 0,1 0 0 0 0,-1 0 0 0 0,0 0 0 0 0,0 0 0 0 0,1-1 0 0 0,-1 1 0 0 0,0 0 0 0 0,0 0 0 0 0,0 0 0 0 0,0 0 0 0 0,0 0 0 0 0,0 0 0 0 0,0 0 0 0 0,0 0 0 0 0,-1 0 0 0 0,1-1 0 0 0,0 1 0 0 0,-1 0 0 0 0,1 0 0 0 0,0 0 0 0 0,-1 0 0 0 0,1-1 0 0 0,-1 2 0 0 0,-3 0 0 0 0,0-1 0 0 0,1-1 0 0 0,-1 1 0 0 0,0 0 0 0 0,0-1 0 0 0,1 0 0 0 0,-1 0 0 0 0,0 0 0 0 0,0 0 0 0 0,-5-1 0 0 0,3 0 0 0 0,-37-3 0 0 0,25 1 0 0 0,-1 2 0 0 0,1 0 0 0 0,0 1 0 0 0,-36 4 0 0 0,59-6-78 0 0,0 0 0 0 0,0-1-1 0 0,0 1 1 0 0,0-1 0 0 0,7-6 0 0 0,-2 2-47 0 0,-7 5 92 0 0,-1 1-1 0 0,0-1 1 0 0,0 0-1 0 0,0 0 1 0 0,0 0 0 0 0,0 0-1 0 0,0 0 1 0 0,0 0 0 0 0,1-3-1 0 0,-2 4 34 0 0,-6 18 0 0 0,4-1 9 0 0,5 51 62 0 0,4 14 137 0 0,0-1 80 0 0,-2 5-96 0 0,0-22 0 0 0,-1 6 0 0 0,1 6 0 0 0,-1 0 8 0 0,2-4 11 0 0,-1-7 26 0 0,-1-4-1 0 0,-1 3 56 0 0,2 19-60 0 0,2-3-115 0 0,-4-42-94 0 0,-3-15 25 0 0,4 39-36 0 0,-2-39-12 0 0,0 28 53 0 0,-3-36-41 0 0,-1 32-13 0 0,-3-29-2297 0 0,3-17 2117 0 0,1 1 0 0 0,0-1 0 0 0,-1 0-1 0 0,1 1 1 0 0,0-1 0 0 0,-1 0 0 0 0,1 0 0 0 0,-1 1-1 0 0,1-1 1 0 0,-1 0 0 0 0,1 0 0 0 0,-1 0 0 0 0,1 1 0 0 0,-1-1-1 0 0,1 0 1 0 0,0 0 0 0 0,-1 0 0 0 0,1 0 0 0 0,-1 0-1 0 0,1 0 1 0 0,-1 0 0 0 0,1 0 0 0 0,-1 0 0 0 0,1 0 0 0 0,-1-1-1 0 0,1 1 1 0 0,-1 0 0 0 0,1 0 0 0 0,-1 0 0 0 0,1-1-1 0 0,-1 1 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03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30 1839 0 0,'-1'0'218'0'0,"-1"0"1"0"0,1 0-1 0 0,0 1 0 0 0,-1-1 0 0 0,1 0 0 0 0,-1 0 0 0 0,1 1 0 0 0,-1-1 0 0 0,1 1 0 0 0,0 0 0 0 0,-1-1 0 0 0,1 1 0 0 0,0 0 0 0 0,-1 0 0 0 0,1-1 0 0 0,-2 3 0 0 0,-19 17 3110 0 0,20-17-2798 0 0,0-1 1 0 0,0 1-1 0 0,0 0 1 0 0,1 0-1 0 0,-1 0 1 0 0,1 0-1 0 0,0 0 0 0 0,0 0 1 0 0,-1 5-1 0 0,2-8-450 0 0,0 1 0 0 0,0 0-1 0 0,0 0 1 0 0,0 0 0 0 0,0-1 0 0 0,0 1-1 0 0,0 0 1 0 0,0 0 0 0 0,0-1 0 0 0,1 1-1 0 0,-1 0 1 0 0,0 0 0 0 0,0-1 0 0 0,1 1-1 0 0,-1 0 1 0 0,0-1 0 0 0,1 1 0 0 0,-1 0-1 0 0,1-1 1 0 0,-1 1 0 0 0,1-1 0 0 0,-1 1-1 0 0,1-1 1 0 0,0 1 0 0 0,-1-1 0 0 0,1 1-1 0 0,0-1 1 0 0,-1 1 0 0 0,1-1 0 0 0,0 0-1 0 0,-1 1 1 0 0,1-1 0 0 0,0 0 0 0 0,0 0-1 0 0,-1 0 1 0 0,1 1 0 0 0,0-1 0 0 0,0 0-1 0 0,-1 0 1 0 0,1 0 0 0 0,0 0 0 0 0,0 0-1 0 0,1-1 1 0 0,1 1-48 0 0,1 0-1 0 0,-1-1 0 0 0,1 1 1 0 0,-1-1-1 0 0,1 0 1 0 0,-1 0-1 0 0,1 0 0 0 0,-1 0 1 0 0,0-1-1 0 0,0 0 1 0 0,0 1-1 0 0,0-1 0 0 0,0 0 1 0 0,0 0-1 0 0,0-1 1 0 0,-1 1-1 0 0,1 0 0 0 0,-1-1 1 0 0,3-4-1 0 0,-3 6-17 0 0,-1-1 0 0 0,0 0 0 0 0,0 0 0 0 0,0 0 0 0 0,0 0 0 0 0,-1 0 0 0 0,1 0 0 0 0,0 0 0 0 0,-1-1 0 0 0,1 1 0 0 0,-1 0-1 0 0,0 0 1 0 0,0 0 0 0 0,0 0 0 0 0,0-1 0 0 0,0 1 0 0 0,-1 0 0 0 0,1 0 0 0 0,0 0 0 0 0,-1 0 0 0 0,0-1 0 0 0,1 1 0 0 0,-1 0 0 0 0,0 0 0 0 0,0 0 0 0 0,0 0 0 0 0,-1 1 0 0 0,1-1-1 0 0,0 0 1 0 0,-1 0 0 0 0,1 1 0 0 0,-3-3 0 0 0,2 3 31 0 0,0 0 0 0 0,0-1 0 0 0,0 1-1 0 0,0 0 1 0 0,0 0 0 0 0,0 0 0 0 0,-1 0 0 0 0,1 1 0 0 0,0-1-1 0 0,-1 1 1 0 0,1-1 0 0 0,0 1 0 0 0,-1 0 0 0 0,1 0-1 0 0,0 0 1 0 0,-1 0 0 0 0,1 0 0 0 0,0 1 0 0 0,-1-1-1 0 0,1 1 1 0 0,0-1 0 0 0,-5 3 0 0 0,6-3-16 0 0,-1 1 1 0 0,1-1 0 0 0,-1 1-1 0 0,1-1 1 0 0,0 1-1 0 0,-1 0 1 0 0,1-1 0 0 0,0 1-1 0 0,0 0 1 0 0,0 0-1 0 0,-1 0 1 0 0,1 0-1 0 0,0 0 1 0 0,0 1 0 0 0,0-1-1 0 0,1 0 1 0 0,-1 0-1 0 0,0 1 1 0 0,0-1 0 0 0,1 0-1 0 0,-1 1 1 0 0,1-1-1 0 0,-1 0 1 0 0,1 1-1 0 0,-1-1 1 0 0,1 1 0 0 0,0-1-1 0 0,0 1 1 0 0,0-1-1 0 0,0 1 1 0 0,0-1 0 0 0,0 1-1 0 0,0-1 1 0 0,0 1-1 0 0,1-1 1 0 0,0 3 0 0 0,-1-2-25 0 0,1-1 0 0 0,0 1 1 0 0,0 0-1 0 0,1-1 0 0 0,-1 1 1 0 0,0 0-1 0 0,0-1 1 0 0,1 0-1 0 0,-1 1 0 0 0,1-1 1 0 0,-1 0-1 0 0,1 0 0 0 0,0 0 1 0 0,-1 0-1 0 0,1 0 1 0 0,4 2-1 0 0,-2-2 8 0 0,0 0 0 0 0,0 0 0 0 0,0 0 0 0 0,0 0 0 0 0,0 0 1 0 0,1-1-1 0 0,-1 0 0 0 0,5 0 0 0 0,-5 0-3 0 0,-1-1 0 0 0,1 1 0 0 0,-1-1 1 0 0,1 0-1 0 0,-1 0 0 0 0,0 0 0 0 0,1 0 0 0 0,-1-1 1 0 0,6-2-1 0 0,-8 3-8 0 0,0 0 0 0 0,1 0 0 0 0,-1 0 0 0 0,0 0 0 0 0,0 0 0 0 0,0-1 0 0 0,0 1 0 0 0,0 0 0 0 0,0 0-1 0 0,0-1 1 0 0,0 1 0 0 0,-1-1 0 0 0,1 1 0 0 0,0-1 0 0 0,-1 1 0 0 0,1-1 0 0 0,-1 1 0 0 0,0-1 0 0 0,1 1 0 0 0,-1-1 0 0 0,0-1 0 0 0,0 1-23 0 0,0 1 0 0 0,0 0 1 0 0,-1-1-1 0 0,1 1 0 0 0,0 0 0 0 0,-1 0 0 0 0,1-1 0 0 0,0 1 0 0 0,-1 0 0 0 0,0 0 0 0 0,1 0 1 0 0,-1 0-1 0 0,0 0 0 0 0,1-1 0 0 0,-1 1 0 0 0,0 1 0 0 0,0-1 0 0 0,0 0 0 0 0,0 0 1 0 0,0 0-1 0 0,-2-1 0 0 0,0 1-89 0 0,1-1-1 0 0,-1 1 1 0 0,0 0 0 0 0,1 0 0 0 0,-1 0 0 0 0,0 1 0 0 0,0-1-1 0 0,1 1 1 0 0,-1-1 0 0 0,-4 1 0 0 0,4 0-46 0 0,1 0 0 0 0,-1 0 0 0 0,0 1 0 0 0,0-1 0 0 0,1 1 0 0 0,-1-1 1 0 0,0 1-1 0 0,1 0 0 0 0,-1 0 0 0 0,-3 2 0 0 0,4-2 70 0 0,1 0 1 0 0,0-1-1 0 0,0 1 1 0 0,0 0-1 0 0,0 0 0 0 0,0 0 1 0 0,1 0-1 0 0,-1 0 1 0 0,0 0-1 0 0,0 0 1 0 0,0 0-1 0 0,1 0 0 0 0,-1 0 1 0 0,1 1-1 0 0,-1-1 1 0 0,1 0-1 0 0,-1 0 1 0 0,1 1-1 0 0,0-1 0 0 0,0 0 1 0 0,-1 0-1 0 0,1 2 1 0 0,0 4-5833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04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176 96 1839 0 0,'-26'-23'875'0'0,"22"21"-366"0"0,0-1-1 0 0,1 0 0 0 0,0 0 1 0 0,-1 0-1 0 0,1 0 1 0 0,0-1-1 0 0,0 1 0 0 0,1-1 1 0 0,-5-6-1 0 0,7 9-331 0 0,0 0-1 0 0,0 1 1 0 0,0-1 0 0 0,0 0-1 0 0,0 0 1 0 0,0 1 0 0 0,0-1 0 0 0,0 0-1 0 0,0 0 1 0 0,0 1 0 0 0,1-1-1 0 0,-1 0 1 0 0,0 1 0 0 0,0-1-1 0 0,1 0 1 0 0,-1 1 0 0 0,0-1-1 0 0,1 0 1 0 0,-1 1 0 0 0,1-1-1 0 0,-1 1 1 0 0,1-1 0 0 0,-1 1-1 0 0,1-1 1 0 0,-1 1 0 0 0,1-1 0 0 0,0 1-1 0 0,-1-1 1 0 0,1 1 0 0 0,-1 0-1 0 0,1-1 1 0 0,0 1 0 0 0,0 0-1 0 0,-1 0 1 0 0,1-1 0 0 0,0 1-1 0 0,1 0 1 0 0,31-8 2287 0 0,-29 7-2081 0 0,10-1 369 0 0,0 1 0 0 0,0 0 0 0 0,25 1 0 0 0,-32 1-654 0 0,1 0 1 0 0,-1 0-1 0 0,0 0 1 0 0,0 1-1 0 0,0 0 0 0 0,0 0 1 0 0,-1 1-1 0 0,1 0 1 0 0,8 5-1 0 0,-14-7-79 0 0,0-1-1 0 0,0 1 0 0 0,0 0 1 0 0,0-1-1 0 0,0 1 0 0 0,0 0 1 0 0,-1 0-1 0 0,1 0 1 0 0,0 0-1 0 0,0 0 0 0 0,-1 0 1 0 0,1 0-1 0 0,0 0 0 0 0,-1 0 1 0 0,1 1-1 0 0,-1-1 1 0 0,0 0-1 0 0,1 0 0 0 0,-1 0 1 0 0,0 1-1 0 0,0-1 0 0 0,0 0 1 0 0,0 2-1 0 0,0-1 9 0 0,0 0-1 0 0,-1 1 1 0 0,0-1-1 0 0,1 1 1 0 0,-1-1-1 0 0,0 0 1 0 0,0 0-1 0 0,0 1 1 0 0,-1-1-1 0 0,1 0 1 0 0,-2 2-1 0 0,-5 5 76 0 0,0 0 0 0 0,-1-1 1 0 0,-15 13-1 0 0,23-20-94 0 0,-59 50 197 0 0,2 2-1 0 0,-80 96 0 0 0,136-146-185 0 0,-1 0-1 0 0,1-1 0 0 0,0 1 0 0 0,0 0 1 0 0,1 0-1 0 0,-1 0 0 0 0,1 1 0 0 0,-1-1 1 0 0,1 0-1 0 0,0 1 0 0 0,0-1 0 0 0,1 0 0 0 0,-1 5 1 0 0,1-6-13 0 0,0-1-1 0 0,0 1 1 0 0,1 0 0 0 0,-1 0 0 0 0,0-1 0 0 0,1 1-1 0 0,0-1 1 0 0,-1 1 0 0 0,1 0 0 0 0,0-1 0 0 0,0 1-1 0 0,0-1 1 0 0,0 0 0 0 0,0 1 0 0 0,0-1 0 0 0,0 0-1 0 0,0 1 1 0 0,1-1 0 0 0,-1 0 0 0 0,0 0 0 0 0,1 0-1 0 0,-1 0 1 0 0,1 0 0 0 0,-1-1 0 0 0,1 1 0 0 0,0 0-1 0 0,-1-1 1 0 0,1 1 0 0 0,1 0 0 0 0,6 1 18 0 0,0 0 1 0 0,-1-1-1 0 0,1 1 0 0 0,0-2 1 0 0,0 1-1 0 0,0-1 0 0 0,0 0 1 0 0,0-1-1 0 0,0 0 0 0 0,12-4 1 0 0,11-3 169 0 0,46-21 0 0 0,-29 11-125 0 0,-36 13-147 0 0,-4 3-123 0 0,-1-1 0 0 0,1 0 0 0 0,-1 0 0 0 0,0-1 0 0 0,0 0 0 0 0,-1-1 0 0 0,13-9-1 0 0,-20 14 54 0 0,0 0 0 0 0,1-1 0 0 0,-1 1-1 0 0,0 0 1 0 0,1-1 0 0 0,-1 1 0 0 0,0-1-1 0 0,1 1 1 0 0,-1-1 0 0 0,0 1 0 0 0,0 0-1 0 0,0-1 1 0 0,1 1 0 0 0,-1-1 0 0 0,0 1-1 0 0,0-1 1 0 0,0 1 0 0 0,0-1 0 0 0,0 1-1 0 0,0-1 1 0 0,0 0 0 0 0,0 1 0 0 0,0-1-1 0 0,0 1 1 0 0,0-1 0 0 0,-1 1 0 0 0,1-1-1 0 0,0 1 1 0 0,0 0 0 0 0,0-1 0 0 0,-1 1-1 0 0,1-1 1 0 0,0 1 0 0 0,0-1-1 0 0,-1 0 1 0 0,-3-2-1636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04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68 2759 0 0,'-14'-2'1260'0'0,"-10"-3"5510"0"0,24 5-6707 0 0,0 0 1 0 0,0 0-1 0 0,0 0 1 0 0,0 0 0 0 0,0 0-1 0 0,0 0 1 0 0,-1 0-1 0 0,1 0 1 0 0,0 0-1 0 0,0 0 1 0 0,0 0 0 0 0,0 0-1 0 0,0 0 1 0 0,0 0-1 0 0,0 0 1 0 0,0 0-1 0 0,0 0 1 0 0,0 0-1 0 0,0 0 1 0 0,0 0 0 0 0,0 0-1 0 0,0 0 1 0 0,-1 0-1 0 0,1 0 1 0 0,0 0-1 0 0,0 0 1 0 0,0-1 0 0 0,0 1-1 0 0,0 0 1 0 0,0 0-1 0 0,0 0 1 0 0,0 0-1 0 0,0 0 1 0 0,0 0 0 0 0,0 0-1 0 0,0 0 1 0 0,0 0-1 0 0,0 0 1 0 0,0 0-1 0 0,0 0 1 0 0,0-1 0 0 0,0 1-1 0 0,0 0 1 0 0,0 0-1 0 0,0 0 1 0 0,0 0-1 0 0,0 0 1 0 0,0 0 0 0 0,0 0-1 0 0,0 0 1 0 0,0 0-1 0 0,0 0 1 0 0,0 0-1 0 0,0 0 1 0 0,1 0 0 0 0,-1-1-1 0 0,0 1 1 0 0,0 0-1 0 0,0 0 1 0 0,0 0-1 0 0,0 0 1 0 0,7-4 1780 0 0,9-1-3 0 0,20-4-1351 0 0,15-3 781 0 0,0 1 1 0 0,73-5-1 0 0,-118 16-1431 0 0,-1 0 1 0 0,0 0-1 0 0,1 1 0 0 0,-1-1 0 0 0,6 3 1 0 0,-2 0-891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8:59:54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91 11975 0 0,'-3'3'108'0'0,"0"0"0"0"0,1 1 0 0 0,0-1 0 0 0,0 1-1 0 0,0 0 1 0 0,0-1 0 0 0,0 1 0 0 0,1 0 0 0 0,0 0-1 0 0,0 0 1 0 0,0 0 0 0 0,0 1 0 0 0,0 4 0 0 0,-6 27 828 0 0,-4-2-370 0 0,-12 50 4240 0 0,20-75-4364 0 0,2 1 0 0 0,0-1 0 0 0,0 0 0 0 0,0 1 0 0 0,1 0 0 0 0,3 17 0 0 0,-9-130 134 0 0,6 99-581 0 0,-8-112 85 0 0,7 92 2 0 0,2-1-1 0 0,6-42 1 0 0,-7 65-72 0 0,1 0 0 0 0,-1-1 0 0 0,1 1-1 0 0,-1 0 1 0 0,1 0 0 0 0,0-1 0 0 0,0 1 0 0 0,0 0 0 0 0,0 0-1 0 0,0 0 1 0 0,1 0 0 0 0,-1 0 0 0 0,0 0 0 0 0,1 0 0 0 0,0 1-1 0 0,-1-1 1 0 0,1 1 0 0 0,0-1 0 0 0,0 1 0 0 0,0-1 0 0 0,0 1-1 0 0,3-1 1 0 0,-2 1 4 0 0,0 0 1 0 0,0 0-1 0 0,0 1 0 0 0,0 0 0 0 0,0 0 0 0 0,1 0 0 0 0,-1 0 0 0 0,0 0 0 0 0,0 0 0 0 0,0 1 1 0 0,0 0-1 0 0,0-1 0 0 0,0 1 0 0 0,0 0 0 0 0,5 3 0 0 0,2 1 37 0 0,-1 0 0 0 0,-1 0-1 0 0,1 1 1 0 0,-1 0 0 0 0,0 0-1 0 0,0 1 1 0 0,-1 0 0 0 0,11 12-1 0 0,-16-17-23 0 0,0 0 0 0 0,-1 0 0 0 0,1 1-1 0 0,0-1 1 0 0,-1 1 0 0 0,0-1 0 0 0,0 1-1 0 0,1-1 1 0 0,-1 1 0 0 0,-1 0 0 0 0,1 0-1 0 0,0-1 1 0 0,-1 1 0 0 0,1 0-1 0 0,-1 0 1 0 0,0 0 0 0 0,0 0 0 0 0,0 0-1 0 0,0-1 1 0 0,-1 1 0 0 0,1 0 0 0 0,-1 0-1 0 0,0 0 1 0 0,0-1 0 0 0,0 1 0 0 0,0 0-1 0 0,0-1 1 0 0,0 1 0 0 0,-1-1-1 0 0,1 1 1 0 0,-1-1 0 0 0,0 0 0 0 0,1 1-1 0 0,-5 2 1 0 0,4-3-6 0 0,0 0 0 0 0,-1 0 0 0 0,1 0 0 0 0,-1-1 0 0 0,1 1 0 0 0,-1-1 0 0 0,0 1 0 0 0,1-1 0 0 0,-1 0 0 0 0,0 0 0 0 0,0 0 0 0 0,0 0 0 0 0,0-1 0 0 0,0 1 0 0 0,0-1 0 0 0,0 0 0 0 0,0 0 0 0 0,-4 0 0 0 0,-4-2 12 0 0,-1 0-1 0 0,1 0 0 0 0,-18-7 1 0 0,20 6-137 0 0,0 0 1 0 0,-1 1 0 0 0,1 0-1 0 0,-16-1 1 0 0,25 3 57 0 0,-1 0 0 0 0,1 0 0 0 0,-1 0 0 0 0,1 0 1 0 0,-1 0-1 0 0,1 0 0 0 0,-1 0 0 0 0,1 0 0 0 0,0 0 0 0 0,-1 0 0 0 0,1 1 0 0 0,-1-1 0 0 0,1 0 0 0 0,-1 0 0 0 0,1 0 0 0 0,0 1 0 0 0,-1-1 1 0 0,1 0-1 0 0,0 1 0 0 0,-1-1 0 0 0,1 0 0 0 0,0 1 0 0 0,-1-1 0 0 0,1 1 0 0 0,-1 2-630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00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86 2079 0 0,'2'-23'-47'0'0,"-2"18"679"0"0,0 0 1 0 0,1 0-1 0 0,-2 0 1 0 0,0-10-1 0 0,1 15-547 0 0,0-1 1 0 0,0 1-1 0 0,0-1 1 0 0,0 1-1 0 0,0-1 1 0 0,0 1-1 0 0,0 0 0 0 0,-1-1 1 0 0,1 1-1 0 0,0-1 1 0 0,0 1-1 0 0,0 0 0 0 0,0-1 1 0 0,0 1-1 0 0,-1 0 1 0 0,1-1-1 0 0,0 1 0 0 0,0-1 1 0 0,-1 1-1 0 0,1 0 1 0 0,0 0-1 0 0,-1-1 0 0 0,1 1 1 0 0,0 0-1 0 0,-1 0 1 0 0,1-1-1 0 0,0 1 1 0 0,-1 0-1 0 0,1 0 0 0 0,0 0 1 0 0,-1-1-1 0 0,1 1 1 0 0,-1 0-1 0 0,1 0 0 0 0,-1 0 1 0 0,0 0 56 0 0,0 1 1 0 0,0-1-1 0 0,0 1 1 0 0,0-1 0 0 0,0 1-1 0 0,0 0 1 0 0,0-1-1 0 0,1 1 1 0 0,-1 0-1 0 0,0 0 1 0 0,0-1-1 0 0,1 1 1 0 0,-2 1-1 0 0,-2 4 695 0 0,0 0-1 0 0,0 0 1 0 0,-4 10-1 0 0,8-16-795 0 0,0 1-1 0 0,0-1 1 0 0,-1 0-1 0 0,1 1 1 0 0,0-1-1 0 0,0 0 1 0 0,0 1 0 0 0,0-1-1 0 0,0 1 1 0 0,0-1-1 0 0,0 0 1 0 0,0 1-1 0 0,0-1 1 0 0,0 0 0 0 0,0 1-1 0 0,0-1 1 0 0,0 1-1 0 0,0-1 1 0 0,0 0-1 0 0,0 1 1 0 0,0-1 0 0 0,1 0-1 0 0,-1 1 1 0 0,0-1-1 0 0,0 1 1 0 0,0-1-1 0 0,0 0 1 0 0,1 0 0 0 0,-1 1-1 0 0,0-1 1 0 0,1 1-1 0 0,12 1 419 0 0,-10-2-457 0 0,-1-1-1 0 0,1 1 1 0 0,-1-1-1 0 0,0 1 0 0 0,1-1 1 0 0,-1 0-1 0 0,0 0 1 0 0,0 0-1 0 0,1 0 1 0 0,2-2-1 0 0,-4 2-2 0 0,0 0 0 0 0,0 0 0 0 0,-1 0 0 0 0,1 0 0 0 0,0 0 0 0 0,-1-1 0 0 0,1 1 0 0 0,0 0 0 0 0,-1 0 0 0 0,0 0-1 0 0,1-1 1 0 0,-1 1 0 0 0,0 0 0 0 0,1 0 0 0 0,-1-1 0 0 0,0 1 0 0 0,0 0 0 0 0,0-1 0 0 0,0 1 0 0 0,0 0 0 0 0,0 0 0 0 0,-1-1 0 0 0,1 1 0 0 0,0 0-1 0 0,-1 0 1 0 0,1-1 0 0 0,-1 1 0 0 0,1 0 0 0 0,-1 0 0 0 0,0 0 0 0 0,1 0 0 0 0,-1 0 0 0 0,0 0 0 0 0,0 0 0 0 0,0 0 0 0 0,1 0 0 0 0,-1 0 0 0 0,-2-1-1 0 0,1 0 59 0 0,0 0-1 0 0,0 0 0 0 0,-1 1 0 0 0,1-1 0 0 0,0 1 0 0 0,-1-1 0 0 0,1 1 0 0 0,-1 0 0 0 0,1 0 0 0 0,-1 0 1 0 0,0 0-1 0 0,1 1 0 0 0,-1-1 0 0 0,0 1 0 0 0,0-1 0 0 0,0 1 0 0 0,-4 0 0 0 0,3 1 60 0 0,0 0 1 0 0,-1 0-1 0 0,1 1 0 0 0,0 0 0 0 0,0-1 0 0 0,-1 1 1 0 0,1 1-1 0 0,1-1 0 0 0,-1 0 0 0 0,0 1 0 0 0,1 0 1 0 0,-1 0-1 0 0,-3 4 0 0 0,5-5-21 0 0,0 1-1 0 0,0-1 1 0 0,1 1 0 0 0,-1 0 0 0 0,1-1-1 0 0,-1 1 1 0 0,1 0 0 0 0,0 0-1 0 0,0 0 1 0 0,0 0 0 0 0,1 0 0 0 0,-1 0-1 0 0,1 0 1 0 0,-1 0 0 0 0,1 0 0 0 0,0 0-1 0 0,0 0 1 0 0,0 0 0 0 0,1 0-1 0 0,0 5 1 0 0,0-7-79 0 0,-1 1 0 0 0,1-1 0 0 0,0 1 0 0 0,0-1 0 0 0,-1 1 0 0 0,1-1 0 0 0,0 0 0 0 0,0 1 0 0 0,0-1 0 0 0,0 0 0 0 0,1 0 0 0 0,-1 0-1 0 0,0 0 1 0 0,0 0 0 0 0,1 0 0 0 0,-1 0 0 0 0,0 0 0 0 0,1 0 0 0 0,-1-1 0 0 0,1 1 0 0 0,-1 0 0 0 0,1-1 0 0 0,0 0 0 0 0,-1 1 0 0 0,1-1 0 0 0,-1 0 0 0 0,1 0 0 0 0,0 0 0 0 0,-1 0 0 0 0,1 0-1 0 0,-1 0 1 0 0,1 0 0 0 0,0 0 0 0 0,-1-1 0 0 0,2 0 0 0 0,-1 1-1 0 0,0 0 0 0 0,0-1 0 0 0,0 1-1 0 0,-1-1 1 0 0,1 0 0 0 0,0 1 0 0 0,0-1 0 0 0,-1 0 0 0 0,1 0-1 0 0,-1 0 1 0 0,1 0 0 0 0,-1-1 0 0 0,1 1 0 0 0,-1 0-1 0 0,0-1 1 0 0,0 1 0 0 0,1 0 0 0 0,-1-1 0 0 0,0 0-1 0 0,0 1 1 0 0,-1-1 0 0 0,1 0 0 0 0,0 1 0 0 0,0-1-1 0 0,-1 0 1 0 0,1 0 0 0 0,-1 1 0 0 0,0-1 0 0 0,1 0 0 0 0,-1 0-1 0 0,0-3 1 0 0,0 2 7 0 0,-1 0 0 0 0,0-1 1 0 0,1 1-1 0 0,-1 0 0 0 0,0 0 0 0 0,-1 0 0 0 0,1 0 0 0 0,0 0 0 0 0,-1 0 0 0 0,0 0 1 0 0,0 0-1 0 0,0 0 0 0 0,0 1 0 0 0,0-1 0 0 0,0 1 0 0 0,-1-1 0 0 0,1 1 1 0 0,-1 0-1 0 0,0 0 0 0 0,1 0 0 0 0,-1 1 0 0 0,0-1 0 0 0,0 1 0 0 0,0-1 0 0 0,0 1 1 0 0,-1 0-1 0 0,1 0 0 0 0,0 0 0 0 0,-4 0 0 0 0,6 1-20 0 0,0 0 0 0 0,1 0 0 0 0,-1 0 1 0 0,0 0-1 0 0,1 0 0 0 0,-1 0 0 0 0,0 0 0 0 0,0 0 0 0 0,1 1 0 0 0,-1-1 0 0 0,0 0 0 0 0,1 0 1 0 0,-1 1-1 0 0,1-1 0 0 0,-1 0 0 0 0,0 1 0 0 0,1-1 0 0 0,-1 1 0 0 0,1-1 0 0 0,-1 0 0 0 0,1 1 0 0 0,-1-1 1 0 0,1 1-1 0 0,-1 0 0 0 0,1-1 0 0 0,0 1 0 0 0,-1-1 0 0 0,1 1 0 0 0,0 0 0 0 0,-1-1 0 0 0,1 1 1 0 0,0 0-1 0 0,0-1 0 0 0,0 2 0 0 0,-1 0-159 0 0,1 0 1 0 0,0 0-1 0 0,0 0 1 0 0,1 0-1 0 0,-1 0 1 0 0,0 0-1 0 0,1 0 1 0 0,-1 0-1 0 0,1 0 1 0 0,1 4-1 0 0,2 2-1155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02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85 5063 0 0,'-5'1'309'0'0,"0"0"0"0"0,0 1 0 0 0,0-1 1 0 0,0 1-1 0 0,1 0 0 0 0,-1 1 0 0 0,1-1 0 0 0,-7 5 0 0 0,0 0 167 0 0,1-1 186 0 0,1 0 0 0 0,0 1 0 0 0,0 0 0 0 0,0 1 1 0 0,1 0-1 0 0,0 0 0 0 0,1 1 0 0 0,0-1 0 0 0,-12 20 0 0 0,16-22-278 0 0,1-1-1 0 0,-1 1 0 0 0,1 0 1 0 0,0 0-1 0 0,0 0 0 0 0,1 0 1 0 0,-1 0-1 0 0,1 11 0 0 0,0-13-211 0 0,2 1 1 0 0,-1-1-1 0 0,0 0 0 0 0,1 0 1 0 0,0 0-1 0 0,0 0 0 0 0,0 0 1 0 0,1 0-1 0 0,-1 0 0 0 0,1 0 1 0 0,0 0-1 0 0,0 0 0 0 0,5 6 1 0 0,-4-7-139 0 0,0 0 1 0 0,0 0-1 0 0,0 0 1 0 0,0-1-1 0 0,0 1 1 0 0,0-1-1 0 0,1 0 1 0 0,-1 0 0 0 0,1 0-1 0 0,0 0 1 0 0,0 0-1 0 0,-1-1 1 0 0,1 0-1 0 0,0 0 1 0 0,0 0 0 0 0,0 0-1 0 0,0-1 1 0 0,0 0-1 0 0,1 1 1 0 0,-1-1-1 0 0,0-1 1 0 0,0 1-1 0 0,0-1 1 0 0,0 1 0 0 0,0-1-1 0 0,5-2 1 0 0,0 0-32 0 0,1 0 0 0 0,0-1 0 0 0,-1 0 1 0 0,0-1-1 0 0,0 0 0 0 0,-1 0 0 0 0,1-1 0 0 0,-1 0 1 0 0,11-11-1 0 0,-12 9 0 0 0,-1 0 0 0 0,0 0-1 0 0,0-1 1 0 0,0 1 0 0 0,-1-2 0 0 0,0 1 0 0 0,-1 0 0 0 0,0-1 0 0 0,-1 0 0 0 0,0 0 0 0 0,2-11-1 0 0,-3 13 0 0 0,-1 0-1 0 0,0 0 0 0 0,0-1 0 0 0,-1 1 1 0 0,0 0-1 0 0,0 0 0 0 0,-1 0 0 0 0,0 0 1 0 0,-1 0-1 0 0,1 0 0 0 0,-2 0 0 0 0,1 0 1 0 0,-1 1-1 0 0,-6-13 0 0 0,6 16 3 0 0,1 0 1 0 0,-1 0-1 0 0,0 1 1 0 0,0-1-1 0 0,-1 1 0 0 0,1 0 1 0 0,-1 0-1 0 0,1 0 0 0 0,-1 0 1 0 0,0 1-1 0 0,0-1 0 0 0,0 1 1 0 0,-1 0-1 0 0,-5-2 0 0 0,3 2 10 0 0,1 1 1 0 0,-1-1-1 0 0,0 1 0 0 0,0 1 1 0 0,1-1-1 0 0,-1 1 0 0 0,0 0 1 0 0,0 1-1 0 0,-8 1 0 0 0,6 0-2 0 0,1-1 1 0 0,0 2-1 0 0,0-1 0 0 0,1 1 0 0 0,-1 0 1 0 0,1 1-1 0 0,-1 0 0 0 0,1 0 0 0 0,0 0 1 0 0,0 1-1 0 0,1 0 0 0 0,-1 0 0 0 0,1 1 0 0 0,0 0 1 0 0,1 0-1 0 0,-9 12 0 0 0,12-14-59 0 0,0 1-1 0 0,0 0 1 0 0,0-1 0 0 0,1 1 0 0 0,0 0-1 0 0,0 0 1 0 0,0 0 0 0 0,0 0-1 0 0,1 0 1 0 0,0 0 0 0 0,0 0-1 0 0,0 0 1 0 0,2 9 0 0 0,2 2-374 0 0,0-1 0 0 0,11 31 0 0 0,-5-23-838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05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27 1375 0 0,'-1'-1'4145'0'0,"1"1"-4058"0"0,-6 7 2200 0 0,6-5-2086 0 0,-1 0 0 0 0,1 1 1 0 0,0-1-1 0 0,0 0 0 0 0,0 0 0 0 0,0 1 1 0 0,0-1-1 0 0,0 0 0 0 0,1 0 0 0 0,-1 1 0 0 0,1-1 1 0 0,0 0-1 0 0,-1 0 0 0 0,1 0 0 0 0,0 0 1 0 0,0 0-1 0 0,0 0 0 0 0,1 0 0 0 0,-1 0 0 0 0,0 0 1 0 0,1 0-1 0 0,-1-1 0 0 0,1 1 0 0 0,0 0 1 0 0,-1-1-1 0 0,1 0 0 0 0,0 1 0 0 0,0-1 0 0 0,0 0 1 0 0,0 0-1 0 0,2 1 0 0 0,-2-1-127 0 0,0 0-1 0 0,0 0 1 0 0,0 0-1 0 0,1 0 1 0 0,-1-1 0 0 0,0 1-1 0 0,0-1 1 0 0,0 0-1 0 0,1 1 1 0 0,-1-1-1 0 0,0 0 1 0 0,0 0-1 0 0,1-1 1 0 0,-1 1 0 0 0,0 0-1 0 0,0-1 1 0 0,1 1-1 0 0,-1-1 1 0 0,0 0-1 0 0,0 1 1 0 0,0-1 0 0 0,0 0-1 0 0,0 0 1 0 0,0-1-1 0 0,0 1 1 0 0,-1 0-1 0 0,1-1 1 0 0,0 1 0 0 0,0-1-1 0 0,-1 1 1 0 0,2-4-1 0 0,-2 4-59 0 0,0-1 0 0 0,0 0 0 0 0,-1 1-1 0 0,1-1 1 0 0,-1 0 0 0 0,0 1 0 0 0,1-1-1 0 0,-1 0 1 0 0,0 0 0 0 0,0 0 0 0 0,0 1-1 0 0,0-1 1 0 0,0 0 0 0 0,0 0 0 0 0,-1 0-1 0 0,1 1 1 0 0,-1-1 0 0 0,1 0 0 0 0,-1 1-1 0 0,0-1 1 0 0,1 0 0 0 0,-1 1 0 0 0,0-1 0 0 0,0 1-1 0 0,0-1 1 0 0,0 1 0 0 0,0-1 0 0 0,-3-1-1 0 0,2 0 45 0 0,-1 1-1 0 0,1-1 0 0 0,-1 1 0 0 0,0 0 0 0 0,1-1 1 0 0,-1 1-1 0 0,0 1 0 0 0,0-1 0 0 0,-1 0 0 0 0,1 1 1 0 0,0-1-1 0 0,-1 1 0 0 0,-5-1 0 0 0,5 2 14 0 0,0 0-1 0 0,1 0 0 0 0,-1 1 1 0 0,0-1-1 0 0,1 1 0 0 0,-1 0 1 0 0,0 0-1 0 0,1 0 0 0 0,-1 1 1 0 0,1-1-1 0 0,0 1 0 0 0,-1 0 1 0 0,1 0-1 0 0,0 0 0 0 0,0 0 1 0 0,-4 5-1 0 0,6-6-44 0 0,-1 0 0 0 0,1 0-1 0 0,0 0 1 0 0,1 0 0 0 0,-1 0 0 0 0,0 0-1 0 0,0 1 1 0 0,0-1 0 0 0,1 0-1 0 0,-1 1 1 0 0,1-1 0 0 0,-1 1 0 0 0,1-1-1 0 0,-1 0 1 0 0,1 1 0 0 0,0-1 0 0 0,0 1-1 0 0,0-1 1 0 0,0 1 0 0 0,0-1-1 0 0,0 1 1 0 0,0-1 0 0 0,0 1 0 0 0,1-1-1 0 0,-1 1 1 0 0,0-1 0 0 0,1 1 0 0 0,-1-1-1 0 0,1 0 1 0 0,0 1 0 0 0,-1-1-1 0 0,1 0 1 0 0,0 1 0 0 0,0-1 0 0 0,0 0-1 0 0,0 0 1 0 0,0 0 0 0 0,0 0 0 0 0,0 0-1 0 0,0 0 1 0 0,1 0 0 0 0,-1 0-1 0 0,2 0 1 0 0,3 3-169 0 0,0 0-1 0 0,0 0 0 0 0,14 5 1 0 0,-9-5-491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07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185 100 1375 0 0,'2'-35'879'0'0,"0"26"187"0"0,-2 0-1 0 0,1 1 1 0 0,-1-1-1 0 0,0 0 1 0 0,-3-12-1 0 0,-3 60 4027 0 0,-5 268 2517 0 0,9-159-6487 0 0,-32 216-353 0 0,31-331-748 0 0,3-25-10 0 0,0 1 0 0 0,-1 0-1 0 0,-5 16 1 0 0,6-29-11 0 0,-1 0 0 0 0,1 1 0 0 0,0-1 0 0 0,0 0 0 0 0,0-6 0 0 0,8-10 0 0 0,1 0 0 0 0,1 1 0 0 0,0-1 0 0 0,2 2 0 0 0,22-29 0 0 0,-30 44 0 0 0,-5 11 0 0 0,-6 13 0 0 0,0-3 0 0 0,1 0 0 0 0,0 0 0 0 0,1 1 0 0 0,1 0 0 0 0,0 0 0 0 0,2 0 0 0 0,0 0 0 0 0,1 0 0 0 0,3 33 0 0 0,-2-51 0 0 0,0 0 0 0 0,1 0 0 0 0,-1 0 0 0 0,0 0 0 0 0,1 0 0 0 0,-1 0 0 0 0,0 0 0 0 0,1 0 0 0 0,-1 0 0 0 0,1 0 0 0 0,0 0 0 0 0,-1 0 0 0 0,1 0 0 0 0,0 0 0 0 0,1 1 0 0 0,-2-2 0 0 0,0 0 0 0 0,0 0 0 0 0,0 0 0 0 0,0 0 0 0 0,1 1 0 0 0,-1-1 0 0 0,0 0 0 0 0,0 0 0 0 0,0 0 0 0 0,0 0 0 0 0,0 0 0 0 0,0 0 0 0 0,0 0 0 0 0,0 0 0 0 0,1 0 0 0 0,-1 0 0 0 0,0 0 0 0 0,0 0 0 0 0,0 0 0 0 0,0 0 0 0 0,0 0 0 0 0,0 0 0 0 0,0 0 0 0 0,0 0 0 0 0,1 0 0 0 0,-1 0 0 0 0,0 0 0 0 0,0 0 0 0 0,0 0 0 0 0,0 0 0 0 0,0-1 0 0 0,0 1 0 0 0,0 0 0 0 0,0 0 0 0 0,0 0 0 0 0,1 0 0 0 0,-1 0 0 0 0,0 0 0 0 0,0 0 0 0 0,0 0 0 0 0,0 0 0 0 0,0 0 0 0 0,0 0 0 0 0,0-1 0 0 0,-1-10 0 0 0,-2 2 0 0 0,0 0 0 0 0,-1 0 0 0 0,0 0 0 0 0,0 1 0 0 0,-1 0 0 0 0,0-1 0 0 0,-1 2 0 0 0,-11-13 0 0 0,7 9 0 0 0,0 0 0 0 0,-1 1 0 0 0,-1 1 0 0 0,1 0 0 0 0,-14-8 0 0 0,1 5 0 0 0,22 11 0 0 0,1 0 0 0 0,0 1 0 0 0,-1-1 0 0 0,1 1 0 0 0,-1-1 0 0 0,1 1 0 0 0,-1 0 0 0 0,1-1 0 0 0,-1 1 0 0 0,1 0 0 0 0,-1 0 0 0 0,1 0 0 0 0,-1 0 0 0 0,-2 0 0 0 0,5 1 0 0 0,0 0 0 0 0,0-1 0 0 0,0 1 0 0 0,0 0 0 0 0,0-1 0 0 0,1 1 0 0 0,-1-1 0 0 0,0 0 0 0 0,0 1 0 0 0,0-1 0 0 0,0 0 0 0 0,2 0 0 0 0,14 2 0 0 0,1-2 0 0 0,0 0 0 0 0,-1-1 0 0 0,1-1 0 0 0,17-3 0 0 0,-22 2 0 0 0,-1 0 0 0 0,1-1 0 0 0,0 0 0 0 0,-1-1 0 0 0,0-1 0 0 0,0 0 0 0 0,14-9 0 0 0,-14 1-661 0 0,-12 13 64 0 0,-6 9 28 0 0,3-4-866 0 0,0 0-351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08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282 35 455 0 0,'2'-7'660'0'0,"-1"5"-303"0"0,-1 0 0 0 0,1 0 0 0 0,-1 0 0 0 0,1 0 0 0 0,0 0 0 0 0,0 0 0 0 0,0 1 0 0 0,0-1 0 0 0,0 0 0 0 0,0 0 0 0 0,0 1 0 0 0,1-1 0 0 0,-1 1 0 0 0,2-2 0 0 0,-3 3-196 0 0,1 1 0 0 0,-1-1 0 0 0,0 0 0 0 0,1 0 0 0 0,-1 1 0 0 0,0-1 0 0 0,1 0 0 0 0,-1 1 0 0 0,0-1 0 0 0,0 1 0 0 0,0-1 0 0 0,1 0 0 0 0,-1 1 0 0 0,0-1 0 0 0,0 1 0 0 0,0-1 0 0 0,0 1 0 0 0,0-1 0 0 0,0 0 0 0 0,0 1 0 0 0,1-1 0 0 0,-1 1 0 0 0,-1-1 0 0 0,1 1 0 0 0,0-1 0 0 0,0 1 0 0 0,0-1 0 0 0,0 0 0 0 0,0 2 0 0 0,-2 15 1674 0 0,-6 13 24 0 0,-1 0-1 0 0,-1 0 0 0 0,-28 55 1 0 0,4-12-346 0 0,28-59-1389 0 0,4-10-102 0 0,0-1 0 0 0,0 1 1 0 0,1 0-1 0 0,-1 0 1 0 0,1 0-1 0 0,0 0 0 0 0,0 0 1 0 0,0 5-1 0 0,1-18-18 0 0,-1-1 0 0 0,0 0-1 0 0,-1 1 1 0 0,0 0 0 0 0,0-1-1 0 0,-1 1 1 0 0,0 0 0 0 0,0 0-1 0 0,-10-16 1 0 0,9 18-74 0 0,-1 0-1 0 0,1 1 1 0 0,-1-1-1 0 0,0 1 0 0 0,-1 1 1 0 0,1-1-1 0 0,-1 1 1 0 0,0 0-1 0 0,-1 0 1 0 0,1 1-1 0 0,-1-1 1 0 0,-12-5-1 0 0,11 7 32 0 0,3 2 28 0 0,0-1 0 0 0,-1 0 0 0 0,1-1 0 0 0,0 1 0 0 0,1-1 0 0 0,-1 0 0 0 0,0 0 0 0 0,1-1 0 0 0,0 1 0 0 0,-8-9 0 0 0,12 12 11 0 0,0 0 0 0 0,0 0 0 0 0,0-1 1 0 0,0 1-1 0 0,0 0 0 0 0,-1 0 0 0 0,1 0 0 0 0,0 0 0 0 0,0-1 0 0 0,0 1 0 0 0,0 0 0 0 0,0 0 0 0 0,0-1 1 0 0,0 1-1 0 0,0 0 0 0 0,0 0 0 0 0,0 0 0 0 0,0-1 0 0 0,0 1 0 0 0,0 0 0 0 0,0 0 0 0 0,0 0 0 0 0,0-1 1 0 0,0 1-1 0 0,1 0 0 0 0,-1 0 0 0 0,0 0 0 0 0,0 0 0 0 0,0-1 0 0 0,0 1 0 0 0,0 0 0 0 0,0 0 0 0 0,0 0 0 0 0,1 0 1 0 0,-1-1-1 0 0,0 1 0 0 0,0 0 0 0 0,11-4-9 0 0,10 3 81 0 0,-9 2 102 0 0,0 0 1 0 0,0-1-1 0 0,0 0 1 0 0,19-2-1 0 0,49-12 475 0 0,-67 11-645 0 0,1 0-154 0 0,24-4 500 0 0,-36 6-528 0 0,1 1 1 0 0,-1 0 0 0 0,1 0 0 0 0,-1 0-1 0 0,1 0 1 0 0,-1 1 0 0 0,1-1-1 0 0,-1 1 1 0 0,1-1 0 0 0,-1 1-1 0 0,4 1 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10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55 242 455 0 0,'-1'0'194'0'0,"0"0"0"0"0,0 0-1 0 0,0 0 1 0 0,1 0-1 0 0,-1 0 1 0 0,0 0 0 0 0,0 0-1 0 0,0 0 1 0 0,0 0-1 0 0,1 0 1 0 0,-1 0 0 0 0,0 0-1 0 0,0 0 1 0 0,0 1-1 0 0,1-1 1 0 0,-1 0 0 0 0,0 1-1 0 0,0-1 1 0 0,1 1-1 0 0,-1-1 1 0 0,0 1 0 0 0,1-1-1 0 0,-2 2 1 0 0,-22 16 6511 0 0,20-14-5895 0 0,-3 2 1846 0 0,11-8-897 0 0,11-9-738 0 0,0-3-852 0 0,-1-1 0 0 0,0 0 0 0 0,-1-1 0 0 0,-1 0 0 0 0,0-1 0 0 0,10-22 0 0 0,4-2-110 0 0,-9 12 5 0 0,-11 18 167 0 0,1 0-1 0 0,0 1 1 0 0,15-18 0 0 0,-23 30-212 0 0,0 0 1 0 0,0 0-1 0 0,0 0 1 0 0,1 0-1 0 0,-1 0 0 0 0,1 0 1 0 0,0 0-1 0 0,-1 3 1 0 0,0 4 93 0 0,-1-1 24 0 0,0 1 1 0 0,1 0-1 0 0,0 0 0 0 0,1-1 1 0 0,0 1-1 0 0,0 0 0 0 0,1 0 1 0 0,0 0-1 0 0,0-1 0 0 0,1 1 1 0 0,0 0-1 0 0,5 12 1 0 0,0-6-70 0 0,0 0 1 0 0,0-1-1 0 0,2 0 1 0 0,0 0 0 0 0,19 23-1 0 0,-26-35-74 0 0,-1-2 12 0 0,0 1 0 0 0,0 0 0 0 0,0 0 0 0 0,0 0-1 0 0,-1 0 1 0 0,1 0 0 0 0,0 0 0 0 0,-1 0 0 0 0,1 0 0 0 0,-1 0-1 0 0,1 2 1 0 0,-2-3-6 0 0,1 0 0 0 0,-1 0 0 0 0,0 0 0 0 0,0 0 0 0 0,0-1 0 0 0,0 1 0 0 0,1 0 0 0 0,-1 0 0 0 0,0-1 0 0 0,0 1 0 0 0,0 0 0 0 0,1-1 0 0 0,-2 0 0 0 0,2 1 0 0 0,-19-8 0 0 0,-1 1 0 0 0,0 1 0 0 0,0 0 0 0 0,0 2 0 0 0,-1 0 0 0 0,1 2 0 0 0,-40-1 0 0 0,47 5 0 0 0,12 0 0 0 0,8 1 0 0 0,0-3 0 0 0,0 1 0 0 0,0-1 0 0 0,0 0 0 0 0,0-1 0 0 0,0 0 0 0 0,0 0 0 0 0,0 0 0 0 0,0-1 0 0 0,-1 0 0 0 0,1 0 0 0 0,0-1 0 0 0,-1 0 0 0 0,0 0 0 0 0,10-7 0 0 0,-16 10-7 0 0,1-1-1 0 0,-1 1 1 0 0,0 0-1 0 0,1-1 1 0 0,-1 1 0 0 0,0-1-1 0 0,0 1 1 0 0,1-1-1 0 0,-1 1 1 0 0,0-1 0 0 0,0 0-1 0 0,0 1 1 0 0,0-1-1 0 0,1 1 1 0 0,-1-1 0 0 0,0 1-1 0 0,0-1 1 0 0,0 0-1 0 0,0 1 1 0 0,0-1-1 0 0,0 1 1 0 0,-1-1 0 0 0,1 1-1 0 0,0-1 1 0 0,0 0-1 0 0,0 1 1 0 0,-1-1 0 0 0,1 1-1 0 0,0-1 1 0 0,0 1-1 0 0,-1-1 1 0 0,1 1-1 0 0,0 0 1 0 0,-1-1 0 0 0,1 1-1 0 0,-1-1 1 0 0,1 1-1 0 0,0 0 1 0 0,-1-1 0 0 0,0 0-1 0 0,0 0-8 0 0,0 1 0 0 0,0-1 0 0 0,0 0 0 0 0,0 0 0 0 0,0 1 0 0 0,0-1 0 0 0,0 0 0 0 0,0 1 0 0 0,0-1 0 0 0,0 1 0 0 0,0 0 0 0 0,-1-1 0 0 0,1 1 0 0 0,0 0 0 0 0,0-1 0 0 0,0 1 0 0 0,-1 0 0 0 0,-1 0 0 0 0,2 1 16 0 0,1-1 0 0 0,-1 1 0 0 0,0 0 0 0 0,1-1 0 0 0,-1 1 0 0 0,0 0 0 0 0,1 0 0 0 0,-1-1 0 0 0,1 1 0 0 0,-1 0 0 0 0,1 0 0 0 0,0 0 0 0 0,-1 0 0 0 0,1 0 0 0 0,0 0 0 0 0,0-1 0 0 0,-1 1 0 0 0,1 0 0 0 0,0 0 0 0 0,0 0 0 0 0,0 0 0 0 0,0 1 0 0 0,1 24 0 0 0,-1-24 0 0 0,-3 401 1480 0 0,-1-311-1309 0 0,6 95 378 0 0,-1-184-485 0 0,-1 10 0 0 0,4 36 0 0 0,-3-36 0 0 0,0-1 0 0 0,7 65 117 0 0,6 32-9 0 0,-8-72 79 0 0,3 57-87 0 0,-8-90-100 0 0,-1 8 11 0 0,1 94 306 0 0,-1-87-249 0 0,0-15-17 0 0,0 8-10 0 0,-4 88 207 0 0,2-71-150 0 0,-1 2-7 0 0,1 1 1 0 0,2 0-1 0 0,7 61 1 0 0,-6-88-94 0 0,0-1-1 0 0,1 1 1 0 0,-1-1 0 0 0,1 0-1 0 0,0 0 1 0 0,0 0 0 0 0,0 0-1 0 0,5 6 1 0 0,9 5-676 0 0,-14-14 251 0 0,0 0-1 0 0,-1-1 0 0 0,1 1 0 0 0,0 0 1 0 0,-1-1-1 0 0,1 1 0 0 0,0-1 0 0 0,0 0 1 0 0,-1 1-1 0 0,3-1 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07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0 131 2759 0 0,'0'-4'742'0'0,"0"0"1"0"0,1 0-1 0 0,-1 0 0 0 0,1 0 0 0 0,0 1 0 0 0,0-1 0 0 0,0 0 0 0 0,0 1 0 0 0,1-1 0 0 0,-1 1 0 0 0,1-1 0 0 0,2-2 0 0 0,-4 5-662 0 0,0 1 0 0 0,1 0 0 0 0,-1 0 0 0 0,0 0 0 0 0,0 0 0 0 0,0 0 0 0 0,0 0 0 0 0,0 0 1 0 0,1 0-1 0 0,-1 0 0 0 0,0 0 0 0 0,0-1 0 0 0,0 1 0 0 0,0 0 0 0 0,1 0 0 0 0,-1 0 0 0 0,0 0 0 0 0,0 0 0 0 0,0 0 0 0 0,1 0 0 0 0,-1 0 0 0 0,0 0 0 0 0,0 1 0 0 0,0-1 1 0 0,0 0-1 0 0,1 0 0 0 0,-1 0 0 0 0,0 0 0 0 0,0 0 0 0 0,0 0 0 0 0,0 0 0 0 0,0 0 0 0 0,1 0 0 0 0,-1 0 0 0 0,0 1 0 0 0,0-1 0 0 0,0 0 0 0 0,0 0 0 0 0,0 0 0 0 0,0 0 1 0 0,1 1-1 0 0,1 9 1759 0 0,-2 11-256 0 0,0-20-1544 0 0,-5 50 1869 0 0,1-21-1500 0 0,1 0 1 0 0,2 0 0 0 0,1 0 0 0 0,1 0 0 0 0,8 40 0 0 0,-5-51-275 0 0,0-1-1 0 0,10 23 1 0 0,-12-35-91 0 0,1-1 1 0 0,-1 0-1 0 0,1 0 0 0 0,0 0 0 0 0,1 0 1 0 0,-1-1-1 0 0,1 1 0 0 0,0-1 0 0 0,0 0 1 0 0,0 0-1 0 0,10 7 0 0 0,-11-9-27 0 0,0 0 0 0 0,1-1 0 0 0,-1 0 0 0 0,1 0 0 0 0,-1 0 0 0 0,1 0 0 0 0,-1 0 0 0 0,1 0 1 0 0,0-1-1 0 0,-1 0 0 0 0,1 0 0 0 0,0 0 0 0 0,-1 0 0 0 0,1-1 0 0 0,0 1 0 0 0,-1-1 0 0 0,1 0 0 0 0,-1 0 0 0 0,1 0 0 0 0,-1 0 0 0 0,1-1 0 0 0,3-2 0 0 0,0 1-3 0 0,-1-1 0 0 0,0 0-1 0 0,0-1 1 0 0,0 0 0 0 0,0 1-1 0 0,0-2 1 0 0,-1 1 0 0 0,0-1-1 0 0,8-11 1 0 0,-7 5-13 0 0,0 0 0 0 0,0 0 0 0 0,-1-1 0 0 0,-1 0 0 0 0,0 0 0 0 0,0 0 0 0 0,-2 0 0 0 0,1 0 0 0 0,-1-23 0 0 0,-1 13 0 0 0,-2 1 0 0 0,0-1 0 0 0,-2 1 0 0 0,-1 0 0 0 0,-6-23 0 0 0,7 33 0 0 0,-2 0 0 0 0,1 0 0 0 0,-1 0 0 0 0,-1 1 0 0 0,0 0 0 0 0,-1 0 0 0 0,0 1 0 0 0,-14-17 0 0 0,17 23 0 0 0,0 0 0 0 0,0 1 0 0 0,0-1 0 0 0,-1 1 0 0 0,1 0 0 0 0,-1 0 0 0 0,0 0 0 0 0,0 0 0 0 0,-9-2 0 0 0,10 4 0 0 0,0 0 0 0 0,0 0 0 0 0,0 1 0 0 0,0-1 0 0 0,0 1 0 0 0,0 0 0 0 0,0 0 0 0 0,0 0 0 0 0,0 1 0 0 0,0 0 0 0 0,0-1 0 0 0,0 1 0 0 0,0 1 0 0 0,-6 2 0 0 0,6-2 0 0 0,0 0 0 0 0,0 1 0 0 0,1-1 0 0 0,-1 1 0 0 0,1 0 0 0 0,-1 0 0 0 0,1 0 0 0 0,0 0 0 0 0,0 1 0 0 0,0 0 0 0 0,1-1 0 0 0,-1 1 0 0 0,1 0 0 0 0,0 0 0 0 0,0 0 0 0 0,0 0 0 0 0,-1 7 0 0 0,-2 7 0 0 0,1 0 0 0 0,-4 35 0 0 0,6-39 0 0 0,-1 18 0 0 0,-1 33 0 0 0,4 7 0 0 0,2-50 0 0 0,4 28 0 0 0,10 17-33 0 0,-12-53-134 0 0,4-3-33 0 0,23 36-1599 0 0,-23-35-6394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18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67 3223 0 0,'-5'0'433'0'0,"0"1"0"0"0,0 0 0 0 0,-1 0 0 0 0,1 0-1 0 0,0 0 1 0 0,0 1 0 0 0,0 0 0 0 0,0 0 0 0 0,1 0-1 0 0,-1 1 1 0 0,1 0 0 0 0,-1 0 0 0 0,1 0 0 0 0,0 0-1 0 0,0 1 1 0 0,-5 5 0 0 0,7-8-191 0 0,0 1-1 0 0,1 0 1 0 0,-1 0-1 0 0,1 0 1 0 0,0 0 0 0 0,-1 1-1 0 0,1-1 1 0 0,0 0 0 0 0,0 0-1 0 0,0 1 1 0 0,1-1 0 0 0,-1 1-1 0 0,1-1 1 0 0,-1 1 0 0 0,1-1-1 0 0,0 1 1 0 0,0-1 0 0 0,0 1-1 0 0,0-1 1 0 0,0 1-1 0 0,0-1 1 0 0,1 0 0 0 0,0 1-1 0 0,-1-1 1 0 0,1 1 0 0 0,0-1-1 0 0,0 0 1 0 0,0 1 0 0 0,0-1-1 0 0,0 0 1 0 0,1 0 0 0 0,-1 0-1 0 0,1 0 1 0 0,-1 0 0 0 0,1 0-1 0 0,2 1 1 0 0,0 1-176 0 0,1 0-1 0 0,0-1 1 0 0,0 0-1 0 0,1 0 1 0 0,-1 0 0 0 0,0-1-1 0 0,1 1 1 0 0,0-1 0 0 0,-1 0-1 0 0,1-1 1 0 0,0 0-1 0 0,0 0 1 0 0,0 0 0 0 0,0 0-1 0 0,0-1 1 0 0,0 0 0 0 0,0-1-1 0 0,0 1 1 0 0,0-1-1 0 0,0 0 1 0 0,0 0 0 0 0,-1-1-1 0 0,1 0 1 0 0,6-3 0 0 0,-7 3 17 0 0,0 0 0 0 0,0-1 0 0 0,0 1 1 0 0,0-1-1 0 0,-1 0 0 0 0,1-1 0 0 0,-1 1 1 0 0,0-1-1 0 0,0 0 0 0 0,-1 0 1 0 0,7-9-1 0 0,-8 10-57 0 0,0-1 0 0 0,0 0 0 0 0,0 1 1 0 0,-1-1-1 0 0,1 0 0 0 0,-1 0 0 0 0,0 0 0 0 0,0 0 1 0 0,-1-1-1 0 0,1 1 0 0 0,-1 0 0 0 0,0 0 0 0 0,0 0 1 0 0,0 0-1 0 0,-1-1 0 0 0,-1-6 0 0 0,1 6-26 0 0,-1 0 0 0 0,0 0 0 0 0,0 0 0 0 0,0 1 0 0 0,-1-1 0 0 0,1 1 0 0 0,-1 0 0 0 0,0-1 0 0 0,-1 1 0 0 0,1 1 0 0 0,-1-1 0 0 0,1 0 0 0 0,-1 1 0 0 0,0 0 0 0 0,0 0 0 0 0,-1 0 0 0 0,1 0 0 0 0,-1 1 0 0 0,1 0 0 0 0,-1 0 0 0 0,-9-3 0 0 0,8 3 0 0 0,0 0 0 0 0,0 1 0 0 0,1 0 0 0 0,-1 0 0 0 0,0 1 0 0 0,0 0 0 0 0,0 0 0 0 0,0 0 0 0 0,0 0 0 0 0,0 1 0 0 0,0 0 0 0 0,0 0 0 0 0,0 1 0 0 0,1 0 0 0 0,-1 0 0 0 0,0 0 0 0 0,1 1 0 0 0,-7 3 0 0 0,9-3 0 0 0,0-1 1 0 0,0 0-1 0 0,0 1 0 0 0,0 0 0 0 0,0-1 0 0 0,1 1 1 0 0,-1 0-1 0 0,1 1 0 0 0,0-1 0 0 0,0 0 0 0 0,0 1 1 0 0,-2 3-1 0 0,4-5-1 0 0,-1 1 1 0 0,1-1-1 0 0,-1 0 0 0 0,1 0 1 0 0,0 0-1 0 0,-1 1 1 0 0,1-1-1 0 0,0 0 0 0 0,1 0 1 0 0,-1 1-1 0 0,0-1 1 0 0,1 0-1 0 0,-1 0 0 0 0,1 0 1 0 0,0 1-1 0 0,0-1 1 0 0,-1 0-1 0 0,1 0 0 0 0,1 0 1 0 0,-1 0-1 0 0,3 3 1 0 0,0 0-269 0 0,0 0 1 0 0,0-1-1 0 0,1 1 1 0 0,0-1-1 0 0,0 0 1 0 0,0-1-1 0 0,7 5 1 0 0,-2-4-1238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19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72 7831 0 0,'-2'-13'827'0'0,"3"22"-292"0"0,1 19 361 0 0,-6 119 6413 0 0,3-114-6229 0 0,0-54-3021 0 0,-7-34 0 0 0,-1-11-1232 0 0,8 52 3037 0 0,-1-40-572 0 0,2 51 940 0 0,0 0-1 0 0,0 0 1 0 0,1 0-1 0 0,-1 0 1 0 0,1 0 0 0 0,0 0-1 0 0,0 0 1 0 0,0 0 0 0 0,0 0-1 0 0,0 1 1 0 0,1-1 0 0 0,-1 0-1 0 0,4-4 1 0 0,-3 6 62 0 0,-1 0-1 0 0,1 0 1 0 0,-1 0 0 0 0,1 0 0 0 0,-1 1 0 0 0,1-1-1 0 0,0 0 1 0 0,-1 1 0 0 0,1-1 0 0 0,0 1-1 0 0,-1 0 1 0 0,1-1 0 0 0,3 1 0 0 0,27 0 1730 0 0,-11 1-1128 0 0,123-10 616 0 0,-134 7-1250 0 0,-2 1-1781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19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 4607 0 0,'-1'-1'49'0'0,"0"1"0"0"0,1 0 1 0 0,-1 0-1 0 0,1 0 0 0 0,-1 0 0 0 0,1 0 0 0 0,-1 0 0 0 0,1 0 0 0 0,-1 0 0 0 0,1 0 0 0 0,-1 0 0 0 0,1 0 0 0 0,-1 0 0 0 0,1 1 0 0 0,-1-1 0 0 0,1 0 0 0 0,-1 0 0 0 0,1 1 0 0 0,-1-1 0 0 0,1 0 0 0 0,-1 0 0 0 0,1 1 0 0 0,-1-1 0 0 0,1 0 0 0 0,0 1 0 0 0,-1-1 0 0 0,1 1 0 0 0,0-1 0 0 0,-1 1 0 0 0,1-1 0 0 0,0 0 0 0 0,-1 1 0 0 0,1-1 0 0 0,0 1 0 0 0,0-1 0 0 0,0 1 0 0 0,0 0 0 0 0,-1-1 0 0 0,1 1 0 0 0,0-1 0 0 0,0 1 0 0 0,0-1 0 0 0,0 1 1 0 0,0-1-1 0 0,0 1 0 0 0,1 0 238 0 0,-1 0 0 0 0,1 1 0 0 0,-1-1 0 0 0,1 0 0 0 0,-1 0 0 0 0,1-1 0 0 0,0 1 0 0 0,-1 0 0 0 0,1 0 0 0 0,0 0 0 0 0,0 0 0 0 0,0 0 0 0 0,0-1 0 0 0,-1 1 0 0 0,1 0 0 0 0,0-1 0 0 0,0 1 0 0 0,0-1 0 0 0,0 1 0 0 0,0-1 0 0 0,3 1 0 0 0,4 1 1013 0 0,1-1-1 0 0,0 0 1 0 0,12 0 0 0 0,54-6 697 0 0,-34 1-2152 0 0,-31 2-528 0 0,1 0-197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8:59:55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72 230 14743 0 0,'-6'47'1680'0'0,"3"-24"-1402"0"0,2-16-8 0 0,0 0-1 0 0,-1 0 0 0 0,1 0 0 0 0,-5 10 0 0 0,3-6-316 0 0,-11 35 1715 0 0,12-41-1235 0 0,0 0-1 0 0,0 0 0 0 0,-1 0 0 0 0,0 0 0 0 0,1-1 0 0 0,-2 1 1 0 0,-3 4-1 0 0,7-9-423 0 0,0 0 0 0 0,0 0 0 0 0,0 0 0 0 0,0 0 0 0 0,0 0 0 0 0,0 0 0 0 0,0 0 0 0 0,0 1 0 0 0,0-1 0 0 0,-1 0 0 0 0,1 0 0 0 0,0 0 0 0 0,0 0 0 0 0,0 0 0 0 0,0 0 0 0 0,0 0 0 0 0,0 0 0 0 0,-1 0 0 0 0,1 0 0 0 0,0 0 0 0 0,0 0 0 0 0,0 0 0 0 0,0 0 0 0 0,0 0 0 0 0,0 0 0 0 0,-1 0 0 0 0,1 0 0 0 0,0 0 0 0 0,0 0 0 0 0,0 0 0 0 0,0 0 0 0 0,0 0 0 0 0,-1 0 0 0 0,1 0 0 0 0,0 0 0 0 0,0 0 0 0 0,0 0 0 0 0,0 0 0 0 0,0 0 0 0 0,0 0 0 0 0,-1 0 0 0 0,1-1 0 0 0,0 1 0 0 0,0 0 0 0 0,0 0 0 0 0,0 0 0 0 0,0 0 0 0 0,-3-11 160 0 0,2-14-93 0 0,1 23-53 0 0,7-206 94 0 0,-7 196-106 0 0,-1-15 26 0 0,2 0 1 0 0,1 0-1 0 0,7-38 0 0 0,-9 62-16 0 0,1 1 0 0 0,-1 0 0 0 0,1 0 0 0 0,0 0 0 0 0,0 0 0 0 0,0 0 0 0 0,0 1 0 0 0,0-1 0 0 0,0 0 0 0 0,0 0 0 0 0,1 1 0 0 0,-1-1 0 0 0,1 0 0 0 0,-1 1 0 0 0,1 0 0 0 0,-1-1 0 0 0,1 1 0 0 0,0 0-1 0 0,3-2 1 0 0,-1 2-5 0 0,-1 0 0 0 0,0 0 0 0 0,0 0-1 0 0,1 1 1 0 0,-1-1 0 0 0,0 1 0 0 0,0 0-1 0 0,1 0 1 0 0,-1 0 0 0 0,0 1 0 0 0,6 0-1 0 0,2 2 5 0 0,-1 0 0 0 0,0 1-1 0 0,0 0 1 0 0,0 1-1 0 0,0-1 1 0 0,16 13-1 0 0,15 21 300 0 0,-39-36 304 0 0,2 10-526 0 0,11 37-1 0 0,-15-48-85 0 0,1 0-1 0 0,-1 1 0 0 0,0-1 1 0 0,0 0-1 0 0,0 0 1 0 0,1 1-1 0 0,-1-1 0 0 0,0 0 1 0 0,-1 0-1 0 0,1 1 1 0 0,0-1-1 0 0,0 0 1 0 0,0 0-1 0 0,-1 1 0 0 0,1-1 1 0 0,-1 0-1 0 0,1 0 1 0 0,-1 0-1 0 0,1 1 0 0 0,-1-1 1 0 0,0 0-1 0 0,1 0 1 0 0,-1 0-1 0 0,0 0 1 0 0,0 0-1 0 0,0-1 0 0 0,0 1 1 0 0,0 0-1 0 0,0 0 1 0 0,0 0-1 0 0,0-1 1 0 0,0 1-1 0 0,0-1 0 0 0,-2 1 1 0 0,-2 3 56 0 0,-4 1 11 0 0,1 1-1 0 0,-1-2 1 0 0,0 1 0 0 0,0-1 0 0 0,0-1-1 0 0,0 1 1 0 0,-1-2 0 0 0,0 1-1 0 0,-10 0 1 0 0,-11 1-1571 0 0,-48-2-1 0 0,77-2 1311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0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38 8751 0 0,'0'0'25'0'0,"0"-1"0"0"0,0 1 0 0 0,0 0 0 0 0,0 0 0 0 0,0 0 0 0 0,-1 0 0 0 0,1 0 0 0 0,0 0 0 0 0,0 0 0 0 0,0 0 0 0 0,0 0 0 0 0,0 0-1 0 0,0 0 1 0 0,0 0 0 0 0,-1 0 0 0 0,1 0 0 0 0,0 0 0 0 0,0 0 0 0 0,0 0 0 0 0,0 0 0 0 0,0 0 0 0 0,0 0 0 0 0,-1 0 0 0 0,1 0 0 0 0,0 0-1 0 0,0 0 1 0 0,0 0 0 0 0,0 0 0 0 0,0 0 0 0 0,0 0 0 0 0,-1 0 0 0 0,1 0 0 0 0,0 0 0 0 0,0 0 0 0 0,0 0 0 0 0,0 0 0 0 0,0 1 0 0 0,0-1 0 0 0,0 0-1 0 0,0 0 1 0 0,0 0 0 0 0,0 0 0 0 0,-1 0 0 0 0,1 0 0 0 0,0 0 0 0 0,0 0 0 0 0,0 1 0 0 0,0-1 0 0 0,-4 11 1191 0 0,-1 23 864 0 0,3-21-1334 0 0,-3 9 1458 0 0,2 1-1 0 0,0 34 1 0 0,2-68-2420 0 0,-1 0-1 0 0,1-1 1 0 0,-2 1 0 0 0,-4-15 0 0 0,4 17-32 0 0,0 0 0 0 0,0 0 1 0 0,2-1-1 0 0,-1 1 0 0 0,1-1 1 0 0,0 1-1 0 0,1-13 0 0 0,1 20 333 0 0,-1 0 0 0 0,1 0-1 0 0,-1 0 1 0 0,1 1 0 0 0,0-1-1 0 0,0 0 1 0 0,0 1 0 0 0,0-1-1 0 0,0 0 1 0 0,0 1 0 0 0,0-1-1 0 0,1 1 1 0 0,-1-1 0 0 0,0 1-1 0 0,1 0 1 0 0,-1 0 0 0 0,1 0-1 0 0,0 0 1 0 0,-1 0 0 0 0,1 0-1 0 0,0 0 1 0 0,-1 0 0 0 0,1 0-1 0 0,0 1 1 0 0,0-1 0 0 0,0 1-1 0 0,2-1 1 0 0,6-1 543 0 0,1 1 0 0 0,0 0-1 0 0,16 0 1 0 0,-20 2-655 0 0,0-2 26 0 0,0 1 0 0 0,1 1 0 0 0,-1-1-1 0 0,0 1 1 0 0,1 1 0 0 0,-1-1 0 0 0,0 1 0 0 0,0 0 0 0 0,0 1 0 0 0,7 4 0 0 0,-13-7-54 0 0,-1 0-1 0 0,0 0 1 0 0,0 0 0 0 0,0 1 0 0 0,1-1 0 0 0,-1 0-1 0 0,0 0 1 0 0,0 1 0 0 0,0-1 0 0 0,0 0 0 0 0,1 1-1 0 0,-1-1 1 0 0,0 0 0 0 0,0 0 0 0 0,0 1-1 0 0,0-1 1 0 0,0 0 0 0 0,0 1 0 0 0,0-1 0 0 0,0 0-1 0 0,0 1 1 0 0,0-1 0 0 0,0 0 0 0 0,0 1 0 0 0,0-1-1 0 0,0 1 1 0 0,-1 1-1341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0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12 5983 0 0,'-15'2'890'0'0,"16"0"316"0"0,8 0 461 0 0,0-1 67 0 0,1 0-1 0 0,-1-1 1 0 0,13-2 0 0 0,29-6 1755 0 0,-32 5-3081 0 0,0 0 0 0 0,22 0 0 0 0,-30 3-589 0 0,0 0-97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1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49 119 5063 0 0,'-1'-1'121'0'0,"0"0"0"0"0,0 1 0 0 0,0-1 0 0 0,0 1 0 0 0,-1-1 0 0 0,1 1 0 0 0,0-1 0 0 0,0 1 0 0 0,0 0 0 0 0,-1 0 0 0 0,1-1 0 0 0,0 1 0 0 0,0 0 0 0 0,-1 0-1 0 0,1 0 1 0 0,0 0 0 0 0,0 1 0 0 0,-3-1 0 0 0,3 1 148 0 0,0-1-1 0 0,-1 0 0 0 0,1 1 1 0 0,0 0-1 0 0,0-1 1 0 0,0 1-1 0 0,0-1 0 0 0,-1 1 1 0 0,1 0-1 0 0,0 0 1 0 0,0 0-1 0 0,0 0 0 0 0,1 0 1 0 0,-1 0-1 0 0,0 0 0 0 0,0 0 1 0 0,0 0-1 0 0,1 0 1 0 0,-1 0-1 0 0,1 0 0 0 0,-1 1 1 0 0,1-1-1 0 0,-1 0 1 0 0,1 0-1 0 0,0 1 0 0 0,-1-1 1 0 0,1 0-1 0 0,0 2 1 0 0,0-1-53 0 0,1-1 1 0 0,-1 1-1 0 0,1-1 1 0 0,-1 0 0 0 0,1 1-1 0 0,0-1 1 0 0,-1 0 0 0 0,1 1-1 0 0,0-1 1 0 0,0 0-1 0 0,0 0 1 0 0,0 0 0 0 0,0 0-1 0 0,0 0 1 0 0,0 0 0 0 0,0 0-1 0 0,1 0 1 0 0,-1 0 0 0 0,0-1-1 0 0,1 1 1 0 0,-1 0-1 0 0,0-1 1 0 0,3 1 0 0 0,34 11 1156 0 0,-19-8-1201 0 0,-1-1 1 0 0,0-1-1 0 0,1 0 1 0 0,36-3 0 0 0,-49 1-113 0 0,1-1 0 0 0,-1 0 0 0 0,0-1 0 0 0,1 0 0 0 0,-1 0 0 0 0,0 0 0 0 0,11-6 0 0 0,-14 5-44 0 0,0 1-1 0 0,1 0 0 0 0,-1-1 0 0 0,0 0 0 0 0,0 0 0 0 0,0 0 0 0 0,-1 0 0 0 0,1 0 0 0 0,-1-1 0 0 0,1 1 0 0 0,-1-1 0 0 0,0 1 0 0 0,2-7 0 0 0,-3 7-15 0 0,0 0 0 0 0,-1-1 0 0 0,1 1 0 0 0,0-1 0 0 0,-1 1 0 0 0,0-1 0 0 0,0 1 0 0 0,0 0 0 0 0,0-1 0 0 0,-1 1 0 0 0,0-1 0 0 0,1 1 0 0 0,-1-1 0 0 0,0 1 0 0 0,0 0 0 0 0,-1 0 0 0 0,1 0 0 0 0,-1 0 0 0 0,1 0 0 0 0,-1 0 0 0 0,0 0 0 0 0,0 0 0 0 0,-1 0 0 0 0,1 1 0 0 0,0-1 0 0 0,-1 1 0 0 0,0 0 0 0 0,1 0 0 0 0,-5-2 0 0 0,2 0 0 0 0,0 0 0 0 0,-1 1 0 0 0,1 0 0 0 0,-1 0 0 0 0,0 0 0 0 0,0 1 0 0 0,0 0 0 0 0,0 0 0 0 0,-1 1 0 0 0,1-1 0 0 0,0 1 0 0 0,-1 1 0 0 0,1-1 0 0 0,-1 1 0 0 0,-6 1 0 0 0,7 0 0 0 0,0 0 0 0 0,-1 1 0 0 0,1 0 0 0 0,0 0 0 0 0,0 0 0 0 0,0 1 0 0 0,1 0 0 0 0,-1 0 0 0 0,1 0 0 0 0,-1 1 0 0 0,-4 4 0 0 0,8-6 0 0 0,0 0 0 0 0,1-1 0 0 0,-1 1 0 0 0,1 0 0 0 0,0-1 0 0 0,0 1 0 0 0,-1 0 0 0 0,1 0 0 0 0,0 0 0 0 0,1 0 0 0 0,-1 1 0 0 0,0-1 0 0 0,0 0 0 0 0,1 0 0 0 0,0 0 0 0 0,-1 0 0 0 0,1 1 0 0 0,0-1 0 0 0,0 0 0 0 0,0 0 0 0 0,0 1 0 0 0,0-1 0 0 0,1 0 0 0 0,-1 0 0 0 0,1 1 0 0 0,-1-1 0 0 0,1 0 0 0 0,0 0 0 0 0,0 0 0 0 0,0 0 0 0 0,0 0 0 0 0,0 0 0 0 0,1 0 0 0 0,2 2 0 0 0,0 2-238 0 0,1 0 1 0 0,0-1-1 0 0,1 0 0 0 0,-1 0 0 0 0,1-1 1 0 0,0 1-1 0 0,0-1 0 0 0,1-1 0 0 0,-1 1 1 0 0,1-1-1 0 0,0 0 0 0 0,0 0 0 0 0,14 3 1 0 0,-13-5-278 0 0,0 1 1 0 0,0-1-1 0 0,1 0 1 0 0,-1-1 0 0 0,1 1-1 0 0,-1-2 1 0 0,1 1-1 0 0,-1-1 1 0 0,0-1 0 0 0,1 0-1 0 0,15-5 1 0 0,-10 0-5441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1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0 175 4199 0 0,'0'0'91'0'0,"7"-22"458"0"0,-6 7 7064 0 0,-3 23-5916 0 0,0 7-734 0 0,1 0 0 0 0,0 0 0 0 0,1 0 0 0 0,1 0 0 0 0,3 23 0 0 0,1-28-868 0 0,0-11-72 0 0,-4 0-28 0 0,0 0 0 0 0,0 0 0 0 0,-1 0 1 0 0,1 0-1 0 0,0 0 0 0 0,-1 0 0 0 0,1 0 0 0 0,-1 0 1 0 0,1-1-1 0 0,-1 1 0 0 0,1 0 0 0 0,-1 0 1 0 0,0-2-1 0 0,3-19-515 0 0,-2 0-1 0 0,-1 0 1 0 0,-1 0 0 0 0,0 0-1 0 0,-2 0 1 0 0,-1 0 0 0 0,-7-26-1 0 0,10 46 626 0 0,1 1 0 0 0,-1 0 0 0 0,1-1 0 0 0,0 1 0 0 0,-1 0-1 0 0,1-1 1 0 0,0 1 0 0 0,0 0 0 0 0,0-1 0 0 0,0 1 0 0 0,0 0 0 0 0,0-1-1 0 0,0 1 1 0 0,0-1 0 0 0,1 1 0 0 0,-1 0 0 0 0,0-1 0 0 0,1 1 0 0 0,-1 0 0 0 0,1 0-1 0 0,-1-1 1 0 0,1 1 0 0 0,0 0 0 0 0,0 0 0 0 0,0 0 0 0 0,-1 0 0 0 0,1 0-1 0 0,0 0 1 0 0,1-1 0 0 0,1 0 115 0 0,0 1 0 0 0,0 0-1 0 0,0-1 1 0 0,1 1 0 0 0,-1 1 0 0 0,0-1-1 0 0,0 0 1 0 0,0 1 0 0 0,1-1-1 0 0,-1 1 1 0 0,5 0 0 0 0,12 2 28 0 0,0 0 0 0 0,0 1 0 0 0,25 7 0 0 0,-3 0-1297 0 0,-40-9-843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2.1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8 6879 0 0,'-2'0'136'0'0,"-15"1"66"0"0,12 2 351 0 0,11 2 912 0 0,-2-4-878 0 0,1 0-1 0 0,-1 0 0 0 0,0 0 0 0 0,1-1 0 0 0,-1 0 0 0 0,1 0 1 0 0,-1 0-1 0 0,0 0 0 0 0,1-1 0 0 0,-1 0 0 0 0,7-1 1 0 0,9-2 884 0 0,-20 4-1469 0 0,73-7 2784 0 0,-24 3-8800 0 0,-41 3-222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2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8 155 11055 0 0,'0'0'39'0'0,"0"0"-1"0"0,-1 0 0 0 0,1 0 0 0 0,-1 0 1 0 0,1 1-1 0 0,-1-1 0 0 0,1 0 0 0 0,0 0 1 0 0,-1 1-1 0 0,1-1 0 0 0,0 0 0 0 0,-1 1 1 0 0,1-1-1 0 0,0 0 0 0 0,-1 1 0 0 0,1-1 1 0 0,0 0-1 0 0,0 1 0 0 0,-1-1 0 0 0,1 1 1 0 0,0-1-1 0 0,0 0 0 0 0,0 1 0 0 0,-1-1 1 0 0,1 1-1 0 0,0-1 0 0 0,0 1 0 0 0,0-1 1 0 0,0 0-1 0 0,0 1 0 0 0,0-1 0 0 0,0 1 1 0 0,0-1-1 0 0,0 1 0 0 0,0-1 0 0 0,0 1 1 0 0,1-1-1 0 0,-1 1 0 0 0,5 25 518 0 0,-3-15 127 0 0,-1-4-26 0 0,1 1-1 0 0,-1-1 1 0 0,1 0 0 0 0,0 1 0 0 0,1-1-1 0 0,5 11 1 0 0,-8-18-657 0 0,0 0 1 0 0,0 0-1 0 0,0 0 0 0 0,0 1 1 0 0,0-1-1 0 0,0 0 0 0 0,0 0 0 0 0,0 0 1 0 0,0 0-1 0 0,0 0 0 0 0,1 1 0 0 0,-1-1 1 0 0,0 0-1 0 0,0 0 0 0 0,0 0 0 0 0,0 0 1 0 0,0 0-1 0 0,0 0 0 0 0,1 0 1 0 0,-1 1-1 0 0,0-1 0 0 0,0 0 0 0 0,0 0 1 0 0,0 0-1 0 0,0 0 0 0 0,1 0 0 0 0,-1 0 1 0 0,0 0-1 0 0,0 0 0 0 0,0 0 0 0 0,0 0 1 0 0,1 0-1 0 0,-1 0 0 0 0,0 0 1 0 0,0 0-1 0 0,0 0 0 0 0,0 0 0 0 0,1 0 1 0 0,-1 0-1 0 0,0 0 0 0 0,0 0 0 0 0,0 0 1 0 0,0-1-1 0 0,0 1 0 0 0,1 0 0 0 0,-1 0 1 0 0,4-10 7 0 0,-1-13-66 0 0,-1-1-792 0 0,-2 0 0 0 0,0 1 0 0 0,-2-1-1 0 0,-7-42 1 0 0,7 62 1076 0 0,1-1 1 0 0,1 1-1 0 0,-1-1 0 0 0,1 1 0 0 0,0-1 1 0 0,0 1-1 0 0,0-1 0 0 0,0 1 0 0 0,2-8 0 0 0,-1 11-37 0 0,-1-1 0 0 0,1 1-1 0 0,0-1 1 0 0,0 1-1 0 0,0-1 1 0 0,0 1-1 0 0,0 0 1 0 0,0 0-1 0 0,0 0 1 0 0,0-1-1 0 0,1 1 1 0 0,-1 0 0 0 0,0 0-1 0 0,1 1 1 0 0,-1-1-1 0 0,1 0 1 0 0,-1 0-1 0 0,1 1 1 0 0,-1-1-1 0 0,1 1 1 0 0,-1-1-1 0 0,1 1 1 0 0,0 0 0 0 0,-1-1-1 0 0,1 1 1 0 0,0 0-1 0 0,-1 0 1 0 0,1 0-1 0 0,2 1 1 0 0,16-1-374 0 0,1 1-1 0 0,0 0 1 0 0,-1 2 0 0 0,39 10-1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2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14 5983 0 0,'-8'-5'2105'0'0,"15"5"3115"0"0,5 1-3658 0 0,30-5 1729 0 0,40-1 457 0 0,-64 5-4129 0 0,1 0-1 0 0,24 5 1 0 0,-31-3-7033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3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86 7831 0 0,'-4'1'708'0'0,"-1"1"-1"0"0,1 0 1 0 0,-1-1-1 0 0,1 2 1 0 0,-1-1-1 0 0,1 0 1 0 0,-7 7-1 0 0,10-9-552 0 0,0 1-1 0 0,0-1 0 0 0,1 1 0 0 0,-1 0 1 0 0,0-1-1 0 0,0 1 0 0 0,1 0 0 0 0,-1 0 1 0 0,1 0-1 0 0,-1-1 0 0 0,1 1 1 0 0,-1 0-1 0 0,1 0 0 0 0,-1 0 0 0 0,1 0 1 0 0,0 0-1 0 0,-1 0 0 0 0,1 0 0 0 0,0 0 1 0 0,0 0-1 0 0,0 0 0 0 0,0 0 0 0 0,0 0 1 0 0,0 0-1 0 0,0 0 0 0 0,0 0 1 0 0,0 0-1 0 0,0 0 0 0 0,1 0 0 0 0,-1 0 1 0 0,0 0-1 0 0,1 0 0 0 0,-1 0 0 0 0,0 0 1 0 0,1-1-1 0 0,-1 1 0 0 0,1 0 1 0 0,0 0-1 0 0,-1 0 0 0 0,1-1 0 0 0,0 1 1 0 0,-1 0-1 0 0,3 0 0 0 0,2 3-66 0 0,0 0 0 0 0,0-1-1 0 0,1 0 1 0 0,-1 0 0 0 0,1-1 0 0 0,0 0-1 0 0,0 0 1 0 0,0 0 0 0 0,0 0 0 0 0,0-1-1 0 0,1 0 1 0 0,-1-1 0 0 0,0 1-1 0 0,8-1 1 0 0,-9 0-23 0 0,1-1 0 0 0,0 1-1 0 0,-1-1 1 0 0,1 1 0 0 0,-1-2-1 0 0,1 1 1 0 0,-1-1 0 0 0,0 1 0 0 0,1-2-1 0 0,-1 1 1 0 0,0 0 0 0 0,0-1-1 0 0,-1 0 1 0 0,1 0 0 0 0,0 0-1 0 0,4-5 1 0 0,-8 6-65 0 0,0 1 0 0 0,1-1 0 0 0,-1 0 0 0 0,0 1 0 0 0,0-1 0 0 0,0 0 0 0 0,0 0 0 0 0,0 0 0 0 0,0 0 0 0 0,0 0 0 0 0,-1 0 0 0 0,1 0 0 0 0,-1 0 0 0 0,0 0 0 0 0,1 0 0 0 0,-1 0 0 0 0,0 0 0 0 0,0-1 0 0 0,0 1 0 0 0,-1-3 0 0 0,0 2 0 0 0,0-1 0 0 0,0 1 0 0 0,-1-1 0 0 0,1 1 0 0 0,-1 0 0 0 0,0 0 0 0 0,0 0 0 0 0,0 0 0 0 0,0 0 0 0 0,-1 0 0 0 0,-2-3 0 0 0,-1 1 0 0 0,-1-1 0 0 0,1 1 0 0 0,-1 0 0 0 0,0 0 0 0 0,0 1 0 0 0,0 0 0 0 0,-1 0 0 0 0,0 1 0 0 0,-14-5 0 0 0,11 6 0 0 0,1 1 0 0 0,-18-2 0 0 0,25 3 0 0 0,1 0 0 0 0,-1 0 0 0 0,1 0 0 0 0,-1 0 0 0 0,1 1 0 0 0,0-1 0 0 0,-1 1 0 0 0,1 0 0 0 0,-1-1 0 0 0,1 1 0 0 0,0 0 0 0 0,0 0 0 0 0,0 0 0 0 0,-1 1 0 0 0,1-1 0 0 0,0 1 0 0 0,-3 2 0 0 0,5-3-3 0 0,-1 0-1 0 0,0-1 1 0 0,1 1-1 0 0,-1 0 1 0 0,1 0-1 0 0,-1 0 1 0 0,1 0-1 0 0,0-1 1 0 0,-1 1-1 0 0,1 0 1 0 0,0 0-1 0 0,0 0 1 0 0,0 0-1 0 0,0 0 1 0 0,-1 0-1 0 0,1 0 1 0 0,0 0-1 0 0,1 0 1 0 0,-1 0-1 0 0,0 0 1 0 0,0 0-1 0 0,1 1 1 0 0,0 1-19 0 0,0-1 0 0 0,0 0 0 0 0,0 0 0 0 0,1 0 0 0 0,-1 0 0 0 0,1 0 0 0 0,-1 0 0 0 0,4 3 0 0 0,2 1-74 0 0,0-1-1 0 0,0 0 0 0 0,0 0 1 0 0,9 3-1 0 0,-3-2-1305 0 0,0-1-3583 0 0,2-1-1707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4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36 157 6911 0 0,'-2'-23'744'0'0,"-10"57"8234"0"0,-7 84-6444 0 0,22-142-4800 0 0,-1-1 0 0 0,-1 0-1 0 0,-5-45 1 0 0,0 23 527 0 0,3 41 2352 0 0,1-1 1 0 0,1 0-1 0 0,0 1 0 0 0,2-13 1 0 0,-2 16-318 0 0,0 1 0 0 0,0-1 0 0 0,0 0 0 0 0,0 1 0 0 0,0-1 0 0 0,1 1 0 0 0,-1 0 0 0 0,1-1 0 0 0,-1 1 0 0 0,1 0 0 0 0,0 0 0 0 0,0 0 0 0 0,0 0 0 0 0,0 0 0 0 0,0 1 1 0 0,0-1-1 0 0,1 0 0 0 0,-1 1 0 0 0,0 0 0 0 0,1 0 0 0 0,-1-1 0 0 0,1 2 0 0 0,0-1 0 0 0,-1 0 0 0 0,1 0 0 0 0,0 1 0 0 0,0-1 0 0 0,-1 1 0 0 0,1 0 0 0 0,5 0 0 0 0,146 3 1204 0 0,-145-1-5721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4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1839 0 0,'0'0'112'0'0,"-1"0"-1"0"0,1 0 0 0 0,-1 0 0 0 0,1 0 1 0 0,-1 1-1 0 0,1-1 0 0 0,0 0 0 0 0,-1 0 1 0 0,1 0-1 0 0,-1 0 0 0 0,1 0 0 0 0,0 1 0 0 0,-1-1 1 0 0,1 0-1 0 0,0 0 0 0 0,-1 1 0 0 0,1-1 1 0 0,0 0-1 0 0,-1 1 0 0 0,1-1 0 0 0,0 0 0 0 0,0 1 1 0 0,-1-1-1 0 0,1 0 0 0 0,0 1 0 0 0,0-1 1 0 0,0 1-1 0 0,-1-1 0 0 0,1 0 0 0 0,0 1 1 0 0,0-1-1 0 0,0 1 0 0 0,0-1 0 0 0,0 1 0 0 0,0-1 1 0 0,0 0-1 0 0,0 1 0 0 0,0-1 0 0 0,0 1 1 0 0,0-1-1 0 0,0 1 0 0 0,0-1 0 0 0,0 0 0 0 0,1 2 1 0 0,0-1 296 0 0,0 0-1 0 0,0 1 1 0 0,0-1 0 0 0,0 0 0 0 0,0 0 0 0 0,1 0 0 0 0,-1 0 0 0 0,0 0 0 0 0,1 0 0 0 0,-1 0-1 0 0,3 1 1 0 0,6 1 465 0 0,0 0-1 0 0,-1-1 0 0 0,1 0 0 0 0,0-1 0 0 0,0 0 1 0 0,0 0-1 0 0,13-2 0 0 0,17 3 858 0 0,-18-2-7372 0 0,-15 0-716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8:59:59.0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 6 9215 0 0,'0'-1'119'0'0,"-1"1"0"0"0,1 0 1 0 0,-1 0-1 0 0,0 0 0 0 0,1 0 0 0 0,-1 0 0 0 0,1 0 0 0 0,-1 0 0 0 0,0 0 0 0 0,1 0 0 0 0,-1 0 0 0 0,1 0 0 0 0,-1 0 0 0 0,0 0 0 0 0,1 0 0 0 0,-1 0 0 0 0,1 0 0 0 0,-1 1 1 0 0,1-1-1 0 0,-1 0 0 0 0,1 0 0 0 0,-1 1 0 0 0,1-1 0 0 0,-1 0 0 0 0,1 1 0 0 0,-1-1 0 0 0,1 1 0 0 0,-1-1 0 0 0,1 1 0 0 0,-1 0 0 0 0,-14 16 1691 0 0,14-17-1703 0 0,-8 12 827 0 0,1 0 0 0 0,1 0-1 0 0,0 1 1 0 0,0 0-1 0 0,-8 26 1 0 0,-16 75 1232 0 0,18-60-1686 0 0,-16 73 4187 0 0,24-76-5254 0 0,5-6 266 0 0,0-34 334 0 0,1-1 223 0 0,4 0-172 0 0,20 29 0 0 0,-21-34-106 0 0,-4-4 18 0 0,1 0 1 0 0,-1-1-1 0 0,0 1 1 0 0,1-1-1 0 0,-1 1 1 0 0,1-1-1 0 0,0 1 1 0 0,-1-1-1 0 0,1 1 1 0 0,-1-1 0 0 0,1 1-1 0 0,0-1 1 0 0,-1 0-1 0 0,1 1 1 0 0,0-1-1 0 0,-1 0 1 0 0,1 0-1 0 0,0 1 1 0 0,-1-1 0 0 0,1 0-1 0 0,0 0 1 0 0,0 0-1 0 0,-1 0 1 0 0,1 0-1 0 0,0 0 1 0 0,0 0-1 0 0,-1 0 1 0 0,3-1-1 0 0,7 2-97 0 0,1-1-1 0 0,-1-1 0 0 0,1 0 1 0 0,-1 0-1 0 0,1-1 0 0 0,-1 0 1 0 0,20-8-1 0 0,-17 4 124 0 0,-1-1 0 0 0,1-1 0 0 0,-1 0 0 0 0,-1-1 0 0 0,1 0 0 0 0,-2-1 0 0 0,1 0 0 0 0,-1-1 0 0 0,-1 0 0 0 0,0 0 0 0 0,-1-1 0 0 0,0 0 0 0 0,0 0 0 0 0,-1-1 0 0 0,6-18 0 0 0,-4 10 1 0 0,-2 0 1 0 0,0-1-1 0 0,-2 0 0 0 0,0 0 0 0 0,-2 0 0 0 0,0-1 1 0 0,-1 0-1 0 0,-2 1 0 0 0,-2-26 0 0 0,2 39-3 0 0,-2 0 0 0 0,1 0 0 0 0,-1 1 0 0 0,-1-1 0 0 0,1 1 0 0 0,-1 0 0 0 0,-1-1 0 0 0,1 1 0 0 0,-2 1 0 0 0,1-1 0 0 0,-1 1 0 0 0,-7-10 0 0 0,8 13 0 0 0,0 0 0 0 0,0 0 0 0 0,-1 0 0 0 0,1 1 0 0 0,-1-1 0 0 0,0 1 0 0 0,0 0 0 0 0,0 1 0 0 0,0-1 0 0 0,0 1 0 0 0,-1 0 0 0 0,1 0 0 0 0,-1 1 0 0 0,1 0 0 0 0,-1 0 0 0 0,0 0 0 0 0,1 0 0 0 0,-1 1 0 0 0,0 0 0 0 0,-5 1 0 0 0,-2 1 7 0 0,1 0 1 0 0,0 1-1 0 0,0 1 0 0 0,0 0 0 0 0,0 0 1 0 0,0 1-1 0 0,1 1 0 0 0,0 0 1 0 0,0 0-1 0 0,-16 13 0 0 0,13-7 5 0 0,-1 0-1 0 0,2 1 0 0 0,0 0 1 0 0,0 1-1 0 0,2 0 1 0 0,-17 25-1 0 0,20-24-95 0 0,1 0-1 0 0,1 0 1 0 0,-8 28 0 0 0,12-26-259 0 0,0 28-1049 0 0,4-22-4402 0 0,9 35-1892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4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73 125 4607 0 0,'-1'0'101'0'0,"0"0"1"0"0,0 1-1 0 0,1-1 0 0 0,-1 0 0 0 0,0 1 0 0 0,1-1 0 0 0,-1 1 0 0 0,0-1 0 0 0,1 1 0 0 0,-1-1 0 0 0,1 1 0 0 0,-1-1 0 0 0,1 1 0 0 0,-1 0 0 0 0,1-1 0 0 0,-1 1 0 0 0,1 0 0 0 0,0-1 0 0 0,-1 1 0 0 0,1 0 0 0 0,0 0 0 0 0,-1-1 1 0 0,1 1-1 0 0,0 1 0 0 0,-7 27 3304 0 0,5-18-3458 0 0,-1-2 423 0 0,1 0 919 0 0,-1 1 0 0 0,1-1 1 0 0,0 1-1 0 0,1 0 0 0 0,0 11 0 0 0,1-28-1386 0 0,0-15-2804 0 0,-4-37 1 0 0,-13-11-2712 0 0,4 15 5566 0 0,12 54 326 0 0,1-1-1 0 0,-1 1 0 0 0,1 0 1 0 0,0-1-1 0 0,0 1 0 0 0,-1 0 1 0 0,1-1-1 0 0,0 1 0 0 0,0-1 1 0 0,1 1-1 0 0,-1 0 0 0 0,0-1 1 0 0,0 1-1 0 0,1 0 0 0 0,-1-1 1 0 0,1 1-1 0 0,-1 0 0 0 0,1-1 1 0 0,-1 1-1 0 0,1 0 0 0 0,0 0 1 0 0,0 0-1 0 0,-1-1 0 0 0,1 1 1 0 0,0 0-1 0 0,0 0 0 0 0,0 0 1 0 0,2-1-1 0 0,0 1 184 0 0,1 0 1 0 0,-1 0-1 0 0,0 0 1 0 0,0 0-1 0 0,1 0 1 0 0,-1 1-1 0 0,0 0 1 0 0,1-1-1 0 0,-1 1 1 0 0,1 1-1 0 0,3-1 1 0 0,110 2 1646 0 0,-70-3-2103 0 0,-36 2-258 0 0,-6 3-2975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5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7567 0 0,'56'0'9741'0'0,"-8"-1"-6446"0"0,44-3-2329 0 0,-81 4-1304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8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41 919 0 0,'-2'-1'352'0'0,"0"0"0"0"0,0 1 0 0 0,1-1 0 0 0,-1 1 0 0 0,0-1 0 0 0,-1 1 0 0 0,1 0 0 0 0,0 0 0 0 0,0 0 0 0 0,-2 0 0 0 0,3 0-219 0 0,1 0 0 0 0,0 0 0 0 0,-1 0 0 0 0,1 0-1 0 0,0 0 1 0 0,-1 0 0 0 0,1 0 0 0 0,0 1 0 0 0,-1-1-1 0 0,1 0 1 0 0,0 0 0 0 0,-1 0 0 0 0,1 0 0 0 0,0 1 0 0 0,-1-1-1 0 0,1 0 1 0 0,0 0 0 0 0,0 1 0 0 0,-1-1 0 0 0,1 0 0 0 0,0 1-1 0 0,0-1 1 0 0,-1 1 0 0 0,1 0 2 0 0,0-1 1 0 0,0 1-1 0 0,0 0 1 0 0,0-1-1 0 0,0 1 0 0 0,1 0 1 0 0,-1-1-1 0 0,0 1 0 0 0,0 0 1 0 0,0-1-1 0 0,1 1 1 0 0,-1-1-1 0 0,0 1 0 0 0,1 0 1 0 0,-1-1-1 0 0,0 1 1 0 0,1-1-1 0 0,0 1 0 0 0,0 1 27 0 0,1 0-1 0 0,0-1 0 0 0,-1 0 0 0 0,1 1 0 0 0,0-1 0 0 0,0 0 1 0 0,0 0-1 0 0,0 0 0 0 0,0 0 0 0 0,0 0 0 0 0,0 0 1 0 0,0-1-1 0 0,0 1 0 0 0,0-1 0 0 0,3 1 0 0 0,-3-1-149 0 0,-1 0 0 0 0,0 0 0 0 0,0 1-1 0 0,0-1 1 0 0,0 0 0 0 0,1-1 0 0 0,-1 1-1 0 0,0 0 1 0 0,0 0 0 0 0,0 0 0 0 0,0-1 0 0 0,0 1-1 0 0,0 0 1 0 0,0-1 0 0 0,1 1 0 0 0,-1-1-1 0 0,0 0 1 0 0,0 1 0 0 0,-1-1 0 0 0,1 0 0 0 0,0 1-1 0 0,0-1 1 0 0,0 0 0 0 0,0 0 0 0 0,-1 0-1 0 0,1 0 1 0 0,0 0 0 0 0,-1 0 0 0 0,1 0 0 0 0,0-1-1 0 0,-1 1-11 0 0,0 1 0 0 0,0-1 0 0 0,0 1 0 0 0,-1-1 0 0 0,1 1 0 0 0,0 0 0 0 0,0-1 0 0 0,-1 1 0 0 0,1-1 0 0 0,0 1 0 0 0,0 0 0 0 0,-1-1 0 0 0,1 1 0 0 0,0 0 0 0 0,-1-1 0 0 0,1 1 0 0 0,-1 0 0 0 0,1 0 0 0 0,0-1 0 0 0,-1 1 0 0 0,1 0 0 0 0,-1 0 0 0 0,1 0 0 0 0,-1-1 0 0 0,1 1 0 0 0,-1 0 0 0 0,-18-6 0 0 0,15 5 0 0 0,-1-1-3 0 0,0 1 0 0 0,-1-1 0 0 0,1 1-1 0 0,-1 0 1 0 0,0 0 0 0 0,-8 1 0 0 0,12 0 20 0 0,-1 0 1 0 0,0 1-1 0 0,0-1 1 0 0,1 1 0 0 0,-1 0-1 0 0,0 0 1 0 0,1 0-1 0 0,-1 0 1 0 0,1 0-1 0 0,-1 0 1 0 0,1 1 0 0 0,-1-1-1 0 0,1 1 1 0 0,0 0-1 0 0,-3 2 1 0 0,4-3 51 0 0,1 0 1 0 0,-1 0-1 0 0,0 0 1 0 0,1 0-1 0 0,-1 0 1 0 0,1-1 0 0 0,-1 1-1 0 0,1 0 1 0 0,0 0-1 0 0,-1 0 1 0 0,1 0-1 0 0,0 1 1 0 0,0-1-1 0 0,0 0 1 0 0,0 0-1 0 0,0 0 1 0 0,0 0-1 0 0,0 0 1 0 0,0 0-1 0 0,0 0 1 0 0,0 0-1 0 0,0 0 1 0 0,1 0-1 0 0,-1 0 1 0 0,0 0-1 0 0,1 0 1 0 0,-1 0-1 0 0,1 0 1 0 0,-1 0-1 0 0,1 0 1 0 0,0-1-1 0 0,-1 1 1 0 0,2 2-1 0 0,1-1 163 0 0,-1 1-1 0 0,1-1 0 0 0,-1 1 1 0 0,1-1-1 0 0,0 0 0 0 0,0 0 1 0 0,0 0-1 0 0,6 3 0 0 0,-3-2 48 0 0,1-1 0 0 0,0 0 0 0 0,12 2 0 0 0,-18-4-262 0 0,0 0 0 0 0,0 1 0 0 0,1-1 0 0 0,-1 0 0 0 0,0 0 0 0 0,0 0 0 0 0,1 0 0 0 0,-1 0 0 0 0,0 0 0 0 0,0 0 0 0 0,0 0 0 0 0,1-1 0 0 0,-1 1 0 0 0,0 0 1 0 0,0-1-1 0 0,0 1 0 0 0,0-1 0 0 0,0 1 0 0 0,0-1 0 0 0,0 0 0 0 0,0 1 0 0 0,0-1 0 0 0,0 0 0 0 0,0 0 0 0 0,0 0 0 0 0,0 0 0 0 0,0 1 0 0 0,-1-1 0 0 0,1 0 0 0 0,0-2 0 0 0,0 2-14 0 0,-1-1 1 0 0,0 1-1 0 0,0-1 0 0 0,0 0 0 0 0,0 1 0 0 0,0-1 1 0 0,0 1-1 0 0,0-1 0 0 0,-1 0 0 0 0,1 1 0 0 0,0-1 1 0 0,-1 1-1 0 0,0-1 0 0 0,1 1 0 0 0,-1-1 0 0 0,0 1 1 0 0,0-1-1 0 0,1 1 0 0 0,-3-2 0 0 0,-22-25 61 0 0,19 22-60 0 0,4 5-4 0 0,-27-25 0 0 0,27 25 0 0 0,1 0 0 0 0,-1-1 0 0 0,0 1 0 0 0,0 0 0 0 0,0 0 0 0 0,0 1 0 0 0,0-1 0 0 0,0 0 0 0 0,0 0 0 0 0,0 1 0 0 0,0 0 0 0 0,0-1 0 0 0,-1 1 0 0 0,1 0 0 0 0,-3 0 0 0 0,4 0 0 0 0,1 0 0 0 0,-1 0 0 0 0,1 0 0 0 0,-1 1 0 0 0,1-1 0 0 0,-1 0 0 0 0,0 0 0 0 0,1 0 0 0 0,-1 1 0 0 0,1-1 0 0 0,-1 0 0 0 0,1 1 0 0 0,0-1 0 0 0,-1 0 0 0 0,1 1 0 0 0,-1-1 0 0 0,1 1 0 0 0,-1-1 0 0 0,1 1 0 0 0,0-1 0 0 0,-1 1 0 0 0,1-1 0 0 0,0 1 0 0 0,0-1 0 0 0,-1 1 0 0 0,1 0 0 0 0,0 0 0 0 0,0 1 0 0 0,0-1 0 0 0,-1 0 0 0 0,1 1 0 0 0,1-1 0 0 0,-1 1 0 0 0,0-1 0 0 0,0 1 0 0 0,0-1 0 0 0,1 2 0 0 0,1 2 0 0 0,0 0 0 0 0,0-1 0 0 0,0 0 0 0 0,0 1 0 0 0,4 4 0 0 0,-3-6-692 0 0,0 0 0 0 0,0 1 0 0 0,0-1 0 0 0,0-1-1 0 0,1 1 1 0 0,-1 0 0 0 0,8 3 0 0 0,-3-1-5523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8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33 4143 0 0,'-6'-2'1123'0'0,"1"-6"4677"0"0,38 13 317 0 0,-7 0-4742 0 0,2-2-527 0 0,0-2-1 0 0,0-2 1 0 0,31-3-1 0 0,83-19-305 0 0,-128 20-498 0 0,-6 1-7 0 0,0 1 1 0 0,1 0-1 0 0,-1 0 1 0 0,0 1 0 0 0,18 1-1 0 0,-26-1-35 0 0,0 0-1 0 0,0 0 1 0 0,0 0-1 0 0,1 0 1 0 0,-1 0-1 0 0,0 0 1 0 0,0 0 0 0 0,0 0-1 0 0,1 0 1 0 0,-1 0-1 0 0,0 0 1 0 0,0 0-1 0 0,0 0 1 0 0,0 0-1 0 0,1 1 1 0 0,-1-1-1 0 0,0 0 1 0 0,0 0 0 0 0,0 0-1 0 0,0 0 1 0 0,0 0-1 0 0,1 0 1 0 0,-1 1-1 0 0,0-1 1 0 0,0 0-1 0 0,0 0 1 0 0,0 0 0 0 0,0 0-1 0 0,0 1 1 0 0,0-1-1 0 0,0 0 1 0 0,0 0-1 0 0,1 0 1 0 0,-1 1-1 0 0,0-1 1 0 0,0 0-1 0 0,0 0 1 0 0,-5 7 9 0 0,-11 5-20 0 0,15-12 12 0 0,-43 27 51 0 0,16-11 32 0 0,0 2 0 0 0,-33 27 0 0 0,-45 64-86 0 0,104-107 0 0 0,-2 2 7 0 0,1 1-1 0 0,-1-1 0 0 0,1 0 1 0 0,0 1-1 0 0,0-1 1 0 0,1 1-1 0 0,-1 0 0 0 0,1 0 1 0 0,-2 8-1 0 0,4-12 2 0 0,0 0 0 0 0,0 0-1 0 0,1 0 1 0 0,-1 0 0 0 0,1 0 0 0 0,-1 0-1 0 0,1 0 1 0 0,-1 0 0 0 0,1 0 0 0 0,-1 0-1 0 0,1 0 1 0 0,0 0 0 0 0,0-1 0 0 0,-1 1-1 0 0,1 0 1 0 0,0 0 0 0 0,0-1 0 0 0,0 1-1 0 0,0 0 1 0 0,0-1 0 0 0,0 1-1 0 0,0-1 1 0 0,0 0 0 0 0,0 1 0 0 0,0-1-1 0 0,0 0 1 0 0,0 1 0 0 0,0-1 0 0 0,0 0-1 0 0,2 0 1 0 0,38 3 312 0 0,-36-3-301 0 0,14-2 57 0 0,1 0 1 0 0,0-1-1 0 0,-1-1 1 0 0,1-1 0 0 0,25-10-1 0 0,24-6-283 0 0,-66 22-820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9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15 1375 0 0,'-19'-7'1239'0'0,"17"7"-993"0"0,0-1 0 0 0,0 1-1 0 0,0-1 1 0 0,0 0 0 0 0,-5-4 7127 0 0,22 8-4660 0 0,-2-1-1260 0 0,14 5 1427 0 0,53 5 1 0 0,-51-10-3086 0 0,49-3 0 0 0,-69 1-4834 0 0,-1 1-1712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0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76 919 0 0,'0'0'55'0'0,"-1"0"0"0"0,1 0 0 0 0,0 0 0 0 0,0 0-1 0 0,-1 0 1 0 0,1 1 0 0 0,0-1 0 0 0,0 0 0 0 0,0 0-1 0 0,-1 0 1 0 0,1 1 0 0 0,0-1 0 0 0,0 0 0 0 0,0 0-1 0 0,0 0 1 0 0,0 1 0 0 0,-1-1 0 0 0,1 0 0 0 0,0 0-1 0 0,0 1 1 0 0,0-1 0 0 0,0 0 0 0 0,0 0 0 0 0,0 1-1 0 0,0-1 1 0 0,0 0 0 0 0,0 1 0 0 0,0-1 0 0 0,0 0-1 0 0,0 0 1 0 0,0 1 0 0 0,0-1 0 0 0,0 0 0 0 0,0 0-1 0 0,0 1 1 0 0,1-1 0 0 0,-1 0 0 0 0,0 0 0 0 0,0 1-1 0 0,0-1 1 0 0,0 0 0 0 0,0 0 0 0 0,1 0 0 0 0,-1 1-1 0 0,0-1 1 0 0,0 0 0 0 0,0 0 0 0 0,1 0 0 0 0,-1 0-1 0 0,0 1 1 0 0,0-1 0 0 0,0 0 0 0 0,1 0 0 0 0,-1 0-1 0 0,0 0 1 0 0,0 0 0 0 0,1 0 0 0 0,-1 0 0 0 0,0 0-1 0 0,1 0 1 0 0,-1 0 0 0 0,0 0 0 0 0,0 0 0 0 0,1 0-1 0 0,-1 0 1 0 0,0 0 0 0 0,1 0 0 0 0,18-1 2346 0 0,-17 1-2294 0 0,-1 0-1 0 0,0-1 0 0 0,1 1 0 0 0,-1-1 0 0 0,0 1 0 0 0,0-1 0 0 0,1 0 0 0 0,-1 1 1 0 0,0-1-1 0 0,0 0 0 0 0,0 0 0 0 0,0 0 0 0 0,0 0 0 0 0,0 0 0 0 0,0 0 1 0 0,0 0-1 0 0,-1 0 0 0 0,2-2 0 0 0,-2 3-51 0 0,0 0 1 0 0,0-1-1 0 0,0 1 0 0 0,0 0 0 0 0,0-1 1 0 0,0 1-1 0 0,0-1 0 0 0,0 1 1 0 0,0 0-1 0 0,0-1 0 0 0,0 1 0 0 0,0 0 1 0 0,0-1-1 0 0,0 1 0 0 0,-1 0 1 0 0,1-1-1 0 0,0 1 0 0 0,0 0 0 0 0,0-1 1 0 0,-1 1-1 0 0,1 0 0 0 0,0 0 1 0 0,0-1-1 0 0,-1 1 0 0 0,-15-7 637 0 0,11 6-420 0 0,1 0 0 0 0,0 0 0 0 0,-1 1 0 0 0,1-1 0 0 0,-1 1 0 0 0,1 0 0 0 0,-1 0 0 0 0,1 1 0 0 0,0-1 0 0 0,-1 1 0 0 0,1 0 0 0 0,-1 0 0 0 0,1 0 0 0 0,0 1 0 0 0,-4 2 0 0 0,7-4-244 0 0,1 0 1 0 0,0 0 0 0 0,0 0-1 0 0,-1 1 1 0 0,1-1-1 0 0,0 0 1 0 0,0 0-1 0 0,-1 1 1 0 0,1-1-1 0 0,0 0 1 0 0,0 0-1 0 0,0 1 1 0 0,-1-1-1 0 0,1 0 1 0 0,0 1-1 0 0,0-1 1 0 0,0 0 0 0 0,0 1-1 0 0,0-1 1 0 0,0 0-1 0 0,0 1 1 0 0,0-1-1 0 0,0 0 1 0 0,0 1-1 0 0,0-1 1 0 0,0 0-1 0 0,0 1 1 0 0,0-1-1 0 0,0 0 1 0 0,0 1-1 0 0,0-1 1 0 0,9 10 747 0 0,16 1 390 0 0,-19-10-981 0 0,0 0 0 0 0,-1 0 0 0 0,1-1 0 0 0,0 0 0 0 0,0 0 0 0 0,7-1 0 0 0,-12 1-178 0 0,1-1-1 0 0,-1 1 0 0 0,0 0 1 0 0,1 0-1 0 0,-1-1 0 0 0,0 1 0 0 0,0-1 1 0 0,1 1-1 0 0,-1-1 0 0 0,0 1 0 0 0,0-1 1 0 0,0 0-1 0 0,0 0 0 0 0,0 1 0 0 0,0-1 1 0 0,0 0-1 0 0,0 0 0 0 0,0 0 1 0 0,0 0-1 0 0,0 0 0 0 0,-1 0 0 0 0,1 0 1 0 0,0-1-1 0 0,-1 1 0 0 0,1 0 0 0 0,-1 0 1 0 0,1-1-1 0 0,-1 1 0 0 0,0 0 0 0 0,1 0 1 0 0,-1-1-1 0 0,0-2 0 0 0,0 2-6 0 0,-1 0 0 0 0,0-1 0 0 0,1 1 0 0 0,-1 0 0 0 0,0 0 0 0 0,0 0 0 0 0,0 0 0 0 0,0 0 0 0 0,-1 0 0 0 0,1 0 0 0 0,-1 0 0 0 0,1 0 0 0 0,-1 0 0 0 0,1 0 0 0 0,-4-1 0 0 0,1-1 0 0 0,0 0 0 0 0,-1 1 0 0 0,0 0 0 0 0,0 0 0 0 0,-6-3 0 0 0,7 4 3 0 0,0 1 1 0 0,1 0-1 0 0,-1 1 0 0 0,0-1 1 0 0,0 1-1 0 0,0-1 0 0 0,0 1 0 0 0,0 0 1 0 0,0 1-1 0 0,0-1 0 0 0,0 1 0 0 0,0 0 1 0 0,-5 1-1 0 0,8-2 28 0 0,-1 1 0 0 0,1-1-1 0 0,-1 1 1 0 0,1 0 0 0 0,0-1 0 0 0,-1 1 0 0 0,1 0 0 0 0,0 0-1 0 0,0 0 1 0 0,-1-1 0 0 0,1 1 0 0 0,0 0 0 0 0,0 1 0 0 0,0-1-1 0 0,0 0 1 0 0,0 0 0 0 0,1 0 0 0 0,-1 1 0 0 0,0-1-1 0 0,0 0 1 0 0,1 1 0 0 0,-1-1 0 0 0,1 1 0 0 0,-1-1 0 0 0,1 0-1 0 0,0 1 1 0 0,0-1 0 0 0,-1 1 0 0 0,1-1 0 0 0,0 1 0 0 0,0-1-1 0 0,0 1 1 0 0,1-1 0 0 0,-1 1 0 0 0,0-1 0 0 0,1 1 0 0 0,-1-1-1 0 0,1 2 1 0 0,0 0 40 0 0,1-1 1 0 0,-1 1-1 0 0,1-1 0 0 0,-1 0 1 0 0,1 0-1 0 0,0 1 0 0 0,0-1 1 0 0,0 0-1 0 0,0-1 0 0 0,0 1 1 0 0,0 0-1 0 0,0 0 0 0 0,1-1 1 0 0,-1 0-1 0 0,5 2 0 0 0,-6-2-66 0 0,0 0 0 0 0,0-1-1 0 0,0 1 1 0 0,0-1 0 0 0,0 0 0 0 0,1 1-1 0 0,-1-1 1 0 0,0 0 0 0 0,0 1 0 0 0,1-1-1 0 0,-1 0 1 0 0,0 0 0 0 0,0 0 0 0 0,1 0-1 0 0,-1-1 1 0 0,0 1 0 0 0,0 0 0 0 0,1 0-1 0 0,-1-1 1 0 0,0 1 0 0 0,0-1 0 0 0,0 1-1 0 0,1-1 1 0 0,-1 1 0 0 0,0-1 0 0 0,0 0-1 0 0,0 1 1 0 0,0-1 0 0 0,0 0 0 0 0,0 0-1 0 0,-1 0 1 0 0,1 0 0 0 0,0 0 0 0 0,0 0-1 0 0,1-2 1 0 0,-2 2-5 0 0,0 0 0 0 0,0 0 0 0 0,1 0 0 0 0,-1 0 0 0 0,0 0 0 0 0,0 0 0 0 0,0-1 0 0 0,0 1 0 0 0,0 0 0 0 0,-1 0 0 0 0,1 0 0 0 0,0 0 0 0 0,0 0 0 0 0,-1 0 0 0 0,1 0 0 0 0,-1 0 0 0 0,1 0 0 0 0,-1 0 0 0 0,1 0 0 0 0,-1 0 0 0 0,1 0 0 0 0,-1 0 0 0 0,0 0 0 0 0,0 0 0 0 0,1 0 0 0 0,-1 1 0 0 0,0-1 0 0 0,0 0 0 0 0,0 1 0 0 0,0-1 0 0 0,0 1 0 0 0,-1-1 0 0 0,-3-2 0 0 0,1 0 0 0 0,-1 0 0 0 0,0 1 0 0 0,0 0 0 0 0,-7-2 0 0 0,-2 3 58 0 0,14 1-68 0 0,0 0-1 0 0,0 0 0 0 0,0 0 0 0 0,0 0 1 0 0,0 0-1 0 0,0 1 0 0 0,0-1 0 0 0,1 0 0 0 0,-1 0 1 0 0,0 0-1 0 0,0 0 0 0 0,0 1 0 0 0,0-1 1 0 0,0 0-1 0 0,0 0 0 0 0,0 0 0 0 0,0 0 0 0 0,0 1 1 0 0,0-1-1 0 0,0 0 0 0 0,0 0 0 0 0,0 0 0 0 0,0 1 1 0 0,0-1-1 0 0,0 0 0 0 0,0 0 0 0 0,0 0 1 0 0,0 0-1 0 0,0 1 0 0 0,0-1 0 0 0,0 0 0 0 0,0 0 1 0 0,-1 0-1 0 0,1 0 0 0 0,0 0 0 0 0,0 1 1 0 0,0-1-1 0 0,0 0 0 0 0,0 0 0 0 0,0 0 0 0 0,0 0 1 0 0,-1 0-1 0 0,1 0 0 0 0,0 1 0 0 0,0-1 1 0 0,0 0-1 0 0,0 0 0 0 0,-1 0 0 0 0,1 0 0 0 0,0 0 1 0 0,0 0-1 0 0,0 0 0 0 0,0 0 0 0 0,-1 0 1 0 0,1 0-1 0 0,0 0 0 0 0,0 0 0 0 0,0 0 0 0 0,-1 0 1 0 0,1 0-1 0 0,0 0 0 0 0,0 0 0 0 0,0 0 1 0 0,0 0-1 0 0,-1 0 0 0 0,1 0 0 0 0,4 2-717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1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55 3223 0 0,'0'0'181'0'0,"-1"0"1"0"0,1 0-1 0 0,0 0 0 0 0,0 0 0 0 0,-1-1 0 0 0,1 1 0 0 0,0 0 0 0 0,0 0 0 0 0,0-1 0 0 0,-1 1 0 0 0,1 0 0 0 0,0 0 0 0 0,0-1 0 0 0,0 1 0 0 0,0 0 0 0 0,-1-1 0 0 0,1 1 0 0 0,0 0 0 0 0,0 0 0 0 0,0-1 0 0 0,0 1 0 0 0,0 0 0 0 0,0-1 0 0 0,0 1 1 0 0,0 0-1 0 0,0-1 0 0 0,0 1 0 0 0,0 0 0 0 0,0-1 0 0 0,0 1 0 0 0,0 0 0 0 0,0 0 0 0 0,1-1 0 0 0,10-3 3297 0 0,24 3-620 0 0,-28 2-2054 0 0,48-2 618 0 0,0-3 0 0 0,0-1-1 0 0,72-18 1 0 0,-123 22-1410 0 0,3-1 19 0 0,1 0-1 0 0,-1 1 0 0 0,0 0 1 0 0,0 0-1 0 0,0 1 1 0 0,10 0-1 0 0,-17 0-29 0 0,0 0-1 0 0,0 0 0 0 0,0 0 1 0 0,0 0-1 0 0,1 0 0 0 0,-1 0 1 0 0,0 0-1 0 0,0 0 1 0 0,0 0-1 0 0,0 0 0 0 0,1 0 1 0 0,-1 0-1 0 0,0 0 0 0 0,0 0 1 0 0,0 0-1 0 0,0 1 0 0 0,0-1 1 0 0,0 0-1 0 0,1 0 1 0 0,-1 0-1 0 0,0 0 0 0 0,0 0 1 0 0,0 0-1 0 0,0 1 0 0 0,0-1 1 0 0,0 0-1 0 0,0 0 1 0 0,0 0-1 0 0,0 0 0 0 0,0 1 1 0 0,0-1-1 0 0,1 0 0 0 0,-1 0 1 0 0,0 0-1 0 0,0 0 1 0 0,0 1-1 0 0,0-1 0 0 0,0 0 1 0 0,0 0-1 0 0,-1 0 0 0 0,1 0 1 0 0,0 1-1 0 0,-5 8 37 0 0,-11 6 34 0 0,-74 48 166 0 0,-11 9-208 0 0,91-63-10 0 0,0 0-1 0 0,0 1 1 0 0,0 0-1 0 0,2 1 1 0 0,-1 0 0 0 0,-11 20-1 0 0,18-28-9 0 0,1-1-1 0 0,-1 1 0 0 0,1 0 1 0 0,0 0-1 0 0,0 0 0 0 0,0 0 1 0 0,1 0-1 0 0,-1 0 0 0 0,1 0 1 0 0,-1 0-1 0 0,1 0 0 0 0,0 0 1 0 0,0 0-1 0 0,1 5 1 0 0,-1-6-9 0 0,1 0 0 0 0,0 0 1 0 0,0 0-1 0 0,0-1 1 0 0,0 1-1 0 0,0 0 1 0 0,0 0-1 0 0,0-1 1 0 0,1 1-1 0 0,-1-1 1 0 0,1 1-1 0 0,-1-1 1 0 0,1 0-1 0 0,-1 1 0 0 0,1-1 1 0 0,0 0-1 0 0,-1 0 1 0 0,1 0-1 0 0,0 0 1 0 0,0 0-1 0 0,0-1 1 0 0,2 1-1 0 0,4 1 33 0 0,0 0 0 0 0,0-1 0 0 0,0 0 0 0 0,0 0 0 0 0,0-1 0 0 0,-1 0 0 0 0,14-2-1 0 0,56-12 269 0 0,-69 12-337 0 0,-1 1-4 0 0,-1-1 0 0 0,1-1-1 0 0,-1 0 1 0 0,0 0 0 0 0,9-5-1 0 0,3-4-3219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1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 1375 0 0,'39'-3'10092'0'0,"3"-2"-4473"0"0,-17 1-4547 0 0,0 2 0 0 0,1 0 0 0 0,30 3 0 0 0,-28 2-813 0 0,-14-1-1424 0 0,1 0-3773 0 0,-1-1-1721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3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27 5063 0 0,'0'0'231'0'0,"0"-1"-1"0"0,0 0 1 0 0,0 0-1 0 0,0 0 0 0 0,0 1 1 0 0,0-1-1 0 0,0 0 1 0 0,0 0-1 0 0,0 0 0 0 0,0 1 1 0 0,-1-1-1 0 0,1 0 0 0 0,0 0 1 0 0,0 1-1 0 0,-1-1 1 0 0,1 0-1 0 0,-1 0 0 0 0,0 0 1 0 0,1 1-50 0 0,0 0 0 0 0,-1 0 0 0 0,1 1 0 0 0,-1-1 0 0 0,1 0 1 0 0,0 0-1 0 0,-1 0 0 0 0,1 1 0 0 0,-1-1 0 0 0,1 0 0 0 0,0 1 0 0 0,0-1 1 0 0,-1 0-1 0 0,1 1 0 0 0,0-1 0 0 0,-1 0 0 0 0,1 1 0 0 0,0-1 0 0 0,0 0 1 0 0,0 1-1 0 0,0-1 0 0 0,-1 1 0 0 0,-1 3 447 0 0,1 0 0 0 0,-1 0 0 0 0,1 0 0 0 0,-1 0 0 0 0,0 8 0 0 0,2-11-543 0 0,0 1 0 0 0,0 0 0 0 0,1-1 1 0 0,-1 1-1 0 0,1 0 0 0 0,-1-1 0 0 0,1 1 0 0 0,-1-1 0 0 0,1 1 0 0 0,0-1 0 0 0,0 1 0 0 0,0-1 0 0 0,0 1 0 0 0,0-1 0 0 0,0 0 1 0 0,0 1-1 0 0,0-1 0 0 0,1 0 0 0 0,-1 0 0 0 0,0 0 0 0 0,1 0 0 0 0,1 1 0 0 0,0-1-59 0 0,0 1-1 0 0,0-1 1 0 0,0 1-1 0 0,0-1 1 0 0,1 0-1 0 0,-1 0 1 0 0,0-1-1 0 0,1 1 1 0 0,-1-1-1 0 0,4 1 1 0 0,-5-1-16 0 0,-2-1-10 0 0,0 1 0 0 0,0 0 0 0 0,0 0 0 0 0,0-1 0 0 0,0 1 0 0 0,0 0 0 0 0,0 0 0 0 0,-1-1 0 0 0,1 1 0 0 0,0 0 0 0 0,0 0 0 0 0,0 0 0 0 0,0-1 0 0 0,0 1 0 0 0,0 0 0 0 0,0 0 0 0 0,-1 0 0 0 0,1-1 0 0 0,0 1 0 0 0,0 0 0 0 0,0 0 0 0 0,0 0 0 0 0,-1 0 0 0 0,1-1 0 0 0,0 1 0 0 0,0 0 0 0 0,0 0 0 0 0,-1 0 0 0 0,1 0 0 0 0,0 0 0 0 0,0 0 0 0 0,0 0 0 0 0,-1 0 0 0 0,1 0 0 0 0,0 0 0 0 0,-9-4 0 0 0,9 4 0 0 0,-4-2 8 0 0,-40-12 517 0 0,40 13-477 0 0,0 0 0 0 0,1 1 1 0 0,-1-1-1 0 0,0 1 0 0 0,1 0 1 0 0,-1 0-1 0 0,0 0 0 0 0,0 1 1 0 0,1-1-1 0 0,-5 2 0 0 0,8-2-36 0 0,-1 0 0 0 0,1 0 1 0 0,0 0-1 0 0,0 0 0 0 0,0 0 0 0 0,0 0 0 0 0,0 0 0 0 0,-1 0 0 0 0,1 0 1 0 0,0 0-1 0 0,0 0 0 0 0,0 0 0 0 0,0 0 0 0 0,0 0 0 0 0,-1 1 0 0 0,1-1 0 0 0,0 0 1 0 0,0 0-1 0 0,0 0 0 0 0,0 0 0 0 0,0 0 0 0 0,0 0 0 0 0,0 0 0 0 0,0 1 1 0 0,0-1-1 0 0,-1 0 0 0 0,1 0 0 0 0,0 0 0 0 0,0 0 0 0 0,0 0 0 0 0,0 1 0 0 0,0-1 1 0 0,0 0-1 0 0,0 0 0 0 0,0 0 0 0 0,0 0 0 0 0,0 0 0 0 0,0 1 0 0 0,0-1 1 0 0,0 0-1 0 0,0 0 0 0 0,0 0 0 0 0,0 0 0 0 0,0 1 0 0 0,0-1 0 0 0,0 0 1 0 0,8 6 351 0 0,10 3 2 0 0,-10-7-337 0 0,1 0 0 0 0,0 0 0 0 0,11 0 0 0 0,-18-2-24 0 0,1 1 0 0 0,-1-1 0 0 0,1 0 0 0 0,-1 0 0 0 0,1-1 0 0 0,-1 1 0 0 0,1 0 0 0 0,-1-1-1 0 0,1 0 1 0 0,-1 0 0 0 0,1 1 0 0 0,-1-1 0 0 0,0 0 0 0 0,1-1 0 0 0,3-1 0 0 0,-6 2-5 0 0,0 0 0 0 0,1 0 0 0 0,-1 0 0 0 0,0 1 0 0 0,1-1 0 0 0,-1 0 0 0 0,0 0 0 0 0,0 0 0 0 0,1 1 0 0 0,-1-1 0 0 0,0 0 0 0 0,0 0 0 0 0,0 0 0 0 0,0 0 0 0 0,0 0 0 0 0,0 1 0 0 0,-1-1 0 0 0,1 0 0 0 0,0 0 0 0 0,0 0 0 0 0,-1 0 0 0 0,1 1 0 0 0,0-1 0 0 0,-1 0 0 0 0,1 0 0 0 0,-1 1 0 0 0,1-1 0 0 0,-1 0 0 0 0,1 1 0 0 0,-1-1 0 0 0,1 0 0 0 0,-1 1 0 0 0,0-1 0 0 0,-1 0 0 0 0,-23-20 0 0 0,24 20 0 0 0,-4-2 0 0 0,-1 0 0 0 0,0 0 0 0 0,1 0 0 0 0,-1 1 0 0 0,0 0 0 0 0,0 0 0 0 0,0 0 0 0 0,-7 0 0 0 0,10 1 0 0 0,0 1 0 0 0,1 0 0 0 0,-1-1 0 0 0,1 1 0 0 0,-1 0 0 0 0,0 0 0 0 0,1 1 0 0 0,-1-1 0 0 0,0 0 0 0 0,1 1 0 0 0,-1 0 0 0 0,1 0 0 0 0,-1-1 0 0 0,1 1 0 0 0,-1 1 0 0 0,1-1 0 0 0,0 0 0 0 0,-1 1 0 0 0,1-1 0 0 0,0 1 0 0 0,-3 2 0 0 0,5-3 3 0 0,-1-1 0 0 0,1 1 1 0 0,-1-1-1 0 0,1 1 0 0 0,-1 0 0 0 0,1-1 0 0 0,0 1 0 0 0,-1 0 0 0 0,1-1 1 0 0,0 1-1 0 0,0 0 0 0 0,-1-1 0 0 0,1 1 0 0 0,0 0 0 0 0,0 0 1 0 0,0-1-1 0 0,0 1 0 0 0,0 0 0 0 0,0 0 0 0 0,0-1 0 0 0,0 1 0 0 0,0 0 1 0 0,0-1-1 0 0,1 1 0 0 0,-1 0 0 0 0,1 1 0 0 0,0-1 13 0 0,0 0-1 0 0,0 1 1 0 0,0-1-1 0 0,0 0 1 0 0,0 0 0 0 0,0 0-1 0 0,1 0 1 0 0,-1 0-1 0 0,0 0 1 0 0,1 0 0 0 0,2 1-1 0 0,2 1 40 0 0,1-1-1 0 0,-1 1 0 0 0,1-1 1 0 0,11 1-1 0 0,-10-2-50 0 0,1 0-1 0 0,-1-1 1 0 0,9 0-1 0 0,-15 0 0 0 0,0 0 0 0 0,0 0 0 0 0,0 0 0 0 0,-1-1 0 0 0,1 1 0 0 0,0-1-1 0 0,0 1 1 0 0,0-1 0 0 0,-1 1 0 0 0,1-1 0 0 0,0 0 0 0 0,-1 0 0 0 0,1 0 0 0 0,-1 0 0 0 0,1 0-1 0 0,-1 0 1 0 0,1 0 0 0 0,-1 0 0 0 0,0-1 0 0 0,2-1 0 0 0,-3 2-1 0 0,1 0 0 0 0,-1-1-1 0 0,0 1 1 0 0,0 0 0 0 0,0-1 0 0 0,0 1 0 0 0,0 0 0 0 0,0-1 0 0 0,0 1 0 0 0,0 0-1 0 0,0-1 1 0 0,-1 1 0 0 0,1 0 0 0 0,-1 0 0 0 0,1-1 0 0 0,-1 1 0 0 0,1 0 0 0 0,-1 0-1 0 0,1 0 1 0 0,-1-1 0 0 0,0 1 0 0 0,0 0 0 0 0,0 0 0 0 0,0 0 0 0 0,0 1-1 0 0,0-1 1 0 0,0 0 0 0 0,0 0 0 0 0,0 0 0 0 0,-1 0 0 0 0,-3-2-3 0 0,1 0 0 0 0,0 0 1 0 0,-1 1-1 0 0,1 0 0 0 0,-1 0 1 0 0,-8-3-1 0 0,-27-1 1 0 0,38 6 0 0 0,0 0 0 0 0,0 0 0 0 0,0 0 0 0 0,0 0 0 0 0,-1 0 0 0 0,1 1 0 0 0,0-1 0 0 0,0 1 0 0 0,0 0 0 0 0,0-1 0 0 0,0 1 0 0 0,0 0 0 0 0,0 0 0 0 0,0 0 0 0 0,0 0 0 0 0,-1 2 0 0 0,2-2 0 0 0,1-1 0 0 0,-1 0 0 0 0,1 1 0 0 0,0-1 0 0 0,-1 1 0 0 0,1-1 0 0 0,0 1 0 0 0,-1-1 0 0 0,1 1 0 0 0,0-1 0 0 0,0 1 0 0 0,-1-1 0 0 0,1 1 0 0 0,0 0 0 0 0,0-1 0 0 0,0 1 0 0 0,0-1 0 0 0,0 1 0 0 0,0 0 0 0 0,0-1 0 0 0,0 1 0 0 0,0-1 0 0 0,0 1 0 0 0,0-1 0 0 0,0 1 0 0 0,1 1 0 0 0,-1-1 0 0 0,1 0 0 0 0,0 1 0 0 0,0-1 0 0 0,0 0 0 0 0,0 0 0 0 0,0 1 0 0 0,0-1 0 0 0,0 0 0 0 0,0 0 0 0 0,2 1 0 0 0,2 1 0 0 0,0 0 0 0 0,0 0 0 0 0,0-1 0 0 0,9 4 0 0 0,25 2 0 0 0,-37-7 0 0 0,1-1 0 0 0,0 0 0 0 0,0 0 0 0 0,-1 0 0 0 0,1 0 0 0 0,0 0 0 0 0,0 0 0 0 0,0-1 0 0 0,-1 0 0 0 0,1 1 0 0 0,5-3 0 0 0,-8 3 0 0 0,0 0 0 0 0,0 0 0 0 0,0 0 0 0 0,0 0 0 0 0,0 0 0 0 0,1-1 0 0 0,-1 1 0 0 0,0 0 0 0 0,0 0 0 0 0,0 0 0 0 0,0 0 0 0 0,0 0 0 0 0,0 0 0 0 0,0 0 0 0 0,0 0 0 0 0,1-1 0 0 0,-1 1 0 0 0,0 0 0 0 0,0 0 0 0 0,0 0 0 0 0,0 0 0 0 0,0 0 0 0 0,0-1 0 0 0,0 1 0 0 0,0 0 0 0 0,0 0 0 0 0,0 0 0 0 0,0 0 0 0 0,0 0 0 0 0,0-1 0 0 0,0 1 0 0 0,0 0 0 0 0,0 0 0 0 0,0 0 0 0 0,0 0 0 0 0,0 0 0 0 0,0-1 0 0 0,0 1 0 0 0,0 0 0 0 0,0 0 0 0 0,0 0 0 0 0,-1 0 0 0 0,1-1 0 0 0,-8-4 0 0 0,-10-2 0 0 0,12 5-5 0 0,0 1-1 0 0,0 0 1 0 0,1 0 0 0 0,-1 0-1 0 0,0 0 1 0 0,0 1 0 0 0,0 0-1 0 0,0 0 1 0 0,-7 2 0 0 0,12-1-266 0 0,1 0-69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4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26 3679 0 0,'-7'-4'2040'0'0,"-3"-1"3904"0"0,10 5-5771 0 0,1-1 0 0 0,-1 1 0 0 0,0 0-1 0 0,1-1 1 0 0,-1 1 0 0 0,1 0 0 0 0,-1 0-1 0 0,0 0 1 0 0,1-1 0 0 0,-1 1-1 0 0,1 0 1 0 0,-1 0 0 0 0,1 0 0 0 0,-1 0-1 0 0,1 0 1 0 0,-1 0 0 0 0,1 0 0 0 0,-1 0-1 0 0,0 0 1 0 0,1 0 0 0 0,-1 0 0 0 0,1 0-1 0 0,-1 0 1 0 0,1 0 0 0 0,-1 0 0 0 0,1 1-1 0 0,139-8 5599 0 0,-46 1-5078 0 0,-93 6-683 0 0,15-1 37 0 0,-1 0 0 0 0,1 1 0 0 0,-1 1 0 0 0,0 1 0 0 0,1 0 0 0 0,16 5 0 0 0,-35-5-28 0 0,-1 0 1 0 0,0 0-1 0 0,0 0 1 0 0,0-1 0 0 0,-5 2-1 0 0,-14 6 10 0 0,1 0 0 0 0,0 1 0 0 0,0 1-1 0 0,1 2 1 0 0,1 0 0 0 0,0 1 0 0 0,1 0 0 0 0,1 2-1 0 0,-28 29 1 0 0,38-35-29 0 0,0 1 0 0 0,0-1 0 0 0,2 1 0 0 0,-9 17 0 0 0,13-25 0 0 0,0 1 0 0 0,1 1 0 0 0,-1-1 0 0 0,1 0 0 0 0,0 0 0 0 0,0 0 0 0 0,0 1 0 0 0,0-1 0 0 0,1 0 0 0 0,0 1 0 0 0,0-1 0 0 0,0 1 0 0 0,1-1 0 0 0,-1 0 0 0 0,1 1 0 0 0,2 6 0 0 0,-2-9 5 0 0,0 0 1 0 0,0-1-1 0 0,0 1 0 0 0,0 0 1 0 0,0 0-1 0 0,1-1 0 0 0,-1 1 1 0 0,0-1-1 0 0,1 1 0 0 0,0-1 1 0 0,-1 1-1 0 0,1-1 0 0 0,0 0 1 0 0,0 0-1 0 0,-1 0 0 0 0,1 0 1 0 0,3 1-1 0 0,-1-1 21 0 0,1 0 1 0 0,-1 0-1 0 0,1 0 1 0 0,-1-1-1 0 0,1 1 1 0 0,-1-1-1 0 0,9-1 1 0 0,4-1 54 0 0,-1-1 0 0 0,1-1 0 0 0,20-8 0 0 0,-35 11-81 0 0,32-10-276 0 0,34-17 0 0 0,-68 28 226 0 0,0 0-1 0 0,0 0 1 0 0,0 0 0 0 0,0 0 0 0 0,0 0-1 0 0,0 0 1 0 0,0 0 0 0 0,-1 0-1 0 0,1 0 1 0 0,0-1-1309 0 0,0 1 1309 0 0,0 0-1 0 0,0 0 1 0 0,0-1 0 0 0,0 1-1 0 0,0 0 1 0 0,0 0 0 0 0,0 0-1 0 0,0 0 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00:01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38 1375 0 0,'-4'-2'392'0'0,"0"1"-1"0"0,0 0 0 0 0,0 0 0 0 0,0 0 0 0 0,-8 0 1 0 0,-11-2 2104 0 0,16 1-1900 0 0,-9-3 8027 0 0,33 2-3467 0 0,60-5-3394 0 0,40-2-1095 0 0,-55 11-386 0 0,62 9-1 0 0,-32-1-105 0 0,-90-9-174 0 0,-1 0 0 0 0,0 0 0 0 0,1 0 0 0 0,-1 0 0 0 0,0 0 0 0 0,1 0 0 0 0,-1 1 1 0 0,0-1-1 0 0,1 0 0 0 0,-1 1 0 0 0,0-1 0 0 0,0 1 0 0 0,1 0 0 0 0,-1-1 0 0 0,0 1 0 0 0,0 0 0 0 0,0 0 0 0 0,0 0 0 0 0,1 1 0 0 0,-1-1 1 0 0,-1 0-1 0 0,0 0 1 0 0,0 0-1 0 0,0 0 1 0 0,0 0-1 0 0,0 0 1 0 0,-1 0-1 0 0,1 0 1 0 0,0 0-1 0 0,0 0 1 0 0,-1 0-1 0 0,1 0 1 0 0,-1 0-1 0 0,1 0 1 0 0,-1 0-1 0 0,1 0 1 0 0,-1 0-1 0 0,1-1 1 0 0,-1 1-1 0 0,0 0 1 0 0,1 0-1 0 0,-1-1 1 0 0,0 1-1 0 0,0 0 1 0 0,-1 0-1 0 0,-24 23 77 0 0,-2-2-1 0 0,-38 25 1 0 0,-24 19 53 0 0,26-13 69 0 0,-104 113 0 0 0,167-165-209 0 0,0-1 0 0 0,1 1 0 0 0,-1 0 0 0 0,1-1-1 0 0,-1 1 1 0 0,1 0 0 0 0,-1-1 0 0 0,1 1 0 0 0,-1 0 0 0 0,1 0 0 0 0,0-1 0 0 0,-1 1-1 0 0,1 0 1 0 0,0 0 0 0 0,0 0 0 0 0,0-1 0 0 0,0 1 0 0 0,-1 0 0 0 0,1 0 0 0 0,0 0-1 0 0,0 0 1 0 0,0 0 0 0 0,1-1 0 0 0,-1 1 0 0 0,0 2 0 0 0,1-2 61 0 0,0 0 0 0 0,0 0 0 0 0,0-1 1 0 0,-1 1-1 0 0,1 0 0 0 0,0 0 0 0 0,0 0 0 0 0,0-1 1 0 0,0 1-1 0 0,0 0 0 0 0,1-1 0 0 0,-1 1 0 0 0,0-1 1 0 0,0 1-1 0 0,2-1 0 0 0,4 2 278 0 0,0-1 1 0 0,-1 0-1 0 0,1 0 0 0 0,14 0 0 0 0,13-4-395 0 0,1-1-1 0 0,-2-2 1 0 0,1-1-1 0 0,-1-1 1 0 0,47-19-1 0 0,-72 23 75 0 0,0 0 0 0 0,0 0 1 0 0,-1-1-1 0 0,1 1 0 0 0,-1-2 0 0 0,12-10 0 0 0,-19 16-39 0 0,0 0 1 0 0,0 0-1 0 0,0-1 0 0 0,0 1 0 0 0,0 0 0 0 0,0 0 1 0 0,0-1-1 0 0,0 1 0 0 0,0 0 0 0 0,0-1 1 0 0,0 1-1 0 0,0 0 0 0 0,0 0 0 0 0,0-1 0 0 0,0 1 1 0 0,0 0-1 0 0,0 0 0 0 0,0-1 0 0 0,0 1 0 0 0,0 0 1 0 0,0 0-1 0 0,0-1 0 0 0,0 1 0 0 0,0 0 1 0 0,-1 0-1 0 0,1-1 0 0 0,0 1 0 0 0,0 0 0 0 0,0 0 1 0 0,0 0-1 0 0,-1-1 0 0 0,1 1 0 0 0,0 0 1 0 0,0 0-1 0 0,-1 0 0 0 0,1 0 0 0 0,0 0 0 0 0,0-1 1 0 0,0 1-1 0 0,-1 0 0 0 0,1 0 0 0 0,0 0 1 0 0,-1 0-1 0 0,1 0 0 0 0,0 0 0 0 0,0 0 0 0 0,-1 0 1 0 0,1 0-1 0 0,0 0 0 0 0,-16-4-3909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4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26 7887 0 0,'0'0'76'0'0,"0"0"-1"0"0,0 0 0 0 0,0 0 0 0 0,1 0 0 0 0,-1-1 1 0 0,0 1-1 0 0,0 0 0 0 0,0 0 0 0 0,0 0 1 0 0,0 0-1 0 0,0 0 0 0 0,0 0 0 0 0,0 0 0 0 0,0 0 1 0 0,0 0-1 0 0,0-1 0 0 0,0 1 0 0 0,0 0 1 0 0,0 0-1 0 0,0 0 0 0 0,1 0 0 0 0,-1 0 0 0 0,0 0 1 0 0,0 0-1 0 0,0-1 0 0 0,0 1 0 0 0,0 0 1 0 0,0 0-1 0 0,-1 0 0 0 0,1 0 0 0 0,0 0 0 0 0,0 0 1 0 0,0-1-1 0 0,0 1 0 0 0,0 0 0 0 0,0 0 1 0 0,0 0-1 0 0,0 0 0 0 0,0 0 0 0 0,0 0 0 0 0,0 0 1 0 0,0 0-1 0 0,0 0 0 0 0,0-1 0 0 0,0 1 1 0 0,-1 0-1 0 0,1 0 0 0 0,0 0 0 0 0,0 0 0 0 0,0 0 1 0 0,0 0-1 0 0,0 0 0 0 0,0 0 0 0 0,0 0 0 0 0,0 0 1 0 0,-1 0-1 0 0,1 0 0 0 0,0 0 0 0 0,0 0 1 0 0,0 0-1 0 0,18-5 3666 0 0,25 0 880 0 0,40 0-2736 0 0,76 0-3133 0 0,-138 5-6412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45.389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541 192 3223 0 0,'2'-1'212'0'0,"-1"-1"-1"0"0,1 1 0 0 0,-1-1 0 0 0,0 0 1 0 0,0 1-1 0 0,0-1 0 0 0,0 0 0 0 0,0 0 0 0 0,0 0 1 0 0,0 1-1 0 0,0-1 0 0 0,-1 0 0 0 0,1 0 1 0 0,-1 0-1 0 0,0 0 0 0 0,1 0 0 0 0,-1 0 1 0 0,0-4-1 0 0,-1 3 25 0 0,1 0 1 0 0,-1 0-1 0 0,0 0 1 0 0,0 0-1 0 0,0 0 1 0 0,0 1 0 0 0,-1-1-1 0 0,1 0 1 0 0,-1 1-1 0 0,1-1 1 0 0,-4-3-1 0 0,1 1-1 0 0,0 1-1 0 0,0 0 0 0 0,-1 0 0 0 0,1 0 0 0 0,-1 0 0 0 0,0 1 0 0 0,0 0 1 0 0,-1 0-1 0 0,1 0 0 0 0,0 0 0 0 0,-1 1 0 0 0,-6-2 0 0 0,3 3-119 0 0,1 0 0 0 0,0 0-1 0 0,0 1 1 0 0,0 0-1 0 0,-1 1 1 0 0,1 0 0 0 0,0 0-1 0 0,0 1 1 0 0,0 0-1 0 0,0 0 1 0 0,0 1 0 0 0,1 0-1 0 0,-1 0 1 0 0,1 1-1 0 0,0 0 1 0 0,0 0 0 0 0,0 0-1 0 0,0 1 1 0 0,1 0 0 0 0,0 1-1 0 0,-11 12 1 0 0,9-9 34 0 0,0 0 0 0 0,1 0 0 0 0,0 1 1 0 0,1 1-1 0 0,0-1 0 0 0,0 1 0 0 0,1 0 1 0 0,1 0-1 0 0,0 0 0 0 0,0 1 0 0 0,1-1 1 0 0,1 1-1 0 0,0 0 0 0 0,-1 19 0 0 0,3-22-86 0 0,0 0 0 0 0,1 1 0 0 0,0-1 0 0 0,1 0-1 0 0,0 0 1 0 0,0 0 0 0 0,1 0 0 0 0,0-1 0 0 0,1 1 0 0 0,0-1-1 0 0,0 1 1 0 0,6 8 0 0 0,-5-11-27 0 0,-1-1 0 0 0,1 1 0 0 0,0-1 0 0 0,1 0 0 0 0,-1 0 0 0 0,1-1 0 0 0,0 0 0 0 0,0 0 0 0 0,0 0 0 0 0,1-1 0 0 0,-1 1 0 0 0,1-2 0 0 0,0 1 0 0 0,0-1 0 0 0,14 3 1 0 0,-4-2 18 0 0,1-2 1 0 0,-1 0 0 0 0,0-1 0 0 0,1 0 0 0 0,-1-1 0 0 0,0-2 0 0 0,1 1 0 0 0,-1-2 0 0 0,-1 0 0 0 0,1-1 0 0 0,19-9 0 0 0,-23 9-9 0 0,-1-1 0 0 0,0-1 0 0 0,0 0 0 0 0,0 0 0 0 0,-1-1 0 0 0,0-1 0 0 0,0 0 0 0 0,-1 0 0 0 0,0-1 0 0 0,-1 0 0 0 0,0-1 0 0 0,-1 0 0 0 0,0 0 0 0 0,10-20 0 0 0,-15 25-41 0 0,0-1 0 0 0,-1 1 1 0 0,0-1-1 0 0,0 0 0 0 0,0 1 1 0 0,-1-1-1 0 0,0 0 0 0 0,0 0 1 0 0,-1 0-1 0 0,0 0 0 0 0,0 0 1 0 0,-1 0-1 0 0,0 0 1 0 0,0 0-1 0 0,0 0 0 0 0,-1 0 1 0 0,0 0-1 0 0,-1 1 0 0 0,1-1 1 0 0,-1 1-1 0 0,0 0 0 0 0,-1 0 1 0 0,0 0-1 0 0,0 0 1 0 0,0 0-1 0 0,0 1 0 0 0,-1 0 1 0 0,0 0-1 0 0,0 0 0 0 0,0 0 1 0 0,-1 1-1 0 0,0 0 0 0 0,0 0 1 0 0,-12-5-1 0 0,5 3-2 0 0,-1 1 0 0 0,0 1 0 0 0,0 0 0 0 0,0 1 0 0 0,0 0 0 0 0,-1 1-1 0 0,1 1 1 0 0,-21 0 0 0 0,15 2 9 0 0,1 1 0 0 0,-1 1 0 0 0,1 1 0 0 0,-1 0-1 0 0,-31 13 1 0 0,27-7-3 0 0,1 1 1 0 0,0 1-1 0 0,1 0 0 0 0,1 2 0 0 0,0 1 0 0 0,0 0 0 0 0,2 1 1 0 0,0 2-1 0 0,1 0 0 0 0,-16 20 0 0 0,26-27-10 0 0,1 0 0 0 0,0 0 0 0 0,0 0 0 0 0,1 1 0 0 0,1 0 0 0 0,0 0 0 0 0,1 1 0 0 0,0-1 0 0 0,1 1 0 0 0,0 0 0 0 0,-1 18 0 0 0,3-24 0 0 0,1-1 0 0 0,0 1 0 0 0,0-1 0 0 0,1 1 0 0 0,0-1 0 0 0,0 1 0 0 0,0-1 0 0 0,1 1 0 0 0,0-1 0 0 0,0 0 0 0 0,1 0 0 0 0,-1 0 0 0 0,1 0 0 0 0,1-1 0 0 0,-1 1 0 0 0,1-1 0 0 0,0 1 0 0 0,0-1 0 0 0,1-1 0 0 0,-1 1 0 0 0,1-1 0 0 0,0 1 0 0 0,0-1 0 0 0,10 5 0 0 0,-3-3 0 0 0,0 0 0 0 0,0-2 0 0 0,0 1 0 0 0,1-1 0 0 0,0-1 0 0 0,0-1 0 0 0,17 2 0 0 0,-4-2 0 0 0,0-1 0 0 0,46-4 0 0 0,-52 0 0 0 0,0-1 0 0 0,0 0 0 0 0,0-1 0 0 0,0-1 0 0 0,-1-1 0 0 0,0-1 0 0 0,0 0 0 0 0,32-22 0 0 0,-40 23 0 0 0,-1 0 0 0 0,1-1 0 0 0,-2-1 0 0 0,1 0 0 0 0,-1 0 0 0 0,-1-1 0 0 0,0 0 0 0 0,0 0 0 0 0,-1-1 0 0 0,0 0 0 0 0,-1 0 0 0 0,0-1 0 0 0,-1 1 0 0 0,0-1 0 0 0,4-17 0 0 0,-7 22 0 0 0,-1-1 0 0 0,0 1 0 0 0,0-1 0 0 0,-1 0 0 0 0,0 0 0 0 0,0 1 0 0 0,-1-1 0 0 0,0 0 0 0 0,0 1 0 0 0,0-1 0 0 0,-1 1 0 0 0,-1-1 0 0 0,1 1 0 0 0,-1 0 0 0 0,0 0 0 0 0,-1 0 0 0 0,0 0 0 0 0,0 1 0 0 0,0-1 0 0 0,-6-5 0 0 0,1 2 0 0 0,-1 1 0 0 0,0 0 0 0 0,0 0 0 0 0,0 1 0 0 0,-1 1 0 0 0,-1-1 0 0 0,1 2 0 0 0,-1 0 0 0 0,0 0 0 0 0,-24-7 0 0 0,16 8 0 0 0,0 0 0 0 0,0 1 0 0 0,0 1 0 0 0,-1 1 0 0 0,1 1 0 0 0,-1 1 0 0 0,1 1 0 0 0,-1 0 0 0 0,1 2 0 0 0,-22 5 0 0 0,28-5 0 0 0,0 1 0 0 0,-1 1 0 0 0,1 0 0 0 0,1 1 0 0 0,-1 1 0 0 0,1 0 0 0 0,0 0 0 0 0,1 2 0 0 0,0-1 0 0 0,0 1 0 0 0,1 1 0 0 0,0 0 0 0 0,1 1 0 0 0,-15 19 0 0 0,21-24-2 0 0,0 0 1 0 0,1 0-1 0 0,-1 0 0 0 0,1 0 0 0 0,1 0 1 0 0,-1 1-1 0 0,1 0 0 0 0,0-1 0 0 0,1 1 0 0 0,-1 0 1 0 0,2 0-1 0 0,-1 0 0 0 0,1 0 0 0 0,0 0 1 0 0,0 0-1 0 0,0 0 0 0 0,1-1 0 0 0,0 1 0 0 0,1 0 1 0 0,0 0-1 0 0,0-1 0 0 0,0 1 0 0 0,1-1 1 0 0,0 1-1 0 0,0-1 0 0 0,0 0 0 0 0,1 0 0 0 0,0 0 1 0 0,0-1-1 0 0,1 0 0 0 0,-1 1 0 0 0,1-1 1 0 0,0-1-1 0 0,1 1 0 0 0,10 6 0 0 0,-2-3 2 0 0,1 0 0 0 0,0-2 0 0 0,0 0 0 0 0,1-1 0 0 0,-1 0 0 0 0,1-1 0 0 0,0-1 0 0 0,28 2 0 0 0,-17-4 0 0 0,-1 0 0 0 0,0-2 0 0 0,0-1 0 0 0,44-9 0 0 0,-53 7 0 0 0,0-1 0 0 0,0-1 0 0 0,0 0 0 0 0,-1-1 0 0 0,0-1 0 0 0,0 0 0 0 0,-1-2 0 0 0,0 1 0 0 0,0-2 0 0 0,-2 0 0 0 0,14-13 0 0 0,-21 18 0 0 0,0 0 0 0 0,-1-1 0 0 0,1 1 0 0 0,-1-1 0 0 0,-1-1 0 0 0,1 1 0 0 0,-1-1 0 0 0,0 1 0 0 0,-1-1 0 0 0,0 0 0 0 0,0-1 0 0 0,-1 1 0 0 0,0 0 0 0 0,-1-1 0 0 0,1 1 0 0 0,-2-1 0 0 0,1 1 0 0 0,-1-1 0 0 0,0 1 0 0 0,-1-1 0 0 0,0 1 0 0 0,-1-1 0 0 0,1 1 0 0 0,-6-14 0 0 0,2 9 0 0 0,-1 1 0 0 0,0 0 0 0 0,-1 1 0 0 0,0-1 0 0 0,-1 1 0 0 0,0 0 0 0 0,0 1 0 0 0,-2 0 0 0 0,1 1 0 0 0,-1-1 0 0 0,0 2 0 0 0,-1-1 0 0 0,0 2 0 0 0,0-1 0 0 0,-1 2 0 0 0,0-1 0 0 0,0 2 0 0 0,-14-5 0 0 0,11 4 0 0 0,0 2 0 0 0,0 0 0 0 0,0 0 0 0 0,-1 1 0 0 0,0 1 0 0 0,1 1 0 0 0,-1 0 0 0 0,0 1 0 0 0,0 1 0 0 0,1 1 0 0 0,-1 0 0 0 0,0 0 0 0 0,1 2 0 0 0,0 0 0 0 0,-17 7 0 0 0,20-6-3 0 0,0 1 0 0 0,1 0 0 0 0,0 1 1 0 0,0 0-1 0 0,1 0 0 0 0,0 2 0 0 0,0-1 0 0 0,0 1 0 0 0,1 0 0 0 0,-9 13 0 0 0,12-14 1 0 0,1 1 0 0 0,0 0-1 0 0,0 0 1 0 0,1 0 0 0 0,0 0-1 0 0,0 1 1 0 0,1 0 0 0 0,0 0 0 0 0,1 0-1 0 0,0 0 1 0 0,1 0 0 0 0,0 0-1 0 0,1 16 1 0 0,0-17 2 0 0,1 0 0 0 0,0 0 0 0 0,1 0 0 0 0,0 0 0 0 0,0-1 0 0 0,1 1 0 0 0,0 0 0 0 0,1-1 0 0 0,-1 0 0 0 0,2 0 0 0 0,-1 0 0 0 0,1 0 0 0 0,0-1 0 0 0,1 0 0 0 0,0 0 0 0 0,0 0 0 0 0,1-1 0 0 0,-1 0 0 0 0,1 0 0 0 0,13 8 0 0 0,-5-5 0 0 0,-1-1 0 0 0,1-1 0 0 0,1-1 0 0 0,-1 0 0 0 0,1-1 0 0 0,0 0 0 0 0,0-1 0 0 0,0-1 0 0 0,1-1 0 0 0,25 1 0 0 0,-21-3 0 0 0,0-1 0 0 0,-1-1 0 0 0,1 0 0 0 0,-1-2 0 0 0,0 0 0 0 0,0-2 0 0 0,0 0 0 0 0,-1-1 0 0 0,1 0 0 0 0,18-12 0 0 0,-26 12 0 0 0,1-1 0 0 0,-1 0 0 0 0,0-1 0 0 0,-1 0 0 0 0,0-1 0 0 0,0 0 0 0 0,-1-1 0 0 0,-1 0 0 0 0,0-1 0 0 0,0 0 0 0 0,-1 0 0 0 0,-1-1 0 0 0,0 0 0 0 0,10-26 0 0 0,-15 32 0 0 0,0 0 0 0 0,0 0 0 0 0,0 0 0 0 0,-1-1 0 0 0,0 1 0 0 0,-1 0 0 0 0,0-1 0 0 0,0 1 0 0 0,0 0 0 0 0,-1-1 0 0 0,0 1 0 0 0,-1 0 0 0 0,1-1 0 0 0,-1 1 0 0 0,-1 0 0 0 0,1 0 0 0 0,-1 1 0 0 0,-1-1 0 0 0,1 0 0 0 0,-1 1 0 0 0,0 0 0 0 0,0 0 0 0 0,-1 0 0 0 0,0 1 0 0 0,0-1 0 0 0,0 1 0 0 0,-1 0 0 0 0,0 1 0 0 0,1-1 0 0 0,-2 1 0 0 0,1 0 0 0 0,0 1 0 0 0,-1-1 0 0 0,0 1 0 0 0,0 1 0 0 0,0-1 0 0 0,0 1 0 0 0,0 0 0 0 0,-10-1 0 0 0,-2 2 0 0 0,-1 0 0 0 0,1 1 0 0 0,-1 1 0 0 0,1 1 0 0 0,0 1 0 0 0,0 0 0 0 0,0 2 0 0 0,0 0 0 0 0,0 1 0 0 0,1 1 0 0 0,-25 13 0 0 0,27-11-2 0 0,1 1-1 0 0,0 0 0 0 0,0 1 1 0 0,1 1-1 0 0,1 1 0 0 0,0 0 1 0 0,1 0-1 0 0,0 1 0 0 0,1 1 1 0 0,0 0-1 0 0,-8 17 0 0 0,14-22 1 0 0,0 0-1 0 0,1 1 1 0 0,0-1-1 0 0,0 1 1 0 0,1 0 0 0 0,1 0-1 0 0,0 0 1 0 0,-1 16-1 0 0,3-19 2 0 0,0 0 1 0 0,1 0-1 0 0,0 0 0 0 0,0 0 0 0 0,1 0 1 0 0,0 0-1 0 0,0 0 0 0 0,1 0 0 0 0,0-1 0 0 0,0 1 1 0 0,1-1-1 0 0,7 11 0 0 0,-7-13 1 0 0,1 0 0 0 0,-1 0 0 0 0,1-1 0 0 0,0 0 0 0 0,0 0 0 0 0,1 0 0 0 0,-1 0 0 0 0,1-1 0 0 0,-1 0 0 0 0,1 0 0 0 0,0 0 0 0 0,1-1 0 0 0,-1 0 0 0 0,0 0 0 0 0,8 1 0 0 0,6 0 0 0 0,-1-1 0 0 0,0 0 0 0 0,38-2 0 0 0,-38-2 3 0 0,0 0 0 0 0,0-2 0 0 0,0 0 0 0 0,0-1 0 0 0,-1-1 0 0 0,1 0 0 0 0,-1-2-1 0 0,-1 0 1 0 0,0-1 0 0 0,0-1 0 0 0,0 0 0 0 0,-2-2 0 0 0,1 1 0 0 0,-1-2 0 0 0,-1 0 0 0 0,0-1 0 0 0,-1 0 0 0 0,-1-1-1 0 0,0-1 1 0 0,-1 1 0 0 0,12-24 0 0 0,-20 32-3 0 0,0 1 0 0 0,-1-1 0 0 0,1 1 0 0 0,-2-1 0 0 0,1 0 0 0 0,-1 0 0 0 0,0 0 0 0 0,0 0 0 0 0,-1 0 0 0 0,0 0 0 0 0,0 0 0 0 0,0 0 0 0 0,-1 0 0 0 0,-1 0 0 0 0,1 0 0 0 0,-1 0 0 0 0,0 1 0 0 0,0-1 0 0 0,-1 1 0 0 0,0-1 0 0 0,0 1 0 0 0,0 0 0 0 0,-5-6 0 0 0,2 5 0 0 0,1 0 0 0 0,-1 0 0 0 0,-1 1 0 0 0,1-1 0 0 0,-1 2 0 0 0,0-1 0 0 0,0 1 0 0 0,-1 0 0 0 0,0 0 0 0 0,0 1 0 0 0,0 0 0 0 0,0 0 0 0 0,0 1 0 0 0,-1 0 0 0 0,0 1 0 0 0,1 0 0 0 0,-16-2 0 0 0,-28 0 0 0 0,0 3 0 0 0,0 2 0 0 0,1 1 0 0 0,-1 4 0 0 0,-76 16 0 0 0,105-16-16 0 0,1 1-1 0 0,0 1 0 0 0,0 1 1 0 0,1 1-1 0 0,-32 19 0 0 0,44-23 11 0 0,1-1 0 0 0,0 2-1 0 0,0-1 1 0 0,0 1 0 0 0,1 0 0 0 0,0 0-1 0 0,1 1 1 0 0,-1 0 0 0 0,1 0 0 0 0,1 1-1 0 0,0 0 1 0 0,0-1 0 0 0,0 2 0 0 0,1-1-1 0 0,-3 13 1 0 0,6-17-31 0 0,0-1 0 0 0,1 1-1 0 0,-1 0 1 0 0,1-1 0 0 0,0 1 0 0 0,1 0-1 0 0,-1-1 1 0 0,1 1 0 0 0,0 0 0 0 0,0-1-1 0 0,0 1 1 0 0,1-1 0 0 0,0 0 0 0 0,-1 1-1 0 0,2-1 1 0 0,1 4 0 0 0,4 3-341 0 0,-1-1-1 0 0,1 0 1 0 0,1 0-1 0 0,15 14 1 0 0,4 1-785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45.394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158 89 5983 0 0,'0'-4'1539'0'0,"1"4"-1511"0"0,8-5 788 0 0,11-2 356 0 0,0 4-191 0 0,-1 2-1 0 0,1 0 1 0 0,0 1-1 0 0,22 2 1 0 0,15 1 105 0 0,233-24 1397 0 0,-72 1-1915 0 0,-74 10-309 0 0,74-3 79 0 0,156 4-338 0 0,-324 10 0 0 0,100 14 0 0 0,-92-8 0 0 0,62 2 0 0 0,-89-10-1 0 0,-8 0 2 0 0,-1 2 0 0 0,31 3-1 0 0,-46-3-1 0 0,-1 1 0 0 0,1-1 1 0 0,-1 1-1 0 0,1 1 0 0 0,-1-1 0 0 0,0 1 0 0 0,0 0 0 0 0,0 0 0 0 0,0 1 0 0 0,-1 0 0 0 0,1 0 0 0 0,6 6 1 0 0,14 16-18 0 0,-1 1 0 0 0,21 30 0 0 0,-43-53 18 0 0,-1 1 0 0 0,0-1 0 0 0,0 1 0 0 0,0 0 0 0 0,0-1 0 0 0,-1 1 0 0 0,0 0 0 0 0,1 6 0 0 0,2 43 0 0 0,-3-35 0 0 0,0-14 0 0 0,-1-1 0 0 0,1 0 0 0 0,-1 1 0 0 0,0 0 0 0 0,0-1 0 0 0,-1 1 0 0 0,0-1 0 0 0,1 0 0 0 0,-1 1 0 0 0,-1-1 0 0 0,1 0 0 0 0,-1 1 0 0 0,1-1 0 0 0,-1 0 0 0 0,0 0 0 0 0,-1 0 0 0 0,1 0 0 0 0,-1-1 0 0 0,0 1 0 0 0,0-1 0 0 0,-3 4 0 0 0,-2 0 0 0 0,-1 0 0 0 0,1-1 0 0 0,-1 0 0 0 0,0 0 0 0 0,-1-1 0 0 0,1 0 0 0 0,-17 5 0 0 0,-74 19 0 0 0,73-24 0 0 0,-1 0 0 0 0,-54 0 0 0 0,-59-9-1 0 0,22 0 66 0 0,94 4-65 0 0,-32 1 0 0 0,0-2 0 0 0,1-3 0 0 0,-71-14 0 0 0,-43-15 0 0 0,96 21 0 0 0,-35-18-13 0 0,76 19-12 0 0,-60-10-1 0 0,6 15 26 0 0,2 1 0 0 0,13-2 0 0 0,-34-6 0 0 0,93 10 0 0 0,0 0 0 0 0,0-1 0 0 0,1 0 0 0 0,-1-1 0 0 0,-22-13 0 0 0,10 3-5 0 0,5 2-5 0 0,0 1 0 0 0,-1 1 0 0 0,0 1 1 0 0,-1 0-1 0 0,-28-8 0 0 0,40 17 10 0 0,1 0 0 0 0,-1 0 0 0 0,1 1 0 0 0,-1 0 0 0 0,0 0 0 0 0,-9 3 0 0 0,-57 14 0 0 0,71-16 2 0 0,-7 2-22 0 0,1 0 1 0 0,-19 9 0 0 0,26-10 17 0 0,0 0 1 0 0,0 1 0 0 0,1 0-1 0 0,-1-1 1 0 0,0 1-1 0 0,1 0 1 0 0,0 1-1 0 0,0-1 1 0 0,0 1 0 0 0,-3 4-1 0 0,2-3 2 0 0,1 1 0 0 0,0-1 0 0 0,1 1 0 0 0,-1-1 0 0 0,1 1 0 0 0,0 0 0 0 0,1 0 0 0 0,0 0 0 0 0,-1 0 0 0 0,2 0 0 0 0,-1 0 0 0 0,1 1 0 0 0,0 6 0 0 0,0-9 0 0 0,1-1 0 0 0,0 1 0 0 0,-1 0 0 0 0,1 0 0 0 0,0-1 0 0 0,1 1 0 0 0,-1-1 0 0 0,1 1 0 0 0,-1-1 0 0 0,1 1 0 0 0,0-1 0 0 0,0 0 0 0 0,1 0 0 0 0,-1 0 0 0 0,1 0 0 0 0,-1-1 0 0 0,1 1 0 0 0,0 0 0 0 0,0-1 0 0 0,0 0 0 0 0,0 0 0 0 0,4 2 0 0 0,20 8-14 0 0,0-1 0 0 0,0-1 0 0 0,1-1 1 0 0,37 6-1 0 0,-23-9 16 0 0,0-1-1 0 0,55 0 1 0 0,33-10-2 0 0,-68 1 0 0 0,68 5 0 0 0,172 29 0 0 0,-160-19 0 0 0,11 3 0 0 0,-97-7 0 0 0,0-3 0 0 0,0-2 0 0 0,83-7 0 0 0,147-14-64 0 0,-264 17 67 0 0,-1-2 0 0 0,0 0 1 0 0,0-1-1 0 0,0-1 0 0 0,-1-1 0 0 0,0-1 0 0 0,0 0 0 0 0,-1-2 0 0 0,0 0 1 0 0,-1-1-1 0 0,0-1 0 0 0,0-1 0 0 0,-2 0 0 0 0,1-1 0 0 0,-2-1 0 0 0,23-28 1 0 0,-25 27-1 0 0,-1 0 1 0 0,12-25 0 0 0,-19 32-4 0 0,0 0 0 0 0,-2 0 0 0 0,1 0 0 0 0,-1-1-1 0 0,0 0 1 0 0,2-17 0 0 0,-5 23 0 0 0,0 0 0 0 0,0 0 0 0 0,-1 1 0 0 0,0-1 0 0 0,0 0 0 0 0,0 0 0 0 0,0 1 0 0 0,0-1 0 0 0,-1 0 0 0 0,1 1 0 0 0,-1 0 0 0 0,0-1 0 0 0,0 1 0 0 0,-1 0 0 0 0,1 0 0 0 0,0 0 0 0 0,-1 0 0 0 0,0 1 0 0 0,0-1 0 0 0,0 1 0 0 0,-5-4 0 0 0,0 0 0 0 0,0 1 0 0 0,0 1 0 0 0,0-1 0 0 0,-1 1 0 0 0,0 1 0 0 0,1-1 0 0 0,-18-2 0 0 0,4 3 0 0 0,0 1 0 0 0,0 1 0 0 0,-22 3 0 0 0,-2-1 0 0 0,-200 10 0 0 0,189-2 0 0 0,0 2 0 0 0,-67 22 0 0 0,23-5 0 0 0,-74 1 0 0 0,27-7 0 0 0,13 11 0 0 0,60-14 0 0 0,-97 13 0 0 0,128-27 0 0 0,-36 5 0 0 0,-116-2 0 0 0,170-10 0 0 0,0-1 0 0 0,0-1 0 0 0,1-1 0 0 0,-28-10 0 0 0,12 1 0 0 0,-64-32 0 0 0,95 41 0 0 0,0 0 0 0 0,1-1 0 0 0,-1-1 0 0 0,1 1 0 0 0,-14-15 0 0 0,20 18 0 0 0,0-1 0 0 0,0 1 0 0 0,0-1 0 0 0,0 0 0 0 0,0 0 0 0 0,1 0 0 0 0,0-1 0 0 0,0 1 0 0 0,0 0 0 0 0,0-1 0 0 0,1 1 0 0 0,0-1 0 0 0,0 0 0 0 0,0 1 0 0 0,-1-10 0 0 0,3 13-2 0 0,-1 0 0 0 0,0 0 0 0 0,0 0 0 0 0,1 0 0 0 0,-1 0 0 0 0,1 0 0 0 0,-1 0 0 0 0,1 0 1 0 0,-1 0-1 0 0,1 0 0 0 0,-1 0 0 0 0,1 0 0 0 0,0 1 0 0 0,-1-1 0 0 0,1 0 0 0 0,0 1 0 0 0,0-1 0 0 0,0 0 0 0 0,0 1 0 0 0,-1-1 0 0 0,1 1 0 0 0,0-1 0 0 0,2 0 0 0 0,26-9-22 0 0,-21 8 31 0 0,20-6 36 0 0,0 2-1 0 0,0 0 0 0 0,0 2 0 0 0,53 0 1 0 0,-39 5-947 0 0,-1 1 0 0 0,71 15 0 0 0,-82-11-5036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58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1 164 6447 0 0,'0'-2'524'0'0,"0"1"-1"0"0,0-1 1 0 0,0 0-1 0 0,0 0 1 0 0,0 0-1 0 0,0 0 0 0 0,1 0 1 0 0,-1 1-1 0 0,1-1 1 0 0,1-3-1 0 0,-2 5-388 0 0,0-1-1 0 0,0 1 0 0 0,0-1 1 0 0,0 1-1 0 0,0-1 0 0 0,0 1 1 0 0,0-1-1 0 0,1 1 1 0 0,-1 0-1 0 0,0-1 0 0 0,0 1 1 0 0,1-1-1 0 0,-1 1 0 0 0,0 0 1 0 0,0-1-1 0 0,1 1 0 0 0,-1 0 1 0 0,0-1-1 0 0,1 1 1 0 0,-1 0-1 0 0,0 0 0 0 0,1-1 1 0 0,-1 1-1 0 0,1 0 0 0 0,-1 0 1 0 0,0 0-1 0 0,1-1 0 0 0,-1 1 1 0 0,1 0-1 0 0,-1 0 1 0 0,0 0-1 0 0,1 0 0 0 0,-1 0 1 0 0,1 0-1 0 0,-1 0 0 0 0,1 0 1 0 0,-1 0-1 0 0,1 0 1 0 0,-1 0-1 0 0,0 0 0 0 0,1 0 1 0 0,-1 0-1 0 0,1 1 0 0 0,-1-1 1 0 0,1 0-1 0 0,-1 0 0 0 0,0 0 1 0 0,1 1-1 0 0,-1-1 1 0 0,0 0-1 0 0,1 0 0 0 0,-1 1 1 0 0,0-1-1 0 0,1 0 0 0 0,-1 1 1 0 0,0-1-1 0 0,1 0 0 0 0,-1 1 1 0 0,0 0-1 0 0,3 3 144 0 0,0 0 1 0 0,0 1-1 0 0,-1-1 0 0 0,0 1 1 0 0,0 0-1 0 0,0-1 0 0 0,-1 1 1 0 0,2 9-1 0 0,4 45 67 0 0,-3-19 1 0 0,1-1-74 0 0,-4-36-100 0 0,0 10-99 0 0,8 64 162 0 0,-5-32-203 0 0,-3-34 44 0 0,1 1-12 0 0,-1-4-61 0 0,0 5 21 0 0,1-1 1 0 0,0 1 0 0 0,1-1-1 0 0,1 0 1 0 0,8 21 0 0 0,-7-25-1 0 0,0 0 1 0 0,0-1 0 0 0,9 11-1 0 0,-13-16-19 0 0,1-1-1 0 0,-1 1 0 0 0,1 0 0 0 0,-1-1 0 0 0,1 1 0 0 0,0-1 0 0 0,0 0 1 0 0,0 0-1 0 0,-1 1 0 0 0,1-1 0 0 0,0 0 0 0 0,0-1 0 0 0,1 1 0 0 0,-1 0 0 0 0,0 0 1 0 0,0-1-1 0 0,0 0 0 0 0,0 1 0 0 0,4-1 0 0 0,-3-1 10 0 0,0 0-1 0 0,0 0 0 0 0,-1 0 1 0 0,1 0-1 0 0,-1-1 1 0 0,1 1-1 0 0,-1-1 1 0 0,1 1-1 0 0,-1-1 0 0 0,0 0 1 0 0,0 0-1 0 0,0 0 1 0 0,0 0-1 0 0,0-1 1 0 0,3-4-1 0 0,3-5 157 0 0,11-26 0 0 0,-9 19-98 0 0,19-43 442 0 0,27-82 0 0 0,-9 20-65 0 0,-38 101-408 0 0,0 0 0 0 0,-2 0 0 0 0,0-1 0 0 0,-2 1 0 0 0,0-1 0 0 0,-2-1 0 0 0,1-30 0 0 0,-4 55-54 0 0,0 0-1 0 0,0 0 0 0 0,0 0 1 0 0,0 0-1 0 0,0 0 1 0 0,0 0-1 0 0,0 0 1 0 0,0 0-1 0 0,1 0 0 0 0,-1 0 1 0 0,0 0-1 0 0,0 0 1 0 0,0 0-1 0 0,0 0 1 0 0,0 0-1 0 0,0 0 0 0 0,0 0 1 0 0,0 0-1 0 0,0 0 1 0 0,0 0-1 0 0,0 0 1 0 0,0 0-1 0 0,0 0 0 0 0,0 0 1 0 0,0 0-1 0 0,0 0 1 0 0,0 0-1 0 0,0 0 1 0 0,0 0-1 0 0,1 0 0 0 0,-1 0 1 0 0,0 0-1 0 0,0 0 1 0 0,0 0-1 0 0,0 0 1 0 0,0 0-1 0 0,0 0 0 0 0,0-1 1 0 0,0 1-1 0 0,0 0 1 0 0,0 0-1 0 0,0 0 1 0 0,4 9-971 0 0,2 3-6510 0 0,-1-4-301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59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13 109 10591 0 0,'-1'0'34'0'0,"1"0"0"0"0,0 0 0 0 0,-1 0 0 0 0,1 0 0 0 0,0 0 0 0 0,-1 0 0 0 0,1 0 0 0 0,0 1 0 0 0,-1-1 0 0 0,1 0 0 0 0,0 0 0 0 0,-1 0 0 0 0,1 0 0 0 0,0 0 0 0 0,0 0 0 0 0,-1 1 0 0 0,1-1 0 0 0,0 0-1 0 0,0 0 1 0 0,-1 0 0 0 0,1 1 0 0 0,0-1 0 0 0,0 0 0 0 0,0 0 0 0 0,-1 1 0 0 0,1-1 0 0 0,0 0 0 0 0,0 1 0 0 0,0-1 0 0 0,0 0 0 0 0,0 0 0 0 0,0 1 0 0 0,-1-1 0 0 0,1 0 0 0 0,0 1 0 0 0,0 0 0 0 0,1 25 713 0 0,-1-20-328 0 0,2 11-350 0 0,0-4 122 0 0,-1 0 0 0 0,-1 24 1 0 0,0-24 32 0 0,-2 38 2152 0 0,0-40-2020 0 0,-2 33 2718 0 0,4-36-2922 0 0,-1 7 442 0 0,0 0 0 0 0,1 0 0 0 0,4 29 0 0 0,-4-44-583 0 0,0 1 0 0 0,0 0 0 0 0,0-1 0 0 0,0 1 0 0 0,0 0 0 0 0,1-1 0 0 0,-1 1 1 0 0,0 0-1 0 0,0-1 0 0 0,0 1 0 0 0,1-1 0 0 0,-1 1 0 0 0,0 0 0 0 0,0-1 0 0 0,1 1 0 0 0,-1-1 0 0 0,1 1 0 0 0,-1-1 0 0 0,0 1 0 0 0,1-1 0 0 0,-1 0 0 0 0,1 1 0 0 0,-1-1 0 0 0,1 1 0 0 0,-1-1 0 0 0,1 0 0 0 0,0 1 0 0 0,-1-1 1 0 0,2 0-1 0 0,-1 0 3 0 0,-1 0 0 0 0,1-1 0 0 0,0 1 0 0 0,0-1 0 0 0,0 1 0 0 0,0-1 1 0 0,-1 0-1 0 0,1 1 0 0 0,0-1 0 0 0,0 0 0 0 0,-1 1 0 0 0,1-1 0 0 0,-1 0 1 0 0,1 0-1 0 0,-1 0 0 0 0,1-1 0 0 0,4-6 44 0 0,-1 0 1 0 0,-1 0-1 0 0,4-10 0 0 0,-5 6-49 0 0,1 0 0 0 0,-2-1 0 0 0,0 1 0 0 0,0-1 0 0 0,-1 1 0 0 0,-2-17 0 0 0,-16-75 223 0 0,12 76-250 0 0,2 15 96 0 0,1 1-1 0 0,1 0 1 0 0,0-1 0 0 0,0 0-1 0 0,1-20 1 0 0,2 29-57 0 0,-1 1 0 0 0,1 0 0 0 0,-1 0 0 0 0,1-1-1 0 0,0 1 1 0 0,0 0 0 0 0,1 0 0 0 0,-1 0 0 0 0,1 0 0 0 0,-1 0 0 0 0,1 1 0 0 0,0-1 0 0 0,0 0-1 0 0,0 1 1 0 0,0-1 0 0 0,1 1 0 0 0,-1 0 0 0 0,1 0 0 0 0,0 0 0 0 0,-1 0 0 0 0,1 0 0 0 0,0 0 0 0 0,0 1-1 0 0,0-1 1 0 0,0 1 0 0 0,6-2 0 0 0,-2 2 16 0 0,1-1 1 0 0,0 1-1 0 0,-1 0 1 0 0,1 0-1 0 0,-1 1 0 0 0,1 0 1 0 0,0 1-1 0 0,-1 0 0 0 0,1 0 1 0 0,-1 0-1 0 0,1 1 1 0 0,-1 0-1 0 0,14 7 0 0 0,-17-8-26 0 0,0 1-1 0 0,0 0 1 0 0,0 1-1 0 0,-1-1 1 0 0,1 1-1 0 0,-1 0 1 0 0,0-1-1 0 0,0 2 1 0 0,0-1-1 0 0,0 0 1 0 0,4 6-1 0 0,-6-6-1 0 0,1 0-1 0 0,-1 0 1 0 0,0 0-1 0 0,0 0 0 0 0,0 0 1 0 0,0 0-1 0 0,-1 0 0 0 0,1 0 1 0 0,-1 0-1 0 0,1 0 1 0 0,-1 1-1 0 0,0-1 0 0 0,-1 0 1 0 0,1 0-1 0 0,-1 0 0 0 0,1 0 1 0 0,-2 4-1 0 0,0-1 4 0 0,-1 0 0 0 0,0 0 0 0 0,0 0 0 0 0,0-1 0 0 0,-1 0 0 0 0,0 1 0 0 0,0-1 0 0 0,0-1 0 0 0,0 1 0 0 0,-1 0 0 0 0,0-1 0 0 0,0 0 0 0 0,0 0 0 0 0,-1-1 0 0 0,-5 4 0 0 0,4-3 6 0 0,-1 0-1 0 0,1-1 0 0 0,-1 1 1 0 0,0-1-1 0 0,0-1 1 0 0,0 0-1 0 0,-1 0 1 0 0,1 0-1 0 0,-1-1 1 0 0,-16 0-1 0 0,21-2-16 0 0,0 1-1 0 0,0-1 1 0 0,1 0 0 0 0,-1 0-1 0 0,-7-3 1 0 0,10 3-2 0 0,0 1 0 0 0,0-1 0 0 0,-1 1 1 0 0,1-1-1 0 0,0 1 0 0 0,0-1 0 0 0,0 0 1 0 0,0 0-1 0 0,0 1 0 0 0,1-1 0 0 0,-1 0 1 0 0,0 0-1 0 0,0 0 0 0 0,0 0 0 0 0,1 0 1 0 0,-1 0-1 0 0,1 0 0 0 0,-1 0 0 0 0,1 0 1 0 0,-1 0-1 0 0,1-1 0 0 0,-1 1 0 0 0,1-1 0 0 0,0 1-42 0 0,0 0 0 0 0,0 1 0 0 0,1-1 0 0 0,-1 1 0 0 0,0-1 0 0 0,1 1-1 0 0,-1-1 1 0 0,0 1 0 0 0,1-1 0 0 0,-1 1 0 0 0,0-1 0 0 0,1 1 0 0 0,-1 0 0 0 0,1-1-1 0 0,-1 1 1 0 0,1-1 0 0 0,-1 1 0 0 0,1 0 0 0 0,0 0 0 0 0,-1-1 0 0 0,1 1-1 0 0,-1 0 1 0 0,1 0 0 0 0,-1 0 0 0 0,1 0 0 0 0,0-1 0 0 0,-1 1 0 0 0,1 0 0 0 0,0 0-1 0 0,-1 0 1 0 0,1 0 0 0 0,-1 1 0 0 0,1-1 0 0 0,0 0 0 0 0,26 3-2921 0 0,-26-3 2402 0 0,11 3-6900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59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12 312 15199 0 0,'-1'1'112'0'0,"0"0"0"0"0,0 0-1 0 0,0 0 1 0 0,0 0 0 0 0,0 0-1 0 0,0 0 1 0 0,0 1 0 0 0,1-1-1 0 0,-1 0 1 0 0,0 1 0 0 0,1-1-1 0 0,0 1 1 0 0,-1-1 0 0 0,1 0 0 0 0,-1 3-1 0 0,5 28 154 0 0,-1-19 251 0 0,0-1-266 0 0,6 31-245 0 0,-7-10 3212 0 0,-2-33-3180 0 0,0 0-1 0 0,0 0 1 0 0,0 0 0 0 0,0 1-1 0 0,0-1 1 0 0,0 0 0 0 0,0 0-1 0 0,0 0 1 0 0,0 0-1 0 0,0 0 1 0 0,0 1 0 0 0,0-1-1 0 0,0 0 1 0 0,0 0 0 0 0,0 0-1 0 0,0 0 1 0 0,0 0 0 0 0,0 1-1 0 0,0-1 1 0 0,0 0-1 0 0,0 0 1 0 0,1 0 0 0 0,-1 0-1 0 0,0 0 1 0 0,0 0 0 0 0,0 0-1 0 0,0 1 1 0 0,0-1-1 0 0,0 0 1 0 0,0 0 0 0 0,0 0-1 0 0,1 0 1 0 0,-1 0 0 0 0,0 0-1 0 0,0 0 1 0 0,0 0-1 0 0,0 0 1 0 0,0 0 0 0 0,0 0-1 0 0,1 1 1 0 0,-1-1 0 0 0,0 0-1 0 0,0 0 1 0 0,0 0 0 0 0,7-5 486 0 0,4-10-404 0 0,-3-1-53 0 0,-2 1 1 0 0,0-1-1 0 0,0-1 1 0 0,-1 1-1 0 0,2-19 1 0 0,7-85 222 0 0,-14 91-235 0 0,-4-50 1 0 0,-1-2 278 0 0,5 80-327 0 0,-1 0-1 0 0,1 0 1 0 0,0 0-1 0 0,0 0 1 0 0,0 0-1 0 0,0 0 1 0 0,1 0-1 0 0,-1 0 1 0 0,0 0-1 0 0,0 0 1 0 0,1 0-1 0 0,-1 0 1 0 0,0 0-1 0 0,1 0 1 0 0,-1 1-1 0 0,1-1 1 0 0,-1 0-1 0 0,1 0 1 0 0,0 0-1 0 0,-1 0 1 0 0,1 1-1 0 0,0-1 1 0 0,-1 0-1 0 0,1 1 1 0 0,0-1-1 0 0,0 0 1 0 0,0 1-1 0 0,0-1 1 0 0,0 1-1 0 0,-1 0 1 0 0,1-1-1 0 0,0 1 1 0 0,0-1-1 0 0,0 1 1 0 0,0 0-1 0 0,0 0 1 0 0,0 0-1 0 0,0 0 1 0 0,0 0-1 0 0,0 0 1 0 0,0 0-1 0 0,0 0 1 0 0,0 0-1 0 0,0 0 1 0 0,0 0-1 0 0,2 1 0 0 0,5 1 59 0 0,1 1 0 0 0,-1 0-1 0 0,1 0 1 0 0,10 7-1 0 0,-10-6-44 0 0,2 1 77 0 0,0 1 0 0 0,-1 1 0 0 0,17 12 0 0 0,-24-17-70 0 0,0 1 0 0 0,0-1 0 0 0,0 1 0 0 0,-1 0 0 0 0,1 0 0 0 0,-1 0 0 0 0,1 0 0 0 0,-1 0 0 0 0,0 1 0 0 0,0-1 0 0 0,0 1 0 0 0,-1-1 0 0 0,1 1 0 0 0,-1 0 0 0 0,1 4 0 0 0,-2-6-22 0 0,0-1 0 0 0,0 0 0 0 0,0 1 0 0 0,0-1 0 0 0,0 1 0 0 0,0-1-1 0 0,-1 1 1 0 0,1-1 0 0 0,-1 0 0 0 0,1 1 0 0 0,-1-1 0 0 0,1 1 0 0 0,-1-1 0 0 0,0 0 0 0 0,1 0-1 0 0,-1 1 1 0 0,0-1 0 0 0,0 0 0 0 0,-2 1 0 0 0,1 1 11 0 0,-1-1-1 0 0,0 0 0 0 0,0 0 1 0 0,1-1-1 0 0,-2 1 1 0 0,1-1-1 0 0,0 1 1 0 0,-4 0-1 0 0,-5 1 30 0 0,0 0 0 0 0,0-1 0 0 0,-19 1 0 0 0,10-3-6 0 0,18-1-215 0 0,-1 1 0 0 0,0-1-1 0 0,1 1 1 0 0,-1 0 0 0 0,0 1 0 0 0,1-1-1 0 0,-1 0 1 0 0,0 1 0 0 0,1 0-1 0 0,-5 1 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1:01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1 11055 0 0,'-7'3'264'0'0,"1"0"0"0"0,-1 1 0 0 0,1 0 0 0 0,0 0 0 0 0,1 1 0 0 0,-1-1 0 0 0,1 1 0 0 0,-6 7 0 0 0,2-3-40 0 0,-6 6 477 0 0,0 1-1 0 0,1 1 1 0 0,1 1-1 0 0,1-1 0 0 0,-20 39 1 0 0,25-41-260 0 0,1 0 1 0 0,0 0-1 0 0,1 1 1 0 0,0-1-1 0 0,2 1 1 0 0,0 1-1 0 0,0-1 1 0 0,0 21-1 0 0,3-33 10 0 0,3 8-319 0 0,6 41-11 0 0,-8-49-103 0 0,-1 0 1 0 0,1-1-1 0 0,1 1 0 0 0,-1 0 1 0 0,0-1-1 0 0,1 1 0 0 0,0 0 0 0 0,0-1 1 0 0,0 0-1 0 0,0 0 0 0 0,0 1 1 0 0,1-1-1 0 0,-1 0 0 0 0,1-1 0 0 0,0 1 1 0 0,0 0-1 0 0,0-1 0 0 0,0 0 0 0 0,0 0 1 0 0,1 0-1 0 0,-1 0 0 0 0,1 0 1 0 0,-1-1-1 0 0,1 1 0 0 0,0-1 0 0 0,0 0 1 0 0,-1 0-1 0 0,1 0 0 0 0,0-1 1 0 0,0 1-1 0 0,7-1 0 0 0,1-1 37 0 0,1 0 0 0 0,-1 0-1 0 0,0-1 1 0 0,1-1 0 0 0,-1 0-1 0 0,0-1 1 0 0,22-10 0 0 0,-21 7-22 0 0,-1 0 0 0 0,0-1 0 0 0,0 0 0 0 0,-1-1 0 0 0,0 0-1 0 0,-1-1 1 0 0,0 0 0 0 0,0 0 0 0 0,-1-1 0 0 0,0-1 0 0 0,-1 0 0 0 0,7-14 0 0 0,-5 9-15 0 0,-2-1-1 0 0,0 0 0 0 0,-1-1 1 0 0,0 0-1 0 0,-2 0 1 0 0,0 0-1 0 0,-2 0 1 0 0,3-26-1 0 0,-6 38-13 0 0,0 0-1 0 0,0 0 1 0 0,0-1 0 0 0,-1 1-1 0 0,0 0 1 0 0,-1 0-1 0 0,1 0 1 0 0,-1 0 0 0 0,-5-11-1 0 0,5 15 10 0 0,0-1 1 0 0,0 2-1 0 0,0-1 0 0 0,0 0 1 0 0,0 0-1 0 0,0 0 0 0 0,-1 1 0 0 0,1-1 1 0 0,-1 1-1 0 0,0 0 0 0 0,0 0 0 0 0,0 0 1 0 0,0 0-1 0 0,0 1 0 0 0,0-1 1 0 0,0 1-1 0 0,-1-1 0 0 0,1 1 0 0 0,0 0 1 0 0,-1 1-1 0 0,-6-2 0 0 0,0 2 21 0 0,-1 0-1 0 0,0 0 0 0 0,0 1 1 0 0,1 0-1 0 0,-1 1 0 0 0,1 0 1 0 0,-1 1-1 0 0,1 0 1 0 0,0 1-1 0 0,-16 7 0 0 0,2 2-14 0 0,1 0-1 0 0,0 2 0 0 0,-21 18 0 0 0,27-20-18 0 0,2 1 0 0 0,-1 0 0 0 0,-17 23 0 0 0,26-27 0 0 0,-1 0 0 0 0,2 1 0 0 0,-1-1 0 0 0,1 1 0 0 0,1 1 0 0 0,0-1 0 0 0,-3 13 0 0 0,3-2-12 0 0,6-4-1695 0 0,10 52-6598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1:02.2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246 228 5527 0 0,'1'-17'1055'0'0,"0"12"-492"0"0,-1 0-1 0 0,0 1 1 0 0,0-1-1 0 0,0 1 1 0 0,0-1 0 0 0,-1 0-1 0 0,0-4 1 0 0,0 8-412 0 0,1 0 0 0 0,0 1 0 0 0,-1-1 0 0 0,1 0 0 0 0,0 1 0 0 0,-1-1 0 0 0,1 0 0 0 0,-1 0 0 0 0,1 1 0 0 0,-1-1 0 0 0,0 1 0 0 0,1-1 0 0 0,-1 1 0 0 0,0-1 0 0 0,1 1 0 0 0,-1-1 0 0 0,0 1 0 0 0,0-1 0 0 0,-1 1 76 0 0,1-1 0 0 0,-1 1 0 0 0,0 0-1 0 0,1 0 1 0 0,-1-1 0 0 0,0 1 0 0 0,1 0 0 0 0,-1 1-1 0 0,1-1 1 0 0,-1 0 0 0 0,0 0 0 0 0,-2 2 0 0 0,-7 2 343 0 0,0 0-1 0 0,0 1 1 0 0,0 0 0 0 0,1 1 0 0 0,0 1 0 0 0,0-1 0 0 0,-11 10 0 0 0,7-3-272 0 0,0 0-1 0 0,0 1 0 0 0,-19 26 1 0 0,28-32-246 0 0,0-1 1 0 0,1 1 0 0 0,-1 0-1 0 0,2 0 1 0 0,-1 1-1 0 0,1-1 1 0 0,0 1 0 0 0,1 0-1 0 0,0-1 1 0 0,0 1 0 0 0,0 16-1 0 0,1-21-30 0 0,2 0 0 0 0,-1 0 0 0 0,0 0 1 0 0,1 0-1 0 0,0 0 0 0 0,0 0 0 0 0,0 0 0 0 0,0 0 0 0 0,1 0 0 0 0,-1 0 0 0 0,1-1 1 0 0,0 1-1 0 0,0-1 0 0 0,1 1 0 0 0,-1-1 0 0 0,1 0 0 0 0,-1 0 0 0 0,1 0 0 0 0,0 0 1 0 0,0 0-1 0 0,1-1 0 0 0,-1 1 0 0 0,0-1 0 0 0,1 0 0 0 0,-1 0 0 0 0,1 0 0 0 0,7 2 0 0 0,-2-1 2 0 0,0 0-1 0 0,0-1 0 0 0,1 0 0 0 0,-1 0 0 0 0,0-1 1 0 0,1-1-1 0 0,-1 1 0 0 0,19-3 0 0 0,-14 0 5 0 0,0-1-1 0 0,1 0 1 0 0,-1-1 0 0 0,-1-1 0 0 0,17-7-1 0 0,-2-3-1 0 0,-1 0-1 0 0,-1-2 0 0 0,0-1 0 0 0,40-36 1 0 0,-49 39-19 0 0,0-2 0 0 0,-2 1 0 0 0,0-2 0 0 0,15-22-1 0 0,-25 33-4 0 0,-1 0-1 0 0,0-1 0 0 0,0 1 0 0 0,-1-1 1 0 0,0 1-1 0 0,0-1 0 0 0,-1 0 0 0 0,0 0 1 0 0,0-1-1 0 0,-1 1 0 0 0,0 0 0 0 0,0 0 1 0 0,-1-1-1 0 0,-1-15 0 0 0,0 19 4 0 0,-1 0 1 0 0,1 0-1 0 0,0 0 1 0 0,-1 0-1 0 0,0 0 0 0 0,0 1 1 0 0,-1-1-1 0 0,1 1 0 0 0,-1-1 1 0 0,0 1-1 0 0,0 0 0 0 0,0 0 1 0 0,-5-4-1 0 0,2 3 16 0 0,0 0-1 0 0,0 1 1 0 0,-1-1 0 0 0,1 1-1 0 0,-1 1 1 0 0,0-1-1 0 0,-14-4 1 0 0,3 3 13 0 0,-1 1 1 0 0,1 1-1 0 0,-1 0 0 0 0,1 1 1 0 0,-1 1-1 0 0,-25 2 0 0 0,18 1-34 0 0,0 1 0 0 0,1 1 0 0 0,-36 10 0 0 0,50-11 0 0 0,1 1 0 0 0,-1 0 0 0 0,1 0 0 0 0,0 1 0 0 0,0 1 0 0 0,1-1 0 0 0,0 1 0 0 0,0 1 0 0 0,0 0 0 0 0,-12 12 0 0 0,20-17-17 0 0,-2 1-8 0 0,1-1 1 0 0,0 0-1 0 0,0 1 1 0 0,0 0-1 0 0,0-1 1 0 0,0 1-1 0 0,1 0 1 0 0,-1 0-1 0 0,1 0 1 0 0,-1 4-1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0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61 127 5063 0 0,'0'-4'800'0'0,"-3"-26"5921"0"0,3 30-6581 0 0,0-1-1 0 0,0 1 1 0 0,0 0 0 0 0,0-1-1 0 0,0 1 1 0 0,0 0-1 0 0,-1-1 1 0 0,1 1-1 0 0,0 0 1 0 0,0-1-1 0 0,-1 1 1 0 0,1 0-1 0 0,0-1 1 0 0,0 1-1 0 0,-1 0 1 0 0,1 0-1 0 0,0-1 1 0 0,-1 1-1 0 0,1 0 1 0 0,0 0 0 0 0,-1-1-1 0 0,1 1 1 0 0,0 0-1 0 0,-1 0 1 0 0,0 0-8 0 0,0 0 1 0 0,0 0 0 0 0,1 0 0 0 0,-1 1-1 0 0,0-1 1 0 0,0 0 0 0 0,1 0 0 0 0,-1 1-1 0 0,0-1 1 0 0,1 1 0 0 0,-1-1-1 0 0,0 1 1 0 0,1-1 0 0 0,-1 1 0 0 0,1-1-1 0 0,-1 1 1 0 0,0 0 0 0 0,-3 5 174 0 0,0-1 0 0 0,1 1 0 0 0,-1-1 0 0 0,1 1 0 0 0,1 0 0 0 0,-1 0 0 0 0,1 1 0 0 0,0-1 0 0 0,0 0 0 0 0,1 1 0 0 0,-1 9 0 0 0,-3 9 110 0 0,4-23-237 0 0,0 41-35 0 0,1-34 94 0 0,3 2-158 0 0,8 32 6 0 0,-8-33 241 0 0,4-2-264 0 0,25 21 0 0 0,-25-22 3 0 0,0-5-3 0 0,-3-2-68 0 0,1 1 13 0 0,0 0 0 0 0,0 0 0 0 0,0-1 0 0 0,1 1 0 0 0,-1-1 0 0 0,0-1 0 0 0,0 1 0 0 0,0-1 0 0 0,1 0 0 0 0,-1 0 0 0 0,9-3 0 0 0,-7 0-2 0 0,-1 0 0 0 0,1 0 0 0 0,-1-1 0 0 0,0 1 0 0 0,0-2 0 0 0,-1 1 0 0 0,1 0 0 0 0,-1-1 0 0 0,0 0 0 0 0,-1 0 0 0 0,1-1 0 0 0,-1 1 0 0 0,-1-1 0 0 0,7-14 0 0 0,-5 7-5 0 0,0 0-1 0 0,-1 0 1 0 0,-1 0 0 0 0,0-1 0 0 0,-1 0-1 0 0,0-27 1 0 0,-2 35-2 0 0,0 0 0 0 0,-1 0 0 0 0,0 0 0 0 0,0 0 0 0 0,-1 1 0 0 0,0-1 0 0 0,0 0 0 0 0,0 1 0 0 0,-1 0 0 0 0,0-1 0 0 0,0 1 0 0 0,-1 0 0 0 0,0 1 0 0 0,-7-10 0 0 0,9 13 0 0 0,-1-1 0 0 0,0 0 0 0 0,0 1 0 0 0,0-1 0 0 0,0 1 0 0 0,0 0 0 0 0,-1 0 0 0 0,1 0 0 0 0,0 1 0 0 0,-1-1 0 0 0,0 1 0 0 0,1 0 0 0 0,-1 0 0 0 0,0 0 0 0 0,0 0 0 0 0,1 1 0 0 0,-1-1 0 0 0,0 1 0 0 0,0 0 0 0 0,0 0 0 0 0,0 1 0 0 0,0-1 0 0 0,1 1 0 0 0,-1 0 0 0 0,0 0 0 0 0,0 0 0 0 0,-3 2 0 0 0,2-1 20 0 0,0 1 0 0 0,0 0 0 0 0,0 1 0 0 0,0-1 0 0 0,1 1 0 0 0,-1 0-1 0 0,1 0 1 0 0,0 0 0 0 0,0 0 0 0 0,1 1 0 0 0,-1-1 0 0 0,-3 9 0 0 0,3-7-248 0 0,1 0 1 0 0,0 1 0 0 0,0-1-1 0 0,0 1 1 0 0,1 0 0 0 0,0 0-1 0 0,0 0 1 0 0,1 0 0 0 0,-1 13 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1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72 135 6911 0 0,'-1'0'44'0'0,"0"0"0"0"0,0 0 0 0 0,0 0 0 0 0,0 0 0 0 0,0 0-1 0 0,0 0 1 0 0,0 0 0 0 0,0 1 0 0 0,0-1 0 0 0,0 0 0 0 0,0 1 0 0 0,0-1-1 0 0,0 0 1 0 0,0 1 0 0 0,0-1 0 0 0,0 1 0 0 0,0 0 0 0 0,0-1 0 0 0,-1 2-1 0 0,0 0 168 0 0,-1 1 0 0 0,1 0 0 0 0,0 0 0 0 0,0-1 0 0 0,-4 7 0 0 0,0 4 814 0 0,0 0 1 0 0,-3 15 0 0 0,8-26-790 0 0,-9 40 6020 0 0,10-33-5428 0 0,-1 25-188 0 0,0-25 1387 0 0,2 0-1798 0 0,3 26-84 0 0,-4-34-130 0 0,0-1 0 0 0,0 1 0 0 0,0 0-1 0 0,0-1 1 0 0,0 1 0 0 0,0-1-1 0 0,1 1 1 0 0,-1-1 0 0 0,0 1 0 0 0,0 0-1 0 0,0-1 1 0 0,0 1 0 0 0,1-1-1 0 0,-1 1 1 0 0,0-1 0 0 0,1 1-1 0 0,-1-1 1 0 0,0 0 0 0 0,1 1 0 0 0,-1-1-1 0 0,1 1 1 0 0,-1-1 0 0 0,1 1-1 0 0,-1-1-7 0 0,1 0 0 0 0,-1 0 0 0 0,1 0-1 0 0,-1 0 1 0 0,1-1 0 0 0,-1 1-1 0 0,1 0 1 0 0,-1 0 0 0 0,0 0 0 0 0,1 0-1 0 0,-1-1 1 0 0,1 1 0 0 0,-1 0-1 0 0,0 0 1 0 0,1-1 0 0 0,-1 1 0 0 0,0 0-1 0 0,1-1 1 0 0,-1 1 0 0 0,1-1 0 0 0,11-18 98 0 0,0-13-58 0 0,-1-1-1 0 0,-1 0 0 0 0,6-43 0 0 0,-14 63-17 0 0,-2 13-24 0 0,4-26 53 0 0,-4 25-51 0 0,1-1 1 0 0,-1 1-1 0 0,0-1 1 0 0,0 1 0 0 0,0 0-1 0 0,0-1 1 0 0,-1 1-1 0 0,1-1 1 0 0,0 1-1 0 0,-1 0 1 0 0,1-1 0 0 0,-1 1-1 0 0,1 0 1 0 0,-1-1-1 0 0,0 0 1 0 0,-1 3 121 0 0,2 6-95 0 0,2 7 20 0 0,3 2-42 0 0,15 32-12 0 0,14 9 0 0 0,-3-12 16 0 0,-25-37 259 0 0,1 0-198 0 0,19 25 3 0 0,-26-33-68 0 0,1 1 0 0 0,0 0 0 0 0,-1 0 0 0 0,1-1-1 0 0,-1 1 1 0 0,1-1 0 0 0,0 1 0 0 0,0 0 0 0 0,-1-1 0 0 0,1 1-1 0 0,0-1 1 0 0,0 0 0 0 0,0 1 0 0 0,0-1 0 0 0,-1 0 0 0 0,2 1-1 0 0,-1-1-3 0 0,0 0-1 0 0,-1 0 1 0 0,0 0-1 0 0,1 0 0 0 0,-1 0 1 0 0,1-1-1 0 0,-1 1 0 0 0,1 0 1 0 0,-1 0-1 0 0,1 0 0 0 0,-1-1 1 0 0,1 1-1 0 0,-1 0 1 0 0,1 0-1 0 0,-1-1 0 0 0,0 1 1 0 0,1 0-1 0 0,-1-1 0 0 0,0 1 1 0 0,1-1-1 0 0,1-2 24 0 0,-1 1 0 0 0,0-1 1 0 0,1 0-1 0 0,-1 1 0 0 0,0-1 0 0 0,1-4 0 0 0,-2 5 7 0 0,8-24 170 0 0,0-1 0 0 0,-3 0 1 0 0,4-30-1 0 0,-8 42-148 0 0,0-1 0 0 0,-1 0 1 0 0,0 0-1 0 0,-2 0 0 0 0,0 0 0 0 0,-6-26 1 0 0,7 38-101 0 0,-1 0 1 0 0,1 0-1 0 0,-1 0 1 0 0,0 0-1 0 0,0 0 1 0 0,0 1-1 0 0,-1-1 1 0 0,1 0-1 0 0,-1 1 1 0 0,0 0-1 0 0,0 0 1 0 0,-5-5-1 0 0,9 10-2561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00:01.9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2 455 0 0,'-8'0'584'0'0,"1"0"0"0"0,0 0 0 0 0,0 1-1 0 0,0-1 1 0 0,-13 4 0 0 0,-1 0 577 0 0,11-3-1021 0 0,-1 6 11217 0 0,12-7-11254 0 0,11 4 2904 0 0,12 0-2293 0 0,1-1 1 0 0,0-2-1 0 0,0 0 0 0 0,0-2 1 0 0,28-4-1 0 0,-35 3-438 0 0,57-10-27 0 0,-16 1-243 0 0,-58 11-123 0 0,-1 0 1 0 0,0 0-1 0 0,1 0 0 0 0,-1 0 0 0 0,1 0 1 0 0,-1 0-1 0 0,1 0 0 0 0,-1 0 0 0 0,1 0 1 0 0,-1 0-1 0 0,1 0 0 0 0,-1 0 0 0 0,0 0 0 0 0,1 0 1 0 0,-1 0-1 0 0,1 0 0 0 0,-1 1 0 0 0,1-1 1 0 0,-1 0-1 0 0,1 1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2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95 127 1839 0 0,'0'0'320'0'0,"-1"-1"0"0"0,0 1 0 0 0,0 0 0 0 0,1-1 0 0 0,-1 1 0 0 0,0 0 0 0 0,0-1 0 0 0,0 1 0 0 0,0 0 1 0 0,0 0-1 0 0,0 0 0 0 0,0 0 0 0 0,1 0 0 0 0,-1 0 0 0 0,0 0 0 0 0,0 0 0 0 0,0 0 0 0 0,-1 0 0 0 0,-15 10 2357 0 0,12-4-2104 0 0,-1 0-1 0 0,1 0 1 0 0,-5 9-1 0 0,6-9 454 0 0,2-5-50 0 0,0 5 6 0 0,-7 18 2 0 0,7-18 2103 0 0,1 3-2575 0 0,-1 29-31 0 0,2-37-430 0 0,0 0-1 0 0,0 0 1 0 0,0 0-1 0 0,0 1 1 0 0,0-1-1 0 0,0 0 1 0 0,0 0-1 0 0,1 0 1 0 0,-1 0 0 0 0,0 1-1 0 0,1-1 1 0 0,-1 0-1 0 0,1 0 1 0 0,0 0-1 0 0,-1 0 1 0 0,1 0-1 0 0,0 0 1 0 0,-1 0-1 0 0,1-1 1 0 0,0 1 0 0 0,0 0-1 0 0,0 0 1 0 0,0 0-1 0 0,0-1 1 0 0,0 1-1 0 0,0 0 1 0 0,0-1-1 0 0,0 1 1 0 0,0-1-1 0 0,0 0 1 0 0,0 1-1 0 0,0-1 1 0 0,3 1 0 0 0,1-1 1 0 0,0 1 0 0 0,0-1 0 0 0,0 0 1 0 0,1 0-1 0 0,7-2 0 0 0,-9 2 28 0 0,6-2-57 0 0,-1 0 0 0 0,0 0 1 0 0,0-1-1 0 0,0 0 0 0 0,0-1 0 0 0,-1 0 0 0 0,1 0 0 0 0,-1 0 0 0 0,0-1 1 0 0,0-1-1 0 0,-1 1 0 0 0,0-1 0 0 0,9-9 0 0 0,-11 9-8 0 0,0 1 0 0 0,0 0 0 0 0,-1-1 0 0 0,0 0 0 0 0,0 0 0 0 0,0 0 0 0 0,-1-1 0 0 0,0 1 0 0 0,0-1 0 0 0,0 0 0 0 0,-1 0 0 0 0,0 0-1 0 0,-1 0 1 0 0,1 0 0 0 0,-1 0 0 0 0,-1 0 0 0 0,1 0 0 0 0,-2-8 0 0 0,1 11-8 0 0,-1 0-1 0 0,1 0 1 0 0,-1 1-1 0 0,0-1 1 0 0,-1 0-1 0 0,1 0 1 0 0,-1 1-1 0 0,1-1 0 0 0,-1 1 1 0 0,0 0-1 0 0,-1-1 1 0 0,1 1-1 0 0,0 0 1 0 0,-1 0-1 0 0,0 0 1 0 0,1 1-1 0 0,-7-5 1 0 0,4 4 15 0 0,0-1-1 0 0,0 2 1 0 0,-1-1 0 0 0,1 1-1 0 0,-1 0 1 0 0,0 0 0 0 0,1 0 0 0 0,-1 1-1 0 0,0-1 1 0 0,0 2 0 0 0,-6-1-1 0 0,4 0 10 0 0,0 1-1 0 0,0 1 0 0 0,0 0 0 0 0,0 0 0 0 0,1 0 0 0 0,-1 1 0 0 0,0 0 0 0 0,-9 4 0 0 0,12-4-19 0 0,0 1 1 0 0,1-1-1 0 0,-1 0 0 0 0,1 1 1 0 0,0 0-1 0 0,0 0 0 0 0,0 1 0 0 0,0-1 1 0 0,0 1-1 0 0,1-1 0 0 0,0 1 1 0 0,-6 9-1 0 0,3 5 47 0 0,5-13-58 0 0,0 1 0 0 0,1 0-1 0 0,-1 0 1 0 0,1 0 0 0 0,1 0-1 0 0,0 7 1 0 0,2 0-23 0 0,1 0 0 0 0,6 16 1 0 0,-5-17-65 0 0,3-5-149 0 0,25 22-163 0 0,-25-22-106 0 0,2-4-1459 0 0,37 10-5732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3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44 216 8287 0 0,'-6'9'2576'0'0,"3"2"-1937"0"0,-7 30 164 0 0,7-31 77 0 0,1 0 14 0 0,-8 30 57 0 0,7-30 1517 0 0,2-2-1159 0 0,-1 2-833 0 0,-1 7 5 0 0,2 0 2826 0 0,8-16-3234 0 0,19 3 6 0 0,-24-4-71 0 0,-1-1 1 0 0,0 0-1 0 0,1 1 1 0 0,-1-1-1 0 0,0 0 0 0 0,0 0 1 0 0,0 0-1 0 0,0 1 0 0 0,0-1 1 0 0,0-1-1 0 0,0 1 0 0 0,0 0 1 0 0,0 0-1 0 0,0 0 0 0 0,-1 0 1 0 0,1 0-1 0 0,0-1 1 0 0,-1 1-1 0 0,1 0 0 0 0,-1-1 1 0 0,0 1-1 0 0,1-2 0 0 0,2-4 27 0 0,68-152 299 0 0,-64 144-267 0 0,-7 13-52 0 0,2-3 104 0 0,4 25-2 0 0,5 26-52 0 0,-8-35 4 0 0,1-1 17 0 0,12 31-14 0 0,-12-31 5 0 0,1-2 0 0 0,18 27-10 0 0,-17-26 154 0 0,0-6-149 0 0,20 7 14 0 0,-26-10-81 0 0,1 1 0 0 0,-1-1 0 0 0,1 0 0 0 0,-1 0 0 0 0,0 0 1 0 0,1 0-1 0 0,-1 0 0 0 0,1 0 0 0 0,-1 0 0 0 0,1 0 0 0 0,-1 0 0 0 0,1 0 0 0 0,-1 0 0 0 0,1-1 1 0 0,-1 1-1 0 0,1 0 0 0 0,-1 0 0 0 0,0 0 0 0 0,1-1 0 0 0,-1 1 0 0 0,1 0 0 0 0,-1 0 1 0 0,0-1-1 0 0,1 1 0 0 0,-1 0 0 0 0,1-1 0 0 0,-1 1 0 0 0,0 0 0 0 0,0-1 0 0 0,1 1 0 0 0,-1-1 1 0 0,0 1-1 0 0,1-1 0 0 0,4-16 103 0 0,-4 13-65 0 0,5-18 61 0 0,0 0 0 0 0,2-27-1 0 0,0 5 23 0 0,-1 9-362 0 0,-1 0-1 0 0,-1-1 0 0 0,-2 1 0 0 0,-2-40 0 0 0,-4 62-2271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5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29 6911 0 0,'-3'0'263'0'0,"0"-1"1"0"0,0 1-1 0 0,0 0 0 0 0,-1 0 0 0 0,1 0 0 0 0,0 0 0 0 0,0 0 0 0 0,-1 1 0 0 0,1-1 0 0 0,0 1 0 0 0,0 0 0 0 0,0 0 0 0 0,0 0 0 0 0,0 0 1 0 0,0 1-1 0 0,0-1 0 0 0,0 1 0 0 0,-3 2 0 0 0,1 0 288 0 0,-1 0 0 0 0,1 0 1 0 0,0 1-1 0 0,0 0 1 0 0,0 0-1 0 0,0 0 0 0 0,-5 10 2742 0 0,7-4-2637 0 0,-6 33-16 0 0,7-33 704 0 0,4 0-1023 0 0,5 32-28 0 0,-5-32 265 0 0,4-3-466 0 0,20 24-11 0 0,-20-24-1 0 0,-1-7 1 0 0,0 1-53 0 0,0-1-1 0 0,-1 0 0 0 0,1 0 0 0 0,0 0 1 0 0,0-1-1 0 0,0 1 0 0 0,0-1 0 0 0,0-1 0 0 0,0 1 1 0 0,0-1-1 0 0,0 0 0 0 0,0 0 0 0 0,-1 0 1 0 0,1 0-1 0 0,0-1 0 0 0,7-4 0 0 0,-5 2-18 0 0,0-1-1 0 0,0-1 1 0 0,-1 1-1 0 0,0-1 1 0 0,0 0-1 0 0,-1 0 1 0 0,0 0-1 0 0,0-1 1 0 0,0 0-1 0 0,-1 0 1 0 0,0 0-1 0 0,0-1 1 0 0,0 1-1 0 0,-1-1 1 0 0,-1 0-1 0 0,1 0 1 0 0,1-10 0 0 0,-3 13-10 0 0,0 1 1 0 0,-1-1 0 0 0,1 1-1 0 0,-1-1 1 0 0,0 1 0 0 0,0-1 0 0 0,-1 0-1 0 0,1 1 1 0 0,-1-1 0 0 0,0 1-1 0 0,0-1 1 0 0,0 1 0 0 0,-1-1 0 0 0,0 1-1 0 0,0 0 1 0 0,0 0 0 0 0,0 0-1 0 0,0 0 1 0 0,-1 0 0 0 0,0 0 0 0 0,0 1-1 0 0,0-1 1 0 0,0 1 0 0 0,0 0-1 0 0,-1 0 1 0 0,1 0 0 0 0,-1 1 0 0 0,0-1-1 0 0,0 1 1 0 0,0-1 0 0 0,0 1-1 0 0,-6-1 1 0 0,4 1 4 0 0,0 0-1 0 0,-1 1 0 0 0,1 0 1 0 0,0 0-1 0 0,-1 0 0 0 0,1 1 1 0 0,0 0-1 0 0,-1 1 0 0 0,1-1 1 0 0,0 1-1 0 0,-1 0 0 0 0,1 1 1 0 0,-12 3-1 0 0,11-2-1 0 0,0 0-1 0 0,0 1 0 0 0,0-1 1 0 0,1 1-1 0 0,-1 0 1 0 0,1 1-1 0 0,0 0 0 0 0,0 0 1 0 0,0 0-1 0 0,1 1 1 0 0,-6 7-1 0 0,5-4-26 0 0,5-8-109 0 0,1 11-576 0 0,2 33-68 0 0,-1-34-199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05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27 175 7367 0 0,'-1'0'32'0'0,"1"0"-1"0"0,-1 0 1 0 0,1 0 0 0 0,0 0-1 0 0,-1 1 1 0 0,1-1-1 0 0,0 0 1 0 0,-1 0-1 0 0,1 0 1 0 0,0 1-1 0 0,-1-1 1 0 0,1 0 0 0 0,0 1-1 0 0,-1-1 1 0 0,1 0-1 0 0,0 1 1 0 0,0-1-1 0 0,0 0 1 0 0,-1 1-1 0 0,1-1 1 0 0,0 0 0 0 0,0 1-1 0 0,0-1 1 0 0,0 1-1 0 0,0-1 1 0 0,-1 0-1 0 0,1 1 1 0 0,0-1-1 0 0,0 1 1 0 0,0-1-1 0 0,0 0 1 0 0,0 1 0 0 0,0-1-1 0 0,1 1 1 0 0,-3 21 3911 0 0,-5 25-3269 0 0,5-35 2820 0 0,0-1-2291 0 0,-3 34-190 0 0,3-34 3163 0 0,8-4-4116 0 0,16 17-36 0 0,-22-24-22 0 0,0 1 0 0 0,1-1 0 0 0,-1 0 0 0 0,1 0 0 0 0,-1 0 0 0 0,0 0 0 0 0,1 0 0 0 0,-1 0 0 0 0,1 0 0 0 0,-1 0 0 0 0,1 0 0 0 0,-1 0-1 0 0,0 0 1 0 0,1 0 0 0 0,-1 0 0 0 0,1 0 0 0 0,-1 0 0 0 0,0 0 0 0 0,1 0 0 0 0,-1 0 0 0 0,1 0 0 0 0,-1-1 0 0 0,0 1 0 0 0,1 0 0 0 0,-1 0 0 0 0,0-1 0 0 0,1 1 0 0 0,-1 0 0 0 0,0 0 0 0 0,1-1 0 0 0,-1 1 0 0 0,0 0-1 0 0,0-1 1 0 0,1 1 0 0 0,-1 0 0 0 0,0-1 0 0 0,0 1 0 0 0,0-1 0 0 0,1 0 0 0 0,8-18 45 0 0,-7 16-37 0 0,16-40 120 0 0,22-78 1 0 0,-27 72 16 0 0,-11 64 23 0 0,1 1-159 0 0,15 33-11 0 0,5-2 16 0 0,-18-38 160 0 0,1-2-80 0 0,-2-3-74 0 0,19 21 45 0 0,-20-23-50 0 0,-1 0 1 0 0,0 0-1 0 0,1 0 1 0 0,-1 0-1 0 0,1-1 1 0 0,-1 1-1 0 0,1-1 1 0 0,-1 0-1 0 0,1 0 1 0 0,0 0-1 0 0,4 1 1 0 0,-6-2-6 0 0,0 0 0 0 0,0 0 0 0 0,0 0 0 0 0,0 0 0 0 0,0-1 1 0 0,0 1-1 0 0,0 0 0 0 0,0 0 0 0 0,0-1 0 0 0,0 1 0 0 0,0-1 0 0 0,0 1 1 0 0,-1-1-1 0 0,1 1 0 0 0,0-1 0 0 0,0 1 0 0 0,0-1 0 0 0,0 0 0 0 0,-1 1 0 0 0,1-1 1 0 0,0 0-1 0 0,-1 0 0 0 0,1 0 0 0 0,0 1 0 0 0,-1-1 0 0 0,1 0 0 0 0,-1 0 1 0 0,0 0-1 0 0,1 0 0 0 0,-1 0 0 0 0,0 0 0 0 0,1-2 0 0 0,1-5 75 0 0,-1 1-1 0 0,0-1 0 0 0,0-11 1 0 0,0 8-23 0 0,5-102 99 0 0,-4 41-91 0 0,-2 44-2235 0 0,0 25 1527 0 0,0 0-1 0 0,0 0 1 0 0,-1 1-1 0 0,1-1 0 0 0,-1 1 1 0 0,0-1-1 0 0,0 0 1 0 0,-1-3-1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14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0 547 9215 0 0,'2'2'2268'0'0,"1"1"-220"0"0,5-7-460 0 0,48-44 4648 0 0,-31 25-5873 0 0,-1-1-1 0 0,-1-1 0 0 0,22-31 0 0 0,-21 22-257 0 0,-1-1 0 0 0,-2-1-1 0 0,22-51 1 0 0,-29 55-6 0 0,-7 18-39 0 0,-1 0-1 0 0,-1 0 0 0 0,0 0 0 0 0,0-1 1 0 0,-2 0-1 0 0,0 0 0 0 0,2-21 0 0 0,-6 26 138 0 0,-2 17-97 0 0,0 18-21 0 0,4 39 25 0 0,-2 60 139 0 0,1-55-93 0 0,12 107 0 0 0,-1-18 150 0 0,-11-157-300 0 0,0-1 0 0 0,0 1 0 0 0,0 0 0 0 0,0 0 0 0 0,0 0 0 0 0,-1-1 0 0 0,1 1 0 0 0,0 0 0 0 0,0 0 0 0 0,-1-1 0 0 0,1 1 0 0 0,-1 0 0 0 0,1-1 0 0 0,-1 1 0 0 0,1 0 0 0 0,-1-1 0 0 0,1 1 0 0 0,-1-1 0 0 0,1 1 0 0 0,-1-1 0 0 0,0 1 0 0 0,1-1 0 0 0,-1 1 0 0 0,0-1 0 0 0,1 0 0 0 0,-1 1 0 0 0,0-1 0 0 0,0 0 0 0 0,1 1 0 0 0,-1-1 0 0 0,0 0 0 0 0,0 0 0 0 0,0 0 0 0 0,1 0 0 0 0,-1 0 0 0 0,0 0 0 0 0,-1 0 0 0 0,-6 0 0 0 0,1-1 0 0 0,0 0 0 0 0,-11-2 0 0 0,1 0 0 0 0,5 3 0 0 0,1 1 0 0 0,-1 0 0 0 0,1 0 0 0 0,0 1 0 0 0,0 1 0 0 0,0 0 0 0 0,-12 5 0 0 0,106-17 16 0 0,-7-11 624 0 0,-14 3-625 0 0,-60 17-76 0 0,-1 0 0 0 0,1-1-1 0 0,0 1 1 0 0,-1 0 0 0 0,1 0 0 0 0,0 0 0 0 0,-1 0 0 0 0,1 0 0 0 0,0 0 0 0 0,-1 1 0 0 0,3 0-1 0 0,1 1-491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34.2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13 919 0 0,'-2'-1'283'0'0,"1"0"-1"0"0,0 0 0 0 0,0 0 1 0 0,0 0-1 0 0,-1 0 0 0 0,1 0 1 0 0,-1 0-1 0 0,1 0 0 0 0,0 0 1 0 0,-1 1-1 0 0,0-1 0 0 0,1 1 1 0 0,-1-1-1 0 0,-1 0 0 0 0,2 1-129 0 0,1 0 0 0 0,0 0 0 0 0,-1 1 0 0 0,1-1 0 0 0,-1 0 0 0 0,1 0 0 0 0,0 0 0 0 0,-1 0 0 0 0,1 0 0 0 0,-1 0 0 0 0,1 1 0 0 0,0-1 0 0 0,-1 0 0 0 0,1 0 0 0 0,0 0 0 0 0,-1 1 0 0 0,1-1 0 0 0,0 0 0 0 0,-1 1 0 0 0,1-1 0 0 0,0 0 0 0 0,-1 1 0 0 0,-2 14 2813 0 0,3-12-2640 0 0,0 0 0 0 0,1-1 0 0 0,-1 1 0 0 0,1 0 0 0 0,-1-1 0 0 0,1 1 1 0 0,0-1-1 0 0,0 1 0 0 0,0-1 0 0 0,0 1 0 0 0,0-1 0 0 0,1 0 0 0 0,-1 0 0 0 0,1 1 0 0 0,-1-1 0 0 0,3 2 0 0 0,-2-3-265 0 0,-1 0 0 0 0,0 0 1 0 0,1 0-1 0 0,-1 0 0 0 0,0 0 1 0 0,1 0-1 0 0,-1-1 0 0 0,1 1 0 0 0,-1 0 1 0 0,1-1-1 0 0,0 1 0 0 0,-1-1 1 0 0,1 0-1 0 0,-1 0 0 0 0,1 1 0 0 0,0-1 1 0 0,-1 0-1 0 0,1 0 0 0 0,0 0 1 0 0,-1-1-1 0 0,1 1 0 0 0,0 0 0 0 0,-1-1 1 0 0,1 1-1 0 0,-1-1 0 0 0,1 1 1 0 0,1-2-1 0 0,-2 2-55 0 0,0-1 0 0 0,-1 1 1 0 0,1 0-1 0 0,-1 0 0 0 0,1-1 1 0 0,-1 1-1 0 0,1 0 0 0 0,-1-1 0 0 0,0 1 1 0 0,1 0-1 0 0,-1-1 0 0 0,1 1 1 0 0,-1-1-1 0 0,0 1 0 0 0,1 0 0 0 0,-1-1 1 0 0,0 1-1 0 0,0-1 0 0 0,1 1 1 0 0,-1-1-1 0 0,0 1 0 0 0,0-1 1 0 0,0 0-1 0 0,1 1 0 0 0,-1-1 0 0 0,0 1 1 0 0,0-1-1 0 0,0 1 0 0 0,0-1 1 0 0,0 0-1 0 0,-1-1 24 0 0,1 1 0 0 0,-1 0 0 0 0,1-1 0 0 0,-1 1 0 0 0,0 0-1 0 0,0 0 1 0 0,1 0 0 0 0,-1 0 0 0 0,0 0 0 0 0,0 0 0 0 0,0 0 0 0 0,-2-1 0 0 0,0-1 31 0 0,0 1 0 0 0,0 0 0 0 0,0 0-1 0 0,0 1 1 0 0,0-1 0 0 0,0 1 0 0 0,-1-1 0 0 0,1 1 0 0 0,-1 0-1 0 0,-3 0 1 0 0,5 1-11 0 0,0 0 0 0 0,0 0 0 0 0,0 0-1 0 0,-1 0 1 0 0,1 1 0 0 0,0-1 0 0 0,0 1-1 0 0,0-1 1 0 0,0 1 0 0 0,0 0 0 0 0,0 0 0 0 0,1 0-1 0 0,-1 0 1 0 0,-2 2 0 0 0,3-3-36 0 0,0 1-1 0 0,1 0 1 0 0,-1 0 0 0 0,0 0 0 0 0,1 0 0 0 0,-1 0-1 0 0,1 0 1 0 0,-1 0 0 0 0,1 0 0 0 0,-1 0 0 0 0,1 0-1 0 0,0 0 1 0 0,-1 0 0 0 0,1 0 0 0 0,0 0 0 0 0,0 1-1 0 0,0-1 1 0 0,0 0 0 0 0,0 0 0 0 0,0 0-1 0 0,0 0 1 0 0,0 0 0 0 0,1 0 0 0 0,-1 0 0 0 0,0 1-1 0 0,1-1 1 0 0,-1 0 0 0 0,1 1 0 0 0,0-1-2 0 0,0 0 1 0 0,-1 0 0 0 0,1 0-1 0 0,0 0 1 0 0,0 0-1 0 0,0 0 1 0 0,0-1 0 0 0,0 1-1 0 0,0 0 1 0 0,0 0-1 0 0,0-1 1 0 0,1 1-1 0 0,-1-1 1 0 0,0 1 0 0 0,0-1-1 0 0,1 1 1 0 0,-1-1-1 0 0,0 0 1 0 0,0 0 0 0 0,1 1-1 0 0,-1-1 1 0 0,0 0-1 0 0,1 0 1 0 0,-1 0-1 0 0,0 0 1 0 0,1-1 0 0 0,-1 1-1 0 0,0 0 1 0 0,0-1-1 0 0,1 1 1 0 0,0-1 0 0 0,2 0 29 0 0,0 0 1 0 0,0 0 0 0 0,0-1 0 0 0,0 0 0 0 0,0 1 0 0 0,-1-1 0 0 0,1-1 0 0 0,5-3 0 0 0,-8 5-43 0 0,0 1 1 0 0,-1-1-1 0 0,1 1 0 0 0,-1-1 0 0 0,1 1 0 0 0,-1-1 1 0 0,0 1-1 0 0,1-1 0 0 0,-1 0 0 0 0,1 1 0 0 0,-1-1 0 0 0,0 0 1 0 0,0 1-1 0 0,1-1 0 0 0,-1 0 0 0 0,0 1 0 0 0,0-1 1 0 0,0 0-1 0 0,0 1 0 0 0,0-1 0 0 0,0 0 0 0 0,0 0 1 0 0,0 1-1 0 0,0-1 0 0 0,0 0 0 0 0,0 1 0 0 0,-1-2 1 0 0,1 1-1 0 0,-1-1 1 0 0,0 1 0 0 0,0 0 0 0 0,0 0 0 0 0,0 0 0 0 0,0 0 0 0 0,0 0 0 0 0,0 0 0 0 0,0 0 0 0 0,-1 1 0 0 0,1-1 0 0 0,0 0 0 0 0,-2 0 0 0 0,-2-1 4 0 0,0 0 0 0 0,0 0 0 0 0,0 1 0 0 0,0-1 0 0 0,-1 1 0 0 0,-8 0 0 0 0,9 1 48 0 0,0 0 1 0 0,0 1-1 0 0,0 0 1 0 0,0 0 0 0 0,1 1-1 0 0,-1 0 1 0 0,0-1-1 0 0,-8 6 1 0 0,12-7-46 0 0,0 1-1 0 0,0-1 1 0 0,0 1 0 0 0,0 0 0 0 0,0-1-1 0 0,-1 1 1 0 0,1 0 0 0 0,1 0 0 0 0,-1-1-1 0 0,0 1 1 0 0,0 0 0 0 0,0 0 0 0 0,0 0-1 0 0,1 0 1 0 0,-1 0 0 0 0,0 1 0 0 0,1-1-1 0 0,-1 0 1 0 0,1 0 0 0 0,-1 0 0 0 0,1 0-1 0 0,0 1 1 0 0,0-1 0 0 0,-1 0 0 0 0,1 0-1 0 0,0 1 1 0 0,0-1 0 0 0,0 0 0 0 0,0 0-1 0 0,0 1 1 0 0,0-1 0 0 0,1 0 0 0 0,-1 0-1 0 0,0 0 1 0 0,1 1 0 0 0,-1-1 0 0 0,1 0-1 0 0,-1 0 1 0 0,1 0 0 0 0,0 2-1 0 0,1-2-2 0 0,-1 1-1 0 0,1-1 1 0 0,0 1-1 0 0,0-1 1 0 0,-1 0-1 0 0,1 0 0 0 0,0 0 1 0 0,0 0-1 0 0,0 0 1 0 0,0 0-1 0 0,0 0 1 0 0,0-1-1 0 0,0 1 0 0 0,0-1 1 0 0,0 1-1 0 0,1-1 1 0 0,-1 0-1 0 0,0 0 1 0 0,0 0-1 0 0,0 0 0 0 0,0 0 1 0 0,1-1-1 0 0,-1 1 1 0 0,0-1-1 0 0,0 1 1 0 0,0-1-1 0 0,0 0 0 0 0,2-1 1 0 0,-2 2-5 0 0,0-1 1 0 0,0 0-1 0 0,0 0 0 0 0,0 1 1 0 0,0-1-1 0 0,0-1 0 0 0,0 1 1 0 0,0 0-1 0 0,-1 0 0 0 0,1-1 1 0 0,0 1-1 0 0,-1-1 0 0 0,1 1 1 0 0,-1-1-1 0 0,0 0 1 0 0,1 1-1 0 0,-1-1 0 0 0,0 0 1 0 0,0 0-1 0 0,0 0 0 0 0,0 0 1 0 0,-1 0-1 0 0,1 0 0 0 0,-1 0 1 0 0,1 0-1 0 0,-1 0 0 0 0,1 0 1 0 0,-1-3-1 0 0,-1 3 4 0 0,1 1 0 0 0,-1 0 0 0 0,1-1-1 0 0,-1 1 1 0 0,0 0 0 0 0,0-1 0 0 0,0 1 0 0 0,1 0 0 0 0,-1 0-1 0 0,0 0 1 0 0,-1 0 0 0 0,1 0 0 0 0,0 0 0 0 0,0 0-1 0 0,-2-1 1 0 0,2 1-59 0 0,1 1 0 0 0,-1 0 0 0 0,1-1 0 0 0,-1 1 0 0 0,1 0 0 0 0,-1-1 0 0 0,1 1 0 0 0,-1 0-1 0 0,0 0 1 0 0,1-1 0 0 0,-1 1 0 0 0,1 0 0 0 0,-1 0 0 0 0,1 0 0 0 0,-1 0 0 0 0,0 0 0 0 0,1 0 0 0 0,-1 0-1 0 0,1 0 1 0 0,-1 0 0 0 0,0 0 0 0 0,1 0 0 0 0,-1 1 0 0 0,1-1 0 0 0,-1 0 0 0 0,0 0 0 0 0,1 0 0 0 0,-1 1 0 0 0,1-1-1 0 0,-1 0 1 0 0,1 1 0 0 0,-1-1 0 0 0,1 0 0 0 0,-1 1 0 0 0,1-1 0 0 0,0 1 0 0 0,-1-1 0 0 0,1 1 0 0 0,-1 0 0 0 0,1 2-1267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35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132 122 5527 0 0,'-1'-1'250'0'0,"0"0"0"0"0,0 0 1 0 0,0 0-1 0 0,0 0 0 0 0,0 1 0 0 0,-1-1 0 0 0,1 0 0 0 0,0 0 0 0 0,-1 1 0 0 0,1-1 0 0 0,0 1 0 0 0,-1-1 0 0 0,1 1 0 0 0,-1 0 0 0 0,1-1 0 0 0,-1 1 0 0 0,1 0 0 0 0,0 0 0 0 0,-1 0 0 0 0,-2 1 0 0 0,1-1 166 0 0,0 1-1 0 0,1 0 1 0 0,-1 0 0 0 0,0 0-1 0 0,0 1 1 0 0,1-1 0 0 0,-1 0-1 0 0,1 1 1 0 0,-5 3-1 0 0,-1 3 470 0 0,0 0 0 0 0,0 1 0 0 0,0 0 0 0 0,-7 13 0 0 0,11-17-668 0 0,2 0 0 0 0,-1 0 0 0 0,0 0 0 0 0,1 0 0 0 0,0 1 0 0 0,0-1 0 0 0,1 1 0 0 0,-1-1 0 0 0,1 1 0 0 0,0 0 0 0 0,1-1 0 0 0,0 1 0 0 0,-1 0 0 0 0,2 8 0 0 0,0-12 152 0 0,4 8-289 0 0,20 42 157 0 0,-18-47-170 0 0,-6-4-66 0 0,10 7 63 0 0,1 1 0 0 0,1-2-1 0 0,21 11 1 0 0,-26-16-49 0 0,0 0 1 0 0,0 0-1 0 0,0 0 0 0 0,1-1 0 0 0,-1 0 1 0 0,0-1-1 0 0,0 0 0 0 0,1 0 0 0 0,-1-1 1 0 0,0 0-1 0 0,0-1 0 0 0,0 1 0 0 0,0-2 0 0 0,0 1 1 0 0,0-1-1 0 0,0 0 0 0 0,-1 0 0 0 0,1-1 1 0 0,-1 0-1 0 0,11-9 0 0 0,-7 5 9 0 0,-1 0 0 0 0,1-1 0 0 0,-1 0 0 0 0,-1-1 0 0 0,0 0 0 0 0,0 0 0 0 0,-1-1 0 0 0,-1-1 0 0 0,1 1 0 0 0,-2-1 0 0 0,10-22 0 0 0,-13 25-24 0 0,-1 1 0 0 0,0-1 0 0 0,0 1 0 0 0,0-1 0 0 0,-2 0 0 0 0,1 0 0 0 0,-1 0 0 0 0,0 1 0 0 0,0-1 0 0 0,-3-11 0 0 0,2 15 0 0 0,0 0 0 0 0,-1 0 0 0 0,1 0 0 0 0,-1 0 0 0 0,0 1 0 0 0,0-1 0 0 0,-1 1 0 0 0,1 0 0 0 0,-1-1 0 0 0,0 1 0 0 0,0 0 0 0 0,-1 1 0 0 0,1-1 0 0 0,-1 0 0 0 0,1 1 0 0 0,-1 0 0 0 0,0 0 0 0 0,-1 0 0 0 0,-4-3 0 0 0,0 3 5 0 0,-1-1 1 0 0,1 1-1 0 0,-1 0 0 0 0,1 1 0 0 0,-1 0 1 0 0,0 1-1 0 0,0 0 0 0 0,0 1 0 0 0,0 0 0 0 0,0 0 1 0 0,0 1-1 0 0,1 0 0 0 0,-1 1 0 0 0,0 0 1 0 0,0 0-1 0 0,1 1 0 0 0,0 0 0 0 0,-1 1 1 0 0,1 0-1 0 0,1 1 0 0 0,-1 0 0 0 0,0 0 0 0 0,1 1 1 0 0,0 0-1 0 0,-13 13 0 0 0,16-14-3 0 0,3-2-4 0 0,-1 0 0 0 0,1-1 0 0 0,0 1 0 0 0,1 0 0 0 0,-1 0 0 0 0,0 0 0 0 0,1 0 0 0 0,-1 0 0 0 0,1 1 1 0 0,0-1-1 0 0,-1 6 0 0 0,2-7-100 0 0,1 9-1059 0 0,2 34-4445 0 0,-2-33-1904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39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28 3223 0 0,'-1'1'334'0'0,"0"1"0"0"0,-1-1 0 0 0,1 1-1 0 0,0-1 1 0 0,0 1 0 0 0,0 0-1 0 0,0-1 1 0 0,0 1 0 0 0,0 0 0 0 0,0 0-1 0 0,1 0 1 0 0,-1-1 0 0 0,1 1 0 0 0,-1 0-1 0 0,1 3 1 0 0,0-4-186 0 0,0-1 0 0 0,0 1 0 0 0,0 0 0 0 0,0-1 1 0 0,0 1-1 0 0,0-1 0 0 0,1 1 0 0 0,-1-1 0 0 0,0 1 0 0 0,0-1 0 0 0,1 1 0 0 0,-1-1 0 0 0,0 1 1 0 0,1-1-1 0 0,-1 1 0 0 0,0-1 0 0 0,1 0 0 0 0,-1 1 0 0 0,1-1 0 0 0,-1 1 0 0 0,1-1 0 0 0,1 1 13 0 0,-1 0 0 0 0,0-1-1 0 0,1 0 1 0 0,-1 1 0 0 0,1-1-1 0 0,-1 0 1 0 0,1 0 0 0 0,-1 0-1 0 0,1 0 1 0 0,-1 0 0 0 0,1 0-1 0 0,1 0 1 0 0,1-1 17 0 0,-1 0 0 0 0,1 0 0 0 0,-1-1 0 0 0,0 1 0 0 0,1-1 0 0 0,-1 0 1 0 0,0 0-1 0 0,0 0 0 0 0,0 0 0 0 0,0 0 0 0 0,-1 0 0 0 0,4-4 0 0 0,-5 5-141 0 0,-1 1-1 0 0,1-1 0 0 0,0 0 1 0 0,0 0-1 0 0,-1 0 1 0 0,1 1-1 0 0,0-1 1 0 0,-1 0-1 0 0,1 0 1 0 0,-1 0-1 0 0,1 0 1 0 0,-1 0-1 0 0,0 0 1 0 0,1 0-1 0 0,-1 0 1 0 0,0 0-1 0 0,0 0 1 0 0,0 0-1 0 0,0 0 1 0 0,1 0-1 0 0,-1 0 1 0 0,-1 0-1 0 0,1 0 1 0 0,0 0-1 0 0,0 0 1 0 0,0-1-1 0 0,-1 1 1 0 0,1 0-1 0 0,0 0 1 0 0,-1 0-1 0 0,1 1 0 0 0,-1-1 1 0 0,1 0-1 0 0,-1 0 1 0 0,1 0-1 0 0,-1 0 1 0 0,0 0-1 0 0,1 1 1 0 0,-1-1-1 0 0,0 0 1 0 0,0 0-1 0 0,0 1 1 0 0,1-1-1 0 0,-1 1 1 0 0,-2-2-1 0 0,1 2 23 0 0,1-1-1 0 0,-1 0 1 0 0,0 1-1 0 0,0 0 1 0 0,0-1-1 0 0,0 1 1 0 0,-1 0-1 0 0,1 0 1 0 0,0 0-1 0 0,0 0 1 0 0,0 0-1 0 0,0 1 1 0 0,0-1-1 0 0,0 1 1 0 0,0-1-1 0 0,0 1 1 0 0,1 0-1 0 0,-1 0 1 0 0,0-1-1 0 0,0 1 1 0 0,0 1-1 0 0,1-1 1 0 0,-3 2-1 0 0,2-2-92 0 0,-1 1-1 0 0,1-1 1 0 0,0 1-1 0 0,0 0 1 0 0,1 0-1 0 0,-1 0 1 0 0,0 0-1 0 0,0 0 0 0 0,1 0 1 0 0,0 0-1 0 0,-1 0 1 0 0,1 1-1 0 0,0-1 1 0 0,0 1-1 0 0,0-1 1 0 0,0 1-1 0 0,1-1 1 0 0,-1 3-1 0 0,1 1-1530 0 0,4 0-4618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01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88 2759 0 0,'0'-1'207'0'0,"1"0"-123"0"0,0 2 133 0 0,0-1 1 0 0,0 0-1 0 0,0 0 0 0 0,0 0 0 0 0,0-1 1 0 0,0 1-1 0 0,0 0 0 0 0,0 0 0 0 0,0 0 1 0 0,0-1-1 0 0,0 1 0 0 0,0-1 0 0 0,0 1 1 0 0,0 0-1 0 0,0-1 0 0 0,0 0 0 0 0,0 1 1 0 0,0-1-1 0 0,0 1 0 0 0,-1-1 0 0 0,1 0 1 0 0,0 0-1 0 0,-1 0 0 0 0,1 1 0 0 0,0-1 1 0 0,-1 0-1 0 0,1 0 0 0 0,-1 0 0 0 0,1 0 1 0 0,-1 0-1 0 0,1-2 0 0 0,0 1 783 0 0,-1 2-893 0 0,0-1 0 0 0,1 1 0 0 0,-1 0 0 0 0,0 0 0 0 0,0-1 0 0 0,0 1 0 0 0,0 0 0 0 0,0 0 0 0 0,1-1 1 0 0,-1 1-1 0 0,0 0 0 0 0,0 0 0 0 0,0-1 0 0 0,0 1 0 0 0,0 0 0 0 0,0 0 0 0 0,0-1 0 0 0,0 1 0 0 0,0 0 0 0 0,0 0 0 0 0,0-1 0 0 0,0 1 0 0 0,0 0 0 0 0,0-1 0 0 0,-1 1 0 0 0,1 0 0 0 0,0 0 0 0 0,0-1 0 0 0,0 1 1 0 0,0 0-1 0 0,0 0 0 0 0,0 0 0 0 0,-1-1 0 0 0,1 1 0 0 0,0 0 0 0 0,-11 0 1284 0 0,10 1-1337 0 0,0-1 1 0 0,-1 1 0 0 0,1 0-1 0 0,0-1 1 0 0,0 1-1 0 0,0 0 1 0 0,-1-1 0 0 0,1 1-1 0 0,0 0 1 0 0,0 0 0 0 0,0 0-1 0 0,0 0 1 0 0,1 0-1 0 0,-1 0 1 0 0,0 1 0 0 0,0-1-1 0 0,1 0 1 0 0,-1 0 0 0 0,-1 3-1 0 0,2-2 11 0 0,0-1 0 0 0,-1 1 0 0 0,1-1 0 0 0,0 0 0 0 0,0 1 0 0 0,0-1-1 0 0,0 1 1 0 0,0-1 0 0 0,0 1 0 0 0,1-1 0 0 0,-1 1 0 0 0,0-1 0 0 0,1 1 0 0 0,-1-1-1 0 0,1 1 1 0 0,-1-1 0 0 0,1 0 0 0 0,0 0 0 0 0,0 1 0 0 0,0-1 0 0 0,-1 0 0 0 0,1 0 0 0 0,0 0-1 0 0,2 2 1 0 0,0-2-16 0 0,-1 1-1 0 0,1-1 0 0 0,-1 0 1 0 0,1 0-1 0 0,0 0 0 0 0,-1 0 1 0 0,1-1-1 0 0,0 1 0 0 0,0-1 1 0 0,-1 1-1 0 0,1-1 1 0 0,4 0-1 0 0,-6 0-23 0 0,1 0 0 0 0,0 0 1 0 0,0 0-1 0 0,-1 0 0 0 0,1 0 1 0 0,0-1-1 0 0,-1 1 0 0 0,1 0 1 0 0,0-1-1 0 0,-1 1 0 0 0,1-1 1 0 0,-1 1-1 0 0,1-1 0 0 0,-1 0 0 0 0,1 0 1 0 0,-1 0-1 0 0,1 0 0 0 0,-1 0 1 0 0,0 0-1 0 0,1 0 0 0 0,-1 0 1 0 0,0-1-1 0 0,0 1 0 0 0,0 0 1 0 0,0-1-1 0 0,0 1 0 0 0,0-1 0 0 0,-1 1 1 0 0,1-1-1 0 0,0 1 0 0 0,-1-1 1 0 0,1 1-1 0 0,-1-1 0 0 0,1 0 1 0 0,-1 1-1 0 0,0-1 0 0 0,0 0 1 0 0,0 1-1 0 0,0-1 0 0 0,0 0 0 0 0,0-2 1 0 0,-1 1 1 0 0,1 1 1 0 0,-1-1-1 0 0,0 0 1 0 0,1 0-1 0 0,-1 1 1 0 0,-1-1-1 0 0,1 1 1 0 0,0-1-1 0 0,-1 1 1 0 0,1-1-1 0 0,-1 1 1 0 0,0 0-1 0 0,1-1 1 0 0,-1 1-1 0 0,0 0 1 0 0,0 0-1 0 0,-1 1 1 0 0,1-1-1 0 0,0 0 1 0 0,-1 1-1 0 0,1-1 1 0 0,-1 1-1 0 0,1 0 1 0 0,-6-2 0 0 0,5 3 3 0 0,-1-1 0 0 0,1 1 0 0 0,-1 0 0 0 0,1 0 0 0 0,-1 0 0 0 0,1 0 0 0 0,-1 1 0 0 0,1 0 0 0 0,0-1 0 0 0,-1 1 0 0 0,1 0 0 0 0,0 1 0 0 0,0-1 0 0 0,0 1 0 0 0,-1-1 0 0 0,2 1 0 0 0,-5 3 0 0 0,5-4-1 0 0,0 0 1 0 0,0 1 0 0 0,0-1 0 0 0,1 1-1 0 0,-1 0 1 0 0,1 0 0 0 0,-1-1-1 0 0,1 1 1 0 0,0 0 0 0 0,-1 0 0 0 0,1 0-1 0 0,0 0 1 0 0,1 0 0 0 0,-1 0 0 0 0,0 1-1 0 0,0-1 1 0 0,1 0 0 0 0,-1 0 0 0 0,1 1-1 0 0,0-1 1 0 0,0 0 0 0 0,0 1-1 0 0,0-1 1 0 0,0 0 0 0 0,0 0 0 0 0,1 1-1 0 0,0 3 1 0 0,-1-5-27 0 0,1 0 0 0 0,-1 0-1 0 0,1 0 1 0 0,-1 0 0 0 0,1 0 0 0 0,0 1-1 0 0,-1-1 1 0 0,1 0 0 0 0,0-1 0 0 0,0 1 0 0 0,-1 0-1 0 0,1 0 1 0 0,0 0 0 0 0,0 0 0 0 0,0-1-1 0 0,0 1 1 0 0,0 0 0 0 0,0-1 0 0 0,0 1-1 0 0,0-1 1 0 0,1 1 0 0 0,-1-1 0 0 0,0 0-1 0 0,0 1 1 0 0,0-1 0 0 0,0 0 0 0 0,1 0-1 0 0,-1 0 1 0 0,0 0 0 0 0,0 0 0 0 0,0 0 0 0 0,1 0-1 0 0,-1 0 1 0 0,0 0 0 0 0,0-1 0 0 0,0 1-1 0 0,1 0 1 0 0,-1-1 0 0 0,0 1 0 0 0,1-1-1 0 0,1 0 0 0 0,-1-1-1 0 0,1 1 0 0 0,-1 0 0 0 0,1-1 0 0 0,-1 0 1 0 0,0 1-1 0 0,1-1 0 0 0,-1 0 0 0 0,0 0 1 0 0,0 0-1 0 0,-1 0 0 0 0,1-1 0 0 0,0 1 0 0 0,-1 0 1 0 0,1-1-1 0 0,1-3 0 0 0,-2 3 0 0 0,0 1-1 0 0,-1-1 1 0 0,1 1-1 0 0,-1-1 1 0 0,1 1-1 0 0,-1-1 1 0 0,0 1-1 0 0,0-1 1 0 0,0 1-1 0 0,0-1 1 0 0,0 1-1 0 0,-1-1 1 0 0,1 1-1 0 0,-1 0 1 0 0,0-1-1 0 0,1 1 1 0 0,-1-1-1 0 0,0 1 1 0 0,0 0-1 0 0,-1 0 1 0 0,1 0-1 0 0,0 0 1 0 0,-1-1-1 0 0,1 2 1 0 0,-1-1-1 0 0,0 0 0 0 0,0 0 1 0 0,0 0-1 0 0,1 1 1 0 0,-2-1-1 0 0,1 1 1 0 0,0 0-1 0 0,0 0 1 0 0,0-1-1 0 0,-1 1 1 0 0,1 1-1 0 0,0-1 1 0 0,-1 0-1 0 0,1 0 1 0 0,-1 1-1 0 0,1 0 1 0 0,-1-1-1 0 0,1 1 1 0 0,-1 0-1 0 0,1 0 1 0 0,-1 0-1 0 0,1 1 1 0 0,-1-1-1 0 0,-3 1 1 0 0,3 0 27 0 0,-1 0 1 0 0,1 0-1 0 0,-1 0 1 0 0,1 0-1 0 0,-1 1 1 0 0,1-1-1 0 0,0 1 1 0 0,-4 2-1 0 0,6-3-63 0 0,1-1 1 0 0,-1 1-1 0 0,0 0 0 0 0,1-1 1 0 0,-1 1-1 0 0,0 0 1 0 0,1-1-1 0 0,-1 1 0 0 0,1 0 1 0 0,-1 0-1 0 0,1 0 0 0 0,0-1 1 0 0,-1 1-1 0 0,1 0 0 0 0,0 0 1 0 0,0 0-1 0 0,-1 0 0 0 0,1 0 1 0 0,0 0-1 0 0,0 0 0 0 0,0 0 1 0 0,0-1-1 0 0,0 1 1 0 0,0 0-1 0 0,0 0 0 0 0,1 0 1 0 0,-1 0-1 0 0,0 0 0 0 0,0 0 1 0 0,1 0-1 0 0,-1-1 0 0 0,1 1 1 0 0,-1 0-1 0 0,0 0 0 0 0,1 0 1 0 0,0-1-1 0 0,0 2 0 0 0,2 2-987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09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981 12 5527 0 0,'0'0'423'0'0,"-2"-11"2439"0"0,-3 11 1457 0 0,4 1-4074 0 0,1-1-1 0 0,-1 1 1 0 0,0-1 0 0 0,1 1 0 0 0,-1 0 0 0 0,1 0 0 0 0,-1-1 0 0 0,1 1 0 0 0,-1 0 0 0 0,1 0 0 0 0,0-1-1 0 0,-1 1 1 0 0,1 0 0 0 0,0 0 0 0 0,0 0 0 0 0,0 0 0 0 0,-1 0 0 0 0,1 0 0 0 0,0 1 0 0 0,0 36 286 0 0,-1 12 2001 0 0,12 97-1 0 0,-8-109-2406 0 0,0 5-103 0 0,-2-32 31 0 0,-1 0 0 0 0,5 89 227 0 0,1 55 309 0 0,-6-136-474 0 0,2 41-93 0 0,1-4 91 0 0,-3-45 1259 0 0,1 0-996 0 0,3 34-571 0 0,-3-34-247 0 0,0 0 252 0 0,5 34 697 0 0,-5-34 122 0 0,2 0-565 0 0,9 46-53 0 0,-1 21-11 0 0,-9-70 0 0 0,-1 18 0 0 0,-1-26 0 0 0,0 1 0 0 0,0-1 0 0 0,0 0 0 0 0,0 1 0 0 0,-1-1 0 0 0,1 1 0 0 0,0-1 0 0 0,0 1 0 0 0,-1-1 0 0 0,1 0 0 0 0,0 1 0 0 0,0-1 0 0 0,-1 1 0 0 0,1-1 0 0 0,-1 0 0 0 0,1 0 0 0 0,0 1 0 0 0,-1-1 0 0 0,1 0 0 0 0,-1 0 0 0 0,1 1 0 0 0,0-1 0 0 0,-1 0 0 0 0,1 0 0 0 0,-1 0 0 0 0,1 0 0 0 0,-1 0 0 0 0,1 1 0 0 0,-1-1 0 0 0,1 0 0 0 0,-1 0 0 0 0,1 0 0 0 0,-1 0 0 0 0,1-1 0 0 0,-1 1 0 0 0,1 0 0 0 0,-1 0 0 0 0,1 0 0 0 0,-1 0 0 0 0,1 0 0 0 0,0-1 0 0 0,-1 1 0 0 0,1 0 0 0 0,-1 0 0 0 0,1-1 0 0 0,-1 1 0 0 0,-10-4 0 0 0,0 1 0 0 0,0 0 0 0 0,0 1 0 0 0,0 1 0 0 0,-1 0 0 0 0,-21 0 0 0 0,-69 12 0 0 0,34 4 0 0 0,52-10 0 0 0,1-1 0 0 0,-1 0 0 0 0,0-2 0 0 0,0 0 0 0 0,-24 0 0 0 0,-146 2-2000 0 0,142 1 1985 0 0,-20 1 14 0 0,57-6 1 0 0,0-1 0 0 0,0 1 0 0 0,1-1 0 0 0,-1 0 0 0 0,0-1 0 0 0,1 0 0 0 0,-9-3 0 0 0,-1 0 0 0 0,-1 0 0 0 0,1 1 0 0 0,-1 1 0 0 0,1 1 0 0 0,-1 0 0 0 0,0 1 0 0 0,-26 2 0 0 0,23-1 0 0 0,19 0 0 0 0,1 0 0 0 0,-1 1 0 0 0,1-1 0 0 0,-1 0 0 0 0,1 1 0 0 0,0-1 0 0 0,-1 0 0 0 0,1 1 0 0 0,-1-1 0 0 0,1 0 0 0 0,0 1 0 0 0,-1-1 0 0 0,1 1 0 0 0,0-1 0 0 0,0 0 0 0 0,-1 1 0 0 0,1-1 0 0 0,0 1 0 0 0,0-1 0 0 0,-1 1 0 0 0,1-1 0 0 0,0 1 0 0 0,0-1 0 0 0,0 1 0 0 0,0-1 0 0 0,0 1 0 0 0,0 0 0 0 0,0-1 0 0 0,0 1 0 0 0,0-1 0 0 0,0 1 0 0 0,0-1 0 0 0,1 1 0 0 0,2 26 0 0 0,-2-18 0 0 0,11 79 0 0 0,-8-29 0 0 0,-2 9 0 0 0,-4-3 0 0 0,-10 31 0 0 0,11-86 0 0 0,1 0 0 0 0,0 0 0 0 0,1 0 0 0 0,0 0 0 0 0,0 0 0 0 0,5 16 0 0 0,-6-27 1 0 0,0-1-1 0 0,1 1 0 0 0,-1-1 1 0 0,0 1-1 0 0,1 0 1 0 0,-1 0-1 0 0,1-1 1 0 0,0 1-1 0 0,-1 0 0 0 0,1 0 1 0 0,0-1-1 0 0,0 1 1 0 0,0 0-1 0 0,0 0 1 0 0,1-2-1 0 0,23-22-49 0 0,-18 19-42 0 0,25-24-283 0 0,-22 23 366 0 0,-1-1 1 0 0,-1 0-1 0 0,0 0 1 0 0,0-1-1 0 0,0 0 1 0 0,10-18-1 0 0,-41 50 8 0 0,8-5 0 0 0,0 1 0 0 0,1 1 0 0 0,1 0 0 0 0,1 1 0 0 0,1 0 0 0 0,1 1 0 0 0,-10 28 0 0 0,20-48 0 0 0,-1 1 0 0 0,1 0 0 0 0,-1-1 0 0 0,1 1 0 0 0,0-1 0 0 0,0 1 0 0 0,0-1 0 0 0,0 1 0 0 0,1 3 0 0 0,-4-24 0 0 0,3 15 0 0 0,-1-1 0 0 0,1 1 0 0 0,-1-1 0 0 0,0 0 0 0 0,0 1 0 0 0,-2-6 0 0 0,-4-3 0 0 0,-1 0 0 0 0,-1 0 0 0 0,1 1 0 0 0,-2 0 0 0 0,0 1 0 0 0,0 0 0 0 0,-1 0 0 0 0,-16-11 0 0 0,21 17 0 0 0,6 4 0 0 0,0 0 0 0 0,0 0 0 0 0,0 0 0 0 0,0 0 0 0 0,-1 0 0 0 0,1 0 0 0 0,0 0 0 0 0,0 0 0 0 0,0-1 0 0 0,0 1 0 0 0,0 0 0 0 0,-1 0 0 0 0,1 0 0 0 0,0 0 0 0 0,0 0 0 0 0,0 0 0 0 0,0-1 0 0 0,0 1 0 0 0,0 0 0 0 0,0 0 0 0 0,0 0 0 0 0,0 0 0 0 0,-1 0 0 0 0,1-1 0 0 0,0 1 0 0 0,0 0 0 0 0,0 0 0 0 0,0 0 0 0 0,0-1 0 0 0,0 1 0 0 0,0 0 0 0 0,0 0 0 0 0,0 0 0 0 0,0 0 0 0 0,0-1 0 0 0,0 1 0 0 0,0 0 0 0 0,0 0 0 0 0,1 0 0 0 0,-1 0 0 0 0,0-1 0 0 0,0 1 0 0 0,0 0 0 0 0,0 0 0 0 0,0 0 0 0 0,0 0 0 0 0,0 0 0 0 0,0-1 0 0 0,0 1 0 0 0,1 0 0 0 0,-1 0 0 0 0,14-3 0 0 0,28 2 0 0 0,-35 1 0 0 0,38 1 131 0 0,27 0 186 0 0,-25-4-2644 0 0,-37 3-5826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00:05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20 2303 0 0,'-6'-2'210'0'0,"4"2"606"0"0,0-1 0 0 0,0 0 0 0 0,-1 0-1 0 0,1 1 1 0 0,0-1 0 0 0,0 0 0 0 0,1-1 0 0 0,-5-1-1 0 0,12 1 3358 0 0,6 1-2535 0 0,87 2 2445 0 0,96-2-1338 0 0,-65-3-2445 0 0,-130 4-297 0 0,0 0 0 0 0,0 0 0 0 0,0 0 0 0 0,0 0 0 0 0,0 0 0 0 0,-1 0 0 0 0,1 0-1 0 0,0 0 1 0 0,0 0 0 0 0,0 0 0 0 0,0 0 0 0 0,0 0 0 0 0,0 0 0 0 0,0 0 0 0 0,0 0 0 0 0,0 0 0 0 0,0 1 0 0 0,0-1 0 0 0,0 0 0 0 0,0 0 0 0 0,0 0 0 0 0,0 0 0 0 0,0 0 0 0 0,0 0 0 0 0,0 0 0 0 0,0 0 0 0 0,0 0 0 0 0,0 0 0 0 0,0 0 0 0 0,0 0-1 0 0,0 0 1 0 0,0 0 0 0 0,1 0 0 0 0,-1 0 0 0 0,0 1 0 0 0,0-1 0 0 0,0 0 0 0 0,0 0 0 0 0,0 0 0 0 0,0 0 0 0 0,0 0 0 0 0,0 0 0 0 0,0 0 0 0 0,0 0 0 0 0,0 0 0 0 0,0 0 0 0 0,0 0 0 0 0,0 0 0 0 0,0 0 0 0 0,0 0 0 0 0,0 0 0 0 0,0 0 0 0 0,0 0-1 0 0,1 0 1 0 0,-1 0 0 0 0,0 0 0 0 0,0 0 0 0 0,0 0 0 0 0,0 0 0 0 0,0 0 0 0 0,0 0 0 0 0,0 0 0 0 0,-8 5 35 0 0,-13 7-68 0 0,19-12 41 0 0,-41 25 128 0 0,2 2 0 0 0,-75 62-1 0 0,68-51-82 0 0,24-16-56 0 0,0 1 0 0 0,2 1 0 0 0,0 2 0 0 0,-33 51 0 0 0,52-73 0 0 0,0 1 0 0 0,0 0-1 0 0,0-1 1 0 0,1 1 0 0 0,-1 0 0 0 0,1 0 0 0 0,-2 9-1 0 0,4-13 21 0 0,0 0 1 0 0,0 1-1 0 0,0-1 0 0 0,0 0 0 0 0,0 0 0 0 0,0 1 0 0 0,0-1 0 0 0,0 0 0 0 0,1 0 0 0 0,-1 1 0 0 0,0-1 0 0 0,1 0 0 0 0,-1 0 1 0 0,1 0-1 0 0,-1 0 0 0 0,1 0 0 0 0,0 0 0 0 0,-1 0 0 0 0,1 0 0 0 0,0 0 0 0 0,0 0 0 0 0,0 0 0 0 0,0 0 0 0 0,0 0 0 0 0,0-1 0 0 0,0 1 1 0 0,0 0-1 0 0,0-1 0 0 0,0 1 0 0 0,0 0 0 0 0,0-1 0 0 0,0 0 0 0 0,1 1 0 0 0,-1-1 0 0 0,0 0 0 0 0,0 1 0 0 0,0-1 0 0 0,3 0 0 0 0,5 1 39 0 0,0 0 0 0 0,0-1-1 0 0,0 0 1 0 0,0 0 0 0 0,0-1-1 0 0,10-2 1 0 0,56-14 209 0 0,-65 14-296 0 0,-1 1 28 0 0,38-13 0 0 0,-44 14 0 0 0,0 0 0 0 0,0 0 0 0 0,0-1 0 0 0,0 0 0 0 0,0 1 0 0 0,0-1 0 0 0,0 0 0 0 0,0 0 0 0 0,-1-1 0 0 0,1 1 0 0 0,1-3 0 0 0,-3 4-89 0 0,-1 1-1 0 0,0-1 1 0 0,1 1 0 0 0,-1-1-1 0 0,0 1 1 0 0,0-1 0 0 0,0 1-1 0 0,0-1 1 0 0,0 1-1 0 0,1-1 1 0 0,-1 1 0 0 0,0-1-1 0 0,0 1 1 0 0,0-1 0 0 0,0 1-1 0 0,0-1 1 0 0,0 1-1 0 0,-1-1 1 0 0,1 1 0 0 0,0-1-1 0 0,0 1 1 0 0,0-1 0 0 0,0 1-1 0 0,-1-1 1 0 0,1 1-1 0 0,0-1 1 0 0,0 1 0 0 0,-1 0-1 0 0,1-1 1 0 0,0 1 0 0 0,-1-1-1 0 0,1 1 1 0 0,0 0-1 0 0,-1-1 1 0 0,1 1 0 0 0,-1 0-1 0 0,1-1 1 0 0,-1 1 0 0 0,1 0-1 0 0,0 0 1 0 0,-1 0-1 0 0,1-1 1 0 0,-1 1 0 0 0,0 0-1 0 0,-2-2-1552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2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10 131 5063 0 0,'0'7'12322'0'0,"-3"23"-8900"0"0,0-1-2518 0 0,0-1 0 0 0,3 54 0 0 0,1-61-703 0 0,1 0 0 0 0,6 28 0 0 0,-6-44-180 0 0,-1 1 0 0 0,0-1-1 0 0,1 0 1 0 0,0 0 0 0 0,0 0 0 0 0,1 0 0 0 0,0-1-1 0 0,-1 1 1 0 0,1-1 0 0 0,1 1 0 0 0,-1-1-1 0 0,1 0 1 0 0,-1 0 0 0 0,9 5 0 0 0,-11-7-9 0 0,0-1 1 0 0,1 0-1 0 0,0 0 1 0 0,-1 0-1 0 0,1-1 1 0 0,0 1 0 0 0,-1 0-1 0 0,1-1 1 0 0,0 1-1 0 0,0-1 1 0 0,0 1-1 0 0,-1-1 1 0 0,1 0-1 0 0,0 0 1 0 0,0 0-1 0 0,0 0 1 0 0,0 0-1 0 0,0 0 1 0 0,-1 0-1 0 0,1-1 1 0 0,0 1-1 0 0,0 0 1 0 0,3-2 0 0 0,-3 0 122 0 0,0 1 0 0 0,0-1 1 0 0,0 0-1 0 0,0 0 1 0 0,0 0-1 0 0,0 0 1 0 0,0 0-1 0 0,-1 0 1 0 0,1-1-1 0 0,-1 1 0 0 0,1 0 1 0 0,-1-1-1 0 0,0 1 1 0 0,0-1-1 0 0,1-3 1 0 0,122-376-439 0 0,-112 341-559 0 0,-7 25-447 0 0,-5 13 367 0 0,0 6-218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3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95 2783 0 0,'0'-1'256'0'0,"1"1"-1"0"0,-1-1 0 0 0,1 0 1 0 0,-1 1-1 0 0,1-1 0 0 0,0 1 0 0 0,-1-1 1 0 0,1 1-1 0 0,0-1 0 0 0,-1 1 0 0 0,1 0 1 0 0,0-1-1 0 0,-1 1 0 0 0,1 0 1 0 0,0-1-1 0 0,0 1 0 0 0,0 0 0 0 0,-1 0 1 0 0,1 0-1 0 0,0-1 0 0 0,0 1 0 0 0,0 0 1 0 0,0 0-1 0 0,0 1-12 0 0,0-1-1 0 0,-1 1 1 0 0,1-1-1 0 0,-1 1 1 0 0,1-1 0 0 0,-1 1-1 0 0,1 0 1 0 0,-1-1 0 0 0,1 1-1 0 0,-1-1 1 0 0,0 1 0 0 0,1 0-1 0 0,-1-1 1 0 0,0 1-1 0 0,1 0 1 0 0,-1 0 0 0 0,0-1-1 0 0,0 1 1 0 0,0 1 0 0 0,1 7 1024 0 0,0 0 1 0 0,-1 0-1 0 0,-1 10 0 0 0,1-15-1122 0 0,-4 38 570 0 0,2-28-391 0 0,0 1-1 0 0,1-1 0 0 0,1 1 1 0 0,0-1-1 0 0,1 1 0 0 0,1-1 1 0 0,4 19-1 0 0,-3-25-334 0 0,0-8-19 0 0,2-14-63 0 0,-1-28-66 0 0,-4 39 156 0 0,3-129 3 0 0,-3 100 0 0 0,0 23 28 0 0,0 0 1 0 0,1 0-1 0 0,1 0 0 0 0,-1 0 1 0 0,7-17-1 0 0,-8 23 5 0 0,1 1 0 0 0,0 0 0 0 0,-1 0 0 0 0,1 0 0 0 0,0 0 0 0 0,0 0 0 0 0,1 0 0 0 0,-1 0 0 0 0,0 1 0 0 0,1-1 0 0 0,-1 0 0 0 0,1 1 0 0 0,-1-1 0 0 0,1 1 0 0 0,0-1 0 0 0,0 1 0 0 0,0 0 0 0 0,-1 0 0 0 0,1 0-1 0 0,0 0 1 0 0,1 0 0 0 0,-1 0 0 0 0,0 0 0 0 0,0 1 0 0 0,0-1 0 0 0,0 1 0 0 0,0 0 0 0 0,1-1 0 0 0,-1 1 0 0 0,2 0 0 0 0,0 1 2 0 0,-1 0 0 0 0,0 0 0 0 0,1 0 0 0 0,-1 1 0 0 0,0-1 0 0 0,0 1 0 0 0,0 0 0 0 0,0 0 0 0 0,0 0 0 0 0,-1 0 0 0 0,1 0 0 0 0,0 1 0 0 0,-1-1 0 0 0,0 1 0 0 0,1-1 0 0 0,-1 1 0 0 0,0 0 0 0 0,-1 0 0 0 0,1 0 0 0 0,0 0 0 0 0,-1 0 0 0 0,0 0 0 0 0,0 1 0 0 0,0-1 0 0 0,1 6 0 0 0,-1-7-16 0 0,0 1-1 0 0,0 0 1 0 0,-1-1 0 0 0,0 1 0 0 0,1 0 0 0 0,-1 0 0 0 0,0-1 0 0 0,0 1-1 0 0,0 0 1 0 0,-1 0 0 0 0,1-1 0 0 0,-1 1 0 0 0,1 0 0 0 0,-1-1 0 0 0,0 1-1 0 0,0-1 1 0 0,0 1 0 0 0,0-1 0 0 0,-1 1 0 0 0,1-1 0 0 0,-1 0 0 0 0,1 0 0 0 0,-1 1-1 0 0,0-1 1 0 0,0 0 0 0 0,0 0 0 0 0,0-1 0 0 0,0 1 0 0 0,0 0 0 0 0,-1-1-1 0 0,1 1 1 0 0,-4 1 0 0 0,1-2-39 0 0,-1 1 0 0 0,1-1-1 0 0,0 0 1 0 0,-1 0 0 0 0,1-1-1 0 0,-1 0 1 0 0,1 0 0 0 0,-1 0 0 0 0,1-1-1 0 0,-1 1 1 0 0,1-1 0 0 0,0 0-1 0 0,-9-4 1 0 0,30 8-5733 0 0,-9-2-1134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4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17 132 3223 0 0,'0'0'143'0'0,"-3"18"3724"0"0,-7 71 5445 0 0,6 2-3637 0 0,6-83-5545 0 0,2-12 36 0 0,3-13 37 0 0,-1-18-203 0 0,-2 0 0 0 0,-1 0 0 0 0,-4-67 0 0 0,1 92 0 0 0,-1-39 0 0 0,1 45 0 0 0,0 0 0 0 0,1-1 0 0 0,-1 1 0 0 0,1 0 0 0 0,0 0 0 0 0,1 0 0 0 0,-1-1 0 0 0,4-5 0 0 0,-5 9 6 0 0,1 1-1 0 0,-1-1 1 0 0,0 1 0 0 0,1-1-1 0 0,-1 1 1 0 0,1 0 0 0 0,-1-1-1 0 0,1 1 1 0 0,-1 0 0 0 0,1-1-1 0 0,-1 1 1 0 0,1 0 0 0 0,-1 0-1 0 0,1-1 1 0 0,0 1 0 0 0,-1 0-1 0 0,1 0 1 0 0,-1 0 0 0 0,1 0-1 0 0,-1 0 1 0 0,1 0 0 0 0,0 0-1 0 0,-1 0 1 0 0,1 0 0 0 0,-1 0-1 0 0,1 0 1 0 0,0 0 0 0 0,-1 0-1 0 0,1 0 1 0 0,-1 1 0 0 0,1-1-1 0 0,-1 0 1 0 0,1 0 0 0 0,-1 1-1 0 0,1-1 1 0 0,-1 0 0 0 0,1 1-1 0 0,-1-1 1 0 0,1 1 0 0 0,-1-1-1 0 0,1 0 1 0 0,-1 1 0 0 0,1 0-1 0 0,20 23 327 0 0,-18-21-310 0 0,17 21 124 0 0,-14-19-93 0 0,-1 1 0 0 0,1 0 1 0 0,-2 0-1 0 0,1 0 0 0 0,-1 0 0 0 0,0 1 0 0 0,0 0 0 0 0,0 0 0 0 0,3 12 0 0 0,-6-18-34 0 0,-1 0 0 0 0,0 0 0 0 0,0 0-1 0 0,0 0 1 0 0,0 1 0 0 0,0-1 0 0 0,0 0 0 0 0,0 0 0 0 0,0 0-1 0 0,0 0 1 0 0,-1 0 0 0 0,1 1 0 0 0,0-1 0 0 0,-1 0 0 0 0,1 0-1 0 0,-1 0 1 0 0,1 0 0 0 0,-1 0 0 0 0,0 0 0 0 0,1 0 0 0 0,-2 0-1 0 0,1 1 3 0 0,-1 0-1 0 0,0-1 0 0 0,0 0 0 0 0,0 1 0 0 0,0-1 0 0 0,0 0 0 0 0,0 0 0 0 0,0 0 0 0 0,0 0 1 0 0,-3 0-1 0 0,0 1-81 0 0,0-1 1 0 0,0 0-1 0 0,0-1 0 0 0,-1 1 1 0 0,1-1-1 0 0,0 0 1 0 0,0 0-1 0 0,-10-2 1 0 0,12 1-2317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5.6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42 4607 0 0,'-1'0'199'0'0,"1"-1"0"0"0,-1 1 0 0 0,1-1 0 0 0,-1 1-1 0 0,1-1 1 0 0,-1 1 0 0 0,1-1 0 0 0,-1 1 0 0 0,1 0-1 0 0,-1-1 1 0 0,1 1 0 0 0,-1 0 0 0 0,0 0-1 0 0,1-1 1 0 0,-1 1 0 0 0,0 0 0 0 0,1 0 0 0 0,-1 0-1 0 0,0 0 1 0 0,1-1 0 0 0,-1 1 0 0 0,0 0 0 0 0,1 0-1 0 0,-1 1 1 0 0,0-1 0 0 0,1 0 0 0 0,-1 0 0 0 0,0 0-1 0 0,0 1 1 0 0,1-1-31 0 0,-1 0 1 0 0,1 1-1 0 0,0-1 0 0 0,-1 1 1 0 0,1-1-1 0 0,0 1 0 0 0,0 0 0 0 0,-1-1 1 0 0,1 1-1 0 0,0-1 0 0 0,0 1 1 0 0,0-1-1 0 0,0 1 0 0 0,0 0 0 0 0,0-1 1 0 0,0 1-1 0 0,0-1 0 0 0,0 1 1 0 0,0 0-1 0 0,0-1 0 0 0,0 1 0 0 0,0-1 1 0 0,0 1-1 0 0,1-1 0 0 0,-1 1 1 0 0,0-1-1 0 0,0 1 0 0 0,1 0 0 0 0,-1-1 1 0 0,0 0-1 0 0,1 1 0 0 0,0 0 1 0 0,0 0-65 0 0,0 1 0 0 0,1-1 0 0 0,-1 0 0 0 0,1 0 0 0 0,-1 0 0 0 0,1 0 0 0 0,-1 0 1 0 0,1 0-1 0 0,0 0 0 0 0,0 0 0 0 0,-1-1 0 0 0,1 1 0 0 0,0-1 0 0 0,0 1 0 0 0,0-1 1 0 0,0 0-1 0 0,0 0 0 0 0,-1 0 0 0 0,1 0 0 0 0,0 0 0 0 0,0 0 0 0 0,0 0 0 0 0,0-1 1 0 0,0 1-1 0 0,2-2 0 0 0,-2 2 17 0 0,0 0 0 0 0,-1-1 0 0 0,0 0 0 0 0,1 1 1 0 0,-1-1-1 0 0,1 0 0 0 0,-1 0 0 0 0,0 1 0 0 0,1-1 0 0 0,-1 0 0 0 0,0 0 1 0 0,0-1-1 0 0,2-1 0 0 0,-3 2-92 0 0,1 1 0 0 0,-1-1 0 0 0,0 0 1 0 0,1 0-1 0 0,-1 0 0 0 0,0 0 0 0 0,0 1 0 0 0,1-1 1 0 0,-1 0-1 0 0,0 0 0 0 0,0 0 0 0 0,0 0 0 0 0,0 0 1 0 0,0 0-1 0 0,0 0 0 0 0,0 1 0 0 0,-1-1 1 0 0,1 0-1 0 0,0 0 0 0 0,0 0 0 0 0,-1 0 0 0 0,1 1 1 0 0,0-1-1 0 0,-1 0 0 0 0,0-1 0 0 0,0 1-20 0 0,0 0 1 0 0,-1 0-1 0 0,1 0 0 0 0,0 0 1 0 0,-1 0-1 0 0,1 0 0 0 0,-1 0 0 0 0,1 0 1 0 0,-1 1-1 0 0,1-1 0 0 0,-1 1 1 0 0,1-1-1 0 0,-1 1 0 0 0,0 0 1 0 0,1-1-1 0 0,-1 1 0 0 0,0 0 0 0 0,1 0 1 0 0,-1 0-1 0 0,0 0 0 0 0,1 0 1 0 0,-3 1-1 0 0,-2 0 38 0 0,0 0 0 0 0,0 0 0 0 0,1 0 0 0 0,-12 5 1 0 0,14-5 12 0 0,0 1 0 0 0,-1 0 1 0 0,1 0-1 0 0,0 0 0 0 0,0 0 1 0 0,0 1-1 0 0,1-1 0 0 0,-1 1 1 0 0,0 0-1 0 0,1-1 0 0 0,0 1 1 0 0,-3 4-1 0 0,5-6-43 0 0,-1 0 0 0 0,1 0 0 0 0,-1 0 0 0 0,1 0 0 0 0,0 0 0 0 0,-1 1 0 0 0,1-1 0 0 0,0 0 0 0 0,0 0 0 0 0,0 0 0 0 0,0 0 0 0 0,0 0 0 0 0,0 1 0 0 0,0-1 0 0 0,0 0 0 0 0,0 0 0 0 0,1 0 0 0 0,-1 0 0 0 0,0 0 0 0 0,1 1 0 0 0,-1-1 0 0 0,1 0 0 0 0,-1 0 0 0 0,1 0 0 0 0,-1 0 0 0 0,1 0 0 0 0,0-1 0 0 0,0 1 0 0 0,-1 0 0 0 0,1 0 0 0 0,0 0 0 0 0,0 0 0 0 0,0-1 0 0 0,0 1 0 0 0,0-1 0 0 0,0 1 0 0 0,0 0 0 0 0,0-1 0 0 0,0 0 0 0 0,0 1 0 0 0,0-1 0 0 0,2 1 0 0 0,-1-1-6 0 0,1 1 0 0 0,0-1 0 0 0,0 1 0 0 0,-1-1 0 0 0,1 0 0 0 0,0 0 0 0 0,0 0 0 0 0,0 0 0 0 0,-1-1 0 0 0,1 1 0 0 0,0-1 0 0 0,0 1 0 0 0,-1-1 0 0 0,1 0 0 0 0,-1 0 0 0 0,1 0 0 0 0,-1-1 0 0 0,1 1 0 0 0,-1-1 0 0 0,0 1 0 0 0,1-1-1 0 0,-1 0 1 0 0,0 0 0 0 0,0 1 0 0 0,3-5 0 0 0,-4 4-11 0 0,1 1 0 0 0,-1-1 0 0 0,1 1 0 0 0,-1-1 0 0 0,0 0 0 0 0,0 0 0 0 0,0 1 0 0 0,0-1 0 0 0,0 0 0 0 0,0 0 0 0 0,-1 0 0 0 0,1 0 0 0 0,0 0-1 0 0,-1 0 1 0 0,0 0 0 0 0,1-1 0 0 0,-1 1 0 0 0,0 0 0 0 0,0 0 0 0 0,0 0 0 0 0,0 0 0 0 0,-1 0 0 0 0,1 0 0 0 0,-1 0 0 0 0,1 0 0 0 0,-1 0 0 0 0,0 0 0 0 0,1 0 0 0 0,-1 0-1 0 0,0 0 1 0 0,0 0 0 0 0,-1 0 0 0 0,1 1 0 0 0,-2-3 0 0 0,2 3 0 0 0,-1 0 0 0 0,1-1 1 0 0,-1 1-1 0 0,0 1 0 0 0,0-1 0 0 0,1 0 0 0 0,-1 0 0 0 0,0 1 0 0 0,0-1 0 0 0,0 0 1 0 0,0 1-1 0 0,1 0 0 0 0,-1 0 0 0 0,0-1 0 0 0,0 1 0 0 0,0 0 0 0 0,0 1 0 0 0,0-1 1 0 0,0 0-1 0 0,0 0 0 0 0,0 1 0 0 0,1-1 0 0 0,-1 1 0 0 0,0 0 0 0 0,0-1 0 0 0,0 1 1 0 0,1 0-1 0 0,-1 0 0 0 0,-3 2 0 0 0,1 0 28 0 0,-1 0 1 0 0,1 1-1 0 0,0-1 1 0 0,0 1-1 0 0,0-1 0 0 0,1 1 1 0 0,-1 0-1 0 0,1 1 1 0 0,-5 7-1 0 0,7-10-19 0 0,0 1-1 0 0,-1 0 0 0 0,2 0 1 0 0,-1 0-1 0 0,0 0 0 0 0,0 0 1 0 0,1 0-1 0 0,0 0 1 0 0,-1 0-1 0 0,1 0 0 0 0,0 0 1 0 0,1 0-1 0 0,-1 0 0 0 0,0 0 1 0 0,3 6-1 0 0,-3-7 1 0 0,1-1-1 0 0,0 1 1 0 0,-1 0-1 0 0,1-1 1 0 0,0 1 0 0 0,0-1-1 0 0,0 1 1 0 0,1-1-1 0 0,-1 0 1 0 0,0 1-1 0 0,0-1 1 0 0,1 0-1 0 0,-1 0 1 0 0,1 0-1 0 0,-1 0 1 0 0,1 0-1 0 0,-1 0 1 0 0,1 0 0 0 0,0-1-1 0 0,-1 1 1 0 0,1-1-1 0 0,0 1 1 0 0,0-1-1 0 0,-1 1 1 0 0,1-1-1 0 0,0 0 1 0 0,3 0-1 0 0,-1 0-2 0 0,-1-1-1 0 0,0 1 0 0 0,0-1 1 0 0,0 1-1 0 0,1-1 0 0 0,-1 0 1 0 0,0 0-1 0 0,0 0 0 0 0,0-1 1 0 0,0 1-1 0 0,0-1 0 0 0,-1 0 1 0 0,1 0-1 0 0,0 0 0 0 0,-1 0 1 0 0,0 0-1 0 0,1 0 0 0 0,-1-1 1 0 0,0 1-1 0 0,0-1 0 0 0,3-4 1 0 0,-4 5-2 0 0,1-1 0 0 0,-1 1-1 0 0,0-1 1 0 0,0 0 0 0 0,0 1 0 0 0,0-1 0 0 0,-1 0 0 0 0,1 0 0 0 0,-1 1 0 0 0,0-1 0 0 0,1 0 0 0 0,-1 0-1 0 0,0 0 1 0 0,-1 1 0 0 0,1-1 0 0 0,0 0 0 0 0,-1 0 0 0 0,0 0 0 0 0,0 1 0 0 0,1-1 0 0 0,-2 0 0 0 0,1 1-1 0 0,0-1 1 0 0,0 1 0 0 0,-3-4 0 0 0,3 5-2 0 0,0 0-1 0 0,1 0 1 0 0,-1 0-1 0 0,0 0 1 0 0,0 0-1 0 0,0 0 1 0 0,0 0-1 0 0,0 0 1 0 0,0 0 0 0 0,0 1-1 0 0,0-1 1 0 0,0 0-1 0 0,0 1 1 0 0,0-1-1 0 0,-1 1 1 0 0,1-1-1 0 0,0 1 1 0 0,0 0-1 0 0,-1-1 1 0 0,1 1-1 0 0,0 0 1 0 0,0 0 0 0 0,-1 0-1 0 0,1 0 1 0 0,0 0-1 0 0,-1 0 1 0 0,1 0-1 0 0,0 0 1 0 0,0 1-1 0 0,-1-1 1 0 0,1 0-1 0 0,0 1 1 0 0,0-1-1 0 0,0 1 1 0 0,-1 0 0 0 0,1-1-1 0 0,0 1 1 0 0,-1 1-1 0 0,0-1 4 0 0,0 1 0 0 0,1 0 0 0 0,-1-1 0 0 0,1 1 0 0 0,-1 0 0 0 0,1-1 0 0 0,0 1 0 0 0,0 0 1 0 0,0 0-1 0 0,0 0 0 0 0,0 0 0 0 0,0 0 0 0 0,1 0 0 0 0,-1 0 0 0 0,1 1 0 0 0,-1-1 0 0 0,1 0 0 0 0,0 0 0 0 0,0 0 0 0 0,0 1 0 0 0,0-1 0 0 0,0 2 0 0 0,1 0 27 0 0,0 0-1 0 0,0 0 1 0 0,0 0-1 0 0,0-1 1 0 0,1 1-1 0 0,-1-1 1 0 0,1 1-1 0 0,0-1 1 0 0,0 1 0 0 0,0-1-1 0 0,0 0 1 0 0,1 0-1 0 0,0 0 1 0 0,-1 0-1 0 0,4 2 1 0 0,-2-2-56 0 0,0-1 0 0 0,0 0-1 0 0,0 0 1 0 0,0 0 0 0 0,0-1 0 0 0,0 0 0 0 0,0 1 0 0 0,1-1 0 0 0,-1-1-1 0 0,1 1 1 0 0,-1 0 0 0 0,0-1 0 0 0,5 0 0 0 0,13 0-2223 0 0,-11 0-5865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12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985 0 5063 0 0,'0'0'149'0'0,"0"0"-1"0"0,-1 0 0 0 0,1 0 1 0 0,-1 0-1 0 0,1 0 0 0 0,0 0 1 0 0,-1 1-1 0 0,1-1 0 0 0,0 0 1 0 0,-1 0-1 0 0,1 0 0 0 0,0 0 1 0 0,-1 1-1 0 0,1-1 0 0 0,0 0 1 0 0,-1 0-1 0 0,1 1 0 0 0,0-1 1 0 0,0 0-1 0 0,-1 0 0 0 0,1 1 1 0 0,0-1-1 0 0,0 0 0 0 0,0 1 1 0 0,-1-1-1 0 0,1 0 0 0 0,0 1 0 0 0,0-1 1 0 0,0 0-1 0 0,0 1 0 0 0,-1 16 2825 0 0,9 15-325 0 0,-8-32-2596 0 0,3 10 788 0 0,-1 0 1 0 0,3 19-1 0 0,-2-10 698 0 0,0-4-1421 0 0,-1-1 259 0 0,0 0 1 0 0,1 20-1 0 0,-2-18-264 0 0,3 48 1055 0 0,-3 8-494 0 0,-1-24-581 0 0,0-36 112 0 0,-1 0-151 0 0,-3 65 105 0 0,2-22-134 0 0,1-29 18 0 0,-3 19-20 0 0,3-33 31 0 0,-3 79 315 0 0,1-39-285 0 0,2-28 10 0 0,0 33-13 0 0,4 18-64 0 0,-1-4-16 0 0,-2-14 11 0 0,0-45 47 0 0,-2 78 632 0 0,0-45 1279 0 0,0-33-2265 0 0,2 0 0 0 0,-1 1 0 0 0,2-1 0 0 0,-1 0 0 0 0,2 0 0 0 0,5 23 0 0 0,-52-40 664 0 0,34 4-368 0 0,0 0 0 0 0,-17-4 0 0 0,18 3 0 0 0,-1 0 0 0 0,-18-1 0 0 0,-15 1-3 0 0,-59-10 0 0 0,-9-2 76 0 0,40 7 1761 0 0,2-6-3703 0 0,49 9 1865 0 0,0 1 0 0 0,0 1 0 0 0,-29 0 0 0 0,-8 0 4 0 0,46 1 91 0 0,-1-1-1 0 0,1-1 1 0 0,0 0 0 0 0,0-1-1 0 0,0 0 1 0 0,0 0 0 0 0,-14-9-1 0 0,19 9 140 0 0,6 3-188 0 0,0 0 0 0 0,0 0 1 0 0,-1 0-1 0 0,1 0 1 0 0,-1 0-1 0 0,1 0 0 0 0,-1 0 1 0 0,1 1-1 0 0,-1-1 1 0 0,1 1-1 0 0,-1-1 0 0 0,0 1 1 0 0,1-1-1 0 0,-1 1 1 0 0,0 0-1 0 0,0 0 0 0 0,1 0 1 0 0,-4 0-1 0 0,5 1-88 0 0,-1 0 0 0 0,0-1 0 0 0,1 1 0 0 0,-1 0 0 0 0,1 0 0 0 0,-1 0 0 0 0,1-1 0 0 0,0 1 0 0 0,-1 0 0 0 0,1 0 0 0 0,0 0 0 0 0,-1 0 0 0 0,1 0 0 0 0,0 0 1 0 0,0 0-1 0 0,0 0 0 0 0,0 0 0 0 0,0 0 0 0 0,0 1 0 0 0,2 22-1097 0 0,-2-22 1101 0 0,4 24 42 0 0,-1-11 0 0 0,-1 0 0 0 0,0 23 0 0 0,0 27 0 0 0,-3 8 0 0 0,-4-6 0 0 0,2-43 0 0 0,1 29 0 0 0,1-50 0 0 0,1-1 0 0 0,0 0 0 0 0,0 1 0 0 0,0-1 0 0 0,0 1 0 0 0,1-1 0 0 0,-1 1 0 0 0,0-1 0 0 0,1 0 0 0 0,0 1 0 0 0,1 2 0 0 0,14-29 0 0 0,23-8 0 0 0,-31 26 0 0 0,0 0 0 0 0,0-1 0 0 0,-1 0 0 0 0,0 0 0 0 0,0-1 0 0 0,0 1 0 0 0,-1-2 0 0 0,8-13 0 0 0,-14 22 0 0 0,1 0 0 0 0,-1 0 0 0 0,0 0 0 0 0,0 0 0 0 0,0 0 0 0 0,0 0 0 0 0,0-1 0 0 0,0 1 0 0 0,0 0 0 0 0,0 0 0 0 0,0 0 0 0 0,1 0 0 0 0,-1 0 0 0 0,0 0 0 0 0,0 0 0 0 0,0 0 0 0 0,0-1 0 0 0,0 1 0 0 0,0 0 0 0 0,0 0 0 0 0,0 0 0 0 0,0 0 0 0 0,0 0 0 0 0,0 0 0 0 0,0-1 0 0 0,0 1 0 0 0,0 0 0 0 0,0 0 0 0 0,0 0 0 0 0,0 0 0 0 0,0 0 0 0 0,0 0 0 0 0,0 0 0 0 0,0-1 0 0 0,0 1 0 0 0,0 0 0 0 0,0 0 0 0 0,0 0 0 0 0,0 0 0 0 0,-1 0 0 0 0,1 0 0 0 0,0 0 0 0 0,0-1 0 0 0,0 1 0 0 0,0 0 0 0 0,0 0 0 0 0,0 0 0 0 0,0 0 0 0 0,0 0 0 0 0,0 0 0 0 0,-1 0 0 0 0,1 0 0 0 0,0 0 0 0 0,0 0 0 0 0,0 0 0 0 0,0 0 0 0 0,0 0 0 0 0,0 0 0 0 0,-1 0 0 0 0,1 0 0 0 0,0 0 0 0 0,-11 5 0 0 0,-11 13 0 0 0,6-1 0 0 0,1 1 0 0 0,0 0 0 0 0,2 1 0 0 0,0 0 0 0 0,-17 35 0 0 0,29-50 0 0 0,-9 12 0 0 0,5-17 0 0 0,1-11 0 0 0,1 5 0 0 0,1-1 0 0 0,-1 1 0 0 0,0 0 0 0 0,-1 0 0 0 0,0 0 0 0 0,0 0 0 0 0,0 1 0 0 0,-7-8 0 0 0,2 4 0 0 0,0 0 0 0 0,-1 1 0 0 0,-20-15 0 0 0,25 21 0 0 0,1-1 0 0 0,9 3 0 0 0,6 1 0 0 0,11-1 0 0 0,0 1 0 0 0,1 1 0 0 0,35 6 0 0 0,-15-1 0 0 0,-33-3-483 0 0,-6-2-42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7.0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155 102 8287 0 0,'-5'1'555'0'0,"0"0"-1"0"0,0 0 1 0 0,0 1-1 0 0,0-1 1 0 0,0 1-1 0 0,0 1 1 0 0,0-1-1 0 0,1 0 0 0 0,-1 1 1 0 0,1 0-1 0 0,-1 0 1 0 0,-4 5-1 0 0,4-3-182 0 0,1-1 1 0 0,-1 1-1 0 0,1 1 0 0 0,0-1 0 0 0,0 1 0 0 0,1-1 1 0 0,0 1-1 0 0,0 0 0 0 0,0 0 0 0 0,1 1 1 0 0,0-1-1 0 0,0 1 0 0 0,0-1 0 0 0,1 1 0 0 0,0-1 1 0 0,0 1-1 0 0,1 13 0 0 0,0-16-329 0 0,0 1 1 0 0,1-1-1 0 0,0 1 1 0 0,0 0-1 0 0,0-1 0 0 0,0 1 1 0 0,1-1-1 0 0,0 0 1 0 0,0 0-1 0 0,0 1 0 0 0,0-1 1 0 0,1 0-1 0 0,0-1 1 0 0,0 1-1 0 0,0 0 1 0 0,0-1-1 0 0,0 0 0 0 0,0 0 1 0 0,1 0-1 0 0,0 0 1 0 0,0 0-1 0 0,0-1 0 0 0,0 1 1 0 0,0-1-1 0 0,0 0 1 0 0,6 1-1 0 0,2 1-10 0 0,1-1-1 0 0,0 0 1 0 0,-1-1 0 0 0,1-1-1 0 0,0 0 1 0 0,0-1-1 0 0,0 0 1 0 0,0-1 0 0 0,0-1-1 0 0,0 0 1 0 0,0 0 0 0 0,21-8-1 0 0,-24 7-11 0 0,-1-1 0 0 0,0 1 0 0 0,0-2 0 0 0,0 1 0 0 0,0-1-1 0 0,-1-1 1 0 0,0 1 0 0 0,0-1 0 0 0,-1-1 0 0 0,1 1 0 0 0,-1-1 0 0 0,-1-1 0 0 0,1 1 0 0 0,-1-1-1 0 0,-1 0 1 0 0,1-1 0 0 0,4-11 0 0 0,-7 14-18 0 0,-1-1 0 0 0,0 1 0 0 0,-1-1 0 0 0,1 0 0 0 0,-2 0 0 0 0,1 0 0 0 0,-1 0 1 0 0,1 1-1 0 0,-2-1 0 0 0,1 0 0 0 0,-1 0 0 0 0,0 0 0 0 0,-1 0 0 0 0,0 1 0 0 0,0-1 0 0 0,0 0 0 0 0,-1 1 0 0 0,1 0 0 0 0,-2 0 0 0 0,-6-12 0 0 0,5 12 0 0 0,1 0 1 0 0,-1 0-1 0 0,0 1 0 0 0,0 0 0 0 0,-1 0 0 0 0,1 0 1 0 0,-1 0-1 0 0,0 1 0 0 0,-1 0 0 0 0,1 0 0 0 0,-1 0 1 0 0,0 1-1 0 0,1 0 0 0 0,-1 1 0 0 0,-1-1 0 0 0,1 2 1 0 0,0-1-1 0 0,0 1 0 0 0,-10-1 0 0 0,2 2-3 0 0,0 0 0 0 0,0 2 0 0 0,0-1 0 0 0,1 2 0 0 0,-1 0 0 0 0,0 1 0 0 0,1 1 0 0 0,-24 10 0 0 0,27-10 0 0 0,0 1 0 0 0,1 0 0 0 0,-1 0 0 0 0,1 1 0 0 0,1 1 0 0 0,0 0 0 0 0,0 0 0 0 0,0 1 0 0 0,1 0 0 0 0,0 0 0 0 0,-8 13 0 0 0,14-18-71 0 0,0 0 0 0 0,0 1 0 0 0,1-1 0 0 0,-1 0 0 0 0,1 1 0 0 0,0-1 0 0 0,0 1 0 0 0,0 0 0 0 0,1 7 0 0 0,3 32-1223 0 0,-3-39 1082 0 0,1-2 67 0 0,-1 0 0 0 0,0 0 0 0 0,1-1 0 0 0,0 1 0 0 0,-1-1 0 0 0,1 1 0 0 0,2 3 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2:58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29 2759 0 0,'0'-1'108'0'0,"0"1"0"0"0,0-1 0 0 0,-1 1-1 0 0,1-1 1 0 0,0 1 0 0 0,-1-1 0 0 0,1 1-1 0 0,0 0 1 0 0,-1-1 0 0 0,1 1-1 0 0,-1 0 1 0 0,1-1 0 0 0,0 1 0 0 0,-1 0-1 0 0,1-1 1 0 0,-1 1 0 0 0,1 0-1 0 0,-1 0 1 0 0,1-1 0 0 0,-1 1 0 0 0,0 0-1 0 0,1 0 1 0 0,-1 0 0 0 0,1 0 0 0 0,-1 0-1 0 0,1 0 1 0 0,-1 0 0 0 0,1 0-1 0 0,-1 0 1 0 0,0 0 0 0 0,1 0 0 0 0,-1 0-1 0 0,1 0 1 0 0,-1 0 0 0 0,0 1-1 0 0,1-1 49 0 0,-1 1 0 0 0,1-1 0 0 0,-1 1-1 0 0,1-1 1 0 0,0 1 0 0 0,0-1-1 0 0,-1 1 1 0 0,1-1 0 0 0,0 1 0 0 0,0-1-1 0 0,-1 1 1 0 0,1 0 0 0 0,0-1-1 0 0,0 1 1 0 0,0-1 0 0 0,0 1 0 0 0,0 0-1 0 0,0-1 1 0 0,0 1 0 0 0,0-1-1 0 0,0 1 1 0 0,0-1 0 0 0,0 1 0 0 0,1 0-1 0 0,-1-1 1 0 0,0 1 0 0 0,0-1-1 0 0,0 1 1 0 0,1-1 0 0 0,-1 1-1 0 0,0-1 1 0 0,1 1 0 0 0,-1-1 0 0 0,1 1-1 0 0,1 2 126 0 0,1-1 0 0 0,-1 1 0 0 0,1-1 0 0 0,0 0 0 0 0,0 0 0 0 0,0 0 0 0 0,0 0 0 0 0,0 0 0 0 0,0-1 0 0 0,0 1 0 0 0,1-1 0 0 0,-1 0 0 0 0,1 0 0 0 0,-1 0 0 0 0,0-1 0 0 0,1 1 0 0 0,3-1 0 0 0,-2 1-66 0 0,0-1 0 0 0,1 0 0 0 0,-1 0-1 0 0,0 0 1 0 0,0-1 0 0 0,0 1 0 0 0,0-1 0 0 0,0 0 0 0 0,0-1 0 0 0,0 1-1 0 0,6-4 1 0 0,-10 5-202 0 0,-1-1 0 0 0,1 1 0 0 0,0 0 0 0 0,-1-1 1 0 0,1 1-1 0 0,0-1 0 0 0,-1 1 0 0 0,1-1 0 0 0,0 1 0 0 0,-1-1 0 0 0,1 1 0 0 0,-1-1 0 0 0,1 0 0 0 0,-1 1 0 0 0,0-1 0 0 0,1 0 0 0 0,-1 0 0 0 0,1 1 1 0 0,-1-1-1 0 0,0 0 0 0 0,0 0 0 0 0,0 1 0 0 0,1-1 0 0 0,-1 0 0 0 0,0 0 0 0 0,0-1 0 0 0,0 1 15 0 0,-1-1 1 0 0,1 1-1 0 0,-1 0 1 0 0,1 0-1 0 0,-1-1 0 0 0,0 1 1 0 0,0 0-1 0 0,1 0 0 0 0,-1 0 1 0 0,0 0-1 0 0,0-1 1 0 0,0 1-1 0 0,0 1 0 0 0,-1-2 1 0 0,-1-1 17 0 0,-1 0 1 0 0,1 1-1 0 0,-1 0 1 0 0,1 0-1 0 0,-1 0 1 0 0,0 0 0 0 0,0 0-1 0 0,0 1 1 0 0,-7-2-1 0 0,8 3-27 0 0,0 0 0 0 0,0-1 0 0 0,0 2 0 0 0,0-1 0 0 0,0 0 0 0 0,0 0 0 0 0,0 1 0 0 0,0 0 0 0 0,0 0 0 0 0,0 0 0 0 0,-2 1 0 0 0,4-2 0 0 0,0 1 1 0 0,0-1-1 0 0,0 1 0 0 0,0 0 0 0 0,1-1 1 0 0,-1 1-1 0 0,0 0 0 0 0,1 0 0 0 0,-1-1 1 0 0,1 1-1 0 0,-1 0 0 0 0,1 0 1 0 0,-1 0-1 0 0,1 0 0 0 0,-1 0 0 0 0,1 0 1 0 0,0 0-1 0 0,-1-1 0 0 0,1 1 0 0 0,0 0 1 0 0,0 0-1 0 0,0 0 0 0 0,0 0 0 0 0,0 0 1 0 0,0 0-1 0 0,0 0 0 0 0,0 0 0 0 0,0 0 1 0 0,1 0-1 0 0,-1 0 0 0 0,0 0 0 0 0,0 0 1 0 0,1 0-1 0 0,-1 0 0 0 0,1 1 1 0 0,0 0 25 0 0,0 0 0 0 0,0 0 0 0 0,1 0 0 0 0,-1 0 0 0 0,0 0 0 0 0,1 0 0 0 0,0-1 0 0 0,-1 1 1 0 0,1 0-1 0 0,0-1 0 0 0,-1 0 0 0 0,1 1 0 0 0,0-1 0 0 0,0 0 0 0 0,0 0 0 0 0,1 0 1 0 0,2 2-1 0 0,-3-3-44 0 0,-1 0-1 0 0,0 1 1 0 0,1-1 0 0 0,-1 0 0 0 0,1 0 0 0 0,-1 1 0 0 0,1-1 0 0 0,-1 0 0 0 0,1-1 0 0 0,-1 1-1 0 0,1 0 1 0 0,-1 0 0 0 0,0-1 0 0 0,1 1 0 0 0,-1 0 0 0 0,1-1 0 0 0,-1 0 0 0 0,0 1-1 0 0,1-1 1 0 0,-1 0 0 0 0,0 0 0 0 0,0 1 0 0 0,0-1 0 0 0,0 0 0 0 0,0 0 0 0 0,1 0-1 0 0,-2 0 1 0 0,1-1 0 0 0,1 0 0 0 0,-2 1-1 0 0,1 1 0 0 0,-1 0 0 0 0,0 0 0 0 0,0-1 0 0 0,1 1 0 0 0,-1-1 0 0 0,0 1 0 0 0,0 0 0 0 0,0-1 0 0 0,0 1 0 0 0,0 0 0 0 0,0-1 0 0 0,0 1 0 0 0,1-1 0 0 0,-1 1 0 0 0,0 0 0 0 0,0-1 0 0 0,0 1 0 0 0,-1-1 0 0 0,1 1 0 0 0,0 0 0 0 0,0-1 0 0 0,0 1 0 0 0,0 0 0 0 0,0-1 0 0 0,0 1 0 0 0,0-1 0 0 0,-1 1 0 0 0,1 0 0 0 0,0-1 0 0 0,-1 1 0 0 0,-12-7 0 0 0,-16 3 0 0 0,27 4 0 0 0,1 0-1 0 0,-1 0 1 0 0,1 0-1 0 0,-1 0 1 0 0,1 0-1 0 0,-1 1 1 0 0,1-1-1 0 0,-1 1 1 0 0,1-1 0 0 0,0 1-1 0 0,-1-1 1 0 0,1 1-1 0 0,0 0 1 0 0,-1 0-1 0 0,1 0 1 0 0,0-1-1 0 0,0 1 1 0 0,0 0-1 0 0,0 1 1 0 0,0-1-1 0 0,0 0 1 0 0,0 0-1 0 0,0 0 1 0 0,0 1 0 0 0,1-1-1 0 0,-1 0 1 0 0,0 1-1 0 0,1-1 1 0 0,-1 0-1 0 0,1 1 1 0 0,-1-1-1 0 0,1 1 1 0 0,0-1-1 0 0,0 1 1 0 0,0-1-1 0 0,0 1 1 0 0,0 1-1 0 0,0-1 15 0 0,0 0 0 0 0,0-1-1 0 0,0 1 1 0 0,1 0 0 0 0,-1-1-1 0 0,1 1 1 0 0,-1 0-1 0 0,1-1 1 0 0,0 1 0 0 0,-1-1-1 0 0,1 1 1 0 0,0-1-1 0 0,0 0 1 0 0,0 1 0 0 0,0-1-1 0 0,0 0 1 0 0,1 1-1 0 0,-1-1 1 0 0,0 0 0 0 0,0 0-1 0 0,1 0 1 0 0,-1 0-1 0 0,1 0 1 0 0,-1-1 0 0 0,1 1-1 0 0,-1 0 1 0 0,1-1 0 0 0,-1 1-1 0 0,1-1 1 0 0,0 1-1 0 0,-1-1 1 0 0,1 0 0 0 0,0 0-1 0 0,2 0 1 0 0,-3 0-7 0 0,1 0 0 0 0,-1 0 0 0 0,0 0 0 0 0,1 0 0 0 0,-1 0 0 0 0,1 0 1 0 0,-1-1-1 0 0,1 1 0 0 0,-1 0 0 0 0,0-1 0 0 0,1 1 0 0 0,-1-1 0 0 0,0 0 0 0 0,0 1 0 0 0,1-1 1 0 0,-1 0-1 0 0,0 0 0 0 0,0 0 0 0 0,0 0 0 0 0,0 0 0 0 0,0 0 0 0 0,0 0 0 0 0,0 0 0 0 0,0 0 0 0 0,0-1 1 0 0,0-1-1 0 0,0 2-5 0 0,-1-1 0 0 0,0 0 0 0 0,0 1 1 0 0,1-1-1 0 0,-1 0 0 0 0,0 1 0 0 0,0-1 1 0 0,0 0-1 0 0,-1 1 0 0 0,1-1 0 0 0,0 0 0 0 0,-1 1 1 0 0,1-1-1 0 0,-1 1 0 0 0,1-1 0 0 0,-1 0 1 0 0,0 1-1 0 0,0-1 0 0 0,0 1 0 0 0,0 0 0 0 0,0-1 1 0 0,0 1-1 0 0,-1-1 0 0 0,-3-4-2 0 0,-1 0 0 0 0,0 1 0 0 0,-10-8 0 0 0,15 12 0 0 0,0 0 0 0 0,0 0 0 0 0,-1 0 0 0 0,1 0 0 0 0,0 0 0 0 0,-1 1 0 0 0,1-1 0 0 0,0 0 0 0 0,-1 1 0 0 0,1-1 0 0 0,-1 1 0 0 0,1 0 0 0 0,-1-1 0 0 0,1 1 0 0 0,-1 0 0 0 0,1 0 0 0 0,-1 0 0 0 0,1 0 0 0 0,-1 0 0 0 0,1 0 0 0 0,-1 1 0 0 0,1-1 0 0 0,-1 0 0 0 0,1 1 0 0 0,0-1 0 0 0,-3 2 0 0 0,3-1 9 0 0,-1 1-1 0 0,1-1 0 0 0,0 1 1 0 0,0-1-1 0 0,0 1 1 0 0,0 0-1 0 0,0 0 0 0 0,0-1 1 0 0,0 1-1 0 0,0 0 1 0 0,1 0-1 0 0,-1 0 1 0 0,1 0-1 0 0,-1 0 0 0 0,1 0 1 0 0,0 0-1 0 0,0 0 1 0 0,0 0-1 0 0,0 0 0 0 0,0-1 1 0 0,0 1-1 0 0,0 0 1 0 0,1 0-1 0 0,0 3 1 0 0,0-2-135 0 0,-1 0 1 0 0,1-1-1 0 0,0 1 1 0 0,0-1 0 0 0,0 1-1 0 0,1 0 1 0 0,-1-1-1 0 0,1 0 1 0 0,-1 1 0 0 0,1-1-1 0 0,0 0 1 0 0,0 0-1 0 0,0 0 1 0 0,0 0 0 0 0,0 0-1 0 0,4 2 1 0 0,1-1-7594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15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1056 32 4607 0 0,'8'-32'8934'0'0,"-12"46"-6189"0"0,9 78 1232 0 0,-4-89-3041 0 0,0 10-632 0 0,9 65 584 0 0,-5-31-719 0 0,-3-35 29 0 0,-1-1-117 0 0,6 36 0 0 0,-6-35 94 0 0,1-1-87 0 0,17 89 75 0 0,-17-75-66 0 0,-1-1 1 0 0,-1 1 0 0 0,-4 26-1 0 0,2-20 97 0 0,1 1-1 0 0,3 43 0 0 0,0-62-185 0 0,0-4-5 0 0,-1 0 1 0 0,0 1-1 0 0,-1 13 1 0 0,1-9 38 0 0,5 45-20 0 0,-4-38-10 0 0,-1-13-3 0 0,0 0-1 0 0,-1 0 1 0 0,0 0 0 0 0,0 0-1 0 0,-3 12 1 0 0,-12 74 44 0 0,12-69-53 0 0,0-2 0 0 0,1 0 0 0 0,2 33 0 0 0,-1-40-2 0 0,1-7 5 0 0,0 0-1 0 0,0-1 1 0 0,1 1-1 0 0,1 11 1 0 0,-1-13 7 0 0,0 0 1 0 0,0-1-1 0 0,-1 1 0 0 0,-1 12 1 0 0,0-5-10 0 0,1-13 16 0 0,0 0 0 0 0,0 1-1 0 0,0-1 1 0 0,0 0 0 0 0,0 1 0 0 0,0-1-1 0 0,-1 1 1 0 0,1-1 0 0 0,0 0 0 0 0,-1 1-1 0 0,1-1 1 0 0,-1 0 0 0 0,1 0 0 0 0,-1 1-1 0 0,0-1 1 0 0,1 0 0 0 0,-1 0 0 0 0,0 0-1 0 0,0 0 1 0 0,0 0 0 0 0,0 0 0 0 0,0 0-1 0 0,0 0 1 0 0,0 0 0 0 0,0 0 0 0 0,0-1-1 0 0,0 1 1 0 0,-1 0 0 0 0,1-1 0 0 0,0 1-1 0 0,0-1 1 0 0,-3 1 0 0 0,-1 0-23 0 0,0-1-1 0 0,0 0 1 0 0,0 0-1 0 0,0 0 1 0 0,0 0-1 0 0,-8-3 1 0 0,1 2 34 0 0,-159-23-28 0 0,-16 21 0 0 0,102 5 0 0 0,17-6-144 0 0,0-3-1 0 0,-86-19 1 0 0,99 16 41 0 0,24 3 103 0 0,23 4 0 0 0,-1 1 0 0 0,0 0 0 0 0,-18-1 0 0 0,26 4 0 0 0,1-1 0 0 0,-1 0 0 0 0,1 0 0 0 0,-1 1 0 0 0,1-1 0 0 0,-1 1 0 0 0,1-1 0 0 0,-1 0 0 0 0,1 1 0 0 0,0-1 0 0 0,-1 1 0 0 0,1-1 0 0 0,0 1 0 0 0,-1-1 0 0 0,1 1 0 0 0,0-1 0 0 0,0 1 0 0 0,-1 0 0 0 0,1-1 0 0 0,0 1 0 0 0,0-1 0 0 0,0 1 0 0 0,0 0 0 0 0,0-1 0 0 0,0 1 0 0 0,0-1 0 0 0,0 2 0 0 0,-1 21 0 0 0,1-19 0 0 0,0 22 0 0 0,4 34 0 0 0,2 7 0 0 0,-2 4 0 0 0,-4 1 0 0 0,0 40 0 0 0,0-111 0 0 0,0 0 0 0 0,0-1 0 0 0,0 1 0 0 0,0 0 0 0 0,0 0 0 0 0,0-1 0 0 0,0 1 0 0 0,0 0 0 0 0,0-1 0 0 0,0 1 0 0 0,0 0 0 0 0,1-1 0 0 0,-1 1 0 0 0,0 0 0 0 0,1-1 0 0 0,-1 1 0 0 0,0-1 0 0 0,1 1 0 0 0,-1 0 0 0 0,1 0 0 0 0,-1-1 0 0 0,1 0 0 0 0,-1 0 0 0 0,1 0 0 0 0,-1 0 0 0 0,1 0 0 0 0,-1 0 0 0 0,1 0 0 0 0,-1 0 0 0 0,0-1 0 0 0,1 1 0 0 0,-1 0 0 0 0,1 0 0 0 0,-1 0 0 0 0,0 0 0 0 0,1-1 0 0 0,-1 1 0 0 0,1 0 0 0 0,-1 0 0 0 0,0-1 0 0 0,1 1 0 0 0,-1 0 0 0 0,0-1 0 0 0,1 1 0 0 0,23-32 0 0 0,-18 23 0 0 0,21-25 0 0 0,-7 11 0 0 0,21-35 0 0 0,-40 54 0 0 0,-7 8 0 0 0,-6 6 0 0 0,-10 14 0 0 0,0 1 0 0 0,2 0 0 0 0,-22 37 0 0 0,39-58 0 0 0,0 1 0 0 0,0-1 0 0 0,0 1 0 0 0,1 0 0 0 0,0 0 0 0 0,0-1 0 0 0,0 2 0 0 0,0-1 0 0 0,1 0 0 0 0,-1 7 0 0 0,1-15 0 0 0,1 1 0 0 0,-1 0 0 0 0,1 0 0 0 0,-1 0 0 0 0,0 0 0 0 0,0 0 0 0 0,0 0 0 0 0,0 0 0 0 0,0 0 0 0 0,0 0 0 0 0,-1 0 0 0 0,1 0 0 0 0,0 1 0 0 0,-1-1 0 0 0,-2-1 0 0 0,-34-29 0 0 0,4 3 0 0 0,22 16 0 0 0,1 0 0 0 0,-16-25 0 0 0,27 37 0 0 0,0 1 0 0 0,0 0 0 0 0,0 0 0 0 0,-1-1 0 0 0,1 1 0 0 0,0 0 0 0 0,0 0 0 0 0,0-1 0 0 0,0 1 0 0 0,0 0 0 0 0,0 0 0 0 0,-1-1 0 0 0,1 1 0 0 0,0 0 0 0 0,0-1 0 0 0,0 1 0 0 0,0 0 0 0 0,0-1 0 0 0,0 1 0 0 0,0 0 0 0 0,0-1 0 0 0,0 1 0 0 0,0 0 0 0 0,1 0 0 0 0,-1-1 0 0 0,0 1 0 0 0,0 0 0 0 0,0-1 0 0 0,0 1 0 0 0,0 0 0 0 0,0 0 0 0 0,1-1 0 0 0,-1 1 0 0 0,0 0 0 0 0,0 0 0 0 0,0-1 0 0 0,1 1 0 0 0,-1 0 0 0 0,0 0 0 0 0,1-1 0 0 0,16-2 0 0 0,22 8 0 0 0,-32-3 20 0 0,1-1 0 0 0,-1 0 1 0 0,0 0-1 0 0,1-1 0 0 0,-1 1 0 0 0,1-2 0 0 0,-1 1 1 0 0,0-1-1 0 0,1 0 0 0 0,-1-1 0 0 0,0 1 0 0 0,0-1 0 0 0,0-1 1 0 0,13-6-1 0 0,12-5-3387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56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3 170 7367 0 0,'0'-1'248'0'0,"-1"0"-1"0"0,1 1 1 0 0,0-1 0 0 0,0 0-1 0 0,-1 1 1 0 0,1-1-1 0 0,0 0 1 0 0,0 1-1 0 0,0-1 1 0 0,0 0-1 0 0,0 1 1 0 0,0-1-1 0 0,0 0 1 0 0,0 0-1 0 0,0 1 1 0 0,0-1 0 0 0,0 0-1 0 0,0 1 1 0 0,1-1-1 0 0,-1 0 1 0 0,0 1-1 0 0,1-1 1 0 0,-1 0-1 0 0,1 0 1 0 0,-1 1-119 0 0,0 0 1 0 0,1-1-1 0 0,-1 1 0 0 0,0 0 1 0 0,1 0-1 0 0,-1 0 0 0 0,0 0 1 0 0,1 0-1 0 0,-1 0 0 0 0,0 0 1 0 0,1 0-1 0 0,-1 0 0 0 0,1 0 1 0 0,-1 0-1 0 0,0 0 0 0 0,1 0 1 0 0,-1 0-1 0 0,0 0 0 0 0,1 0 1 0 0,-1 0-1 0 0,0 0 0 0 0,1 0 1 0 0,-1 0-1 0 0,0 1 1 0 0,1-1-1 0 0,-1 0 0 0 0,0 0 1 0 0,1 0-1 0 0,-1 1 0 0 0,0-1 1 0 0,0 0-1 0 0,1 0 0 0 0,-1 1 1 0 0,0-1-1 0 0,0 0 0 0 0,1 0 1 0 0,-1 1-1 0 0,0-1 0 0 0,0 0 1 0 0,0 1-1 0 0,0-1 0 0 0,0 0 1 0 0,0 1-1 0 0,1-1 0 0 0,-1 1 1 0 0,0-1-1 0 0,0 1 1 0 0,2 3 515 0 0,2 8 243 0 0,-1 6 1289 0 0,7 31-1926 0 0,-7-37 463 0 0,0-1-508 0 0,8 36-13 0 0,-9-35 351 0 0,2 0-385 0 0,11 35-6 0 0,-12-35 367 0 0,3 0-404 0 0,-3-6-103 0 0,6 12 107 0 0,0-1 0 0 0,1 0-1 0 0,21 26 1 0 0,-30-42-115 0 0,0 1-1 0 0,0-1 1 0 0,0 1 0 0 0,1-1-1 0 0,-1 0 1 0 0,0 0 0 0 0,1 0-1 0 0,-1 0 1 0 0,1 0 0 0 0,0 0-1 0 0,-1 0 1 0 0,1 0-1 0 0,0 0 1 0 0,-1-1 0 0 0,1 1-1 0 0,0-1 1 0 0,0 1 0 0 0,0-1-1 0 0,-1 0 1 0 0,1 0 0 0 0,0 0-1 0 0,0 0 1 0 0,0 0-1 0 0,0 0 1 0 0,-1 0 0 0 0,1-1-1 0 0,0 1 1 0 0,0 0 0 0 0,2-2-1 0 0,-1 0-4 0 0,-1 1-1 0 0,1-1 0 0 0,-1 0 1 0 0,1 0-1 0 0,-1 0 1 0 0,0 0-1 0 0,0 0 0 0 0,0-1 1 0 0,0 1-1 0 0,-1-1 0 0 0,1 1 1 0 0,0-1-1 0 0,-1 1 1 0 0,0-1-1 0 0,0 0 0 0 0,0 0 1 0 0,1-3-1 0 0,71-223 1 0 0,-6 23 0 0 0,-63 195 0 0 0,-2 6 0 0 0,-1 1 0 0 0,0 0 0 0 0,0-1 0 0 0,0 1 0 0 0,0-5 0 0 0,-13 36 0 0 0,1 5-19 0 0,-118 310 817 0 0,128-339-790 0 0,-17 45 43 0 0,16-44-53 0 0,1 0-1 0 0,0 0 1 0 0,1 0 0 0 0,-1 1 0 0 0,0-1 0 0 0,1 0 0 0 0,0 0-1 0 0,0 0 1 0 0,2 8 0 0 0,-2-11-8 0 0,0-1-1 0 0,0 1 1 0 0,0-1 0 0 0,0 1-1 0 0,0-1 1 0 0,1 0-1 0 0,-1 1 1 0 0,0-1 0 0 0,0 1-1 0 0,1-1 1 0 0,-1 0 0 0 0,0 1-1 0 0,0-1 1 0 0,1 0 0 0 0,-1 0-1 0 0,0 1 1 0 0,1-1-1 0 0,-1 0 1 0 0,0 1 0 0 0,1-1-1 0 0,-1 0 1 0 0,1 0 0 0 0,-1 0-1 0 0,0 0 1 0 0,1 1-1 0 0,-1-1 1 0 0,1 0 0 0 0,-1 0-1 0 0,1 0 1 0 0,-1 0 0 0 0,1 0-1 0 0,14-4-5395 0 0,-12 3 1862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56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82 10135 0 0,'-1'1'56'0'0,"1"-1"-1"0"0,-1 0 1 0 0,0 1-1 0 0,0-1 1 0 0,1 1-1 0 0,-1-1 1 0 0,0 1-1 0 0,1-1 0 0 0,-1 1 1 0 0,0-1-1 0 0,1 1 1 0 0,-1 0-1 0 0,1 0 1 0 0,-1-1-1 0 0,1 1 1 0 0,-1 0-1 0 0,1 0 1 0 0,0-1-1 0 0,-1 1 0 0 0,1 1 1 0 0,-5 25 648 0 0,3-14 522 0 0,-4 25 29 0 0,5-28 51 0 0,0-1-24 0 0,-1 28-130 0 0,1-28 1029 0 0,2 2-1212 0 0,-1 2-743 0 0,0-4 108 0 0,0 0-1 0 0,1 1 1 0 0,3 13-1 0 0,-2-9-277 0 0,8 37 288 0 0,-10-51-344 0 0,0 1 1 0 0,0-1-1 0 0,0 0 0 0 0,0 0 0 0 0,0 0 1 0 0,0 0-1 0 0,0 0 0 0 0,0 0 0 0 0,0 0 0 0 0,0 0 1 0 0,0 0-1 0 0,0 0 0 0 0,0 0 0 0 0,0 0 1 0 0,0 0-1 0 0,0 0 0 0 0,0 0 0 0 0,0 0 1 0 0,0 1-1 0 0,0-1 0 0 0,0 0 0 0 0,0 0 0 0 0,0 0 1 0 0,0 0-1 0 0,0 0 0 0 0,0 0 0 0 0,0 0 1 0 0,0 0-1 0 0,0 0 0 0 0,0 0 0 0 0,1 0 1 0 0,-1 0-1 0 0,0 0 0 0 0,0 0 0 0 0,0 0 1 0 0,0 0-1 0 0,0 0 0 0 0,0 0 0 0 0,0 0 0 0 0,0 0 1 0 0,0 0-1 0 0,0 0 0 0 0,0 0 0 0 0,0 0 1 0 0,0 0-1 0 0,0 0 0 0 0,0 0 0 0 0,0 0 1 0 0,1 0-1 0 0,-1 0 0 0 0,0 0 0 0 0,0 0 0 0 0,0 0 1 0 0,0 0-1 0 0,0 0 0 0 0,0 0 0 0 0,0 0 1 0 0,0 0-1 0 0,0 0 0 0 0,0 0 0 0 0,0 0 1 0 0,0 0-1 0 0,0 0 0 0 0,0 0 0 0 0,0 0 0 0 0,0 0 1 0 0,0 0-1 0 0,0 0 0 0 0,3-7 4 0 0,1-7-8 0 0,-3-4 4 0 0,-1 0 0 0 0,0-1 0 0 0,-2 1 0 0 0,-5-26 0 0 0,-23-70 0 0 0,22 87 0 0 0,7 22 34 0 0,-1 1-1 0 0,1-1 1 0 0,0 1-1 0 0,1-1 1 0 0,-1 1-1 0 0,1-1 1 0 0,0 0-1 0 0,0 1 1 0 0,0-1 0 0 0,1 1-1 0 0,0-1 1 0 0,1-4-1 0 0,-1 7-14 0 0,0-1-1 0 0,0 1 0 0 0,0 0 1 0 0,0 0-1 0 0,1 0 1 0 0,-1 0-1 0 0,1 0 0 0 0,-1 1 1 0 0,1-1-1 0 0,0 0 1 0 0,0 1-1 0 0,-1-1 0 0 0,1 1 1 0 0,0 0-1 0 0,0-1 1 0 0,1 1-1 0 0,-1 0 0 0 0,0 0 1 0 0,0 0-1 0 0,0 1 1 0 0,1-1-1 0 0,-1 1 0 0 0,1-1 1 0 0,3 0-1 0 0,0 1 29 0 0,1-1 0 0 0,-1 1-1 0 0,1 0 1 0 0,-1 0 0 0 0,1 1-1 0 0,0 0 1 0 0,8 2 0 0 0,-13-2-7 0 0,1-1-1 0 0,-1 1 1 0 0,0 0 0 0 0,1 0 0 0 0,-1 0 0 0 0,0 0-1 0 0,0 0 1 0 0,0 1 0 0 0,0-1 0 0 0,0 1 0 0 0,0-1 0 0 0,0 1-1 0 0,0 0 1 0 0,-1 0 0 0 0,1-1 0 0 0,-1 1 0 0 0,1 0-1 0 0,-1 1 1 0 0,0-1 0 0 0,0 0 0 0 0,0 0 0 0 0,2 4-1 0 0,-3-4-10 0 0,0 0 0 0 0,0 0 0 0 0,0-1 0 0 0,0 1 0 0 0,0 0 0 0 0,-1 0-1 0 0,1 0 1 0 0,-1-1 0 0 0,1 1 0 0 0,-1 0 0 0 0,1-1 0 0 0,-1 1-1 0 0,0 0 1 0 0,0-1 0 0 0,0 1 0 0 0,0-1 0 0 0,0 1 0 0 0,0-1 0 0 0,0 1-1 0 0,-1-1 1 0 0,1 0 0 0 0,0 0 0 0 0,-4 2 0 0 0,0 2 6 0 0,-1-1 0 0 0,0 0-1 0 0,0-1 1 0 0,-12 5 0 0 0,16-7-44 0 0,-36 11 57 0 0,36-11-63 0 0,0-1 1 0 0,1 1-1 0 0,-1-1 1 0 0,0 0-1 0 0,1 0 1 0 0,-1 0-1 0 0,0 0 1 0 0,0 0-1 0 0,1 0 1 0 0,-1-1-1 0 0,0 1 0 0 0,1-1 1 0 0,-1 1-1 0 0,0-1 1 0 0,1 1-1 0 0,-1-1 1 0 0,1 0-1 0 0,-1 0 1 0 0,1 0-1 0 0,-2-1 0 0 0,3 2-14 0 0,-1 0 0 0 0,1 0 0 0 0,0 0 0 0 0,0-1 0 0 0,0 1 0 0 0,0 0 0 0 0,0 0 0 0 0,0 0 0 0 0,0 0-1 0 0,0 0 1 0 0,0-1 0 0 0,-1 1 0 0 0,1 0 0 0 0,0 0 0 0 0,0 0 0 0 0,0 0 0 0 0,0 0 0 0 0,0-1 0 0 0,0 1 0 0 0,0 0-1 0 0,0 0 1 0 0,0 0 0 0 0,0 0 0 0 0,0-1 0 0 0,0 1 0 0 0,0 0 0 0 0,0 0 0 0 0,1 0 0 0 0,-1 0 0 0 0,0-1-1 0 0,0 1 1 0 0,0 0 0 0 0,0 0 0 0 0,0 0 0 0 0,0 0 0 0 0,0 0 0 0 0,0-1 0 0 0,0 1 0 0 0,1 0 0 0 0,-1 0 0 0 0,9-5-746 0 0,14-1-1333 0 0,-21 5 1485 0 0,8-1-1088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00:06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34 1927 0 0,'-12'-7'-644'0'0,"11"7"991"0"0,0-1 1 0 0,1 1 0 0 0,-1-1-1 0 0,0 0 1 0 0,1 1 0 0 0,-1-1-1 0 0,1 0 1 0 0,-1 0 0 0 0,1 1-1 0 0,-1-1 1 0 0,1 0 0 0 0,-1 0-1 0 0,1 0 1 0 0,0 1 0 0 0,-1-3-1 0 0,1 3-89 0 0,0-1 0 0 0,0 1-1 0 0,0 0 1 0 0,0-1 0 0 0,0 1-1 0 0,0-1 1 0 0,0 1-1 0 0,1-1 1 0 0,-1 1 0 0 0,0 0-1 0 0,0-1 1 0 0,0 1 0 0 0,0-1-1 0 0,1 1 1 0 0,-1 0 0 0 0,0-1-1 0 0,0 1 1 0 0,1 0 0 0 0,-1-1-1 0 0,0 1 1 0 0,0 0-1 0 0,1 0 1 0 0,0-1 0 0 0,0 0 16 0 0,0 1 0 0 0,0-1 0 0 0,0 1 0 0 0,0-1 0 0 0,1 1 0 0 0,-1 0 0 0 0,0-1 0 0 0,0 1 0 0 0,1 0 0 0 0,-1 0 0 0 0,3 0 0 0 0,102 5 5721 0 0,-70-1-5865 0 0,1-3 1 0 0,66-4-1 0 0,-93 1-314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57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1 179 6911 0 0,'0'14'1316'0'0,"0"5"1760"0"0,2 3 2748 0 0,0-10-5266 0 0,1 7 5 0 0,-3 1 3006 0 0,4-9-3184 0 0,1 7-272 0 0,-1-5 84 0 0,0 0-1 0 0,8 15 0 0 0,-2-12 655 0 0,-10-17-830 0 0,0 1 1 0 0,1-1-1 0 0,-1 1 1 0 0,0-1-1 0 0,1 1 1 0 0,-1-1-1 0 0,0 1 1 0 0,0-1-1 0 0,1 0 1 0 0,-1 1-1 0 0,0-1 1 0 0,0 1-1 0 0,0-1 1 0 0,0 0-1 0 0,0 1 1 0 0,0-1-1 0 0,0 1 1 0 0,0-1-1 0 0,0 0 1 0 0,0 1-1 0 0,0-1 1 0 0,-1 1-1 0 0,1-1 1 0 0,0 0-1 0 0,-1 0 1 0 0,-7-258 190 0 0,8 249-203 0 0,0 7 0 0 0,0-8-15 0 0,0 0 1 0 0,1 0-1 0 0,3-15 0 0 0,-4 24 21 0 0,0 0 0 0 0,1 1 0 0 0,-1-1 1 0 0,1 0-1 0 0,-1 1 0 0 0,1-1 0 0 0,-1 1 0 0 0,1-1 0 0 0,0 0 1 0 0,0 1-1 0 0,0 0 0 0 0,0-1 0 0 0,0 1 0 0 0,0-1 0 0 0,0 1 1 0 0,0 0-1 0 0,1 0 0 0 0,-1 0 0 0 0,0 0 0 0 0,1 0 0 0 0,-1 0 1 0 0,1 0-1 0 0,-1 0 0 0 0,1 0 0 0 0,-1 1 0 0 0,1-1 0 0 0,0 1 1 0 0,-1-1-1 0 0,1 1 0 0 0,2-1 0 0 0,-2 2 3 0 0,0-1-1 0 0,0 1 0 0 0,0-1 1 0 0,0 1-1 0 0,0 0 1 0 0,0-1-1 0 0,0 1 0 0 0,-1 0 1 0 0,1 0-1 0 0,0 0 0 0 0,0 1 1 0 0,2 2-1 0 0,2 0 25 0 0,-4-3 309 0 0,6 7-258 0 0,0-2-63 0 0,0 0 35 0 0,0 0 1 0 0,-1 0-1 0 0,1 1 1 0 0,-1 0-1 0 0,-1 1 1 0 0,8 9-1 0 0,-13-15-43 0 0,-1-1 0 0 0,1 0 0 0 0,0 1 0 0 0,-1-1 1 0 0,1 1-1 0 0,-1-1 0 0 0,1 0 0 0 0,-1 1 0 0 0,0-1 0 0 0,0 1 0 0 0,0-1 0 0 0,1 1 0 0 0,-1-1 0 0 0,0 1 0 0 0,-1-1 0 0 0,1 1 1 0 0,0-1-1 0 0,0 1 0 0 0,-1-1 0 0 0,1 1 0 0 0,-1-1 0 0 0,1 0 0 0 0,-1 1 0 0 0,0-1 0 0 0,1 0 0 0 0,-1 1 0 0 0,0-1 0 0 0,0 0 1 0 0,0 0-1 0 0,0 0 0 0 0,0 0 0 0 0,0 0 0 0 0,0 0 0 0 0,0 0 0 0 0,-1 0 0 0 0,1 0 0 0 0,0 0 0 0 0,0-1 0 0 0,-1 1 0 0 0,-2 0 1 0 0,-2 2 2 0 0,0 0 1 0 0,-1-1 0 0 0,1 0 0 0 0,-1-1 0 0 0,1 1-1 0 0,-1-1 1 0 0,-11 0 0 0 0,1-2-79 0 0,13 0-190 0 0,0 1 0 0 0,0 0 0 0 0,0 0 0 0 0,1 0 0 0 0,-1 0 0 0 0,0 1 0 0 0,-7 1 0 0 0,8 0-332 0 0,1 0-37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58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22 102 7831 0 0,'-1'0'110'0'0,"1"0"-1"0"0,0-1 1 0 0,0 1-1 0 0,-1 0 0 0 0,1-1 1 0 0,0 1-1 0 0,0 0 1 0 0,-1-1-1 0 0,1 1 1 0 0,0 0-1 0 0,-1 0 0 0 0,1-1 1 0 0,0 1-1 0 0,-1 0 1 0 0,1 0-1 0 0,-1 0 0 0 0,1-1 1 0 0,0 1-1 0 0,-1 0 1 0 0,1 0-1 0 0,-1 0 1 0 0,1 0-1 0 0,-1 0 0 0 0,1 0 1 0 0,0 0-1 0 0,-1 0 1 0 0,1 0-1 0 0,-1 0 1 0 0,1 0-1 0 0,-1 0 0 0 0,1 0 1 0 0,0 0-1 0 0,-1 1 1 0 0,1-1-1 0 0,-1 0 0 0 0,1 0 1 0 0,0 0-1 0 0,-1 1 1 0 0,1-1-1 0 0,0 0 1 0 0,-1 0-1 0 0,1 1 0 0 0,0-1 1 0 0,-1 0-1 0 0,1 1 1 0 0,0-1-1 0 0,0 0 0 0 0,-1 1 1 0 0,1-1-1 0 0,0 0 1 0 0,0 1-1 0 0,0-1 1 0 0,-1 1-1 0 0,1-1 0 0 0,0 0 1 0 0,0 1-1 0 0,0-1 1 0 0,0 1-1 0 0,0-1 0 0 0,0 0 1 0 0,0 2-1 0 0,-1 1 456 0 0,1 0 0 0 0,-1 0 0 0 0,1 0 0 0 0,0 0 0 0 0,0 0 0 0 0,0 0 0 0 0,1 6 0 0 0,22 70 3234 0 0,-22-77-3374 0 0,2 9-226 0 0,12 33-6 0 0,-11-33 379 0 0,2 3-401 0 0,20 38-10 0 0,-20-39 154 0 0,0-3-182 0 0,17 30-6 0 0,-17-30 193 0 0,0 1-247 0 0,1 3-48 0 0,-1-4 11 0 0,-1 1 0 0 0,14 16-1 0 0,-17-25-21 0 0,17 21 103 0 0,-19-23-106 0 0,1 1-1 0 0,0 0 1 0 0,0 0 0 0 0,-1 0 0 0 0,1-1-1 0 0,0 1 1 0 0,0 0 0 0 0,0-1-1 0 0,0 1 1 0 0,0-1 0 0 0,0 1 0 0 0,0-1-1 0 0,0 0 1 0 0,0 1 0 0 0,0-1-1 0 0,0 0 1 0 0,0 0 0 0 0,1 1 0 0 0,-1-1-1 0 0,0 0 1 0 0,2 0 0 0 0,-3-1-6 0 0,1 0 1 0 0,0 0 0 0 0,-1 1-1 0 0,1-1 1 0 0,-1 0 0 0 0,1 0 0 0 0,-1 1-1 0 0,1-1 1 0 0,-1 0 0 0 0,1 0-1 0 0,-1 0 1 0 0,0 0 0 0 0,0 0-1 0 0,1 0 1 0 0,-1 0 0 0 0,0 0-1 0 0,0-1 1 0 0,3-22 12 0 0,-3 19 19 0 0,3-48 40 0 0,-2 35 71 0 0,0 0 0 0 0,1 0-1 0 0,0 0 1 0 0,6-18 0 0 0,37-86 563 0 0,-17 52-233 0 0,-23 55-410 0 0,0-1-1 0 0,0 0 0 0 0,-2 0 0 0 0,0 0 0 0 0,2-30 0 0 0,-5 38-783 0 0,0 15-892 0 0,0 13-1044 0 0,0-12 558 0 0,1 2-5756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59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60 4607 0 0,'2'44'9114'0'0,"2"-1"-7472"0"0,-3-32 1628 0 0,1 1-2149 0 0,-1 2-769 0 0,8 42 2717 0 0,4 12-2686 0 0,-13-67-354 0 0,0 0 0 0 0,0 0 0 0 0,0 0 0 0 0,0 0-1 0 0,1 0 1 0 0,-1 0 0 0 0,0 0 0 0 0,1 0 0 0 0,-1 0 0 0 0,1 0 0 0 0,-1 0 0 0 0,1-1 0 0 0,-1 1 0 0 0,1 0 0 0 0,0 0 0 0 0,-1-1 0 0 0,1 1 0 0 0,0 0 0 0 0,0-1 0 0 0,0 2-1 0 0,6-5 329 0 0,-2-10-200 0 0,-3 1-153 0 0,-1 0 0 0 0,0 1 0 0 0,-1-1 0 0 0,0 0 0 0 0,-1 1 0 0 0,0-1 0 0 0,-4-15 0 0 0,2 11 3 0 0,-2-1-1 0 0,0 1 0 0 0,0 1 1 0 0,-13-24-1 0 0,5 21 62 0 0,-7-14 155 0 0,19 31-210 0 0,0 0 0 0 0,1 0-1 0 0,-1-1 1 0 0,1 1 0 0 0,-1 0-1 0 0,1-1 1 0 0,0 1 0 0 0,-1 0-1 0 0,1-1 1 0 0,0 1 0 0 0,0 0-1 0 0,0-1 1 0 0,0 1 0 0 0,0 0-1 0 0,0-1 1 0 0,0 1 0 0 0,1 0-1 0 0,-1-1 1 0 0,0 1 0 0 0,2-3-1 0 0,-1 3-1 0 0,0-1 0 0 0,1 1 0 0 0,-1-1 0 0 0,1 1 0 0 0,-1 0-1 0 0,1 0 1 0 0,-1-1 0 0 0,1 1 0 0 0,0 0 0 0 0,0 0 0 0 0,-1 1-1 0 0,1-1 1 0 0,0 0 0 0 0,0 1 0 0 0,0-1 0 0 0,0 1 0 0 0,0-1-1 0 0,0 1 1 0 0,0 0 0 0 0,3 0 0 0 0,5 0 9 0 0,0 0 1 0 0,17 4-1 0 0,-23-4-15 0 0,2 1 16 0 0,0 0 0 0 0,0 1 0 0 0,0-1 1 0 0,-1 1-1 0 0,1 0 0 0 0,0 1 0 0 0,-1-1 0 0 0,9 6 0 0 0,-13-7-15 0 0,0 0-1 0 0,1 0 1 0 0,-1 0-1 0 0,0 1 1 0 0,1-1-1 0 0,-1 0 1 0 0,0 1-1 0 0,0-1 1 0 0,0 1-1 0 0,0-1 0 0 0,0 1 1 0 0,-1 0-1 0 0,1-1 1 0 0,0 1-1 0 0,-1 0 1 0 0,1 0-1 0 0,-1-1 1 0 0,0 1-1 0 0,1 0 1 0 0,-1 0-1 0 0,0 0 0 0 0,0-1 1 0 0,0 1-1 0 0,0 0 1 0 0,-1 0-1 0 0,1 0 1 0 0,0-1-1 0 0,-1 1 1 0 0,1 0-1 0 0,-1-1 1 0 0,-1 4-1 0 0,-2 4-5 0 0,-1-1 0 0 0,0 1 0 0 0,0-1 0 0 0,-1-1 0 0 0,0 1 0 0 0,-1-1 0 0 0,1 0 0 0 0,-10 7 0 0 0,3-3 0 0 0,-1 0 0 0 0,0-1 0 0 0,-27 13 0 0 0,35-20 0 0 0,9-4 0 0 0,20-8 0 0 0,-13 8 0 0 0,0 0 0 0 0,1 1 0 0 0,-1 0 0 0 0,0 0 0 0 0,21 4 0 0 0,-26-3 0 0 0,0 0 0 0 0,0 0 0 0 0,0 1 0 0 0,0-1 0 0 0,-1 1 0 0 0,1 0 0 0 0,0 1 0 0 0,-1-1 0 0 0,1 1 0 0 0,-1 0 0 0 0,0 0 0 0 0,0 0 0 0 0,6 7 0 0 0,-9-9 2 0 0,1 1 0 0 0,-1-1-1 0 0,0 1 1 0 0,0-1 0 0 0,0 1 0 0 0,0 0-1 0 0,0-1 1 0 0,-1 1 0 0 0,1 0 0 0 0,0 0-1 0 0,-1 0 1 0 0,1 0 0 0 0,-1-1 0 0 0,0 1-1 0 0,1 0 1 0 0,-1 0 0 0 0,0 0 0 0 0,0 0-1 0 0,-1 0 1 0 0,1 0 0 0 0,-1 3 0 0 0,0-2 4 0 0,0-1 1 0 0,-1 1-1 0 0,1-1 0 0 0,-1 1 1 0 0,1-1-1 0 0,-1 0 1 0 0,0 0-1 0 0,0 0 0 0 0,0 0 1 0 0,0 0-1 0 0,0 0 1 0 0,-1 0-1 0 0,-2 1 0 0 0,-5 2 19 0 0,0 0 0 0 0,0 0 0 0 0,0-1 0 0 0,-1 0 0 0 0,0-1 0 0 0,-14 3 0 0 0,18-5-17 0 0,0 0 0 0 0,0-1 0 0 0,-1 1-1 0 0,1-1 1 0 0,0 0 0 0 0,0-1 0 0 0,0 0 0 0 0,0 0 0 0 0,0-1 0 0 0,0 0 0 0 0,0 0 0 0 0,0 0 0 0 0,0-1 0 0 0,1 0 0 0 0,-10-5-1 0 0,16 7-28 0 0,0 1 0 0 0,0 0 0 0 0,0 0 0 0 0,0 0 0 0 0,0 0-1 0 0,0 0 1 0 0,0 0 0 0 0,-1 0 0 0 0,1 0 0 0 0,0 0-1 0 0,0 0 1 0 0,0 0 0 0 0,0-1 0 0 0,0 1 0 0 0,0 0 0 0 0,0 0-1 0 0,0 0 1 0 0,0 0 0 0 0,0 0 0 0 0,0 0 0 0 0,0 0-1 0 0,0-1 1 0 0,0 1 0 0 0,0 0 0 0 0,0 0 0 0 0,0 0-1 0 0,0 0 1 0 0,0 0 0 0 0,0 0 0 0 0,0-1 0 0 0,0 1 0 0 0,0 0-1 0 0,0 0 1 0 0,0 0 0 0 0,0 0 0 0 0,0 0 0 0 0,0 0-1 0 0,0 0 1 0 0,0 0 0 0 0,0-1 0 0 0,1 1 0 0 0,-1 0 0 0 0,0 0-1 0 0,0 0 1 0 0,0 0 0 0 0,0 0 0 0 0,0 0 0 0 0,0 0-1 0 0,0 0 1 0 0,9-5-456 0 0,12 0-1848 0 0,-20 5 1992 0 0,12-3-7702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3:59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27 174 9671 0 0,'-4'-4'951'0'0,"2"7"-702"0"0,1 17 933 0 0,1-4 1462 0 0,-1 25-1644 0 0,1-31 3758 0 0,0 2-3623 0 0,1 2-861 0 0,6 46 784 0 0,-3-93-756 0 0,0-50 1 0 0,-4 82-300 0 0,0-27 123 0 0,-2-1 0 0 0,0 1 1 0 0,-2-1-1 0 0,-2 1 0 0 0,-11-39 0 0 0,16 66-108 0 0,1 1 0 0 0,0-1-1 0 0,0 1 1 0 0,-1-1 0 0 0,1 1-1 0 0,0 0 1 0 0,0-1 0 0 0,0 1-1 0 0,-1-1 1 0 0,1 1 0 0 0,0-1 0 0 0,0 1-1 0 0,0-1 1 0 0,0 1 0 0 0,0-1-1 0 0,0 1 1 0 0,0-1 0 0 0,0 1 0 0 0,0-1-1 0 0,0 1 1 0 0,0-1 0 0 0,1 1-1 0 0,-1-1 1 0 0,0 1 0 0 0,0-1 0 0 0,0 1-1 0 0,1-1 1 0 0,-1 1 0 0 0,0-1-1 0 0,0 1 1 0 0,1 0 0 0 0,-1-1-1 0 0,0 1 1 0 0,1-1 0 0 0,-1 1 0 0 0,1 0-1 0 0,-1 0 1 0 0,0-1 0 0 0,1 1-1 0 0,-1 0 1 0 0,1-1 0 0 0,-1 1 0 0 0,1 0-1 0 0,-1 0 1 0 0,1 0 0 0 0,-1 0-1 0 0,1 0 1 0 0,-1-1 0 0 0,1 1-1 0 0,-1 0 1 0 0,1 0 0 0 0,-1 0 0 0 0,1 0-1 0 0,-1 0 1 0 0,1 1 0 0 0,-1-1-1 0 0,1 0 1 0 0,-1 0 0 0 0,1 0 0 0 0,-1 0-1 0 0,1 0 1 0 0,0 1 0 0 0,8 1 117 0 0,-1 1 0 0 0,17 6-1 0 0,-12-4-38 0 0,32 7 131 0 0,-31-9-84 0 0,0 0 1 0 0,0 2-1 0 0,0-1 1 0 0,20 12-1 0 0,-32-16-133 0 0,-1 1 0 0 0,0 0 0 0 0,0-1 0 0 0,1 1 0 0 0,-1 0 0 0 0,0 0 0 0 0,0 0 0 0 0,0 0 0 0 0,0 0 1 0 0,0 0-1 0 0,0 0 0 0 0,0 0 0 0 0,0 0 0 0 0,-1 0 0 0 0,1 0 0 0 0,0 1 0 0 0,-1-1 0 0 0,1 0 0 0 0,-1 1 0 0 0,1-1 0 0 0,0 3 0 0 0,-1-3 12 0 0,-1 1 1 0 0,1-1-1 0 0,0 1 1 0 0,-1-1-1 0 0,1 0 0 0 0,-1 1 1 0 0,1-1-1 0 0,-1 0 1 0 0,0 0-1 0 0,0 1 0 0 0,1-1 1 0 0,-1 0-1 0 0,0 0 1 0 0,0 0-1 0 0,0 0 0 0 0,0 0 1 0 0,-2 1-1 0 0,-4 3 71 0 0,-1 0 1 0 0,1 0-1 0 0,-1-1 0 0 0,0 0 1 0 0,-14 4-1 0 0,-22 3-153 0 0,33-9-387 0 0,0 1-1 0 0,0 0 1 0 0,0 1 0 0 0,-15 6 0 0 0,20-5-5867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06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21 255 919 0 0,'-4'-9'-1483'0'0,"-4"-12"3739"0"0,6 17-711 0 0,1 0-1 0 0,-1 0 1 0 0,1-1 0 0 0,0 1-1 0 0,0 0 1 0 0,1-1-1 0 0,-1 1 1 0 0,1-1-1 0 0,1-7 1 0 0,-1 12-1460 0 0,0 0 0 0 0,0-1 1 0 0,0 1-1 0 0,0 0 0 0 0,0 0 0 0 0,0 0 0 0 0,0-1 1 0 0,0 1-1 0 0,0 0 0 0 0,0 0 0 0 0,0 0 1 0 0,0 0-1 0 0,0-1 0 0 0,0 1 0 0 0,0 0 1 0 0,1 0-1 0 0,-1 0 0 0 0,0 0 0 0 0,0 0 0 0 0,0-1 1 0 0,0 1-1 0 0,0 0 0 0 0,1 0 0 0 0,-1 0 1 0 0,0 0-1 0 0,0 0 0 0 0,0 0 0 0 0,0 0 0 0 0,1 0 1 0 0,-1 0-1 0 0,0-1 0 0 0,0 1 0 0 0,0 0 1 0 0,0 0-1 0 0,1 0 0 0 0,-1 0 0 0 0,0 0 0 0 0,0 0 1 0 0,0 0-1 0 0,1 0 0 0 0,-1 0 0 0 0,10 6 1420 0 0,6 12-785 0 0,-13-14-598 0 0,0 1 0 0 0,-1-1 0 0 0,1 1 0 0 0,-1 0 0 0 0,0-1 0 0 0,0 1 0 0 0,1 6 0 0 0,1 2-49 0 0,0-3 180 0 0,-2 0-139 0 0,8 33-9 0 0,-7-33 99 0 0,-1 0-121 0 0,8 32-10 0 0,-7-32-1 0 0,1-1-12 0 0,10 27-37 0 0,-3-19 19 0 0,15 16-20 0 0,-25-32-20 0 0,-1 0 1 0 0,1-1-1 0 0,-1 1 1 0 0,1 0-1 0 0,0 0 1 0 0,0-1-1 0 0,-1 1 1 0 0,1 0-1 0 0,0-1 1 0 0,0 1-1 0 0,0 0 1 0 0,-1-1-1 0 0,1 0 1 0 0,0 1-1 0 0,0-1 1 0 0,2 1-1 0 0,31 11 20 0 0,-32-11-18 0 0,0-1-1 0 0,0 1 1 0 0,1-1 0 0 0,-1 0 0 0 0,0 0 0 0 0,0 0-1 0 0,0 0 1 0 0,0 0 0 0 0,0 0 0 0 0,0-1 0 0 0,0 1-1 0 0,0 0 1 0 0,0-1 0 0 0,0 0 0 0 0,0 1 0 0 0,0-1-1 0 0,0 0 1 0 0,0 0 0 0 0,-1 0 0 0 0,1 0 0 0 0,0-1-1 0 0,-1 1 1 0 0,1 0 0 0 0,-1-1 0 0 0,1 1 0 0 0,1-3-1 0 0,1-2 12 0 0,0 0-1 0 0,0 0 1 0 0,0 0-1 0 0,-1 0 1 0 0,4-10-1 0 0,112-338 2225 0 0,-115 342-2230 0 0,-2-1 0 0 0,1 1 1 0 0,-1 0-1 0 0,0-23 0 0 0,-2 56-4671 0 0,0-13-3649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06.8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82 115 2303 0 0,'-2'3'650'0'0,"0"0"-1"0"0,1 1 0 0 0,0-1 1 0 0,0 1-1 0 0,0 0 0 0 0,0-1 0 0 0,-1 8 1 0 0,2-10-357 0 0,0 1 590 0 0,-1 7-195 0 0,-2 25-43 0 0,3-26 90 0 0,-1 0 396 0 0,1-1-1081 0 0,-1 2 978 0 0,0 0 0 0 0,1 0-1 0 0,0 0 1 0 0,0 0 0 0 0,1 0 0 0 0,0 0 0 0 0,1 0 0 0 0,5 15 0 0 0,-7-23-1023 0 0,0-1 0 0 0,0 0 0 0 0,0 0 1 0 0,0 0-1 0 0,0 0 0 0 0,0 0 0 0 0,0 1 0 0 0,0-1 0 0 0,0 0 1 0 0,0 0-1 0 0,0 0 0 0 0,0 0 0 0 0,0 0 0 0 0,0 1 0 0 0,0-1 1 0 0,0 0-1 0 0,0 0 0 0 0,0 0 0 0 0,0 0 0 0 0,0 0 0 0 0,0 1 1 0 0,0-1-1 0 0,1 0 0 0 0,-1 0 0 0 0,0 0 0 0 0,0 0 1 0 0,0 0-1 0 0,0 0 0 0 0,0 0 0 0 0,0 0 0 0 0,0 1 0 0 0,1-1 1 0 0,-1 0-1 0 0,0 0 0 0 0,0 0 0 0 0,0 0 0 0 0,0 0 0 0 0,0 0 1 0 0,0 0-1 0 0,1 0 0 0 0,-1 0 0 0 0,0 0 0 0 0,0 0 0 0 0,0 0 1 0 0,0 0-1 0 0,1 0 0 0 0,-1 0 0 0 0,0 0 0 0 0,0 0 1 0 0,0 0-1 0 0,0 0 0 0 0,1-10 381 0 0,-4-15 112 0 0,0 1-441 0 0,1-39 0 0 0,-2-16 84 0 0,3 71-84 0 0,0 0 1 0 0,1 0 0 0 0,0 1-1 0 0,0-1 1 0 0,1 0 0 0 0,1-9-1 0 0,-1 14-32 0 0,-1 1 0 0 0,1-1 1 0 0,0 0-1 0 0,0 1 0 0 0,0-1 0 0 0,0 1 0 0 0,1 0 0 0 0,-1-1 0 0 0,0 1 0 0 0,1 0 0 0 0,0 0 1 0 0,0 0-1 0 0,-1 0 0 0 0,1 0 0 0 0,0 0 0 0 0,1 1 0 0 0,-1-1 0 0 0,0 1 0 0 0,0-1 0 0 0,6-1 0 0 0,-4 1 0 0 0,1 0 0 0 0,0 1-1 0 0,0 0 1 0 0,0 0 0 0 0,0 0-1 0 0,0 1 1 0 0,0-1 0 0 0,8 2-1 0 0,-10-1-21 0 0,-1 0-1 0 0,1 1 1 0 0,-1-1-1 0 0,1 1 1 0 0,-1-1 0 0 0,1 1-1 0 0,-1 0 1 0 0,0 0-1 0 0,1 0 1 0 0,-1 1 0 0 0,0-1-1 0 0,0 0 1 0 0,0 1-1 0 0,0 0 1 0 0,0-1-1 0 0,0 1 1 0 0,0 0 0 0 0,2 3-1 0 0,0 9-2 0 0,-4 20 0 0 0,-1-31 0 0 0,0 1 0 0 0,0-1 0 0 0,-1 1 0 0 0,1-1 0 0 0,-1 1 0 0 0,0-1 0 0 0,0 0 0 0 0,0 1 0 0 0,0-1 0 0 0,0 0 0 0 0,-1-1 0 0 0,1 1 0 0 0,-1 0 0 0 0,0-1 0 0 0,0 1 0 0 0,0-1 0 0 0,0 0 0 0 0,-4 2 0 0 0,-15 9 0 0 0,17-10 0 0 0,-1 0 0 0 0,0 0 0 0 0,1 1 0 0 0,0-1 0 0 0,0 1 0 0 0,0 0 0 0 0,1 1 0 0 0,-8 8 0 0 0,11-12 0 0 0,1-1 0 0 0,0 1 0 0 0,0 0 0 0 0,0-1 0 0 0,0 1 0 0 0,0 0 0 0 0,0-1 0 0 0,0 1 0 0 0,0 0 0 0 0,0-1 0 0 0,0 1 0 0 0,0 0 0 0 0,0 0 0 0 0,0-1 0 0 0,1 1 0 0 0,-1-1 0 0 0,0 1 0 0 0,1 0 0 0 0,-1-1 0 0 0,0 1 0 0 0,1 0 0 0 0,-1-1 0 0 0,1 1 0 0 0,-1-1 0 0 0,1 1 0 0 0,-1-1 0 0 0,1 1 0 0 0,-1-1 0 0 0,1 0 0 0 0,-1 1 0 0 0,1-1 0 0 0,-1 0 0 0 0,1 1 0 0 0,0-1 0 0 0,-1 0 0 0 0,1 0 0 0 0,0 1 0 0 0,0-1 0 0 0,29 10 0 0 0,-28-9 0 0 0,9 1 0 0 0,29 9 0 0 0,-28-8 0 0 0,-8-2 0 0 0,0 0 0 0 0,0 0 0 0 0,-1 0 0 0 0,1 1 0 0 0,0-1 0 0 0,0 1 0 0 0,-1 0 0 0 0,7 4 0 0 0,-10-6 0 0 0,1 1 0 0 0,0-1 0 0 0,0 1 0 0 0,0-1 0 0 0,0 1 0 0 0,0-1 0 0 0,-1 1 0 0 0,1 0 0 0 0,0 0 0 0 0,-1-1 0 0 0,1 1 0 0 0,0 0 0 0 0,-1 0 0 0 0,1-1 0 0 0,-1 1 0 0 0,1 0 0 0 0,-1 0 0 0 0,0 0 0 0 0,1 0 0 0 0,-1 0 0 0 0,0 0 0 0 0,1 0 0 0 0,-1 0 0 0 0,0 0 0 0 0,0 0 0 0 0,0 0 0 0 0,0 0 0 0 0,0 0 0 0 0,0 0 0 0 0,0 0 0 0 0,0 0 0 0 0,-1 0 0 0 0,1 0 0 0 0,0 0 0 0 0,-1-1 0 0 0,1 1 0 0 0,0 0 0 0 0,-1 0 0 0 0,1 0 0 0 0,-1 0 0 0 0,1 0 0 0 0,-1-1 0 0 0,0 1 0 0 0,1 0 0 0 0,-1 0 0 0 0,0-1 0 0 0,0 1 0 0 0,1 0 0 0 0,-2 0 0 0 0,-2 2 0 0 0,-1 0 0 0 0,1-1 0 0 0,-1 1 0 0 0,1-1 0 0 0,-1 0 0 0 0,0 0 0 0 0,1 0 0 0 0,-9 1 0 0 0,-5 0 3 0 0,0 0 0 0 0,-37-1 0 0 0,48-2-13 0 0,0 0 0 0 0,0-1-1 0 0,-1 0 1 0 0,1 0 0 0 0,0-1 0 0 0,0 0-1 0 0,0 0 1 0 0,0-1 0 0 0,1 0-1 0 0,-10-5 1 0 0,15 8-59 0 0,0-1 1 0 0,1 1-1 0 0,-1-1 0 0 0,0 1 0 0 0,1-1 0 0 0,-1 1 0 0 0,0-1 1 0 0,1 1-1 0 0,-1-1 0 0 0,1 0 0 0 0,-1 1 0 0 0,1-1 1 0 0,-1 0-1 0 0,1 1 0 0 0,0-1 0 0 0,-1 0 0 0 0,1 0 1 0 0,0 1-1 0 0,-1-1 0 0 0,1 0 0 0 0,0 0 0 0 0,0 1 1 0 0,0-1-1 0 0,0 0 0 0 0,0 0 0 0 0,0 0 0 0 0,0 0 1 0 0,0 1-1 0 0,0-1 0 0 0,0 0 0 0 0,0 0 0 0 0,0 0 1 0 0,1 1-1 0 0,-1-1 0 0 0,0 0 0 0 0,0 0 0 0 0,2-1 1 0 0,2-3-1310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07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3 199 8751 0 0,'0'1'44'0'0,"-1"-1"-1"0"0,1 1 0 0 0,0-1 1 0 0,0 1-1 0 0,-1-1 0 0 0,1 1 1 0 0,0-1-1 0 0,0 1 1 0 0,0 0-1 0 0,0-1 0 0 0,0 1 1 0 0,0-1-1 0 0,0 1 0 0 0,0-1 1 0 0,0 1-1 0 0,0 0 0 0 0,0-1 1 0 0,0 1-1 0 0,0-1 0 0 0,0 1 1 0 0,1 0-1 0 0,3 16 1534 0 0,3 22-1212 0 0,-5-29 2841 0 0,2-1-1866 0 0,10 30-68 0 0,-6-24 669 0 0,-8-15-1906 0 0,1 0 1 0 0,-1 0-1 0 0,0 0 0 0 0,0 0 0 0 0,0 0 0 0 0,0 0 0 0 0,0 0 0 0 0,1 0 1 0 0,-1 0-1 0 0,0 0 0 0 0,0 0 0 0 0,0 0 0 0 0,0 0 0 0 0,1 0 0 0 0,-1 0 1 0 0,0 0-1 0 0,0 0 0 0 0,0 0 0 0 0,0 0 0 0 0,1 0 0 0 0,-1 0 0 0 0,0 0 0 0 0,0 0 1 0 0,0 0-1 0 0,0 0 0 0 0,0 0 0 0 0,1-1 0 0 0,-1 1 0 0 0,0 0 0 0 0,0 0 1 0 0,0 0-1 0 0,0 0 0 0 0,0 0 0 0 0,0 0 0 0 0,0-1 0 0 0,1 1 0 0 0,-1 0 1 0 0,0 0-1 0 0,0 0 0 0 0,0-1 0 0 0,4-16 851 0 0,-6-10-808 0 0,-1-1 1 0 0,-10-43 0 0 0,2 16-25 0 0,9 45-4 0 0,1 0 1 0 0,0 0-1 0 0,1 0 0 0 0,-1 0 1 0 0,2 0-1 0 0,2-20 0 0 0,-2 27-38 0 0,0 1 0 0 0,-1-1 0 0 0,1 1 0 0 0,0-1 0 0 0,0 1 0 0 0,0 0 0 0 0,0-1 0 0 0,1 1 0 0 0,-1 0 0 0 0,1 0 0 0 0,-1 0 0 0 0,1 0 0 0 0,0 0 0 0 0,0 0 0 0 0,0 1 0 0 0,0-1 0 0 0,0 0 0 0 0,0 1 0 0 0,0 0 0 0 0,0-1 0 0 0,1 1 0 0 0,-1 0 0 0 0,0 0 0 0 0,1 1 0 0 0,-1-1 0 0 0,1 0 0 0 0,-1 1 0 0 0,1-1 0 0 0,-1 1 0 0 0,1 0 0 0 0,4 0 0 0 0,-6 0 143 0 0,8 4-81 0 0,27 12 17 0 0,-27-13 318 0 0,-1 4-282 0 0,24 20 1 0 0,-24-21 1209 0 0,-6 3-1278 0 0,6 27-47 0 0,-8-35-12 0 0,0-1 0 0 0,0 1 0 0 0,0-1 0 0 0,0 1 0 0 0,0-1 0 0 0,0 1 0 0 0,0-1 0 0 0,0 1 0 0 0,0-1 0 0 0,0 1 0 0 0,0-1 0 0 0,0 1 0 0 0,0-1 0 0 0,-1 1 0 0 0,1-1 0 0 0,0 1 0 0 0,0-1 0 0 0,0 0 0 0 0,-1 1 0 0 0,1-1 0 0 0,0 1 0 0 0,-1-1 0 0 0,1 0 0 0 0,0 1 0 0 0,-1-1 0 0 0,1 0 0 0 0,0 1 0 0 0,-1-1 0 0 0,1 0 0 0 0,-1 0 0 0 0,1 1 0 0 0,-1-1 0 0 0,0 0 0 0 0,-14 2 0 0 0,11-2 0 0 0,-27 2 228 0 0,15 0-1677 0 0,0-1-5179 0 0,8-1-819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35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25 2303 0 0,'-13'-4'3698'0'0,"7"5"-450"0"0,10 5-38 0 0,28 20 804 0 0,-29-24-3828 0 0,0 0 1 0 0,0 0 0 0 0,0-1-1 0 0,0 1 1 0 0,0-1 0 0 0,0 0-1 0 0,0 0 1 0 0,0 0 0 0 0,1 0-1 0 0,3 0 1 0 0,-6-1-181 0 0,-1 0 1 0 0,1 0 0 0 0,-1 1-1 0 0,1-1 1 0 0,-1 0-1 0 0,1 0 1 0 0,-1 0-1 0 0,0-1 1 0 0,1 1 0 0 0,-1 0-1 0 0,1 0 1 0 0,-1 0-1 0 0,1 0 1 0 0,-1 0-1 0 0,0 0 1 0 0,1-1 0 0 0,-1 1-1 0 0,1 0 1 0 0,-1 0-1 0 0,0-1 1 0 0,1 1-1 0 0,-1 0 1 0 0,0-1 0 0 0,1 1-1 0 0,-1 0 1 0 0,0-1-1 0 0,1 1 1 0 0,-1 0-1 0 0,0-1 1 0 0,0 1 0 0 0,0-1-1 0 0,1 1 1 0 0,-1 0-1 0 0,0-1 1 0 0,0 1-1 0 0,0-1 1 0 0,0 1 0 0 0,0-1-1 0 0,0 1 1 0 0,0-1-1 0 0,0 1 1 0 0,0 0-1 0 0,0-1 1 0 0,0 1 0 0 0,0-1-1 0 0,0 1 1 0 0,0-1-1 0 0,0 1 1 0 0,0-1-1 0 0,-1 1 1 0 0,1 0 0 0 0,0-1-1 0 0,0 1 1 0 0,0-1-1 0 0,-1 1 1 0 0,1 0-1 0 0,0-1 1 0 0,-1 1 0 0 0,0-3 25 0 0,-1 1 1 0 0,1-1-1 0 0,-1 1 1 0 0,0 0 0 0 0,0 0-1 0 0,0 0 1 0 0,0 0 0 0 0,-3-3-1 0 0,2 4 38 0 0,0 0 0 0 0,0 0 0 0 0,0 0-1 0 0,0 0 1 0 0,0 1 0 0 0,-1-1 0 0 0,1 1 0 0 0,0-1 0 0 0,0 1-1 0 0,0 0 1 0 0,0 1 0 0 0,0-1 0 0 0,0 0 0 0 0,-1 1 0 0 0,1 0-1 0 0,-4 1 1 0 0,5-1-17 0 0,0-1-1 0 0,0 1 0 0 0,0 0 1 0 0,0 0-1 0 0,0 0 0 0 0,0 0 1 0 0,0 0-1 0 0,0 1 1 0 0,0-1-1 0 0,0 1 0 0 0,1-1 1 0 0,-1 1-1 0 0,1 0 0 0 0,-1-1 1 0 0,1 1-1 0 0,-1 0 1 0 0,1 0-1 0 0,0 0 0 0 0,0 0 1 0 0,0 0-1 0 0,0 0 0 0 0,1 0 1 0 0,-2 4-1 0 0,2-5-24 0 0,0 1-1 0 0,0 0 1 0 0,0 0-1 0 0,0 0 1 0 0,0-1 0 0 0,1 1-1 0 0,-1 0 1 0 0,0-1-1 0 0,1 1 1 0 0,-1 0-1 0 0,1-1 1 0 0,0 1 0 0 0,0 0-1 0 0,-1-1 1 0 0,1 1-1 0 0,0-1 1 0 0,0 1-1 0 0,1-1 1 0 0,-1 0 0 0 0,0 0-1 0 0,0 1 1 0 0,1-1-1 0 0,-1 0 1 0 0,0 0-1 0 0,1 0 1 0 0,-1 0-1 0 0,1 0 1 0 0,0-1 0 0 0,-1 1-1 0 0,1 0 1 0 0,0-1-1 0 0,-1 1 1 0 0,4 0-1 0 0,-1 0-15 0 0,0-1-1 0 0,-1 1 1 0 0,1 0-1 0 0,0-1 0 0 0,0 0 1 0 0,0 0-1 0 0,0 0 0 0 0,-1 0 1 0 0,1-1-1 0 0,0 0 1 0 0,0 0-1 0 0,0 0 0 0 0,-1 0 1 0 0,7-3-1 0 0,-8 3-11 0 0,0 0 0 0 0,0 0 0 0 0,0-1 0 0 0,0 1 0 0 0,-1-1 0 0 0,1 0 0 0 0,0 1 0 0 0,-1-1 0 0 0,1 0 0 0 0,-1 0 0 0 0,1 0 0 0 0,-1 0 0 0 0,0 0 0 0 0,0 0 0 0 0,0 0 0 0 0,0-1 0 0 0,0 1 0 0 0,-1 0 0 0 0,1-1 0 0 0,-1 1 0 0 0,1 0 0 0 0,-1-1 0 0 0,0 1 0 0 0,0 0 0 0 0,0-1 0 0 0,0 1 0 0 0,0-1 0 0 0,-1 1 0 0 0,1 0 0 0 0,-1-1 0 0 0,1 1 0 0 0,-1 0 0 0 0,0-1 0 0 0,0 1 0 0 0,0 0 0 0 0,0 0 0 0 0,0 0 0 0 0,-1 0 0 0 0,1 0 0 0 0,-1 0 0 0 0,1 0 0 0 0,-1 1 0 0 0,0-1 0 0 0,1 0 0 0 0,-1 1 0 0 0,0-1 0 0 0,0 1 0 0 0,0 0 0 0 0,0 0 0 0 0,0 0 0 0 0,-1 0 0 0 0,-2-1 0 0 0,1 1 0 0 0,1 0 0 0 0,0 0 0 0 0,0 0 0 0 0,-1 1 1 0 0,1 0-1 0 0,-1-1 0 0 0,1 1 0 0 0,0 0 0 0 0,-1 1 0 0 0,1-1 0 0 0,-1 1 0 0 0,1-1 0 0 0,0 1 0 0 0,-6 2 0 0 0,7-2 0 0 0,-1 0-1 0 0,1 1 0 0 0,0-1 0 0 0,0 0 1 0 0,0 1-1 0 0,0-1 0 0 0,0 1 0 0 0,0-1 1 0 0,0 1-1 0 0,0 0 0 0 0,1 0 0 0 0,-1 0 1 0 0,1 0-1 0 0,-1 0 0 0 0,1 0 0 0 0,0 1 1 0 0,0-1-1 0 0,0 0 0 0 0,0 1 0 0 0,-1 4 0 0 0,2-7-64 0 0,0 1-1 0 0,0 0 0 0 0,0 0 0 0 0,0-1 0 0 0,0 1 0 0 0,0 0 1 0 0,0 0-1 0 0,0-1 0 0 0,0 1 0 0 0,1 0 0 0 0,-1-1 0 0 0,0 1 1 0 0,0 0-1 0 0,1 0 0 0 0,0 0 0 0 0,3 6-1026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36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87 3679 0 0,'-1'-1'97'0'0,"0"-1"0"0"0,1 1 0 0 0,-1 0-1 0 0,0 0 1 0 0,0 0 0 0 0,0 0 0 0 0,-1 0-1 0 0,1 0 1 0 0,0 0 0 0 0,0 0 0 0 0,0 0-1 0 0,-1 1 1 0 0,1-1 0 0 0,-3-1 0 0 0,3 2 267 0 0,-1-1 0 0 0,1 1 1 0 0,0-1-1 0 0,-1 0 1 0 0,1 1-1 0 0,0-1 0 0 0,0 0 1 0 0,0 0-1 0 0,0 0 1 0 0,0 0-1 0 0,-1-1 0 0 0,2 1-144 0 0,0 1 1 0 0,1 0-1 0 0,-1-1 0 0 0,0 1 0 0 0,1-1 0 0 0,-1 1 0 0 0,0 0 0 0 0,1-1 0 0 0,-1 1 0 0 0,1 0 0 0 0,-1-1 0 0 0,1 1 0 0 0,-1 0 1 0 0,1 0-1 0 0,-1-1 0 0 0,1 1 0 0 0,-1 0 0 0 0,1 0 0 0 0,-1 0 0 0 0,1 0 0 0 0,-1 0 0 0 0,2 0 0 0 0,14-4 1542 0 0,-16 4-1746 0 0,65-14 3557 0 0,115-19-485 0 0,-176 33-3069 0 0,20-3 146 0 0,-23 3-158 0 0,0-1-1 0 0,0 1 0 0 0,0 0 1 0 0,0 0-1 0 0,0 0 1 0 0,0 0-1 0 0,0 0 0 0 0,0 0 1 0 0,0 1-1 0 0,0-1 0 0 0,0 0 1 0 0,-1 0-1 0 0,1 1 1 0 0,0-1-1 0 0,0 0 0 0 0,0 1 1 0 0,1 0-1 0 0,-3 1-1 0 0,-1 0 0 0 0,1 0 0 0 0,-1 0 0 0 0,0 0 0 0 0,1 0 0 0 0,-1-1 0 0 0,0 1-1 0 0,0 0 1 0 0,0-1 0 0 0,0 0 0 0 0,-3 2 0 0 0,0 0 12 0 0,-28 22 96 0 0,-83 66 126 0 0,101-77-207 0 0,1 0-1 0 0,0 2 0 0 0,0-1 1 0 0,2 2-1 0 0,-12 19 0 0 0,21-31-16 0 0,0 0 1 0 0,1 1-1 0 0,0-1 0 0 0,0 0 0 0 0,0 1 0 0 0,1 0 1 0 0,-1-1-1 0 0,1 1 0 0 0,1 0 0 0 0,-1-1 1 0 0,1 1-1 0 0,0 0 0 0 0,0 0 0 0 0,1 0 1 0 0,0-1-1 0 0,1 7 0 0 0,-1-9 8 0 0,0 0 0 0 0,0 0 0 0 0,1 1 0 0 0,-1-1 0 0 0,1 0 0 0 0,0-1 0 0 0,0 1 1 0 0,0 0-1 0 0,0 0 0 0 0,0-1 0 0 0,1 1 0 0 0,-1-1 0 0 0,1 0 0 0 0,-1 0 0 0 0,1 0 0 0 0,0 0 0 0 0,0 0 0 0 0,0 0 0 0 0,0-1 0 0 0,0 1 1 0 0,0-1-1 0 0,1 0 0 0 0,-1 0 0 0 0,0 0 0 0 0,1-1 0 0 0,-1 1 0 0 0,0-1 0 0 0,4 0 0 0 0,5 1 9 0 0,-1-1-1 0 0,0 0 1 0 0,1-1-1 0 0,-1 0 0 0 0,0-1 1 0 0,0 0-1 0 0,0-1 1 0 0,0 0-1 0 0,-1-1 1 0 0,1 0-1 0 0,-1-1 1 0 0,0 0-1 0 0,0-1 1 0 0,16-11-1 0 0,-25 16-216 0 0,1 0 0 0 0,-1-1 0 0 0,1 1 0 0 0,-1-1 0 0 0,1 1 0 0 0,-1-1 0 0 0,0 1 0 0 0,0-1 0 0 0,0 0 0 0 0,0 0 0 0 0,0 0 0 0 0,0 0 0 0 0,0 1 0 0 0,0-1 0 0 0,-1 0 0 0 0,1 0 0 0 0,-1 0 0 0 0,0-1 0 0 0,1 1 0 0 0,-1 0 0 0 0,0 0 0 0 0,0 0 0 0 0,-1 0 0 0 0,1-3 0 0 0,-3 0-1454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36.6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19 4143 0 0,'-21'2'1003'0'0,"20"-2"-724"0"0,0 0 0 0 0,0 1 1 0 0,1-1-1 0 0,-1 0 1 0 0,0 1-1 0 0,0-1 0 0 0,1 1 1 0 0,-1-1-1 0 0,0 1 1 0 0,1-1-1 0 0,-1 1 0 0 0,1-1 1 0 0,-1 1-1 0 0,0 0 1 0 0,7 2 5316 0 0,11-3-2964 0 0,77-8 2627 0 0,47-11-4952 0 0,-133 17-815 0 0,-1 1-148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00:07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62 8287 0 0,'0'0'173'0'0,"-1"0"-1"0"0,1 0 0 0 0,-1-1 0 0 0,1 1 0 0 0,-1 0 0 0 0,1 0 0 0 0,-1 0 1 0 0,1-1-1 0 0,0 1 0 0 0,-1 0 0 0 0,1-1 0 0 0,-1 1 0 0 0,1 0 0 0 0,0-1 1 0 0,-1 1-1 0 0,1 0 0 0 0,0-1 0 0 0,-1 1 0 0 0,1-1 0 0 0,0 1 0 0 0,0 0 1 0 0,-1-1-1 0 0,1 1 0 0 0,0-1 0 0 0,0 1 0 0 0,0-2 0 0 0,0 2-15 0 0,0-1-1 0 0,1 1 1 0 0,-1-1-1 0 0,0 1 1 0 0,1 0 0 0 0,-1-1-1 0 0,1 1 1 0 0,-1-1-1 0 0,1 1 1 0 0,-1 0-1 0 0,1-1 1 0 0,-1 1 0 0 0,1 0-1 0 0,-1 0 1 0 0,1 0-1 0 0,-1-1 1 0 0,1 1-1 0 0,0 0 1 0 0,27-5 2836 0 0,168-15 723 0 0,-130 11-3384 0 0,-34 5-267 0 0,-17 1-53 0 0,-1 1 1 0 0,1 1 0 0 0,0 0-1 0 0,18 2 1 0 0,-33-1-13 0 0,1 0 1 0 0,-1-1-1 0 0,0 1 0 0 0,1 0 0 0 0,-1 0 1 0 0,1 0-1 0 0,-1 0 0 0 0,0 0 0 0 0,1 1 1 0 0,-1-1-1 0 0,1 0 0 0 0,-1 0 0 0 0,0 0 1 0 0,1 0-1 0 0,-1 0 0 0 0,0 0 0 0 0,1 1 1 0 0,-1-1-1 0 0,0 0 0 0 0,1 0 1 0 0,-1 1-1 0 0,0-1 0 0 0,1 0 0 0 0,-1 0 1 0 0,0 1-1 0 0,0-1 0 0 0,1 0 0 0 0,-1 1 1 0 0,0-1-1 0 0,0 0 0 0 0,1 1 0 0 0,-1-1 1 0 0,0 1-1 0 0,0-1 0 0 0,0 0 0 0 0,0 1 1 0 0,0-1-1 0 0,0 1 0 0 0,0 0 2 0 0,-1 1 0 0 0,1-1 0 0 0,-1 0-1 0 0,0 0 1 0 0,1 0 0 0 0,-1 0 0 0 0,0 0 0 0 0,0 0 0 0 0,0 0-1 0 0,0 0 1 0 0,-2 1 0 0 0,-31 22 30 0 0,-40 25 103 0 0,3 3 0 0 0,-68 63 0 0 0,47-38-60 0 0,78-65-75 0 0,0 1 0 0 0,0 0 0 0 0,1 1 0 0 0,-21 29 0 0 0,33-42 4 0 0,1 0 0 0 0,-1 0 1 0 0,0 0-1 0 0,1 0 0 0 0,-1 0 0 0 0,1-1 0 0 0,-1 1 0 0 0,1 0 1 0 0,0 1-1 0 0,-1-1 0 0 0,1 0 0 0 0,0 0 0 0 0,0 0 0 0 0,-1 0 1 0 0,1 0-1 0 0,0 0 0 0 0,0 0 0 0 0,0 0 0 0 0,0 0 0 0 0,1 0 1 0 0,-1 0-1 0 0,0 0 0 0 0,0 1 0 0 0,1-1 0 0 0,-1 0 0 0 0,1 0 1 0 0,-1 0-1 0 0,1 0 0 0 0,-1-1 0 0 0,1 1 0 0 0,-1 0 0 0 0,1 0 1 0 0,0 0-1 0 0,-1 0 0 0 0,1 0 0 0 0,0-1 0 0 0,0 1 0 0 0,0 0 1 0 0,0-1-1 0 0,0 1 0 0 0,0-1 0 0 0,-1 1 0 0 0,1-1 0 0 0,1 1 1 0 0,-1-1-1 0 0,0 0 0 0 0,0 1 0 0 0,2-1 0 0 0,3 2 43 0 0,1-1 1 0 0,0 1-1 0 0,0-1 0 0 0,1-1 1 0 0,12 0-1 0 0,28-5 309 0 0,0-3 1 0 0,54-16-1 0 0,-96 23-353 0 0,5-2-7 0 0,-7 3-1 0 0,0-1 0 0 0,0 0 0 0 0,0 0 1 0 0,0 0-1 0 0,0-1 0 0 0,0 0 0 0 0,0 1 0 0 0,0-1 0 0 0,4-3 0 0 0,-8 5-3 0 0,0 0 1 0 0,0 0 0 0 0,0-1 0 0 0,0 1-1 0 0,0 0 1 0 0,0 0 0 0 0,0 0-1 0 0,0 0 1 0 0,0 0 0 0 0,0 0 0 0 0,0 0-1 0 0,0 0 1 0 0,1 0 0 0 0,-1-1-1 0 0,0 1 1 0 0,0 0 0 0 0,0 0 0 0 0,0 0-1 0 0,0 0 1 0 0,0 0 0 0 0,0 0-1 0 0,0 0 1 0 0,0 0 0 0 0,0-1 0 0 0,-1 1-1 0 0,1 0 1 0 0,0 0 0 0 0,0 0-1 0 0,0 0 1 0 0,0 0 0 0 0,0 0-1 0 0,0 0 1 0 0,0 0 0 0 0,0 0 0 0 0,0-1-1 0 0,0 1 1 0 0,0 0 0 0 0,0 0-1 0 0,0 0 1 0 0,0 0 0 0 0,-1 0 0 0 0,1 0-1 0 0,0 0 1 0 0,0 0 0 0 0,0 0-1 0 0,0 0 1 0 0,0 0 0 0 0,0 0 0 0 0,0 0-1 0 0,0 0 1 0 0,0 0 0 0 0,-1 0-1 0 0,1 0 1 0 0,0 0 0 0 0,0 0-1 0 0,0 0 1 0 0,0 0 0 0 0,0 0 0 0 0,0 0-1 0 0,0 0 1 0 0,0 0 0 0 0,-1 0-1 0 0,1 0 1 0 0,-9-1-5429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37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48 3679 0 0,'-2'-1'433'0'0,"-1"0"0"0"0,0 1 0 0 0,0-1 0 0 0,0 1 1 0 0,1 0-1 0 0,-1 0 0 0 0,0 0 0 0 0,0 0 0 0 0,0 1 0 0 0,0-1 0 0 0,1 1 0 0 0,-1-1 0 0 0,0 1 0 0 0,0 0 0 0 0,1 0 0 0 0,-4 2 0 0 0,6-3-365 0 0,0 0 0 0 0,0 0 0 0 0,0 1 0 0 0,0-1 0 0 0,-1 0 0 0 0,1 0 0 0 0,0 0 1 0 0,0 0-1 0 0,0 0 0 0 0,0 0 0 0 0,0 0 0 0 0,0 0 0 0 0,0 1 0 0 0,0-1 0 0 0,0 0 0 0 0,0 0 1 0 0,0 0-1 0 0,0 0 0 0 0,0 0 0 0 0,0 0 0 0 0,0 1 0 0 0,0-1 0 0 0,0 0 0 0 0,0 0 0 0 0,0 0 1 0 0,0 0-1 0 0,0 0 0 0 0,0 0 0 0 0,0 0 0 0 0,0 1 0 0 0,0-1 0 0 0,0 0 0 0 0,0 0 0 0 0,0 0 0 0 0,0 0 1 0 0,1 0-1 0 0,-1 0 0 0 0,0 0 0 0 0,0 0 0 0 0,0 0 0 0 0,0 1 0 0 0,0-1 0 0 0,0 0 0 0 0,0 0 1 0 0,1 0-1 0 0,7 3 1300 0 0,9 0-400 0 0,-5-3-250 0 0,1-1-1 0 0,19-3 1 0 0,-28 3-666 0 0,-1 1 1 0 0,1-1 0 0 0,-1 0 0 0 0,1-1 0 0 0,-1 1-1 0 0,1 0 1 0 0,-1-1 0 0 0,0 0 0 0 0,0 1 0 0 0,0-1-1 0 0,0-1 1 0 0,0 1 0 0 0,4-4 0 0 0,-7 6-52 0 0,0 0 1 0 0,0-1-1 0 0,1 1 0 0 0,-1 0 1 0 0,0 0-1 0 0,0-1 0 0 0,1 1 1 0 0,-1 0-1 0 0,0 0 0 0 0,0-1 1 0 0,0 1-1 0 0,0 0 0 0 0,0-1 1 0 0,0 1-1 0 0,1 0 0 0 0,-1-1 1 0 0,0 1-1 0 0,0 0 0 0 0,0-1 1 0 0,0 1-1 0 0,0 0 0 0 0,0 0 1 0 0,0-1-1 0 0,0 1 0 0 0,0 0 1 0 0,0-1-1 0 0,-1 1 0 0 0,1 0 1 0 0,0-1-1 0 0,0 1 0 0 0,0 0 1 0 0,0-1-1 0 0,0 1 0 0 0,0 0 1 0 0,-1 0-1 0 0,1-1 0 0 0,0 1 1 0 0,-14-4 4 0 0,-17 7 2 0 0,20-1 142 0 0,1 2 1 0 0,0-1-1 0 0,-11 7 0 0 0,16-8-31 0 0,1 0 0 0 0,1 0 0 0 0,-1 0-1 0 0,0 1 1 0 0,0 0 0 0 0,1 0 0 0 0,0 0 0 0 0,-1 0 0 0 0,1 0-1 0 0,-3 5 1 0 0,6-7-99 0 0,-1-1 0 0 0,1 1-1 0 0,0-1 1 0 0,0 0 0 0 0,-1 1-1 0 0,1-1 1 0 0,0 1 0 0 0,0-1-1 0 0,0 1 1 0 0,0-1 0 0 0,0 0-1 0 0,0 1 1 0 0,-1-1 0 0 0,1 1-1 0 0,0-1 1 0 0,0 1 0 0 0,1-1-1 0 0,-1 1 1 0 0,0-1 0 0 0,0 1 0 0 0,0-1-1 0 0,0 0 1 0 0,0 1 0 0 0,0-1-1 0 0,1 1 1 0 0,-1-1 0 0 0,0 1-1 0 0,0-1 1 0 0,0 0 0 0 0,1 1-1 0 0,-1-1 1 0 0,1 1 0 0 0,0 0 7 0 0,1 0 0 0 0,-1 0 0 0 0,0 0 0 0 0,1-1 0 0 0,-1 1 0 0 0,1 0 0 0 0,0-1 0 0 0,-1 1 0 0 0,3 0 0 0 0,2 0 5 0 0,0 0 1 0 0,-1-1-1 0 0,1 0 1 0 0,-1 1-1 0 0,7-2 1 0 0,-6 0-24 0 0,0-1 0 0 0,0 0 0 0 0,0 0-1 0 0,0 0 1 0 0,0-1 0 0 0,0 0 0 0 0,9-6 0 0 0,-13 8-9 0 0,0-1 0 0 0,-1 1 1 0 0,1 0-1 0 0,0 0 0 0 0,-1-1 0 0 0,1 1 1 0 0,-1-1-1 0 0,1 0 0 0 0,-1 1 0 0 0,0-1 1 0 0,1 0-1 0 0,-1 0 0 0 0,0 0 0 0 0,0 0 0 0 0,0 0 1 0 0,-1 0-1 0 0,1 0 0 0 0,-1 0 0 0 0,1 0 1 0 0,-1 0-1 0 0,1-1 0 0 0,-1 1 0 0 0,0 0 0 0 0,0 0 1 0 0,0 0-1 0 0,-1-3 0 0 0,1 4 0 0 0,0 0 0 0 0,-1 0 0 0 0,1 0 0 0 0,-1-1 0 0 0,1 1 0 0 0,-1 0 0 0 0,1 0 0 0 0,-1 0 0 0 0,0 0 0 0 0,0 0 0 0 0,1 0 0 0 0,-1 0 0 0 0,0 0 0 0 0,0 1 0 0 0,0-1 0 0 0,0 0 0 0 0,0 0 0 0 0,0 1 0 0 0,0-1 0 0 0,-2 0 0 0 0,1 0 0 0 0,-1 0 0 0 0,1 1 0 0 0,-1-1 0 0 0,1 1 0 0 0,-1 0 0 0 0,1 0 0 0 0,-1-1 0 0 0,0 2 0 0 0,-3-1 0 0 0,1 1 0 0 0,1 0 0 0 0,-1 0 0 0 0,1 0 0 0 0,0 0 0 0 0,-1 1 0 0 0,1 0 0 0 0,0 0 0 0 0,0 0 0 0 0,0 0 0 0 0,0 1 0 0 0,-3 2 0 0 0,6-4-43 0 0,0 0 0 0 0,1 0 0 0 0,-1 0 0 0 0,0-1-1 0 0,1 1 1 0 0,-1 0 0 0 0,0 0 0 0 0,1 1 0 0 0,-1-1 0 0 0,1 0-1 0 0,0 0 1 0 0,-1 0 0 0 0,1 0 0 0 0,0 0 0 0 0,0 0 0 0 0,-1 1-1 0 0,1-1 1 0 0,0 0 0 0 0,0 0 0 0 0,0 0 0 0 0,1 0 0 0 0,-1 1 0 0 0,0-1-1 0 0,1 1 1 0 0,-1 0-329 0 0,1 0 1 0 0,0-1-1 0 0,-1 1 0 0 0,1-1 1 0 0,0 1-1 0 0,0-1 0 0 0,0 1 0 0 0,1-1 1 0 0,-1 0-1 0 0,2 2 0 0 0,4 4-6084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37.9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72 6911 0 0,'-8'2'354'0'0,"0"1"0"0"0,0 0-1 0 0,1 0 1 0 0,-1 1 0 0 0,1 0-1 0 0,0 0 1 0 0,0 1-1 0 0,0-1 1 0 0,1 2 0 0 0,-1-1-1 0 0,1 1 1 0 0,1 0 0 0 0,-1 0-1 0 0,1 0 1 0 0,0 1-1 0 0,0 0 1 0 0,-4 8 0 0 0,8-12-99 0 0,0-1 0 0 0,0 1 0 0 0,1-1 1 0 0,-1 0-1 0 0,0 1 0 0 0,1 0 1 0 0,0-1-1 0 0,0 1 0 0 0,-1-1 0 0 0,1 1 1 0 0,1-1-1 0 0,-1 1 0 0 0,0-1 1 0 0,1 1-1 0 0,-1 0 0 0 0,1-1 0 0 0,1 4 1 0 0,0-2 15 0 0,1 0 1 0 0,-1 0 0 0 0,0-1-1 0 0,1 1 1 0 0,0-1 0 0 0,-1 0-1 0 0,1 0 1 0 0,1 0 0 0 0,6 5-1 0 0,-4-3-100 0 0,1-1-1 0 0,0 0 0 0 0,0 0 1 0 0,0-1-1 0 0,1 0 0 0 0,-1 0 1 0 0,1-1-1 0 0,0 0 0 0 0,0 0 1 0 0,-1-1-1 0 0,10 1 0 0 0,-9-2-151 0 0,0-1 0 0 0,0 0 0 0 0,0 0-1 0 0,0-1 1 0 0,0 0 0 0 0,-1 0-1 0 0,1-1 1 0 0,-1 0 0 0 0,1 0-1 0 0,-1-1 1 0 0,0 0 0 0 0,-1 0-1 0 0,1 0 1 0 0,-1-1 0 0 0,1 0 0 0 0,-1-1-1 0 0,5-5 1 0 0,-7 6-18 0 0,0 0-1 0 0,0-1 1 0 0,0 1 0 0 0,0-1-1 0 0,-1 0 1 0 0,0 1 0 0 0,0-1-1 0 0,-1-1 1 0 0,0 1 0 0 0,0 0-1 0 0,0-1 1 0 0,-1 1 0 0 0,0-1-1 0 0,0 1 1 0 0,0-1 0 0 0,-1 1-1 0 0,0-1 1 0 0,-1 0 0 0 0,1 1-1 0 0,-4-14 1 0 0,3 16 6 0 0,-1-1 0 0 0,1 0 0 0 0,-1 1 0 0 0,0-1 0 0 0,0 1 0 0 0,-1 0 0 0 0,1-1 0 0 0,-1 1 0 0 0,0 0 0 0 0,0 1 0 0 0,0-1 0 0 0,-1 0 0 0 0,1 1 0 0 0,-1 0 0 0 0,0 0 0 0 0,0 0 0 0 0,0 0 0 0 0,0 1 0 0 0,0-1 0 0 0,-1 1 1 0 0,1 0-1 0 0,-1 0 0 0 0,0 1 0 0 0,1 0 0 0 0,-1-1 0 0 0,0 2 0 0 0,0-1 0 0 0,0 0 0 0 0,1 1 0 0 0,-1 0 0 0 0,0 0 0 0 0,0 0 0 0 0,0 1 0 0 0,0 0 0 0 0,0 0 0 0 0,1 0 0 0 0,-8 3 0 0 0,3-1 11 0 0,0 1 1 0 0,1 0-1 0 0,-1 1 1 0 0,1 0-1 0 0,0 0 1 0 0,1 1-1 0 0,-1 0 0 0 0,-9 10 1 0 0,14-13-33 0 0,0 0 0 0 0,0 1 1 0 0,1-1-1 0 0,-1 1 0 0 0,1 0 1 0 0,0-1-1 0 0,0 1 0 0 0,0 0 1 0 0,0 1-1 0 0,1-1 0 0 0,-1 0 0 0 0,1 0 1 0 0,0 1-1 0 0,1-1 0 0 0,-1 0 1 0 0,1 1-1 0 0,0-1 0 0 0,0 1 1 0 0,1 5-1 0 0,-1-7-265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39.9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87 1375 0 0,'-2'-6'496'0'0,"0"0"-1"0"0,0 1 0 0 0,1-1 1 0 0,0 0-1 0 0,0 0 0 0 0,0-8 1 0 0,-5-24 6444 0 0,2 44-5 0 0,-8 35-4686 0 0,6-7-1769 0 0,2 0 0 0 0,1 0 0 0 0,1 0 0 0 0,6 67 0 0 0,-4-98-323 0 0,0 10-133 0 0,1-1-1 0 0,3 19 1 0 0,-2-14-12 0 0,0-3 63 0 0,-1 0-6 0 0,11 72 123 0 0,-2-10-139 0 0,3 22 94 0 0,-7-46-75 0 0,-4-39 0 0 0,-1-1-12 0 0,6 60 32 0 0,-2-14-25 0 0,0 20 10 0 0,-2-34-13 0 0,-1-18-12 0 0,-2 3-39 0 0,-2 8 66 0 0,-2 25-7 0 0,-4 93-64 0 0,14-32 504 0 0,-5-122-512 0 0,1-3 0 0 0,6-11 0 0 0,8-17 0 0 0,16-30 0 0 0,-23 46 0 0 0,0-1 0 0 0,-2 0 0 0 0,0 0 0 0 0,0-1 0 0 0,-1 0 0 0 0,5-26 0 0 0,-11 42 0 0 0,0 0 0 0 0,0 0 0 0 0,0 0 0 0 0,0 0 0 0 0,1 0 0 0 0,-1 0 0 0 0,0 0 0 0 0,0 0 0 0 0,0-1 0 0 0,0 1 0 0 0,0 0 0 0 0,0 0 0 0 0,0 0 0 0 0,0 0 0 0 0,0 0 0 0 0,0 0 0 0 0,0 0 0 0 0,0-1 0 0 0,0 1 0 0 0,0 0 0 0 0,0 0 0 0 0,0 0 0 0 0,0 0 0 0 0,0 0 0 0 0,0 0 0 0 0,0-1 0 0 0,0 1 0 0 0,0 0 0 0 0,0 0 0 0 0,0 0 0 0 0,0 0 0 0 0,0 0 0 0 0,-1 0 0 0 0,1 0 0 0 0,0 0 0 0 0,0-1 0 0 0,0 1 0 0 0,0 0 0 0 0,0 0 0 0 0,0 0 0 0 0,0 0 0 0 0,0 0 0 0 0,0 0 0 0 0,0 0 0 0 0,-1 0 0 0 0,1 0 0 0 0,0 0 0 0 0,0 0 0 0 0,0 0 0 0 0,0 0 0 0 0,0 0 0 0 0,0 0 0 0 0,-1 0 0 0 0,1 0 0 0 0,0 0 0 0 0,-7 6 0 0 0,-5 12 0 0 0,1 1 0 0 0,2 1 0 0 0,0 1 0 0 0,2 0 0 0 0,0 0 0 0 0,1 0 0 0 0,1 1 0 0 0,1 0 0 0 0,1 0 0 0 0,0 39 0 0 0,3-60 0 0 0,0 0 0 0 0,0 1 0 0 0,0-1 0 0 0,0 0 0 0 0,0 0 0 0 0,0 1 0 0 0,0-1 0 0 0,0 0 0 0 0,0 0 0 0 0,-1 1 0 0 0,1-1 0 0 0,-1 0 0 0 0,0 3 0 0 0,0-5 0 0 0,0 1 0 0 0,0 0 0 0 0,1 0 0 0 0,-1 0 0 0 0,0 0 0 0 0,1 0 0 0 0,-1-1 0 0 0,0 1 0 0 0,1 0 0 0 0,-1-1 0 0 0,0 1 0 0 0,1 0 0 0 0,-1-1 0 0 0,1 1 0 0 0,-1-1 0 0 0,1 1 0 0 0,-1-1 0 0 0,1 1 0 0 0,-1-1 0 0 0,1 1 0 0 0,-1-1 0 0 0,1 0 0 0 0,-1-1 0 0 0,-52-67 0 0 0,42 52 0 0 0,0 2 0 0 0,-1 0 0 0 0,0 0 0 0 0,-2 1 0 0 0,1 1 0 0 0,-31-24 0 0 0,-10 5 0 0 0,60 33 17 0 0,1 0 0 0 0,-1 0 0 0 0,1-1 0 0 0,0 0 0 0 0,8-1 0 0 0,2 1 14 0 0,21-1 375 0 0,0-1 0 0 0,39-7 0 0 0,-60 6-319 0 0,-1 0 1 0 0,-1-1-1 0 0,1-1 0 0 0,0-1 0 0 0,-1 0 0 0 0,0-1 0 0 0,18-12 0 0 0,-16 6-26 0 0,-16 12-100 0 0,0 1 0 0 0,-1-1 0 0 0,1 1 0 0 0,0-1 0 0 0,-1 0 0 0 0,1 1 0 0 0,-1-1 0 0 0,1 0 0 0 0,-1 1 0 0 0,1-1 0 0 0,-1 0 0 0 0,1 0 0 0 0,-1 1 0 0 0,0-1 0 0 0,1 0 0 0 0,-1 0 0 0 0,0 0 0 0 0,0 1 0 0 0,0-1 0 0 0,1 0 0 0 0,-1-1 0 0 0,-3 2-2745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41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1819 5063 0 0,'-3'3'633'0'0,"1"1"0"0"0,0-1 0 0 0,0 0-1 0 0,0 1 1 0 0,0 0 0 0 0,0-1 0 0 0,1 1-1 0 0,0 0 1 0 0,0 0 0 0 0,0 0 0 0 0,0 0-1 0 0,1 0 1 0 0,-1 5 0 0 0,1-8-564 0 0,0-1 0 0 0,0 0 0 0 0,0 0 0 0 0,0 0 0 0 0,0 0 0 0 0,0 0 0 0 0,0 0 1 0 0,0 0-1 0 0,0 0 0 0 0,0 1 0 0 0,0-1 0 0 0,0 0 0 0 0,0 0 0 0 0,0 0 0 0 0,0 0 0 0 0,0 0 0 0 0,1 0 0 0 0,-1 0 0 0 0,0 0 0 0 0,0 0 1 0 0,0 1-1 0 0,0-1 0 0 0,0 0 0 0 0,0 0 0 0 0,0 0 0 0 0,0 0 0 0 0,0 0 0 0 0,0 0 0 0 0,0 0 0 0 0,1 0 0 0 0,-1 0 0 0 0,0 0 0 0 0,0 0 1 0 0,0 0-1 0 0,0 0 0 0 0,0 0 0 0 0,0 0 0 0 0,0 0 0 0 0,0 0 0 0 0,1 0 0 0 0,-1 0 0 0 0,0 0 0 0 0,0 0 0 0 0,0 0 0 0 0,0 0 0 0 0,0 0 1 0 0,0 0-1 0 0,0 0 0 0 0,0 0 0 0 0,1 0 0 0 0,-1 0 0 0 0,0 0 0 0 0,0 0 0 0 0,0 0 0 0 0,0 0 0 0 0,0 0 0 0 0,7-8 1777 0 0,4-8-101 0 0,-6 5-1456 0 0,0-1 1 0 0,-1 1 0 0 0,0 0-1 0 0,-1-1 1 0 0,0 0-1 0 0,-1 0 1 0 0,2-20 0 0 0,-5-89 584 0 0,-1 55-696 0 0,-2-79-29 0 0,1 78-72 0 0,2 0 0 0 0,14-119 0 0 0,1 36-77 0 0,-6 47 0 0 0,10-115 0 0 0,-4 100 258 0 0,-8 83-112 0 0,-2 1 0 0 0,0-67 0 0 0,-3 57-151 0 0,0 29-9 0 0,-1 0 0 0 0,-2-21-1 0 0,2 32 7 0 0,-1 0-1 0 0,0 0 0 0 0,0 0 0 0 0,0 0 1 0 0,0 0-1 0 0,-1 0 0 0 0,0 0 0 0 0,0 1 0 0 0,0-1 1 0 0,0 1-1 0 0,0-1 0 0 0,-1 1 0 0 0,-3-4 0 0 0,-9-3-196 0 0,15 10-32 0 0,-1-1 0 0 0,1 1 0 0 0,-1 0 0 0 0,1 0 1 0 0,-1 0-1 0 0,0 0 0 0 0,1 0 0 0 0,-1 0 0 0 0,0 0 0 0 0,1 0 1 0 0,-1 0-1 0 0,1 0 0 0 0,-1 1 0 0 0,0-1 0 0 0,1 0 0 0 0,-1 0 1 0 0,0 1-1 0 0,-1 1-1148 0 0,-1 0 1 0 0,1 0-1 0 0,0 0 1 0 0,0 0-1 0 0,1 1 1 0 0,-1-1 0 0 0,0 1-1 0 0,-1 3 1 0 0,1-3 413 0 0,-1 1 631 0 0,0 1-1 0 0,-1-1 1 0 0,1-1 0 0 0,-1 1 0 0 0,0 0 0 0 0,-5 2 0 0 0,5-2 926 0 0,-1 0 1 0 0,0 0 0 0 0,1 1 0 0 0,-5 5 0 0 0,4-3-346 0 0,-9 10 10674 0 0,19-28-9419 0 0,82-188 414 0 0,-84 189-1828 0 0,1 1 0 0 0,1-1 0 0 0,9-14 0 0 0,-14 24-70 0 0,0 0-1 0 0,1 0 0 0 0,-1 0 0 0 0,0 0 0 0 0,1 0 0 0 0,-1 0 0 0 0,0 1 0 0 0,1-1 0 0 0,-1 0 1 0 0,0 0-1 0 0,0 0 0 0 0,1 1 0 0 0,-1-1 0 0 0,0 0 0 0 0,0 0 0 0 0,1 1 0 0 0,-1-1 0 0 0,0 0 1 0 0,0 1-1 0 0,1-1 0 0 0,-1 0 0 0 0,0 1 0 0 0,0-1 0 0 0,0 0 0 0 0,0 1 0 0 0,0-1 0 0 0,0 0 1 0 0,0 1-1 0 0,0-1 0 0 0,1 1 0 0 0,7 20 112 0 0,-5-13-60 0 0,5 7 49 0 0,1 0 0 0 0,0-1 1 0 0,17 19-1 0 0,-20-26-145 0 0,2 3 206 0 0,-1 0-103 0 0,24 30-44 0 0,-24-31 38 0 0,-6 1-8 0 0,0 26-45 0 0,-1-35-11 0 0,0-1 0 0 0,0 1 0 0 0,0-1 0 0 0,0 1 0 0 0,-1-1 0 0 0,1 1 0 0 0,0-1 0 0 0,0 1 0 0 0,-1-1 0 0 0,1 1 0 0 0,0-1 0 0 0,0 1 0 0 0,-1-1 0 0 0,1 1 0 0 0,-1-1 0 0 0,1 0 0 0 0,0 1 0 0 0,-1-1 0 0 0,1 0 0 0 0,-1 1 0 0 0,1-1 0 0 0,-1 0 0 0 0,1 0 0 0 0,-1 1 0 0 0,1-1 0 0 0,-1 0 0 0 0,1 0 0 0 0,-1 0 0 0 0,1 0 0 0 0,-1 0 0 0 0,0 0 0 0 0,-18 0 0 0 0,16 0 0 0 0,-37-2 0 0 0,11 1 0 0 0,1-1 0 0 0,-45-10 0 0 0,72 12 0 0 0,1 0 0 0 0,0 0 0 0 0,-1 0 0 0 0,1 0 0 0 0,-1 0 0 0 0,1 0 0 0 0,0 0 0 0 0,-1 0 0 0 0,1 0 0 0 0,-1-1 0 0 0,1 1 0 0 0,0 0 0 0 0,-1 0 0 0 0,1 0 0 0 0,0-1 0 0 0,-1 1 0 0 0,1 0 0 0 0,0-1 0 0 0,-1 1 0 0 0,1 0 0 0 0,0-1 0 0 0,0 1 0 0 0,-1 0 0 0 0,1-1 0 0 0,0 1 0 0 0,0 0 0 0 0,-1-1 0 0 0,8-9 0 0 0,22-6 0 0 0,-25 14 0 0 0,32-17-2 0 0,40-23 292 0 0,-76 42-289 0 0,0 0-1 0 0,1 0 0 0 0,-1 0 1 0 0,0 0-1 0 0,1 0 1 0 0,-1 0-1 0 0,0 0 1 0 0,1-1-1 0 0,-1 1 0 0 0,0 0 1 0 0,1 0-1 0 0,-1 0 1 0 0,0-1-1 0 0,0 1 1 0 0,1 0-1 0 0,-1 0 0 0 0,0-1 1 0 0,0 1-1 0 0,1 0 1 0 0,-1-1-1 0 0,0 1 0 0 0,0 0 1 0 0,0-1-1 0 0,0 1 1 0 0,1 0-1 0 0,-1-1 1 0 0,0 1-1 0 0,0 0 0 0 0,0-1 1 0 0,0 1-1 0 0,0-1 1 0 0,0 1-1 0 0,0 0 1 0 0,0-1-1 0 0,0 1 0 0 0,0 0 1 0 0,0-1-1 0 0,0 1 1 0 0,0 0-1 0 0,0-1 1 0 0,-1 1-1 0 0,1-1 0 0 0,0 1 1 0 0,0 0-1 0 0,0-1 1 0 0,0 1-1 0 0,-1 0 1 0 0,1 0-1 0 0,0-1 0 0 0,0 1 1 0 0,-1 0-1 0 0,1 0 1 0 0,0-1-1 0 0,-1 1 1 0 0,1 0-1 0 0,0 0 0 0 0,0-1 1 0 0,-1 1-1 0 0,1 0 1 0 0,0 0-1 0 0,-1 0 1 0 0,1 0-1 0 0,-1 0 0 0 0,1 0 1 0 0,0 0-1 0 0,-1-1 1 0 0,1 1-1 0 0,0 0 0 0 0,-1 1 1 0 0,-3-2-521 0 0,1 0 1 0 0,-1 0 0 0 0,0 1-1 0 0,1-1 1 0 0,-8 1 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45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64 2303 0 0,'-22'-8'2833'0'0,"20"6"-2092"0"0,-1 1 1 0 0,0-1-1 0 0,0 1 0 0 0,0 0 1 0 0,-1 0-1 0 0,1 0 1 0 0,-4 0-1 0 0,7 1-597 0 0,-1 0 1 0 0,1 0-1 0 0,-1 0 0 0 0,1 0 0 0 0,-1 0 1 0 0,1 0-1 0 0,-1 1 0 0 0,1-1 1 0 0,-1 0-1 0 0,1 0 0 0 0,-1 0 1 0 0,1 1-1 0 0,-1-1 0 0 0,1 0 0 0 0,-1 0 1 0 0,1 1-1 0 0,0-1 0 0 0,-1 0 1 0 0,1 1-1 0 0,-1 0 0 0 0,1 0 65 0 0,-1 0 0 0 0,0 0 1 0 0,1 0-1 0 0,0 1 0 0 0,-1-1 0 0 0,1 0 0 0 0,0 0 1 0 0,-1 0-1 0 0,1 1 0 0 0,0-1 0 0 0,0 3 0 0 0,0-2-62 0 0,1 0 1 0 0,-1 0-1 0 0,1 0 0 0 0,-1 1 0 0 0,1-1 0 0 0,-1 0 1 0 0,1 0-1 0 0,0 0 0 0 0,0 0 0 0 0,0 0 0 0 0,0 0 0 0 0,1 0 1 0 0,-1 0-1 0 0,0-1 0 0 0,1 1 0 0 0,0 0 0 0 0,-1-1 1 0 0,1 1-1 0 0,0-1 0 0 0,-1 1 0 0 0,1-1 0 0 0,0 0 1 0 0,0 0-1 0 0,0 0 0 0 0,0 0 0 0 0,0 0 0 0 0,1-1 0 0 0,-1 1 1 0 0,0 0-1 0 0,4 0 0 0 0,-3-1-100 0 0,0 1 0 0 0,1-1 0 0 0,-1 0 0 0 0,0 1 0 0 0,0-1 0 0 0,1-1 0 0 0,-1 1 0 0 0,0 0 0 0 0,0-1 0 0 0,0 0 0 0 0,0 1 0 0 0,1-1 0 0 0,-1-1 0 0 0,0 1 0 0 0,-1 0 0 0 0,1-1 0 0 0,0 1 0 0 0,0-1 0 0 0,-1 0 0 0 0,1 0 0 0 0,3-3 1 0 0,-5 4-41 0 0,0 0 0 0 0,-1 0 0 0 0,1 0 0 0 0,0 0 0 0 0,-1 0 0 0 0,1 0 0 0 0,0 0 0 0 0,-1 0 0 0 0,0-1 0 0 0,1 1 0 0 0,-1 0 0 0 0,0 0 0 0 0,1 0 0 0 0,-1 0 0 0 0,0-1 0 0 0,0 1 0 0 0,0 0 0 0 0,0 0 0 0 0,0 0 0 0 0,0-1 0 0 0,0 1 0 0 0,-1-1 0 0 0,0 0 4 0 0,0 0 0 0 0,1 0 1 0 0,-1 0-1 0 0,-1 1 0 0 0,1-1 1 0 0,0 1-1 0 0,0-1 1 0 0,-1 1-1 0 0,1-1 0 0 0,0 1 1 0 0,-1-1-1 0 0,-2 0 0 0 0,-1-1 7 0 0,1 0 0 0 0,-1 0 0 0 0,0 1 0 0 0,0 0-1 0 0,0 0 1 0 0,0 0 0 0 0,-1 0 0 0 0,1 1-1 0 0,-6-1 1 0 0,3 2-4 0 0,0 0 0 0 0,0 0 0 0 0,0 1 0 0 0,0 0 0 0 0,-13 3 1 0 0,18-3-9 0 0,0 0 0 0 0,0 0 1 0 0,0 0-1 0 0,0 0 1 0 0,0 1-1 0 0,0-1 0 0 0,1 1 1 0 0,-1 0-1 0 0,0-1 1 0 0,1 1-1 0 0,-1 1 0 0 0,1-1 1 0 0,0 0-1 0 0,0 0 1 0 0,0 1-1 0 0,-4 4 1 0 0,6-6 2 0 0,0 0 0 0 0,0 1 0 0 0,-1-1 0 0 0,1 0 0 0 0,0 0 0 0 0,0 0 0 0 0,0 0 1 0 0,0 0-1 0 0,0 0 0 0 0,0 0 0 0 0,1 0 0 0 0,-1 0 0 0 0,0 0 0 0 0,0 0 0 0 0,1 0 1 0 0,-1 0-1 0 0,1 0 0 0 0,-1 0 0 0 0,1 0 0 0 0,-1 0 0 0 0,1 0 0 0 0,0 0 0 0 0,-1 0 1 0 0,1-1-1 0 0,0 1 0 0 0,0 0 0 0 0,0 0 0 0 0,-1-1 0 0 0,1 1 0 0 0,0-1 0 0 0,0 1 1 0 0,2 0-1 0 0,2 2 35 0 0,0 0 0 0 0,1 0 1 0 0,-1-1-1 0 0,9 3 0 0 0,-5-3-29 0 0,0 0 0 0 0,0-1 0 0 0,0 0 1 0 0,0 0-1 0 0,0-1 0 0 0,0 0 0 0 0,0-1 0 0 0,13-2 0 0 0,-19 3-11 0 0,0-1 1 0 0,1 1-1 0 0,-1-1 0 0 0,0 0 1 0 0,0 0-1 0 0,0-1 0 0 0,0 1 1 0 0,0-1-1 0 0,0 1 0 0 0,0-1 1 0 0,0 0-1 0 0,0 0 0 0 0,-1 0 0 0 0,1 0 1 0 0,-1-1-1 0 0,1 1 0 0 0,-1-1 1 0 0,0 1-1 0 0,0-1 0 0 0,0 0 1 0 0,-1 0-1 0 0,1 0 0 0 0,-1 0 1 0 0,1 0-1 0 0,1-5 0 0 0,-3 6-4 0 0,0 0 0 0 0,0 0 0 0 0,0 0 0 0 0,0 0 0 0 0,0 0 0 0 0,0 0 0 0 0,0 1 0 0 0,-1-1 0 0 0,1 0 0 0 0,-1 0 0 0 0,1 0 0 0 0,-1 1 0 0 0,0-1 0 0 0,0 0 0 0 0,0 1 0 0 0,0-1 0 0 0,0 0 0 0 0,0 1 0 0 0,0-1 0 0 0,0 1 0 0 0,-1 0 0 0 0,1-1 0 0 0,0 1 0 0 0,-1 0 0 0 0,1 0 0 0 0,-1 0 0 0 0,0 0 0 0 0,1 0 0 0 0,-3-1 0 0 0,0 0 0 0 0,-1 0 0 0 0,1 1 0 0 0,-1-1 0 0 0,1 1 0 0 0,-1 0 0 0 0,0 0 0 0 0,0 0 0 0 0,1 0 0 0 0,-1 1 0 0 0,-6 0 0 0 0,6 1-94 0 0,0-1-1 0 0,1 1 1 0 0,-1 1-1 0 0,-7 2 1 0 0,12-4 27 0 0,-1 0 0 0 0,0 0 0 0 0,1 0 0 0 0,-1 0 0 0 0,0 1 0 0 0,1-1 0 0 0,-1 0 0 0 0,0 1 0 0 0,1-1 0 0 0,-1 0 0 0 0,1 1 0 0 0,-1-1 0 0 0,1 1 0 0 0,-1-1 0 0 0,1 1 0 0 0,-1-1 0 0 0,1 1 0 0 0,0-1 0 0 0,-1 1 0 0 0,1-1 0 0 0,-1 1 0 0 0,1 0 0 0 0,0-1 0 0 0,0 1 0 0 0,-1 0 0 0 0,1-1 0 0 0,0 1 0 0 0,0 0 0 0 0,0-1 0 0 0,0 1 0 0 0,0 0 0 0 0,0-1 0 0 0,0 1 0 0 0,0 0 0 0 0,0-1 0 0 0,0 1 0 0 0,0 0 0 0 0,0-1 0 0 0,1 1 0 0 0,-1 0 0 0 0,1 0 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45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3 136 6447 0 0,'0'1'470'0'0,"-1"1"-1"0"0,1 0 1 0 0,-1-1 0 0 0,1 1-1 0 0,0 0 1 0 0,-1-1-1 0 0,1 1 1 0 0,0 0-1 0 0,0 0 1 0 0,0-1-1 0 0,0 1 1 0 0,1 2-1 0 0,12 70 5227 0 0,-13-72-3682 0 0,4 11-1598 0 0,11 39-22 0 0,-12-39 389 0 0,2-1-614 0 0,-2-2-121 0 0,3 8 173 0 0,1 1 0 0 0,15 27 0 0 0,-20-43-195 0 0,-1-1 0 0 0,1 1 0 0 0,0-1 0 0 0,0 1 0 0 0,0-1 0 0 0,0 0 0 0 0,0 0 0 0 0,1 0 0 0 0,-1 0 0 0 0,1 0 0 0 0,-1 0 0 0 0,1-1-1 0 0,0 1 1 0 0,-1-1 0 0 0,5 2 0 0 0,-5-3-24 0 0,-1 0-1 0 0,1 0 0 0 0,-1 0 0 0 0,1 0 0 0 0,-1 0 0 0 0,0 0 0 0 0,1 0 1 0 0,-1 0-1 0 0,1-1 0 0 0,-1 1 0 0 0,0-1 0 0 0,1 1 0 0 0,-1-1 1 0 0,0 1-1 0 0,0-1 0 0 0,1 0 0 0 0,-1 1 0 0 0,0-1 0 0 0,0 0 0 0 0,0 0 1 0 0,0 0-1 0 0,0 0 0 0 0,0 0 0 0 0,0 0 0 0 0,0 0 0 0 0,0-1 1 0 0,-1 1-1 0 0,1 0 0 0 0,0 0 0 0 0,-1-1 0 0 0,1 1 0 0 0,-1 0 0 0 0,1-1 1 0 0,0-1-1 0 0,3-14 148 0 0,0 1 0 0 0,-1 0 0 0 0,3-29 0 0 0,-4 23 8 0 0,6-29-1 0 0,37-80 624 0 0,-6 19-204 0 0,-39 99-1433 0 0,0 11 86 0 0,3 6 176 0 0,-1 1-214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46.5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45 1839 0 0,'-2'23'11312'0'0,"0"39"-6122"0"0,2-60-3548 0 0,0 9-1086 0 0,-5 90 960 0 0,3-84-1234 0 0,1-9-217 0 0,1 0 1 0 0,-1 0-1 0 0,1 1 1 0 0,1-1-1 0 0,0 0 1 0 0,2 11-1 0 0,-3-19-64 0 0,0 0 0 0 0,0 0 0 0 0,0 0 0 0 0,0 0 0 0 0,0 0 0 0 0,0 1 0 0 0,0-1 1 0 0,0 0-1 0 0,0 0 0 0 0,0 0 0 0 0,0 0 0 0 0,0 0 0 0 0,0 0 0 0 0,0 0 0 0 0,0 0 0 0 0,0 1 0 0 0,0-1 0 0 0,0 0 0 0 0,0 0 0 0 0,0 0 0 0 0,0 0 0 0 0,0 0 0 0 0,0 0 0 0 0,0 0 0 0 0,1 0 0 0 0,-1 0 0 0 0,0 0 0 0 0,0 0 0 0 0,0 0 1 0 0,0 0-1 0 0,0 1 0 0 0,0-1 0 0 0,0 0 0 0 0,0 0 0 0 0,0 0 0 0 0,1 0 0 0 0,-1 0 0 0 0,0 0 0 0 0,0 0 0 0 0,0 0 0 0 0,0 0 0 0 0,0 0 0 0 0,0 0 0 0 0,0 0 0 0 0,0 0 0 0 0,0 0 0 0 0,1 0 0 0 0,-1 0 0 0 0,0 0 0 0 0,0 0 0 0 0,0 0 0 0 0,0 0 1 0 0,0-1-1 0 0,4-5 7 0 0,0-11-13 0 0,-4-11 5 0 0,0 1 0 0 0,-2 0 0 0 0,-1-1 0 0 0,-11-40 0 0 0,1-4 0 0 0,13 70-1 0 0,-1-1 1 0 0,1 0-1 0 0,0 1 0 0 0,0-1 1 0 0,0 0-1 0 0,1 1 0 0 0,-1-1 1 0 0,0 1-1 0 0,1-1 0 0 0,0 1 0 0 0,-1-1 1 0 0,1 1-1 0 0,0-1 0 0 0,1 1 1 0 0,0-3-1 0 0,-1 4 6 0 0,0 0 0 0 0,0 0 0 0 0,0 0 0 0 0,0 0 0 0 0,0 0 0 0 0,0 0 0 0 0,1 0 0 0 0,-1 0 0 0 0,0 0 0 0 0,1 1 0 0 0,-1-1 0 0 0,0 0 0 0 0,1 1 0 0 0,-1-1 0 0 0,0 1-1 0 0,1 0 1 0 0,-1-1 0 0 0,1 1 0 0 0,-1 0 0 0 0,1 0 0 0 0,-1 0 0 0 0,1 0 0 0 0,-1 0 0 0 0,1 0 0 0 0,-1 1 0 0 0,1-1 0 0 0,1 1 0 0 0,1 0 27 0 0,-1 0 0 0 0,1 0-1 0 0,-1 0 1 0 0,1 1 0 0 0,-1 0-1 0 0,1-1 1 0 0,-1 1 0 0 0,0 0 0 0 0,0 1-1 0 0,0-1 1 0 0,0 0 0 0 0,-1 1-1 0 0,5 5 1 0 0,-6-7-19 0 0,0 1-1 0 0,0-1 0 0 0,0 1 1 0 0,0-1-1 0 0,-1 1 1 0 0,1 0-1 0 0,-1 0 1 0 0,1-1-1 0 0,-1 1 0 0 0,1 0 1 0 0,-1 0-1 0 0,0-1 1 0 0,0 1-1 0 0,0 0 1 0 0,0 0-1 0 0,0 0 0 0 0,-1-1 1 0 0,1 1-1 0 0,0 0 1 0 0,-1 0-1 0 0,1-1 1 0 0,-1 1-1 0 0,0 0 0 0 0,0-1 1 0 0,1 1-1 0 0,-1 0 1 0 0,0-1-1 0 0,0 1 1 0 0,-1-1-1 0 0,0 2 0 0 0,-2 1 11 0 0,0 1-1 0 0,0-1 0 0 0,-1 0 0 0 0,0 0 1 0 0,1-1-1 0 0,-9 5 0 0 0,11-6-66 0 0,0-1-1 0 0,1 0 1 0 0,-1 0-1 0 0,0-1 1 0 0,0 1-1 0 0,0 0 0 0 0,0-1 1 0 0,0 1-1 0 0,0-1 1 0 0,0 0-1 0 0,0 1 1 0 0,0-1-1 0 0,0 0 1 0 0,0 0-1 0 0,0 0 1 0 0,0 0-1 0 0,0-1 0 0 0,0 1 1 0 0,0-1-1 0 0,0 1 1 0 0,0-1-1 0 0,1 0 1 0 0,-3 0-1 0 0,1-2-1917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46.9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5 319 8751 0 0,'-1'3'284'0'0,"0"1"-1"0"0,0 0 1 0 0,1 0-1 0 0,-1-1 0 0 0,1 1 1 0 0,0 0-1 0 0,0 0 1 0 0,0 0-1 0 0,0 0 1 0 0,1-1-1 0 0,0 1 0 0 0,-1 0 1 0 0,3 5-1 0 0,2-35 5409 0 0,0 3-4328 0 0,-2-21-807 0 0,-3 1 0 0 0,-6-57-1 0 0,1 36-210 0 0,5 61-320 0 0,0-1 0 0 0,0 1 0 0 0,0 0 0 0 0,0-1 0 0 0,1 1-1 0 0,-1 0 1 0 0,1 0 0 0 0,0-1 0 0 0,0 1 0 0 0,0 0 0 0 0,0 0 0 0 0,1 0 0 0 0,-1 0 0 0 0,1 0-1 0 0,0 1 1 0 0,3-6 0 0 0,-2 6-6 0 0,-1 0-1 0 0,0 0 1 0 0,0 1 0 0 0,1-1-1 0 0,-1 1 1 0 0,1-1-1 0 0,-1 1 1 0 0,1 0 0 0 0,0 0-1 0 0,-1 0 1 0 0,1 0-1 0 0,0 1 1 0 0,0-1 0 0 0,0 1-1 0 0,0-1 1 0 0,-1 1-1 0 0,1 0 1 0 0,0 0 0 0 0,5 1-1 0 0,-7-1-12 0 0,0 0 1 0 0,0 1-1 0 0,0-1 0 0 0,0 0 1 0 0,0 0-1 0 0,0 1 0 0 0,0-1 1 0 0,0 0-1 0 0,0 1 0 0 0,0-1 1 0 0,0 1-1 0 0,-1 0 0 0 0,1-1 1 0 0,0 1-1 0 0,0 0 0 0 0,0-1 1 0 0,-1 1-1 0 0,1 0 0 0 0,0 0 0 0 0,-1-1 1 0 0,1 1-1 0 0,0 2 0 0 0,0-1 27 0 0,0 0 0 0 0,-1 0 0 0 0,1 1 0 0 0,-1-1 0 0 0,1 0 0 0 0,-1 0 0 0 0,0 1 0 0 0,0-1 0 0 0,0 0 0 0 0,-1 3 0 0 0,0 3 62 0 0,-1 0 1 0 0,0 0-1 0 0,0-1 0 0 0,-1 0 1 0 0,-3 9-1 0 0,2-8-42 0 0,2-4-51 0 0,0 1 0 0 0,-1-1 0 0 0,1 0 0 0 0,-1 0 0 0 0,-5 7 0 0 0,9-17-1451 0 0,-2 4 488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50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89 1839 0 0,'5'-31'2724'0'0,"-4"28"-2217"0"0,0 0 0 0 0,0-1 1 0 0,0 1-1 0 0,-1 0 0 0 0,1-1 0 0 0,-1 1 0 0 0,0-1 0 0 0,0 1 1 0 0,0 0-1 0 0,-1-1 0 0 0,1 1 0 0 0,-1-1 0 0 0,-1-5 0 0 0,2 9-408 0 0,0 0 1 0 0,0-1-1 0 0,0 1 0 0 0,-1 0 0 0 0,1 0 0 0 0,0-1 0 0 0,0 1 0 0 0,0 0 1 0 0,0 0-1 0 0,0 0 0 0 0,0-1 0 0 0,-1 1 0 0 0,1 0 0 0 0,0 0 0 0 0,0 0 1 0 0,0 0-1 0 0,-1-1 0 0 0,1 1 0 0 0,0 0 0 0 0,0 0 0 0 0,0 0 0 0 0,-1 0 0 0 0,1 0 1 0 0,0 0-1 0 0,0 0 0 0 0,0 0 0 0 0,-1 0 0 0 0,1 0 0 0 0,0 0 0 0 0,0 0 1 0 0,-1 0-1 0 0,1 0 0 0 0,0 0 0 0 0,0 0 0 0 0,-1 0 0 0 0,1 0 0 0 0,0 0 1 0 0,0 0-1 0 0,-1 0 0 0 0,-7 9 1964 0 0,-2 15-324 0 0,5 6-1112 0 0,1 1 0 0 0,1 0-1 0 0,2 0 1 0 0,1 0-1 0 0,4 32 1 0 0,-4-60-436 0 0,2 11-110 0 0,7 72 76 0 0,-9-83-85 0 0,2 14 14 0 0,3 48-17 0 0,-3-49-5 0 0,-1-3 0 0 0,5 70 67 0 0,-2-26-54 0 0,-2-28-10 0 0,1 43-43 0 0,-1 6 18 0 0,0 29 41 0 0,-12 22 331 0 0,5-90-157 0 0,1 79 0 0 0,6-100-215 0 0,8 35-1 0 0,-3-24-7 0 0,-7-29-33 0 0,0 0-1 0 0,0 1 0 0 0,0-1 0 0 0,0 0 0 0 0,0 0 1 0 0,0 0-1 0 0,0 0 0 0 0,0 0 0 0 0,0 0 1 0 0,0 1-1 0 0,0-1 0 0 0,0 0 0 0 0,0 0 0 0 0,0 0 1 0 0,0 0-1 0 0,0 0 0 0 0,1 0 0 0 0,-1 0 0 0 0,0 1 1 0 0,0-1-1 0 0,0 0 0 0 0,0 0 0 0 0,0 0 0 0 0,0 0 1 0 0,0 0-1 0 0,0 0 0 0 0,0 0 0 0 0,1 0 1 0 0,-1 0-1 0 0,0 0 0 0 0,0 0 0 0 0,0 0 0 0 0,0 0 1 0 0,0 1-1 0 0,0-1 0 0 0,1 0 0 0 0,-1 0 0 0 0,0 0 1 0 0,0 0-1 0 0,0 0 0 0 0,0 0 0 0 0,0 0 0 0 0,1 0 1 0 0,5-6 2 0 0,7-14-4 0 0,-8 12 0 0 0,0 1 1 0 0,123-174 0 0 0,-120 167 0 0 0,-18 34 0 0 0,-60 129 0 0 0,58-119 0 0 0,1 0 0 0 0,2 1 0 0 0,-6 37 0 0 0,14-66 0 0 0,1 0 0 0 0,0 0 0 0 0,-1 1 0 0 0,1-1 0 0 0,-1 1 0 0 0,1-1 0 0 0,-1 0 0 0 0,-2 4 0 0 0,3-6 0 0 0,0 1 0 0 0,0-1 0 0 0,0 0 0 0 0,-1 0 0 0 0,1 0 0 0 0,0 0 0 0 0,0 0 0 0 0,0 0 0 0 0,0 0 0 0 0,-1 0 0 0 0,1 0 0 0 0,0 0 0 0 0,0 0 0 0 0,0 0 0 0 0,0 1 0 0 0,-1-1 0 0 0,1 0 0 0 0,0 0 0 0 0,0 0 0 0 0,0 0 0 0 0,-1-1 0 0 0,1 1 0 0 0,0 0 0 0 0,0 0 0 0 0,0 0 0 0 0,0 0 0 0 0,-1 0 0 0 0,1 0 0 0 0,0 0 0 0 0,0 0 0 0 0,0 0 0 0 0,0 0 0 0 0,0 0 0 0 0,-1-1 0 0 0,-8-10 0 0 0,-32-53 0 0 0,22 32 0 0 0,-1 1 0 0 0,-37-43 0 0 0,5 25 0 0 0,88 54 0 0 0,-14-1 0 0 0,0-2 0 0 0,0 0 0 0 0,0-2 0 0 0,0 0 0 0 0,35-5 0 0 0,-50 4 0 0 0,4 0 0 0 0,1 0 0 0 0,-1-1 0 0 0,0 0 0 0 0,0-1 0 0 0,-1-1 0 0 0,1 1 0 0 0,15-9 0 0 0,-26 12 0 0 0,0-1 0 0 0,0 1 0 0 0,0-1 0 0 0,0 1 0 0 0,-1 0 0 0 0,1-1 0 0 0,0 1 0 0 0,0 0 0 0 0,-1-1 0 0 0,1 1 0 0 0,0 0 0 0 0,0-1 0 0 0,-1 1 0 0 0,1 0 0 0 0,0 0 0 0 0,-1-1 0 0 0,1 1 0 0 0,-1 0 0 0 0,1 0 0 0 0,0 0 0 0 0,-1-1 0 0 0,1 1 0 0 0,-1 0 0 0 0,1 0 0 0 0,0 0 0 0 0,-1 0 0 0 0,1 0 0 0 0,-1 0 0 0 0,0 0 0 0 0,-16-5 0 0 0,5 3 0 0 0,1 1 0 0 0,-1 1 0 0 0,0 0 0 0 0,0 0 0 0 0,1 1 0 0 0,-18 4 0 0 0,-66 23 0 0 0,86-25 0 0 0,26-7-1423 0 0,31-1 1 0 0,-20 6-2699 0 0,-20 2-2697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54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43 455 0 0,'-4'-3'813'0'0,"1"1"0"0"0,-1 0-1 0 0,0 0 1 0 0,0 1 0 0 0,-5-3-1 0 0,7 3-376 0 0,0 0 0 0 0,-1 1-1 0 0,1-1 1 0 0,0 0 0 0 0,0 1-1 0 0,-1 0 1 0 0,1-1 0 0 0,0 1-1 0 0,-1 0 1 0 0,1 0 0 0 0,-4 1-1 0 0,4 0-216 0 0,1 0 0 0 0,0 0 0 0 0,0 0-1 0 0,-1 0 1 0 0,1 0 0 0 0,0 0 0 0 0,0 0 0 0 0,0 1-1 0 0,1-1 1 0 0,-1 0 0 0 0,0 1 0 0 0,0-1-1 0 0,1 1 1 0 0,-1-1 0 0 0,1 1 0 0 0,-1-1-1 0 0,1 1 1 0 0,0-1 0 0 0,-1 1 0 0 0,1-1 0 0 0,0 1-1 0 0,0 0 1 0 0,0-1 0 0 0,0 1 0 0 0,0-1-1 0 0,1 1 1 0 0,-1-1 0 0 0,0 1 0 0 0,1-1 0 0 0,0 3-1 0 0,0-1-40 0 0,0 0-1 0 0,0 0 1 0 0,0 0-1 0 0,0 0 1 0 0,1-1-1 0 0,-1 1 0 0 0,1 0 1 0 0,0-1-1 0 0,0 1 1 0 0,0-1-1 0 0,0 0 1 0 0,0 0-1 0 0,0 1 1 0 0,0-1-1 0 0,4 2 1 0 0,-4-4-136 0 0,0 1 0 0 0,0-1 0 0 0,0 0 0 0 0,0 1 0 0 0,0-1 1 0 0,0 0-1 0 0,0 0 0 0 0,-1 0 0 0 0,1 0 0 0 0,0-1 0 0 0,0 1 1 0 0,0-1-1 0 0,0 1 0 0 0,0-1 0 0 0,0 1 0 0 0,0-1 0 0 0,-1 0 1 0 0,1 0-1 0 0,0 0 0 0 0,-1 0 0 0 0,1 0 0 0 0,-1 0 1 0 0,1-1-1 0 0,-1 1 0 0 0,1 0 0 0 0,-1-1 0 0 0,0 1 0 0 0,0-1 1 0 0,2-2-1 0 0,-2 3-38 0 0,0 0 1 0 0,0 0-1 0 0,-1 0 1 0 0,1 0-1 0 0,0 0 1 0 0,-1 0-1 0 0,1-1 1 0 0,-1 1-1 0 0,1 0 1 0 0,-1 0 0 0 0,1 0-1 0 0,-1-1 1 0 0,0 1-1 0 0,0 0 1 0 0,0-1-1 0 0,0 1 1 0 0,0 0-1 0 0,0 0 1 0 0,0-1-1 0 0,0 1 1 0 0,0 0-1 0 0,0-1 1 0 0,-1 1-1 0 0,1 0 1 0 0,-1 0-1 0 0,1 0 1 0 0,-1-1-1 0 0,1 1 1 0 0,-1 0-1 0 0,0 0 1 0 0,1 0 0 0 0,-1 0-1 0 0,0 0 1 0 0,0 0-1 0 0,0 0 1 0 0,0 0-1 0 0,0 0 1 0 0,0 1-1 0 0,0-1 1 0 0,0 0-1 0 0,0 0 1 0 0,0 1-1 0 0,0-1 1 0 0,0 1-1 0 0,-2-1 1 0 0,-5-2 89 0 0,1 1 0 0 0,-1 0 1 0 0,0 0-1 0 0,-13 0 0 0 0,18 1-64 0 0,1 1-1 0 0,0 0 1 0 0,-1 0-1 0 0,1 0 1 0 0,-1 0-1 0 0,1 0 1 0 0,0 1-1 0 0,-1-1 1 0 0,1 1-1 0 0,0 0 1 0 0,-1 0-1 0 0,1 0 1 0 0,0 0-1 0 0,0 0 1 0 0,0 0-1 0 0,-1 0 1 0 0,1 1-1 0 0,1-1 1 0 0,-4 3-1 0 0,5-3-21 0 0,-1-1 0 0 0,1 1 0 0 0,-1-1 0 0 0,1 1 0 0 0,-1-1 0 0 0,1 1 0 0 0,0-1 0 0 0,0 1 0 0 0,-1 0 0 0 0,1-1 0 0 0,0 1 0 0 0,0 0 0 0 0,-1-1 0 0 0,1 1 0 0 0,0 0 0 0 0,0-1 0 0 0,0 1 0 0 0,0 0 0 0 0,0-1 0 0 0,0 1 0 0 0,0 0 0 0 0,0-1 0 0 0,1 1 0 0 0,-1 0 0 0 0,0-1 0 0 0,0 2 0 0 0,1-1 8 0 0,0 0 1 0 0,0 0-1 0 0,0 0 1 0 0,0 0-1 0 0,-1-1 1 0 0,1 1-1 0 0,0 0 1 0 0,0 0-1 0 0,1 0 1 0 0,-1-1-1 0 0,0 1 1 0 0,2 0-1 0 0,1 1 18 0 0,0-1 0 0 0,1 0-1 0 0,-1 0 1 0 0,0 0 0 0 0,0 0 0 0 0,1-1-1 0 0,4 1 1 0 0,-4-2-23 0 0,-1 1 1 0 0,1-1-1 0 0,-1 0 0 0 0,1 0 0 0 0,-1 0 0 0 0,0-1 0 0 0,0 1 1 0 0,0-1-1 0 0,0 0 0 0 0,0-1 0 0 0,5-3 0 0 0,-7 5-10 0 0,-1 0 0 0 0,-1 0 0 0 0,1 0 0 0 0,0 0 0 0 0,0 0 0 0 0,0 0 0 0 0,0 0 0 0 0,-1 0 0 0 0,1 0 0 0 0,-1 0 0 0 0,1-1 0 0 0,-1 1 0 0 0,1 0 0 0 0,-1-1 0 0 0,0 1 0 0 0,1-2 0 0 0,-1 1-2 0 0,0 0 1 0 0,-1 0-1 0 0,1 0 1 0 0,0 0 0 0 0,-1 1-1 0 0,1-1 1 0 0,-1 0-1 0 0,0 0 1 0 0,0 1 0 0 0,1-1-1 0 0,-1 0 1 0 0,0 1-1 0 0,0-1 1 0 0,-1 1 0 0 0,0-2-1 0 0,0 1 2 0 0,0 1-1 0 0,1 0 1 0 0,-1 0-1 0 0,0 0 1 0 0,1 0-1 0 0,-1 0 1 0 0,0 0-1 0 0,0 0 1 0 0,0 1-1 0 0,0-1 1 0 0,0 1-1 0 0,0-1 1 0 0,0 1-1 0 0,0 0 1 0 0,0-1-1 0 0,0 1 1 0 0,-3 1-1 0 0,2-1-8 0 0,1 0 0 0 0,-1 0 0 0 0,1 1 0 0 0,-1-1-1 0 0,1 1 1 0 0,-1-1 0 0 0,1 1 0 0 0,-1 0 0 0 0,1 0 0 0 0,0 0-1 0 0,0 0 1 0 0,-1 1 0 0 0,-3 2 0 0 0,6-4-15 0 0,0 1 0 0 0,0-1 0 0 0,-1 0 0 0 0,1 0 0 0 0,0 1 1 0 0,0-1-1 0 0,0 0 0 0 0,-1 0 0 0 0,1 1 0 0 0,0-1 0 0 0,0 0 0 0 0,0 1 0 0 0,0-1 1 0 0,0 0-1 0 0,0 1 0 0 0,0-1 0 0 0,-1 0 0 0 0,1 1 0 0 0,0-1 0 0 0,0 0 0 0 0,0 1 1 0 0,0-1-1 0 0,0 0 0 0 0,1 1 0 0 0,-1-1 0 0 0,0 0 0 0 0,0 1 0 0 0,0-1 1 0 0,0 0-1 0 0,0 1 0 0 0,0-1 0 0 0,1 0 0 0 0,-1 1 0 0 0,0-1 0 0 0,0 0 0 0 0,0 1 1 0 0,1-1-1 0 0,-1 0 0 0 0,0 0 0 0 0,0 0 0 0 0,1 1 0 0 0,-1-1 0 0 0,15 7-2300 0 0,-7-5 623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00:07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90 4143 0 0,'-20'-9'795'0'0,"16"7"578"0"0,0 0 0 0 0,-1 0 0 0 0,1 0 0 0 0,0-1 1 0 0,-6-4-1 0 0,17 4 3779 0 0,9-1-2854 0 0,112-21 682 0 0,-88 16-2906 0 0,0 1 0 0 0,0 2 0 0 0,43-1 0 0 0,-82 7-108 0 0,0 0-66 0 0,1 0 0 0 0,-1 0 1 0 0,1 0-1 0 0,-1 0 0 0 0,1 0 1 0 0,-1 0-1 0 0,1 0 0 0 0,-1 0 1 0 0,1 1-1 0 0,-1-1 0 0 0,1 1 0 0 0,-1-1 1 0 0,1 1-1 0 0,-1-1 0 0 0,0 1 1 0 0,0 0-1 0 0,1 0 0 0 0,-1-1 1 0 0,0 1-1 0 0,2 2 0 0 0,1 5-7724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54.9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23 8287 0 0,'-6'-5'1062'0'0,"10"4"541"0"0,4 0-834 0 0,27-5 2190 0 0,0 1 1 0 0,49 1-1 0 0,-80 4-2849 0 0,0 0-1 0 0,-1 0 1 0 0,1 0-1 0 0,0 1 1 0 0,-1-1-1 0 0,1 1 1 0 0,-1 0 0 0 0,5 2-1 0 0,-8-3-90 0 0,1 0 0 0 0,-1 1 0 0 0,0-1 1 0 0,1 0-1 0 0,-1 1 0 0 0,1-1 0 0 0,-1 0 0 0 0,0 1 0 0 0,1-1 0 0 0,-1 0 0 0 0,1 1 0 0 0,-1-1 0 0 0,0 1 1 0 0,0-1-1 0 0,1 1 0 0 0,-1-1 0 0 0,0 1 0 0 0,0-1 0 0 0,0 1 0 0 0,1-1 0 0 0,-1 1 0 0 0,0-1 0 0 0,0 1 1 0 0,0 1 11 0 0,-1-1 0 0 0,1 0 0 0 0,0 0 0 0 0,-1 0 0 0 0,1 1 1 0 0,0-1-1 0 0,-1 0 0 0 0,0 0 0 0 0,1 0 0 0 0,-1 0 0 0 0,0 0 1 0 0,1 0-1 0 0,-1 0 0 0 0,-1 1 0 0 0,-55 57 507 0 0,31-34-398 0 0,-39 51-1 0 0,59-68-113 0 0,0 1-1 0 0,1 0 0 0 0,0 0 1 0 0,0 1-1 0 0,1-1 0 0 0,0 1 1 0 0,0 0-1 0 0,1 0 0 0 0,1 0 1 0 0,-3 17-1 0 0,5-25-7 0 0,0 0 0 0 0,0 0 0 0 0,0 0 0 0 0,0 1-1 0 0,0-1 1 0 0,0 0 0 0 0,1 0 0 0 0,-1 0 0 0 0,1 0 0 0 0,0 0-1 0 0,-1 0 1 0 0,1 0 0 0 0,0 0 0 0 0,0 0 0 0 0,0 0 0 0 0,0 0-1 0 0,0-1 1 0 0,1 1 0 0 0,-1 0 0 0 0,2 1 0 0 0,0-1 8 0 0,0 0 0 0 0,0 0 1 0 0,0 0-1 0 0,0-1 0 0 0,0 1 1 0 0,0-1-1 0 0,0 0 0 0 0,1 0 0 0 0,-1 0 1 0 0,0 0-1 0 0,5 0 0 0 0,7 0 40 0 0,0 0 0 0 0,-1-2 0 0 0,1 0 0 0 0,23-4 0 0 0,-25 3-25 0 0,0-1 0 0 0,0 0 0 0 0,18-8 1 0 0,-28 10-112 0 0,-1 0 0 0 0,1-1 1 0 0,0 1-1 0 0,0 0 1 0 0,-1-1-1 0 0,1 0 1 0 0,-1 1-1 0 0,1-1 1 0 0,-1 0-1 0 0,0 0 1 0 0,1 0-1 0 0,-1-1 0 0 0,0 1 1 0 0,0-1-1 0 0,-1 1 1 0 0,1-1-1 0 0,-1 1 1 0 0,1-1-1 0 0,-1 0 1 0 0,2-5-1 0 0,-3 6-258 0 0,0 0 0 0 0,0-1 0 0 0,-1 1-1 0 0,1 0 1 0 0,-1 0 0 0 0,1 0 0 0 0,-1 0 0 0 0,0 0 0 0 0,0 0-1 0 0,1 1 1 0 0,-1-1 0 0 0,-1 0 0 0 0,1 0 0 0 0,0 1 0 0 0,0-1-1 0 0,-1 0 1 0 0,1 1 0 0 0,-3-3 0 0 0,1 2-938 0 0,-3-5-4717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55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23 4143 0 0,'-6'-5'331'0'0,"7"3"1499"0"0,12 3 3175 0 0,-3-1-3201 0 0,38 0 4566 0 0,-1-2-3321 0 0,95-11-5483 0 0,-132 12-4841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4:56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98 159 3679 0 0,'-9'7'955'0'0,"2"0"0"0"0,-1 0-1 0 0,1 1 1 0 0,-11 14 0 0 0,-9 9 2657 0 0,8-14 1384 0 0,19-17-4949 0 0,-1 0 1 0 0,1 0 0 0 0,0 0-1 0 0,0 0 1 0 0,0 0-1 0 0,0 0 1 0 0,0 0-1 0 0,0 0 1 0 0,0 0 0 0 0,0 0-1 0 0,0-1 1 0 0,0 1-1 0 0,0 0 1 0 0,-1 0-1 0 0,1 0 1 0 0,0 0 0 0 0,0 0-1 0 0,0 0 1 0 0,0 0-1 0 0,0 0 1 0 0,0 0-1 0 0,0 0 1 0 0,0 0 0 0 0,0 0-1 0 0,0 0 1 0 0,0 0-1 0 0,0 0 1 0 0,0 0-1 0 0,0 0 1 0 0,0 0-1 0 0,0-1 1 0 0,0 1 0 0 0,0 0-1 0 0,-1 0 1 0 0,1 0-1 0 0,0 0 1 0 0,0 0-1 0 0,0 0 1 0 0,0 0 0 0 0,0 0-1 0 0,0 0 1 0 0,0 0-1 0 0,0 0 1 0 0,0-1-1 0 0,0 1 1 0 0,0 0 0 0 0,1 0-1 0 0,-1 0 1 0 0,0 0-1 0 0,0 0 1 0 0,0 0-1 0 0,0 0 1 0 0,0 0 0 0 0,0 0-1 0 0,0 0 1 0 0,0 0-1 0 0,0 0 1 0 0,0 0-1 0 0,0-1 1 0 0,0 1 0 0 0,0 0-1 0 0,0 0 1 0 0,7-14 797 0 0,15-23-275 0 0,73-138 97 0 0,-95 174-663 0 0,1 0-1 0 0,0-1 1 0 0,-1 1-1 0 0,1 0 1 0 0,-1 0-1 0 0,1 0 1 0 0,-1 0 0 0 0,1-1-1 0 0,-1 1 1 0 0,0 0-1 0 0,0 0 1 0 0,1-1 0 0 0,-1 1-1 0 0,0 0 1 0 0,0 0-1 0 0,0-1 1 0 0,-1 1-1 0 0,1 0 1 0 0,0-1 0 0 0,-1-1-1 0 0,1 4 32 0 0,-1 1 1 0 0,1 0-1 0 0,0-1 0 0 0,0 1 0 0 0,-1-1 0 0 0,1 1 1 0 0,0-1-1 0 0,1 1 0 0 0,-1 2 0 0 0,2 1 5 0 0,-1 0 0 0 0,1 0 0 0 0,0 0 0 0 0,0 0 0 0 0,1 0 0 0 0,3 5 0 0 0,29 35 203 0 0,-25-36-201 0 0,22 22-20 0 0,-23-23-7 0 0,-1 1 0 0 0,14 16 1 0 0,-13-13-9 0 0,-6-8-7 0 0,0 0 0 0 0,0 0 0 0 0,-1 0 0 0 0,1 0 0 0 0,2 7 0 0 0,-4-10 0 0 0,-1 0 0 0 0,1 0 0 0 0,-1 0 0 0 0,0 0 0 0 0,0 0 0 0 0,1-1 0 0 0,-1 1 0 0 0,0 0 0 0 0,0 0 0 0 0,0 0 0 0 0,0 0 0 0 0,0 0 0 0 0,0 0 0 0 0,0 0 0 0 0,0 0 0 0 0,-1 0 0 0 0,1-1 0 0 0,0 1 0 0 0,-1 0 0 0 0,1 0 0 0 0,0 0 0 0 0,-1 0 0 0 0,1-1 0 0 0,-1 2 0 0 0,-3 0 0 0 0,0-1 0 0 0,1-1 0 0 0,-1 1 0 0 0,0 0 0 0 0,0-1 0 0 0,1 0 0 0 0,-1 0 0 0 0,0 0 0 0 0,0 0 0 0 0,-5-1 0 0 0,3 0 0 0 0,-37-3 0 0 0,25 1 0 0 0,-1 2 0 0 0,1 0 0 0 0,0 1 0 0 0,-36 4 0 0 0,59-6-78 0 0,0 0 0 0 0,0-1-1 0 0,0 1 1 0 0,0-1 0 0 0,7-6 0 0 0,-2 2-47 0 0,-7 5 92 0 0,-1 1-1 0 0,0-1 1 0 0,0 0-1 0 0,0 0 1 0 0,0 0 0 0 0,0 0-1 0 0,0 0 1 0 0,0 0 0 0 0,1-3-1 0 0,-2 4 34 0 0,-6 18 0 0 0,4-1 9 0 0,5 51 62 0 0,4 14 137 0 0,0-1 80 0 0,-2 5-96 0 0,0-22 0 0 0,-1 6 0 0 0,1 6 0 0 0,-1 0 8 0 0,2-4 11 0 0,-1-7 26 0 0,-1-4-1 0 0,-1 3 56 0 0,2 19-60 0 0,2-3-115 0 0,-4-42-94 0 0,-3-15 25 0 0,4 39-36 0 0,-2-39-12 0 0,0 28 53 0 0,-3-36-41 0 0,-1 32-13 0 0,-3-29-2297 0 0,3-17 2117 0 0,1 1 0 0 0,0-1 0 0 0,-1 0-1 0 0,1 1 1 0 0,0-1 0 0 0,-1 0 0 0 0,1 0 0 0 0,-1 1-1 0 0,1-1 1 0 0,-1 0 0 0 0,1 0 0 0 0,-1 0 0 0 0,1 1 0 0 0,-1-1-1 0 0,1 0 1 0 0,0 0 0 0 0,-1 0 0 0 0,1 0 0 0 0,-1 0-1 0 0,1 0 1 0 0,-1 0 0 0 0,1 0 0 0 0,-1 0 0 0 0,1 0 0 0 0,-1-1-1 0 0,1 1 1 0 0,-1 0 0 0 0,1 0 0 0 0,-1 0 0 0 0,1-1-1 0 0,-1 1 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03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30 1839 0 0,'-1'0'218'0'0,"-1"0"1"0"0,1 0-1 0 0,0 1 0 0 0,-1-1 0 0 0,1 0 0 0 0,-1 0 0 0 0,1 1 0 0 0,-1-1 0 0 0,1 1 0 0 0,0 0 0 0 0,-1-1 0 0 0,1 1 0 0 0,0 0 0 0 0,-1 0 0 0 0,1-1 0 0 0,-2 3 0 0 0,-19 17 3110 0 0,20-17-2798 0 0,0-1 1 0 0,0 1-1 0 0,0 0 1 0 0,1 0-1 0 0,-1 0 1 0 0,1 0-1 0 0,0 0 0 0 0,0 0 1 0 0,-1 5-1 0 0,2-8-450 0 0,0 1 0 0 0,0 0-1 0 0,0 0 1 0 0,0 0 0 0 0,0-1 0 0 0,0 1-1 0 0,0 0 1 0 0,0 0 0 0 0,0-1 0 0 0,1 1-1 0 0,-1 0 1 0 0,0 0 0 0 0,0-1 0 0 0,1 1-1 0 0,-1 0 1 0 0,0-1 0 0 0,1 1 0 0 0,-1 0-1 0 0,1-1 1 0 0,-1 1 0 0 0,1-1 0 0 0,-1 1-1 0 0,1-1 1 0 0,0 1 0 0 0,-1-1 0 0 0,1 1-1 0 0,0-1 1 0 0,-1 1 0 0 0,1-1 0 0 0,0 0-1 0 0,-1 1 1 0 0,1-1 0 0 0,0 0 0 0 0,0 0-1 0 0,-1 0 1 0 0,1 1 0 0 0,0-1 0 0 0,0 0-1 0 0,-1 0 1 0 0,1 0 0 0 0,0 0 0 0 0,0 0-1 0 0,1-1 1 0 0,1 1-48 0 0,1 0-1 0 0,-1-1 0 0 0,1 1 1 0 0,-1-1-1 0 0,1 0 1 0 0,-1 0-1 0 0,1 0 0 0 0,-1 0 1 0 0,0-1-1 0 0,0 0 1 0 0,0 1-1 0 0,0-1 0 0 0,0 0 1 0 0,0 0-1 0 0,0-1 1 0 0,-1 1-1 0 0,1 0 0 0 0,-1-1 1 0 0,3-4-1 0 0,-3 6-17 0 0,-1-1 0 0 0,0 0 0 0 0,0 0 0 0 0,0 0 0 0 0,0 0 0 0 0,-1 0 0 0 0,1 0 0 0 0,0 0 0 0 0,-1-1 0 0 0,1 1 0 0 0,-1 0-1 0 0,0 0 1 0 0,0 0 0 0 0,0 0 0 0 0,0-1 0 0 0,0 1 0 0 0,-1 0 0 0 0,1 0 0 0 0,0 0 0 0 0,-1 0 0 0 0,0-1 0 0 0,1 1 0 0 0,-1 0 0 0 0,0 0 0 0 0,0 0 0 0 0,0 0 0 0 0,-1 1 0 0 0,1-1-1 0 0,0 0 1 0 0,-1 0 0 0 0,1 1 0 0 0,-3-3 0 0 0,2 3 31 0 0,0 0 0 0 0,0-1 0 0 0,0 1-1 0 0,0 0 1 0 0,0 0 0 0 0,0 0 0 0 0,-1 0 0 0 0,1 1 0 0 0,0-1-1 0 0,-1 1 1 0 0,1-1 0 0 0,0 1 0 0 0,-1 0 0 0 0,1 0-1 0 0,0 0 1 0 0,-1 0 0 0 0,1 0 0 0 0,0 1 0 0 0,-1-1-1 0 0,1 1 1 0 0,0-1 0 0 0,-5 3 0 0 0,6-3-16 0 0,-1 1 1 0 0,1-1 0 0 0,-1 1-1 0 0,1-1 1 0 0,0 1-1 0 0,-1 0 1 0 0,1-1 0 0 0,0 1-1 0 0,0 0 1 0 0,0 0-1 0 0,-1 0 1 0 0,1 0-1 0 0,0 0 1 0 0,0 1 0 0 0,0-1-1 0 0,1 0 1 0 0,-1 0-1 0 0,0 1 1 0 0,0-1 0 0 0,1 0-1 0 0,-1 1 1 0 0,1-1-1 0 0,-1 0 1 0 0,1 1-1 0 0,-1-1 1 0 0,1 1 0 0 0,0-1-1 0 0,0 1 1 0 0,0-1-1 0 0,0 1 1 0 0,0-1 0 0 0,0 1-1 0 0,0-1 1 0 0,0 1-1 0 0,1-1 1 0 0,0 3 0 0 0,-1-2-25 0 0,1-1 0 0 0,0 1 1 0 0,0 0-1 0 0,1-1 0 0 0,-1 1 1 0 0,0 0-1 0 0,0-1 1 0 0,1 0-1 0 0,-1 1 0 0 0,1-1 1 0 0,-1 0-1 0 0,1 0 0 0 0,0 0 1 0 0,-1 0-1 0 0,1 0 1 0 0,4 2-1 0 0,-2-2 8 0 0,0 0 0 0 0,0 0 0 0 0,0 0 0 0 0,0 0 0 0 0,0 0 1 0 0,1-1-1 0 0,-1 0 0 0 0,5 0 0 0 0,-5 0-3 0 0,-1-1 0 0 0,1 1 0 0 0,-1-1 1 0 0,1 0-1 0 0,-1 0 0 0 0,0 0 0 0 0,1 0 0 0 0,-1-1 1 0 0,6-2-1 0 0,-8 3-8 0 0,0 0 0 0 0,1 0 0 0 0,-1 0 0 0 0,0 0 0 0 0,0 0 0 0 0,0-1 0 0 0,0 1 0 0 0,0 0 0 0 0,0 0-1 0 0,0-1 1 0 0,0 1 0 0 0,-1-1 0 0 0,1 1 0 0 0,0-1 0 0 0,-1 1 0 0 0,1-1 0 0 0,-1 1 0 0 0,0-1 0 0 0,1 1 0 0 0,-1-1 0 0 0,0-1 0 0 0,0 1-23 0 0,0 1 0 0 0,0 0 1 0 0,-1-1-1 0 0,1 1 0 0 0,0 0 0 0 0,-1 0 0 0 0,1-1 0 0 0,0 1 0 0 0,-1 0 0 0 0,0 0 0 0 0,1 0 1 0 0,-1 0-1 0 0,0 0 0 0 0,1-1 0 0 0,-1 1 0 0 0,0 1 0 0 0,0-1 0 0 0,0 0 0 0 0,0 0 1 0 0,0 0-1 0 0,-2-1 0 0 0,0 1-89 0 0,1-1-1 0 0,-1 1 1 0 0,0 0 0 0 0,1 0 0 0 0,-1 0 0 0 0,0 1 0 0 0,0-1-1 0 0,1 1 1 0 0,-1-1 0 0 0,-4 1 0 0 0,4 0-46 0 0,1 0 0 0 0,-1 0 0 0 0,0 1 0 0 0,0-1 0 0 0,1 1 0 0 0,-1-1 1 0 0,0 1-1 0 0,1 0 0 0 0,-1 0 0 0 0,-3 2 0 0 0,4-2 70 0 0,1 0 1 0 0,0-1-1 0 0,0 1 1 0 0,0 0-1 0 0,0 0 0 0 0,0 0 1 0 0,1 0-1 0 0,-1 0 1 0 0,0 0-1 0 0,0 0 1 0 0,0 0-1 0 0,1 0 0 0 0,-1 0 1 0 0,1 1-1 0 0,-1-1 1 0 0,1 0-1 0 0,-1 0 1 0 0,1 1-1 0 0,0-1 0 0 0,0 0 1 0 0,-1 0-1 0 0,1 2 1 0 0,0 4-5833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04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176 96 1839 0 0,'-26'-23'875'0'0,"22"21"-366"0"0,0-1-1 0 0,1 0 0 0 0,0 0 1 0 0,-1 0-1 0 0,1 0 1 0 0,0-1-1 0 0,0 1 0 0 0,1-1 1 0 0,-5-6-1 0 0,7 9-331 0 0,0 0-1 0 0,0 1 1 0 0,0-1 0 0 0,0 0-1 0 0,0 0 1 0 0,0 1 0 0 0,0-1 0 0 0,0 0-1 0 0,0 0 1 0 0,0 1 0 0 0,1-1-1 0 0,-1 0 1 0 0,0 1 0 0 0,0-1-1 0 0,1 0 1 0 0,-1 1 0 0 0,0-1-1 0 0,1 0 1 0 0,-1 1 0 0 0,1-1-1 0 0,-1 1 1 0 0,1-1 0 0 0,-1 1-1 0 0,1-1 1 0 0,-1 1 0 0 0,1-1 0 0 0,0 1-1 0 0,-1-1 1 0 0,1 1 0 0 0,-1 0-1 0 0,1-1 1 0 0,0 1 0 0 0,0 0-1 0 0,-1 0 1 0 0,1-1 0 0 0,0 1-1 0 0,1 0 1 0 0,31-8 2287 0 0,-29 7-2081 0 0,10-1 369 0 0,0 1 0 0 0,0 0 0 0 0,25 1 0 0 0,-32 1-654 0 0,1 0 1 0 0,-1 0-1 0 0,0 0 1 0 0,0 1-1 0 0,0 0 0 0 0,0 0 1 0 0,-1 1-1 0 0,1 0 1 0 0,8 5-1 0 0,-14-7-79 0 0,0-1-1 0 0,0 1 0 0 0,0 0 1 0 0,0-1-1 0 0,0 1 0 0 0,0 0 1 0 0,-1 0-1 0 0,1 0 1 0 0,0 0-1 0 0,0 0 0 0 0,-1 0 1 0 0,1 0-1 0 0,0 0 0 0 0,-1 0 1 0 0,1 1-1 0 0,-1-1 1 0 0,0 0-1 0 0,1 0 0 0 0,-1 0 1 0 0,0 1-1 0 0,0-1 0 0 0,0 0 1 0 0,0 2-1 0 0,0-1 9 0 0,0 0-1 0 0,-1 1 1 0 0,0-1-1 0 0,1 1 1 0 0,-1-1-1 0 0,0 0 1 0 0,0 0-1 0 0,0 1 1 0 0,-1-1-1 0 0,1 0 1 0 0,-2 2-1 0 0,-5 5 76 0 0,0 0 0 0 0,-1-1 1 0 0,-15 13-1 0 0,23-20-94 0 0,-59 50 197 0 0,2 2-1 0 0,-80 96 0 0 0,136-146-185 0 0,-1 0-1 0 0,1-1 0 0 0,0 1 0 0 0,0 0 1 0 0,1 0-1 0 0,-1 0 0 0 0,1 1 0 0 0,-1-1 1 0 0,1 0-1 0 0,0 1 0 0 0,0-1 0 0 0,1 0 0 0 0,-1 5 1 0 0,1-6-13 0 0,0-1-1 0 0,0 1 1 0 0,1 0 0 0 0,-1 0 0 0 0,0-1 0 0 0,1 1-1 0 0,0-1 1 0 0,-1 1 0 0 0,1 0 0 0 0,0-1 0 0 0,0 1-1 0 0,0-1 1 0 0,0 0 0 0 0,0 1 0 0 0,0-1 0 0 0,0 0-1 0 0,0 1 1 0 0,1-1 0 0 0,-1 0 0 0 0,0 0 0 0 0,1 0-1 0 0,-1 0 1 0 0,1 0 0 0 0,-1-1 0 0 0,1 1 0 0 0,0 0-1 0 0,-1-1 1 0 0,1 1 0 0 0,1 0 0 0 0,6 1 18 0 0,0 0 1 0 0,-1-1-1 0 0,1 1 0 0 0,0-2 1 0 0,0 1-1 0 0,0-1 0 0 0,0 0 1 0 0,0-1-1 0 0,0 0 0 0 0,12-4 1 0 0,11-3 169 0 0,46-21 0 0 0,-29 11-125 0 0,-36 13-147 0 0,-4 3-123 0 0,-1-1 0 0 0,1 0 0 0 0,-1 0 0 0 0,0-1 0 0 0,0 0 0 0 0,-1-1 0 0 0,13-9-1 0 0,-20 14 54 0 0,0 0 0 0 0,1-1 0 0 0,-1 1-1 0 0,0 0 1 0 0,1-1 0 0 0,-1 1 0 0 0,0-1-1 0 0,1 1 1 0 0,-1-1 0 0 0,0 1 0 0 0,0 0-1 0 0,0-1 1 0 0,1 1 0 0 0,-1-1 0 0 0,0 1-1 0 0,0-1 1 0 0,0 1 0 0 0,0-1 0 0 0,0 1-1 0 0,0-1 1 0 0,0 0 0 0 0,0 1 0 0 0,0-1-1 0 0,0 1 1 0 0,0-1 0 0 0,-1 1 0 0 0,1-1-1 0 0,0 1 1 0 0,0 0 0 0 0,0-1 0 0 0,-1 1-1 0 0,1-1 1 0 0,0 1 0 0 0,0-1-1 0 0,-1 0 1 0 0,-3-2-1636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04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68 2759 0 0,'-14'-2'1260'0'0,"-10"-3"5510"0"0,24 5-6707 0 0,0 0 1 0 0,0 0-1 0 0,0 0 1 0 0,0 0 0 0 0,0 0-1 0 0,0 0 1 0 0,-1 0-1 0 0,1 0 1 0 0,0 0-1 0 0,0 0 1 0 0,0 0 0 0 0,0 0-1 0 0,0 0 1 0 0,0 0-1 0 0,0 0 1 0 0,0 0-1 0 0,0 0 1 0 0,0 0-1 0 0,0 0 1 0 0,0 0 0 0 0,0 0-1 0 0,0 0 1 0 0,-1 0-1 0 0,1 0 1 0 0,0 0-1 0 0,0 0 1 0 0,0-1 0 0 0,0 1-1 0 0,0 0 1 0 0,0 0-1 0 0,0 0 1 0 0,0 0-1 0 0,0 0 1 0 0,0 0 0 0 0,0 0-1 0 0,0 0 1 0 0,0 0-1 0 0,0 0 1 0 0,0 0-1 0 0,0 0 1 0 0,0-1 0 0 0,0 1-1 0 0,0 0 1 0 0,0 0-1 0 0,0 0 1 0 0,0 0-1 0 0,0 0 1 0 0,0 0 0 0 0,0 0-1 0 0,0 0 1 0 0,0 0-1 0 0,0 0 1 0 0,0 0-1 0 0,0 0 1 0 0,1 0 0 0 0,-1-1-1 0 0,0 1 1 0 0,0 0-1 0 0,0 0 1 0 0,0 0-1 0 0,0 0 1 0 0,7-4 1780 0 0,9-1-3 0 0,20-4-1351 0 0,15-3 781 0 0,0 1 1 0 0,73-5-1 0 0,-118 16-1431 0 0,-1 0 1 0 0,0 0-1 0 0,1 1 0 0 0,-1-1 0 0 0,6 3 1 0 0,-2 0-891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00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86 2079 0 0,'2'-23'-47'0'0,"-2"18"679"0"0,0 0 1 0 0,1 0-1 0 0,-2 0 1 0 0,0-10-1 0 0,1 15-547 0 0,0-1 1 0 0,0 1-1 0 0,0-1 1 0 0,0 1-1 0 0,0-1 1 0 0,0 1-1 0 0,0 0 0 0 0,-1-1 1 0 0,1 1-1 0 0,0-1 1 0 0,0 1-1 0 0,0 0 0 0 0,0-1 1 0 0,0 1-1 0 0,-1 0 1 0 0,1-1-1 0 0,0 1 0 0 0,0-1 1 0 0,-1 1-1 0 0,1 0 1 0 0,0 0-1 0 0,-1-1 0 0 0,1 1 1 0 0,0 0-1 0 0,-1 0 1 0 0,1-1-1 0 0,0 1 1 0 0,-1 0-1 0 0,1 0 0 0 0,0 0 1 0 0,-1-1-1 0 0,1 1 1 0 0,-1 0-1 0 0,1 0 0 0 0,-1 0 1 0 0,0 0 56 0 0,0 1 1 0 0,0-1-1 0 0,0 1 1 0 0,0-1 0 0 0,0 1-1 0 0,0 0 1 0 0,0-1-1 0 0,1 1 1 0 0,-1 0-1 0 0,0 0 1 0 0,0-1-1 0 0,1 1 1 0 0,-2 1-1 0 0,-2 4 695 0 0,0 0-1 0 0,0 0 1 0 0,-4 10-1 0 0,8-16-795 0 0,0 1-1 0 0,0-1 1 0 0,-1 0-1 0 0,1 1 1 0 0,0-1-1 0 0,0 0 1 0 0,0 1 0 0 0,0-1-1 0 0,0 1 1 0 0,0-1-1 0 0,0 0 1 0 0,0 1-1 0 0,0-1 1 0 0,0 0 0 0 0,0 1-1 0 0,0-1 1 0 0,0 1-1 0 0,0-1 1 0 0,0 0-1 0 0,0 1 1 0 0,0-1 0 0 0,1 0-1 0 0,-1 1 1 0 0,0-1-1 0 0,0 1 1 0 0,0-1-1 0 0,0 0 1 0 0,1 0 0 0 0,-1 1-1 0 0,0-1 1 0 0,1 1-1 0 0,12 1 419 0 0,-10-2-457 0 0,-1-1-1 0 0,1 1 1 0 0,-1-1-1 0 0,0 1 0 0 0,1-1 1 0 0,-1 0-1 0 0,0 0 1 0 0,0 0-1 0 0,1 0 1 0 0,2-2-1 0 0,-4 2-2 0 0,0 0 0 0 0,0 0 0 0 0,-1 0 0 0 0,1 0 0 0 0,0 0 0 0 0,-1-1 0 0 0,1 1 0 0 0,0 0 0 0 0,-1 0 0 0 0,0 0-1 0 0,1-1 1 0 0,-1 1 0 0 0,0 0 0 0 0,1 0 0 0 0,-1-1 0 0 0,0 1 0 0 0,0 0 0 0 0,0-1 0 0 0,0 1 0 0 0,0 0 0 0 0,0 0 0 0 0,-1-1 0 0 0,1 1 0 0 0,0 0-1 0 0,-1 0 1 0 0,1-1 0 0 0,-1 1 0 0 0,1 0 0 0 0,-1 0 0 0 0,0 0 0 0 0,1 0 0 0 0,-1 0 0 0 0,0 0 0 0 0,0 0 0 0 0,0 0 0 0 0,1 0 0 0 0,-1 0 0 0 0,-2-1-1 0 0,1 0 59 0 0,0 0-1 0 0,0 0 0 0 0,-1 1 0 0 0,1-1 0 0 0,0 1 0 0 0,-1-1 0 0 0,1 1 0 0 0,-1 0 0 0 0,1 0 0 0 0,-1 0 1 0 0,0 0-1 0 0,1 1 0 0 0,-1-1 0 0 0,0 1 0 0 0,0-1 0 0 0,0 1 0 0 0,-4 0 0 0 0,3 1 60 0 0,0 0 1 0 0,-1 0-1 0 0,1 1 0 0 0,0 0 0 0 0,0-1 0 0 0,-1 1 1 0 0,1 1-1 0 0,1-1 0 0 0,-1 0 0 0 0,0 1 0 0 0,1 0 1 0 0,-1 0-1 0 0,-3 4 0 0 0,5-5-21 0 0,0 1-1 0 0,0-1 1 0 0,1 1 0 0 0,-1 0 0 0 0,1-1-1 0 0,-1 1 1 0 0,1 0 0 0 0,0 0-1 0 0,0 0 1 0 0,0 0 0 0 0,1 0 0 0 0,-1 0-1 0 0,1 0 1 0 0,-1 0 0 0 0,1 0 0 0 0,0 0-1 0 0,0 0 1 0 0,0 0 0 0 0,1 0-1 0 0,0 5 1 0 0,0-7-79 0 0,-1 1 0 0 0,1-1 0 0 0,0 1 0 0 0,0-1 0 0 0,-1 1 0 0 0,1-1 0 0 0,0 0 0 0 0,0 1 0 0 0,0-1 0 0 0,0 0 0 0 0,1 0 0 0 0,-1 0-1 0 0,0 0 1 0 0,0 0 0 0 0,1 0 0 0 0,-1 0 0 0 0,0 0 0 0 0,1 0 0 0 0,-1-1 0 0 0,1 1 0 0 0,-1 0 0 0 0,1-1 0 0 0,0 0 0 0 0,-1 1 0 0 0,1-1 0 0 0,-1 0 0 0 0,1 0 0 0 0,0 0 0 0 0,-1 0 0 0 0,1 0-1 0 0,-1 0 1 0 0,1 0 0 0 0,0 0 0 0 0,-1-1 0 0 0,2 0 0 0 0,-1 1-1 0 0,0 0 0 0 0,0-1 0 0 0,0 1-1 0 0,-1-1 1 0 0,1 0 0 0 0,0 1 0 0 0,0-1 0 0 0,-1 0 0 0 0,1 0-1 0 0,-1 0 1 0 0,1 0 0 0 0,-1-1 0 0 0,1 1 0 0 0,-1 0-1 0 0,0-1 1 0 0,0 1 0 0 0,1 0 0 0 0,-1-1 0 0 0,0 0-1 0 0,0 1 1 0 0,-1-1 0 0 0,1 0 0 0 0,0 1 0 0 0,0-1-1 0 0,-1 0 1 0 0,1 0 0 0 0,-1 1 0 0 0,0-1 0 0 0,1 0 0 0 0,-1 0-1 0 0,0-3 1 0 0,0 2 7 0 0,-1 0 0 0 0,0-1 1 0 0,1 1-1 0 0,-1 0 0 0 0,0 0 0 0 0,-1 0 0 0 0,1 0 0 0 0,0 0 0 0 0,-1 0 0 0 0,0 0 1 0 0,0 0-1 0 0,0 0 0 0 0,0 1 0 0 0,0-1 0 0 0,0 1 0 0 0,-1-1 0 0 0,1 1 1 0 0,-1 0-1 0 0,0 0 0 0 0,1 0 0 0 0,-1 1 0 0 0,0-1 0 0 0,0 1 0 0 0,0-1 0 0 0,0 1 1 0 0,-1 0-1 0 0,1 0 0 0 0,0 0 0 0 0,-4 0 0 0 0,6 1-20 0 0,0 0 0 0 0,1 0 0 0 0,-1 0 1 0 0,0 0-1 0 0,1 0 0 0 0,-1 0 0 0 0,0 0 0 0 0,0 0 0 0 0,1 1 0 0 0,-1-1 0 0 0,0 0 0 0 0,1 0 1 0 0,-1 1-1 0 0,1-1 0 0 0,-1 0 0 0 0,0 1 0 0 0,1-1 0 0 0,-1 1 0 0 0,1-1 0 0 0,-1 0 0 0 0,1 1 0 0 0,-1-1 1 0 0,1 1-1 0 0,-1 0 0 0 0,1-1 0 0 0,0 1 0 0 0,-1-1 0 0 0,1 1 0 0 0,0 0 0 0 0,-1-1 0 0 0,1 1 1 0 0,0 0-1 0 0,0-1 0 0 0,0 2 0 0 0,-1 0-159 0 0,1 0 1 0 0,0 0-1 0 0,0 0 1 0 0,1 0-1 0 0,-1 0 1 0 0,0 0-1 0 0,1 0 1 0 0,-1 0-1 0 0,1 0 1 0 0,1 4-1 0 0,2 2-1155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02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85 5063 0 0,'-5'1'309'0'0,"0"0"0"0"0,0 1 0 0 0,0-1 1 0 0,0 1-1 0 0,1 0 0 0 0,-1 1 0 0 0,1-1 0 0 0,-7 5 0 0 0,0 0 167 0 0,1-1 186 0 0,1 0 0 0 0,0 1 0 0 0,0 0 0 0 0,0 1 1 0 0,1 0-1 0 0,0 0 0 0 0,1 1 0 0 0,0-1 0 0 0,-12 20 0 0 0,16-22-278 0 0,1-1-1 0 0,-1 1 0 0 0,1 0 1 0 0,0 0-1 0 0,0 0 0 0 0,1 0 1 0 0,-1 0-1 0 0,1 11 0 0 0,0-13-211 0 0,2 1 1 0 0,-1-1-1 0 0,0 0 0 0 0,1 0 1 0 0,0 0-1 0 0,0 0 0 0 0,0 0 1 0 0,1 0-1 0 0,-1 0 0 0 0,1 0 1 0 0,0 0-1 0 0,0 0 0 0 0,5 6 1 0 0,-4-7-139 0 0,0 0 1 0 0,0 0-1 0 0,0 0 1 0 0,0-1-1 0 0,0 1 1 0 0,0-1-1 0 0,1 0 1 0 0,-1 0 0 0 0,1 0-1 0 0,0 0 1 0 0,0 0-1 0 0,-1-1 1 0 0,1 0-1 0 0,0 0 1 0 0,0 0 0 0 0,0 0-1 0 0,0-1 1 0 0,0 0-1 0 0,1 1 1 0 0,-1-1-1 0 0,0-1 1 0 0,0 1-1 0 0,0-1 1 0 0,0 1 0 0 0,0-1-1 0 0,5-2 1 0 0,0 0-32 0 0,1 0 0 0 0,0-1 0 0 0,-1 0 1 0 0,0-1-1 0 0,0 0 0 0 0,-1 0 0 0 0,1-1 0 0 0,-1 0 1 0 0,11-11-1 0 0,-12 9 0 0 0,-1 0 0 0 0,0 0-1 0 0,0-1 1 0 0,0 1 0 0 0,-1-2 0 0 0,0 1 0 0 0,-1 0 0 0 0,0-1 0 0 0,-1 0 0 0 0,0 0 0 0 0,2-11-1 0 0,-3 13 0 0 0,-1 0-1 0 0,0 0 0 0 0,0-1 0 0 0,-1 1 1 0 0,0 0-1 0 0,0 0 0 0 0,-1 0 0 0 0,0 0 1 0 0,-1 0-1 0 0,1 0 0 0 0,-2 0 0 0 0,1 0 1 0 0,-1 1-1 0 0,-6-13 0 0 0,6 16 3 0 0,1 0 1 0 0,-1 0-1 0 0,0 1 1 0 0,0-1-1 0 0,-1 1 0 0 0,1 0 1 0 0,-1 0-1 0 0,1 0 0 0 0,-1 0 1 0 0,0 1-1 0 0,0-1 0 0 0,0 1 1 0 0,-1 0-1 0 0,-5-2 0 0 0,3 2 10 0 0,1 1 1 0 0,-1-1-1 0 0,0 1 0 0 0,0 1 1 0 0,1-1-1 0 0,-1 1 0 0 0,0 0 1 0 0,0 1-1 0 0,-8 1 0 0 0,6 0-2 0 0,1-1 1 0 0,0 2-1 0 0,0-1 0 0 0,1 1 0 0 0,-1 0 1 0 0,1 1-1 0 0,-1 0 0 0 0,1 0 0 0 0,0 0 1 0 0,0 1-1 0 0,1 0 0 0 0,-1 0 0 0 0,1 1 0 0 0,0 0 1 0 0,1 0-1 0 0,-9 12 0 0 0,12-14-59 0 0,0 1-1 0 0,0 0 1 0 0,0-1 0 0 0,1 1 0 0 0,0 0-1 0 0,0 0 1 0 0,0 0 0 0 0,0 0-1 0 0,1 0 1 0 0,0 0 0 0 0,0 0-1 0 0,0 0 1 0 0,2 9 0 0 0,2 2-374 0 0,0-1 0 0 0,11 31 0 0 0,-5-23-838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05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27 1375 0 0,'-1'-1'4145'0'0,"1"1"-4058"0"0,-6 7 2200 0 0,6-5-2086 0 0,-1 0 0 0 0,1 1 1 0 0,0-1-1 0 0,0 0 0 0 0,0 0 0 0 0,0 1 1 0 0,0-1-1 0 0,0 0 0 0 0,1 0 0 0 0,-1 1 0 0 0,1-1 1 0 0,0 0-1 0 0,-1 0 0 0 0,1 0 0 0 0,0 0 1 0 0,0 0-1 0 0,0 0 0 0 0,1 0 0 0 0,-1 0 0 0 0,0 0 1 0 0,1 0-1 0 0,-1-1 0 0 0,1 1 0 0 0,0 0 1 0 0,-1-1-1 0 0,1 0 0 0 0,0 1 0 0 0,0-1 0 0 0,0 0 1 0 0,0 0-1 0 0,2 1 0 0 0,-2-1-127 0 0,0 0-1 0 0,0 0 1 0 0,0 0-1 0 0,1 0 1 0 0,-1-1 0 0 0,0 1-1 0 0,0-1 1 0 0,0 0-1 0 0,1 1 1 0 0,-1-1-1 0 0,0 0 1 0 0,0 0-1 0 0,1-1 1 0 0,-1 1 0 0 0,0 0-1 0 0,0-1 1 0 0,1 1-1 0 0,-1-1 1 0 0,0 0-1 0 0,0 1 1 0 0,0-1 0 0 0,0 0-1 0 0,0 0 1 0 0,0-1-1 0 0,0 1 1 0 0,-1 0-1 0 0,1-1 1 0 0,0 1 0 0 0,0-1-1 0 0,-1 1 1 0 0,2-4-1 0 0,-2 4-59 0 0,0-1 0 0 0,0 0 0 0 0,-1 1-1 0 0,1-1 1 0 0,-1 0 0 0 0,0 1 0 0 0,1-1-1 0 0,-1 0 1 0 0,0 0 0 0 0,0 0 0 0 0,0 1-1 0 0,0-1 1 0 0,0 0 0 0 0,0 0 0 0 0,-1 0-1 0 0,1 1 1 0 0,-1-1 0 0 0,1 0 0 0 0,-1 1-1 0 0,0-1 1 0 0,1 0 0 0 0,-1 1 0 0 0,0-1 0 0 0,0 1-1 0 0,0-1 1 0 0,0 1 0 0 0,0-1 0 0 0,-3-1-1 0 0,2 0 45 0 0,-1 1-1 0 0,1-1 0 0 0,-1 1 0 0 0,0 0 0 0 0,1-1 1 0 0,-1 1-1 0 0,0 1 0 0 0,0-1 0 0 0,-1 0 0 0 0,1 1 1 0 0,0-1-1 0 0,-1 1 0 0 0,-5-1 0 0 0,5 2 14 0 0,0 0-1 0 0,1 0 0 0 0,-1 1 1 0 0,0-1-1 0 0,1 1 0 0 0,-1 0 1 0 0,0 0-1 0 0,1 0 0 0 0,-1 1 1 0 0,1-1-1 0 0,0 1 0 0 0,-1 0 1 0 0,1 0-1 0 0,0 0 0 0 0,0 0 1 0 0,-4 5-1 0 0,6-6-44 0 0,-1 0 0 0 0,1 0-1 0 0,0 0 1 0 0,1 0 0 0 0,-1 0 0 0 0,0 0-1 0 0,0 1 1 0 0,0-1 0 0 0,1 0-1 0 0,-1 1 1 0 0,1-1 0 0 0,-1 1 0 0 0,1-1-1 0 0,-1 0 1 0 0,1 1 0 0 0,0-1 0 0 0,0 1-1 0 0,0-1 1 0 0,0 1 0 0 0,0-1-1 0 0,0 1 1 0 0,0-1 0 0 0,0 1 0 0 0,1-1-1 0 0,-1 1 1 0 0,0-1 0 0 0,1 1 0 0 0,-1-1-1 0 0,1 0 1 0 0,0 1 0 0 0,-1-1-1 0 0,1 0 1 0 0,0 1 0 0 0,0-1 0 0 0,0 0-1 0 0,0 0 1 0 0,0 0 0 0 0,0 0 0 0 0,0 0-1 0 0,0 0 1 0 0,1 0 0 0 0,-1 0-1 0 0,2 0 1 0 0,3 3-169 0 0,0 0-1 0 0,0 0 0 0 0,14 5 1 0 0,-9-5-491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07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185 100 1375 0 0,'2'-35'879'0'0,"0"26"187"0"0,-2 0-1 0 0,1 1 1 0 0,-1-1-1 0 0,0 0 1 0 0,-3-12-1 0 0,-3 60 4027 0 0,-5 268 2517 0 0,9-159-6487 0 0,-32 216-353 0 0,31-331-748 0 0,3-25-10 0 0,0 1 0 0 0,-1 0-1 0 0,-5 16 1 0 0,6-29-11 0 0,-1 0 0 0 0,1 1 0 0 0,0-1 0 0 0,0 0 0 0 0,0-6 0 0 0,8-10 0 0 0,1 0 0 0 0,1 1 0 0 0,0-1 0 0 0,2 2 0 0 0,22-29 0 0 0,-30 44 0 0 0,-5 11 0 0 0,-6 13 0 0 0,0-3 0 0 0,1 0 0 0 0,0 0 0 0 0,1 1 0 0 0,1 0 0 0 0,0 0 0 0 0,2 0 0 0 0,0 0 0 0 0,1 0 0 0 0,3 33 0 0 0,-2-51 0 0 0,0 0 0 0 0,1 0 0 0 0,-1 0 0 0 0,0 0 0 0 0,1 0 0 0 0,-1 0 0 0 0,0 0 0 0 0,1 0 0 0 0,-1 0 0 0 0,1 0 0 0 0,0 0 0 0 0,-1 0 0 0 0,1 0 0 0 0,0 0 0 0 0,1 1 0 0 0,-2-2 0 0 0,0 0 0 0 0,0 0 0 0 0,0 0 0 0 0,0 0 0 0 0,1 1 0 0 0,-1-1 0 0 0,0 0 0 0 0,0 0 0 0 0,0 0 0 0 0,0 0 0 0 0,0 0 0 0 0,0 0 0 0 0,0 0 0 0 0,0 0 0 0 0,1 0 0 0 0,-1 0 0 0 0,0 0 0 0 0,0 0 0 0 0,0 0 0 0 0,0 0 0 0 0,0 0 0 0 0,0 0 0 0 0,0 0 0 0 0,0 0 0 0 0,1 0 0 0 0,-1 0 0 0 0,0 0 0 0 0,0 0 0 0 0,0 0 0 0 0,0 0 0 0 0,0-1 0 0 0,0 1 0 0 0,0 0 0 0 0,0 0 0 0 0,0 0 0 0 0,1 0 0 0 0,-1 0 0 0 0,0 0 0 0 0,0 0 0 0 0,0 0 0 0 0,0 0 0 0 0,0 0 0 0 0,0 0 0 0 0,0-1 0 0 0,-1-10 0 0 0,-2 2 0 0 0,0 0 0 0 0,-1 0 0 0 0,0 0 0 0 0,0 1 0 0 0,-1 0 0 0 0,0-1 0 0 0,-1 2 0 0 0,-11-13 0 0 0,7 9 0 0 0,0 0 0 0 0,-1 1 0 0 0,-1 1 0 0 0,1 0 0 0 0,-14-8 0 0 0,1 5 0 0 0,22 11 0 0 0,1 0 0 0 0,0 1 0 0 0,-1-1 0 0 0,1 1 0 0 0,-1-1 0 0 0,1 1 0 0 0,-1 0 0 0 0,1-1 0 0 0,-1 1 0 0 0,1 0 0 0 0,-1 0 0 0 0,1 0 0 0 0,-1 0 0 0 0,-2 0 0 0 0,5 1 0 0 0,0 0 0 0 0,0-1 0 0 0,0 1 0 0 0,0 0 0 0 0,0-1 0 0 0,1 1 0 0 0,-1-1 0 0 0,0 0 0 0 0,0 1 0 0 0,0-1 0 0 0,0 0 0 0 0,2 0 0 0 0,14 2 0 0 0,1-2 0 0 0,0 0 0 0 0,-1-1 0 0 0,1-1 0 0 0,17-3 0 0 0,-22 2 0 0 0,-1 0 0 0 0,1-1 0 0 0,0 0 0 0 0,-1-1 0 0 0,0-1 0 0 0,0 0 0 0 0,14-9 0 0 0,-14 1-661 0 0,-12 13 64 0 0,-6 9 28 0 0,3-4-866 0 0,0 0-351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3T06:27:17.5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1086 31 4143 0 0,'-4'-1'720'0'0,"1"0"-1"0"0,-1 0 0 0 0,0-1 0 0 0,0 0 0 0 0,1 0 1 0 0,-1 0-1 0 0,1 0 0 0 0,-1 0 0 0 0,-3-5 0 0 0,6 7-667 0 0,1 0 1 0 0,0 0-1 0 0,0 0 0 0 0,0 0 0 0 0,0 0 0 0 0,0 0 0 0 0,0 0 0 0 0,0 0 0 0 0,0 0 0 0 0,0-1 0 0 0,0 1 1 0 0,0 0-1 0 0,0 0 0 0 0,0 0 0 0 0,0 0 0 0 0,0 0 0 0 0,0 0 0 0 0,0 0 0 0 0,0 0 0 0 0,0 0 0 0 0,0-1 1 0 0,0 1-1 0 0,0 0 0 0 0,0 0 0 0 0,0 0 0 0 0,0 0 0 0 0,1 0 0 0 0,-1 0 0 0 0,0 0 0 0 0,0 0 1 0 0,0 0-1 0 0,0 0 0 0 0,0-1 0 0 0,0 1 0 0 0,0 0 0 0 0,0 0 0 0 0,0 0 0 0 0,0 0 0 0 0,0 0 0 0 0,1 0 1 0 0,-1 0-1 0 0,0 0 0 0 0,0 0 0 0 0,0 0 0 0 0,0 0 0 0 0,0 0 0 0 0,0 0 0 0 0,9-2 1408 0 0,10 0 149 0 0,-18 2-1491 0 0,22-1 593 0 0,0 0-1 0 0,0 2 1 0 0,1 0-1 0 0,-1 2 1 0 0,0 1-1 0 0,-1 0 1 0 0,34 12-1 0 0,-8 1-365 0 0,57 23 231 0 0,-90-33-497 0 0,0 1 0 0 0,-1 1 0 0 0,0 0 0 0 0,24 20 0 0 0,-24-16-35 0 0,-1 1-1 0 0,0 0 1 0 0,0 1-1 0 0,-2 0 1 0 0,0 1-1 0 0,0 0 1 0 0,8 21-1 0 0,-14-27-21 0 0,-1 0-1 0 0,0 0 1 0 0,-1 0 0 0 0,0 1-1 0 0,0-1 1 0 0,-1 1-1 0 0,-1 0 1 0 0,0 0 0 0 0,-1 0-1 0 0,1 0 1 0 0,-2-1-1 0 0,0 1 1 0 0,0 0 0 0 0,-4 11-1 0 0,-4 8-21 0 0,-1-1 0 0 0,-2 0 0 0 0,0-1 0 0 0,-3 0 0 0 0,-28 43 0 0 0,7-21 0 0 0,-81 84 0 0 0,92-110 0 0 0,-2-1 0 0 0,0 0 0 0 0,-1-2 0 0 0,-59 32 0 0 0,-134 51 0 0 0,187-89 0 0 0,13-6 0 0 0,-208 80 0 0 0,-11-33 435 0 0,49-14-126 0 0,161-35-293 0 0,-1-1 0 0 0,0-1 0 0 0,-56 1 0 0 0,74-6-16 0 0,1 1 0 0 0,-14 4 0 0 0,14-3 0 0 0,0 0 0 0 0,-14 0 0 0 0,26-2-1 0 0,0 0 1 0 0,0 0-1 0 0,0 0 0 0 0,0 0 0 0 0,0 0 0 0 0,0 0 1 0 0,0 0-1 0 0,0 0 0 0 0,0 0 0 0 0,0 0 1 0 0,0 0-1 0 0,0 0 0 0 0,0 0 0 0 0,0 0 0 0 0,0 0 1 0 0,-1 0-1 0 0,1 0 0 0 0,0 0 0 0 0,0 0 0 0 0,0 0 1 0 0,0 0-1 0 0,0 0 0 0 0,0 0 0 0 0,0 0 1 0 0,0 0-1 0 0,0 0 0 0 0,0 0 0 0 0,0 0 0 0 0,0 0 1 0 0,0 0-1 0 0,0 0 0 0 0,0 0 0 0 0,0 1 1 0 0,0-1-1 0 0,0 0 0 0 0,0 0 0 0 0,0 0 0 0 0,0 0 1 0 0,0 0-1 0 0,0 0 0 0 0,0 0 0 0 0,0 0 1 0 0,-1 0-1 0 0,1 0 0 0 0,0 0 0 0 0,0 0 0 0 0,0 0 1 0 0,0 0-1 0 0,1 0 0 0 0,-1 0 0 0 0,0 1 0 0 0,0-1 1 0 0,0 0-1 0 0,0 0 0 0 0,0 0 0 0 0,0 0 1 0 0,0 0-1 0 0,0 0 0 0 0,0 0 0 0 0,0 0 0 0 0,0 0 1 0 0,0 0-1 0 0,0 0 0 0 0,0 0 0 0 0,0 0 1 0 0,0 0-1 0 0,0 0 0 0 0,0 0 0 0 0,0 0 0 0 0,6 6-130 0 0,7 3-163 0 0,-5-5-1545 0 0,1 1-6490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08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282 35 455 0 0,'2'-7'660'0'0,"-1"5"-303"0"0,-1 0 0 0 0,1 0 0 0 0,-1 0 0 0 0,1 0 0 0 0,0 0 0 0 0,0 0 0 0 0,0 1 0 0 0,0-1 0 0 0,0 0 0 0 0,0 0 0 0 0,0 1 0 0 0,1-1 0 0 0,-1 1 0 0 0,2-2 0 0 0,-3 3-196 0 0,1 1 0 0 0,-1-1 0 0 0,0 0 0 0 0,1 0 0 0 0,-1 1 0 0 0,0-1 0 0 0,1 0 0 0 0,-1 1 0 0 0,0-1 0 0 0,0 1 0 0 0,0-1 0 0 0,1 0 0 0 0,-1 1 0 0 0,0-1 0 0 0,0 1 0 0 0,0-1 0 0 0,0 1 0 0 0,0-1 0 0 0,0 0 0 0 0,0 1 0 0 0,1-1 0 0 0,-1 1 0 0 0,-1-1 0 0 0,1 1 0 0 0,0-1 0 0 0,0 1 0 0 0,0-1 0 0 0,0 0 0 0 0,0 2 0 0 0,-2 15 1674 0 0,-6 13 24 0 0,-1 0-1 0 0,-1 0 0 0 0,-28 55 1 0 0,4-12-346 0 0,28-59-1389 0 0,4-10-102 0 0,0-1 0 0 0,0 1 1 0 0,1 0-1 0 0,-1 0 1 0 0,1 0-1 0 0,0 0 0 0 0,0 0 1 0 0,0 5-1 0 0,1-18-18 0 0,-1-1 0 0 0,0 0-1 0 0,-1 1 1 0 0,0 0 0 0 0,0-1-1 0 0,-1 1 1 0 0,0 0 0 0 0,0 0-1 0 0,-10-16 1 0 0,9 18-74 0 0,-1 0-1 0 0,1 1 1 0 0,-1-1-1 0 0,0 1 0 0 0,-1 1 1 0 0,1-1-1 0 0,-1 1 1 0 0,0 0-1 0 0,-1 0 1 0 0,1 1-1 0 0,-1-1 1 0 0,-12-5-1 0 0,11 7 32 0 0,3 2 28 0 0,0-1 0 0 0,-1 0 0 0 0,1-1 0 0 0,0 1 0 0 0,1-1 0 0 0,-1 0 0 0 0,0 0 0 0 0,1-1 0 0 0,0 1 0 0 0,-8-9 0 0 0,12 12 11 0 0,0 0 0 0 0,0 0 0 0 0,0-1 1 0 0,0 1-1 0 0,0 0 0 0 0,-1 0 0 0 0,1 0 0 0 0,0 0 0 0 0,0-1 0 0 0,0 1 0 0 0,0 0 0 0 0,0 0 0 0 0,0-1 1 0 0,0 1-1 0 0,0 0 0 0 0,0 0 0 0 0,0 0 0 0 0,0-1 0 0 0,0 1 0 0 0,0 0 0 0 0,0 0 0 0 0,0 0 0 0 0,0-1 1 0 0,0 1-1 0 0,1 0 0 0 0,-1 0 0 0 0,0 0 0 0 0,0 0 0 0 0,0-1 0 0 0,0 1 0 0 0,0 0 0 0 0,0 0 0 0 0,0 0 0 0 0,1 0 1 0 0,-1-1-1 0 0,0 1 0 0 0,0 0 0 0 0,11-4-9 0 0,10 3 81 0 0,-9 2 102 0 0,0 0 1 0 0,0-1-1 0 0,0 0 1 0 0,19-2-1 0 0,49-12 475 0 0,-67 11-645 0 0,1 0-154 0 0,24-4 500 0 0,-36 6-528 0 0,1 1 1 0 0,-1 0 0 0 0,1 0 0 0 0,-1 0-1 0 0,1 0 1 0 0,-1 1 0 0 0,1-1-1 0 0,-1 1 1 0 0,1-1 0 0 0,-1 1-1 0 0,4 1 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5:10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55 242 455 0 0,'-1'0'194'0'0,"0"0"0"0"0,0 0-1 0 0,0 0 1 0 0,1 0-1 0 0,-1 0 1 0 0,0 0 0 0 0,0 0-1 0 0,0 0 1 0 0,0 0-1 0 0,1 0 1 0 0,-1 0 0 0 0,0 0-1 0 0,0 0 1 0 0,0 1-1 0 0,1-1 1 0 0,-1 0 0 0 0,0 1-1 0 0,0-1 1 0 0,1 1-1 0 0,-1-1 1 0 0,0 1 0 0 0,1-1-1 0 0,-2 2 1 0 0,-22 16 6511 0 0,20-14-5895 0 0,-3 2 1846 0 0,11-8-897 0 0,11-9-738 0 0,0-3-852 0 0,-1-1 0 0 0,0 0 0 0 0,-1-1 0 0 0,-1 0 0 0 0,0-1 0 0 0,10-22 0 0 0,4-2-110 0 0,-9 12 5 0 0,-11 18 167 0 0,1 0-1 0 0,0 1 1 0 0,15-18 0 0 0,-23 30-212 0 0,0 0 1 0 0,0 0-1 0 0,0 0 1 0 0,1 0-1 0 0,-1 0 0 0 0,1 0 1 0 0,0 0-1 0 0,-1 3 1 0 0,0 4 93 0 0,-1-1 24 0 0,0 1 1 0 0,1 0-1 0 0,0 0 0 0 0,1-1 1 0 0,0 1-1 0 0,0 0 0 0 0,1 0 1 0 0,0 0-1 0 0,0-1 0 0 0,1 1 1 0 0,0 0-1 0 0,5 12 1 0 0,0-6-70 0 0,0 0 1 0 0,0-1-1 0 0,2 0 1 0 0,0 0 0 0 0,19 23-1 0 0,-26-35-74 0 0,-1-2 12 0 0,0 1 0 0 0,0 0 0 0 0,0 0 0 0 0,0 0-1 0 0,-1 0 1 0 0,1 0 0 0 0,0 0 0 0 0,-1 0 0 0 0,1 0 0 0 0,-1 0-1 0 0,1 2 1 0 0,-2-3-6 0 0,1 0 0 0 0,-1 0 0 0 0,0 0 0 0 0,0 0 0 0 0,0-1 0 0 0,0 1 0 0 0,1 0 0 0 0,-1 0 0 0 0,0-1 0 0 0,0 1 0 0 0,0 0 0 0 0,1-1 0 0 0,-2 0 0 0 0,2 1 0 0 0,-19-8 0 0 0,-1 1 0 0 0,0 1 0 0 0,0 0 0 0 0,0 2 0 0 0,-1 0 0 0 0,1 2 0 0 0,-40-1 0 0 0,47 5 0 0 0,12 0 0 0 0,8 1 0 0 0,0-3 0 0 0,0 1 0 0 0,0-1 0 0 0,0 0 0 0 0,0-1 0 0 0,0 0 0 0 0,0 0 0 0 0,0 0 0 0 0,0-1 0 0 0,-1 0 0 0 0,1 0 0 0 0,0-1 0 0 0,-1 0 0 0 0,0 0 0 0 0,10-7 0 0 0,-16 10-7 0 0,1-1-1 0 0,-1 1 1 0 0,0 0-1 0 0,1-1 1 0 0,-1 1 0 0 0,0-1-1 0 0,0 1 1 0 0,1-1-1 0 0,-1 1 1 0 0,0-1 0 0 0,0 0-1 0 0,0 1 1 0 0,0-1-1 0 0,1 1 1 0 0,-1-1 0 0 0,0 1-1 0 0,0-1 1 0 0,0 0-1 0 0,0 1 1 0 0,0-1-1 0 0,0 1 1 0 0,-1-1 0 0 0,1 1-1 0 0,0-1 1 0 0,0 0-1 0 0,0 1 1 0 0,-1-1 0 0 0,1 1-1 0 0,0-1 1 0 0,0 1-1 0 0,-1-1 1 0 0,1 1-1 0 0,0 0 1 0 0,-1-1 0 0 0,1 1-1 0 0,-1-1 1 0 0,1 1-1 0 0,0 0 1 0 0,-1-1 0 0 0,0 0-1 0 0,0 0-8 0 0,0 1 0 0 0,0-1 0 0 0,0 0 0 0 0,0 0 0 0 0,0 1 0 0 0,0-1 0 0 0,0 0 0 0 0,0 1 0 0 0,0-1 0 0 0,0 1 0 0 0,0 0 0 0 0,-1-1 0 0 0,1 1 0 0 0,0 0 0 0 0,0-1 0 0 0,0 1 0 0 0,-1 0 0 0 0,-1 0 0 0 0,2 1 16 0 0,1-1 0 0 0,-1 1 0 0 0,0 0 0 0 0,1-1 0 0 0,-1 1 0 0 0,0 0 0 0 0,1 0 0 0 0,-1-1 0 0 0,1 1 0 0 0,-1 0 0 0 0,1 0 0 0 0,0 0 0 0 0,-1 0 0 0 0,1 0 0 0 0,0 0 0 0 0,0-1 0 0 0,-1 1 0 0 0,1 0 0 0 0,0 0 0 0 0,0 0 0 0 0,0 0 0 0 0,0 1 0 0 0,1 24 0 0 0,-1-24 0 0 0,-3 401 1480 0 0,-1-311-1309 0 0,6 95 378 0 0,-1-184-485 0 0,-1 10 0 0 0,4 36 0 0 0,-3-36 0 0 0,0-1 0 0 0,7 65 117 0 0,6 32-9 0 0,-8-72 79 0 0,3 57-87 0 0,-8-90-100 0 0,-1 8 11 0 0,1 94 306 0 0,-1-87-249 0 0,0-15-17 0 0,0 8-10 0 0,-4 88 207 0 0,2-71-150 0 0,-1 2-7 0 0,1 1 1 0 0,2 0-1 0 0,7 61 1 0 0,-6-88-94 0 0,0-1-1 0 0,1 1 1 0 0,-1-1 0 0 0,1 0-1 0 0,0 0 1 0 0,0 0 0 0 0,0 0-1 0 0,5 6 1 0 0,9 5-676 0 0,-14-14 251 0 0,0 0-1 0 0,-1-1 0 0 0,1 1 0 0 0,0 0 1 0 0,-1-1-1 0 0,1 1 0 0 0,0-1 0 0 0,0 0 1 0 0,-1 1-1 0 0,3-1 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6:16.09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94 144 919 0 0,'-1'0'83'0'0,"0"-1"0"0"0,-1 1-1 0 0,1 0 1 0 0,0-1 0 0 0,0 1-1 0 0,0-1 1 0 0,0 1-1 0 0,0-1 1 0 0,0 1 0 0 0,1-1-1 0 0,-1 0 1 0 0,0 1 0 0 0,0-1-1 0 0,-1-1 1 0 0,2 1-35 0 0,0 1 1 0 0,0 0 0 0 0,0 0 0 0 0,0-1-1 0 0,0 1 1 0 0,0 0 0 0 0,0-1-1 0 0,1 1 1 0 0,-1 0 0 0 0,0 0-1 0 0,0-1 1 0 0,0 1 0 0 0,1-1 194 0 0,-1 1-194 0 0,1 0-1 0 0,-1-1 1 0 0,0 1 0 0 0,0 0 0 0 0,1 0-1 0 0,-1 0 1 0 0,0 0 0 0 0,0-1-1 0 0,1 1 1 0 0,-1 0 0 0 0,0 0-1 0 0,1 0 1 0 0,-1 0 0 0 0,33-6 1456 0 0,6 5-740 0 0,69 8 0 0 0,5 1-147 0 0,-100-10-398 0 0,-19 0 138 0 0,-22-3 384 0 0,-74 0-141 0 0,27 2-589 0 0,47 1 14 0 0,7-1 95 0 0,-1 2 1 0 0,1 0 0 0 0,0 1-1 0 0,-29 5 1 0 0,49-5-96 0 0,1 0-1 0 0,-1 0 1 0 0,1 0 0 0 0,-1 0 0 0 0,1 0 0 0 0,-1 0 0 0 0,1 0 0 0 0,-1 0 0 0 0,1 0 0 0 0,-1 1 0 0 0,1-1-1 0 0,-1 0 1 0 0,1 0 0 0 0,-1 1 0 0 0,1-1 0 0 0,-1 0 0 0 0,1 1 0 0 0,0-1 0 0 0,-1 0 0 0 0,1 1 0 0 0,0-1-1 0 0,-1 1 1 0 0,8 5 199 0 0,22 4-285 0 0,-27-9 49 0 0,20 4-14 0 0,1-1-1 0 0,-1-1 1 0 0,39 1-1 0 0,71-8-75 0 0,-108 3 97 0 0,-15 0 4 0 0,-4 1 0 0 0,-1 0 0 0 0,0 0 0 0 0,1-1 0 0 0,-1 1 0 0 0,0-1 0 0 0,0 0 0 0 0,7-3 0 0 0,-30 7 64 0 0,-3 2-54 0 0,-36 2-1 0 0,-17 4 21 0 0,67-10-28 0 0,1 1 0 0 0,0 1 0 0 0,0-1 0 0 0,0 1-1 0 0,0 0 1 0 0,1 1 0 0 0,-11 6 0 0 0,15-9-3 0 0,0 0 0 0 0,1 1 0 0 0,-1-1 1 0 0,1 0-1 0 0,-1 1 0 0 0,1-1 0 0 0,-1 1 0 0 0,1-1 0 0 0,0 1 0 0 0,0 0 0 0 0,0-1 0 0 0,0 1 0 0 0,0 0 0 0 0,0 0 0 0 0,0 0 0 0 0,1 0 0 0 0,-1 0 0 0 0,1 0 0 0 0,-1 0 0 0 0,1 0 0 0 0,0 3 0 0 0,0-3-1 0 0,1 0-1 0 0,-1 0 0 0 0,1 1 1 0 0,0-1-1 0 0,0 0 0 0 0,0 0 1 0 0,0 0-1 0 0,0 0 0 0 0,0 0 1 0 0,1 0-1 0 0,-1 0 0 0 0,1-1 0 0 0,-1 1 1 0 0,1-1-1 0 0,0 1 0 0 0,-1-1 1 0 0,1 1-1 0 0,4 1 0 0 0,3 3-1 0 0,1-1 0 0 0,0 0-1 0 0,0-1 1 0 0,0 0 0 0 0,17 4-1 0 0,56 8-30 0 0,-61-13 32 0 0,9 0 3 0 0,-23-3 0 0 0,0 1 0 0 0,0 0 0 0 0,0 0 0 0 0,16 5 0 0 0,-26-3 0 0 0,-6-1 0 0 0,-10 2 0 0 0,-53 2 0 0 0,-54 9 0 0 0,109-12 0 0 0,-1 0 0 0 0,1 2 0 0 0,-1 0 0 0 0,1 1 0 0 0,-18 10 0 0 0,33-16 0 0 0,0 0 0 0 0,-1 1 0 0 0,1 0 0 0 0,0-1 0 0 0,0 1 0 0 0,0 0 0 0 0,0-1 0 0 0,0 1 0 0 0,-1 0 0 0 0,1 0 0 0 0,1 0 0 0 0,-1 0 0 0 0,0 0 0 0 0,0 0 0 0 0,0 0 0 0 0,0 0 0 0 0,1 1 0 0 0,-1-1 0 0 0,1 0 0 0 0,-1 0 0 0 0,1 1 0 0 0,-1-1 0 0 0,1 0 0 0 0,0 0 0 0 0,-1 1 0 0 0,1-1 0 0 0,0 1 0 0 0,0-1 0 0 0,0 0 0 0 0,0 1 0 0 0,0-1 0 0 0,0 0 0 0 0,1 1 0 0 0,-1-1 0 0 0,0 0 0 0 0,1 0 0 0 0,-1 1 0 0 0,1-1 0 0 0,-1 0 0 0 0,1 0 0 0 0,0 1 0 0 0,-1-1 0 0 0,1 0 0 0 0,0 0 0 0 0,0 0 0 0 0,0 0 0 0 0,0 0 0 0 0,0 0 0 0 0,0 0 0 0 0,0-1 0 0 0,0 1 0 0 0,0 0 0 0 0,2 0 0 0 0,4 4 106 0 0,0 0 0 0 0,1-1 0 0 0,0-1 0 0 0,0 1-1 0 0,0-1 1 0 0,0 0 0 0 0,12 2 0 0 0,61 7 1087 0 0,-66-10-1089 0 0,17 1 19 0 0,-1-2 0 0 0,0-1-1 0 0,1-2 1 0 0,-1-1 0 0 0,47-10-1 0 0,-78 13-122 0 0,0 0 0 0 0,0 0 0 0 0,0 0 0 0 0,0 0 0 0 0,0 0 0 0 0,0 0 0 0 0,0 0 0 0 0,0 0 0 0 0,-1 0 0 0 0,1 0 0 0 0,0-1 0 0 0,0 1 0 0 0,0 0 0 0 0,0 0 0 0 0,0 0 0 0 0,0 0 0 0 0,0 0 0 0 0,0 0 0 0 0,0 0 0 0 0,0 0 0 0 0,0 0 0 0 0,0 0 0 0 0,0 0 0 0 0,0-1 0 0 0,0 1 0 0 0,0 0 0 0 0,0 0 0 0 0,0 0 0 0 0,0 0 0 0 0,0 0 0 0 0,0 0 0 0 0,0 0 0 0 0,1 0 0 0 0,-1 0 0 0 0,0 0 0 0 0,0 0 0 0 0,0-1 0 0 0,0 1 0 0 0,0 0 0 0 0,0 0 0 0 0,0 0 0 0 0,0 0 0 0 0,0 0 0 0 0,0 0 0 0 0,0 0 0 0 0,0 0 0 0 0,0 0 0 0 0,0 0 0 0 0,1 0 0 0 0,-1 0 0 0 0,0 0 0 0 0,0 0 0 0 0,0 0 0 0 0,-14-4 0 0 0,-19-2 0 0 0,-16 2 0 0 0,0 2 0 0 0,-51 6 0 0 0,55-2 0 0 0,8 1 0 0 0,35-2 0 0 0,-1-1 0 0 0,1 1 0 0 0,0-1 0 0 0,0 1 0 0 0,-1 0 0 0 0,1 0 0 0 0,0 0 0 0 0,0 0 0 0 0,0 0 0 0 0,0 0 0 0 0,0 1 0 0 0,0-1 0 0 0,-2 3 0 0 0,4-4 0 0 0,0 1 0 0 0,-1-1 0 0 0,1 1 0 0 0,0-1 0 0 0,0 1 0 0 0,0-1 0 0 0,0 1 0 0 0,0 0 0 0 0,0-1 0 0 0,0 1 0 0 0,0-1 0 0 0,0 1 0 0 0,0-1 0 0 0,0 1 0 0 0,0-1 0 0 0,0 1 0 0 0,0-1 0 0 0,0 1 0 0 0,0-1 0 0 0,1 1 0 0 0,-1-1 0 0 0,0 1 0 0 0,0-1 0 0 0,1 1 0 0 0,-1-1 0 0 0,0 1 0 0 0,1-1 0 0 0,-1 0 0 0 0,0 1 0 0 0,1-1 0 0 0,-1 0 0 0 0,1 1 0 0 0,-1-1 0 0 0,0 0 0 0 0,1 1 0 0 0,-1-1 0 0 0,1 0 0 0 0,-1 0 0 0 0,1 0 0 0 0,-1 1 0 0 0,1-1 0 0 0,0 0 0 0 0,23 9 0 0 0,-4-4 0 0 0,-1-2 0 0 0,1 0 0 0 0,0-1 0 0 0,0-1 0 0 0,1-1 0 0 0,38-4 0 0 0,-30-1 0 0 0,0 0 0 0 0,0-2 0 0 0,-1-2 0 0 0,31-12 0 0 0,-54 19 0 0 0,-1 0 0 0 0,1 0 0 0 0,-1-1 0 0 0,1 1 0 0 0,-1-1 0 0 0,0 0 0 0 0,0-1 0 0 0,0 1 0 0 0,4-5 0 0 0,-7 6 0 0 0,0 1 0 0 0,0 0 0 0 0,0 0 0 0 0,-1 0 0 0 0,1-1 0 0 0,-1 1 0 0 0,1 0 0 0 0,-1-1 0 0 0,1 1 0 0 0,-1-1 0 0 0,0 1 0 0 0,0 0 0 0 0,0-1 0 0 0,1 1 0 0 0,-1-1 0 0 0,-1 1 0 0 0,1 0 0 0 0,0-1 0 0 0,0 1 0 0 0,0-1 0 0 0,-1 1 0 0 0,1 0 0 0 0,-1-1 0 0 0,1 1 0 0 0,-1 0 0 0 0,0-1 0 0 0,1 1 0 0 0,-1 0 0 0 0,0 0 0 0 0,0 0 0 0 0,0 0 0 0 0,0 0 0 0 0,0 0 0 0 0,0 0 0 0 0,0 0 0 0 0,0 0 0 0 0,-2-1 0 0 0,-11-9 0 0 0,0 1 0 0 0,-1 0 0 0 0,0 1 0 0 0,0 0 0 0 0,-1 2 0 0 0,0 0 0 0 0,-26-8 0 0 0,5 5 0 0 0,-1 2 0 0 0,-51-6 0 0 0,79 13 0 0 0,2 0 0 0 0,-1 0 0 0 0,0 0 0 0 0,1 1 0 0 0,-14 1 0 0 0,34-2 0 0 0,0 0 0 0 0,15 1 0 0 0,8-1 0 0 0,-19 0 0 0 0,131-14-34 0 0,-133 12 30 0 0,1 0 0 0 0,-1-1 1 0 0,0 0-1 0 0,-1-1 0 0 0,1-1 1 0 0,-1 0-1 0 0,24-15 0 0 0,-35 20 4 0 0,-1 0 0 0 0,1 0 0 0 0,-1 0 0 0 0,1-1 0 0 0,-1 1 0 0 0,1 0 0 0 0,-1-1 0 0 0,0 1 0 0 0,1-1 0 0 0,-1 1 0 0 0,0-1 0 0 0,0 0 0 0 0,0 0 0 0 0,0 1 0 0 0,0-1 0 0 0,-1 0 0 0 0,1 0 0 0 0,-1 0 0 0 0,1 0 0 0 0,-1 0 0 0 0,0 0 0 0 0,1 1 0 0 0,-1-1 0 0 0,0 0 0 0 0,0-3 0 0 0,-1 3 0 0 0,0-1 0 0 0,0 0 0 0 0,-1 1 0 0 0,1-1 0 0 0,0 1 0 0 0,-1 0 0 0 0,0-1 0 0 0,1 1 0 0 0,-1 0 0 0 0,0 0 0 0 0,0 0 0 0 0,0 0 0 0 0,0 0 0 0 0,-1 1 0 0 0,1-1 0 0 0,0 1 0 0 0,-4-2 0 0 0,-8-5 0 0 0,-1 2 0 0 0,1 0 0 0 0,-2 0 0 0 0,1 1 0 0 0,-31-5 0 0 0,-82-3 0 0 0,83 10 0 0 0,25 1 0 0 0,10 1 0 0 0,0 0 0 0 0,-1 0 0 0 0,-19 2 0 0 0,30-1 0 0 0,0 0 0 0 0,0 0 0 0 0,0 0 0 0 0,0 0 0 0 0,0 0 0 0 0,0 0 0 0 0,0 0 0 0 0,0 0 0 0 0,0 0 0 0 0,-1 0 0 0 0,1 0 0 0 0,0 0 0 0 0,0 0 0 0 0,0 0 0 0 0,0 0 0 0 0,0 0 0 0 0,0 0 0 0 0,0 0 0 0 0,0 0 0 0 0,-1 1 0 0 0,1-1 0 0 0,0 0 0 0 0,0 0 0 0 0,0 0 0 0 0,0 0 0 0 0,0 0 0 0 0,0 0 0 0 0,0 0 0 0 0,0 0 0 0 0,0 0 0 0 0,0 0 0 0 0,0 0 0 0 0,0 1 0 0 0,0-1 0 0 0,0 0 0 0 0,-1 0 0 0 0,1 0 0 0 0,0 0 0 0 0,0 0 0 0 0,0 0 0 0 0,0 0 0 0 0,0 0 0 0 0,0 0 0 0 0,0 1 0 0 0,0-1 0 0 0,0 0 0 0 0,0 0 0 0 0,0 0 0 0 0,0 0 0 0 0,0 0 0 0 0,1 0 0 0 0,-1 0 0 0 0,0 1 0 0 0,6 4 0 0 0,10 2-60 0 0,5-3 57 0 0,0 0 0 0 0,1-2 0 0 0,33-1-1 0 0,-43-1 4 0 0,-1-1 0 0 0,1 0 1 0 0,-1-1-1 0 0,1-1 0 0 0,-1 0 0 0 0,0 0 0 0 0,0-1 0 0 0,13-6 0 0 0,-22 9 0 0 0,-1 1 0 0 0,0-1 0 0 0,0 1 0 0 0,0-1 0 0 0,1 0 0 0 0,-1 0 0 0 0,0 1 0 0 0,0-1 0 0 0,0 0 0 0 0,0 0 0 0 0,0 0 0 0 0,-1 0 0 0 0,1 0 0 0 0,0 0 0 0 0,0-1 0 0 0,-1 1 0 0 0,1 0 0 0 0,0 0 0 0 0,-1-1 0 0 0,1 1 0 0 0,-1 0 0 0 0,0 0 0 0 0,1-1 0 0 0,-1 1 0 0 0,0 0 0 0 0,0-1 0 0 0,0-1 0 0 0,-1 1 0 0 0,1 0 0 0 0,-1 0 0 0 0,0 0 0 0 0,0 0 0 0 0,0 0 0 0 0,0 1 0 0 0,0-1 0 0 0,0 0 0 0 0,0 1 0 0 0,-1-1 0 0 0,1 1 0 0 0,-1 0 0 0 0,1-1 0 0 0,-1 1 0 0 0,1 0 0 0 0,-1 0 0 0 0,0 0 0 0 0,-2-2 0 0 0,-4 0 0 0 0,0 0 0 0 0,0 0 0 0 0,0 1 0 0 0,0 0 0 0 0,0 1 0 0 0,0-1 0 0 0,0 2 0 0 0,-14-1 0 0 0,-5 2 0 0 0,-34 4 0 0 0,45-3 0 0 0,12-2 0 0 0,0 0 0 0 0,-1 0 0 0 0,1 0 0 0 0,0 1 0 0 0,0 0 0 0 0,0-1 0 0 0,1 2 0 0 0,-1-1 0 0 0,0 0 0 0 0,0 1 0 0 0,-7 4 0 0 0,11-6 0 0 0,0 0 0 0 0,0 1 0 0 0,0-1 0 0 0,0 1 0 0 0,-1-1 0 0 0,1 1 0 0 0,0-1 0 0 0,0 1 0 0 0,0-1 1 0 0,0 1-1 0 0,0-1 0 0 0,0 1 0 0 0,0-1 0 0 0,0 1 0 0 0,0-1 0 0 0,1 0 0 0 0,-1 1 0 0 0,0-1 0 0 0,0 1 0 0 0,0-1 0 0 0,0 1 0 0 0,1-1 0 0 0,-1 0 0 0 0,0 1 0 0 0,1-1 0 0 0,-1 1 0 0 0,0-1 0 0 0,0 0 0 0 0,1 1 0 0 0,-1-1 0 0 0,1 0 0 0 0,-1 1 0 0 0,0-1 0 0 0,1 0 0 0 0,-1 0 0 0 0,1 0 0 0 0,-1 1 0 0 0,0-1 0 0 0,1 0 0 0 0,0 0 0 0 0,21 11-8 0 0,-20-10 5 0 0,16 5-4 0 0,0-1 0 0 0,0 0 1 0 0,0-1-1 0 0,1-2 0 0 0,-1 1 1 0 0,1-2-1 0 0,20-1 0 0 0,-174-4 7 0 0,131 4 0 0 0,0 0 0 0 0,0 0 0 0 0,0 0 0 0 0,0 0 0 0 0,1 1 0 0 0,-1-1 0 0 0,0 1 0 0 0,-7 2 0 0 0,11-2 0 0 0,0-1-1 0 0,0 0 0 0 0,0 1 1 0 0,0-1-1 0 0,0 0 1 0 0,-1 1-1 0 0,1-1 0 0 0,0 1 1 0 0,0-1-1 0 0,0 0 0 0 0,0 1 1 0 0,0-1-1 0 0,0 0 1 0 0,0 1-1 0 0,0-1 0 0 0,0 1 1 0 0,0-1-1 0 0,1 0 0 0 0,-1 1 1 0 0,0-1-1 0 0,0 0 1 0 0,0 1-1 0 0,0-1 0 0 0,1 0 1 0 0,-1 1-1 0 0,0-1 0 0 0,0 0 1 0 0,0 1-1 0 0,1-1 1 0 0,-1 0-1 0 0,0 0 0 0 0,1 1 1 0 0,-1-1-1 0 0,1 0 0 0 0,13 14-39 0 0,-11-11 28 0 0,57 45-42 0 0,-72-50 54 0 0,0 1 0 0 0,0 1 0 0 0,-1-1 0 0 0,-22 4 0 0 0,-33 7 0 0 0,68-10 0 0 0,0 0 0 0 0,-1 0 0 0 0,1 0 0 0 0,0 0 0 0 0,0 0 0 0 0,0 0 0 0 0,-1 0 0 0 0,1 0 0 0 0,0 0 0 0 0,0 0 0 0 0,0 0 0 0 0,-1 1 0 0 0,1-1 0 0 0,0 0 0 0 0,0 0 0 0 0,0 0 0 0 0,-1 0 0 0 0,1 0 0 0 0,0 0 0 0 0,0 1 0 0 0,0-1 0 0 0,0 0 0 0 0,0 0 0 0 0,-1 0 0 0 0,1 1 0 0 0,0-1 0 0 0,0 0 0 0 0,0 0 0 0 0,0 0 0 0 0,0 1 0 0 0,0-1 0 0 0,0 0 0 0 0,0 0 0 0 0,0 0 0 0 0,0 1 0 0 0,5 6 0 0 0,11 3 0 0 0,1-6 0 0 0,1 0 0 0 0,-1-1 0 0 0,0-1 0 0 0,1 0 0 0 0,-1-1 0 0 0,1-1 0 0 0,18-3 0 0 0,-36 3 0 0 0,0 0 0 0 0,0 0 0 0 0,0 0 0 0 0,1 1 0 0 0,-1-1 0 0 0,0 0 0 0 0,0 0 0 0 0,0 0 0 0 0,0 0 0 0 0,0 0 0 0 0,0 0 0 0 0,0 0 0 0 0,1 0 0 0 0,-1 0 0 0 0,0 0 0 0 0,0 0 0 0 0,0 0 0 0 0,0 0 0 0 0,0 0 0 0 0,0 0 0 0 0,0 0 0 0 0,1 0 0 0 0,-1 0 0 0 0,0 0 0 0 0,0 0 0 0 0,0 0 0 0 0,0 0 0 0 0,0 0 0 0 0,0-1 0 0 0,0 1 0 0 0,0 0 0 0 0,0 0 0 0 0,1 0 0 0 0,-1 0 0 0 0,0 0 0 0 0,0 0 0 0 0,0 0 0 0 0,0 0 0 0 0,0 0 0 0 0,0 0 0 0 0,0-1 0 0 0,0 1 0 0 0,0 0 0 0 0,0 0 0 0 0,0 0 0 0 0,0 0 0 0 0,0 0 0 0 0,0 0 0 0 0,0 0 0 0 0,0 0 0 0 0,0-1 0 0 0,0 1 0 0 0,0 0 0 0 0,0 0 0 0 0,0 0 0 0 0,0 0 0 0 0,0 0 0 0 0,0 0 0 0 0,0 0 0 0 0,0-1 0 0 0,0 1 0 0 0,0 0 0 0 0,-10-5 0 0 0,-14-2 0 0 0,-28-3 0 0 0,1 1 0 0 0,-61-2 0 0 0,109 11-100 0 0,0 0-1 0 0,0 0 1 0 0,0 0-1 0 0,0 0 1 0 0,0 0-1 0 0,0 1 1 0 0,1-1-1 0 0,-1 1 1 0 0,0-1-1 0 0,0 1 1 0 0,1 0-1 0 0,-4 2 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6:17.781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532 357 919 0 0,'-18'-12'986'0'0,"-1"1"0"0"0,0 0 0 0 0,-45-15 2292 0 0,70 30-2017 0 0,15 6-338 0 0,-11-8-814 0 0,0 0 0 0 0,0-1 0 0 0,0 1-1 0 0,1-2 1 0 0,-1 0 0 0 0,1 0 0 0 0,-1-1-1 0 0,17-3 1 0 0,-13 2-56 0 0,0-2-1 0 0,-1 0 1 0 0,1 0 0 0 0,-1-1-1 0 0,22-13 1 0 0,-32 17-39 0 0,-1 0 1 0 0,0-1-1 0 0,1 1 0 0 0,-1-1 1 0 0,0 0-1 0 0,0 0 1 0 0,0 0-1 0 0,-1 0 0 0 0,1 0 1 0 0,0 0-1 0 0,-1 0 0 0 0,1 0 1 0 0,-1-1-1 0 0,0 1 0 0 0,0 0 1 0 0,0-1-1 0 0,0 1 1 0 0,1-6-1 0 0,-2 6 28 0 0,0 0-1 0 0,0-1 1 0 0,0 1 0 0 0,0 0-1 0 0,-1-1 1 0 0,1 1 0 0 0,-1 0-1 0 0,1 0 1 0 0,-1 0 0 0 0,0-1 0 0 0,0 1-1 0 0,0 0 1 0 0,0 0 0 0 0,0 0-1 0 0,0 0 1 0 0,-1 1 0 0 0,1-1-1 0 0,-1 0 1 0 0,1 0 0 0 0,-1 1 0 0 0,0-1-1 0 0,-2-1 1 0 0,-4-3 82 0 0,-1 1 0 0 0,0-1 0 0 0,0 1 1 0 0,-1 1-1 0 0,1 0 0 0 0,-1 0 0 0 0,0 1 0 0 0,0 0 0 0 0,-19-2 0 0 0,-6 1 61 0 0,-54 1 0 0 0,84 3-146 0 0,0 0 1 0 0,0 1-1 0 0,1-1 1 0 0,-1 1-1 0 0,1 0 1 0 0,-9 3-1 0 0,12-4-23 0 0,1 0 0 0 0,-1 1 0 0 0,0-1 0 0 0,1 0 0 0 0,-1 1-1 0 0,0-1 1 0 0,1 1 0 0 0,-1-1 0 0 0,0 1 0 0 0,1-1 0 0 0,-1 1 0 0 0,1-1-1 0 0,-1 1 1 0 0,1 0 0 0 0,-1-1 0 0 0,1 1 0 0 0,-1 0 0 0 0,1-1-1 0 0,0 1 1 0 0,-1 0 0 0 0,1 0 0 0 0,0-1 0 0 0,0 1 0 0 0,-1 0 0 0 0,1 0-1 0 0,0-1 1 0 0,0 1 0 0 0,0 0 0 0 0,0 0 0 0 0,0 0 0 0 0,0-1-1 0 0,0 1 1 0 0,1 0 0 0 0,-1 0 0 0 0,0-1 0 0 0,0 1 0 0 0,0 0 0 0 0,1 0-1 0 0,-1-1 1 0 0,0 1 0 0 0,1 0 0 0 0,-1-1 0 0 0,1 1 0 0 0,-1 0-1 0 0,1-1 1 0 0,-1 1 0 0 0,2 0 0 0 0,0 2-12 0 0,0-1 0 0 0,1 0 0 0 0,-1 0 1 0 0,1 0-1 0 0,-1 0 0 0 0,1-1 0 0 0,0 1 0 0 0,0-1 0 0 0,0 1 0 0 0,0-1 1 0 0,0 0-1 0 0,0 0 0 0 0,5 1 0 0 0,42 5-9 0 0,-37-6 11 0 0,0-1 0 0 0,-1 0 0 0 0,1 0 0 0 0,0-2 0 0 0,-1 1 0 0 0,14-5 0 0 0,-22 5-2 0 0,0 0 0 0 0,0 0 0 0 0,0-1 0 0 0,1 1 0 0 0,-1-1 0 0 0,-1 0 1 0 0,1-1-1 0 0,0 1 0 0 0,0-1 0 0 0,-1 1 0 0 0,1-1 0 0 0,-1 0 0 0 0,0 0 0 0 0,0-1 1 0 0,0 1-1 0 0,-1 0 0 0 0,1-1 0 0 0,-1 0 0 0 0,0 0 0 0 0,4-8 0 0 0,-5 10-4 0 0,-1 0 0 0 0,1-1 0 0 0,0 1 0 0 0,-1-1 0 0 0,0 1 0 0 0,0-1 0 0 0,0 1 0 0 0,0-1 0 0 0,0 1 0 0 0,0-1 0 0 0,-1 1 0 0 0,1-1 0 0 0,-1 1 0 0 0,1-1 0 0 0,-1 1 0 0 0,0-1 0 0 0,-1-1 0 0 0,-1 0 0 0 0,1 0 0 0 0,-1 1 0 0 0,1-1 0 0 0,-1 1 0 0 0,0 0 0 0 0,-1-1 0 0 0,1 1 0 0 0,0 1 0 0 0,-5-4 0 0 0,-3 0 0 0 0,0 0 0 0 0,0 0 0 0 0,0 1 0 0 0,-1 1 0 0 0,-24-7 0 0 0,18 7 0 0 0,0 1 0 0 0,0 1 0 0 0,-24 0 0 0 0,33 2 0 0 0,0 1 0 0 0,-1-1 0 0 0,1 2 0 0 0,0-1 0 0 0,0 1 0 0 0,0 1 0 0 0,0-1 0 0 0,-10 6 0 0 0,17-8-1 0 0,1 1 0 0 0,-1 0-1 0 0,1 0 1 0 0,0 0 0 0 0,-1 0-1 0 0,1 0 1 0 0,0 0 0 0 0,-1 0-1 0 0,1 0 1 0 0,0 0 0 0 0,0 1-1 0 0,0-1 1 0 0,0 0 0 0 0,0 1-1 0 0,1-1 1 0 0,-1 1 0 0 0,0-1-1 0 0,1 1 1 0 0,-1-1 0 0 0,1 1-1 0 0,-1-1 1 0 0,1 1 0 0 0,0 0-1 0 0,-1-1 1 0 0,1 1 0 0 0,0 0-1 0 0,0-1 1 0 0,0 1 0 0 0,0-1-1 0 0,1 1 1 0 0,-1 0 0 0 0,0-1-1 0 0,1 1 1 0 0,-1-1 0 0 0,1 1-1 0 0,0-1 1 0 0,-1 1 0 0 0,3 2-1 0 0,-1 0 0 0 0,1 1-1 0 0,-1-1 1 0 0,1 0-1 0 0,1 0 1 0 0,-1 0-1 0 0,0-1 0 0 0,1 1 1 0 0,0-1-1 0 0,0 0 1 0 0,0 0-1 0 0,7 4 1 0 0,2-1-4 0 0,0-1 0 0 0,0 0 0 0 0,0-1 1 0 0,1 0-1 0 0,26 2 0 0 0,-31-4 4 0 0,0-2 1 0 0,0 1-1 0 0,0-2 0 0 0,0 1 0 0 0,1-1 1 0 0,-1 0-1 0 0,-1-1 0 0 0,1 0 1 0 0,0-1-1 0 0,9-3 0 0 0,-16 6 2 0 0,-1-1 0 0 0,1 0 0 0 0,-1 0 0 0 0,1 0 0 0 0,-1 1 0 0 0,1-1 0 0 0,-1-1 0 0 0,0 1 0 0 0,1 0 0 0 0,-1 0 0 0 0,0 0 0 0 0,0-1 0 0 0,0 1 0 0 0,0-1 0 0 0,0 1 0 0 0,0 0 0 0 0,1-4 0 0 0,-2 3 0 0 0,1 1 0 0 0,-1 0 0 0 0,0-1 0 0 0,0 1 0 0 0,0-1 0 0 0,0 1 0 0 0,0 0 0 0 0,-1-1 0 0 0,1 1 0 0 0,0-1 0 0 0,-1 1 0 0 0,1 0 0 0 0,-1-1 0 0 0,1 1 0 0 0,-1 0 0 0 0,0-1 0 0 0,0 0 0 0 0,-3-3 0 0 0,1 1 0 0 0,-1 0 0 0 0,0 0 0 0 0,0 0 0 0 0,-1 0 0 0 0,1 1 0 0 0,-1-1 0 0 0,0 1 0 0 0,-8-4 0 0 0,1 2 0 0 0,0 0 0 0 0,0 1 0 0 0,0 0 0 0 0,-1 1 0 0 0,-21-2 0 0 0,28 4 0 0 0,-1 0 0 0 0,1 1 0 0 0,-1 0 0 0 0,1 1 0 0 0,0-1 0 0 0,-1 1 0 0 0,1 0 0 0 0,0 1 0 0 0,-1-1 0 0 0,1 1 0 0 0,0 1 0 0 0,0-1 0 0 0,-8 5 0 0 0,12-6-1 0 0,0 1 1 0 0,1-1-1 0 0,-1 1 0 0 0,0-1 0 0 0,0 1 0 0 0,1-1 0 0 0,-1 1 1 0 0,1 0-1 0 0,-1 0 0 0 0,1-1 0 0 0,0 1 0 0 0,0 0 0 0 0,0 0 0 0 0,0 1 1 0 0,0-1-1 0 0,0 0 0 0 0,0 0 0 0 0,1 0 0 0 0,-1 1 0 0 0,1-1 1 0 0,0 0-1 0 0,-1 0 0 0 0,1 1 0 0 0,0-1 0 0 0,1 0 0 0 0,-1 1 1 0 0,0-1-1 0 0,1 0 0 0 0,-1 0 0 0 0,1 1 0 0 0,-1-1 0 0 0,1 0 0 0 0,0 0 1 0 0,0 0-1 0 0,0 0 0 0 0,0 0 0 0 0,3 4 0 0 0,1 1-2 0 0,1 1-1 0 0,0-1 1 0 0,0 0-1 0 0,1-1 1 0 0,-1 0-1 0 0,1 0 0 0 0,1 0 1 0 0,9 5-1 0 0,87 40 4 0 0,-191-70 0 0 0,26 2 0 0 0,23 6 0 0 0,-38-5 0 0 0,65 14 0 0 0,-1 1 0 0 0,1 0 0 0 0,0 1 0 0 0,-1 0 0 0 0,1 0 0 0 0,-1 2 0 0 0,1-1 0 0 0,-11 4 0 0 0,19-4-1 0 0,1 0-1 0 0,0-1 1 0 0,0 1-1 0 0,-1 0 1 0 0,1 0-1 0 0,0 0 1 0 0,0 1-1 0 0,0-1 1 0 0,0 0-1 0 0,0 1 1 0 0,1-1-1 0 0,-1 1 0 0 0,0 0 1 0 0,1 0-1 0 0,-1 0 1 0 0,1-1-1 0 0,-1 1 1 0 0,1 1-1 0 0,0-1 1 0 0,-2 4-1 0 0,3-4 1 0 0,0-1 0 0 0,-1 1 0 0 0,1 0 0 0 0,0 0 0 0 0,0-1 0 0 0,1 1 0 0 0,-1 0 0 0 0,0 0 0 0 0,0-1 0 0 0,1 1 0 0 0,-1 0-1 0 0,1-1 1 0 0,0 1 0 0 0,-1 0 0 0 0,1-1 0 0 0,0 1 0 0 0,0-1 0 0 0,0 1 0 0 0,0-1 0 0 0,0 0 0 0 0,0 1 0 0 0,1-1 0 0 0,-1 0 0 0 0,0 0 0 0 0,1 0 0 0 0,-1 0-1 0 0,0 0 1 0 0,1 0 0 0 0,1 1 0 0 0,3 2 1 0 0,1-1 0 0 0,-1 0 0 0 0,1 0 0 0 0,-1-1 0 0 0,1 1 0 0 0,0-1 0 0 0,0-1 0 0 0,0 0 0 0 0,0 0 0 0 0,0 0 0 0 0,0 0 0 0 0,9-2 0 0 0,-15 1 0 0 0,0 0 0 0 0,-1 0 0 0 0,1 0 0 0 0,0 0 0 0 0,-1 0 0 0 0,1 0 0 0 0,0 0 0 0 0,-1 0 0 0 0,1 0 0 0 0,-1-1 0 0 0,1 1 0 0 0,0 0 0 0 0,-1 0 0 0 0,1-1 0 0 0,-1 1 0 0 0,1-1 0 0 0,-1 1 0 0 0,1 0 0 0 0,-1-1 0 0 0,1 1 0 0 0,-1-1 0 0 0,1 1 0 0 0,-1-1 0 0 0,0 1 0 0 0,1-1 0 0 0,-1 0 0 0 0,0 1 0 0 0,1-2 0 0 0,-1 1 0 0 0,0 0 0 0 0,0 0 0 0 0,0 0 0 0 0,0 0 0 0 0,-1 0 0 0 0,1 0 0 0 0,0 0 0 0 0,-1 0 0 0 0,1 0 0 0 0,0 0 0 0 0,-1 0 0 0 0,0 0 0 0 0,1 0 0 0 0,-1 0 0 0 0,0-1 0 0 0,-2-1 0 0 0,0-1 0 0 0,-1 0 0 0 0,1 1 0 0 0,-1 0 0 0 0,1 0 0 0 0,-8-5 0 0 0,-6 1 11 0 0,1 0 0 0 0,-30-7-1 0 0,40 12-7 0 0,0 1 0 0 0,0 0-1 0 0,0 0 1 0 0,0 1 0 0 0,-1 0-1 0 0,1 0 1 0 0,0 0 0 0 0,0 1-1 0 0,0-1 1 0 0,-1 2 0 0 0,-7 1-1 0 0,12-2-2 0 0,0 0 0 0 0,0-1 0 0 0,1 1 0 0 0,-1 0 0 0 0,0 0 0 0 0,0 0 0 0 0,1 0 0 0 0,-1 0 0 0 0,1 1 0 0 0,-1-1 0 0 0,1 0 0 0 0,0 1 0 0 0,-1-1 0 0 0,1 1 0 0 0,0 0 0 0 0,-1 1 0 0 0,1-1 0 0 0,1-1 0 0 0,-1 1 0 0 0,1-1 0 0 0,0 1 0 0 0,-1-1 0 0 0,1 1 0 0 0,0-1 0 0 0,0 1 0 0 0,0-1 0 0 0,0 1 0 0 0,1-1 0 0 0,-1 0 0 0 0,0 1 0 0 0,1-1 0 0 0,-1 1 0 0 0,2 2 0 0 0,0 0 0 0 0,1 1 0 0 0,-1-1 0 0 0,1 0 0 0 0,0 0 0 0 0,1 0 0 0 0,-1-1 0 0 0,1 1 0 0 0,0-1 0 0 0,-1 0 0 0 0,1 0 0 0 0,6 4 0 0 0,15 8-60 0 0,-10-7 48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6:18.43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178 66 455 0 0,'-4'-3'124'0'0,"1"0"-1"0"0,-1 0 0 0 0,0 0 0 0 0,0 0 1 0 0,0 1-1 0 0,0-1 0 0 0,0 1 0 0 0,-1 0 0 0 0,1 1 1 0 0,-1-1-1 0 0,1 1 0 0 0,-1 0 0 0 0,-8-1 0 0 0,4 0 198 0 0,1 2-1 0 0,0-1 1 0 0,0 1-1 0 0,-1 0 0 0 0,1 1 1 0 0,0 0-1 0 0,-11 2 0 0 0,17-2-203 0 0,0-1 0 0 0,0 1-1 0 0,0-1 1 0 0,0 1 0 0 0,0 0-1 0 0,1 0 1 0 0,-1 0 0 0 0,0 0-1 0 0,0 1 1 0 0,1-1 0 0 0,-1 0-1 0 0,0 1 1 0 0,1-1 0 0 0,-1 1-1 0 0,1-1 1 0 0,0 1 0 0 0,-2 3-1 0 0,2-4-67 0 0,1 0-1 0 0,0-1 1 0 0,0 1 0 0 0,-1 0-1 0 0,1 0 1 0 0,0 0-1 0 0,0-1 1 0 0,0 1 0 0 0,0 0-1 0 0,0 0 1 0 0,0 0-1 0 0,0 0 1 0 0,1-1 0 0 0,-1 1-1 0 0,0 0 1 0 0,0 0 0 0 0,1 0-1 0 0,-1 0 1 0 0,1 1-3 0 0,0-1 0 0 0,1 1 0 0 0,-1-1 0 0 0,0 1 0 0 0,0-1 0 0 0,0 0 0 0 0,1 0 0 0 0,-1 0 0 0 0,1 1 0 0 0,-1-1 0 0 0,3 0 0 0 0,3 3 2 0 0,1 0 0 0 0,0-1 0 0 0,0 0-1 0 0,0 0 1 0 0,1-1 0 0 0,-1 0 0 0 0,12 1-1 0 0,-16-3-29 0 0,1 1-1 0 0,-1-1 1 0 0,0 0-1 0 0,1 0 1 0 0,-1-1 0 0 0,0 1-1 0 0,0-1 1 0 0,1 0-1 0 0,-1 0 1 0 0,0 0-1 0 0,0-1 1 0 0,0 1-1 0 0,0-1 1 0 0,0 0-1 0 0,-1 0 1 0 0,7-5-1 0 0,-10 7-16 0 0,1-1-1 0 0,0 0 1 0 0,0 0-1 0 0,0 0 0 0 0,-1 1 1 0 0,1-1-1 0 0,0 0 1 0 0,-1 0-1 0 0,1 0 1 0 0,-1 0-1 0 0,1 0 0 0 0,-1 0 1 0 0,1-1-1 0 0,-1 1 1 0 0,0 0-1 0 0,0 0 0 0 0,0 0 1 0 0,1 0-1 0 0,-1 0 1 0 0,0 0-1 0 0,0-1 1 0 0,0 1-1 0 0,-1-1 0 0 0,1 0 2 0 0,-1 0 0 0 0,0-1 0 0 0,0 1 0 0 0,0 0 0 0 0,0 0 0 0 0,0 0 0 0 0,-1 0 0 0 0,1 0 0 0 0,-1 0 0 0 0,-2-3 0 0 0,-1 0 3 0 0,-1 0 0 0 0,0 1-1 0 0,0-1 1 0 0,0 1-1 0 0,0 0 1 0 0,-10-4-1 0 0,12 6-183 0 0,-1 1 0 0 0,1-1 0 0 0,-1 1-1 0 0,0 0 1 0 0,0 0 0 0 0,0 0 0 0 0,0 0-1 0 0,0 1 1 0 0,0 0 0 0 0,0 0 0 0 0,0 0 0 0 0,0 1-1 0 0,-7 1 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6:24.02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516 224 919 0 0,'-4'-8'535'0'0,"2"3"-224"0"0,0 0-1 0 0,-1 0 0 0 0,0 0 1 0 0,0 0-1 0 0,0 0 0 0 0,0 1 1 0 0,-1 0-1 0 0,1-1 0 0 0,-1 1 1 0 0,0 0-1 0 0,-1 1 0 0 0,-4-5 1 0 0,2 4-72 0 0,0 1 0 0 0,-1-1 1 0 0,1 1-1 0 0,0 1 0 0 0,-1-1 0 0 0,0 1 1 0 0,1 1-1 0 0,-1-1 0 0 0,0 1 0 0 0,-12 0 1 0 0,-9 2 278 0 0,-45 6 0 0 0,11 0-4 0 0,62-7-490 0 0,-30 3 210 0 0,29-3-185 0 0,1 0 0 0 0,-1 1 0 0 0,1-1 0 0 0,-1 1 0 0 0,0-1-1 0 0,1 1 1 0 0,-1-1 0 0 0,1 1 0 0 0,-1 0 0 0 0,1 0 0 0 0,0 0 0 0 0,-1-1 0 0 0,1 1 0 0 0,0 1-1 0 0,-2 0 1 0 0,3-1-16 0 0,0 0-1 0 0,0 0 1 0 0,-1 0-1 0 0,1 0 1 0 0,1 0-1 0 0,-1 0 1 0 0,0 0-1 0 0,0 0 0 0 0,0 0 1 0 0,0 0-1 0 0,1 0 1 0 0,-1 0-1 0 0,0 0 1 0 0,1 0-1 0 0,-1 0 1 0 0,1 0-1 0 0,-1 0 1 0 0,1 0-1 0 0,0-1 1 0 0,-1 1-1 0 0,1 0 0 0 0,0 0 1 0 0,-1-1-1 0 0,3 2 1 0 0,18 16 155 0 0,-10-12-158 0 0,-1 0-1 0 0,1-2 0 0 0,0 1 0 0 0,0-1 0 0 0,0-1 1 0 0,0 0-1 0 0,1-1 0 0 0,-1 0 0 0 0,1 0 0 0 0,0-1 1 0 0,14-1-1 0 0,-7-1 18 0 0,0 0 0 0 0,1-2 0 0 0,-1 0 0 0 0,0-1-1 0 0,36-13 1 0 0,-51 15-45 0 0,0 1 0 0 0,0-1 0 0 0,-1 0 0 0 0,1 0 0 0 0,-1 0 0 0 0,1-1 0 0 0,-1 1 0 0 0,0-1 0 0 0,5-5 0 0 0,-7 7-2 0 0,0 0 0 0 0,0 0 0 0 0,-1 0 0 0 0,1-1 0 0 0,0 1 0 0 0,-1 0-1 0 0,1 0 1 0 0,-1-1 0 0 0,1 1 0 0 0,-1-1 0 0 0,0 1 0 0 0,1 0 0 0 0,-1-1 0 0 0,0 1-1 0 0,0-1 1 0 0,0 1 0 0 0,0 0 0 0 0,0-1 0 0 0,0 1 0 0 0,0-1 0 0 0,-1 1 0 0 0,1 0-1 0 0,0-1 1 0 0,-1 1 0 0 0,0 0 0 0 0,1-1 0 0 0,-1 1 0 0 0,1 0 0 0 0,-1 0 0 0 0,0-1-1 0 0,-1 0 1 0 0,-5-6 3 0 0,0 1 1 0 0,0-1-1 0 0,-1 2 0 0 0,0-1 0 0 0,0 1 0 0 0,-1 0 0 0 0,0 1 1 0 0,0 0-1 0 0,-10-4 0 0 0,-16-5 13 0 0,-37-11 0 0 0,71 25-16 0 0,-1-1 0 0 0,-24-7 57 0 0,-2 0 0 0 0,-38-5-1 0 0,59 12-44 0 0,1 1 0 0 0,-1-1 0 0 0,0 1 0 0 0,0 0 0 0 0,0 1 0 0 0,0-1 0 0 0,0 1-1 0 0,0 1 1 0 0,1-1 0 0 0,-1 1 0 0 0,0 0 0 0 0,1 1 0 0 0,0 0 0 0 0,-1 0-1 0 0,-8 6 1 0 0,13-8-9 0 0,1 0 0 0 0,-1 0-1 0 0,1 1 1 0 0,-1-1 0 0 0,1 0 0 0 0,0 1-1 0 0,0-1 1 0 0,-1 1 0 0 0,1 0 0 0 0,0-1-1 0 0,0 1 1 0 0,1 0 0 0 0,-1 0-1 0 0,0-1 1 0 0,0 1 0 0 0,1 0 0 0 0,0 0-1 0 0,-1 0 1 0 0,1 0 0 0 0,0 2 0 0 0,0-1 4 0 0,0 0 0 0 0,1 0 0 0 0,-1-1 1 0 0,1 1-1 0 0,0 0 0 0 0,0-1 1 0 0,0 1-1 0 0,0 0 0 0 0,1-1 0 0 0,-1 0 1 0 0,1 1-1 0 0,2 3 0 0 0,2 0 6 0 0,-1 0 0 0 0,1-1 0 0 0,0 1-1 0 0,0-1 1 0 0,1-1 0 0 0,0 1 0 0 0,-1-1 0 0 0,2 0-1 0 0,6 3 1 0 0,9 1 22 0 0,-1-1 1 0 0,1-2-1 0 0,1 0 0 0 0,-1-1 0 0 0,1-1 0 0 0,0-2 1 0 0,-1 0-1 0 0,1-1 0 0 0,0-2 0 0 0,0 0 0 0 0,-1-1 1 0 0,0-2-1 0 0,1 0 0 0 0,21-10 0 0 0,-40 14 93 0 0,0-1 0 0 0,0-1 0 0 0,0 1 0 0 0,-1-1 0 0 0,1 0 0 0 0,-1 0 0 0 0,0 0 0 0 0,8-8 0 0 0,-11 10-111 0 0,0 0 0 0 0,-1 0 1 0 0,1 0-1 0 0,0 0 0 0 0,-1 0 0 0 0,1 0 0 0 0,0 0 0 0 0,-1-1 0 0 0,1 1 1 0 0,-1 0-1 0 0,0 0 0 0 0,1 0 0 0 0,-1-1 0 0 0,0 1 0 0 0,0 0 0 0 0,0-1 1 0 0,0 1-1 0 0,0 0 0 0 0,0 0 0 0 0,0-1 0 0 0,0 1 0 0 0,-1 0 0 0 0,1 0 1 0 0,0-1-1 0 0,-1 1 0 0 0,1 0 0 0 0,-1 0 0 0 0,1 0 0 0 0,-1 0 1 0 0,0-1-1 0 0,0 1 0 0 0,1 0 0 0 0,-1 0 0 0 0,0 0 0 0 0,0 0 0 0 0,0 1 1 0 0,0-1-1 0 0,0 0 0 0 0,0 0 0 0 0,0 1 0 0 0,-1-2 0 0 0,-7-4-17 0 0,0 1 0 0 0,0 0 0 0 0,-1 0 0 0 0,1 1 0 0 0,-1 0 0 0 0,0 1 0 0 0,-16-4 0 0 0,0 2 0 0 0,-49-3 0 0 0,45 7 0 0 0,1 0 0 0 0,-32 5 0 0 0,52-3 0 0 0,-1 1 0 0 0,1-1 0 0 0,0 2 0 0 0,-1-1 0 0 0,1 1 0 0 0,0 1 0 0 0,1-1 0 0 0,-1 1 0 0 0,1 1 0 0 0,-12 8 0 0 0,17-12-1 0 0,1 1 0 0 0,0 0 1 0 0,0-1-1 0 0,0 1 0 0 0,0 0 0 0 0,0 0 0 0 0,0 0 0 0 0,1 1 0 0 0,-1-1 0 0 0,1 0 0 0 0,0 1 0 0 0,-1-1 1 0 0,1 1-1 0 0,0-1 0 0 0,0 1 0 0 0,1-1 0 0 0,-1 1 0 0 0,0 0 0 0 0,1-1 0 0 0,0 1 0 0 0,-1 0 0 0 0,1-1 1 0 0,0 1-1 0 0,1 0 0 0 0,-1 0 0 0 0,0-1 0 0 0,1 1 0 0 0,-1 0 0 0 0,1-1 0 0 0,0 1 0 0 0,0-1 0 0 0,0 1 1 0 0,0-1-1 0 0,1 1 0 0 0,-1-1 0 0 0,1 0 0 0 0,-1 1 0 0 0,3 1 0 0 0,3 4-3 0 0,1 0 0 0 0,-1 0 0 0 0,2-1 0 0 0,-1 0 0 0 0,1 0 0 0 0,0-1-1 0 0,0 0 1 0 0,13 5 0 0 0,-1-2 0 0 0,0-1 0 0 0,0-1 0 0 0,1-1 0 0 0,0 0 0 0 0,0-2 0 0 0,1-1 0 0 0,23 1 0 0 0,12-3-12 0 0,89-10 0 0 0,-126 7 16 0 0,-8 2 0 0 0,-1-1 0 0 0,0-1 0 0 0,0 0 0 0 0,0 0 0 0 0,0-1 0 0 0,0-1 0 0 0,16-7 0 0 0,-28 11 0 0 0,1 0 0 0 0,0 0 0 0 0,-1 0 0 0 0,1-1 0 0 0,-1 1 0 0 0,1 0 0 0 0,-1-1 0 0 0,1 1 0 0 0,-1-1 0 0 0,1 1 0 0 0,-1-1 0 0 0,1 1 0 0 0,-1-1 0 0 0,1 1 0 0 0,-1-1 0 0 0,0 1 0 0 0,1-1-1 0 0,-1 1 1 0 0,0-1 0 0 0,0 1 0 0 0,1-1 0 0 0,-1 0 0 0 0,0 1 0 0 0,0-1 0 0 0,0 0 0 0 0,0 1 0 0 0,0-1 0 0 0,0 0 0 0 0,0 1 0 0 0,0-2 0 0 0,0 1 0 0 0,-1 0 0 0 0,0 0 0 0 0,1 0 0 0 0,-1 0-1 0 0,0 0 1 0 0,0 0 0 0 0,0 0 0 0 0,0 0 0 0 0,0 0 0 0 0,0 0 0 0 0,0 1 0 0 0,0-1 0 0 0,-2-1 0 0 0,-4-2 3 0 0,-1 1 0 0 0,0-1 1 0 0,-12-2-1 0 0,-9-1 9 0 0,0 1 0 0 0,-1 2 1 0 0,0 0-1 0 0,0 2 0 0 0,-44 3 0 0 0,51 1-6 0 0,0 1-1 0 0,1 1 1 0 0,-1 0-1 0 0,1 2 1 0 0,0 1-1 0 0,0 0 1 0 0,-35 18-1 0 0,52-22-6 0 0,0 0-1 0 0,0 1 0 0 0,0-1 0 0 0,0 1 1 0 0,1 0-1 0 0,-1 0 0 0 0,1 0 1 0 0,0 0-1 0 0,-6 10 0 0 0,9-12 1 0 0,0 0-1 0 0,0-1 1 0 0,0 1-1 0 0,0 0 1 0 0,1 0-1 0 0,-1 0 1 0 0,1 0 0 0 0,-1 0-1 0 0,1 0 1 0 0,0 0-1 0 0,-1 1 1 0 0,1-1-1 0 0,0 0 1 0 0,1 0-1 0 0,-1 0 1 0 0,0 0-1 0 0,0 0 1 0 0,1 0-1 0 0,0 0 1 0 0,-1 0-1 0 0,1 0 1 0 0,0 0 0 0 0,0 0-1 0 0,0 0 1 0 0,0-1-1 0 0,0 1 1 0 0,0 0-1 0 0,0-1 1 0 0,1 1-1 0 0,-1 0 1 0 0,2 1-1 0 0,5 3 0 0 0,0 1 0 0 0,1-1-1 0 0,-1 0 1 0 0,1-1 0 0 0,0 0 0 0 0,1-1-1 0 0,-1 1 1 0 0,1-2 0 0 0,0 1 0 0 0,-1-2-1 0 0,2 1 1 0 0,-1-1 0 0 0,20 1-1 0 0,9-1-7 0 0,0-2-1 0 0,51-7 0 0 0,-89 7 11 0 0,31-3 0 0 0,34-8 0 0 0,-57 9 0 0 0,-1 0 0 0 0,1-1 0 0 0,0 0 0 0 0,-1 0 0 0 0,0-1 0 0 0,1 0 0 0 0,-2-1 0 0 0,14-9 0 0 0,-20 14 0 0 0,0-1 0 0 0,0 0 0 0 0,0 0 0 0 0,0 1 0 0 0,0-1 0 0 0,0 0 0 0 0,-1 0 0 0 0,1 0 0 0 0,0 0 0 0 0,0 0 0 0 0,-1 0 0 0 0,1 0 0 0 0,-1 0 0 0 0,1 0 0 0 0,-1 0 0 0 0,1-1 0 0 0,-1 1 0 0 0,0 0 0 0 0,1 0 0 0 0,-1 0 0 0 0,0-1 0 0 0,0 1 0 0 0,0 0 0 0 0,0 0 0 0 0,0 0 0 0 0,0-1 0 0 0,0 1 0 0 0,-1 0 0 0 0,1 0 0 0 0,0 0 0 0 0,-1 0 0 0 0,1-1 0 0 0,-1 1 0 0 0,1 0 0 0 0,-1 0 0 0 0,1 0 0 0 0,-1 0 0 0 0,0 0 0 0 0,0 0 0 0 0,1 0 0 0 0,-1 0 0 0 0,0 1 0 0 0,0-1 0 0 0,0 0 0 0 0,0 0 0 0 0,0 1 0 0 0,-1-2 0 0 0,-5-2 0 0 0,0 0 0 0 0,0 0 0 0 0,0 0 0 0 0,0 1 0 0 0,-14-4 0 0 0,2 1 4 0 0,-1 2 0 0 0,1 0 0 0 0,-1 1 0 0 0,0 2 0 0 0,0-1 0 0 0,0 2 0 0 0,0 1 0 0 0,0 1 0 0 0,0 0 0 0 0,1 1 0 0 0,-1 1 0 0 0,1 1 0 0 0,0 1 0 0 0,0 1 0 0 0,-18 9 0 0 0,34-14-6 0 0,-1 0 0 0 0,1 0-1 0 0,-1 0 1 0 0,1 1 0 0 0,0-1 0 0 0,0 1-1 0 0,0 0 1 0 0,0 0 0 0 0,1 0-1 0 0,-1 0 1 0 0,1 1 0 0 0,0-1 0 0 0,-4 8-1 0 0,5-9 2 0 0,1 0 0 0 0,-1 0 0 0 0,0 0 0 0 0,1 0-1 0 0,0 1 1 0 0,-1-1 0 0 0,1 0 0 0 0,0 0 0 0 0,0 1-1 0 0,0-1 1 0 0,1 0 0 0 0,-1 0 0 0 0,1 1 0 0 0,-1-1-1 0 0,1 0 1 0 0,-1 0 0 0 0,1 0 0 0 0,0 0 0 0 0,0 0 0 0 0,0 0-1 0 0,1 0 1 0 0,-1 0 0 0 0,0 0 0 0 0,1 0 0 0 0,-1-1-1 0 0,3 3 1 0 0,3 3-1 0 0,1-1 0 0 0,0 0-1 0 0,0-1 1 0 0,1 0 0 0 0,0 0 0 0 0,-1-1-1 0 0,2 0 1 0 0,-1-1 0 0 0,0 1-1 0 0,1-2 1 0 0,-1 0 0 0 0,1 0 0 0 0,11 1-1 0 0,-3-2-1 0 0,0 0-1 0 0,0-1 1 0 0,0-1-1 0 0,0 0 0 0 0,0-2 1 0 0,24-5-1 0 0,-37 6 10 0 0,1 1-1 0 0,-1-1 1 0 0,0 0-1 0 0,0-1 1 0 0,0 1-1 0 0,-1-1 1 0 0,1 0-1 0 0,-1 0 1 0 0,1 0-1 0 0,-1-1 1 0 0,0 0-1 0 0,0 1 1 0 0,0-1-1 0 0,-1-1 1 0 0,6-7-1 0 0,-7 8-1 0 0,-1 1 0 0 0,1 0 0 0 0,-1-1 0 0 0,1 0 0 0 0,-1 1 0 0 0,0-1 0 0 0,-1 0 0 0 0,1 1 0 0 0,-1-1 0 0 0,1 0 0 0 0,-1 0 0 0 0,0 0 0 0 0,-1 1 0 0 0,1-1 0 0 0,-1 0 0 0 0,1 0 0 0 0,-1 1 0 0 0,0-1 0 0 0,-1 0 0 0 0,1 1 0 0 0,-1-1 0 0 0,1 1 0 0 0,-3-4 0 0 0,-5-6-3 0 0,1 2 0 0 0,-2-1 0 0 0,0 1 0 0 0,0 0 0 0 0,-1 1 0 0 0,0 0 0 0 0,0 1 0 0 0,-1 0 0 0 0,-26-13 0 0 0,5 5 0 0 0,-1 1 0 0 0,-64-19 0 0 0,71 27 0 0 0,0 1 0 0 0,-1 1 0 0 0,0 1 0 0 0,-48-1 0 0 0,63 6 0 0 0,0 1 0 0 0,0 0 0 0 0,0 1 0 0 0,1 0 0 0 0,-17 6 0 0 0,21-6 0 0 0,0 1 0 0 0,1 1 0 0 0,0-1 0 0 0,0 1 0 0 0,0 0 0 0 0,0 1 0 0 0,1-1 0 0 0,0 1 0 0 0,-9 9 0 0 0,13-12-1 0 0,1 0 0 0 0,-1-1 0 0 0,1 1 0 0 0,-1 0-1 0 0,1 0 1 0 0,0 0 0 0 0,-1 1 0 0 0,1-1 0 0 0,0 0-1 0 0,0 0 1 0 0,1 1 0 0 0,-1-1 0 0 0,0 0 0 0 0,1 1-1 0 0,0-1 1 0 0,-1 1 0 0 0,1-1 0 0 0,0 4 0 0 0,1-2-3 0 0,0-1 0 0 0,0 0 0 0 0,0 0 1 0 0,0 0-1 0 0,0 1 0 0 0,1-1 0 0 0,-1-1 0 0 0,1 1 0 0 0,0 0 1 0 0,-1 0-1 0 0,2-1 0 0 0,1 4 0 0 0,4 2-5 0 0,0-1 0 0 0,1 0 0 0 0,0-1 0 0 0,0 1 0 0 0,0-2 0 0 0,1 1 0 0 0,12 4 0 0 0,1-1 9 0 0,0-1 0 0 0,1-1 0 0 0,1-1 0 0 0,-1-1 0 0 0,1-1 0 0 0,0-1 0 0 0,-1-1 0 0 0,1-1 0 0 0,0-2 0 0 0,0 0 0 0 0,0-2 0 0 0,0 0 0 0 0,-1-2 0 0 0,40-13 0 0 0,-57 16 0 0 0,-1-1 0 0 0,0 1-1 0 0,1-1 1 0 0,-1-1-1 0 0,-1 1 1 0 0,8-6 0 0 0,-12 8 0 0 0,0 0 0 0 0,0 0 1 0 0,0 0-1 0 0,0 0 0 0 0,0 0 1 0 0,0 0-1 0 0,0 0 0 0 0,0 0 1 0 0,-1-1-1 0 0,1 1 1 0 0,0 0-1 0 0,-1 0 0 0 0,1-1 1 0 0,-1 1-1 0 0,1 0 0 0 0,-1-1 1 0 0,0 1-1 0 0,0-1 0 0 0,0 1 1 0 0,1 0-1 0 0,-1-1 1 0 0,0 1-1 0 0,-1-1 0 0 0,1 1 1 0 0,0 0-1 0 0,0-1 0 0 0,-1 1 1 0 0,1-1-1 0 0,-1 1 0 0 0,1 0 1 0 0,-1-1-1 0 0,1 1 0 0 0,-1 0 1 0 0,0 0-1 0 0,0 0 1 0 0,-1-2-1 0 0,-4-4 3 0 0,0 0-1 0 0,0 1 1 0 0,-1 0 0 0 0,0 0-1 0 0,0 0 1 0 0,-1 1 0 0 0,0 1-1 0 0,1-1 1 0 0,-2 1 0 0 0,1 0-1 0 0,0 1 1 0 0,-15-4 0 0 0,7 2 0 0 0,-1 2 0 0 0,0 0 0 0 0,0 0 0 0 0,1 2 0 0 0,-34 1 0 0 0,42 1-3 0 0,1-1 0 0 0,-1 2 0 0 0,0-1 0 0 0,0 1 0 0 0,1 0 0 0 0,-1 1 0 0 0,1 0 0 0 0,0 0 0 0 0,0 1 0 0 0,0 0 0 0 0,0 0 0 0 0,-6 5 0 0 0,10-6 0 0 0,1-1 0 0 0,-1 1 0 0 0,0-1 0 0 0,1 1 0 0 0,0 0 0 0 0,0 0 0 0 0,0 0 0 0 0,0 0 0 0 0,0 1 0 0 0,0-1 0 0 0,1 0 0 0 0,0 1 0 0 0,0-1 0 0 0,0 1 0 0 0,0 0 0 0 0,0-1 0 0 0,1 1 0 0 0,-1 0 0 0 0,1-1 0 0 0,0 1 0 0 0,0 0 0 0 0,0-1 0 0 0,1 1 0 0 0,0 0 0 0 0,-1-1 0 0 0,1 1 0 0 0,2 5 0 0 0,1 0-7 0 0,0-1 1 0 0,0 0-1 0 0,1 0 0 0 0,0 0 0 0 0,1-1 0 0 0,-1 1 0 0 0,1-1 0 0 0,1-1 1 0 0,-1 1-1 0 0,1-1 0 0 0,0 0 0 0 0,1-1 0 0 0,15 10 0 0 0,-2-4-12 0 0,1 0 0 0 0,1-1 0 0 0,-1-2-1 0 0,27 7 1 0 0,-8-5 19 0 0,44 3 0 0 0,20 5 0 0 0,-93-16 0 0 0,-9-2 0 0 0,0 0 0 0 0,0 0 0 0 0,-1 1 0 0 0,1 0 0 0 0,0-1 0 0 0,0 1 0 0 0,0 0 0 0 0,-1 0 0 0 0,5 3 0 0 0,-8-3 6 0 0,-1 0 0 0 0,1 0 0 0 0,-1 0 0 0 0,0 0 0 0 0,1 0 0 0 0,-1 0 0 0 0,0 0 0 0 0,0-1-1 0 0,-2 2 1 0 0,1-1-1 0 0,-4 3-5 0 0,-1 0 0 0 0,1 0 0 0 0,0 1 0 0 0,0 0 0 0 0,1 0 0 0 0,0 1 0 0 0,0-1 0 0 0,0 2 0 0 0,0-1 0 0 0,1 0 0 0 0,0 1 0 0 0,1 0 0 0 0,-1 0 0 0 0,1 1 0 0 0,-3 7 0 0 0,6-13 0 0 0,1-1 0 0 0,-1 1 0 0 0,1-1 0 0 0,-1 1 0 0 0,1-1 0 0 0,0 1 0 0 0,-1 0 0 0 0,1-1 0 0 0,0 1 0 0 0,0-1 0 0 0,0 1 0 0 0,0 0 0 0 0,0-1 0 0 0,1 1 0 0 0,-1 0 0 0 0,0-1 0 0 0,1 1 0 0 0,-1-1 0 0 0,1 1 0 0 0,1 2 0 0 0,0-2 0 0 0,0 0 0 0 0,-1 0 0 0 0,1 0 0 0 0,0 0 0 0 0,0 0 0 0 0,1 0 0 0 0,-1 0 0 0 0,0-1 0 0 0,1 1 0 0 0,-1-1 0 0 0,4 2 0 0 0,2 0 0 0 0,0 0 0 0 0,0-1 0 0 0,0 1 0 0 0,1-2 0 0 0,-1 1 0 0 0,18 0 0 0 0,17-4 0 0 0,1-3 0 0 0,54-11 0 0 0,58-7 0 0 0,-125 23 0 0 0,40 4 0 0 0,-66-4 0 0 0,68 3 0 0 0,18 1 0 0 0,136 13 0 0 0,98-2 525 0 0,-63-1 28 0 0,-110-10-155 0 0,195 2 510 0 0,-234-9-908 0 0,204-7 0 0 0,-82 12 28 0 0,21-1 19 0 0,-81-21 234 0 0,-94 8 513 0 0,96 0 0 0 0,-146 12-783 0 0,0-1 0 0 0,-1-1-1 0 0,1-2 1 0 0,-1-1 0 0 0,35-10-1 0 0,-40 6-6 0 0,-19 6 2 0 0,1 0 0 0 0,0 0 0 0 0,0 1 0 0 0,0 0 0 0 0,0 1 0 0 0,0-1 0 0 0,1 1 0 0 0,-1 1 0 0 0,11-1 0 0 0,-16 2-6 0 0,0-1 0 0 0,0 1 0 0 0,0 0 0 0 0,0 0 0 0 0,0 0 0 0 0,-1 0 0 0 0,1 0 0 0 0,0 0 0 0 0,0 0 0 0 0,-1 0 0 0 0,1 1 0 0 0,0-1 0 0 0,-1 1 0 0 0,1-1 0 0 0,-1 1 0 0 0,0-1 0 0 0,0 1 0 0 0,1 0 0 0 0,0 2 0 0 0,1 4 0 0 0,0 0 0 0 0,0 0 0 0 0,3 14 0 0 0,-4-14 0 0 0,0 0 0 0 0,1 0 0 0 0,4 10 0 0 0,0-5 0 0 0,0 0 0 0 0,1 0 0 0 0,1-1 0 0 0,0 0 0 0 0,1 0 0 0 0,0-1 0 0 0,0-1 0 0 0,1 1 0 0 0,25 16 0 0 0,-34-26 63 0 0,-1 1 0 0 0,1-1 0 0 0,0 0 1 0 0,-1 1-1 0 0,1-1 0 0 0,-1 1 0 0 0,1-1 0 0 0,-1 1 0 0 0,0 0 0 0 0,0 0 0 0 0,1-1 0 0 0,-1 1 0 0 0,-1 0 0 0 0,1 0 0 0 0,0 0 1 0 0,1 4-1 0 0,-2-1 83 0 0,1 1 1 0 0,-1-1 0 0 0,0 0 0 0 0,0 1-1 0 0,-2 5 1 0 0,0 24-260 0 0,5-11 113 0 0,-1-4 0 0 0,-1 0 0 0 0,0 0 0 0 0,-1 0 0 0 0,-5 33 0 0 0,-4-2 0 0 0,2 0 0 0 0,0 68 0 0 0,7-103 0 0 0,-1-2 0 0 0,1-1 0 0 0,0 1 0 0 0,1-1 0 0 0,1 1 0 0 0,0-1 0 0 0,0 0 0 0 0,2 0 0 0 0,7 20 0 0 0,-7-23 0 0 0,1 0 0 0 0,1 0 0 0 0,-1-1 0 0 0,2 0 0 0 0,-1 0 0 0 0,15 15 0 0 0,-16-19 0 0 0,1-1 0 0 0,0 1 0 0 0,0-1 0 0 0,0 0 0 0 0,0 0 0 0 0,1-1 0 0 0,0 0 0 0 0,-1 0 0 0 0,1-1 0 0 0,0 0 0 0 0,11 3 0 0 0,-4-4 0 0 0,-1 0 0 0 0,1 0 0 0 0,0-1 0 0 0,0-1 0 0 0,0 0 0 0 0,22-6 0 0 0,-5 2 0 0 0,22-1 0 0 0,-40 6 0 0 0,0-1 0 0 0,1-1 0 0 0,-1 0 0 0 0,0-1 0 0 0,-1 0 0 0 0,1-1 0 0 0,15-7 0 0 0,-25 10 0 0 0,16-10 0 0 0,-18 11 0 0 0,0-1 0 0 0,0 1 0 0 0,0-1 0 0 0,-1 1 0 0 0,1-1 0 0 0,0 1 0 0 0,0-1 0 0 0,-1 0 0 0 0,1 1 0 0 0,0-1 0 0 0,-1 0 0 0 0,1 0 0 0 0,-1 0 0 0 0,1 1 0 0 0,-1-1 0 0 0,1-1 0 0 0,-2 1 0 0 0,-1 0 0 0 0,0 1 0 0 0,0-1 0 0 0,1 1 0 0 0,-1-1 0 0 0,0 1 0 0 0,0 0 0 0 0,0 0 0 0 0,0 0 0 0 0,1 0 0 0 0,-1 0 0 0 0,-3 0 0 0 0,1 1 0 0 0,-205 3 0 0 0,173-4 0 0 0,-69-2 0 0 0,88 1 0 0 0,1-1 0 0 0,0-1 0 0 0,0 0 0 0 0,-20-7 0 0 0,28 7 0 0 0,1 0 0 0 0,0 0 0 0 0,0-1 0 0 0,0 0 0 0 0,1 0 0 0 0,-1-1 0 0 0,-6-5 0 0 0,11 7 0 0 0,-1 0 0 0 0,0 0 0 0 0,0 0 0 0 0,1 0 0 0 0,0 0 0 0 0,-1-1 0 0 0,1 1 0 0 0,1-1 0 0 0,-1 1 0 0 0,0-1 0 0 0,1 0 0 0 0,0 0 0 0 0,0 0 0 0 0,0 0 0 0 0,-1-6 0 0 0,2-16 10 0 0,1-1 0 0 0,2 1 1 0 0,0-1-1 0 0,2 1 0 0 0,8-26 0 0 0,9-69-7 0 0,-20 20-3 0 0,-3 77 0 0 0,1 1 0 0 0,1 0 0 0 0,1-1 0 0 0,8-40 0 0 0,-3 43 0 0 0,11-22 0 0 0,-12 31 0 0 0,-1-1 0 0 0,0 0 0 0 0,-1 0 0 0 0,0 0 0 0 0,-1 0 0 0 0,2-16 0 0 0,-5 23 0 0 0,1-23 0 0 0,-1 28 0 0 0,0 0 0 0 0,0-1 0 0 0,0 1 0 0 0,0 0 0 0 0,0 0 0 0 0,0-1 0 0 0,-1 1 0 0 0,1 0 0 0 0,0 0 0 0 0,-1 0 0 0 0,1 0 0 0 0,-1-1 0 0 0,0 1 0 0 0,1 0 0 0 0,-1 0 0 0 0,0 0 0 0 0,1 0 0 0 0,-3-1 0 0 0,3 2 0 0 0,-1 0 1 0 0,0-1-1 0 0,0 1 0 0 0,0 0 0 0 0,0 0 0 0 0,0 0 1 0 0,0 0-1 0 0,0 0 0 0 0,0 0 0 0 0,0 0 0 0 0,0 1 0 0 0,0-1 1 0 0,0 0-1 0 0,0 0 0 0 0,0 1 0 0 0,0-1 0 0 0,0 1 1 0 0,0-1-1 0 0,0 1 0 0 0,1-1 0 0 0,-1 1 0 0 0,0-1 1 0 0,0 1-1 0 0,0 1 0 0 0,-18 17-446 0 0,3 8-1681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31.8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91 4607 0 0,'7'-23'3130'0'0,"-7"22"-2762"0"0,0 0 0 0 0,1 0 1 0 0,-1-1-1 0 0,0 1 1 0 0,0 0-1 0 0,0 0 0 0 0,0-1 1 0 0,0 1-1 0 0,0 0 1 0 0,0-1-1 0 0,-1 1 0 0 0,1 0 1 0 0,0 0-1 0 0,-1 0 0 0 0,1-1 1 0 0,-2 0-1 0 0,2 2-198 0 0,-1 0-1 0 0,1-1 0 0 0,-1 1 0 0 0,1 0 1 0 0,-1 0-1 0 0,1 0 0 0 0,-1 0 0 0 0,1 1 1 0 0,-1-1-1 0 0,1 0 0 0 0,-1 0 0 0 0,1 0 0 0 0,-1 0 1 0 0,1 0-1 0 0,-1 1 0 0 0,1-1 0 0 0,-1 0 1 0 0,1 0-1 0 0,-1 1 0 0 0,1-1 0 0 0,0 0 1 0 0,-1 1-1 0 0,1-1 0 0 0,-1 0 0 0 0,1 1 1 0 0,0-1-1 0 0,-1 1 0 0 0,-13 14 1224 0 0,13-13-1022 0 0,-5 5 4 0 0,1 0 0 0 0,1 0 0 0 0,-1 0 0 0 0,1 1 0 0 0,-6 15 0 0 0,-11 44 175 0 0,15-45-309 0 0,-2 10 47 0 0,8-29 0 0 0,-3 9-144 0 0,-7 38-5 0 0,8-38 82 0 0,1 0-117 0 0,-1 38-7 0 0,2-38-26 0 0,7 32 57 0 0,-5-30-99 0 0,0-3 198 0 0,4 0-167 0 0,19 35-35 0 0,-23-44-19 0 0,-1 1-1 0 0,1-1 0 0 0,-1 1 1 0 0,1-1-1 0 0,0 0 0 0 0,0 0 1 0 0,0 0-1 0 0,0 0 0 0 0,1 0 1 0 0,-1 0-1 0 0,0 0 0 0 0,1-1 1 0 0,-1 1-1 0 0,1-1 0 0 0,0 0 1 0 0,-1 0-1 0 0,1 0 0 0 0,0 0 1 0 0,0 0-1 0 0,0 0 0 0 0,-1-1 1 0 0,1 0-1 0 0,0 1 0 0 0,0-1 1 0 0,0 0-1 0 0,0 0 0 0 0,0-1 1 0 0,0 1-1 0 0,0 0 0 0 0,0-1 1 0 0,4-1-1 0 0,1-2 27 0 0,0 1 0 0 0,0-1 0 0 0,-1 0 0 0 0,1-1 0 0 0,-1 1 0 0 0,0-1 0 0 0,0-1 0 0 0,8-8 0 0 0,-5 2-27 0 0,0 0 0 0 0,0 0 0 0 0,-2-1 0 0 0,1-1 0 0 0,-2 1 0 0 0,1-1-1 0 0,-2 0 1 0 0,0-1 0 0 0,-1 0 0 0 0,4-15 0 0 0,-3 4-2 0 0,-1 0 0 0 0,-2 0 0 0 0,0 0 0 0 0,-2-1 0 0 0,-2-30 0 0 0,0 46-3 0 0,0 0 0 0 0,-1-1 0 0 0,-1 1 0 0 0,0 0 0 0 0,0 0 0 0 0,-1 0 0 0 0,-9-18 0 0 0,10 25 0 0 0,1 0 0 0 0,-1 0 0 0 0,0 0 0 0 0,0 0 0 0 0,0 1 0 0 0,0 0 0 0 0,-1-1 0 0 0,1 1 0 0 0,-7-4 0 0 0,7 6 0 0 0,0-1 0 0 0,1 1 0 0 0,-1 0 0 0 0,0 0 0 0 0,0 0 0 0 0,0 0 0 0 0,0 0 0 0 0,0 1 0 0 0,0 0 0 0 0,0-1 0 0 0,0 1 0 0 0,0 0 0 0 0,0 0 0 0 0,0 1 0 0 0,0-1 0 0 0,-3 1 0 0 0,0 1 0 0 0,0 0 0 0 0,0 1 0 0 0,0-1 0 0 0,1 1 0 0 0,-1 0 0 0 0,1 0 0 0 0,0 1 0 0 0,0 0 0 0 0,0 0 0 0 0,0 0 0 0 0,-7 9 0 0 0,3-3 0 0 0,1 2 0 0 0,-1-1 0 0 0,2 1 0 0 0,-8 15 0 0 0,3 2 0 0 0,-2 26 0 0 0,10-29-16 0 0,-1 29 0 0 0,7 6-144 0 0,-1-51-58 0 0,0 1 1 0 0,0-1-1 0 0,6 21 0 0 0,-3-15-954 0 0,-2-3-7313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33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229 141 11975 0 0,'-1'-8'507'0'0,"1"5"-407"0"0,-1 0 0 0 0,1-1 0 0 0,-1 1 0 0 0,0 0-1 0 0,1 0 1 0 0,-2 0 0 0 0,1 0 0 0 0,0 0 0 0 0,-3-5 0 0 0,4 8-58 0 0,-1 0 1 0 0,1 0 0 0 0,-1 0-1 0 0,1 0 1 0 0,-1 0 0 0 0,1 0-1 0 0,0 0 1 0 0,-1 0 0 0 0,1 0-1 0 0,-1 1 1 0 0,1-1 0 0 0,0 0-1 0 0,-1 0 1 0 0,1 0 0 0 0,0 0-1 0 0,-1 1 1 0 0,1-1 0 0 0,0 0 0 0 0,-1 0-1 0 0,1 0 1 0 0,0 1 0 0 0,-1-1-1 0 0,1 0 1 0 0,0 1 0 0 0,0-1-1 0 0,-1 0 1 0 0,1 1 0 0 0,0-1-1 0 0,0 0 1 0 0,-1 1 0 0 0,-7 12 776 0 0,-3 6 190 0 0,-17 29 2190 0 0,-41 96 0 0 0,68-141-3054 0 0,-1 6-9 0 0,-8 29-32 0 0,8-29 80 0 0,1 3-97 0 0,0 2-56 0 0,-2 32 262 0 0,5-34-200 0 0,7 36 3 0 0,-8-45-81 0 0,-1 1 0 0 0,1-1 0 0 0,0-1 0 0 0,0 1 0 0 0,0 0 0 0 0,1 0 0 0 0,-1 0 0 0 0,1 0 0 0 0,-1-1 0 0 0,1 1 0 0 0,0-1 0 0 0,0 1 1 0 0,0-1-1 0 0,0 0 0 0 0,1 0 0 0 0,2 2 0 0 0,-3-2-7 0 0,0-1 0 0 0,1 0 0 0 0,-1 0 0 0 0,1 0 0 0 0,-1-1 0 0 0,1 1 0 0 0,-1 0 0 0 0,1-1 0 0 0,0 0 0 0 0,-1 1 0 0 0,1-1 0 0 0,0 0 0 0 0,-1-1 0 0 0,6 0 0 0 0,0-1 9 0 0,1 0 0 0 0,-1-1 0 0 0,0 0 0 0 0,0-1 0 0 0,-1 0 0 0 0,1 0-1 0 0,-1-1 1 0 0,13-9 0 0 0,-6 1 0 0 0,-1 1-1 0 0,-1-2 0 0 0,0 0 1 0 0,-1 0-1 0 0,0-1 1 0 0,-1 0-1 0 0,-1-1 1 0 0,0 0-1 0 0,-1-1 1 0 0,7-22-1 0 0,-8 20-16 0 0,-1-1 1 0 0,-2 0-1 0 0,0-1 0 0 0,-1 1 1 0 0,0 0-1 0 0,-2-1 0 0 0,-1 0 1 0 0,-4-39-1 0 0,3 53 0 0 0,0-1 0 0 0,-1 1 0 0 0,0-1 0 0 0,0 1 0 0 0,-1 0 0 0 0,0 0 0 0 0,0 0 0 0 0,-1 0 0 0 0,0 0 0 0 0,0 1 0 0 0,-6-7 0 0 0,8 10 0 0 0,-1 0 0 0 0,-1 0 0 0 0,1 0 0 0 0,0 1 0 0 0,0-1 0 0 0,-1 1 0 0 0,0 0 0 0 0,1 0 0 0 0,-1 0 0 0 0,0 1 0 0 0,0-1 0 0 0,0 1 0 0 0,0 0 0 0 0,0 0 0 0 0,0 0 0 0 0,0 1 0 0 0,-1-1 0 0 0,1 1 0 0 0,0 0 0 0 0,0 0 0 0 0,-8 2 0 0 0,1 0 1 0 0,0 1-1 0 0,0 0 1 0 0,1 1 0 0 0,-1 0-1 0 0,1 0 1 0 0,0 1-1 0 0,0 1 1 0 0,1 0 0 0 0,-1 0-1 0 0,1 1 1 0 0,-15 14 0 0 0,9-5-20 0 0,0 0 0 0 0,1 1 1 0 0,1 0-1 0 0,-20 35 1 0 0,26-34-158 0 0,-8 30-43 0 0,14-45-6 0 0,0 0-1 0 0,1 0 1 0 0,-1 0-1 0 0,1 0 1 0 0,-1 0-1 0 0,1 0 1 0 0,0 3-1 0 0,-2 70-7898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35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29 1375 0 0,'-3'0'-33'0'0,"0"0"402"0"0,-1-1 0 0 0,0 2 0 0 0,0-1 0 0 0,1 0 0 0 0,-1 1 1 0 0,-7 2-1 0 0,10-3-149 0 0,0 1 1 0 0,0-1 0 0 0,1 1 0 0 0,-1 0-1 0 0,0-1 1 0 0,0 1 0 0 0,0 0 0 0 0,1 0-1 0 0,-1 0 1 0 0,0-1 0 0 0,1 1 0 0 0,-1 0-1 0 0,0 0 1 0 0,1 0 0 0 0,0 0 0 0 0,-1 0-1 0 0,1 0 1 0 0,-1 0 0 0 0,1 0 0 0 0,0 1-1 0 0,0-1 1 0 0,0 0 0 0 0,0 0 0 0 0,0 0 0 0 0,0 0-1 0 0,0 2 1 0 0,0-2-104 0 0,0-1 1 0 0,0 1-1 0 0,0-1 0 0 0,0 1 0 0 0,0-1 1 0 0,0 1-1 0 0,0 0 0 0 0,0-1 0 0 0,0 1 1 0 0,0-1-1 0 0,1 1 0 0 0,-1-1 0 0 0,0 1 0 0 0,0-1 1 0 0,1 1-1 0 0,-1-1 0 0 0,0 1 0 0 0,1-1 1 0 0,-1 1-1 0 0,0-1 0 0 0,1 0 0 0 0,-1 1 1 0 0,1-1-1 0 0,-1 0 0 0 0,0 1 0 0 0,1-1 1 0 0,-1 0-1 0 0,1 1 0 0 0,-1-1 0 0 0,1 0 1 0 0,0 1-1 0 0,1-1 3 0 0,-1 0-1 0 0,1 0 1 0 0,0 0 0 0 0,-1 0-1 0 0,1 0 1 0 0,-1-1 0 0 0,1 1-1 0 0,-1 0 1 0 0,1-1 0 0 0,-1 1-1 0 0,3-2 1 0 0,-1 1-70 0 0,-1 0 1 0 0,0 0-1 0 0,0 0 0 0 0,0 0 1 0 0,1 0-1 0 0,-1-1 0 0 0,0 1 1 0 0,-1-1-1 0 0,1 0 0 0 0,0 1 1 0 0,0-1-1 0 0,-1 0 1 0 0,1 0-1 0 0,-1 0 0 0 0,0 0 1 0 0,2-3-1 0 0,-3 4 7 0 0,1-1 0 0 0,-1 1 1 0 0,0 0-1 0 0,0-1 0 0 0,0 1 0 0 0,0 0 1 0 0,0-1-1 0 0,0 1 0 0 0,0-1 0 0 0,0 1 1 0 0,-1 0-1 0 0,1-1 0 0 0,-1 1 0 0 0,1 0 1 0 0,-1-1-1 0 0,1 1 0 0 0,-1 0 0 0 0,1 0 0 0 0,-1-1 1 0 0,0 1-1 0 0,0 0 0 0 0,0 0 0 0 0,-2-2 1 0 0,1 2-5 0 0,1 0 0 0 0,-1 0 0 0 0,0 0 0 0 0,0 0 0 0 0,0 1 1 0 0,-1-1-1 0 0,1 0 0 0 0,0 1 0 0 0,0 0 0 0 0,0-1 0 0 0,0 1 0 0 0,-1 0 1 0 0,1 0-1 0 0,-2 0 0 0 0,-1 1 65 0 0,0-1 0 0 0,1 1 0 0 0,-1 0 1 0 0,0 0-1 0 0,0 0 0 0 0,1 1 0 0 0,-1 0 0 0 0,1 0 0 0 0,0 0 1 0 0,-1 0-1 0 0,1 1 0 0 0,0-1 0 0 0,-7 7 0 0 0,10-8-64 0 0,0 0 1 0 0,1 0-1 0 0,-1 0 0 0 0,0 0 0 0 0,0 0 1 0 0,1 0-1 0 0,-1 1 0 0 0,0-1 0 0 0,1 0 1 0 0,-1 0-1 0 0,1 1 0 0 0,0-1 0 0 0,-1 0 1 0 0,1 1-1 0 0,0-1 0 0 0,0 0 0 0 0,0 1 0 0 0,0-1 1 0 0,0 0-1 0 0,0 1 0 0 0,0-1 0 0 0,0 1 1 0 0,1 1-1 0 0,0-1 0 0 0,0 0 0 0 0,0-1 1 0 0,0 1-1 0 0,0 0 0 0 0,1 0 0 0 0,-1-1 1 0 0,1 1-1 0 0,-1 0 0 0 0,1-1 0 0 0,-1 0 0 0 0,1 1 1 0 0,0-1-1 0 0,3 2 0 0 0,-1-1-17 0 0,0 0-1 0 0,0 0 1 0 0,0 0-1 0 0,1-1 1 0 0,-1 0-1 0 0,0 1 1 0 0,1-2 0 0 0,-1 1-1 0 0,1 0 1 0 0,-1-1-1 0 0,1 0 1 0 0,-1 0-1 0 0,1 0 1 0 0,5-1-1 0 0,-8 0-35 0 0,0 0-1 0 0,1 0 1 0 0,-1 0-1 0 0,0 0 0 0 0,0-1 1 0 0,1 1-1 0 0,-1-1 0 0 0,0 1 1 0 0,0-1-1 0 0,-1 0 0 0 0,1 0 1 0 0,0 1-1 0 0,-1-1 0 0 0,1 0 1 0 0,-1-1-1 0 0,1 1 0 0 0,-1 0 1 0 0,0 0-1 0 0,0-1 0 0 0,1-3 1 0 0,-1 4 1 0 0,-1 1-1 0 0,0 0 1 0 0,0-1 0 0 0,0 1 0 0 0,0-1 0 0 0,0 1-1 0 0,0-1 1 0 0,0 1 0 0 0,0-1 0 0 0,0 1 0 0 0,-1-1 0 0 0,1 1-1 0 0,-1-1 1 0 0,1 1 0 0 0,-1 0 0 0 0,1-1 0 0 0,-1 1 0 0 0,0 0-1 0 0,0 0 1 0 0,1-1 0 0 0,-1 1 0 0 0,0 0 0 0 0,0 0-1 0 0,0 0 1 0 0,-1 0 0 0 0,1 0 0 0 0,0 0 0 0 0,0 0 0 0 0,0 1-1 0 0,-1-1 1 0 0,1 0 0 0 0,0 1 0 0 0,-1-1 0 0 0,1 0-1 0 0,-1 1 1 0 0,-1-1 0 0 0,-2 0-3 0 0,1 1 1 0 0,0-1-1 0 0,0 1 0 0 0,-1 0 0 0 0,1 0 0 0 0,0 1 1 0 0,-1-1-1 0 0,1 1 0 0 0,0 0 0 0 0,0 0 1 0 0,-1 0-1 0 0,1 0 0 0 0,0 1 0 0 0,0 0 0 0 0,0 0 1 0 0,1 0-1 0 0,-7 4 0 0 0,9-5 6 0 0,-1 0 0 0 0,0 1-1 0 0,0-1 1 0 0,1 0 0 0 0,-1 1-1 0 0,1-1 1 0 0,-1 1 0 0 0,1 0-1 0 0,0-1 1 0 0,-1 1 0 0 0,1 0 0 0 0,0 0-1 0 0,0 0 1 0 0,0 0 0 0 0,1-1-1 0 0,-1 2 1 0 0,0-1 0 0 0,1 0-1 0 0,-1 0 1 0 0,1 0 0 0 0,0 0 0 0 0,-1 0-1 0 0,1 0 1 0 0,0 0 0 0 0,1 1-1 0 0,-1-1 1 0 0,0 0 0 0 0,0 0 0 0 0,1 0-1 0 0,-1 0 1 0 0,1 0 0 0 0,0 0-1 0 0,0 0 1 0 0,0 0 0 0 0,0 0-1 0 0,1 2 1 0 0,0-1 10 0 0,1-1 0 0 0,-1 0 0 0 0,0 0 0 0 0,0 0 1 0 0,1 0-1 0 0,-1 0 0 0 0,1-1 0 0 0,0 1 0 0 0,0-1 0 0 0,-1 1 0 0 0,1-1 0 0 0,0 0 0 0 0,0 0 0 0 0,0 0 0 0 0,0-1 0 0 0,0 1 0 0 0,6-1 1 0 0,-7 1-15 0 0,0-1 1 0 0,0 0 0 0 0,0 0-1 0 0,0 0 1 0 0,0 0 0 0 0,0 0-1 0 0,0-1 1 0 0,0 1 0 0 0,0-1-1 0 0,0 1 1 0 0,0-1 0 0 0,-1 0-1 0 0,1 1 1 0 0,0-1 0 0 0,0 0-1 0 0,-1 0 1 0 0,1 0 0 0 0,0-1-1 0 0,-1 1 1 0 0,1 0 0 0 0,-1 0-1 0 0,0-1 1 0 0,1 1 0 0 0,-1-1-1 0 0,0 0 1 0 0,0 1 0 0 0,0-1-1 0 0,1-3 1 0 0,-1 3 3 0 0,-1 0 0 0 0,0 0 0 0 0,0 0-1 0 0,0 0 1 0 0,0 0 0 0 0,0 0 0 0 0,0 0-1 0 0,-1 0 1 0 0,1 0 0 0 0,-1 0 0 0 0,1 0 0 0 0,-1 0-1 0 0,0 0 1 0 0,0 0 0 0 0,0 0 0 0 0,0 0 0 0 0,0 1-1 0 0,0-1 1 0 0,0 0 0 0 0,-1 1 0 0 0,1-1 0 0 0,0 1-1 0 0,-1-1 1 0 0,0 1 0 0 0,1 0 0 0 0,-1-1-1 0 0,0 1 1 0 0,-3-2 0 0 0,3 2-70 0 0,1 0-1 0 0,-1 0 1 0 0,0 0-1 0 0,0 0 0 0 0,1 1 1 0 0,-1-1-1 0 0,0 0 1 0 0,0 1-1 0 0,0-1 1 0 0,0 1-1 0 0,0 0 1 0 0,0-1-1 0 0,0 1 1 0 0,0 0-1 0 0,0 0 1 0 0,0 1-1 0 0,0-1 1 0 0,0 0-1 0 0,0 1 1 0 0,0-1-1 0 0,0 1 1 0 0,0-1-1 0 0,0 1 1 0 0,0 0-1 0 0,1 0 1 0 0,-1 0-1 0 0,0 0 1 0 0,1 0-1 0 0,-4 3 1 0 0,1 1-1293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36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48 3223 0 0,'-15'-6'6509'0'0,"25"6"-4480"0"0,67-5 4520 0 0,39-12-3552 0 0,-6 1-1797 0 0,-102 15-1133 0 0,17-1 82 0 0,-24 2-138 0 0,1 0 0 0 0,-1 0-1 0 0,0 0 1 0 0,0 0 0 0 0,1 0 0 0 0,-1 0-1 0 0,0 0 1 0 0,0 1 0 0 0,1-1 0 0 0,-1 0-1 0 0,0 1 1 0 0,0-1 0 0 0,0 1 0 0 0,3 1-1 0 0,-4-1-6 0 0,0-1 0 0 0,0 1-1 0 0,0-1 1 0 0,0 1-1 0 0,0-1 1 0 0,0 1-1 0 0,0-1 1 0 0,0 1-1 0 0,0-1 1 0 0,0 1 0 0 0,0-1-1 0 0,0 1 1 0 0,0-1-1 0 0,0 1 1 0 0,0-1-1 0 0,0 1 1 0 0,-1-1-1 0 0,1 1 1 0 0,0-1-1 0 0,0 1 1 0 0,-1-1 0 0 0,1 1-1 0 0,0-1 1 0 0,-1 0-1 0 0,1 1 1 0 0,0-1-1 0 0,-1 1 1 0 0,1-1-1 0 0,0 0 1 0 0,-1 1-1 0 0,1-1 1 0 0,-1 0 0 0 0,-17 14 84 0 0,17-13-83 0 0,-83 54 118 0 0,-22 17 163 0 0,91-60-254 0 0,0 0-1 0 0,1 1 1 0 0,0 1 0 0 0,-18 25 0 0 0,29-34-13 0 0,0-1 1 0 0,0 1-1 0 0,0-1 0 0 0,1 1 1 0 0,0 0-1 0 0,0 0 0 0 0,0 0 0 0 0,1 0 1 0 0,0 0-1 0 0,-1 10 0 0 0,2-13-11 0 0,-1 0 0 0 0,2 0 1 0 0,-1-1-1 0 0,0 1 0 0 0,0 0 0 0 0,1 0 0 0 0,-1 0 0 0 0,1 0 0 0 0,-1 0 0 0 0,1 0 1 0 0,0-1-1 0 0,0 1 0 0 0,0 0 0 0 0,0 0 0 0 0,0-1 0 0 0,0 1 0 0 0,0-1 0 0 0,0 1 1 0 0,1-1-1 0 0,-1 1 0 0 0,1-1 0 0 0,-1 0 0 0 0,1 0 0 0 0,-1 0 0 0 0,1 0 0 0 0,0 0 1 0 0,-1 0-1 0 0,1 0 0 0 0,0 0 0 0 0,0-1 0 0 0,3 1 0 0 0,10 3 80 0 0,1-1 0 0 0,-1-1 1 0 0,1-1-1 0 0,0 0 0 0 0,0-1 0 0 0,0-1 0 0 0,17-3 0 0 0,109-25-728 0 0,-139 28 281 0 0,5-1-120 0 0,-8 2 405 0 0,1 0-1 0 0,-1 0 0 0 0,0 0 0 0 0,0 0 0 0 0,0 0 1 0 0,0 0-1 0 0,0 0 0 0 0,0 0 0 0 0,0 0 0 0 0,0 0 1 0 0,0 0-1 0 0,0 0 0 0 0,0 0 0 0 0,1-1 1 0 0,-1 1-1 0 0,0 0 0 0 0,0 0 0 0 0,0 0 0 0 0,0 0 1 0 0,0 0-1 0 0,0 0 0 0 0,0 0 0 0 0,0 0 1 0 0,0 0-1 0 0,0 0 0 0 0,0-1 0 0 0,0 1 0 0 0,0 0 1 0 0,0 0-1 0 0,0 0 0 0 0,0 0 0 0 0,0 0 0 0 0,0 0 1 0 0,0 0-1 0 0,0 0 0 0 0,0 0 0 0 0,0-1 1 0 0,0 1-1 0 0,0 0 0 0 0,0 0 0 0 0,0 0 0 0 0,0 0 1 0 0,0 0-1 0 0,0 0 0 0 0,0 0 0 0 0,0 0 1 0 0,0 0-1 0 0,0 0 0 0 0,-1 0 0 0 0,1-1 0 0 0,0 1 1 0 0,0 0-1 0 0,0 0 0 0 0,0 0 0 0 0,0 0 0 0 0,0 0 1 0 0,0 0-1 0 0,0 0 0 0 0,0 0 0 0 0,-1 0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3T06:27:19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254 165 3223 0 0,'32'-30'4576'0'0,"45"-32"-1"0"0,-68 48 1615 0 0,-18 17-4913 0 0,-22 12-694 0 0,0 2 1 0 0,2 1 0 0 0,0 1-1 0 0,-38 35 1 0 0,56-45-575 0 0,-10 8 130 0 0,-27 30-1 0 0,43-42-119 0 0,1 1 0 0 0,0-1 0 0 0,0 1 0 0 0,0 0-1 0 0,0 0 1 0 0,1 0 0 0 0,0 0 0 0 0,1 1 0 0 0,-1-1 0 0 0,1 1-1 0 0,-1 7 1 0 0,2-13-14 0 0,1 1 1 0 0,0-1-1 0 0,0 0 0 0 0,0 0 0 0 0,0 0 0 0 0,0 0 0 0 0,0 0 1 0 0,0 0-1 0 0,0 1 0 0 0,0-1 0 0 0,0 0 0 0 0,0 0 1 0 0,1 0-1 0 0,-1 0 0 0 0,0 0 0 0 0,1 0 0 0 0,-1 0 1 0 0,1 0-1 0 0,0 0 0 0 0,-1 0 0 0 0,1 0 0 0 0,0 0 1 0 0,-1 0-1 0 0,1 0 0 0 0,0-1 0 0 0,0 1 0 0 0,0 0 0 0 0,0 0 1 0 0,0-1-1 0 0,-1 1 0 0 0,1-1 0 0 0,0 1 0 0 0,1-1 1 0 0,-1 1-1 0 0,0-1 0 0 0,0 0 0 0 0,0 1 0 0 0,0-1 1 0 0,0 0-1 0 0,2 0 0 0 0,5 1 60 0 0,0-1 0 0 0,0-1 1 0 0,-1 1-1 0 0,17-4 0 0 0,-4 1-7 0 0,51-6 41 0 0,90-4 85 0 0,-18 13 184 0 0,-136 3-368 0 0,-4-2 0 0 0,-2-9 0 0 0,-1 7 0 0 0,0 1 0 0 0,0 0 0 0 0,0 0 0 0 0,0 0 0 0 0,0-1 0 0 0,0 1 0 0 0,0 0 0 0 0,0 0 0 0 0,0 0 0 0 0,0-1 0 0 0,0 1 0 0 0,-1 0 0 0 0,1 0 0 0 0,0 0 0 0 0,0 0 0 0 0,0 0 0 0 0,0-1 0 0 0,0 1 0 0 0,-1 0 0 0 0,1 0 0 0 0,0 0 0 0 0,0 0 0 0 0,0 0 0 0 0,0 0 0 0 0,-1 0 0 0 0,1-1 0 0 0,0 1 0 0 0,0 0 0 0 0,0 0 0 0 0,-1 0 0 0 0,1 0 0 0 0,0 0 0 0 0,0 0 0 0 0,0 0 0 0 0,-1 0 0 0 0,1 0 0 0 0,0 0 0 0 0,0 0 0 0 0,0 0 0 0 0,-1 0 0 0 0,1 0 0 0 0,0 0 0 0 0,0 1 0 0 0,0-1 0 0 0,-1 0 0 0 0,1 0 0 0 0,0 0 0 0 0,0 0 0 0 0,-12 6 0 0 0,10-5 0 0 0,-19 8 0 0 0,7-2 0 0 0,-1-1 0 0 0,-1 0 0 0 0,-26 5 0 0 0,20-8 0 0 0,1-1 0 0 0,-41-2 0 0 0,25-1 0 0 0,-5 5 0 0 0,33-3 0 0 0,0 0 0 0 0,-1 0 0 0 0,1-1 0 0 0,0 0 0 0 0,-14-3 0 0 0,5 0 0 0 0,-1 1 0 0 0,-27 1 0 0 0,46 1 0 0 0,0 0 0 0 0,0 0 0 0 0,-1 0 0 0 0,1 0 0 0 0,0 0 0 0 0,0 0 0 0 0,-1 0 0 0 0,1 0 0 0 0,0 0 0 0 0,0 0 0 0 0,-1 0 0 0 0,1 0 0 0 0,0 0 0 0 0,0-1 0 0 0,-1 1 0 0 0,1 0 0 0 0,0 0 0 0 0,0 0 0 0 0,0 0 0 0 0,-1 0 0 0 0,1 0 0 0 0,0-1 0 0 0,0 1 0 0 0,0 0 0 0 0,-1 0 0 0 0,1 0 0 0 0,0-1 0 0 0,0 1 0 0 0,0 0 0 0 0,0 0 0 0 0,0 0 0 0 0,-1-1 0 0 0,1 1 0 0 0,0 0 0 0 0,0 0 0 0 0,0-1 0 0 0,4-10 0 0 0,13-11 0 0 0,-15 21 0 0 0,24-25 0 0 0,1 1 0 0 0,2 2 0 0 0,53-34 0 0 0,-40 29 0 0 0,39-35 0 0 0,-73 56 0 0 0,0 0 0 0 0,0-1 0 0 0,-1 0 0 0 0,1-1 0 0 0,-2 1 0 0 0,1-1 0 0 0,-2-1 0 0 0,1 1 0 0 0,-1-1 0 0 0,0 0 0 0 0,3-11 0 0 0,-8 21 0 0 0,0-1 0 0 0,0 1 0 0 0,0 0 0 0 0,0 0 0 0 0,0 0 0 0 0,0 0 0 0 0,0 0 0 0 0,0-1 0 0 0,0 1 0 0 0,0 0 0 0 0,0 0 0 0 0,0 0 0 0 0,0 0 0 0 0,0 0 0 0 0,0-1 0 0 0,0 1 0 0 0,0 0 0 0 0,0 0 0 0 0,0 0 0 0 0,0 0 0 0 0,0 0 0 0 0,0-1 0 0 0,0 1 0 0 0,0 0 0 0 0,0 0 0 0 0,0 0 0 0 0,-1 0 0 0 0,1 0 0 0 0,0 0 0 0 0,0 0 0 0 0,0-1 0 0 0,0 1 0 0 0,0 0 0 0 0,0 0 0 0 0,0 0 0 0 0,-1 0 0 0 0,1 0 0 0 0,0 0 0 0 0,0 0 0 0 0,0 0 0 0 0,0 0 0 0 0,0 0 0 0 0,0 0 0 0 0,-1 0 0 0 0,1 0 0 0 0,0 0 0 0 0,0 0 0 0 0,0 0 0 0 0,-1 0 0 0 0,-10 3 0 0 0,-10 9 0 0 0,-107 79 0 0 0,76-56 0 0 0,-58 39 0 0 0,88-56 0 0 0,0 0 0 0 0,-33 37 0 0 0,45-45 0 0 0,8-9 0 0 0,0 1 0 0 0,0 0 0 0 0,0-1 0 0 0,1 1 0 0 0,-1 0 0 0 0,0 0 0 0 0,1 0 0 0 0,0 0 0 0 0,-1 0 0 0 0,1 1 0 0 0,0-1 0 0 0,0 0 0 0 0,0 1 0 0 0,0-1 0 0 0,0 3 0 0 0,1-4 0 0 0,0-1 0 0 0,0 0 0 0 0,0 0 0 0 0,1 0 0 0 0,-1 1 0 0 0,0-1 0 0 0,0 0 0 0 0,0 0 0 0 0,0 0 0 0 0,1 1 0 0 0,-1-1 0 0 0,0 0 0 0 0,0 0 0 0 0,0 0 0 0 0,1 0 0 0 0,-1 0 0 0 0,0 0 0 0 0,0 0 0 0 0,1 1 0 0 0,-1-1 0 0 0,0 0 0 0 0,0 0 0 0 0,1 0 0 0 0,-1 0 0 0 0,0 0 0 0 0,0 0 0 0 0,1 0 0 0 0,-1 0 0 0 0,0 0 0 0 0,0 0 0 0 0,1 0 0 0 0,-1 0 0 0 0,0-1 0 0 0,0 1 0 0 0,1 0 0 0 0,-1 0 0 0 0,0 0 0 0 0,14-4 0 0 0,-11 3 0 0 0,12-3 0 0 0,1 2 0 0 0,0 0 0 0 0,0 0 0 0 0,29 2 0 0 0,-35 0 0 0 0,0 0 0 0 0,0-1 0 0 0,-1 0 0 0 0,1-1 0 0 0,12-3 0 0 0,-14 2 0 0 0,1 1 0 0 0,-1 1 0 0 0,1-1 0 0 0,0 1 0 0 0,-1 1 0 0 0,16 0 0 0 0,-5 3 0 0 0,-12-1 0 0 0,0-1 0 0 0,-1 0 0 0 0,1 0 0 0 0,0-1 0 0 0,0 0 0 0 0,0 0 0 0 0,-1-1 0 0 0,1 0 0 0 0,9-2 0 0 0,-15 2-56 0 0,0 1 0 0 0,0 0 0 0 0,0-1 0 0 0,0 1 0 0 0,0 0 0 0 0,0 0-1 0 0,0-1 1 0 0,0 1 0 0 0,0 0 0 0 0,0 0 0 0 0,0 0 0 0 0,0 0 0 0 0,0 0 0 0 0,0 0 0 0 0,0 1 0 0 0,0-1 0 0 0,0 0-1 0 0,-1 0 1 0 0,1 1 0 0 0,0-1 0 0 0,0 1 0 0 0,0-1 0 0 0,0 0 0 0 0,0 1 0 0 0,0 0 0 0 0,-1-1 0 0 0,1 1-1 0 0,0-1 1 0 0,0 1 0 0 0,-1 0 0 0 0,1 0 0 0 0,-1-1 0 0 0,1 1 0 0 0,0 2 0 0 0,1 1-624 0 0,-1 0 0 0 0,0 0 0 0 0,-1 0 0 0 0,1 1 0 0 0,-1-1 0 0 0,1 0 0 0 0,-2 5 1 0 0,1 2-6679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36.4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1 147 6447 0 0,'0'0'122'0'0,"0"0"0"0"0,0 0 0 0 0,0 0 0 0 0,0-1 0 0 0,0 1 0 0 0,0 0 0 0 0,0 0 0 0 0,0-1 0 0 0,0 1 0 0 0,0 0-1 0 0,0 0 1 0 0,0 0 0 0 0,0-1 0 0 0,0 1 0 0 0,0 0 0 0 0,0 0 0 0 0,0 0 0 0 0,0-1 0 0 0,0 1 0 0 0,0 0 0 0 0,0 0 0 0 0,0 0-1 0 0,1-1 1 0 0,-1 1 0 0 0,0 0 0 0 0,0 0 0 0 0,0 0 0 0 0,0 0 0 0 0,0-1 0 0 0,0 1 0 0 0,1 0 0 0 0,-1 0 0 0 0,0 0 0 0 0,0 0 0 0 0,0 0-1 0 0,1 0 1 0 0,-1-1 0 0 0,14-7 2281 0 0,15-6-351 0 0,124-39 3955 0 0,84-6-5369 0 0,-218 56-2315 0 0,0 0-5699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43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62 3679 0 0,'-9'-10'2094'0'0,"9"10"-2013"0"0,0 0 1 0 0,-1 0-1 0 0,1 0 1 0 0,0 0 0 0 0,0-1-1 0 0,0 1 1 0 0,0 0 0 0 0,0 0-1 0 0,0 0 1 0 0,-1 0-1 0 0,1 0 1 0 0,0 0 0 0 0,0-1-1 0 0,0 1 1 0 0,-1 0-1 0 0,1 0 1 0 0,0 0 0 0 0,0 0-1 0 0,0 0 1 0 0,-1 0 0 0 0,1 0-1 0 0,0 0 1 0 0,0 0-1 0 0,0 0 1 0 0,-1 0 0 0 0,1 0-1 0 0,0 0 1 0 0,0 0 0 0 0,0 0-1 0 0,-1 0 1 0 0,1 0-1 0 0,0 0 1 0 0,0 0 0 0 0,0 0-1 0 0,-1 0 1 0 0,1 0 0 0 0,0 1-1 0 0,0-1 1 0 0,0 0-1 0 0,0 0 1 0 0,-1 0 0 0 0,1 0-1 0 0,0 0 1 0 0,0 1 0 0 0,0-1-1 0 0,0 0 1 0 0,0 0-1 0 0,-1 0 1 0 0,1 0 0 0 0,0 1-1 0 0,0-1 1 0 0,0 0-1 0 0,0 0 1 0 0,0 0 0 0 0,0 1-1 0 0,0 1 213 0 0,0 5 594 0 0,0 1 0 0 0,0-1 1 0 0,1 1-1 0 0,0-1 0 0 0,4 14 0 0 0,-5-19-795 0 0,1-1 1 0 0,0 0-1 0 0,0 1 0 0 0,0-1 1 0 0,0 0-1 0 0,0 0 0 0 0,0 0 1 0 0,0 0-1 0 0,0 0 0 0 0,0 0 1 0 0,0 0-1 0 0,1 0 0 0 0,-1 0 1 0 0,0 0-1 0 0,1-1 0 0 0,-1 1 1 0 0,0-1-1 0 0,1 1 1 0 0,-1-1-1 0 0,1 1 0 0 0,-1-1 1 0 0,3 0-1 0 0,-3 1-68 0 0,1-1 1 0 0,-1 0-1 0 0,0 0 1 0 0,0 0-1 0 0,0 0 1 0 0,0 0-1 0 0,0 0 1 0 0,0 0-1 0 0,0-1 1 0 0,0 1-1 0 0,0 0 1 0 0,0-1-1 0 0,0 1 1 0 0,0 0-1 0 0,0-1 1 0 0,0 1-1 0 0,0-1 1 0 0,0 0-1 0 0,0 1 1 0 0,0-1-1 0 0,0 0 1 0 0,-1 1-1 0 0,1-1 1 0 0,0 0-1 0 0,0 0 0 0 0,-1 0 1 0 0,1 0-1 0 0,-1 1 1 0 0,1-1-1 0 0,-1 0 1 0 0,1 0-1 0 0,0-2 1 0 0,-1 2-20 0 0,-1 0 1 0 0,1 0-1 0 0,0-1 0 0 0,0 1 1 0 0,-1 0-1 0 0,1 0 0 0 0,-1 0 1 0 0,1 0-1 0 0,-1 0 0 0 0,1 0 1 0 0,-1 0-1 0 0,0 0 0 0 0,0 0 1 0 0,1 0-1 0 0,-1 0 0 0 0,0 0 1 0 0,0 0-1 0 0,0 1 0 0 0,0-1 1 0 0,0 0-1 0 0,0 1 0 0 0,-1-2 1 0 0,-25-12 120 0 0,22 12-58 0 0,0 1-1 0 0,-1 0 1 0 0,1 0-1 0 0,0 1 1 0 0,-1-1-1 0 0,1 1 1 0 0,0 0-1 0 0,-1 1 1 0 0,-8 1-1 0 0,11-2-24 0 0,0 1 0 0 0,0 0-1 0 0,0 0 1 0 0,0 0 0 0 0,0 0 0 0 0,1 0-1 0 0,-1 1 1 0 0,0-1 0 0 0,1 1 0 0 0,-1 0-1 0 0,1 0 1 0 0,-1 0 0 0 0,1 0-1 0 0,0 0 1 0 0,0 0 0 0 0,0 0 0 0 0,0 1-1 0 0,-2 4 1 0 0,3-6-31 0 0,1-1-1 0 0,0 1 1 0 0,-1 0 0 0 0,1 0-1 0 0,0 0 1 0 0,0 0-1 0 0,-1-1 1 0 0,1 1 0 0 0,0 0-1 0 0,0 0 1 0 0,0 0-1 0 0,0 0 1 0 0,0 0-1 0 0,0 0 1 0 0,1 0 0 0 0,-1-1-1 0 0,0 1 1 0 0,0 0-1 0 0,1 0 1 0 0,-1 0 0 0 0,0 0-1 0 0,1-1 1 0 0,-1 1-1 0 0,1 0 1 0 0,-1 0 0 0 0,1-1-1 0 0,-1 1 1 0 0,1 0-1 0 0,0-1 1 0 0,-1 1 0 0 0,1-1-1 0 0,0 1 1 0 0,-1-1-1 0 0,1 1 1 0 0,0-1-1 0 0,0 1 1 0 0,0-1 0 0 0,-1 1-1 0 0,1-1 1 0 0,0 0-1 0 0,0 0 1 0 0,0 0 0 0 0,1 1-1 0 0,1 0 38 0 0,1 0-1 0 0,0-1 0 0 0,-1 1 1 0 0,1 0-1 0 0,-1-1 1 0 0,1 0-1 0 0,0 0 0 0 0,-1 0 1 0 0,6-1-1 0 0,-5 0-45 0 0,-1 0 1 0 0,0 0-1 0 0,0-1 0 0 0,0 1 0 0 0,0-1 1 0 0,0 1-1 0 0,0-1 0 0 0,-1 0 0 0 0,1 0 1 0 0,-1 0-1 0 0,1 0 0 0 0,-1-1 0 0 0,0 1 1 0 0,0-1-1 0 0,4-4 0 0 0,-6 6-2 0 0,1-1 0 0 0,-1 1 0 0 0,1-1 0 0 0,-1 1 0 0 0,1-1 0 0 0,-1 1 0 0 0,0-1 0 0 0,0 1 0 0 0,1-1 0 0 0,-1 0 0 0 0,0 1-1 0 0,-1-1 1 0 0,1 1 0 0 0,0-1 0 0 0,0 1 0 0 0,-1-1 0 0 0,1 0 0 0 0,-1 1 0 0 0,1 0 0 0 0,-1-1 0 0 0,0 1 0 0 0,1-1 0 0 0,-1 1 0 0 0,0 0 0 0 0,0-1 0 0 0,0 1 0 0 0,0 0 0 0 0,0 0 0 0 0,0 0-1 0 0,0 0 1 0 0,-1 0 0 0 0,1 0 0 0 0,0 0 0 0 0,-3-1 0 0 0,1 0-3 0 0,0 1 0 0 0,0-1 0 0 0,0 1 0 0 0,-1-1 0 0 0,1 1 0 0 0,-1 0 0 0 0,1 1 0 0 0,-1-1 0 0 0,1 0 0 0 0,-1 1 0 0 0,1 0 0 0 0,-1 0 0 0 0,1 0 0 0 0,-6 1 0 0 0,8-1 18 0 0,0 0-1 0 0,-1 0 1 0 0,1 1-1 0 0,-1-1 1 0 0,1 0-1 0 0,0 1 1 0 0,-1-1 0 0 0,1 1-1 0 0,0 0 1 0 0,-1-1-1 0 0,1 1 1 0 0,0 0-1 0 0,0 0 1 0 0,-1 0-1 0 0,1-1 1 0 0,0 1-1 0 0,0 0 1 0 0,0 1-1 0 0,0-1 1 0 0,0 0-1 0 0,1 0 1 0 0,-1 0-1 0 0,0 1 1 0 0,1-1 0 0 0,-1 0-1 0 0,0 1 1 0 0,1-1-1 0 0,-1 0 1 0 0,1 1-1 0 0,0-1 1 0 0,0 1-1 0 0,-1-1 1 0 0,1 0-1 0 0,0 1 1 0 0,0-1-1 0 0,0 1 1 0 0,1 1-1 0 0,-1-2-7 0 0,0 1 0 0 0,1 0-1 0 0,-1-1 1 0 0,1 1-1 0 0,-1-1 1 0 0,1 1 0 0 0,0-1-1 0 0,-1 1 1 0 0,1-1-1 0 0,0 1 1 0 0,0-1-1 0 0,0 0 1 0 0,0 1 0 0 0,0-1-1 0 0,1 0 1 0 0,-1 0-1 0 0,0 0 1 0 0,0 0-1 0 0,1 0 1 0 0,-1 0 0 0 0,1 0-1 0 0,-1 0 1 0 0,1-1-1 0 0,-1 1 1 0 0,1-1-1 0 0,-1 1 1 0 0,1-1 0 0 0,0 1-1 0 0,-1-1 1 0 0,1 0-1 0 0,0 0 1 0 0,-1 0-1 0 0,1 0 1 0 0,3 0 0 0 0,4-1 18 0 0,0 0-1 0 0,0 0 1 0 0,0-1 0 0 0,15-4 0 0 0,-22 5-26 0 0,1 1 1 0 0,-1-1-1 0 0,0 0 0 0 0,0 0 0 0 0,0 0 0 0 0,0 0 1 0 0,0 0-1 0 0,0 0 0 0 0,0-1 0 0 0,0 1 0 0 0,0 0 1 0 0,-1-1-1 0 0,1 0 0 0 0,0 1 0 0 0,-1-1 0 0 0,0 0 1 0 0,1 0-1 0 0,-1 0 0 0 0,0 0 0 0 0,0 0 1 0 0,0 0-1 0 0,0 0 0 0 0,0 0 0 0 0,-1 0 0 0 0,1-1 1 0 0,0 1-1 0 0,-1 0 0 0 0,0 0 0 0 0,0-1 0 0 0,0 1 1 0 0,0 0-1 0 0,0-1 0 0 0,0 1 0 0 0,0 0 0 0 0,-1 0 1 0 0,1-1-1 0 0,-1 1 0 0 0,1 0 0 0 0,-1 0 0 0 0,0 0 1 0 0,0 0-1 0 0,0-1 0 0 0,0 1 0 0 0,0 1 0 0 0,-1-1 1 0 0,1 0-1 0 0,-1 0 0 0 0,1 0 0 0 0,-1 1 1 0 0,0-1-1 0 0,1 1 0 0 0,-4-3 0 0 0,2 2-1 0 0,0 0-1 0 0,-1 1 1 0 0,1-1 0 0 0,0 1-1 0 0,-1-1 1 0 0,1 1-1 0 0,-1 0 1 0 0,0 0 0 0 0,1 1-1 0 0,-1-1 1 0 0,0 1-1 0 0,1-1 1 0 0,-1 1 0 0 0,0 0-1 0 0,0 1 1 0 0,1-1-1 0 0,-1 1 1 0 0,0 0 0 0 0,1-1-1 0 0,-1 2 1 0 0,-4 1-1 0 0,6-3 4 0 0,0 1 0 0 0,0 0 0 0 0,0 0 0 0 0,0 1 0 0 0,0-1 1 0 0,1 0-1 0 0,-1 1 0 0 0,0-1 0 0 0,1 1 0 0 0,-1-1 0 0 0,1 1 0 0 0,-1 0 0 0 0,1 0 0 0 0,0 0 0 0 0,-1-1 0 0 0,1 1 0 0 0,0 0 0 0 0,1 1 0 0 0,-1-1 0 0 0,0 0 0 0 0,0 0 0 0 0,1 0 0 0 0,-1 0 0 0 0,1 1 0 0 0,0-1 0 0 0,0 0 0 0 0,0 0 0 0 0,0 1 0 0 0,0-1 0 0 0,0 0 0 0 0,1 0 0 0 0,-1 1 0 0 0,1-1 0 0 0,-1 0 0 0 0,2 4 0 0 0,0-3 6 0 0,-1 0-1 0 0,1 0 1 0 0,0 0-1 0 0,0-1 1 0 0,0 1 0 0 0,0 0-1 0 0,1-1 1 0 0,-1 1-1 0 0,1-1 1 0 0,-1 0-1 0 0,1 0 1 0 0,0 0-1 0 0,0 0 1 0 0,0 0 0 0 0,6 2-1 0 0,-8-3-5 0 0,1-1 0 0 0,0 1 0 0 0,0 0 0 0 0,0-1 0 0 0,0 1 0 0 0,-1-1 0 0 0,1 0 0 0 0,0 1 0 0 0,0-1 0 0 0,0 0 1 0 0,0 0-1 0 0,0-1 0 0 0,0 1 0 0 0,0 0 0 0 0,0 0 0 0 0,0-1 0 0 0,0 1 0 0 0,-1-1 0 0 0,1 0 0 0 0,0 0 0 0 0,0 1 0 0 0,-1-1 0 0 0,1 0 0 0 0,0-1 0 0 0,-1 1 0 0 0,1 0 0 0 0,-1 0 0 0 0,1-1 0 0 0,1-2 0 0 0,-2 4-3 0 0,-1-1 0 0 0,0 1 0 0 0,1 0 0 0 0,-1-1 0 0 0,0 1 0 0 0,0-1 0 0 0,1 1 0 0 0,-1-1 0 0 0,0 1 0 0 0,0 0 0 0 0,0-1 0 0 0,0 1 0 0 0,1-1 0 0 0,-1 1 0 0 0,0-1 0 0 0,0 1 0 0 0,0-1 0 0 0,0 1 0 0 0,0-1 0 0 0,0 1 0 0 0,0-1 0 0 0,-1 1 0 0 0,1-1 0 0 0,0 1 0 0 0,0-1 0 0 0,0 1 0 0 0,0-1 0 0 0,-1 0 0 0 0,0 0 0 0 0,0 0 0 0 0,0 0 0 0 0,0 0 0 0 0,0 0 0 0 0,0 1 0 0 0,0-1 0 0 0,0 0 0 0 0,0 1 0 0 0,0-1 0 0 0,0 1 0 0 0,-2-1 0 0 0,-1-1 0 0 0,-1 1 0 0 0,0-1 0 0 0,0 2 0 0 0,-9-2 0 0 0,11 2-65 0 0,-9 0-1184 0 0,11 2-26 0 0,6 1-474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44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9 6447 0 0,'0'0'110'0'0,"0"-1"0"0"0,0 1 0 0 0,-1 0 0 0 0,1 0 0 0 0,0 0 0 0 0,0-1 0 0 0,0 1 0 0 0,0 0-1 0 0,0 0 1 0 0,0 0 0 0 0,0-1 0 0 0,0 1 0 0 0,0 0 0 0 0,0 0 0 0 0,0 0 0 0 0,0-1 0 0 0,-1 1-1 0 0,2 0 1 0 0,-1 0 0 0 0,0-1 0 0 0,0 1 0 0 0,0 0 0 0 0,0 0 0 0 0,0 0 0 0 0,0-1-1 0 0,0 1 1 0 0,0 0 0 0 0,0 0 0 0 0,0 0 0 0 0,0-1 0 0 0,12-1 2759 0 0,84 2 4992 0 0,49 0-5950 0 0,-141 0-1849 0 0,21 1 108 0 0,-24-1-161 0 0,0 0 0 0 0,0 0 0 0 0,0 0 0 0 0,0 0 0 0 0,0 1 0 0 0,0-1 0 0 0,0 0 0 0 0,0 0 0 0 0,-1 1 0 0 0,1-1 0 0 0,0 0-1 0 0,0 1 1 0 0,0-1 0 0 0,0 1 0 0 0,-1-1 0 0 0,1 1 0 0 0,0 0 0 0 0,-1-1 0 0 0,1 1 0 0 0,1 1 0 0 0,-2-1 4 0 0,0 0 0 0 0,0 1-1 0 0,0-1 1 0 0,0 0 0 0 0,0 0-1 0 0,-1 0 1 0 0,1 1 0 0 0,0-1-1 0 0,-1 0 1 0 0,1 0 0 0 0,-1 0-1 0 0,1 0 1 0 0,-1 0 0 0 0,1 1-1 0 0,-1-1 1 0 0,0 0 0 0 0,1 0-1 0 0,-1-1 1 0 0,-1 3 0 0 0,-20 18 117 0 0,19-18-99 0 0,-18 14 49 0 0,-39 24 0 0 0,36-26-14 0 0,-31 27 1 0 0,39-28-64 0 0,-12 10 28 0 0,-42 47-1 0 0,68-69-29 0 0,0 0 0 0 0,1 1 0 0 0,-1-1 0 0 0,1 0 0 0 0,-1 1 0 0 0,1-1 0 0 0,0 1 0 0 0,0-1 0 0 0,0 1 0 0 0,0-1 0 0 0,0 1 0 0 0,1 0 0 0 0,-1 0 0 0 0,1-1 0 0 0,0 1 0 0 0,0 0 0 0 0,0 0 0 0 0,0 3 0 0 0,1-4 0 0 0,-1 0 1 0 0,1 0-1 0 0,0 0 0 0 0,0 0 1 0 0,0 0-1 0 0,0 0 1 0 0,0 0-1 0 0,1-1 0 0 0,-1 1 1 0 0,0-1-1 0 0,1 1 0 0 0,-1-1 1 0 0,1 1-1 0 0,0-1 1 0 0,-1 0-1 0 0,1 1 0 0 0,0-1 1 0 0,0 0-1 0 0,0 0 1 0 0,0-1-1 0 0,0 1 0 0 0,0 0 1 0 0,0-1-1 0 0,2 1 0 0 0,14 3 71 0 0,0 0-1 0 0,0-2 0 0 0,0 0 0 0 0,0-1 0 0 0,0-1 0 0 0,22-2 0 0 0,-13-1 49 0 0,-1-2 0 0 0,0 0 1 0 0,41-15-1 0 0,-61 18-305 0 0,-1 0 1 0 0,0 0-1 0 0,0 0 0 0 0,0 0 1 0 0,0-1-1 0 0,0 0 0 0 0,-1 0 1 0 0,1 0-1 0 0,4-5 0 0 0,-8 0-3950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44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36 4607 0 0,'-1'-1'101'0'0,"0"0"-1"0"0,0 1 0 0 0,1-1 0 0 0,-1 0 0 0 0,0 1 0 0 0,0-1 1 0 0,0 1-1 0 0,-1-1 0 0 0,1 1 0 0 0,0 0 0 0 0,0-1 0 0 0,0 1 1 0 0,0 0-1 0 0,0 0 0 0 0,-2 0 0 0 0,51-4 9496 0 0,1-5-5700 0 0,22-3-1935 0 0,19 8-1469 0 0,-52 7-6737 0 0,-21-1-594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46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28 2303 0 0,'0'-11'687'0'0,"0"3"4900"0"0,-3 19-1693 0 0,3-10-3847 0 0,0 0-1 0 0,0 0 0 0 0,0 0 0 0 0,-1 0 1 0 0,1 1-1 0 0,0-1 0 0 0,0 0 0 0 0,1 0 1 0 0,-1 0-1 0 0,0 0 0 0 0,0 0 0 0 0,0 0 1 0 0,1 0-1 0 0,-1 0 0 0 0,1-1 0 0 0,-1 1 1 0 0,0 0-1 0 0,1 0 0 0 0,0 0 0 0 0,-1 0 1 0 0,1 0-1 0 0,-1-1 0 0 0,1 1 1 0 0,1 1-1 0 0,-1-1 114 0 0,1 0 0 0 0,0 0 0 0 0,0 0 0 0 0,-1 0 0 0 0,1-1 0 0 0,0 1 1 0 0,0 0-1 0 0,0-1 0 0 0,0 1 0 0 0,0-1 0 0 0,0 0 0 0 0,2 0 0 0 0,-1 1-8 0 0,0-1 0 0 0,-1 0-1 0 0,1 0 1 0 0,0 0 0 0 0,0-1-1 0 0,-1 1 1 0 0,1-1 0 0 0,0 1-1 0 0,-1-1 1 0 0,1 0 0 0 0,0 0-1 0 0,-1 0 1 0 0,1-1 0 0 0,-1 1-1 0 0,0-1 1 0 0,1 1 0 0 0,-1-1 0 0 0,4-3-1 0 0,-6 4-138 0 0,0 1-1 0 0,1-1 0 0 0,-1 0 1 0 0,0 0-1 0 0,0 0 1 0 0,0 0-1 0 0,1 0 0 0 0,-1 1 1 0 0,0-1-1 0 0,0 0 0 0 0,0 0 1 0 0,0 0-1 0 0,-1 0 1 0 0,1 0-1 0 0,0 1 0 0 0,0-1 1 0 0,0 0-1 0 0,-1 0 0 0 0,1 0 1 0 0,0 1-1 0 0,-1-1 1 0 0,1 0-1 0 0,-1 0 0 0 0,1 1 1 0 0,-1-1-1 0 0,1 0 1 0 0,-1 1-1 0 0,0-1 0 0 0,1 0 1 0 0,-1 1-1 0 0,0-1 0 0 0,1 1 1 0 0,-2-1-1 0 0,1 0 10 0 0,0 0 0 0 0,-1 0 0 0 0,1 0 0 0 0,0 1 0 0 0,-1-1 0 0 0,1 0 0 0 0,0 1 0 0 0,-1-1 0 0 0,1 1 0 0 0,-1-1 0 0 0,1 1 0 0 0,-1 0 0 0 0,1-1 0 0 0,-1 1-1 0 0,1 0 1 0 0,-1 0 0 0 0,1 0 0 0 0,-1 0 0 0 0,-1 1 0 0 0,2-1-5 0 0,0 1-1 0 0,0-1 0 0 0,0 1 1 0 0,0-1-1 0 0,0 1 0 0 0,0 0 1 0 0,1-1-1 0 0,-1 1 0 0 0,0 0 1 0 0,0-1-1 0 0,1 1 0 0 0,-1 0 1 0 0,0 0-1 0 0,1 0 1 0 0,-1 0-1 0 0,1 0 0 0 0,-1 0 1 0 0,1 0-1 0 0,-1 0 0 0 0,1 0 1 0 0,0 0-1 0 0,-1 0 0 0 0,1 0 1 0 0,0 0-1 0 0,0 0 0 0 0,0 0 1 0 0,0 0-1 0 0,0 0 1 0 0,0 0-1 0 0,0 0 0 0 0,0 0 1 0 0,0 0-1 0 0,1 1 0 0 0,-1-1 1 0 0,0 0-1 0 0,1 0 0 0 0,-1 0 1 0 0,1 0-1 0 0,-1-1 0 0 0,1 1 1 0 0,0 1-1 0 0,1 2 32 0 0,0-1 0 0 0,0 0-1 0 0,0 0 1 0 0,1 0 0 0 0,-1 0 0 0 0,1 0-1 0 0,0 0 1 0 0,-1-1 0 0 0,1 1-1 0 0,7 3 1 0 0,-6-4-36 0 0,0-1 1 0 0,1 1-1 0 0,-1-1 0 0 0,1 0 0 0 0,-1 0 0 0 0,1-1 0 0 0,-1 0 0 0 0,1 1 1 0 0,0-1-1 0 0,-1-1 0 0 0,8 0 0 0 0,-11 1-10 0 0,1 0 0 0 0,0-1 0 0 0,0 1 0 0 0,-1-1 0 0 0,1 1-1 0 0,0-1 1 0 0,0 1 0 0 0,-1-1 0 0 0,1 0 0 0 0,-1 0 0 0 0,1 0 0 0 0,-1 0 0 0 0,1 0-1 0 0,-1 0 1 0 0,0 0 0 0 0,1 0 0 0 0,-1 0 0 0 0,0-1 0 0 0,0 1 0 0 0,0-1 0 0 0,0 1-1 0 0,0-1 1 0 0,0 1 0 0 0,0-1 0 0 0,0 1 0 0 0,-1-1 0 0 0,1 0 0 0 0,-1 0 0 0 0,1 1 0 0 0,-1-1-1 0 0,0 0 1 0 0,1-2 0 0 0,-1 3-2 0 0,0-1 0 0 0,0 1 0 0 0,-1-1 0 0 0,1 1 0 0 0,0-1 0 0 0,-1 1 0 0 0,1-1 0 0 0,-1 1 0 0 0,1-1 0 0 0,-1 1 0 0 0,1-1 0 0 0,-1 1 0 0 0,0 0 0 0 0,0-1 0 0 0,0 1 0 0 0,0 0 0 0 0,0 0 0 0 0,0 0 0 0 0,0 0 0 0 0,0 0 0 0 0,0 0 0 0 0,-1 0 0 0 0,1 0 0 0 0,0 0 0 0 0,-1 0 0 0 0,1 1 0 0 0,0-1 0 0 0,-1 0 0 0 0,1 1 0 0 0,-1-1 0 0 0,1 1 0 0 0,-1 0 0 0 0,1 0 0 0 0,-1-1 0 0 0,0 1 0 0 0,1 0 0 0 0,-1 0 0 0 0,1 0 0 0 0,-3 1 0 0 0,0-1 0 0 0,-1 1 0 0 0,1-1 0 0 0,0 1 0 0 0,0 0 0 0 0,-1 0 0 0 0,1 0 0 0 0,0 1 0 0 0,0 0 0 0 0,0-1 0 0 0,1 1 0 0 0,-1 1 0 0 0,0-1 0 0 0,-3 4 0 0 0,5-5 26 0 0,1 0 0 0 0,0 0 0 0 0,-1 1 0 0 0,1-1 0 0 0,0 0 0 0 0,0 1 0 0 0,0-1-1 0 0,0 1 1 0 0,0 0 0 0 0,1-1 0 0 0,-1 1 0 0 0,0 0 0 0 0,1-1 0 0 0,-1 1 0 0 0,1 0 0 0 0,0 0 0 0 0,-1-1 0 0 0,1 1-1 0 0,0 0 1 0 0,0 0 0 0 0,0 0 0 0 0,0 0 0 0 0,1-1 0 0 0,-1 1 0 0 0,0 0 0 0 0,1 0 0 0 0,-1-1 0 0 0,1 1-1 0 0,0 0 1 0 0,-1-1 0 0 0,1 1 0 0 0,0 0 0 0 0,0-1 0 0 0,0 1 0 0 0,0-1 0 0 0,0 0 0 0 0,1 1 0 0 0,-1-1 0 0 0,0 0-1 0 0,3 3 1 0 0,-1-2-20 0 0,0 0-1 0 0,0 0 1 0 0,0 0-1 0 0,0-1 1 0 0,0 1 0 0 0,0-1-1 0 0,0 1 1 0 0,1-1-1 0 0,-1 0 1 0 0,0 0-1 0 0,1-1 1 0 0,-1 1-1 0 0,1-1 1 0 0,-1 0-1 0 0,1 1 1 0 0,-1-1-1 0 0,1-1 1 0 0,-1 1 0 0 0,1-1-1 0 0,-1 1 1 0 0,4-2-1 0 0,-4 1-5 0 0,0-1 0 0 0,0 1 0 0 0,0-1 0 0 0,0 0 0 0 0,0 0 0 0 0,0 0 0 0 0,0 0 0 0 0,-1-1 0 0 0,1 1 0 0 0,-1-1 0 0 0,1 1 0 0 0,-1-1 0 0 0,2-4 0 0 0,-3 6 0 0 0,-1 0 0 0 0,1-1 0 0 0,0 1 0 0 0,-1-1 0 0 0,1 1 0 0 0,-1-1 0 0 0,0 1 0 0 0,0-1 0 0 0,1 0 0 0 0,-1 1 0 0 0,0-1 0 0 0,0 1 0 0 0,-1-1 0 0 0,1 1 0 0 0,0-1 0 0 0,0 0 0 0 0,-1 1 0 0 0,1-1 0 0 0,-1 1 0 0 0,1-1 0 0 0,-1 1 0 0 0,0 0 0 0 0,0-1 0 0 0,1 1 0 0 0,-1 0 0 0 0,0-1 0 0 0,0 1 0 0 0,0 0 0 0 0,0 0 0 0 0,-1 0 0 0 0,1 0 0 0 0,-1-1 0 0 0,-2 0 0 0 0,1 0 0 0 0,0 0 0 0 0,-1 0 0 0 0,1 1 0 0 0,-1-1 0 0 0,1 1 0 0 0,-1 0 0 0 0,0 0 0 0 0,0 0 0 0 0,1 1 0 0 0,-1-1 0 0 0,0 1 0 0 0,0 0 0 0 0,0 0 0 0 0,1 0 0 0 0,-1 1 0 0 0,0-1 0 0 0,0 1 0 0 0,1 0 0 0 0,-1 0 0 0 0,0 0 0 0 0,1 1 0 0 0,-1-1 0 0 0,1 1 0 0 0,-1 0 0 0 0,1 0 0 0 0,0 0 0 0 0,0 0 0 0 0,0 0 0 0 0,0 1 0 0 0,-3 2 0 0 0,6-4 8 0 0,-1 0-1 0 0,0 0 1 0 0,1 0-1 0 0,-1 0 1 0 0,0 0-1 0 0,1 1 1 0 0,0-1-1 0 0,-1 0 1 0 0,1 0-1 0 0,-1 0 1 0 0,1 0-1 0 0,0 0 0 0 0,0 1 1 0 0,0-1-1 0 0,0 0 1 0 0,0 0-1 0 0,0 1 1 0 0,0-1-1 0 0,0 0 1 0 0,0 0-1 0 0,1 0 1 0 0,-1 0-1 0 0,0 1 1 0 0,1-1-1 0 0,-1 0 1 0 0,1 0-1 0 0,-1 0 1 0 0,1 0-1 0 0,-1 0 1 0 0,1 0-1 0 0,0 0 1 0 0,0 0-1 0 0,0 0 1 0 0,1 1-1 0 0,0-1 18 0 0,-1 1-1 0 0,1-1 0 0 0,0 1 1 0 0,1-1-1 0 0,-1 0 1 0 0,0 0-1 0 0,0 0 1 0 0,1 0-1 0 0,-1-1 0 0 0,0 1 1 0 0,1 0-1 0 0,-1-1 1 0 0,0 0-1 0 0,1 1 1 0 0,-1-1-1 0 0,3 0 0 0 0,-1-1-23 0 0,-1 1 0 0 0,0-1 0 0 0,0 1-1 0 0,0-1 1 0 0,0 0 0 0 0,0 0-1 0 0,0-1 1 0 0,-1 1 0 0 0,1 0-1 0 0,0-1 1 0 0,-1 0 0 0 0,1 1-1 0 0,-1-1 1 0 0,1 0 0 0 0,-1-1-1 0 0,4-3 1 0 0,-5 5-1 0 0,-1 0 0 0 0,1 0 0 0 0,0-1 0 0 0,-1 1 0 0 0,1 0 0 0 0,-1-1 0 0 0,1 1 0 0 0,-1-1 0 0 0,0 1 0 0 0,0-1 0 0 0,1 1 0 0 0,-1 0 0 0 0,0-1 0 0 0,0 1 0 0 0,0-1 0 0 0,-1 1 0 0 0,1-1 0 0 0,0 1 0 0 0,0-1 0 0 0,-1 1 0 0 0,1 0 0 0 0,-1-1 0 0 0,1 1-1 0 0,-1 0 1 0 0,0-1 0 0 0,0 1 0 0 0,1 0 0 0 0,-1 0 0 0 0,0 0 0 0 0,0 0 0 0 0,0 0 0 0 0,0 0 0 0 0,0 0 0 0 0,0 0 0 0 0,-1 0 0 0 0,1 0 0 0 0,-1-1 0 0 0,-3 0 0 0 0,1-1 0 0 0,-1 1 0 0 0,0 0 0 0 0,0 0 0 0 0,0 0 0 0 0,0 0 0 0 0,0 1 0 0 0,0 0 0 0 0,0 0 0 0 0,-8 0 0 0 0,11 1 0 0 0,0-1 0 0 0,0 1 0 0 0,-1 0 0 0 0,1 0 0 0 0,0 0 0 0 0,0 0 0 0 0,0 1 0 0 0,-1-1 0 0 0,1 1 0 0 0,0-1 0 0 0,0 1 0 0 0,0 0 0 0 0,0-1 0 0 0,0 1 0 0 0,0 0 0 0 0,0 1 0 0 0,0-1 0 0 0,0 0 0 0 0,0 0 0 0 0,1 1 0 0 0,-1-1 0 0 0,0 1 0 0 0,1-1 0 0 0,0 1 0 0 0,-1 0 0 0 0,-1 2 0 0 0,3-2 0 0 0,0-1 0 0 0,0 0 0 0 0,0 1 0 0 0,0-1 0 0 0,0 0 0 0 0,0 0 0 0 0,0 1 1 0 0,0-1-1 0 0,1 0 0 0 0,-1 0 0 0 0,1 1 0 0 0,-1-1 0 0 0,1 0 0 0 0,-1 0 0 0 0,1 0 0 0 0,-1 0 0 0 0,1 1 0 0 0,0-1 0 0 0,0 0 0 0 0,0 0 0 0 0,-1-1 0 0 0,1 1 0 0 0,0 0 0 0 0,0 0 0 0 0,0 0 0 0 0,0-1 0 0 0,1 1 0 0 0,0 0 0 0 0,34 20-14 0 0,-35-21 12 0 0,27 11-996 0 0,-18-8-13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47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12 6911 0 0,'-10'-3'1741'0'0,"19"4"494"0"0,80-7 5058 0 0,0 5-4425 0 0,-76 1-2669 0 0,5-1 76 0 0,-12 0-116 0 0,-1 1 1 0 0,1 0-1 0 0,0 0 0 0 0,0 1 1 0 0,10 1-1 0 0,-16-1-153 0 0,1-1 0 0 0,-1 0 0 0 0,0 0 0 0 0,0 0 0 0 0,0 1 0 0 0,1-1 0 0 0,-1 0 0 0 0,0 1 0 0 0,0-1 0 0 0,0 0 0 0 0,0 0 0 0 0,0 1 0 0 0,0-1 0 0 0,0 0 0 0 0,0 1 0 0 0,0-1 0 0 0,0 0 0 0 0,0 1 0 0 0,0-1 0 0 0,0 0 0 0 0,0 0 0 0 0,0 1 0 0 0,0-1 0 0 0,0 0 0 0 0,0 1 0 0 0,0-1 1 0 0,0 0-1 0 0,0 0 0 0 0,-1 1 0 0 0,1-1 0 0 0,0 0 0 0 0,0 1 0 0 0,0-1 0 0 0,-1 0 0 0 0,1 0 0 0 0,0 0 0 0 0,0 1 0 0 0,0-1 0 0 0,-1 0 0 0 0,-9 13 16 0 0,9-12-4 0 0,-10 9 37 0 0,1 0 0 0 0,-2 0 0 0 0,-22 14-1 0 0,18-14 50 0 0,-21 19 0 0 0,25-17-94 0 0,-105 103 129 0 0,91-81-139 0 0,25-32 0 0 0,-1 0 0 0 0,1 0 0 0 0,0 1 0 0 0,0-1 0 0 0,0 0 0 0 0,0 1 0 0 0,0-1 0 0 0,1 0 0 0 0,-1 1 0 0 0,1-1 0 0 0,-1 1 0 0 0,1-1 0 0 0,0 1 0 0 0,0 4 0 0 0,1-5 3 0 0,0-1 0 0 0,0 1 0 0 0,0-1 0 0 0,0 0 0 0 0,0 1 0 0 0,0-1 0 0 0,1 0 0 0 0,-1 0 0 0 0,0 0 0 0 0,1 0 0 0 0,-1 0 0 0 0,0 0 0 0 0,1 0 0 0 0,3 1 0 0 0,24 10 76 0 0,-28-11-74 0 0,9 2 49 0 0,-1-1 0 0 0,0 0-1 0 0,1-1 1 0 0,-1 1-1 0 0,1-2 1 0 0,-1 1-1 0 0,17-3 1 0 0,69-13 184 0 0,-62 9-234 0 0,-28 5-90 0 0,0 0-1 0 0,0 0 1 0 0,-1-1-1 0 0,1 1 1 0 0,0-1-1 0 0,-1 0 1 0 0,1 0-1 0 0,4-3 0 0 0,-10 0-3407 0 0,-1 4 1815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47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24 3679 0 0,'-1'0'51'0'0,"1"0"-1"0"0,-1-1 0 0 0,1 1 1 0 0,0 0-1 0 0,-1 0 1 0 0,1-1-1 0 0,0 1 0 0 0,-1 0 1 0 0,1-1-1 0 0,0 1 0 0 0,-1-1 1 0 0,1 1-1 0 0,0 0 0 0 0,0-1 1 0 0,-1 1-1 0 0,1-1 0 0 0,0 1 1 0 0,0-1-1 0 0,0 1 0 0 0,0 0 1 0 0,0-1-1 0 0,0 1 0 0 0,0-2 1 0 0,9 3 2355 0 0,4 0-1686 0 0,45-2 1325 0 0,-22-1 639 0 0,-1 3 0 0 0,48 5 0 0 0,-153-15-3594 0 0,-73-1-1 0 0,135 10-3097 0 0,1 1-1275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51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61 2679 0 0,'-1'-1'-2'0'0,"1"0"-1"0"0,-1 1 1 0 0,0-1-1 0 0,1 0 1 0 0,-1 1-1 0 0,1-1 0 0 0,-1 0 1 0 0,1 0-1 0 0,-1 0 1 0 0,1 1-1 0 0,0-1 1 0 0,-1 0-1 0 0,1-1 0 0 0,-1-4-21 0 0,4 7 12 0 0,4 10 2364 0 0,-5-12-1661 0 0,1 0 0 0 0,-1 0-1 0 0,0-1 1 0 0,1 1 0 0 0,-1-1-1 0 0,0 1 1 0 0,0-1 0 0 0,4-3-1 0 0,-6 5-559 0 0,-29 4 953 0 0,19 4-549 0 0,10-7-435 0 0,0-1 0 0 0,-1 1 0 0 0,1 0 0 0 0,0-1 0 0 0,-1 1 0 0 0,1-1 0 0 0,-1 1 0 0 0,1-1 0 0 0,-1 1 0 0 0,1-1 1 0 0,-1 0-1 0 0,1 1 0 0 0,-1-1 0 0 0,1 0 0 0 0,-1 1 0 0 0,0-1 0 0 0,1 0 0 0 0,-1 1 0 0 0,0-1 0 0 0,1 0 0 0 0,-1 0 0 0 0,0 0 1 0 0,1 0-1 0 0,-1 0 0 0 0,0 0 0 0 0,1 0 0 0 0,-1 0 0 0 0,0 0 0 0 0,1 0 0 0 0,-1 0 0 0 0,-1 0 0 0 0,1-2-56 0 0,0 1 0 0 0,-1-1-1 0 0,1 1 1 0 0,-1 0 0 0 0,1-1-1 0 0,-1 1 1 0 0,1 0 0 0 0,-1 0-1 0 0,0 0 1 0 0,0 0 0 0 0,1 1 0 0 0,-1-1-1 0 0,0 0 1 0 0,0 1 0 0 0,0-1-1 0 0,0 1 1 0 0,0 0 0 0 0,1 0-1 0 0,-1 0 1 0 0,0 0 0 0 0,0 0-1 0 0,0 0 1 0 0,0 0 0 0 0,0 0 0 0 0,0 1-1 0 0,0-1 1 0 0,0 1 0 0 0,1-1-1 0 0,-1 1 1 0 0,0 0 0 0 0,0 0-1 0 0,1 0 1 0 0,-1 0 0 0 0,0 0-1 0 0,1 0 1 0 0,-1 0 0 0 0,1 0 0 0 0,-2 3-1 0 0,2-3-16 0 0,0 0-1 0 0,0 0 0 0 0,0 0 0 0 0,0 0 1 0 0,1 1-1 0 0,-1-1 0 0 0,0 0 1 0 0,1 1-1 0 0,-1-1 0 0 0,1 0 0 0 0,0 1 1 0 0,-1-1-1 0 0,1 1 0 0 0,0-1 1 0 0,0 0-1 0 0,0 1 0 0 0,0-1 1 0 0,0 1-1 0 0,0-1 0 0 0,0 1 0 0 0,0-1 1 0 0,1 0-1 0 0,-1 1 0 0 0,1-1 1 0 0,-1 1-1 0 0,1-1 0 0 0,-1 0 1 0 0,1 0-1 0 0,0 1 0 0 0,-1-1 0 0 0,1 0 1 0 0,0 0-1 0 0,0 0 0 0 0,0 0 1 0 0,1 1-1 0 0,0 1 34 0 0,0-1 0 0 0,1 0 0 0 0,-1 0 1 0 0,0 0-1 0 0,1 0 0 0 0,-1 0 0 0 0,1-1 0 0 0,0 1 0 0 0,-1-1 1 0 0,1 1-1 0 0,0-1 0 0 0,0 0 0 0 0,0 0 0 0 0,0-1 0 0 0,5 2 1 0 0,-6-2-61 0 0,0 0 0 0 0,0 0 0 0 0,0 0 1 0 0,0-1-1 0 0,1 1 0 0 0,-1 0 0 0 0,0-1 1 0 0,0 1-1 0 0,0-1 0 0 0,0 0 0 0 0,0 0 1 0 0,0 0-1 0 0,0 0 0 0 0,-1 0 1 0 0,1 0-1 0 0,0 0 0 0 0,-1-1 0 0 0,1 1 1 0 0,0-1-1 0 0,-1 1 0 0 0,0-1 0 0 0,1 0 1 0 0,-1 1-1 0 0,0-1 0 0 0,0 0 1 0 0,0 0-1 0 0,0 0 0 0 0,0 0 0 0 0,0 0 1 0 0,-1 0-1 0 0,1 0 0 0 0,0 0 0 0 0,-1 0 1 0 0,0 0-1 0 0,0 0 0 0 0,1 0 1 0 0,-1 0-1 0 0,0-1 0 0 0,-1 1 0 0 0,1 0 1 0 0,0 0-1 0 0,-1-3 0 0 0,0 2 0 0 0,1 0 0 0 0,-1-1 0 0 0,0 1 0 0 0,0 0 0 0 0,0 0 0 0 0,0-1 0 0 0,-1 1 0 0 0,1 0 0 0 0,-1 0 0 0 0,0 0 0 0 0,0 1 0 0 0,0-1 0 0 0,0 0 0 0 0,0 1 0 0 0,0-1 0 0 0,-1 1 0 0 0,1 0 0 0 0,-1 0-1 0 0,0 0 1 0 0,0 0 0 0 0,0 0 0 0 0,0 1 0 0 0,0-1 0 0 0,0 1 0 0 0,0 0 0 0 0,-5-2 0 0 0,5 3 7 0 0,1 0 1 0 0,0 0-1 0 0,-1 1 0 0 0,1-1 1 0 0,0 0-1 0 0,-1 1 0 0 0,1-1 0 0 0,0 1 1 0 0,0 0-1 0 0,-1 0 0 0 0,1 0 1 0 0,0 0-1 0 0,0 0 0 0 0,0 0 0 0 0,0 1 1 0 0,0-1-1 0 0,1 1 0 0 0,-1-1 1 0 0,0 1-1 0 0,1 0 0 0 0,-1-1 0 0 0,1 1 1 0 0,-1 0-1 0 0,1 0 0 0 0,0 0 1 0 0,0 0-1 0 0,0 0 0 0 0,0 1 0 0 0,0-1 1 0 0,-1 4-1 0 0,2-4 32 0 0,-1 0 1 0 0,1 0-1 0 0,-1 0 0 0 0,1-1 1 0 0,0 1-1 0 0,0 0 0 0 0,0 0 0 0 0,0 0 1 0 0,0 0-1 0 0,0 0 0 0 0,0 0 1 0 0,1 0-1 0 0,-1 0 0 0 0,1 0 1 0 0,0 0-1 0 0,-1-1 0 0 0,1 1 0 0 0,0 0 1 0 0,0 0-1 0 0,0-1 0 0 0,0 1 1 0 0,0 0-1 0 0,0-1 0 0 0,1 1 1 0 0,-1-1-1 0 0,0 0 0 0 0,1 1 0 0 0,-1-1 1 0 0,1 0-1 0 0,0 0 0 0 0,-1 0 1 0 0,1 0-1 0 0,0 0 0 0 0,0 0 1 0 0,-1-1-1 0 0,5 2 0 0 0,-2-2-37 0 0,-1 1 0 0 0,1-1 1 0 0,-1 0-1 0 0,1 0 0 0 0,-1-1 0 0 0,1 1 0 0 0,-1-1 0 0 0,0 0 0 0 0,1 1 0 0 0,-1-1 1 0 0,1-1-1 0 0,-1 1 0 0 0,0-1 0 0 0,4-2 0 0 0,-5 4-1 0 0,-1-1 0 0 0,0 0 0 0 0,0 1-1 0 0,0-1 1 0 0,0 0 0 0 0,0 0 0 0 0,0 0-1 0 0,0 1 1 0 0,0-1 0 0 0,0 0 0 0 0,0 0 0 0 0,0-1-1 0 0,-1 1 1 0 0,1 0 0 0 0,0 0 0 0 0,-1 0-1 0 0,1 0 1 0 0,-1-1 0 0 0,1 1 0 0 0,-1 0 0 0 0,0 0-1 0 0,1-1 1 0 0,-1 1 0 0 0,0 0 0 0 0,0-1-1 0 0,0 1 1 0 0,0 0 0 0 0,0-1 0 0 0,0 1 0 0 0,-1 0-1 0 0,1-1 1 0 0,0 1 0 0 0,0 0 0 0 0,-1 0 0 0 0,1-1-1 0 0,-1 1 1 0 0,0 0 0 0 0,1 0 0 0 0,-1 0-1 0 0,-1-2 1 0 0,1 1-2 0 0,-1 0-1 0 0,0 1 0 0 0,0-1 1 0 0,0 1-1 0 0,0-1 1 0 0,0 1-1 0 0,0 0 0 0 0,0 0 1 0 0,-1 0-1 0 0,1 0 1 0 0,0 0-1 0 0,0 0 1 0 0,-1 1-1 0 0,1-1 0 0 0,-1 1 1 0 0,1-1-1 0 0,-1 1 1 0 0,1 0-1 0 0,0 0 0 0 0,-5 1 1 0 0,6-1-1 0 0,-1 0 1 0 0,1 0-1 0 0,-1 0 1 0 0,1 0 0 0 0,-1 1-1 0 0,1-1 1 0 0,0 0-1 0 0,-1 1 1 0 0,1 0-1 0 0,-1-1 1 0 0,1 1-1 0 0,0 0 1 0 0,0-1 0 0 0,-1 1-1 0 0,1 0 1 0 0,0 0-1 0 0,0 0 1 0 0,0 0-1 0 0,0 0 1 0 0,0 0-1 0 0,0 1 1 0 0,0-1-1 0 0,0 0 1 0 0,0 0 0 0 0,1 1-1 0 0,-1-1 1 0 0,1 0-1 0 0,-1 1 1 0 0,1-1-1 0 0,-1 1 1 0 0,1-1-1 0 0,0 1 1 0 0,-1 2 0 0 0,4 8-5945 0 0,2-5-698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52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34 5063 0 0,'-1'0'152'0'0,"0"-1"-19"0"0,0 0 1 0 0,0 1-1 0 0,0-1 0 0 0,0 1 1 0 0,0-1-1 0 0,0 1 0 0 0,0 0 1 0 0,0-1-1 0 0,0 1 0 0 0,0 0 1 0 0,0-1-1 0 0,0 1 0 0 0,0 0 1 0 0,0 0-1 0 0,0 0 1 0 0,-1 0-1 0 0,1 0 0 0 0,0 0 1 0 0,0 1-1 0 0,0-1 0 0 0,0 0 1 0 0,0 1-1 0 0,-1-1 0 0 0,31 5 6183 0 0,8-5-4848 0 0,-1-1 1 0 0,1-2-1 0 0,63-12 0 0 0,-8 1-1155 0 0,-91 13-313 0 0,-1 1 1 0 0,1 0-1 0 0,-1 0 1 0 0,0 0-1 0 0,1-1 1 0 0,-1 1-1 0 0,1 0 1 0 0,0 0-1 0 0,-1 0 1 0 0,1 0-1 0 0,-1 0 1 0 0,1 0-1 0 0,-1 0 1 0 0,1 0 0 0 0,-1 1-1 0 0,1-1 1 0 0,-1 0-1 0 0,1 0 1 0 0,-1 0-1 0 0,0 0 1 0 0,1 1-1 0 0,-1-1 1 0 0,1 0-1 0 0,-1 0 1 0 0,1 1-1 0 0,-1-1 1 0 0,0 0 0 0 0,1 1-1 0 0,-1-1 1 0 0,1 1-1 0 0,-1 0 7 0 0,0 0-1 0 0,-1-1 1 0 0,1 1-1 0 0,0 0 1 0 0,0 0-1 0 0,-1 0 1 0 0,1-1-1 0 0,0 1 1 0 0,-1 0 0 0 0,1 0-1 0 0,-1-1 1 0 0,1 1-1 0 0,-1 0 1 0 0,1-1-1 0 0,-2 2 1 0 0,-27 22 522 0 0,-20 9-82 0 0,25-18-375 0 0,1 1-1 0 0,1 1 1 0 0,-21 20-1 0 0,5-1-25 0 0,18-17-37 0 0,0 0 1 0 0,-29 39 0 0 0,47-56-10 0 0,0 1 0 0 0,0-1 0 0 0,1 1 0 0 0,-1 0 0 0 0,1 0 0 0 0,0 0 0 0 0,0-1 0 0 0,0 1 0 0 0,0 0 0 0 0,-1 4 0 0 0,2-6 0 0 0,1 0 0 0 0,-1 0 0 0 0,0 0 0 0 0,0 0 0 0 0,0 0 0 0 0,1 1 0 0 0,-1-1 0 0 0,0 0 0 0 0,1 0 0 0 0,-1 0 0 0 0,1 0 0 0 0,0 0 0 0 0,-1 0 0 0 0,1-1 0 0 0,0 1 0 0 0,-1 0 0 0 0,1 0 0 0 0,0 0 0 0 0,0-1 0 0 0,0 1 0 0 0,0 0 0 0 0,0-1 0 0 0,0 1 0 0 0,0-1 0 0 0,0 1 0 0 0,0-1 0 0 0,0 1 0 0 0,0-1 0 0 0,0 0 0 0 0,2 1 0 0 0,8 2 51 0 0,0 0-1 0 0,1-1 1 0 0,-1 0-1 0 0,1-1 1 0 0,0-1-1 0 0,-1 1 1 0 0,19-3 0 0 0,81-18 474 0 0,-86 14-495 0 0,64-18-2364 0 0,-87 22 756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52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24 1927 0 0,'-11'1'603'0'0,"16"3"1466"0"0,15 3 989 0 0,-8-5-2084 0 0,1-1 1 0 0,-1-1 0 0 0,25-2 0 0 0,-31 2-859 0 0,0-1 1 0 0,0 0 0 0 0,0-1-1 0 0,0 1 1 0 0,0-1 0 0 0,0 0 0 0 0,-1-1-1 0 0,1 1 1 0 0,-1-1 0 0 0,7-4-1 0 0,-12 7-114 0 0,0 0-1 0 0,0 0 0 0 0,0-1 0 0 0,1 1 1 0 0,-1 0-1 0 0,0 0 0 0 0,0 0 0 0 0,0 0 0 0 0,0 0 1 0 0,0 0-1 0 0,1 0 0 0 0,-1 0 0 0 0,0-1 1 0 0,0 1-1 0 0,0 0 0 0 0,0 0 0 0 0,0 0 1 0 0,0 0-1 0 0,0 0 0 0 0,0-1 0 0 0,0 1 1 0 0,1 0-1 0 0,-1 0 0 0 0,0 0 0 0 0,0 0 1 0 0,0 0-1 0 0,0-1 0 0 0,0 1 0 0 0,0 0 1 0 0,0 0-1 0 0,0 0 0 0 0,0-1 0 0 0,0 1 1 0 0,0 0-1 0 0,0 0 0 0 0,0 0 0 0 0,0 0 0 0 0,-1 0 1 0 0,1-1-1 0 0,0 1 0 0 0,0 0 0 0 0,0 0 1 0 0,0 0-1 0 0,0 0 0 0 0,0 0 0 0 0,0-1 1 0 0,-11-2 9 0 0,-17 2-20 0 0,26 1 12 0 0,-19 0 16 0 0,-1 2 0 0 0,1 0-1 0 0,0 1 1 0 0,-1 1 0 0 0,-24 9-1 0 0,68-18 1674 0 0,43-4-1 0 0,-59 8-1586 0 0,96-9-602 0 0,-91 9-38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27:26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322 287 455 0 0,'-17'8'256'0'0,"1"1"0"0"0,0 1 0 0 0,1 0-1 0 0,-16 14 1 0 0,12-10-95 0 0,-5 7 563 0 0,1 0 0 0 0,1 1 0 0 0,-38 50-1 0 0,14-15 2781 0 0,39-46-2490 0 0,7-11-992 0 0,0 0 0 0 0,0 0 1 0 0,0 0-1 0 0,0 0 1 0 0,0 0-1 0 0,0 0 0 0 0,0 1 1 0 0,0-1-1 0 0,0 0 1 0 0,0 0-1 0 0,0 0 0 0 0,1 0 1 0 0,-1 0-1 0 0,0 0 1 0 0,0 0-1 0 0,0 0 1 0 0,0 0-1 0 0,0 1 0 0 0,0-1 1 0 0,0 0-1 0 0,0 0 1 0 0,0 0-1 0 0,0 0 0 0 0,1 0 1 0 0,-1 0-1 0 0,0 0 1 0 0,0 0-1 0 0,0 0 0 0 0,0 0 1 0 0,0 0-1 0 0,0 0 1 0 0,0 0-1 0 0,1 0 1 0 0,-1 0-1 0 0,0 0 0 0 0,0 0 1 0 0,0 0-1 0 0,0 0 1 0 0,0 0-1 0 0,0 0 0 0 0,0 0 1 0 0,0 0-1 0 0,1 0 1 0 0,-1 0-1 0 0,0 0 0 0 0,0 0 1 0 0,0-1-1 0 0,23-8 1657 0 0,-14 4-1412 0 0,138-68 2277 0 0,24-10-1706 0 0,11 16 2873 0 0,-56 35-5662 0 0,-117 30 1991 0 0,381-70 1776 0 0,-351 67-1400 0 0,-183 7-280 0 0,-159 23 0 0 0,226-14-136 0 0,1 4 0 0 0,-135 45 0 0 0,183-50 1 0 0,-251 103 52 0 0,271-110-26 0 0,13-8 185 0 0,13-7 650 0 0,61-19-365 0 0,96-26 0 0 0,-70 25-318 0 0,-1 3-75 0 0,2 4 0 0 0,1 5 0 0 0,178-10 0 0 0,-165 30-104 0 0,-165 9 0 0 0,45-9-22 0 0,0 0 0 0 0,0 0 0 0 0,0 0 0 0 0,0 0 0 0 0,0 0 0 0 0,0 0 1 0 0,0 0-1 0 0,-1 0 0 0 0,1 0 0 0 0,0 0 0 0 0,0-1 0 0 0,0 1 0 0 0,0 0 0 0 0,0 0 0 0 0,0 0 0 0 0,0 0 0 0 0,0 0 0 0 0,0 0 0 0 0,0 0 0 0 0,0 0 0 0 0,0 0 0 0 0,-1 0 0 0 0,1-1 0 0 0,0 1 0 0 0,0 0 1 0 0,0 0-1 0 0,0 0 0 0 0,0 0 0 0 0,0 0 0 0 0,0 0 0 0 0,0 0 0 0 0,0 0 0 0 0,0-1 0 0 0,0 1 0 0 0,0 0 0 0 0,0 0 0 0 0,0 0 0 0 0,0 0 0 0 0,0 0 0 0 0,0 0 0 0 0,0 0 0 0 0,0-1 0 0 0,0 1 1 0 0,0 0-1 0 0,1 0 0 0 0,-1 0 0 0 0,0 0 0 0 0,0 0 0 0 0,0 0-137 0 0,0-1-1 0 0,0 1 1 0 0,0 0 0 0 0,0-1 0 0 0,0 1 0 0 0,0 0-1 0 0,0-1 1 0 0,0 1 0 0 0,0-1 0 0 0,0 1 0 0 0,0 0-1 0 0,0-1 1 0 0,0 1 0 0 0,0 0 0 0 0,0-1 0 0 0,0 1 0 0 0,0 0-1 0 0,0 0 1 0 0,0-1 0 0 0,-1 1 0 0 0,1 0 0 0 0,0-1-1 0 0,0 1 1 0 0,0 0 0 0 0,-1 0 0 0 0,1-1 0 0 0,0 1-1 0 0,0 0 1 0 0,-1 0 0 0 0,1-1 0 0 0,0 1 0 0 0,-1 0-1 0 0,1 0 1 0 0,0 0 0 0 0,0 0 0 0 0,-1-1 0 0 0,1 1-1 0 0,0 0 1 0 0,-1 0 0 0 0,1 0 0 0 0,0 0 0 0 0,-1 0-1 0 0,0 0 1 0 0,-1 0-59 0 0,-1 0 0 0 0,0 0-1 0 0,0-1 1 0 0,0 1 0 0 0,0-1 0 0 0,0 1-1 0 0,0-1 1 0 0,0 0 0 0 0,1 0 0 0 0,-1-1-1 0 0,0 1 1 0 0,1 0 0 0 0,-1-1 0 0 0,1 0-1 0 0,0 1 1 0 0,-1-1 0 0 0,1 0-1 0 0,0 0 1 0 0,0 0 0 0 0,0-1 0 0 0,-3-3-1 0 0,0-4 311 0 0,0 0-1 0 0,0 0 0 0 0,1 0 1 0 0,-5-17-1 0 0,6 17 268 0 0,0 0 0 0 0,-1 0 1 0 0,0 1-1 0 0,-8-15 0 0 0,2 12 984 0 0,8 10-1061 0 0,0 1 1 0 0,1-1-1 0 0,-1 0 0 0 0,0-1 1 0 0,1 1-1 0 0,-1 0 0 0 0,1 0 1 0 0,0-1-1 0 0,0 1 0 0 0,0-1 1 0 0,0 1-1 0 0,-1-5 0 0 0,2 7-225 0 0,0-1-1 0 0,0 1 1 0 0,1 0-1 0 0,-1-1 1 0 0,0 1-1 0 0,0 0 1 0 0,0 0-1 0 0,1 0 1 0 0,-1-1 0 0 0,0 1-1 0 0,0 0 1 0 0,1 0-1 0 0,-1 0 1 0 0,0-1-1 0 0,1 1 1 0 0,-1 0-1 0 0,0 0 1 0 0,1 0-1 0 0,-1 0 1 0 0,0 0-1 0 0,1 0 1 0 0,-1 0-1 0 0,0 0 1 0 0,0 0 0 0 0,1 0-1 0 0,-1 0 1 0 0,0 0-1 0 0,1 0 1 0 0,-1 0-1 0 0,0 0 1 0 0,1 0-1 0 0,-1 0 1 0 0,0 0-1 0 0,1 0 1 0 0,-1 1-1 0 0,18 3 232 0 0,-14-3-99 0 0,346 91 2567 0 0,-241-67-2675 0 0,-9-3-78 0 0,-98-21-3 0 0,0-1 0 0 0,-1 0 0 0 0,1 1 0 0 0,0 0 0 0 0,-1-1 0 0 0,1 1 0 0 0,-1 0 0 0 0,1 0 0 0 0,-1 0 0 0 0,1 0 0 0 0,-1 0 0 0 0,0 0 0 0 0,2 2 0 0 0,-3-3 0 0 0,0 0 0 0 0,0 0 0 0 0,1 1 0 0 0,-1-1 0 0 0,0 0 0 0 0,0 1 0 0 0,0-1 0 0 0,0 0 0 0 0,0 1 0 0 0,0-1 0 0 0,0 0 0 0 0,0 1 0 0 0,0-1 0 0 0,0 0 0 0 0,0 0 0 0 0,0 1 0 0 0,0-1 0 0 0,0 0 0 0 0,-1 1 0 0 0,1-1 0 0 0,0 0 0 0 0,0 1 0 0 0,0-1 0 0 0,0 0 0 0 0,-1 1 0 0 0,-12 9 0 0 0,-222 106 0 0 0,89-45 0 0 0,-3 13 0 0 0,199-124 0 0 0,-10 13 0 0 0,1 3 0 0 0,70-31 0 0 0,-101 51 0 0 0,-1-1 0 0 0,0 1 0 0 0,15-10 0 0 0,-24 11 0 0 0,-6 3 0 0 0,-10 2 0 0 0,15-2 0 0 0,-28 6 0 0 0,-49 15 0 0 0,28-6 0 0 0,31-10 0 0 0,-3 0 0 0 0,1 1 0 0 0,-34 15 0 0 0,120-42 0 0 0,-25 8 0 0 0,-26 10 0 0 0,-2-1 0 0 0,1-1 0 0 0,0 0 0 0 0,-1 0 0 0 0,0-2 0 0 0,15-9 0 0 0,-27 16 0 0 0,1-1 0 0 0,0 1 0 0 0,0-1 0 0 0,0 0 0 0 0,-1 0 0 0 0,1 1 0 0 0,0-1 0 0 0,-1 0 0 0 0,1 0 0 0 0,0 0 0 0 0,-1 1 0 0 0,1-1 0 0 0,-1 0 0 0 0,1 0 0 0 0,-1 0 0 0 0,0 0 0 0 0,1 0 0 0 0,-1 0 0 0 0,0 0 0 0 0,0 0 0 0 0,0 0 0 0 0,0 0 0 0 0,0 0 0 0 0,0 0 0 0 0,0-1 0 0 0,0 1 0 0 0,0 0 0 0 0,0 0 0 0 0,-1 0 0 0 0,1 0 0 0 0,0 0 0 0 0,-1 0 0 0 0,1 0 0 0 0,0 1 0 0 0,-1-1 0 0 0,0 0 0 0 0,1 0 0 0 0,-1 0 0 0 0,1 0 0 0 0,-1 0 0 0 0,0 1 0 0 0,0-1 0 0 0,-1-1 0 0 0,-4-3 0 0 0,-1 0 0 0 0,0 0 0 0 0,0 0 0 0 0,-10-5 0 0 0,9 6 0 0 0,-37-18 0 0 0,-1 1 0 0 0,0 3 0 0 0,-54-14 0 0 0,94 30 0 0 0,7 1 0 0 0,15 1 0 0 0,26 5 0 0 0,275 65 0 0 0,-315-69 0 0 0,0-1 0 0 0,1 1 0 0 0,-1 0 0 0 0,0 0 0 0 0,0 0 0 0 0,0 0 0 0 0,0 0 0 0 0,2 2 0 0 0,-4-3 0 0 0,0 0 0 0 0,0 0 0 0 0,0 0 0 0 0,0 0 0 0 0,1 1 0 0 0,-1-1 0 0 0,0 0 0 0 0,0 0 0 0 0,0 0 0 0 0,0 1 0 0 0,0-1 0 0 0,1 0 0 0 0,-1 0 0 0 0,0 1 0 0 0,0-1 0 0 0,0 0 0 0 0,0 0 0 0 0,0 1 0 0 0,0-1 0 0 0,0 0 0 0 0,0 0 0 0 0,0 1 0 0 0,0-1 0 0 0,0 0 0 0 0,0 0 0 0 0,0 1 0 0 0,0-1 0 0 0,-10 8 0 0 0,-4-4 0 0 0,0 0 0 0 0,-1-1 0 0 0,1 0 0 0 0,-1-1 0 0 0,1-1 0 0 0,-16 0 0 0 0,3 0 0 0 0,-15 1 0 0 0,23-2 0 0 0,-1 1 0 0 0,1 1 0 0 0,-1 0 0 0 0,-18 6 0 0 0,37-8 0 0 0,0 0 0 0 0,0 1 0 0 0,0-1 0 0 0,0 0 0 0 0,0 1 0 0 0,0-1 0 0 0,0 0 0 0 0,0 1 0 0 0,0-1 0 0 0,0 1 0 0 0,0 0 0 0 0,0-1 0 0 0,1 1 0 0 0,-1 0 0 0 0,0-1 0 0 0,0 1 0 0 0,1 0 0 0 0,-1 0 0 0 0,0 1 0 0 0,1-2 0 0 0,0 1 0 0 0,0-1 0 0 0,0 1 0 0 0,0-1 0 0 0,0 1 0 0 0,0 0 0 0 0,1-1 0 0 0,-1 1 0 0 0,0-1 0 0 0,0 1 0 0 0,1-1 0 0 0,-1 0 0 0 0,0 1 0 0 0,0-1 0 0 0,1 1 0 0 0,-1-1 0 0 0,1 1 0 0 0,-1-1 0 0 0,0 0 0 0 0,1 1 0 0 0,-1-1 0 0 0,1 0 0 0 0,-1 0 0 0 0,1 1 0 0 0,0-1 0 0 0,4 3 0 0 0,0-1 0 0 0,0 0 0 0 0,0 0 0 0 0,0 0 0 0 0,10 1 0 0 0,16 0 0 0 0,0-2 0 0 0,1 0 0 0 0,-1-3 0 0 0,36-5 0 0 0,-61 6 0 0 0,0 1 0 0 0,0-1 0 0 0,0 0 0 0 0,0-1 0 0 0,-1 1 0 0 0,1-1 0 0 0,8-4 0 0 0,-14 6 0 0 0,1 0 0 0 0,-1 0 0 0 0,0 0 0 0 0,0 0 0 0 0,0 0 0 0 0,0 0 0 0 0,0 0 0 0 0,0 0 0 0 0,1 0 0 0 0,-1 0 0 0 0,0-1 0 0 0,0 1 0 0 0,0 0 0 0 0,0 0 0 0 0,0 0 0 0 0,0 0 0 0 0,0 0 0 0 0,0 0 0 0 0,0 0 0 0 0,0-1 0 0 0,0 1 0 0 0,1 0 0 0 0,-1 0 0 0 0,0 0 0 0 0,0 0 0 0 0,0 0 0 0 0,0 0 0 0 0,0-1 0 0 0,0 1 0 0 0,0 0 0 0 0,0 0 0 0 0,0 0 0 0 0,0 0 0 0 0,0 0 0 0 0,0 0 0 0 0,0-1 0 0 0,0 1 0 0 0,-1 0 0 0 0,1 0 0 0 0,0 0 0 0 0,0 0 0 0 0,0 0 0 0 0,0 0 0 0 0,0-1 0 0 0,-7-3 0 0 0,-9-1 0 0 0,-35-3 0 0 0,41 8 0 0 0,0-1 0 0 0,1 0 0 0 0,-1-1 0 0 0,0 0 0 0 0,1 0 0 0 0,0-1 0 0 0,-17-8 0 0 0,23 9 0 0 0,-1-1 0 0 0,1 0 0 0 0,0-1 0 0 0,0 1 0 0 0,0 0 0 0 0,0-1 0 0 0,0 0 0 0 0,1 0 0 0 0,0 1 0 0 0,-3-6 0 0 0,3 5 0 0 0,0 0 0 0 0,0 0 0 0 0,0 0 0 0 0,-1 1 0 0 0,1-1 0 0 0,-1 1 0 0 0,0-1 0 0 0,0 1 0 0 0,-1 0 0 0 0,-6-5 0 0 0,0 3 0 0 0,-7-5 0 0 0,17 10 0 0 0,0 0 0 0 0,0 0 0 0 0,0 0 0 0 0,0 0 0 0 0,0 0 0 0 0,0 0 0 0 0,0 0 0 0 0,0 0 0 0 0,0 0 0 0 0,0 0 0 0 0,0 0 0 0 0,0 0 0 0 0,0 0 0 0 0,0 0 0 0 0,0 0 0 0 0,0 0 0 0 0,0 0 0 0 0,0 0 0 0 0,0 0 0 0 0,0 0 0 0 0,0 0 0 0 0,0-1 0 0 0,1 1 0 0 0,-1 0 0 0 0,0 0 0 0 0,0 0 0 0 0,0 0 0 0 0,0 0 0 0 0,0 0 0 0 0,0 0 0 0 0,0 0 0 0 0,0 0 0 0 0,0 0 0 0 0,0 0 0 0 0,0 0 0 0 0,0 0 0 0 0,0 0 0 0 0,0 0 0 0 0,0 0 0 0 0,0 0 0 0 0,0 0 0 0 0,13 4 0 0 0,171 44-49 0 0,-99-28 34 0 0,-83-20 15 0 0,-1 0 0 0 0,1 1 0 0 0,0-1 0 0 0,0 1 0 0 0,-1 0 0 0 0,1-1 0 0 0,0 1 0 0 0,-1 0 0 0 0,1 0 0 0 0,-1 0 0 0 0,1 0 0 0 0,-1 0 0 0 0,3 2 0 0 0,-4-3 0 0 0,0 1 0 0 0,0-1 0 0 0,0 0 0 0 0,1 1 0 0 0,-1-1 0 0 0,0 1 0 0 0,0-1 0 0 0,0 0 0 0 0,0 1 0 0 0,0-1 0 0 0,0 0 0 0 0,0 1 0 0 0,0-1 0 0 0,0 1 0 0 0,0-1 0 0 0,0 0 0 0 0,0 1 0 0 0,-1-1 0 0 0,1 0 0 0 0,0 1 0 0 0,0-1 0 0 0,0 0 0 0 0,-1 1 0 0 0,-10 11 0 0 0,-31 23-1744 0 0,29-23-5664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55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61 118 455 0 0,'0'0'95'0'0,"0"0"-1"0"0,-1 1 0 0 0,1-1 0 0 0,0 0 1 0 0,-1 0-1 0 0,1 0 0 0 0,-1 0 0 0 0,1-1 0 0 0,0 1 1 0 0,-1 0-1 0 0,1 0 0 0 0,-1 0 0 0 0,1 0 1 0 0,0 0-1 0 0,-1 0 0 0 0,1 0 0 0 0,0-1 0 0 0,-1 1 1 0 0,1 0-1 0 0,0 0 0 0 0,-1-1 0 0 0,1 1 1 0 0,0 0-1 0 0,0 0 0 0 0,-1-1 0 0 0,1 1 0 0 0,0 0 1 0 0,0-1-1 0 0,-1 1 0 0 0,1 0 0 0 0,0-1 1 0 0,0 0-1 0 0,-5-5 1275 0 0,6 7-1144 0 0,-1-1 0 0 0,1 1-1 0 0,-1 0 1 0 0,1 0 0 0 0,-1-1 0 0 0,0 1 0 0 0,0 0-1 0 0,1 0 1 0 0,-1 0 0 0 0,0-1 0 0 0,0 1 0 0 0,0 0-1 0 0,0 0 1 0 0,0 0 0 0 0,0 0 0 0 0,0-1 0 0 0,0 3-1 0 0,0-2-185 0 0,0-1-1 0 0,-1 1 1 0 0,1 0-1 0 0,0-1 0 0 0,0 1 1 0 0,0 0-1 0 0,0-1 0 0 0,0 1 1 0 0,0-1-1 0 0,0 1 0 0 0,0 0 1 0 0,1-1-1 0 0,-1 1 0 0 0,0 0 1 0 0,0-1-1 0 0,0 1 0 0 0,1 0 1 0 0,-1-1-1 0 0,0 1 1 0 0,1-1-1 0 0,-1 1 0 0 0,1-1 1 0 0,-1 1-1 0 0,0-1 0 0 0,1 1 1 0 0,-1-1-1 0 0,1 1 0 0 0,-1-1 1 0 0,1 0-1 0 0,0 1 0 0 0,-1-1 1 0 0,1 0-1 0 0,-1 1 1 0 0,1-1-1 0 0,0 0 0 0 0,-1 0 1 0 0,1 1-1 0 0,-1-1 0 0 0,1 0 1 0 0,0 0-1 0 0,0 0 0 0 0,3 0-2 0 0,0 1 0 0 0,0-1-1 0 0,0 0 1 0 0,0-1 0 0 0,0 1-1 0 0,0-1 1 0 0,-1 1 0 0 0,1-1-1 0 0,0 0 1 0 0,0-1 0 0 0,4-1-1 0 0,-7 2-23 0 0,0 1 0 0 0,0-1 0 0 0,0 1 0 0 0,0-1-1 0 0,-1 1 1 0 0,1-1 0 0 0,0 0 0 0 0,0 1 0 0 0,-1-1 0 0 0,1 0-1 0 0,0 0 1 0 0,-1 1 0 0 0,1-1 0 0 0,-1 0 0 0 0,1 0 0 0 0,-1 0-1 0 0,0 0 1 0 0,1 0 0 0 0,-1-1 0 0 0,0 1-7 0 0,0-1 0 0 0,0 1 0 0 0,0 0 1 0 0,0-1-1 0 0,-1 1 0 0 0,1 0 0 0 0,0-1 0 0 0,-1 1 0 0 0,1 0 1 0 0,-1 0-1 0 0,0 0 0 0 0,1-1 0 0 0,-1 1 0 0 0,0 0 0 0 0,0 0 1 0 0,0 0-1 0 0,1 0 0 0 0,-1 0 0 0 0,-1 0 0 0 0,-1-2 73 0 0,0 1-1 0 0,0 0 0 0 0,0 0 0 0 0,0 1 1 0 0,0-1-1 0 0,0 1 0 0 0,0-1 1 0 0,0 1-1 0 0,-1 0 0 0 0,1 0 0 0 0,0 1 1 0 0,-1-1-1 0 0,-5 0 0 0 0,7 1-43 0 0,1 0 0 0 0,-1 0 0 0 0,1 0 1 0 0,-1 0-1 0 0,1 0 0 0 0,-1 0 0 0 0,1 0 0 0 0,-1 1 0 0 0,1-1 0 0 0,-1 0 0 0 0,1 1 0 0 0,-1-1 0 0 0,1 1 0 0 0,0 0 0 0 0,0 0 0 0 0,-1-1 0 0 0,1 1 0 0 0,0 0 0 0 0,0 0 0 0 0,0 0 1 0 0,-1 0-1 0 0,1 0 0 0 0,0 0 0 0 0,1 0 0 0 0,-1 1 0 0 0,0-1 0 0 0,0 0 0 0 0,0 1 0 0 0,1-1 0 0 0,-1 0 0 0 0,1 1 0 0 0,-1-1 0 0 0,0 3 0 0 0,1-3 31 0 0,0 0 0 0 0,0 0 0 0 0,0 0 0 0 0,0 0 0 0 0,0 0 0 0 0,0 0 0 0 0,0-1 0 0 0,0 1 0 0 0,1 0 0 0 0,-1 0 0 0 0,0 0 0 0 0,0 0 0 0 0,1 0 0 0 0,-1 0-1 0 0,1 0 1 0 0,-1 0 0 0 0,1-1 0 0 0,-1 1 0 0 0,1 0 0 0 0,0 0 0 0 0,-1-1 0 0 0,2 2 0 0 0,0 0 39 0 0,0-1 1 0 0,1 1-1 0 0,-1-1 1 0 0,0 0-1 0 0,1 0 1 0 0,-1 0-1 0 0,1 0 1 0 0,3 1-1 0 0,1-1-10 0 0,-1 0 0 0 0,1 0 0 0 0,0-1-1 0 0,-1 1 1 0 0,1-1 0 0 0,7-1 0 0 0,-11 0-88 0 0,1 0-1 0 0,-1 1 1 0 0,1-1-1 0 0,-1 0 1 0 0,1-1 0 0 0,-1 1-1 0 0,0-1 1 0 0,0 1-1 0 0,0-1 1 0 0,1 0-1 0 0,-2 0 1 0 0,1 0 0 0 0,0-1-1 0 0,3-3 1 0 0,-5 5-6 0 0,0-1-1 0 0,1 0 1 0 0,-1 0 0 0 0,-1 0 0 0 0,1 0-1 0 0,0 0 1 0 0,0 0 0 0 0,-1 0 0 0 0,1 0-1 0 0,-1 0 1 0 0,0 0 0 0 0,1 0 0 0 0,-1 0-1 0 0,0 0 1 0 0,0 0 0 0 0,0 0 0 0 0,-1-1-1 0 0,1 1 1 0 0,-1 0 0 0 0,1 0 0 0 0,-1 0-1 0 0,1 0 1 0 0,-1 0 0 0 0,0 0-1 0 0,-2-3 1 0 0,1 1 38 0 0,-1 0-1 0 0,0 0 1 0 0,0 0-1 0 0,0 0 1 0 0,-1 1-1 0 0,1-1 1 0 0,-1 1-1 0 0,0 0 0 0 0,0 0 1 0 0,0 0-1 0 0,0 1 1 0 0,0-1-1 0 0,-1 1 1 0 0,-8-3-1 0 0,11 4 26 0 0,0 0 1 0 0,0 1-1 0 0,0-1 0 0 0,0 1 1 0 0,0-1-1 0 0,-1 1 0 0 0,1 0 0 0 0,0 0 1 0 0,0 0-1 0 0,0 0 0 0 0,0 0 0 0 0,-1 0 1 0 0,1 0-1 0 0,0 1 0 0 0,0-1 0 0 0,0 1 1 0 0,0 0-1 0 0,0-1 0 0 0,0 1 0 0 0,0 0 1 0 0,0 0-1 0 0,0 1 0 0 0,0-1 0 0 0,1 0 1 0 0,-1 1-1 0 0,0-1 0 0 0,1 0 0 0 0,-1 1 1 0 0,1 0-1 0 0,-1-1 0 0 0,1 1 0 0 0,0 0 1 0 0,0 0-1 0 0,-2 3 0 0 0,2-2-27 0 0,1-1 0 0 0,-1 0 0 0 0,0 0 0 0 0,1 1-1 0 0,0-1 1 0 0,0 0 0 0 0,-1 1 0 0 0,1-1 0 0 0,1 1 0 0 0,-1-1-1 0 0,0 0 1 0 0,0 1 0 0 0,1-1 0 0 0,0 0 0 0 0,-1 0 0 0 0,1 1-1 0 0,0-1 1 0 0,0 0 0 0 0,0 0 0 0 0,0 0 0 0 0,0 0 0 0 0,1 0-1 0 0,-1 0 1 0 0,1 0 0 0 0,-1-1 0 0 0,1 1 0 0 0,0 0 0 0 0,-1-1 0 0 0,1 1-1 0 0,0-1 1 0 0,0 0 0 0 0,0 1 0 0 0,0-1 0 0 0,1 0 0 0 0,-1 0-1 0 0,0-1 1 0 0,0 1 0 0 0,0 0 0 0 0,1-1 0 0 0,-1 1 0 0 0,0-1-1 0 0,1 0 1 0 0,-1 0 0 0 0,0 0 0 0 0,1 0 0 0 0,-1 0 0 0 0,1 0-1 0 0,-1-1 1 0 0,4 0 0 0 0,-5 1-36 0 0,-1 0 0 0 0,1 0 0 0 0,-1-1 0 0 0,1 1 0 0 0,-1 0 0 0 0,1 0 0 0 0,-1 0 0 0 0,1 0 0 0 0,-1 0 0 0 0,0-1 0 0 0,1 1 0 0 0,-1 0 0 0 0,1-1 0 0 0,-1 1 0 0 0,0 0 0 0 0,1-1 0 0 0,-1 1 0 0 0,1 0 0 0 0,-1-1 0 0 0,0 1 0 0 0,0 0 0 0 0,1-1 0 0 0,-1 1 0 0 0,0-1 0 0 0,0 1 0 0 0,1-1 0 0 0,-1 1 0 0 0,0-1 0 0 0,0 1 0 0 0,0-1 0 0 0,0 1 0 0 0,0-1 0 0 0,0 0 0 0 0,0 0 0 0 0,-1 0 0 0 0,1-1 0 0 0,-1 1 0 0 0,0 0 0 0 0,1 0 0 0 0,-1 0 0 0 0,0 0 0 0 0,0 0 0 0 0,0 0 0 0 0,0 1 0 0 0,0-1 0 0 0,-2-1 0 0 0,-4-3 0 0 0,-1 0 0 0 0,-14-6 0 0 0,-9 2 0 0 0,29 9 0 0 0,0-1 0 0 0,0 1 0 0 0,0-1 0 0 0,0 1 0 0 0,0 0 0 0 0,0 0 0 0 0,0 0 0 0 0,-1 0 0 0 0,1 0 0 0 0,0 1 0 0 0,0-1 0 0 0,0 1 0 0 0,-2 0 0 0 0,4-1-5 0 0,-1 1 0 0 0,1-1 0 0 0,0 0 0 0 0,0 0 0 0 0,-1 1 0 0 0,1-1 0 0 0,0 0 0 0 0,0 1 0 0 0,0-1 0 0 0,-1 0 0 0 0,1 1 0 0 0,0-1 0 0 0,0 0 0 0 0,0 1 0 0 0,0-1 0 0 0,0 0 0 0 0,0 1 0 0 0,0-1 0 0 0,0 0 0 0 0,0 1 0 0 0,0-1 0 0 0,0 0 0 0 0,0 1 0 0 0,0-1 0 0 0,0 1 0 0 0,0-1 0 0 0,0 0 0 0 0,0 1 0 0 0,0-1 0 0 0,0 0 0 0 0,1 1 0 0 0,-1-1 0 0 0,0 0 1 0 0,0 0-1 0 0,0 1 0 0 0,0-1 0 0 0,1 0 0 0 0,-1 1 0 0 0,0-1 0 0 0,1 0 0 0 0,-1 0 0 0 0,0 1 0 0 0,0-1 0 0 0,1 0 0 0 0,15 12-655 0 0,-14-10 454 0 0,5 3-920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56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65 2759 0 0,'-13'-14'8845'0'0,"25"14"-5592"0"0,-11 0-3336 0 0,60-3 3246 0 0,121-20 1 0 0,-141 14-2710 0 0,-19 4-232 0 0,-1 1-1 0 0,41-2 0 0 0,-62 6-216 0 0,1 0 1 0 0,-1 0-1 0 0,0 0 0 0 0,0 0 1 0 0,1 0-1 0 0,-1 0 0 0 0,0 0 0 0 0,0 0 1 0 0,1 0-1 0 0,-1 0 0 0 0,0 0 1 0 0,0 0-1 0 0,1 0 0 0 0,-1 0 0 0 0,0 0 1 0 0,0 0-1 0 0,1 0 0 0 0,-1 0 0 0 0,0 0 1 0 0,0 1-1 0 0,1-1 0 0 0,-1 0 1 0 0,0 0-1 0 0,0 0 0 0 0,1 0 0 0 0,-1 0 1 0 0,0 1-1 0 0,0-1 0 0 0,0 0 1 0 0,0 0-1 0 0,1 0 0 0 0,-1 1 0 0 0,0-1 1 0 0,0 0-1 0 0,0 0 0 0 0,0 1 0 0 0,0-1 1 0 0,0 1-1 0 0,-6 9 95 0 0,-16 7-51 0 0,22-17-48 0 0,-68 46 32 0 0,26-19 23 0 0,1 3 0 0 0,-60 54-1 0 0,77-62-55 0 0,9-8 0 0 0,-16 17 0 0 0,28-27 0 0 0,0 0 0 0 0,0-1 0 0 0,1 1 0 0 0,-1 0 0 0 0,1 0 0 0 0,0 1 0 0 0,0-1 0 0 0,0 0 0 0 0,1 1 0 0 0,-2 7 0 0 0,3-11 1 0 0,-1 0 1 0 0,1 0-1 0 0,0 1 0 0 0,0-1 1 0 0,0 0-1 0 0,0 1 0 0 0,0-1 1 0 0,0 0-1 0 0,1 1 0 0 0,-1-1 1 0 0,0 0-1 0 0,1 1 0 0 0,-1-1 1 0 0,1 0-1 0 0,-1 0 0 0 0,1 1 1 0 0,-1-1-1 0 0,1 0 0 0 0,0 0 1 0 0,0 0-1 0 0,0 0 0 0 0,0 0 1 0 0,1 2-1 0 0,0-2 5 0 0,1 0 1 0 0,-1 0-1 0 0,0 1 1 0 0,1-2-1 0 0,-1 1 0 0 0,1 0 1 0 0,-1 0-1 0 0,1-1 0 0 0,0 1 1 0 0,-1-1-1 0 0,5 0 0 0 0,5 0 29 0 0,0 0-1 0 0,0-2 0 0 0,0 1 0 0 0,13-5 0 0 0,163-35-1057 0 0,-178 38-2153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9:56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16 455 0 0,'-8'1'1217'0'0,"-1"0"1952"0"0,15 1-1001 0 0,18-1-649 0 0,-1-1 0 0 0,1-1 1 0 0,42-7-1 0 0,-66 8-1515 0 0,0 0 1 0 0,0 0-1 0 0,0 0 0 0 0,0 0 1 0 0,0 0-1 0 0,0 0 0 0 0,0 0 1 0 0,0 0-1 0 0,0-1 0 0 0,0 1 1 0 0,0 0-1 0 0,0 0 0 0 0,-1 0 1 0 0,1 0-1 0 0,0 0 0 0 0,0 0 0 0 0,0 0 1 0 0,0 0-1 0 0,0 0 0 0 0,0 0 1 0 0,0 0-1 0 0,0 0 0 0 0,0 0 1 0 0,0 0-1 0 0,0 0 0 0 0,0 0 1 0 0,0 0-1 0 0,0-1 0 0 0,0 1 1 0 0,0 0-1 0 0,0 0 0 0 0,0 0 1 0 0,0 0-1 0 0,0 0 0 0 0,0 0 1 0 0,0 0-1 0 0,0 0 0 0 0,0 0 1 0 0,0 0-1 0 0,0 0 0 0 0,0 0 1 0 0,0 0-1 0 0,1 0 0 0 0,-1 0 1 0 0,0 0-1 0 0,0 0 0 0 0,0-1 1 0 0,0 1-1 0 0,-12-3 29 0 0,-16-2-53 0 0,-49 6 397 0 0,26 0 889 0 0,73-1-950 0 0,85 2-1029 0 0,-94-1 11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0:02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62 1375 0 0,'-2'-1'428'0'0,"1"-1"0"0"0,-1 1 0 0 0,0-1 0 0 0,0 1 0 0 0,0-1-1 0 0,0 1 1 0 0,0 0 0 0 0,-1 0 0 0 0,1 0 0 0 0,-3 0 0 0 0,4 0-320 0 0,1 1 0 0 0,-1 0 0 0 0,0 0 0 0 0,1 0 0 0 0,-1 0 0 0 0,0 0 0 0 0,1 0 0 0 0,-1 0 0 0 0,0 0 0 0 0,1 0 0 0 0,-1 0 0 0 0,0 1 0 0 0,1-1 0 0 0,-1 0 0 0 0,0 0 0 0 0,1 0 0 0 0,-1 1 0 0 0,1-1 0 0 0,-1 0 1 0 0,0 1-1 0 0,1-1 0 0 0,-1 1 0 0 0,1-1 0 0 0,-1 1 0 0 0,1-1 0 0 0,-1 1 0 0 0,1-1 0 0 0,0 1 0 0 0,-1-1 0 0 0,1 1 0 0 0,0 0 0 0 0,-1-1 0 0 0,1 1 0 0 0,0-1 0 0 0,0 1 0 0 0,-1 0 0 0 0,1-1 0 0 0,0 2 0 0 0,0-1 2 0 0,-1 1 0 0 0,1-1 0 0 0,0 0 0 0 0,0 1 0 0 0,0-1 0 0 0,0 0 0 0 0,0 1 0 0 0,0-1 0 0 0,0 0 0 0 0,1 1 0 0 0,-1-1 0 0 0,0 0 0 0 0,1 0 0 0 0,-1 1 0 0 0,1-1 0 0 0,-1 0 0 0 0,1 0 0 0 0,0 0-1 0 0,-1 1 1 0 0,1-1 0 0 0,0 0 0 0 0,0 0 0 0 0,0 0 0 0 0,0 0 0 0 0,0 0 0 0 0,0-1 0 0 0,0 1 0 0 0,0 0 0 0 0,0 0 0 0 0,0-1 0 0 0,0 1 0 0 0,1-1 0 0 0,-1 1 0 0 0,0-1 0 0 0,0 1 0 0 0,1-1 0 0 0,-1 0 0 0 0,0 0 0 0 0,1 1 0 0 0,-1-1-1 0 0,0 0 1 0 0,2 0 0 0 0,-1 0-125 0 0,-1 0-1 0 0,1 0 1 0 0,-1 0-1 0 0,0-1 1 0 0,1 1-1 0 0,-1 0 1 0 0,0 0-1 0 0,1-1 1 0 0,-1 1-1 0 0,0-1 0 0 0,0 1 1 0 0,1-1-1 0 0,-1 0 1 0 0,0 1-1 0 0,0-1 1 0 0,2-2-1 0 0,-2 3 21 0 0,-1-1-1 0 0,1 0 1 0 0,-1 0-1 0 0,1 0 1 0 0,-1 0 0 0 0,1 1-1 0 0,-1-1 1 0 0,0 0-1 0 0,0 0 1 0 0,1 0 0 0 0,-1 0-1 0 0,0 0 1 0 0,0 0-1 0 0,0 0 1 0 0,0 0-1 0 0,0 0 1 0 0,0 0 0 0 0,0 0-1 0 0,0 0 1 0 0,-1 0-1 0 0,1 1 1 0 0,0-1-1 0 0,0 0 1 0 0,-1 0 0 0 0,1 0-1 0 0,-1 0 1 0 0,0-1-1 0 0,-1-1 3 0 0,0 0 0 0 0,-1 0 0 0 0,1 1 0 0 0,-1-1 0 0 0,0 0 0 0 0,0 1 0 0 0,0 0 0 0 0,0 0 0 0 0,0 0 0 0 0,-1 0 1 0 0,1 0-1 0 0,0 0 0 0 0,-1 1 0 0 0,1 0 0 0 0,-1 0 0 0 0,0 0 0 0 0,-3-1 0 0 0,4 1 75 0 0,0 1 1 0 0,1-1-1 0 0,-1 1 1 0 0,0 0 0 0 0,1-1-1 0 0,-1 1 1 0 0,0 0-1 0 0,1 0 1 0 0,-1 1-1 0 0,0-1 1 0 0,1 1 0 0 0,-1-1-1 0 0,0 1 1 0 0,1 0-1 0 0,-1 0 1 0 0,1 0-1 0 0,-1 0 1 0 0,1 0-1 0 0,0 1 1 0 0,-1-1 0 0 0,1 1-1 0 0,0 0 1 0 0,0-1-1 0 0,-3 4 1 0 0,4-3-55 0 0,0-1 0 0 0,0 1 0 0 0,0 0 1 0 0,0 0-1 0 0,1 0 0 0 0,-1 0 0 0 0,0 0 0 0 0,1 0 0 0 0,-1 0 1 0 0,1 0-1 0 0,0 0 0 0 0,0 0 0 0 0,0 0 0 0 0,0 0 0 0 0,0 0 1 0 0,0 0-1 0 0,0 0 0 0 0,1 0 0 0 0,-1 0 0 0 0,1 0 0 0 0,-1 0 1 0 0,1 0-1 0 0,0-1 0 0 0,0 1 0 0 0,0 0 0 0 0,0 0 0 0 0,0-1 1 0 0,0 1-1 0 0,0 0 0 0 0,1-1 0 0 0,-1 1 0 0 0,0-1 0 0 0,4 3 1 0 0,-3-2 10 0 0,0-1 0 0 0,1 1 1 0 0,-1 0-1 0 0,1-1 1 0 0,0 1-1 0 0,-1-1 1 0 0,1 0-1 0 0,0 0 1 0 0,0 0-1 0 0,0 0 1 0 0,-1-1-1 0 0,1 1 1 0 0,0-1-1 0 0,0 0 1 0 0,0 1-1 0 0,0-1 0 0 0,0-1 1 0 0,0 1-1 0 0,0 0 1 0 0,0-1-1 0 0,0 1 1 0 0,5-3-1 0 0,-5 2-39 0 0,-1 0 0 0 0,0 0 0 0 0,1 0 0 0 0,-1-1 0 0 0,0 1 0 0 0,0-1 0 0 0,0 1 0 0 0,0-1 0 0 0,0 0 0 0 0,0 0 0 0 0,-1 0 0 0 0,1 0 0 0 0,0 0 0 0 0,-1 0 0 0 0,0 0 0 0 0,1 0 0 0 0,-1-1 0 0 0,0 1 0 0 0,0 0 0 0 0,0-1 0 0 0,-1 1 0 0 0,1-1 0 0 0,-1 1 0 0 0,1-1 0 0 0,-1 1 0 0 0,0-1 0 0 0,0 0 0 0 0,0 1 0 0 0,0-1 0 0 0,-1-2 0 0 0,1 2 0 0 0,-1 0 0 0 0,0 0 0 0 0,0 0 0 0 0,0 0 0 0 0,-1 0 0 0 0,1 1 0 0 0,-1-1 0 0 0,0 0 0 0 0,1 1 0 0 0,-1 0 0 0 0,0-1 0 0 0,0 1 0 0 0,-1 0 0 0 0,1 0 0 0 0,0 0 0 0 0,-1 0 0 0 0,1 0 0 0 0,-1 1 0 0 0,0-1 0 0 0,0 1 0 0 0,1 0 0 0 0,-1-1 0 0 0,0 1 0 0 0,0 0 0 0 0,-4 0 0 0 0,3 0 55 0 0,0 1-1 0 0,0 0 1 0 0,0 0-1 0 0,0 0 1 0 0,0 0-1 0 0,0 1 1 0 0,0 0-1 0 0,0 0 1 0 0,0 0-1 0 0,0 0 1 0 0,1 0-1 0 0,-1 1 1 0 0,0-1-1 0 0,1 1 1 0 0,-5 3-1 0 0,6-4-28 0 0,1 0-1 0 0,-1 0 1 0 0,1 0-1 0 0,0 1 1 0 0,-1-1-1 0 0,1 0 1 0 0,0 0-1 0 0,0 1 1 0 0,0-1-1 0 0,0 1 1 0 0,0-1-1 0 0,0 1 1 0 0,0-1-1 0 0,1 1 1 0 0,-1 0-1 0 0,1-1 1 0 0,-1 1-1 0 0,1 0 1 0 0,-1-1-1 0 0,1 1 1 0 0,0 0-1 0 0,0 0 1 0 0,0-1 0 0 0,0 1-1 0 0,0 0 1 0 0,0 0-1 0 0,0-1 1 0 0,1 1-1 0 0,-1 0 1 0 0,1 0-1 0 0,-1-1 1 0 0,1 1-1 0 0,0-1 1 0 0,-1 1-1 0 0,1 0 1 0 0,2 1-1 0 0,-1 0-14 0 0,0-1 0 0 0,0 1 0 0 0,1-1 0 0 0,-1 0 0 0 0,1 0 0 0 0,-1 0 0 0 0,1 0 0 0 0,0 0 0 0 0,0-1 0 0 0,0 1 0 0 0,0-1 0 0 0,0 0 0 0 0,0 0 0 0 0,0 0 0 0 0,0 0-1 0 0,0-1 1 0 0,1 1 0 0 0,-1-1 0 0 0,0 0 0 0 0,0 1 0 0 0,1-2 0 0 0,3 1 0 0 0,-4 0-2 0 0,1-1-1 0 0,-1 1 1 0 0,1-1-1 0 0,-1 1 1 0 0,0-1 0 0 0,1 0-1 0 0,-1 0 1 0 0,0 0-1 0 0,0-1 1 0 0,1 1-1 0 0,-1-1 1 0 0,0 0 0 0 0,-1 0-1 0 0,1 0 1 0 0,0 0-1 0 0,-1 0 1 0 0,1-1-1 0 0,-1 1 1 0 0,1-1 0 0 0,3-5-1 0 0,-6 7-7 0 0,1-1-1 0 0,0 1 1 0 0,-1 0-1 0 0,1-1 1 0 0,-1 1-1 0 0,0-1 1 0 0,1 1-1 0 0,-1-1 0 0 0,0 1 1 0 0,0-1-1 0 0,0 1 1 0 0,0-1-1 0 0,0 1 1 0 0,0-1-1 0 0,0 1 1 0 0,-1-1-1 0 0,1 1 1 0 0,0-1-1 0 0,-1 1 1 0 0,0-3-1 0 0,-1 2 2 0 0,1 0 0 0 0,-1 0 0 0 0,1 0 0 0 0,-1 0-1 0 0,0 1 1 0 0,1-1 0 0 0,-1 0 0 0 0,0 1 0 0 0,0-1 0 0 0,0 1-1 0 0,-4-2 1 0 0,1 1 1 0 0,1 0-1 0 0,-1 0 1 0 0,1 1-1 0 0,-1-1 0 0 0,0 1 1 0 0,0 0-1 0 0,1 0 1 0 0,-1 1-1 0 0,0 0 1 0 0,0 0-1 0 0,0 0 1 0 0,-6 1-1 0 0,10-1-4 0 0,-1 0 1 0 0,1 1-1 0 0,0-1 0 0 0,0 1 1 0 0,0-1-1 0 0,0 1 0 0 0,-1-1 0 0 0,1 1 1 0 0,0 0-1 0 0,0-1 0 0 0,0 1 1 0 0,0 0-1 0 0,1 0 0 0 0,-1 0 0 0 0,0 0 1 0 0,0 0-1 0 0,0 0 0 0 0,1 0 1 0 0,-1 0-1 0 0,0 0 0 0 0,1 0 0 0 0,-1 0 1 0 0,1 0-1 0 0,0 1 0 0 0,-1-1 1 0 0,1 2-1 0 0,-1-1-134 0 0,1 1 1 0 0,0-1-1 0 0,0 0 1 0 0,1 0-1 0 0,-1 0 1 0 0,0 0-1 0 0,1 0 1 0 0,0 0-1 0 0,-1 0 1 0 0,1 0-1 0 0,0 0 1 0 0,0 0-1 0 0,0 0 1 0 0,0 0-1 0 0,1 2 1 0 0,5 3-6731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0:03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54 2759 0 0,'-12'-12'1543'0'0,"1"-1"4206"0"0,18 12-772 0 0,12 1-3449 0 0,-16 0-987 0 0,144-12 3148 0 0,-44 2-2844 0 0,-79 7-747 0 0,-16 2-53 0 0,-1 0-1 0 0,0 0 1 0 0,1 1 0 0 0,-1 0-1 0 0,1 1 1 0 0,8 1 0 0 0,-15 1 31 0 0,-6 3-24 0 0,-8 4 39 0 0,12-10-76 0 0,-23 16 155 0 0,-28 13-1 0 0,29-17-78 0 0,-36 25-1 0 0,29-15-87 0 0,1 1 0 0 0,2 2-1 0 0,-26 27 1 0 0,13-10-3 0 0,-8 10 0 0 0,48-52 0 0 0,-1 0 0 0 0,1 1 0 0 0,0-1 0 0 0,-1 0 0 0 0,1 1 0 0 0,0-1 0 0 0,-1 0 0 0 0,1 1 0 0 0,0-1 0 0 0,0 1 0 0 0,0-1 0 0 0,-1 0 0 0 0,1 1 0 0 0,0-1 0 0 0,0 1 0 0 0,0-1 0 0 0,0 1 0 0 0,0-1 0 0 0,0 1 0 0 0,0-1 0 0 0,0 1 0 0 0,0-1 0 0 0,0 1 0 0 0,0-1 0 0 0,0 0 0 0 0,0 1 0 0 0,0-1 0 0 0,0 1 0 0 0,0-1 0 0 0,1 1 0 0 0,-1-1 0 0 0,0 1 0 0 0,1 0 0 0 0,0 0 0 0 0,0-1 0 0 0,0 1 0 0 0,0 0 0 0 0,0-1 0 0 0,1 1 0 0 0,-1-1 0 0 0,0 1 0 0 0,0-1 0 0 0,1 1 0 0 0,-1-1 0 0 0,3 0 0 0 0,36 1 0 0 0,115-26 430 0 0,-75 10-268 0 0,-44 11-3091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0:03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43 919 0 0,'-1'-1'218'0'0,"-1"0"-1"0"0,0 0 1 0 0,0 0-1 0 0,0 0 1 0 0,0 0-1 0 0,0 0 1 0 0,-1 0-1 0 0,1 1 1 0 0,0-1-1 0 0,0 1 0 0 0,0 0 1 0 0,-1-1-1 0 0,1 1 1 0 0,0 0-1 0 0,0 0 1 0 0,-1 0-1 0 0,1 1 1 0 0,0-1-1 0 0,0 1 0 0 0,0-1 1 0 0,-1 1-1 0 0,-2 1 1 0 0,5-2-162 0 0,0 0 0 0 0,0 0 0 0 0,0 0 0 0 0,0 0 0 0 0,0 0 0 0 0,0 0 0 0 0,0 0 0 0 0,0 0 0 0 0,-1 0 0 0 0,1 0 0 0 0,0 1 0 0 0,0-1 0 0 0,0 0 0 0 0,0 0 0 0 0,0 0 0 0 0,0 0 0 0 0,0 0 0 0 0,0 0 0 0 0,0 0 0 0 0,0 0 0 0 0,0 0 0 0 0,0 1 0 0 0,0-1 0 0 0,0 0 0 0 0,0 0 0 0 0,0 0 0 0 0,0 0 0 0 0,0 0 0 0 0,0 0 0 0 0,0 0 0 0 0,0 0 0 0 0,0 1 0 0 0,0-1 0 0 0,0 0 0 0 0,0 0 0 0 0,0 0 0 0 0,0 0 0 0 0,0 0 0 0 0,0 0 1 0 0,0 0-1 0 0,0 0 0 0 0,0 1 0 0 0,0-1 0 0 0,0 0 0 0 0,0 0 0 0 0,0 0 0 0 0,1 0 0 0 0,-1 0 0 0 0,0 0 0 0 0,0 0 0 0 0,0 0 0 0 0,0 0 0 0 0,8 4 1458 0 0,9 0-223 0 0,6-2-360 0 0,1-1-1 0 0,0-1 1 0 0,-1-1-1 0 0,1-1 0 0 0,27-6 1 0 0,-19 2-542 0 0,46-14-1 0 0,-78 20-388 0 0,1 0 0 0 0,-1-1 0 0 0,1 1 0 0 0,-1 0 0 0 0,1 0 0 0 0,-1 0 0 0 0,1 0 0 0 0,-1 0 0 0 0,0-1 0 0 0,1 1 0 0 0,-1 0 0 0 0,1 0 0 0 0,-1-1 0 0 0,0 1 0 0 0,1 0 0 0 0,-1-1 0 0 0,0 1 0 0 0,1 0 0 0 0,-1-1 0 0 0,0 1 0 0 0,1 0 0 0 0,-1-2 0 0 0,-7-2 0 0 0,-15 0 0 0 0,1 3-164 0 0,0 2 1 0 0,0 1-1 0 0,1 0 0 0 0,-1 1 0 0 0,1 2 0 0 0,0 0 0 0 0,0 1 0 0 0,-31 14 1 0 0,37-12-867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0:14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42 3679 0 0,'0'-6'297'0'0,"-2"-8"3058"0"0,-1 14-1300 0 0,-4 9-470 0 0,-6 16-6 0 0,0 1-1 0 0,2 0 0 0 0,1 1 1 0 0,-10 37-1 0 0,18-56-1458 0 0,0 1 0 0 0,1-1-1 0 0,0 1 1 0 0,0 0 0 0 0,1 0 0 0 0,0-1-1 0 0,1 1 1 0 0,-1 0 0 0 0,2-1 0 0 0,-1 1-1 0 0,1 0 1 0 0,1-1 0 0 0,0 0-1 0 0,6 15 1 0 0,-6-18-59 0 0,0 0 0 0 0,0-1 0 0 0,0 1 0 0 0,0-1 1 0 0,1 0-1 0 0,-1 0 0 0 0,1 0 0 0 0,0-1 0 0 0,0 1 0 0 0,0-1 0 0 0,1 0 0 0 0,-1 0 0 0 0,1 0 0 0 0,0-1 0 0 0,0 1 0 0 0,0-1 0 0 0,0-1 1 0 0,0 1-1 0 0,0-1 0 0 0,1 0 0 0 0,-1 0 0 0 0,0 0 0 0 0,1-1 0 0 0,-1 1 0 0 0,7-2 0 0 0,-5 1-55 0 0,0-1-1 0 0,-1 0 1 0 0,1 0-1 0 0,-1 0 0 0 0,1-1 1 0 0,-1 0-1 0 0,1 0 1 0 0,-1-1-1 0 0,0 0 1 0 0,0 0-1 0 0,0-1 1 0 0,0 1-1 0 0,-1-1 1 0 0,1 0-1 0 0,-1-1 1 0 0,0 1-1 0 0,0-1 1 0 0,-1 0-1 0 0,0 0 0 0 0,0-1 1 0 0,0 1-1 0 0,0-1 1 0 0,-1 0-1 0 0,0 0 1 0 0,0 0-1 0 0,0 0 1 0 0,-1-1-1 0 0,0 1 1 0 0,1-8-1 0 0,0 3 5 0 0,-1 0-1 0 0,-1 0 1 0 0,0 0 0 0 0,-1-1-1 0 0,0 1 1 0 0,0 0 0 0 0,-1 0-1 0 0,-1 0 1 0 0,0 0 0 0 0,0 0-1 0 0,-1 0 1 0 0,-1 0 0 0 0,0 1-1 0 0,0-1 1 0 0,-1 1-1 0 0,-11-18 1 0 0,10 20-6 0 0,1 1-1 0 0,-1-1 1 0 0,-1 1-1 0 0,1 1 1 0 0,-1 0-1 0 0,0 0 1 0 0,-1 0 0 0 0,-15-9-1 0 0,20 13-1 0 0,-1 1-1 0 0,0-1 1 0 0,0 1-1 0 0,-1-1 0 0 0,1 1 1 0 0,0 0-1 0 0,0 1 1 0 0,-1-1-1 0 0,1 1 1 0 0,0 0-1 0 0,0 0 1 0 0,-1 0-1 0 0,1 0 1 0 0,0 1-1 0 0,-1 0 0 0 0,1 0 1 0 0,0 0-1 0 0,0 0 1 0 0,0 1-1 0 0,0 0 1 0 0,-5 2-1 0 0,5-1-11 0 0,-1-1 1 0 0,1 1-1 0 0,1 0 0 0 0,-1-1 0 0 0,0 2 0 0 0,1-1 0 0 0,-1 0 1 0 0,1 1-1 0 0,0 0 0 0 0,0 0 0 0 0,1 0 0 0 0,-5 7 0 0 0,5-5-11 0 0,-1 0-1 0 0,1 1 1 0 0,1-1-1 0 0,0 1 1 0 0,0-1-1 0 0,0 1 1 0 0,0-1-1 0 0,2 13 1 0 0,0 1-1574 0 0,0 1-5841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0:15.3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27 6447 0 0,'2'-3'3093'0'0,"-3"9"-1954"0"0,-11 15 725 0 0,0 0 0 0 0,2 1 0 0 0,0 0 0 0 0,-10 39 0 0 0,20-58-926 0 0,-2 9-614 0 0,-7 39-18 0 0,7-39 185 0 0,1 49-166 0 0,1-49-13 0 0,3 0-248 0 0,10 36-11 0 0,-13-45-47 0 0,1-1-1 0 0,0 0 0 0 0,0 1 0 0 0,0-1 0 0 0,0 0 0 0 0,0 0 0 0 0,0 1 0 0 0,0-1 0 0 0,1 0 0 0 0,-1 0 0 0 0,1-1 0 0 0,0 1 0 0 0,-1 0 0 0 0,1 0 0 0 0,0-1 0 0 0,4 3 0 0 0,-4-3 6 0 0,0 0 1 0 0,0 0-1 0 0,0-1 0 0 0,0 1 0 0 0,0-1 0 0 0,0 0 0 0 0,0 1 1 0 0,1-1-1 0 0,-1 0 0 0 0,0 0 0 0 0,0 0 0 0 0,0 0 0 0 0,0-1 1 0 0,5 0-1 0 0,0-2 15 0 0,0 0 1 0 0,0 0-1 0 0,0 0 0 0 0,-1-1 1 0 0,1 0-1 0 0,-1 0 0 0 0,0 0 1 0 0,6-6-1 0 0,0-2-22 0 0,-1 1-1 0 0,0-2 1 0 0,-1 0-1 0 0,0 0 1 0 0,-1-1-1 0 0,0 0 1 0 0,-1 0 0 0 0,6-18-1 0 0,-9 20 0 0 0,0 0 0 0 0,-1-1 0 0 0,-1 1 0 0 0,0-1 0 0 0,-1 0 0 0 0,0 0 0 0 0,-1 0-1 0 0,-1-1 1 0 0,0 1 0 0 0,-2-21 0 0 0,1 29-3 0 0,0 0 0 0 0,0 1 0 0 0,-1-1 0 0 0,1 0 0 0 0,-1 1 0 0 0,0-1 0 0 0,0 1 0 0 0,-1 0 0 0 0,1 0 0 0 0,-1 0 0 0 0,0 0 0 0 0,0 0 0 0 0,0 0 0 0 0,0 1 0 0 0,-1 0 0 0 0,0-1 0 0 0,-5-3 0 0 0,5 5 0 0 0,1 0 0 0 0,-1 1 0 0 0,0-1 0 0 0,0 1 0 0 0,0-1 0 0 0,0 1 0 0 0,0 0 0 0 0,0 1 0 0 0,0-1 0 0 0,-1 1 0 0 0,1-1 0 0 0,0 1 0 0 0,0 1 0 0 0,0-1 0 0 0,-1 1 0 0 0,1-1 0 0 0,0 1 0 0 0,0 0 0 0 0,0 1 0 0 0,-5 1 0 0 0,2 0-4 0 0,1-1 1 0 0,0 1-1 0 0,0 0 0 0 0,0 0 0 0 0,0 1 1 0 0,1 0-1 0 0,-1 0 0 0 0,1 0 0 0 0,0 0 0 0 0,0 1 1 0 0,1 0-1 0 0,-1 0 0 0 0,1 0 0 0 0,0 1 1 0 0,1-1-1 0 0,-1 1 0 0 0,1 0 0 0 0,0 0 1 0 0,0 0-1 0 0,1 1 0 0 0,0-1 0 0 0,-2 8 0 0 0,2 1-141 0 0,-2 31-15 0 0,3-35-1497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0:16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118 148 455 0 0,'8'-39'1938'0'0,"-6"28"-832"0"0,1 1 1 0 0,-1-1-1 0 0,-1 0 0 0 0,0 0 1 0 0,-1-21-1 0 0,0 32-1017 0 0,0 0 0 0 0,0-1 0 0 0,0 1 0 0 0,0 0 0 0 0,0 0 0 0 0,0-1 0 0 0,0 1 0 0 0,0 0 0 0 0,0-1 0 0 0,0 1 0 0 0,0 0 0 0 0,0 0 0 0 0,0-1 0 0 0,-1 1 0 0 0,1 0 0 0 0,0-1 0 0 0,0 1 0 0 0,0 0 0 0 0,0 0 0 0 0,-1 0 0 0 0,1-1 0 0 0,0 1-1 0 0,0 0 1 0 0,-1 0 0 0 0,1 0 0 0 0,0-1 0 0 0,0 1 0 0 0,-1 0 0 0 0,1 0 0 0 0,0 0 0 0 0,-1 0 0 0 0,1 0 0 0 0,-1 0 0 0 0,-9 5 1608 0 0,-8 14-147 0 0,9-7-788 0 0,1 0-1 0 0,-1 1 1 0 0,2 0-1 0 0,0 1 1 0 0,1-1-1 0 0,-8 24 1 0 0,14-34 27 0 0,-2 8-438 0 0,-6 36-34 0 0,7-35 167 0 0,2 1-357 0 0,1 2-92 0 0,2 35 215 0 0,1-40-166 0 0,16 31 4 0 0,-19-38-74 0 0,0 0 0 0 0,0 0 0 0 0,0-1-1 0 0,0 1 1 0 0,1 0 0 0 0,-1-1 0 0 0,0 0 0 0 0,1 1-1 0 0,0-1 1 0 0,0 0 0 0 0,0 0 0 0 0,0-1 0 0 0,0 1-1 0 0,0-1 1 0 0,0 1 0 0 0,0-1 0 0 0,0 0 0 0 0,1 0 0 0 0,-1 0-1 0 0,6 0 1 0 0,-4-1 7 0 0,0 0-1 0 0,1 0 1 0 0,-1-1-1 0 0,0 1 1 0 0,0-1-1 0 0,0 0 1 0 0,0-1-1 0 0,0 1 1 0 0,0-1-1 0 0,-1 0 1 0 0,7-3-1 0 0,-4 0-18 0 0,-1 1 0 0 0,0-1 0 0 0,0 0 0 0 0,0-1 0 0 0,0 1-1 0 0,-1-1 1 0 0,0 0 0 0 0,0-1 0 0 0,-1 1 0 0 0,1-1 0 0 0,-1 0 0 0 0,-1 0 0 0 0,1 0-1 0 0,-2-1 1 0 0,1 1 0 0 0,2-10 0 0 0,-1 1 2 0 0,-1 1 0 0 0,-1-1 0 0 0,0 0 0 0 0,-1 0 0 0 0,-1 0 0 0 0,0 1 0 0 0,-4-21 0 0 0,3 30-7 0 0,0 0 0 0 0,0-1 0 0 0,-1 1-1 0 0,0 0 1 0 0,0 0 0 0 0,-1 0 0 0 0,0 0 0 0 0,0 1 0 0 0,0-1-1 0 0,0 1 1 0 0,-1 0 0 0 0,0 0 0 0 0,0 0 0 0 0,-1 0 0 0 0,-5-4-1 0 0,6 6 1 0 0,0 0-1 0 0,-1 0 1 0 0,1 0-1 0 0,-1 1 1 0 0,0 0-1 0 0,1 0 1 0 0,-1 0-1 0 0,0 0 1 0 0,0 1-1 0 0,-1 0 1 0 0,1 0-1 0 0,0 0 1 0 0,0 1-1 0 0,0 0 1 0 0,-1 0-1 0 0,1 0 1 0 0,0 1-1 0 0,-9 1 1 0 0,5 0-7 0 0,0 0 0 0 0,0 1 0 0 0,1 0 0 0 0,-1 0-1 0 0,1 1 1 0 0,0 0 0 0 0,-13 9 0 0 0,16-10-239 0 0,1 0 0 0 0,0 1 0 0 0,0 0 0 0 0,1 0 0 0 0,-1 0 0 0 0,1 0 0 0 0,0 0 0 0 0,0 1 0 0 0,0-1 0 0 0,0 1 0 0 0,1 0 0 0 0,0 0 0 0 0,-3 9 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0:19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4239 68 3223 0 0,'-3'0'202'0'0,"0"0"-1"0"0,0 0 0 0 0,0 1 1 0 0,0-1-1 0 0,0 1 0 0 0,0 0 0 0 0,0 0 1 0 0,0 0-1 0 0,1 0 0 0 0,-1 1 0 0 0,0-1 1 0 0,1 1-1 0 0,-1 0 0 0 0,1-1 1 0 0,0 1-1 0 0,-1 0 0 0 0,1 1 0 0 0,0-1 1 0 0,0 0-1 0 0,0 0 0 0 0,1 1 1 0 0,-1-1-1 0 0,0 1 0 0 0,1 0 0 0 0,0-1 1 0 0,-1 1-1 0 0,1 0 0 0 0,-1 4 0 0 0,1-4-53 0 0,1 0 0 0 0,-1 1 0 0 0,1-1 0 0 0,-1 0 0 0 0,1 0-1 0 0,0 0 1 0 0,0 0 0 0 0,0 0 0 0 0,1 0 0 0 0,-1 0-1 0 0,1 0 1 0 0,-1 0 0 0 0,1 0 0 0 0,0 0 0 0 0,0 0 0 0 0,1 0-1 0 0,-1 0 1 0 0,0 0 0 0 0,1-1 0 0 0,0 1 0 0 0,0 0-1 0 0,0-1 1 0 0,0 0 0 0 0,0 1 0 0 0,0-1 0 0 0,0 0-1 0 0,5 3 1 0 0,-3-3-81 0 0,1 0-1 0 0,0 0 0 0 0,-1-1 1 0 0,1 1-1 0 0,0-1 0 0 0,0 0 1 0 0,0 0-1 0 0,0-1 0 0 0,0 1 1 0 0,0-1-1 0 0,0-1 0 0 0,0 1 1 0 0,0 0-1 0 0,0-1 0 0 0,0 0 1 0 0,0 0-1 0 0,0-1 0 0 0,0 1 1 0 0,0-1-1 0 0,-1 0 0 0 0,1-1 1 0 0,-1 1-1 0 0,8-6 0 0 0,-11 7-47 0 0,1-1 1 0 0,-1 1-1 0 0,0-1 0 0 0,0 0 0 0 0,0 1 0 0 0,0-1 1 0 0,0 0-1 0 0,0 0 0 0 0,0 0 0 0 0,-1 0 0 0 0,1 0 1 0 0,0 0-1 0 0,-1 0 0 0 0,0 0 0 0 0,0 0 0 0 0,1 0 0 0 0,-1 0 1 0 0,0 0-1 0 0,-1 0 0 0 0,1 0 0 0 0,0 0 0 0 0,0 0 1 0 0,-1 0-1 0 0,0 0 0 0 0,1 0 0 0 0,-1 0 0 0 0,0 0 1 0 0,0 0-1 0 0,-1-2 0 0 0,-1-1 53 0 0,0-1 0 0 0,0 1 0 0 0,0 1 1 0 0,-1-1-1 0 0,0 0 0 0 0,0 1 0 0 0,0 0 0 0 0,0-1 0 0 0,-6-2 1 0 0,3 2 42 0 0,-1 1 0 0 0,0 0 0 0 0,0 1 0 0 0,0 0 0 0 0,0 0 0 0 0,-1 1 0 0 0,1 0 0 0 0,-1 0 0 0 0,0 1 0 0 0,1 0 0 0 0,-12 0 0 0 0,13 1-12 0 0,-1 0 1 0 0,1 1-1 0 0,-1 0 1 0 0,1 0-1 0 0,0 0 1 0 0,0 1-1 0 0,-1 0 1 0 0,1 1-1 0 0,1-1 1 0 0,-1 1-1 0 0,0 1 1 0 0,1-1-1 0 0,-10 7 1 0 0,14-8-82 0 0,0-1 1 0 0,1 1 0 0 0,-1-1-1 0 0,1 1 1 0 0,-1 0-1 0 0,1-1 1 0 0,-1 1-1 0 0,1 0 1 0 0,0 0-1 0 0,0 0 1 0 0,0 0-1 0 0,0 0 1 0 0,0 0-1 0 0,0 0 1 0 0,1 0 0 0 0,-1 1-1 0 0,1-1 1 0 0,-1 0-1 0 0,1 0 1 0 0,0 1-1 0 0,0-1 1 0 0,0 0-1 0 0,0 0 1 0 0,0 1-1 0 0,1-1 1 0 0,-1 0-1 0 0,0 0 1 0 0,2 4 0 0 0,0-3 9 0 0,0 0 0 0 0,-1 0 0 0 0,1 0 0 0 0,0 0 1 0 0,0 0-1 0 0,1 0 0 0 0,-1-1 0 0 0,0 0 0 0 0,1 1 0 0 0,0-1 1 0 0,-1 0-1 0 0,1 0 0 0 0,0 0 0 0 0,0 0 0 0 0,0-1 1 0 0,1 1-1 0 0,-1-1 0 0 0,4 1 0 0 0,1 0-29 0 0,0 0 0 0 0,1-1 0 0 0,-1 0 0 0 0,1 0 0 0 0,-1-1 0 0 0,1 0 0 0 0,-1-1-1 0 0,1 0 1 0 0,-1 0 0 0 0,15-4 0 0 0,-20 4-2 0 0,0 0 0 0 0,-1 1 0 0 0,1-2 0 0 0,0 1 0 0 0,0 0 0 0 0,-1 0 0 0 0,1-1 0 0 0,0 0 0 0 0,-1 1 0 0 0,0-1 0 0 0,1 0-1 0 0,-1 0 1 0 0,0 0 0 0 0,0-1 0 0 0,0 1 0 0 0,0 0 0 0 0,-1-1 0 0 0,1 1 0 0 0,0-1 0 0 0,-1 0 0 0 0,0 0 0 0 0,0 1 0 0 0,0-1 0 0 0,0 0 0 0 0,0 0 0 0 0,0 0 0 0 0,-1 0 0 0 0,0 0-1 0 0,1 0 1 0 0,-1 0 0 0 0,0 0 0 0 0,0 0 0 0 0,-1-4 0 0 0,0 4-1 0 0,0 0 0 0 0,0-1 0 0 0,0 1 0 0 0,0 0 0 0 0,0 0 0 0 0,0 0 0 0 0,-1 0 0 0 0,0 0 0 0 0,0 0 0 0 0,1 0 0 0 0,-2 0 0 0 0,1 1 0 0 0,0-1 0 0 0,-4-2 0 0 0,2 1 0 0 0,-1 1 0 0 0,1 0 0 0 0,-1 0 0 0 0,0 0 0 0 0,0 0 0 0 0,-1 1 0 0 0,1 0 0 0 0,-8-2 0 0 0,7 2 0 0 0,0 1 0 0 0,0-1 0 0 0,0 2 0 0 0,0-1 0 0 0,-1 0 0 0 0,1 1 0 0 0,0 1 0 0 0,-1-1 0 0 0,1 1 0 0 0,0 0 0 0 0,0 0 0 0 0,0 0 0 0 0,0 1 0 0 0,0 0 0 0 0,0 1 0 0 0,-8 3 0 0 0,12-5 1 0 0,0 0 1 0 0,1 1-1 0 0,-1-1 0 0 0,1 0 0 0 0,-1 1 0 0 0,1-1 0 0 0,-1 1 1 0 0,1-1-1 0 0,0 1 0 0 0,0-1 0 0 0,0 1 0 0 0,0 0 0 0 0,0 0 1 0 0,0 0-1 0 0,0 0 0 0 0,0-1 0 0 0,1 1 0 0 0,-1 0 0 0 0,1 0 1 0 0,-1 0-1 0 0,1 0 0 0 0,0 0 0 0 0,0 0 0 0 0,0 1 1 0 0,0-1-1 0 0,0 0 0 0 0,1 0 0 0 0,-1 0 0 0 0,0 0 0 0 0,1 0 1 0 0,0-1-1 0 0,-1 1 0 0 0,1 0 0 0 0,0 0 0 0 0,0 0 0 0 0,0 0 1 0 0,0-1-1 0 0,3 4 0 0 0,-1 0 0 0 0,1 0 1 0 0,0-1-1 0 0,0 1 1 0 0,1-1-1 0 0,-1 0 0 0 0,1 0 1 0 0,0 0-1 0 0,0-1 1 0 0,0 0-1 0 0,1 0 0 0 0,-1 0 1 0 0,7 2-1 0 0,-5-3 2 0 0,1-1 0 0 0,-1 1 0 0 0,1-1 0 0 0,-1 0 0 0 0,1-1 0 0 0,0 0 0 0 0,-1 0 0 0 0,1-1 0 0 0,0 0 0 0 0,-1 0 0 0 0,9-3 0 0 0,-12 3-2 0 0,0 0 0 0 0,0 0 1 0 0,-1-1-1 0 0,1 1 0 0 0,0-1 1 0 0,0 0-1 0 0,-1-1 0 0 0,1 1 0 0 0,-1 0 1 0 0,0-1-1 0 0,0 0 0 0 0,0 0 1 0 0,0 0-1 0 0,0 0 0 0 0,0 0 0 0 0,-1-1 1 0 0,0 1-1 0 0,0-1 0 0 0,0 1 1 0 0,0-1-1 0 0,2-7 0 0 0,-3 9-1 0 0,-1 0 0 0 0,1 0 0 0 0,-1-1 0 0 0,0 1 0 0 0,1 0 0 0 0,-1-1 0 0 0,0 1 0 0 0,-1-1 0 0 0,1 1 0 0 0,0 0 0 0 0,-1 0 0 0 0,1-1 0 0 0,-1 1 0 0 0,0 0 0 0 0,0 0 0 0 0,-2-5 0 0 0,1 4 0 0 0,0 0 0 0 0,0 0 0 0 0,-1 0 0 0 0,0 0 0 0 0,1 1 0 0 0,-1-1 0 0 0,0 1 0 0 0,0-1 0 0 0,-6-2 0 0 0,3 1 0 0 0,0 1 0 0 0,0 0 0 0 0,-1 1 0 0 0,1 0 0 0 0,-1 0 0 0 0,1 0 0 0 0,-1 1 0 0 0,1 0 0 0 0,-1 0 0 0 0,0 0 0 0 0,-10 1 0 0 0,13 1 0 0 0,-1 0 0 0 0,0 0 0 0 0,0 0 0 0 0,1 1 0 0 0,-1 0 0 0 0,1-1 0 0 0,-1 2 0 0 0,1-1 0 0 0,0 0 0 0 0,0 1 0 0 0,0 0 0 0 0,-5 4 0 0 0,7-6 0 0 0,1 1 0 0 0,0-1 0 0 0,0 0 0 0 0,-1 1 0 0 0,1-1 0 0 0,0 1 0 0 0,1 0 0 0 0,-1-1 0 0 0,0 1 0 0 0,0 0 0 0 0,1-1 0 0 0,-1 1 0 0 0,1 0 0 0 0,-1 0 0 0 0,1 0 0 0 0,0-1 0 0 0,-1 1 0 0 0,1 0 0 0 0,0 0 0 0 0,1 0 0 0 0,-1 0 0 0 0,0 0 0 0 0,0-1 0 0 0,1 1 0 0 0,-1 0 0 0 0,1 0 0 0 0,-1 0 0 0 0,1-1 0 0 0,0 1 0 0 0,0 0 0 0 0,0-1 0 0 0,0 1 0 0 0,0-1 0 0 0,0 1 0 0 0,2 1 0 0 0,1 1 0 0 0,-1-1 0 0 0,1 1 0 0 0,0-1 0 0 0,0 0 0 0 0,0 0 0 0 0,0 0 0 0 0,0-1 0 0 0,1 0 0 0 0,-1 1 0 0 0,1-2 0 0 0,0 1 0 0 0,-1 0 0 0 0,1-1 0 0 0,0 0 0 0 0,0 0 0 0 0,10 0 0 0 0,-13-1 0 0 0,1 0 0 0 0,0 0 0 0 0,-1 0 0 0 0,1 0 0 0 0,-1 0 0 0 0,1-1 0 0 0,-1 0 0 0 0,1 1 0 0 0,-1-1 0 0 0,1 0 0 0 0,-1 0 0 0 0,0 0 0 0 0,1 0 0 0 0,-1-1 0 0 0,0 1 0 0 0,0-1 0 0 0,0 1 0 0 0,0-1 0 0 0,0 0 0 0 0,0 0 0 0 0,-1 0 0 0 0,1 0 0 0 0,0 0 0 0 0,-1 0 0 0 0,0 0 0 0 0,1 0 0 0 0,-1-1 0 0 0,0 1 0 0 0,0 0 0 0 0,0-1 0 0 0,-1 1 0 0 0,1-1 0 0 0,0 1 0 0 0,-1-4 0 0 0,1 3 0 0 0,-1 1 0 0 0,0-1 0 0 0,0 0 0 0 0,0 0 0 0 0,0 0 0 0 0,0 1 0 0 0,-1-1 0 0 0,1 0 0 0 0,-1 0 0 0 0,1 1 0 0 0,-1-1 0 0 0,0 1 0 0 0,0-1 0 0 0,-1 0 0 0 0,1 1 0 0 0,0 0 0 0 0,-1-1 0 0 0,-2-1 0 0 0,1 1 0 0 0,0 0 0 0 0,0 0 0 0 0,0 0 0 0 0,-1 1 0 0 0,1-1 0 0 0,-1 1 0 0 0,0 0 0 0 0,1 0 0 0 0,-1 0 0 0 0,0 1 0 0 0,-5-2 0 0 0,2 1 0 0 0,0 1 0 0 0,0-1 0 0 0,0 1 0 0 0,0 1 0 0 0,0-1 0 0 0,0 1 0 0 0,0 1 0 0 0,0-1 0 0 0,0 1 0 0 0,0 0 0 0 0,0 1 0 0 0,0 0 0 0 0,0 0 0 0 0,-7 3 0 0 0,9-3 75 0 0,1 1 0 0 0,0 0-1 0 0,-1 0 1 0 0,1 0 0 0 0,0 0-1 0 0,1 0 1 0 0,-1 1 0 0 0,0 0-1 0 0,1-1 1 0 0,0 1 0 0 0,-4 6-1 0 0,6-7-33 0 0,0-1 0 0 0,0 1-1 0 0,0 0 1 0 0,0-1 0 0 0,0 1 0 0 0,1 0-1 0 0,-1 0 1 0 0,1 0 0 0 0,0 0-1 0 0,0-1 1 0 0,0 1 0 0 0,0 0 0 0 0,0 0-1 0 0,1 0 1 0 0,-1 0 0 0 0,1-1 0 0 0,-1 1-1 0 0,1 0 1 0 0,0 0 0 0 0,0-1-1 0 0,3 5 1 0 0,-1-2-41 0 0,0-1 0 0 0,0 0 0 0 0,0 0 0 0 0,1 0 0 0 0,-1 0 0 0 0,1 0 0 0 0,0-1 0 0 0,0 0 0 0 0,1 0 0 0 0,-1 0 0 0 0,0 0 0 0 0,1 0 0 0 0,0-1 0 0 0,0 0 0 0 0,0 0 0 0 0,0 0 0 0 0,0-1 0 0 0,0 0 0 0 0,0 0 0 0 0,0 0 0 0 0,6 0 0 0 0,-7-1 0 0 0,-1 0 0 0 0,1 0 0 0 0,-1 0 0 0 0,1-1 0 0 0,-1 1 0 0 0,1-1 0 0 0,-1 0 0 0 0,0 0 0 0 0,1 0 0 0 0,-1 0 0 0 0,0 0 0 0 0,0-1 0 0 0,0 0 0 0 0,0 0 0 0 0,0 1 0 0 0,0-2 0 0 0,0 1 0 0 0,-1 0 0 0 0,1-1 0 0 0,-1 1 0 0 0,1-1 0 0 0,-1 1 0 0 0,0-1 0 0 0,0 0 0 0 0,0 0 0 0 0,-1 0 0 0 0,1 0 0 0 0,-1-1 0 0 0,0 1 0 0 0,1 0 0 0 0,-1 0 0 0 0,0-6 0 0 0,0 6 0 0 0,0 1 0 0 0,-1-1 0 0 0,0 0 0 0 0,0 0 0 0 0,1 1 0 0 0,-2-1 0 0 0,1 0 0 0 0,0 1 0 0 0,0-1 0 0 0,-1 0 0 0 0,1 1 0 0 0,-1-1 0 0 0,0 0 0 0 0,0 1 0 0 0,0-1 0 0 0,0 1 0 0 0,-1-1 0 0 0,1 1 0 0 0,-1 0 0 0 0,1 0 0 0 0,-1-1 0 0 0,0 1 0 0 0,1 0 0 0 0,-1 0 0 0 0,0 1 0 0 0,-1-1 0 0 0,1 0 0 0 0,0 1 0 0 0,0-1 0 0 0,-1 1 0 0 0,1 0 0 0 0,-1 0 0 0 0,1 0 0 0 0,-1 0 0 0 0,1 0 0 0 0,-1 0 0 0 0,0 1 0 0 0,-2-1 0 0 0,-1 0 0 0 0,0 0 0 0 0,1 1 0 0 0,-1-1 0 0 0,1 1 0 0 0,-1 1 0 0 0,0-1 0 0 0,1 1 0 0 0,-1 0 0 0 0,1 0 0 0 0,-1 0 0 0 0,1 1 0 0 0,0 0 0 0 0,0 0 0 0 0,-1 0 0 0 0,1 1 0 0 0,1-1 0 0 0,-10 8 0 0 0,12-8 0 0 0,-1 0 0 0 0,1 0 0 0 0,0 0 0 0 0,0 0 0 0 0,0 1 0 0 0,0-1 0 0 0,0 1 0 0 0,1-1 0 0 0,-1 1 0 0 0,1 0 0 0 0,-1 0 0 0 0,1-1 0 0 0,0 1 0 0 0,0 0 0 0 0,0 0 0 0 0,1 0 0 0 0,-1 0 0 0 0,1 0 0 0 0,0 1 0 0 0,0-1 0 0 0,0 0 0 0 0,0 0 0 0 0,0 0 0 0 0,1 0 0 0 0,-1 0 0 0 0,1 0 0 0 0,0 0 0 0 0,0 0 0 0 0,0 0 0 0 0,0 0 0 0 0,0-1 0 0 0,1 1 0 0 0,-1 0 0 0 0,1-1 0 0 0,0 1 0 0 0,0-1 0 0 0,0 1 0 0 0,0-1 0 0 0,0 0 0 0 0,0 0 0 0 0,1 0 0 0 0,-1 0 0 0 0,1 0 0 0 0,-1-1 0 0 0,6 3 0 0 0,-2-1 0 0 0,1 0 0 0 0,-1-1 0 0 0,1 0 0 0 0,0-1 0 0 0,-1 1 0 0 0,1-1 0 0 0,0-1 0 0 0,0 1 0 0 0,0-1 0 0 0,0 0 0 0 0,0-1 0 0 0,0 1 0 0 0,-1-1 0 0 0,1-1 0 0 0,12-3 0 0 0,-15 4 0 0 0,0 0 0 0 0,-1-1 0 0 0,1 1 0 0 0,-1-1 0 0 0,1 0 0 0 0,-1 0 0 0 0,0 0 0 0 0,0 0 0 0 0,1 0 0 0 0,-2-1 0 0 0,1 0 0 0 0,0 1 0 0 0,0-1 0 0 0,-1 0 0 0 0,0 0 0 0 0,1 0 0 0 0,-1-1 0 0 0,0 1 0 0 0,-1-1 0 0 0,1 1 0 0 0,-1-1 0 0 0,1 1 0 0 0,-1-1 0 0 0,0 0 0 0 0,0 0 0 0 0,-1 1 0 0 0,1-1 0 0 0,-1 0 0 0 0,0-6 0 0 0,0 7 0 0 0,0 1 0 0 0,-1 0 0 0 0,1 0 0 0 0,0-1 0 0 0,-1 1 0 0 0,0 0 0 0 0,0 0 0 0 0,1 0 0 0 0,-1 0 0 0 0,0 0 0 0 0,-1 0 0 0 0,1 0 0 0 0,0 0 0 0 0,-1 0 0 0 0,1 0 0 0 0,-1 1 0 0 0,1-1 0 0 0,-1 0 0 0 0,-3-1 0 0 0,2 1 0 0 0,0 0 0 0 0,0 1 0 0 0,-1-1 0 0 0,1 1 0 0 0,0 0 0 0 0,-1 0 0 0 0,1 0 0 0 0,-1 1 0 0 0,1-1 0 0 0,-1 1 0 0 0,-6 0 0 0 0,4 0 0 0 0,1 0 0 0 0,-1 1 0 0 0,0 0 0 0 0,1 0 0 0 0,-1 0 0 0 0,0 1 0 0 0,1-1 0 0 0,0 2 0 0 0,-1-1 0 0 0,1 0 0 0 0,0 1 0 0 0,0 0 0 0 0,0 0 0 0 0,1 1 0 0 0,-8 6 0 0 0,9-6 0 0 0,0 1 0 0 0,0-1 0 0 0,1 0 0 0 0,0 1 0 0 0,0 0 0 0 0,0-1 0 0 0,0 1 0 0 0,1 0 0 0 0,0 0 0 0 0,0 0 0 0 0,0 0 0 0 0,0 0 0 0 0,1 0 0 0 0,0 0 0 0 0,1 6 0 0 0,-1-8 0 0 0,0 0 0 0 0,0 0 0 0 0,1 0 0 0 0,0 0 0 0 0,-1 0 0 0 0,1 0 0 0 0,0 0 0 0 0,1 0 0 0 0,-1 0 0 0 0,0-1 0 0 0,1 1 0 0 0,0 0 0 0 0,-1-1 0 0 0,1 1 0 0 0,0-1 0 0 0,0 0 0 0 0,0 0 0 0 0,1 0 0 0 0,-1 0 0 0 0,0 0 0 0 0,1 0 0 0 0,0 0 0 0 0,-1-1 0 0 0,1 0 0 0 0,0 1 0 0 0,4 0 0 0 0,-6-1 0 0 0,1-1 0 0 0,-1 0 0 0 0,1 0 0 0 0,0 1 0 0 0,-1-1 0 0 0,1 0 0 0 0,-1-1 0 0 0,1 1 0 0 0,-1 0 0 0 0,1 0 0 0 0,-1-1 0 0 0,1 1 0 0 0,-1-1 0 0 0,1 1 0 0 0,-1-1 0 0 0,0 0 0 0 0,1 1 0 0 0,-1-1 0 0 0,0 0 0 0 0,1 0 0 0 0,-1 0 0 0 0,0 0 0 0 0,0 0 0 0 0,0 0 0 0 0,0 0 0 0 0,0-1 0 0 0,0 1 0 0 0,0 0 0 0 0,0 0 0 0 0,0-3 0 0 0,1 1 0 0 0,0 0 0 0 0,-1 0 0 0 0,0-1 0 0 0,0 1 0 0 0,0 0 0 0 0,0 0 0 0 0,0-1 0 0 0,-1 1 0 0 0,0-1 0 0 0,1 1 0 0 0,-1 0 0 0 0,-1-7 0 0 0,1 9 0 0 0,-1 0 0 0 0,1 0 0 0 0,0 0 0 0 0,-1 0 0 0 0,1 0 0 0 0,-1 0 0 0 0,1 0 0 0 0,-1 0 0 0 0,1 0 0 0 0,-1 0 0 0 0,1 1 0 0 0,-1-1 0 0 0,0 0 0 0 0,1 0 0 0 0,-1 1 0 0 0,0-1 0 0 0,0 0 0 0 0,0 1 0 0 0,0-1 0 0 0,0 1 0 0 0,1-1 0 0 0,-1 1 0 0 0,-2-1 0 0 0,-28-3 0 0 0,1 0 0 0 0,-51-19 0 0 0,-1 3 0 0 0,-1 3 0 0 0,0 5 0 0 0,-141-4 0 0 0,-339 33 0 0 0,524-15 0 0 0,-188 16 0 0 0,-320 65 0 0 0,37 48-46 0 0,242-59 28 0 0,-301 103 18 0 0,422-119 0 0 0,-246 135 0 0 0,351-167 0 0 0,-14 6 0 0 0,-96 72 0 0 0,148-99 0 0 0,1 0 0 0 0,0-1 0 0 0,0 0 0 0 0,0 1 0 0 0,1-1 0 0 0,-1 1 0 0 0,1 0 0 0 0,-1 0 0 0 0,-3 6 0 0 0,6-9 0 0 0,0 0 0 0 0,0 0 0 0 0,0 0 0 0 0,0 1 0 0 0,0-1 0 0 0,0 0 0 0 0,0 0 0 0 0,0 0 0 0 0,0 0 0 0 0,0 0 0 0 0,0 1 0 0 0,0-1 0 0 0,0 0 0 0 0,0 0 0 0 0,0 0 0 0 0,0 0 0 0 0,0 1 0 0 0,0-1 0 0 0,0 0 0 0 0,0 0 0 0 0,1 0 0 0 0,-1 0 0 0 0,0 0 0 0 0,0 0 0 0 0,0 1 0 0 0,0-1 0 0 0,0 0 0 0 0,0 0 0 0 0,0 0 0 0 0,0 0 0 0 0,1 0 0 0 0,-1 0 0 0 0,0 0 0 0 0,0 0 0 0 0,0 1 0 0 0,0-1 0 0 0,0 0 0 0 0,1 0 0 0 0,-1 0 0 0 0,0 0 0 0 0,0 0 0 0 0,0 0 0 0 0,11 0 0 0 0,8-5 0 0 0,4-4-704 0 0,-15 6-645 0 0,-1 0 1 0 0,1 0-1 0 0,12-2 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27:35.43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306 233 4143 0 0,'-2'-2'153'0'0,"0"-7"182"0"0,2 7-251 0 0,0 0 0 0 0,1 1 0 0 0,-1-1 0 0 0,1 1 0 0 0,-1-1 0 0 0,1 1 0 0 0,0-1 0 0 0,0 1 0 0 0,0-1 0 0 0,-1 1 0 0 0,1 0 0 0 0,1 0 0 0 0,-1-1 0 0 0,0 1 0 0 0,0 0-1 0 0,0 0 1 0 0,1 0 0 0 0,-1 0 0 0 0,0 0 0 0 0,1 1 0 0 0,-1-1 0 0 0,1 0 0 0 0,2 0 0 0 0,5-3 312 0 0,1 0 0 0 0,15-3 0 0 0,-20 6-63 0 0,29-6 680 0 0,0 2 1 0 0,0 2-1 0 0,41 0 0 0 0,26-2 68 0 0,27-2 195 0 0,186 12 0 0 0,-4 0-908 0 0,-149-3-232 0 0,98-12 1517 0 0,0 1-872 0 0,-8-1-781 0 0,-169 5 0 0 0,156 0 0 0 0,-18 1 0 0 0,49 7 0 0 0,-204-1 0 0 0,186-8 0 0 0,19 0 0 0 0,-243 8 0 0 0,286 8 0 0 0,-269-10 0 0 0,-34 1 0 0 0,-30-1 0 0 0,-135 5 0 0 0,-84-2 0 0 0,-189-24 0 0 0,284 17 0 0 0,-149 3 0 0 0,-15 7 0 0 0,-2 0 0 0 0,189-4 0 0 0,68-2 0 0 0,1 1 0 0 0,-90 15 0 0 0,137-15-1 0 0,4-1 1 0 0,-1 0-1 0 0,1 0 1 0 0,0 1-1 0 0,-1-1 0 0 0,1 0 1 0 0,-1 0-1 0 0,1 1 0 0 0,0-1 1 0 0,-1 1-1 0 0,1-1 1 0 0,0 1-1 0 0,0 0 0 0 0,-1-1 1 0 0,1 1-1 0 0,-2 2 1 0 0,25 0-54 0 0,21 0 54 0 0,47-2 0 0 0,-28-1 0 0 0,259-10-10 0 0,-60 5-43 0 0,11-1-20 0 0,-175 4 73 0 0,106 10 0 0 0,-163-6 0 0 0,220-8 0 0 0,-129-1 0 0 0,16-5 0 0 0,33-1 0 0 0,-144 11 0 0 0,53-9 0 0 0,-58 6 0 0 0,1 2 0 0 0,53 0 0 0 0,-66 3-10 0 0,-1 2-1 0 0,1 1 0 0 0,-1 0 1 0 0,0 1-1 0 0,32 12 0 0 0,-50-16 11 0 0,1 1 0 0 0,0-1-1 0 0,0 0 1 0 0,0 1-1 0 0,0-1 1 0 0,-1 0 0 0 0,1 1-1 0 0,0-1 1 0 0,0 1 0 0 0,-1 0-1 0 0,1-1 1 0 0,0 1 0 0 0,-1-1-1 0 0,1 1 1 0 0,-1 0 0 0 0,1 0-1 0 0,-1-1 1 0 0,1 1-1 0 0,-1 0 1 0 0,1 0 0 0 0,-1 0-1 0 0,0-1 1 0 0,1 1 0 0 0,-1 0-1 0 0,0 2 1 0 0,0-2-1 0 0,0 0-1 0 0,-1 0 1 0 0,1 1 0 0 0,0-1-1 0 0,-1 0 1 0 0,1 0 0 0 0,-1 1 0 0 0,0-1-1 0 0,1 0 1 0 0,-1 0 0 0 0,0 0-1 0 0,0 0 1 0 0,0 0 0 0 0,0 0-1 0 0,-1 1 1 0 0,-6 4-7 0 0,0 0-1 0 0,0-1 1 0 0,-14 8 0 0 0,20-12 7 0 0,-19 9 1 0 0,1-1 0 0 0,-1-1 0 0 0,-1-1 0 0 0,1-1 0 0 0,-1 0 0 0 0,0-2 0 0 0,0-1 0 0 0,-39 2 0 0 0,-485-26 64 0 0,332 15-64 0 0,-4 0 0 0 0,-110-5 0 0 0,296 10 0 0 0,-150-6 0 0 0,-65-1 0 0 0,-84 1 0 0 0,12-8 64 0 0,49-14-64 0 0,155 13 0 0 0,69 10 0 0 0,-193-29 0 0 0,205 30 0 0 0,0 2 0 0 0,0 2 0 0 0,0 1 0 0 0,-38 5 0 0 0,-35 0 0 0 0,-137-11 0 0 0,141 11 0 0 0,66-2 0 0 0,1-1 0 0 0,-64-6 0 0 0,80 1 0 0 0,-39 1 0 0 0,50 3 0 0 0,1-1 0 0 0,0 1 0 0 0,-1 1 0 0 0,1-1 0 0 0,0 1 0 0 0,0 1 0 0 0,-12 5 0 0 0,19-8-1 0 0,-1 1 0 0 0,1 0 0 0 0,-1 0 0 0 0,1 1 0 0 0,0-1-1 0 0,-1 0 1 0 0,1 0 0 0 0,0 1 0 0 0,0-1 0 0 0,0 0 0 0 0,0 1 0 0 0,0-1 0 0 0,0 1-1 0 0,0 0 1 0 0,0-1 0 0 0,1 1 0 0 0,-1 0 0 0 0,1-1 0 0 0,-1 1 0 0 0,1 0 0 0 0,0 0-1 0 0,0-1 1 0 0,-1 1 0 0 0,1 0 0 0 0,1 2 0 0 0,-1 5-12 0 0,1 1 1 0 0,1-1-1 0 0,4 17 1 0 0,1 3-37 0 0,-6-16 49 0 0,1 0 0 0 0,0-1 0 0 0,7 19 0 0 0,-7-25 0 0 0,1 0 0 0 0,0 0 0 0 0,0 0 0 0 0,0 0 0 0 0,1-1 0 0 0,0 1 0 0 0,0-1 0 0 0,6 6 0 0 0,-3-5 0 0 0,-1-1 0 0 0,1-1 0 0 0,-1 1 0 0 0,1-1 0 0 0,0 0 0 0 0,14 4 0 0 0,3 3 0 0 0,-23-10 0 0 0,1-1 0 0 0,-1 1 0 0 0,1-1 0 0 0,-1 0 0 0 0,1 0 0 0 0,-1 0 0 0 0,1 0 0 0 0,-1 0 0 0 0,1 0 0 0 0,0 0 0 0 0,-1-1 0 0 0,1 1 0 0 0,-1-1 0 0 0,1 1 0 0 0,-1-1 0 0 0,0 1 0 0 0,1-1 0 0 0,-1 0 0 0 0,1 1 0 0 0,1-3 0 0 0,-1 2 0 0 0,0 0 0 0 0,0 0 0 0 0,1 0 0 0 0,-1 0 0 0 0,0 0 0 0 0,1 0 0 0 0,-1 0 0 0 0,6 0 0 0 0,-11 1 0 0 0,0-1 0 0 0,0 0 0 0 0,1 1 0 0 0,-1-1 0 0 0,1 0 0 0 0,-1-1 0 0 0,1 1 0 0 0,-1 0 0 0 0,1-1 0 0 0,0 1 0 0 0,-1-1 0 0 0,1 0 0 0 0,0 0 0 0 0,0 0 0 0 0,0 0 0 0 0,1 0 0 0 0,-1 0 0 0 0,0-1 0 0 0,-1-2 0 0 0,3 5 1 0 0,0-1 0 0 0,0 1-1 0 0,0-1 1 0 0,0 0 0 0 0,0 1-1 0 0,0-1 1 0 0,0 1 0 0 0,0-1-1 0 0,0 1 1 0 0,1-1 0 0 0,-1 1 0 0 0,0-1-1 0 0,0 1 1 0 0,0-1 0 0 0,1 1-1 0 0,-1 0 1 0 0,0-1 0 0 0,0 1-1 0 0,1-1 1 0 0,-1 1 0 0 0,0 0-1 0 0,1-1 1 0 0,-1 1 0 0 0,1-1 0 0 0,-1 1-1 0 0,0 0 1 0 0,1 0 0 0 0,-1-1-1 0 0,1 1 1 0 0,-1 0 0 0 0,1 0-1 0 0,-1 0 1 0 0,1-1 0 0 0,-1 1-1 0 0,1 0 1 0 0,-1 0 0 0 0,1 0-1 0 0,-1 0 1 0 0,1 0 0 0 0,24-3 34 0 0,-22 3-34 0 0,467-21-65 0 0,-369 13 64 0 0,-39 2 0 0 0,-1 2 0 0 0,77 7 0 0 0,128 4-69 0 0,-25-2 74 0 0,283 3-72 0 0,-80-5 70 0 0,-57-1-78 0 0,-310-4 86 0 0,274 2-11 0 0,-151 1 0 0 0,-42 3 0 0 0,-61-1 0 0 0,166-15 0 0 0,-160 6 0 0 0,-67 6 0 0 0,46-8 0 0 0,-70 6 0 0 0,-1 0 0 0 0,1-1 0 0 0,-1 0 0 0 0,0-1 0 0 0,0 0 0 0 0,-1-1 0 0 0,1 0 0 0 0,-1 0 0 0 0,0-1 0 0 0,0-1 0 0 0,9-8 0 0 0,-19 15 0 0 0,1 0 0 0 0,-1-1 0 0 0,1 1 0 0 0,-1-1 0 0 0,1 1 0 0 0,-1-1 0 0 0,1 0 0 0 0,-1 1 0 0 0,0-1 0 0 0,1 1 0 0 0,-1-1 0 0 0,0 0 0 0 0,0 1 0 0 0,1-1 0 0 0,-1 0 0 0 0,0 1 0 0 0,0-1 0 0 0,0 0 0 0 0,0 1 0 0 0,0-1 0 0 0,0 0 0 0 0,0 1 0 0 0,0-1 0 0 0,0 0 0 0 0,0 1 0 0 0,0-1 0 0 0,-1-1 0 0 0,1 1 0 0 0,-1 0 0 0 0,0 0 0 0 0,0 0 0 0 0,0 0 0 0 0,0 0 0 0 0,0 0 0 0 0,0 0 0 0 0,0 0 0 0 0,0 0 0 0 0,0 0 0 0 0,0 1 0 0 0,-2-2 0 0 0,-5-2 0 0 0,0 1 0 0 0,0 0 0 0 0,-11-2 0 0 0,18 5 0 0 0,-95-21 0 0 0,-102-9 0 0 0,43 17 0 0 0,-75-10 0 0 0,-2-4 40 0 0,-53-9-16 0 0,237 28-24 0 0,-87-2 0 0 0,-49 12 0 0 0,17 0 0 0 0,-164 15 0 0 0,28-1 0 0 0,253-16-1 0 0,-567 22 66 0 0,577-17-65 0 0,-19 2 0 0 0,0-2 0 0 0,-102-4 0 0 0,157-2 0 0 0,-67-5 0 0 0,0 2 0 0 0,-111 8 0 0 0,-94 14 0 0 0,104-17 0 0 0,165 0 0 0 0,10 0 0 0 0,14 0 0 0 0,55-13 0 0 0,86-5 0 0 0,-7 2 0 0 0,303-30 0 0 0,-12 46-5 0 0,-267 3-54 0 0,-15-3 61 0 0,126 4-68 0 0,-126-2 66 0 0,185 11 0 0 0,83-9 0 0 0,-223-8 0 0 0,-43-1 0 0 0,90 2 0 0 0,-18-1 0 0 0,-72-2 0 0 0,-156 5 0 0 0,50 2 0 0 0,-51-1 0 0 0,0 0 0 0 0,0-1 0 0 0,0 2 0 0 0,0-1 0 0 0,0 1 0 0 0,0-1 0 0 0,0 1 0 0 0,6 4 0 0 0,-10-6-9 0 0,-1 1 0 0 0,1-1-1 0 0,0 1 1 0 0,-1-1 0 0 0,1 0-1 0 0,-1 1 1 0 0,1-1 0 0 0,-1 1-1 0 0,1-1 1 0 0,-1 1 0 0 0,0 0-1 0 0,1-1 1 0 0,-1 1 0 0 0,0-1-1 0 0,1 1 1 0 0,-1 0 0 0 0,0-1-1 0 0,0 1 1 0 0,0-1 0 0 0,1 1 0 0 0,-1 0-1 0 0,0-1 1 0 0,0 1 0 0 0,0 0-1 0 0,0 0 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0:20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1 106 10591 0 0,'0'-6'492'0'0,"0"-7"15"0"0,0 9-295 0 0,2 7 72 0 0,1-2 926 0 0,-3-1-1158 0 0,1 0 0 0 0,-1 0 0 0 0,0 0 0 0 0,1 0 0 0 0,-1 1 0 0 0,1-1 0 0 0,-1 0 0 0 0,0 0 0 0 0,1 0 0 0 0,-1 0 1 0 0,0 1-1 0 0,1-1 0 0 0,-1 0 0 0 0,0 0 0 0 0,1 1 0 0 0,-1-1 0 0 0,0 0 0 0 0,1 1 0 0 0,-1-1 0 0 0,0 0 0 0 0,1 1 0 0 0,2 10 549 0 0,0-1 1 0 0,-1 1-1 0 0,0-1 1 0 0,0 1 0 0 0,-1 0-1 0 0,-1 0 1 0 0,-1 14-1 0 0,2 0 153 0 0,-1-20-106 0 0,1 89 308 0 0,-1-75-698 0 0,2-3-131 0 0,0 1 0 0 0,-2 18 1 0 0,0-14-64 0 0,1-3 64 0 0,-1-2-37 0 0,4 78 73 0 0,-1-39-71 0 0,-2-40-41 0 0,0 1-1 0 0,4 22 1 0 0,-1-19-23 0 0,-2-1 15 0 0,1 0 0 0 0,1 0 0 0 0,0 0 0 0 0,1 0 0 0 0,10 19 0 0 0,-15-35-42 0 0,1-1-1 0 0,-1 1 1 0 0,1-1-1 0 0,0 0 1 0 0,-1 1-1 0 0,1-1 1 0 0,0 0-1 0 0,0 1 1 0 0,0-1 0 0 0,0 0-1 0 0,0 0 1 0 0,0 0-1 0 0,0 0 1 0 0,1 0-1 0 0,-1 0 1 0 0,0 0-1 0 0,0 0 1 0 0,1-1-1 0 0,-1 1 1 0 0,2 0-1 0 0,-1-1 4 0 0,-1 0-1 0 0,0 0 0 0 0,1 0 0 0 0,-1 0 0 0 0,1-1 0 0 0,-1 1 0 0 0,0 0 0 0 0,0-1 0 0 0,1 1 0 0 0,-1-1 1 0 0,0 0-1 0 0,0 1 0 0 0,1-1 0 0 0,-1 0 0 0 0,0 0 0 0 0,0 0 0 0 0,0 0 0 0 0,0 0 0 0 0,0 0 1 0 0,0 0-1 0 0,-1 0 0 0 0,2-1 0 0 0,8-13 95 0 0,0 0 1 0 0,-1-1 0 0 0,-1 0 0 0 0,10-26-1 0 0,1-1 12 0 0,46-92 232 0 0,59-134 450 0 0,-29 6-73 0 0,-86 246-796 0 0,-8 18-19 0 0,-3 11-38 0 0,-2 7-2091 0 0,1-7-6160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0:21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45 114 3223 0 0,'0'0'8'0'0,"0"0"0"0"0,-1-1 0 0 0,1 1 0 0 0,0 0 0 0 0,0 0 0 0 0,-1-1-1 0 0,1 1 1 0 0,0 0 0 0 0,-1 0 0 0 0,1 0 0 0 0,0 0 0 0 0,0-1 0 0 0,-1 1-1 0 0,1 0 1 0 0,0 0 0 0 0,-1 0 0 0 0,1 0 0 0 0,0 0 0 0 0,-1 0 0 0 0,1 0-1 0 0,-1 0 1 0 0,1 0 0 0 0,0 0 0 0 0,-1 0 0 0 0,1 0 0 0 0,0 0 0 0 0,-1 0 0 0 0,1 0-1 0 0,0 0 1 0 0,-1 0 0 0 0,1 1 0 0 0,0-1 0 0 0,0 0 0 0 0,-1 0 0 0 0,1 0-1 0 0,0 0 1 0 0,-1 1 0 0 0,1-1 0 0 0,0 0 0 0 0,0 0 0 0 0,-1 1 0 0 0,1-1-1 0 0,0 0 1 0 0,0 0 0 0 0,0 1 0 0 0,0-1 0 0 0,-1 0 0 0 0,1 1 0 0 0,0-1-1 0 0,0 0 1 0 0,0 1 0 0 0,0-1 0 0 0,0 0 0 0 0,0 1 0 0 0,0-1 0 0 0,0 0-1 0 0,0 1 1 0 0,-2 28 564 0 0,2-18-296 0 0,-13 121 3378 0 0,-2 72 5610 0 0,15-145-8834 0 0,9-91-252 0 0,-2-34 384 0 0,-2-1 1 0 0,-4 1 0 0 0,-8-78-1 0 0,6 129-429 0 0,0 1 0 0 0,1-1 1 0 0,1 1-1 0 0,0-1 0 0 0,1 1 0 0 0,5-19 0 0 0,-6 30-105 0 0,0 0-1 0 0,0 0 0 0 0,0-1 1 0 0,1 1-1 0 0,-1 0 1 0 0,1 1-1 0 0,-1-1 0 0 0,1 0 1 0 0,0 0-1 0 0,0 1 1 0 0,1-1-1 0 0,-1 1 1 0 0,0 0-1 0 0,1 0 0 0 0,-1-1 1 0 0,1 2-1 0 0,0-1 1 0 0,0 0-1 0 0,0 0 0 0 0,0 1 1 0 0,0 0-1 0 0,0-1 1 0 0,0 1-1 0 0,0 1 0 0 0,0-1 1 0 0,1 0-1 0 0,-1 1 1 0 0,0-1-1 0 0,0 1 1 0 0,1 0-1 0 0,-1 0 0 0 0,0 0 1 0 0,6 2-1 0 0,-2-1-5 0 0,0 1-1 0 0,-1 0 1 0 0,1 0 0 0 0,-1 1-1 0 0,0 0 1 0 0,1 0 0 0 0,-1 0-1 0 0,-1 1 1 0 0,1 0 0 0 0,0 0 0 0 0,-1 1-1 0 0,0-1 1 0 0,0 1 0 0 0,0 0-1 0 0,3 6 1 0 0,1 0 30 0 0,0 1-1 0 0,-2 0 1 0 0,1 1 0 0 0,-2 0 0 0 0,1 0 0 0 0,4 16-1 0 0,-10-27-47 0 0,-1-1-1 0 0,1 1 1 0 0,-1-1-1 0 0,1 1 0 0 0,-1 0 1 0 0,0-1-1 0 0,1 1 0 0 0,-1 0 1 0 0,0-1-1 0 0,0 1 1 0 0,0 0-1 0 0,-1-1 0 0 0,1 1 1 0 0,0 0-1 0 0,-1-1 0 0 0,1 1 1 0 0,-1 0-1 0 0,1-1 0 0 0,-1 1 1 0 0,-1 1-1 0 0,1-2 5 0 0,0 1 0 0 0,0-1 0 0 0,0 0 0 0 0,-1 0 0 0 0,1 0 0 0 0,-1 0 0 0 0,1 0 0 0 0,-1-1-1 0 0,1 1 1 0 0,-1 0 0 0 0,1-1 0 0 0,-1 1 0 0 0,0-1 0 0 0,1 1 0 0 0,-1-1 0 0 0,-2 1 0 0 0,-4-1 19 0 0,0 0 0 0 0,0 0 0 0 0,0-1 0 0 0,-1 1 0 0 0,1-2 0 0 0,-14-3 0 0 0,-76-28-27 0 0,97 33-139 0 0,0-1-1 0 0,0 1 1 0 0,0 0-1 0 0,0 0 1 0 0,0-1-1 0 0,0 1 1 0 0,-1 0-1 0 0,1 0 1 0 0,0 0-1 0 0,0 0 1 0 0,0 0-1 0 0,0 0 1 0 0,0 1-1 0 0,-1-1 1 0 0,0 1-1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0:21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8 274 5527 0 0,'6'72'1778'0'0,"-5"-68"-1656"0"0,-2 10-64 0 0,1 5-21 0 0,1-7 197 0 0,-1 1-1 0 0,-1-1 1 0 0,-3 17 0 0 0,0-10 1598 0 0,-1 16 2838 0 0,17-68-3450 0 0,-2-18-154 0 0,-2-1 0 0 0,1-99 0 0 0,-7 99-326 0 0,-1 44-718 0 0,0-15 224 0 0,5-34 0 0 0,-5 52-149 0 0,0 0 1 0 0,0 0-1 0 0,1 0 1 0 0,-1 0-1 0 0,1 0 0 0 0,0 0 1 0 0,0 1-1 0 0,1-1 1 0 0,0 0-1 0 0,-1 1 1 0 0,2 0-1 0 0,5-7 1 0 0,-7 10-87 0 0,0 0 1 0 0,0 0 0 0 0,-1 0-1 0 0,1 0 1 0 0,0 1 0 0 0,0-1-1 0 0,0 1 1 0 0,0-1 0 0 0,0 1-1 0 0,0 0 1 0 0,0-1 0 0 0,0 1-1 0 0,0 0 1 0 0,0 1 0 0 0,0-1-1 0 0,3 1 1 0 0,36 8 217 0 0,-30-6-203 0 0,10 2 2 0 0,-5-1 75 0 0,0 0 0 0 0,-1 0 1 0 0,21 10-1 0 0,-33-12-86 0 0,1 0 0 0 0,-1-1 0 0 0,1 1 0 0 0,-1 0 1 0 0,0 1-1 0 0,0-1 0 0 0,0 1 0 0 0,0-1 0 0 0,-1 1 0 0 0,1 0 1 0 0,-1 0-1 0 0,0 0 0 0 0,1 0 0 0 0,-2 1 0 0 0,1-1 0 0 0,0 0 1 0 0,0 1-1 0 0,-1-1 0 0 0,2 7 0 0 0,-3-8-2 0 0,0 0 0 0 0,0 0 0 0 0,0-1-1 0 0,0 1 1 0 0,0 0 0 0 0,0 0 0 0 0,0-1 0 0 0,-1 1-1 0 0,1 0 1 0 0,-1-1 0 0 0,1 1 0 0 0,-1 0 0 0 0,0-1-1 0 0,1 1 1 0 0,-1-1 0 0 0,0 1 0 0 0,0-1 0 0 0,0 1-1 0 0,0-1 1 0 0,0 0 0 0 0,-1 1 0 0 0,1-1 0 0 0,0 0-1 0 0,-1 0 1 0 0,1 0 0 0 0,-1 0 0 0 0,1 0 0 0 0,-1 0-1 0 0,1 0 1 0 0,-3 0 0 0 0,-6 3 41 0 0,0 0-1 0 0,0-1 1 0 0,-20 4 0 0 0,22-5-69 0 0,-41 5-22 0 0,38-6-136 0 0,0 0-1 0 0,0 1 1 0 0,0 0-1 0 0,0 1 1 0 0,0 0-1 0 0,1 1 1 0 0,-1 0-1 0 0,-12 8 1 0 0,16-7-7776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4.3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0 1 2431 0 0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17.6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182 85 919 0 0,'19'-20'1884'0'0,"-19"19"-1727"0"0,1 1-1 0 0,-1 0 1 0 0,0-1-1 0 0,1 1 1 0 0,-1 0-1 0 0,0-1 1 0 0,0 1-1 0 0,1-1 1 0 0,-1 1-1 0 0,0 0 1 0 0,0-1-1 0 0,0 1 0 0 0,0-1 1 0 0,1 1-1 0 0,-1-1 1 0 0,0 1-1 0 0,0-1 1 0 0,0 1-1 0 0,0-1 1 0 0,0 1-1 0 0,0-1 1 0 0,0 1-1 0 0,0 0 1 0 0,-1-1-1 0 0,1 1 0 0 0,0-1 1 0 0,0 1-1 0 0,0-1 1 0 0,-1 0-1 0 0,1 1 85 0 0,-1-1-1 0 0,0 1 1 0 0,1-1-1 0 0,-1 1 1 0 0,0-1-1 0 0,1 1 1 0 0,-1 0-1 0 0,0-1 1 0 0,0 1-1 0 0,1 0 0 0 0,-1 0 1 0 0,0-1-1 0 0,0 1 1 0 0,1 0-1 0 0,-1 0 1 0 0,-1 0-1 0 0,0 0-1 0 0,1 0-1 0 0,-1 0 1 0 0,1 0-1 0 0,-1 0 1 0 0,1 0-1 0 0,-1 1 0 0 0,1-1 1 0 0,-1 0-1 0 0,1 1 1 0 0,-1-1-1 0 0,1 1 1 0 0,0 0-1 0 0,-1-1 1 0 0,1 1-1 0 0,0 0 1 0 0,-1 0-1 0 0,1 0 0 0 0,0 0 1 0 0,0 0-1 0 0,0 0 1 0 0,-1 1-1 0 0,1 0-134 0 0,0 0 0 0 0,1 0 0 0 0,-1-1 0 0 0,1 1-1 0 0,-1 0 1 0 0,1 0 0 0 0,0 0 0 0 0,0 0 0 0 0,0 0 0 0 0,0 0-1 0 0,0 0 1 0 0,0-1 0 0 0,0 1 0 0 0,1 0 0 0 0,-1 0 0 0 0,1 0-1 0 0,-1 0 1 0 0,1 0 0 0 0,0-1 0 0 0,0 1 0 0 0,-1 0 0 0 0,1-1 0 0 0,1 1-1 0 0,1 2 1 0 0,-2-3-48 0 0,-1 0 0 0 0,1-1 0 0 0,0 1 0 0 0,0 0 0 0 0,0 0 0 0 0,0-1 0 0 0,0 1-1 0 0,0-1 1 0 0,0 1 0 0 0,0-1 0 0 0,0 1 0 0 0,0-1 0 0 0,0 0 0 0 0,0 1 0 0 0,0-1 0 0 0,0 0 0 0 0,0 0 0 0 0,0 0-1 0 0,1 0 1 0 0,-1 0 0 0 0,0 0 0 0 0,0 0 0 0 0,0 0 0 0 0,0 0 0 0 0,0-1 0 0 0,0 1 0 0 0,0 0 0 0 0,0-1-1 0 0,0 1 1 0 0,0-1 0 0 0,0 1 0 0 0,0-1 0 0 0,0 0 0 0 0,0 1 0 0 0,0-1 0 0 0,0 0 0 0 0,0 1 0 0 0,0-1 0 0 0,-1 0-1 0 0,1 0 1 0 0,0 0 0 0 0,0-1 0 0 0,0 0-56 0 0,1 0 0 0 0,-1 0 0 0 0,0 0 0 0 0,0-1 0 0 0,0 1 0 0 0,0 0 0 0 0,0-1 0 0 0,0 1 0 0 0,-1-1 0 0 0,1 1 0 0 0,-1-1 0 0 0,0 1 0 0 0,0-1 0 0 0,1 1 0 0 0,-2-1 0 0 0,1 1 0 0 0,0-1 0 0 0,0 1 0 0 0,-2-3 0 0 0,2 3 0 0 0,0 1 0 0 0,-1-1 0 0 0,1 1 0 0 0,-1 0 0 0 0,0-1 0 0 0,1 1 0 0 0,-1 0 0 0 0,0 0 0 0 0,0-1 0 0 0,0 1 0 0 0,1 0 0 0 0,-1 0 0 0 0,0 0 0 0 0,-1 0 0 0 0,1 0 0 0 0,0 0 0 0 0,0 0 0 0 0,0 1 0 0 0,-1-1 0 0 0,1 0 0 0 0,0 1 0 0 0,-1-1 0 0 0,1 1 0 0 0,0-1 0 0 0,-1 1 0 0 0,1-1 0 0 0,-1 1 0 0 0,1 0 0 0 0,-1 0 0 0 0,1 0 0 0 0,-1 0 0 0 0,1 0 0 0 0,-3 0 0 0 0,2 1 28 0 0,0-1 0 0 0,0 0 0 0 0,0 1 1 0 0,0-1-1 0 0,1 1 0 0 0,-1 0 0 0 0,0-1 0 0 0,0 1 0 0 0,1 0 0 0 0,-1 0 0 0 0,0 0 0 0 0,1 1 0 0 0,-1-1 0 0 0,1 0 1 0 0,-1 0-1 0 0,1 1 0 0 0,0-1 0 0 0,-1 1 0 0 0,1-1 0 0 0,0 1 0 0 0,0 0 0 0 0,0-1 0 0 0,0 1 0 0 0,0 3 0 0 0,-1-1 39 0 0,1 0 0 0 0,1 0 0 0 0,-1 0 0 0 0,1 0 0 0 0,-1 0 0 0 0,1 0 0 0 0,0 1 0 0 0,1-1 0 0 0,-1 0 0 0 0,2 4 0 0 0,-2-7 430 0 0,8 6-430 0 0,27 18-54 0 0,-34-25-13 0 0,-1 1 0 0 0,1-1 0 0 0,-1 1 0 0 0,1-1 0 0 0,-1 0 0 0 0,1 1 0 0 0,0-1 0 0 0,-1 0 0 0 0,1 1 0 0 0,-1-1 0 0 0,1 0 0 0 0,0 0 0 0 0,-1 0 0 0 0,1 0 0 0 0,0 0 0 0 0,-1 0 0 0 0,1 0 0 0 0,0 0 0 0 0,-1 0 0 0 0,1 0 0 0 0,0 0 0 0 0,-1 0 0 0 0,1 0 0 0 0,0 0 0 0 0,-1 0 0 0 0,1-1 0 0 0,0 1 0 0 0,-1 0 0 0 0,1-1 0 0 0,-1 1 0 0 0,1 0 0 0 0,0-1 0 0 0,-1 1 0 0 0,1-1 0 0 0,-1 1 0 0 0,1-1 0 0 0,-1 1 0 0 0,0-1 0 0 0,1 1 0 0 0,-1-1 0 0 0,1 1 0 0 0,-1-2 0 0 0,2 0 0 0 0,-2-1 0 0 0,1 1 0 0 0,0 0 0 0 0,0-1 0 0 0,-1 1 0 0 0,1-1 0 0 0,-1-3 0 0 0,0 4 0 0 0,0 0 0 0 0,-1 0 0 0 0,1 0 0 0 0,-1 0 0 0 0,1 0 0 0 0,-1 0 0 0 0,0 0 0 0 0,0 1 0 0 0,0-1 0 0 0,0 0 0 0 0,0 0 0 0 0,0 0 0 0 0,0 1 0 0 0,0-1 0 0 0,-1 1 0 0 0,1-1 0 0 0,-1 1 0 0 0,1-1 0 0 0,-1 1 0 0 0,0 0 0 0 0,0 0 0 0 0,1 0 0 0 0,-1 0 0 0 0,0 0 0 0 0,0 0 0 0 0,0 0 0 0 0,-2 0 0 0 0,0 0 0 0 0,1 0 0 0 0,0 0 0 0 0,-1 1 0 0 0,1-1 0 0 0,0 1 0 0 0,-1-1 0 0 0,1 1 0 0 0,-1 0 0 0 0,1 1 0 0 0,0-1 0 0 0,-1 0 0 0 0,1 1 0 0 0,0 0 0 0 0,-1 0 0 0 0,-5 2 0 0 0,5 0 0 0 0,0-1 0 0 0,0 1 0 0 0,1-1 0 0 0,-1 1 0 0 0,1 0 0 0 0,0 0 0 0 0,-1 1 0 0 0,-2 4 0 0 0,5-7 0 0 0,0 0 0 0 0,0 0 0 0 0,1 1 0 0 0,-1-1 0 0 0,0 1 0 0 0,1-1 0 0 0,-1 1 0 0 0,1-1 0 0 0,-1 1 0 0 0,1-1 0 0 0,0 1 0 0 0,0-1 0 0 0,-1 1 0 0 0,1-1 0 0 0,0 1 0 0 0,0-1 0 0 0,1 1 0 0 0,-1 0 0 0 0,0-1 0 0 0,0 1 0 0 0,1-1 0 0 0,-1 1 0 0 0,1-1 0 0 0,-1 1 0 0 0,1-1 0 0 0,0 0 0 0 0,1 3 0 0 0,2 0 11 0 0,-4-3 330 0 0,10 4-250 0 0,28 17-33 0 0,-36-21-57 0 0,-1 0-1 0 0,0-1 1 0 0,1 1 0 0 0,-1-1-1 0 0,1 1 1 0 0,-1-1-1 0 0,1 0 1 0 0,-1 1-1 0 0,1-1 1 0 0,-1 0-1 0 0,1 0 1 0 0,-1 0-1 0 0,1 0 1 0 0,-1 0-1 0 0,0 0 1 0 0,1-1-1 0 0,-1 1 1 0 0,1 0-1 0 0,-1-1 1 0 0,1 1-1 0 0,-1-1 1 0 0,0 1-1 0 0,1-1 1 0 0,-1 0-1 0 0,2-1 1 0 0,0 0-2 0 0,0-1 1 0 0,-1 1 0 0 0,1-1-1 0 0,-1 0 1 0 0,0 0 0 0 0,4-5-1 0 0,-6 8 1 0 0,2-4 0 0 0,0 1 0 0 0,0 0 0 0 0,0-1 0 0 0,-1 1 0 0 0,1-1 0 0 0,-1 0 0 0 0,0 0 0 0 0,0 1 0 0 0,0-1 0 0 0,-1 0 0 0 0,1 0 0 0 0,-1 0 0 0 0,0 0 0 0 0,0 0 0 0 0,0 0 0 0 0,0 0 0 0 0,-2-5 0 0 0,1 7 0 0 0,0-1 0 0 0,0 0 0 0 0,-1 1 0 0 0,1-1 0 0 0,-1 1 0 0 0,1-1 0 0 0,-1 1 0 0 0,0 0 0 0 0,0-1 0 0 0,0 1 0 0 0,0 0 0 0 0,0 0 0 0 0,0 1 0 0 0,-1-1 0 0 0,1 0 0 0 0,-1 1 0 0 0,1-1 0 0 0,-1 1 0 0 0,0 0 0 0 0,1 0 0 0 0,-1 0 0 0 0,0 0 0 0 0,0 1 0 0 0,-3-1 0 0 0,4 0 4 0 0,-1 1 1 0 0,1-1-1 0 0,-1 1 0 0 0,0 0 1 0 0,1 0-1 0 0,-1 0 0 0 0,0 1 0 0 0,1-1 1 0 0,-1 1-1 0 0,1-1 0 0 0,-1 1 1 0 0,1 0-1 0 0,-1 0 0 0 0,1 0 0 0 0,0 0 1 0 0,-1 0-1 0 0,1 1 0 0 0,0-1 1 0 0,0 1-1 0 0,0-1 0 0 0,0 1 0 0 0,0 0 1 0 0,0 0-1 0 0,0 0 0 0 0,1 0 1 0 0,-1 0-1 0 0,-1 2 0 0 0,1 0 7 0 0,0 0 0 0 0,0-1 0 0 0,1 1 0 0 0,-1 0 0 0 0,1 0 0 0 0,0 0 0 0 0,0 0 0 0 0,0 1 0 0 0,0-1 0 0 0,1 0 0 0 0,0 0 0 0 0,0 0 0 0 0,0 0 0 0 0,0 1 0 0 0,2 7 0 0 0,-2-12 298 0 0,9 3-234 0 0,26 8-59 0 0,-33-11-16 0 0,-1 0 0 0 0,1 1 0 0 0,0-1 0 0 0,-1 0 0 0 0,1 0 0 0 0,0 0 0 0 0,-1-1 0 0 0,1 1 0 0 0,0 0 0 0 0,-1-1 0 0 0,1 1 0 0 0,-1-1 0 0 0,1 1 0 0 0,0-1 0 0 0,-1 0 0 0 0,1 1 0 0 0,-1-1 0 0 0,3-2 0 0 0,15-18 0 0 0,-17 20 0 0 0,0-2 0 0 0,0 0 0 0 0,0 0 0 0 0,-1 0 0 0 0,1-1 0 0 0,0 1 0 0 0,-1 0 0 0 0,0-1 0 0 0,0 1 0 0 0,0-1 0 0 0,0 1 0 0 0,-1-1 0 0 0,0 1 0 0 0,1-1 0 0 0,-1 0 0 0 0,0 1 0 0 0,-1-1 0 0 0,1 1 0 0 0,0-1 0 0 0,-3-6 0 0 0,2 8 0 0 0,1-1 0 0 0,-1 1 0 0 0,0 0 0 0 0,-1-1 0 0 0,1 1 0 0 0,0 0 0 0 0,-1 0 0 0 0,1 0 0 0 0,-1 0 0 0 0,0 0 0 0 0,1 0 0 0 0,-1 1 0 0 0,0-1 0 0 0,0 0 0 0 0,0 1 0 0 0,-1 0 0 0 0,1-1 0 0 0,0 1 0 0 0,0 0 0 0 0,-1 0 0 0 0,1 0 0 0 0,0 0 0 0 0,-1 1 0 0 0,1-1 0 0 0,-1 1 0 0 0,1-1 0 0 0,-1 1 0 0 0,-3 0 0 0 0,4 0 0 0 0,1 0 0 0 0,-1 0 0 0 0,1 1 0 0 0,0-1 0 0 0,-1 0 0 0 0,1 1 0 0 0,-1-1 0 0 0,1 1 0 0 0,0-1 0 0 0,-1 1 0 0 0,1-1 0 0 0,0 1 0 0 0,0 0 0 0 0,-1 0 0 0 0,1 0-1 0 0,0 0 1 0 0,0 0 0 0 0,0 0 0 0 0,0 0 0 0 0,0 0 0 0 0,0 0 0 0 0,1 0 0 0 0,-1 1 0 0 0,0-1 0 0 0,0 0 0 0 0,1 1 0 0 0,-1-1 0 0 0,1 0 0 0 0,-1 1 0 0 0,1-1 0 0 0,0 2 0 0 0,-2 4 2 0 0,2-1 0 0 0,-1 0 0 0 0,1 1 0 0 0,0-1 0 0 0,0 0 0 0 0,0 1 0 0 0,2 6 0 0 0,-1-12 246 0 0,5 7-183 0 0,21 24-12 0 0,-26-30-52 0 0,0-1 0 0 0,0 0-1 0 0,0 0 1 0 0,0 0-1 0 0,0 0 1 0 0,0 0-1 0 0,1 0 1 0 0,-1-1-1 0 0,1 1 1 0 0,-1 0-1 0 0,0 0 1 0 0,1-1-1 0 0,-1 1 1 0 0,1-1-1 0 0,-1 0 1 0 0,1 1 0 0 0,-1-1-1 0 0,1 0 1 0 0,-1 0-1 0 0,1 0 1 0 0,0 0-1 0 0,-1 0 1 0 0,1 0-1 0 0,2-1 1 0 0,-1 0-2 0 0,0 0 1 0 0,1-1 0 0 0,-1 1-1 0 0,-1-1 1 0 0,1 1 0 0 0,0-1-1 0 0,5-4 1 0 0,-6 4 0 0 0,-1 0 0 0 0,1 0 0 0 0,0 0 0 0 0,-1 0 0 0 0,1 0 0 0 0,-1 0 0 0 0,0 0 0 0 0,1-1 0 0 0,-1 1 0 0 0,0 0 0 0 0,0-1 0 0 0,-1 1 0 0 0,1-1 0 0 0,0 1 0 0 0,-1-1 0 0 0,0 0 0 0 0,0 1 0 0 0,1-1 0 0 0,-1 1 0 0 0,-1-1 0 0 0,1 0 0 0 0,0 1 0 0 0,-1-1 0 0 0,1 1 0 0 0,-1-1 0 0 0,0 1 0 0 0,0-1 0 0 0,0 1 0 0 0,0 0 0 0 0,0-1 0 0 0,0 1 0 0 0,-1 0 0 0 0,1 0 0 0 0,-1 0 0 0 0,0 0 0 0 0,1 0 0 0 0,-1 0 0 0 0,0 0 0 0 0,0 1 0 0 0,0-1 0 0 0,0 0 0 0 0,-1 1 0 0 0,1 0 0 0 0,0 0 0 0 0,-1 0 0 0 0,1 0 0 0 0,0 0 0 0 0,-1 0 0 0 0,1 0 0 0 0,-1 1 0 0 0,0-1 0 0 0,1 1 0 0 0,-1 0 0 0 0,-4 0 0 0 0,1 1 0 0 0,0 0 0 0 0,0 1 0 0 0,1-1 0 0 0,-1 1 0 0 0,1 1 0 0 0,-1-1 0 0 0,1 1 0 0 0,0 0 0 0 0,0 0 0 0 0,0 0 0 0 0,-7 8 0 0 0,9-9 0 0 0,1 0 0 0 0,-1 0 0 0 0,1 0 0 0 0,0 1 0 0 0,0-1 0 0 0,0 1 0 0 0,0 0 0 0 0,0-1 0 0 0,0 1 0 0 0,1 0 0 0 0,0 0 0 0 0,-1 0 0 0 0,1 0 0 0 0,0 0 0 0 0,0 0 0 0 0,1 0 0 0 0,-1 1 0 0 0,1-1 0 0 0,0 0 0 0 0,-1 0 0 0 0,1 1 0 0 0,1 5 0 0 0,0-8 0 0 0,-1 1 0 0 0,1 0 0 0 0,0 0 0 0 0,0-1 0 0 0,0 1 0 0 0,0 0 0 0 0,0-1 0 0 0,0 1 0 0 0,0-1 0 0 0,0 1 0 0 0,1-1 0 0 0,-1 0 0 0 0,0 0 0 0 0,1 1 0 0 0,-1-1 0 0 0,1 0 0 0 0,0 0 0 0 0,-1 0 0 0 0,1-1 0 0 0,0 1 0 0 0,-1 0 0 0 0,1-1 0 0 0,0 1 0 0 0,0-1 0 0 0,0 1 0 0 0,0-1 0 0 0,0 0 0 0 0,-1 0 0 0 0,1 0 0 0 0,0 0 0 0 0,3 0 0 0 0,-1-1 0 0 0,0 1 0 0 0,0-1 0 0 0,0 1 0 0 0,0-1 0 0 0,0 0 0 0 0,0-1 0 0 0,0 1 0 0 0,0-1 0 0 0,0 0 0 0 0,-1 0 0 0 0,1 0 0 0 0,-1 0 0 0 0,5-4 0 0 0,-5 3 0 0 0,-1 0 0 0 0,0 0 0 0 0,0 0 0 0 0,0 0 0 0 0,0 0 0 0 0,0-1 0 0 0,0 1 0 0 0,-1 0 0 0 0,0-1 0 0 0,0 0 0 0 0,0 1 0 0 0,0-1 0 0 0,0 0 0 0 0,-1 1 0 0 0,1-1 0 0 0,-1 0 0 0 0,-1-6 0 0 0,1 8 0 0 0,0 0 0 0 0,-1 0 0 0 0,1 0 0 0 0,-1 0 0 0 0,1 0 0 0 0,-1 1 0 0 0,0-1 0 0 0,1 0 0 0 0,-1 1 0 0 0,0-1 0 0 0,0 0 0 0 0,-1 1 0 0 0,1-1 0 0 0,0 1 0 0 0,0 0 0 0 0,-1-1 0 0 0,1 1 0 0 0,-1 0 0 0 0,1 0 0 0 0,-1 0 0 0 0,1 0 0 0 0,-1 0 0 0 0,0 0 0 0 0,0 0 0 0 0,1 0 0 0 0,-1 1 0 0 0,0-1 0 0 0,0 1 0 0 0,0-1 0 0 0,0 1 0 0 0,0 0 0 0 0,1 0 0 0 0,-1 0 0 0 0,0 0 0 0 0,0 0 0 0 0,-3 1 0 0 0,-1-1 0 0 0,0 1 0 0 0,1 0 0 0 0,-1 0 0 0 0,0 0 0 0 0,1 1 0 0 0,-1 0 0 0 0,1 0 0 0 0,0 0 0 0 0,0 1 0 0 0,-1 0 0 0 0,2 0 0 0 0,-8 5 0 0 0,10-6 0 0 0,1 0 0 0 0,-1-1 0 0 0,0 1 0 0 0,1 0 0 0 0,-1 0 0 0 0,1 1 0 0 0,0-1 0 0 0,-1 0 0 0 0,1 0 0 0 0,0 1 0 0 0,0-1 0 0 0,1 0 0 0 0,-1 1 0 0 0,0-1 0 0 0,1 1 0 0 0,0-1 0 0 0,-1 1 0 0 0,1-1 0 0 0,0 1 0 0 0,0 0 0 0 0,1-1 0 0 0,-1 1 0 0 0,0-1 0 0 0,1 1 0 0 0,0-1 0 0 0,-1 0 0 0 0,1 1 0 0 0,0-1 0 0 0,0 0 0 0 0,2 4 0 0 0,-1-4 0 0 0,-1 1 0 0 0,0-1 0 0 0,1 0 0 0 0,0 0 0 0 0,-1 0 0 0 0,1 0 0 0 0,0 0 0 0 0,0 0 0 0 0,0 0 0 0 0,0-1 0 0 0,0 1 0 0 0,1-1 0 0 0,-1 0 0 0 0,0 1 0 0 0,1-1 0 0 0,-1 0 0 0 0,1 0 0 0 0,-1-1 0 0 0,1 1 0 0 0,0 0 0 0 0,-1-1 0 0 0,1 0 0 0 0,0 1 0 0 0,-1-1 0 0 0,1 0 0 0 0,0-1 0 0 0,-1 1 0 0 0,1 0 0 0 0,-1-1 0 0 0,1 1 0 0 0,0-1 0 0 0,2-1 0 0 0,0 1 0 0 0,-1-1 0 0 0,1 0 0 0 0,-1 0 0 0 0,0 0 0 0 0,1 0 0 0 0,-1-1 0 0 0,0 0 0 0 0,0 0 0 0 0,-1 0 0 0 0,1 0 0 0 0,-1 0 0 0 0,1-1 0 0 0,-1 1 0 0 0,0-1 0 0 0,-1 0 0 0 0,1 0 0 0 0,2-6 0 0 0,-4 8-1 0 0,0 1 0 0 0,0-1 0 0 0,0 0 0 0 0,-1 0 0 0 0,1 0 0 0 0,-1 0 0 0 0,1 0 0 0 0,-1 0 0 0 0,0 0 0 0 0,0 0 0 0 0,0 0 0 0 0,0 0 0 0 0,0 0 0 0 0,0 1 0 0 0,-1-1 0 0 0,1 0 0 0 0,0 0 0 0 0,-1 0 0 0 0,0 0 0 0 0,1 0 0 0 0,-1 0 0 0 0,0 1 0 0 0,0-1 0 0 0,0 0 0 0 0,0 0 0 0 0,0 1 0 0 0,-1-1 0 0 0,1 1 0 0 0,0-1 0 0 0,-1 1 0 0 0,-1-1 0 0 0,0 0-1 0 0,0 0 0 0 0,0 0 0 0 0,-1 1 1 0 0,1 0-1 0 0,-1 0 0 0 0,1 0 0 0 0,0 0 0 0 0,-1 0 0 0 0,0 1 0 0 0,1-1 0 0 0,-1 1 1 0 0,1 0-1 0 0,-1 0 0 0 0,1 1 0 0 0,-1-1 0 0 0,-4 2 0 0 0,1-1 2 0 0,0 1 0 0 0,1 1 0 0 0,-1-1 0 0 0,1 1 0 0 0,-10 6 0 0 0,13-7 0 0 0,-1 0 0 0 0,1 1 0 0 0,0-1 0 0 0,0 1 0 0 0,0-1 0 0 0,0 1 0 0 0,0 0 0 0 0,1 1 0 0 0,-1-1 0 0 0,1 0 0 0 0,-2 4 0 0 0,3-4 0 0 0,0-1 0 0 0,0 0 0 0 0,0 1 0 0 0,1-1 0 0 0,-1 0 0 0 0,1 1 0 0 0,0-1 0 0 0,-1 1 0 0 0,1-1 0 0 0,0 1 0 0 0,0-1 0 0 0,1 1 0 0 0,-1-1 0 0 0,0 0 0 0 0,1 1 0 0 0,0-1 0 0 0,-1 0 0 0 0,1 1 0 0 0,0-1 0 0 0,0 0 0 0 0,0 0 0 0 0,1 1 0 0 0,-1-1 0 0 0,0 0 0 0 0,1 0 0 0 0,0-1 0 0 0,-1 1 0 0 0,1 0 0 0 0,0 0 0 0 0,0-1 0 0 0,0 1 0 0 0,0-1 0 0 0,2 2 0 0 0,0-1 0 0 0,-1 0 0 0 0,0-1 0 0 0,1 1 0 0 0,0-1 0 0 0,-1 1 0 0 0,1-1 0 0 0,0 0 0 0 0,0-1 0 0 0,0 1 0 0 0,-1 0 0 0 0,1-1 0 0 0,0 0 0 0 0,0 0 0 0 0,0 0 0 0 0,0-1 0 0 0,0 1 0 0 0,0-1 0 0 0,-1 0 0 0 0,1 0 0 0 0,5-2 0 0 0,-7 2 0 0 0,0 0 0 0 0,-1 0 0 0 0,1 0 0 0 0,0 0 0 0 0,-1 0 0 0 0,1 0 0 0 0,-1 0 0 0 0,1-1 0 0 0,-1 1 0 0 0,0 0 0 0 0,1-1 0 0 0,-1 1 0 0 0,0-1 0 0 0,0 0 0 0 0,0 1 0 0 0,0-1 0 0 0,0 0 0 0 0,-1 1 0 0 0,1-1 0 0 0,0 0 0 0 0,-1 0 0 0 0,1 0 0 0 0,-1 0 0 0 0,0 0 0 0 0,0 0 0 0 0,1 1 0 0 0,-1-1 0 0 0,-1 0 0 0 0,1 0 0 0 0,0 0 0 0 0,0 0 0 0 0,-1 0 0 0 0,1 0 0 0 0,-2-3 0 0 0,0 0 0 0 0,0 1 0 0 0,0 0 0 0 0,-1-1 0 0 0,1 1 0 0 0,-1 0 0 0 0,0 1 0 0 0,0-1 0 0 0,-1 0 0 0 0,1 1 0 0 0,-1 0 0 0 0,1-1 0 0 0,-9-3 0 0 0,8 4 0 0 0,-1 1 0 0 0,0-1 0 0 0,0 1 0 0 0,1 1 0 0 0,-2-1 0 0 0,1 1 0 0 0,0 0 0 0 0,0 0 0 0 0,0 0 0 0 0,-8 1 0 0 0,12 0 0 0 0,-1 0 0 0 0,0 0 0 0 0,1 0 0 0 0,-1 0 0 0 0,1 0 0 0 0,-1 1 0 0 0,1-1 0 0 0,-1 1 0 0 0,1-1 0 0 0,-1 1 0 0 0,1 0 0 0 0,-1-1 0 0 0,1 1 0 0 0,0 0 0 0 0,-1 0 0 0 0,1 0 0 0 0,0 0 0 0 0,0 0 0 0 0,0 0 0 0 0,0 0 0 0 0,0 1 0 0 0,0-1 0 0 0,0 0 0 0 0,0 0 0 0 0,0 1 0 0 0,0-1 0 0 0,1 1 0 0 0,-1-1 0 0 0,1 1 0 0 0,-1-1 0 0 0,1 1 0 0 0,-1-1 0 0 0,1 1 0 0 0,0-1 0 0 0,0 1 0 0 0,0 0 0 0 0,0 2 0 0 0,0 0 0 0 0,0 0 0 0 0,1 0 0 0 0,-1 0 0 0 0,1 0 0 0 0,0-1 0 0 0,0 1 0 0 0,2 5 0 0 0,8 4 0 0 0,26 17 0 0 0,-36-29 0 0 0,1 0 0 0 0,0 1 0 0 0,0-1 0 0 0,0 0 0 0 0,0 0 0 0 0,1 0 0 0 0,-1 0 0 0 0,0-1 0 0 0,0 1 0 0 0,1 0 0 0 0,-1-1 0 0 0,0 0 0 0 0,0 1 0 0 0,1-1 0 0 0,-1 0 0 0 0,0 0 0 0 0,1 0 0 0 0,-1-1 0 0 0,0 1 0 0 0,1-1 0 0 0,-1 1 0 0 0,0-1 0 0 0,0 0 0 0 0,1 0 0 0 0,-1 1 0 0 0,0-2 0 0 0,0 1 0 0 0,0 0 0 0 0,0 0 0 0 0,0-1 0 0 0,-1 1 0 0 0,1-1 0 0 0,0 1 0 0 0,-1-1 0 0 0,1 0 0 0 0,-1 0 0 0 0,1 0 0 0 0,-1 1 0 0 0,0-1 0 0 0,0-1 0 0 0,0 1 0 0 0,0 0 0 0 0,0 0 0 0 0,0 0 0 0 0,-1 0 0 0 0,1-1 0 0 0,-1 1 0 0 0,1 0 0 0 0,-1-1 0 0 0,0 1 0 0 0,0 0 0 0 0,0-5 0 0 0,-2 1-2 0 0,0 1-1 0 0,0-1 1 0 0,-1 1-1 0 0,1-1 1 0 0,-1 1-1 0 0,0 0 1 0 0,-1 0-1 0 0,1 0 1 0 0,-1 1 0 0 0,0-1-1 0 0,0 1 1 0 0,-6-5-1 0 0,8 7 2 0 0,0 0 0 0 0,0 0 0 0 0,0 0-1 0 0,-1 1 1 0 0,1-1 0 0 0,-1 1 0 0 0,1-1 0 0 0,-1 1-1 0 0,0 0 1 0 0,1 0 0 0 0,-1 0 0 0 0,0 0 0 0 0,0 1 0 0 0,0-1-1 0 0,0 1 1 0 0,0-1 0 0 0,1 1 0 0 0,-1 0 0 0 0,0 0-1 0 0,0 1 1 0 0,0-1 0 0 0,0 0 0 0 0,0 1 0 0 0,0 0-1 0 0,1 0 1 0 0,-6 1 0 0 0,6 0 1 0 0,0 0 0 0 0,0-1 0 0 0,0 1 0 0 0,0 0 0 0 0,0 0 0 0 0,0 0 0 0 0,0 0 0 0 0,1 1 0 0 0,-1-1 0 0 0,1 0 0 0 0,0 1 0 0 0,-1-1 0 0 0,1 1 0 0 0,0-1 0 0 0,0 1 0 0 0,1 0 0 0 0,-1-1 0 0 0,1 1 0 0 0,-1 0 0 0 0,1-1 0 0 0,0 1 0 0 0,0 0 0 0 0,0 0 0 0 0,0 3 0 0 0,1-1 0 0 0,0 0 0 0 0,-1-1 0 0 0,1 1 0 0 0,1 0 0 0 0,-1-1 0 0 0,1 1 0 0 0,-1-1 0 0 0,1 0 0 0 0,1 1 0 0 0,-1-1 0 0 0,1 0 0 0 0,-1 0 0 0 0,5 4 0 0 0,7 0 0 0 0,25 7 0 0 0,-37-15 0 0 0,-1 1 0 0 0,1-1 0 0 0,0 1 0 0 0,0-1 0 0 0,0 0 0 0 0,0 0 0 0 0,0 0 0 0 0,0 0 0 0 0,0 0 0 0 0,-1 0 0 0 0,1-1 0 0 0,0 1 0 0 0,0-1 0 0 0,0 1 0 0 0,0-1 0 0 0,-1 0 0 0 0,1 0 0 0 0,0 1 0 0 0,-1-1 0 0 0,1 0 0 0 0,1-2 0 0 0,1 0 0 0 0,-1 0 0 0 0,1 0 0 0 0,-1-1 0 0 0,0 1 0 0 0,4-8 0 0 0,-4 6 0 0 0,-1 1 0 0 0,0 0 0 0 0,0-1 0 0 0,0 1 0 0 0,-1-1 0 0 0,1 1 0 0 0,-1-1 0 0 0,0 0 0 0 0,-1 0 0 0 0,1 1 0 0 0,-1-1 0 0 0,0 0 0 0 0,0 0 0 0 0,-2-9 0 0 0,2 12 0 0 0,-1-1 0 0 0,1 1 0 0 0,-1 0 0 0 0,0-1 0 0 0,0 1 0 0 0,0-1 0 0 0,0 1 0 0 0,-1 0 0 0 0,1 0 0 0 0,0 0 0 0 0,-1 0 0 0 0,0 0 0 0 0,1 0 0 0 0,-1 0 0 0 0,0 0 0 0 0,0 1 0 0 0,0-1 0 0 0,0 1 0 0 0,0-1 0 0 0,-1 1 0 0 0,1 0 0 0 0,0 0 0 0 0,-1 0 0 0 0,1 0 0 0 0,0 0 0 0 0,-1 1 0 0 0,1-1 0 0 0,-1 1 0 0 0,-4-1 0 0 0,4 1 0 0 0,0-1 0 0 0,-1 1 0 0 0,1 0 0 0 0,0 1 0 0 0,0-1 0 0 0,-1 0 0 0 0,1 1 0 0 0,0 0 0 0 0,0 0 0 0 0,0 0 0 0 0,0 0 0 0 0,-1 0 0 0 0,2 1 0 0 0,-1-1 0 0 0,0 1 0 0 0,0 0 0 0 0,0 0 0 0 0,-3 3 0 0 0,4-3 0 0 0,0 1 0 0 0,1-1 0 0 0,-1 0 0 0 0,1 1 0 0 0,-1-1 0 0 0,1 1 0 0 0,0 0 0 0 0,0-1 0 0 0,0 1 0 0 0,0 0 0 0 0,1 0 0 0 0,-1 0 0 0 0,1-1 0 0 0,0 1 0 0 0,0 0 0 0 0,0 0 0 0 0,0 0 0 0 0,0 0 0 0 0,0 0 0 0 0,1-1 0 0 0,1 6 0 0 0,0 0 0 0 0,8 7 0 0 0,22 20 0 0 0,-30-33 0 0 0,0 0 0 0 0,-1 0 0 0 0,1 0 0 0 0,0-1 0 0 0,0 1 0 0 0,0-1 0 0 0,0 0 0 0 0,1 1 0 0 0,-1-1 0 0 0,0 0 0 0 0,1 0 0 0 0,-1 0 0 0 0,0-1 0 0 0,1 1 0 0 0,-1-1 0 0 0,3 1 0 0 0,-3-1 0 0 0,0 0 0 0 0,0 0 0 0 0,-1-1 0 0 0,1 1 0 0 0,0 0 0 0 0,0-1 0 0 0,-1 1 0 0 0,1-1 0 0 0,0 0 0 0 0,-1 0 0 0 0,1 0 0 0 0,-1 1 0 0 0,1-1 0 0 0,-1-1 0 0 0,0 1 0 0 0,1 0 0 0 0,1-2 0 0 0,-1 0 0 0 0,0 0 0 0 0,1 0 0 0 0,-1 0 0 0 0,0 0 0 0 0,-1-1 0 0 0,1 1 0 0 0,0-1 0 0 0,-1 1 0 0 0,0-1 0 0 0,0 0 0 0 0,0 1 0 0 0,0-1 0 0 0,-1 0 0 0 0,1 0 0 0 0,-1 0 0 0 0,-1-7 0 0 0,0 7 0 0 0,0-1 0 0 0,0 0 0 0 0,-1 0 0 0 0,0 1 0 0 0,0-1 0 0 0,0 1 0 0 0,0-1 0 0 0,-1 1 0 0 0,0 0 0 0 0,0 0 0 0 0,0 0 0 0 0,0 0 0 0 0,-7-5 0 0 0,9 8 0 0 0,-1 0 0 0 0,1 0 0 0 0,-1 0 0 0 0,1 0 0 0 0,-1 0 0 0 0,1 1 0 0 0,-1-1 0 0 0,1 0 0 0 0,-1 1 0 0 0,0-1 0 0 0,1 1 0 0 0,-1 0 0 0 0,0 0 0 0 0,1 0 0 0 0,-1-1 0 0 0,0 1 0 0 0,-2 1 0 0 0,2 0 0 0 0,0-1 0 0 0,0 1 0 0 0,0 0 0 0 0,0 0 0 0 0,0 0 0 0 0,1 0 0 0 0,-1 0 0 0 0,0 1 0 0 0,0-1 0 0 0,1 1 0 0 0,-1-1 0 0 0,1 1 0 0 0,-1-1 0 0 0,1 1 0 0 0,0 0 0 0 0,0 0 0 0 0,-2 2 0 0 0,1 0 0 0 0,0 1 0 0 0,0 0 0 0 0,0-1 0 0 0,1 1 0 0 0,0 0 0 0 0,-1 0 0 0 0,2 0 0 0 0,-1 0 0 0 0,1 0 0 0 0,-1 0 0 0 0,1 0 0 0 0,1 0 0 0 0,0 9 0 0 0,0-12 0 0 0,-1 0 0 0 0,0 0 0 0 0,1 1 0 0 0,0-1 0 0 0,-1 0 0 0 0,1 0 0 0 0,0 0 0 0 0,0 0 0 0 0,0 0 0 0 0,1 0 0 0 0,-1 0 0 0 0,0 0 0 0 0,1 0 0 0 0,-1-1 0 0 0,1 1 0 0 0,0-1 0 0 0,-1 1 0 0 0,1-1 0 0 0,0 1 0 0 0,0-1 0 0 0,0 0 0 0 0,0 0 0 0 0,0 0 0 0 0,0 0 0 0 0,0 0 0 0 0,0 0 0 0 0,1-1 0 0 0,-1 1 0 0 0,0-1 0 0 0,0 0 0 0 0,1 1 0 0 0,2-1 0 0 0,-3-1 0 0 0,-1 1 0 0 0,1-1 0 0 0,0 0 0 0 0,0 1 0 0 0,0-1 0 0 0,-1 0 0 0 0,1 0 0 0 0,0 0 0 0 0,-1 0 0 0 0,1-1 0 0 0,-1 1 0 0 0,1 0 0 0 0,-1-1 0 0 0,0 1 0 0 0,1-1 0 0 0,-1 1 0 0 0,0-1 0 0 0,0 1 0 0 0,1-3 0 0 0,1-1 0 0 0,0 0 0 0 0,-1-1 0 0 0,1 1 0 0 0,-1-1 0 0 0,2-6 0 0 0,-2 3-11 0 0,0 4-24 0 0,-1-1 1 0 0,0 1 0 0 0,0-1 0 0 0,-1 1-1 0 0,1-1 1 0 0,-1-7 0 0 0,-1 12 28 0 0,1 0 1 0 0,0 0-1 0 0,-1 0 1 0 0,1 0-1 0 0,0 0 1 0 0,-1 0-1 0 0,1 0 1 0 0,-1 0 0 0 0,0 0-1 0 0,1 0 1 0 0,-1 0-1 0 0,0 0 1 0 0,1 0-1 0 0,-1 0 1 0 0,0 1-1 0 0,0-1 1 0 0,0 0-1 0 0,0 1 1 0 0,0-1 0 0 0,0 1-1 0 0,0-1 1 0 0,0 1-1 0 0,0-1 1 0 0,0 1-1 0 0,0 0 1 0 0,0-1-1 0 0,0 1 1 0 0,0 0-1 0 0,0 0 1 0 0,0 0 0 0 0,-1 0-1 0 0,1 0 1 0 0,0 0-1 0 0,0 0 1 0 0,0 0-1 0 0,0 0 1 0 0,-2 1-1 0 0,-7 0 4 0 0,1 0-1 0 0,0 0 0 0 0,0 1 0 0 0,0 0 1 0 0,-16 7-1 0 0,23-8 3 0 0,0 0 0 0 0,0 0 0 0 0,0 0 0 0 0,0 0 0 0 0,1 0 0 0 0,-1 1 1 0 0,0-1-1 0 0,1 1 0 0 0,-1-1 0 0 0,1 1 0 0 0,-1 0 0 0 0,1-1 0 0 0,0 1 0 0 0,0 0 0 0 0,0 0 1 0 0,0 0-1 0 0,0 0 0 0 0,0 0 0 0 0,0 0 0 0 0,1 0 0 0 0,-1 0 0 0 0,1 0 0 0 0,0 1 0 0 0,-1-1 0 0 0,1 0 1 0 0,0 0-1 0 0,0 0 0 0 0,0 0 0 0 0,1 1 0 0 0,0 2 0 0 0,1 3 0 0 0,6 7 0 0 0,21 20 0 0 0,-27-32 0 0 0,0-1 0 0 0,0 0 0 0 0,0 0 0 0 0,1 0 0 0 0,-1 0 0 0 0,0-1 0 0 0,1 1 0 0 0,-1-1 0 0 0,1 1 0 0 0,0-1 0 0 0,-1 0 0 0 0,1 0 0 0 0,5 1 0 0 0,-6-1 0 0 0,0-1 0 0 0,0 0 0 0 0,0 0 0 0 0,0 0 0 0 0,0 0 0 0 0,-1-1 0 0 0,1 1 0 0 0,0 0 0 0 0,0-1 0 0 0,0 1 0 0 0,-1-1 0 0 0,1 0 0 0 0,0 0 0 0 0,-1 1 0 0 0,1-1 0 0 0,2-2 0 0 0,-2 1 0 0 0,0 0 0 0 0,0 0 0 0 0,0 0 0 0 0,0 0 0 0 0,0-1 0 0 0,0 1 0 0 0,-1 0 0 0 0,1-1 0 0 0,-1 1 0 0 0,0-1 0 0 0,0 0 0 0 0,0 1 0 0 0,0-1 0 0 0,0 0 0 0 0,-1 0 0 0 0,1 1 0 0 0,-1-1 0 0 0,0 0 0 0 0,0 0 0 0 0,0 0 0 0 0,0 0 0 0 0,0 1 0 0 0,-1-6 0 0 0,-1 2 0 0 0,0 0 0 0 0,-1 0 0 0 0,1 0 0 0 0,-1 0 0 0 0,0 0 0 0 0,-1 1 0 0 0,1-1 0 0 0,-1 1 0 0 0,-9-10 0 0 0,11 13 0 0 0,0 0 0 0 0,0 0 0 0 0,-1 0 0 0 0,1 0 0 0 0,-1 0 0 0 0,1 1 0 0 0,-1-1 0 0 0,1 1 0 0 0,-1 0 0 0 0,0-1 0 0 0,0 1 0 0 0,0 1 0 0 0,1-1 0 0 0,-1 0 0 0 0,0 1 0 0 0,0-1 0 0 0,0 1 0 0 0,0 0 0 0 0,0 0 0 0 0,0 0 0 0 0,0 0 0 0 0,0 0 0 0 0,-6 2 0 0 0,7-1 0 0 0,1 0 0 0 0,-1 0 0 0 0,0 1 0 0 0,1-1 0 0 0,-1 0 0 0 0,1 1 0 0 0,-1-1 0 0 0,1 0 0 0 0,0 1 0 0 0,0 0 0 0 0,0-1 0 0 0,0 1 0 0 0,0 0 0 0 0,0 0 0 0 0,0-1 0 0 0,0 1 0 0 0,1 0 0 0 0,-1 0 0 0 0,1 0 0 0 0,-1 0 0 0 0,1 0 0 0 0,0 0 0 0 0,0 0 0 0 0,0 3 0 0 0,-1-1 0 0 0,1 1 0 0 0,0 0 0 0 0,1-1 0 0 0,-1 1 0 0 0,1-1 0 0 0,0 0 0 0 0,0 1 0 0 0,0-1 0 0 0,4 9 0 0 0,-5-12-55 0 0,1 0 0 0 0,0 1 0 0 0,0-1-1 0 0,-1 0 1 0 0,1 0 0 0 0,0 0 0 0 0,0 0 0 0 0,0 1-1 0 0,0-1 1 0 0,0-1 0 0 0,0 1 0 0 0,0 0 0 0 0,1 0-1 0 0,-1 0 1 0 0,0-1 0 0 0,0 1 0 0 0,1 0 0 0 0,-1-1-1 0 0,0 1 1 0 0,1-1 0 0 0,-1 0 0 0 0,1 1 0 0 0,-1-1-1 0 0,1 0 1 0 0,-1 0 0 0 0,2 0 0 0 0,1-1-529 0 0,1 0 0 0 0,-1 0 0 0 0,0 0 1 0 0,0-1-1 0 0,0 0 0 0 0,8-3 0 0 0,1-2-1479 0 0,-6 4-5337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2.2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147 97 2271 0 0,'3'0'4'0'0,"0"0"-1"0"0,-1 0 0 0 0,1-1 0 0 0,0 1 0 0 0,0-1 0 0 0,-1 1 0 0 0,1-1 0 0 0,0 0 0 0 0,-1 0 1 0 0,1-1-1 0 0,-1 1 0 0 0,1 0 0 0 0,-1-1 0 0 0,4-2 0 0 0,-6 3 170 0 0,0 1-1 0 0,0-1 0 0 0,0 1 1 0 0,0-1-1 0 0,0 0 0 0 0,1 1 1 0 0,-1-1-1 0 0,0 0 0 0 0,-1 1 1 0 0,1-1-1 0 0,0 0 1 0 0,0 1-1 0 0,0-1 0 0 0,0 0 1 0 0,0 1-1 0 0,-1-1 0 0 0,1 0 1 0 0,0 1-1 0 0,0-1 1 0 0,-1 1-1 0 0,1-1 0 0 0,-1 1 1 0 0,1-1-1 0 0,0 1 0 0 0,-1-1 1 0 0,1 1-1 0 0,-1-1 1 0 0,1 1-1 0 0,-1-1 0 0 0,0 0 1 0 0,0 1 9 0 0,0-1 0 0 0,0 0 1 0 0,0 0-1 0 0,0 0 0 0 0,0 0 1 0 0,0 1-1 0 0,0-1 0 0 0,0 0 1 0 0,0 1-1 0 0,0-1 0 0 0,0 1 1 0 0,0 0-1 0 0,-1-1 0 0 0,1 1 1 0 0,0 0-1 0 0,0-1 0 0 0,0 1 1 0 0,-2 0-1 0 0,2 1-61 0 0,-1-1-1 0 0,1 1 1 0 0,0-1-1 0 0,0 1 1 0 0,0-1-1 0 0,-1 1 1 0 0,1 0-1 0 0,0 0 1 0 0,0-1-1 0 0,0 1 1 0 0,0 0-1 0 0,0 0 1 0 0,1 0-1 0 0,-1 0 1 0 0,0 0-1 0 0,0 0 1 0 0,1 0 0 0 0,-1 1-1 0 0,0-1 1 0 0,0 2-1 0 0,0 0 231 0 0,0 0-1 0 0,0 1 1 0 0,0-1-1 0 0,1 1 1 0 0,0-1 0 0 0,-1 6-1 0 0,1-8-333 0 0,0-1-1 0 0,0 1 0 0 0,0-1 1 0 0,0 1-1 0 0,0-1 0 0 0,0 1 1 0 0,0-1-1 0 0,0 1 1 0 0,1-1-1 0 0,-1 0 0 0 0,0 1 1 0 0,0-1-1 0 0,0 1 0 0 0,0-1 1 0 0,1 1-1 0 0,-1-1 0 0 0,0 0 1 0 0,0 1-1 0 0,1-1 1 0 0,-1 0-1 0 0,0 1 0 0 0,1-1 1 0 0,-1 0-1 0 0,1 1 0 0 0,-1-1 1 0 0,0 0-1 0 0,1 0 1 0 0,-1 1-1 0 0,1-1 0 0 0,-1 0 1 0 0,1 0-1 0 0,0 1 63 0 0,1-1-1 0 0,-1 0 1 0 0,1 0 0 0 0,-1 0-1 0 0,0 0 1 0 0,1-1 0 0 0,-1 1-1 0 0,0 0 1 0 0,1-1 0 0 0,-1 1 0 0 0,2-1-1 0 0,-1 0 23 0 0,1 0-1 0 0,-1 0 1 0 0,1-1 0 0 0,-1 1-1 0 0,0 0 1 0 0,0-1 0 0 0,0 1-1 0 0,0-1 1 0 0,0 0-1 0 0,0 0 1 0 0,0 0 0 0 0,2-3-1 0 0,-4 4-97 0 0,1 0 0 0 0,-1 1 0 0 0,0-1 0 0 0,0 0 0 0 0,0 1 0 0 0,0-1 0 0 0,0 1 0 0 0,0-1 0 0 0,0 0 0 0 0,0 1 0 0 0,0-1 0 0 0,0 0 0 0 0,0 1 0 0 0,0-1 0 0 0,0 0 0 0 0,0 1 0 0 0,-1-1 0 0 0,1 1 0 0 0,0-1 0 0 0,0 0 0 0 0,-1 1 0 0 0,1-1 0 0 0,-1 1 0 0 0,1-1 0 0 0,0 1 0 0 0,-1-1 0 0 0,1 1 0 0 0,-1-1 0 0 0,-2-1 22 0 0,1 1 0 0 0,0-1 1 0 0,-1 1-1 0 0,1 0 0 0 0,0-1 0 0 0,-1 1 0 0 0,-3-1 1 0 0,-6 0 106 0 0,1-1 1 0 0,-17-1 0 0 0,24 4-43 0 0,0 0 0 0 0,0 0 0 0 0,0 0 0 0 0,1 1 0 0 0,-1-1 0 0 0,0 1 0 0 0,0 0 0 0 0,0 0 0 0 0,-5 2 0 0 0,8-3-53 0 0,0 1-1 0 0,1-1 0 0 0,-1 1 1 0 0,0-1-1 0 0,0 1 0 0 0,1-1 1 0 0,-1 1-1 0 0,0 0 0 0 0,1-1 1 0 0,-1 1-1 0 0,0 0 0 0 0,1-1 0 0 0,-1 1 1 0 0,1 0-1 0 0,-1 0 0 0 0,1 0 1 0 0,0-1-1 0 0,-1 1 0 0 0,1 0 1 0 0,0 0-1 0 0,0 0 0 0 0,-1 0 1 0 0,1 0-1 0 0,0 0 0 0 0,0 0 1 0 0,0 0-1 0 0,0 0 0 0 0,0-1 0 0 0,0 1 1 0 0,0 0-1 0 0,1 0 0 0 0,-1 0 1 0 0,0 0-1 0 0,0 0 0 0 0,1 0 1 0 0,-1 0-1 0 0,0-1 0 0 0,1 1 1 0 0,-1 0-1 0 0,1 0 0 0 0,-1 0 1 0 0,1-1-1 0 0,0 1 0 0 0,0 0 1 0 0,2 3-1 0 0,0-1 1 0 0,0 0 0 0 0,1 0 0 0 0,-1 0 0 0 0,1 0 0 0 0,-1-1-1 0 0,1 0 1 0 0,0 1 0 0 0,0-1 0 0 0,0-1 0 0 0,0 1 0 0 0,0 0 0 0 0,1-1-1 0 0,-1 0 1 0 0,0 0 0 0 0,6 0 0 0 0,-7 0-27 0 0,1-1 1 0 0,-1 1-1 0 0,1-1 0 0 0,-1 0 0 0 0,1 0 1 0 0,-1 0-1 0 0,1 0 0 0 0,-1-1 1 0 0,0 0-1 0 0,1 1 0 0 0,-1-1 1 0 0,0-1-1 0 0,1 1 0 0 0,-1 0 0 0 0,0-1 1 0 0,0 1-1 0 0,0-1 0 0 0,0 0 1 0 0,0 0-1 0 0,4-5 0 0 0,-6 6-10 0 0,0 0 0 0 0,0 0 0 0 0,0 0 0 0 0,0 0 0 0 0,-1 0 0 0 0,1-1 0 0 0,0 1 0 0 0,-1 0 0 0 0,1 0 0 0 0,-1-1 0 0 0,0 1 0 0 0,1 0 0 0 0,-1-1 0 0 0,0 1 0 0 0,0 0 0 0 0,0-1 0 0 0,0 1 0 0 0,0-1 0 0 0,0 1 0 0 0,0 0 0 0 0,0-1 0 0 0,0 1 0 0 0,-1 0 0 0 0,1-1 0 0 0,0 1 0 0 0,-1 0 0 0 0,0 0 0 0 0,1-1 0 0 0,-1 1 0 0 0,0 0 0 0 0,1 0 0 0 0,-1 0 0 0 0,0 0 0 0 0,0 0 0 0 0,0 0 0 0 0,0 0 0 0 0,0 0 0 0 0,0 0 0 0 0,0 0 0 0 0,-2-1 0 0 0,1 0 0 0 0,-1 1 0 0 0,0-1 0 0 0,0 1 0 0 0,0-1 0 0 0,0 1 0 0 0,-1 0 0 0 0,1 0 0 0 0,0 0 0 0 0,0 0 0 0 0,-1 1 0 0 0,1-1 0 0 0,0 1 0 0 0,-1 0 0 0 0,1 0 0 0 0,-6 1 0 0 0,7-1 1 0 0,0 0-1 0 0,0 1 1 0 0,0-1-1 0 0,1 1 0 0 0,-1-1 1 0 0,0 1-1 0 0,0 0 1 0 0,0 0-1 0 0,0 0 1 0 0,1 0-1 0 0,-1 0 1 0 0,1 0-1 0 0,-1 0 1 0 0,0 1-1 0 0,1-1 0 0 0,0 1 1 0 0,-1-1-1 0 0,1 1 1 0 0,0-1-1 0 0,0 1 1 0 0,0 0-1 0 0,0-1 1 0 0,0 1-1 0 0,0 0 1 0 0,1 0-1 0 0,-1 0 1 0 0,0 0-1 0 0,1 0 0 0 0,0 0 1 0 0,-1 0-1 0 0,1 0 1 0 0,0-1-1 0 0,0 1 1 0 0,0 0-1 0 0,0 0 1 0 0,0 0-1 0 0,1 0 1 0 0,-1 0-1 0 0,2 3 0 0 0,-1-1 24 0 0,0 0 0 0 0,1 0 0 0 0,-1 0-1 0 0,1 0 1 0 0,0-1 0 0 0,0 1 0 0 0,0-1-1 0 0,1 0 1 0 0,0 1 0 0 0,-1-1 0 0 0,1 0-1 0 0,0-1 1 0 0,0 1 0 0 0,0 0 0 0 0,1-1-1 0 0,-1 0 1 0 0,1 1 0 0 0,5 1-1 0 0,-5-3-14 0 0,0 0 0 0 0,0 0 0 0 0,0 0 0 0 0,0-1-1 0 0,0 1 1 0 0,0-1 0 0 0,0 0 0 0 0,0-1 0 0 0,0 1-1 0 0,0-1 1 0 0,0 0 0 0 0,0 1 0 0 0,0-2-1 0 0,0 1 1 0 0,0 0 0 0 0,4-3 0 0 0,-5 3-3 0 0,0-1 0 0 0,-1 0 0 0 0,1 1 0 0 0,-1-1 0 0 0,1 0 0 0 0,-1 0 0 0 0,1 0 0 0 0,-1 0 0 0 0,0-1 0 0 0,0 1 0 0 0,0-1 1 0 0,0 1-1 0 0,-1-1 0 0 0,1 0 0 0 0,-1 0 0 0 0,1 1 0 0 0,-1-1 0 0 0,0 0 0 0 0,0 0 0 0 0,0 0 0 0 0,0-5 0 0 0,-1 5-6 0 0,0 0 0 0 0,0 0 0 0 0,-1 0 0 0 0,1 0 0 0 0,-1 0 0 0 0,0 0 0 0 0,1 0 0 0 0,-1 0 0 0 0,-1 0 0 0 0,1 0 0 0 0,0 0 0 0 0,-1 0 0 0 0,0 1 0 0 0,1-1 0 0 0,-1 1 0 0 0,0-1 0 0 0,0 1 0 0 0,0 0 0 0 0,-1 0 0 0 0,1-1 0 0 0,-1 2 0 0 0,1-1 0 0 0,-1 0 0 0 0,1 0 0 0 0,-1 1 0 0 0,0 0 0 0 0,0-1 0 0 0,0 1 0 0 0,0 0 0 0 0,-4 0 0 0 0,3-1 0 0 0,1 1 0 0 0,-1 0 0 0 0,0 0 0 0 0,0 1 0 0 0,0-1 0 0 0,0 1 0 0 0,0 0 0 0 0,0 0 0 0 0,0 0 0 0 0,0 1 0 0 0,0-1 0 0 0,1 1 0 0 0,-1 0 0 0 0,0 0 0 0 0,0 0 0 0 0,0 1 0 0 0,1-1 0 0 0,-1 1 0 0 0,1 0 0 0 0,-1 0 0 0 0,1 0 0 0 0,0 1 0 0 0,-5 4 0 0 0,6-5 5 0 0,1 0-1 0 0,-1 0 1 0 0,1 1-1 0 0,0-1 1 0 0,0 1-1 0 0,0-1 1 0 0,0 1 0 0 0,0 0-1 0 0,0-1 1 0 0,1 1-1 0 0,-1 0 1 0 0,1 0-1 0 0,0-1 1 0 0,0 1 0 0 0,0 0-1 0 0,0 3 1 0 0,1-1 10 0 0,0-1 1 0 0,0 0-1 0 0,0 1 1 0 0,0-1-1 0 0,1 0 1 0 0,-1 0-1 0 0,1 0 1 0 0,0 0-1 0 0,0 0 1 0 0,3 3-1 0 0,-3-5-4 0 0,0 1-1 0 0,-1-1 1 0 0,1 0 0 0 0,0 0-1 0 0,0-1 1 0 0,0 1 0 0 0,1 0-1 0 0,-1-1 1 0 0,0 1 0 0 0,0-1-1 0 0,1 0 1 0 0,-1 0 0 0 0,1 1-1 0 0,-1-2 1 0 0,5 2 0 0 0,-4-2-8 0 0,-1 1 1 0 0,0-1-1 0 0,0-1 1 0 0,0 1-1 0 0,1 0 1 0 0,-1-1-1 0 0,0 1 1 0 0,0-1-1 0 0,0 1 1 0 0,0-1-1 0 0,0 0 1 0 0,0 0-1 0 0,0 0 1 0 0,0 0-1 0 0,0 0 1 0 0,0-1 0 0 0,0 1-1 0 0,-1-1 1 0 0,1 1-1 0 0,0-1 1 0 0,2-3-1 0 0,-2 3-3 0 0,-1 0 0 0 0,1-1 0 0 0,0 1 0 0 0,-1-1 0 0 0,1 1 0 0 0,-1-1 0 0 0,0 0 0 0 0,0 1 0 0 0,0-1 0 0 0,0 0 0 0 0,0 0 0 0 0,0 0 0 0 0,-1 0 0 0 0,0 0 0 0 0,1 0 0 0 0,-1 0 0 0 0,0 0 0 0 0,-1 0 0 0 0,1 0 0 0 0,0 0 0 0 0,-1 0 0 0 0,0 0 0 0 0,0 0 0 0 0,0 1 0 0 0,0-1 0 0 0,0 0 0 0 0,0 0 0 0 0,-1 1 0 0 0,1-1 0 0 0,-4-4 0 0 0,2 4 0 0 0,0-1 0 0 0,0 1 0 0 0,0 0 0 0 0,0 0 0 0 0,0 0 0 0 0,-1 0 0 0 0,1 1 0 0 0,-1 0 0 0 0,0-1 0 0 0,0 1 0 0 0,0 0 0 0 0,0 1 0 0 0,0-1 0 0 0,0 1 0 0 0,0 0 0 0 0,-1 0 0 0 0,1 0 0 0 0,0 0 0 0 0,-1 1 0 0 0,-6 0 0 0 0,5 0 0 0 0,1 1 0 0 0,-1 0 0 0 0,1 1 0 0 0,-1-1 0 0 0,1 1 0 0 0,0 0 0 0 0,0 1 0 0 0,0-1 0 0 0,0 1 0 0 0,0 0 0 0 0,0 0 0 0 0,-4 4 0 0 0,7-5 0 0 0,0-1 0 0 0,1 1 0 0 0,-1 0 0 0 0,0 0 0 0 0,1 0 0 0 0,-1 0 0 0 0,1 0 0 0 0,0 0 0 0 0,0 0 0 0 0,0 0 0 0 0,0 0 0 0 0,0 1 0 0 0,0-1 0 0 0,0 0 0 0 0,1 1 0 0 0,-1-1 0 0 0,1 0 0 0 0,0 1 0 0 0,-1-1 0 0 0,1 1 0 0 0,1-1 0 0 0,-1 1 0 0 0,0-1 0 0 0,0 0 0 0 0,1 1 0 0 0,-1-1 0 0 0,1 1 0 0 0,0-1 0 0 0,0 0 0 0 0,1 3 0 0 0,0-3 8 0 0,-1 1 1 0 0,1-1-1 0 0,-1 0 0 0 0,1 0 0 0 0,0 0 1 0 0,0 0-1 0 0,0 0 0 0 0,0-1 0 0 0,0 1 1 0 0,0-1-1 0 0,0 1 0 0 0,1-1 0 0 0,-1 0 1 0 0,0 0-1 0 0,1 0 0 0 0,-1 0 1 0 0,1 0-1 0 0,0 0 0 0 0,-1-1 0 0 0,1 1 1 0 0,-1-1-1 0 0,1 0 0 0 0,0 0 0 0 0,-1 0 1 0 0,1 0-1 0 0,0 0 0 0 0,-1-1 0 0 0,1 1 1 0 0,0-1-1 0 0,3-1 0 0 0,-2 1 5 0 0,0 0 0 0 0,0 0 0 0 0,-1 0-1 0 0,1-1 1 0 0,0 0 0 0 0,-1 0 0 0 0,1 0 0 0 0,-1 0-1 0 0,1-1 1 0 0,-1 1 0 0 0,0-1 0 0 0,0 0 0 0 0,0 1-1 0 0,-1-2 1 0 0,1 1 0 0 0,-1 0 0 0 0,1 0 0 0 0,-1-1-1 0 0,2-5 1 0 0,-3 8-13 0 0,-1-1 0 0 0,1 1 0 0 0,-1-1 0 0 0,0 1 0 0 0,1-1 0 0 0,-1 1 0 0 0,0-1 0 0 0,0 1 0 0 0,0-1 0 0 0,0 1 0 0 0,-1-1 0 0 0,1 1 0 0 0,0-1 0 0 0,0 1 0 0 0,-1-1 0 0 0,1 1 0 0 0,-1-1 0 0 0,0 1 0 0 0,1 0 0 0 0,-1-1 0 0 0,-1-1 0 0 0,0 1 0 0 0,0 0 0 0 0,0 0 0 0 0,0 0 0 0 0,0 1 0 0 0,0-1 0 0 0,-1 0 0 0 0,1 1 0 0 0,0 0 0 0 0,-1-1 0 0 0,-5-1 0 0 0,2 1 0 0 0,-1 0 0 0 0,0 1 0 0 0,0-1 0 0 0,0 1 0 0 0,0 1 0 0 0,0-1 0 0 0,0 1 0 0 0,-11 1 0 0 0,14 0 0 0 0,0-1 0 0 0,0 1 0 0 0,0 1 0 0 0,0-1 0 0 0,0 0 0 0 0,0 1 0 0 0,1 0 0 0 0,-1 0 0 0 0,1 0 0 0 0,-1 0 0 0 0,1 0 0 0 0,-1 1 0 0 0,-3 4 0 0 0,5-5 0 0 0,1 0 0 0 0,0 0 0 0 0,0 0 0 0 0,-1 0 0 0 0,2 0 0 0 0,-1 0 0 0 0,0 0 0 0 0,0 0 0 0 0,1 0 0 0 0,-1 0 0 0 0,1 0 0 0 0,-1 1 0 0 0,1-1 0 0 0,0 0 0 0 0,0 0 0 0 0,0 1 0 0 0,0-1 0 0 0,0 0 0 0 0,1 0 0 0 0,-1 0 0 0 0,1 1 0 0 0,0-1 0 0 0,-1 0 0 0 0,1 0 0 0 0,0 0 0 0 0,2 3 0 0 0,-2-2 0 0 0,1 0 0 0 0,-1 0 0 0 0,1-1 0 0 0,0 1 0 0 0,0-1 0 0 0,0 1 0 0 0,0-1 0 0 0,0 1 0 0 0,0-1 0 0 0,1 0 0 0 0,-1 0 0 0 0,1 0 0 0 0,0-1 0 0 0,-1 1 0 0 0,1-1 0 0 0,0 1 0 0 0,0-1 0 0 0,0 0 0 0 0,0 0 0 0 0,0 0 0 0 0,0 0 0 0 0,0-1 0 0 0,0 1 0 0 0,0-1 0 0 0,1 0 0 0 0,-1 0 0 0 0,0 0 0 0 0,0 0 0 0 0,0-1 0 0 0,0 1 0 0 0,5-2 0 0 0,-5 1 0 0 0,1 0 0 0 0,-1-1 0 0 0,1 1 0 0 0,-1-1 0 0 0,1 0 0 0 0,-1 0 0 0 0,0 0 0 0 0,0 0 0 0 0,0-1 0 0 0,0 1 0 0 0,-1-1 0 0 0,1 0 0 0 0,-1 0 0 0 0,1 0 0 0 0,-1 0 0 0 0,0 0 0 0 0,0 0 0 0 0,0-1 0 0 0,-1 1 0 0 0,1-1 0 0 0,-1 1 0 0 0,0-1 0 0 0,0 1 0 0 0,0-1 0 0 0,1-7 0 0 0,-2 7 0 0 0,0-1 0 0 0,0 1 0 0 0,-1-1 0 0 0,1 1 0 0 0,-1 0 0 0 0,0-1 0 0 0,0 1 0 0 0,-1 0 0 0 0,1-1 0 0 0,-1 1 0 0 0,-3-5 0 0 0,5 8 0 0 0,-1-1 0 0 0,0 1 0 0 0,0-1 0 0 0,0 1 0 0 0,0-1 0 0 0,0 1 0 0 0,-1 0 0 0 0,1-1 0 0 0,0 1 0 0 0,-1 0 0 0 0,1 0 0 0 0,-1 0 0 0 0,1 0 0 0 0,-1 0 0 0 0,1 1 0 0 0,-1-1 0 0 0,0 0 0 0 0,1 1 0 0 0,-1-1 0 0 0,0 1 0 0 0,1-1 0 0 0,-1 1 0 0 0,0 0 0 0 0,0 0 0 0 0,0 0 0 0 0,1 0 0 0 0,-1 0 0 0 0,0 0 0 0 0,0 0 0 0 0,-2 1 0 0 0,2 0 0 0 0,0-1 0 0 0,0 1 0 0 0,0 0 0 0 0,0 0 0 0 0,1-1 0 0 0,-1 1 0 0 0,0 1 0 0 0,0-1 0 0 0,1 0 0 0 0,-1 0 0 0 0,0 1 0 0 0,1-1 0 0 0,-1 1 0 0 0,1-1 0 0 0,0 1 0 0 0,0 0 0 0 0,-1-1 0 0 0,1 1 0 0 0,-1 3 0 0 0,1-2 0 0 0,0-1 0 0 0,1 1 0 0 0,-1 0 0 0 0,1 0 0 0 0,-1 1 0 0 0,1-1 0 0 0,0 0 0 0 0,0 0 0 0 0,0 0 0 0 0,0 0 0 0 0,1 0 0 0 0,0 3 0 0 0,0-1 0 0 0,1 0 0 0 0,-1-1 0 0 0,1 0 0 0 0,0 1 0 0 0,0-1 0 0 0,0 0 0 0 0,0 0 0 0 0,1 0 0 0 0,0 0 0 0 0,0 0 0 0 0,0-1 0 0 0,0 1 0 0 0,0-1 0 0 0,1 0 0 0 0,0 0 0 0 0,-1 0 0 0 0,6 2 0 0 0,-6-3 0 0 0,0-1 0 0 0,0 0 0 0 0,1 0 0 0 0,-1-1 0 0 0,0 1 0 0 0,1-1 0 0 0,-1 1 0 0 0,0-1 0 0 0,1 0 0 0 0,-1 0 0 0 0,1-1 0 0 0,-1 1 0 0 0,0-1 0 0 0,1 1 0 0 0,-1-1 0 0 0,0 0 0 0 0,0 0 0 0 0,1-1 0 0 0,-1 1 0 0 0,0-1 0 0 0,0 1 0 0 0,-1-1 0 0 0,1 0 0 0 0,0 0 0 0 0,3-3 0 0 0,-4 3 0 0 0,0-1 0 0 0,0 1 0 0 0,0 0 0 0 0,-1 0 0 0 0,1-1 0 0 0,-1 1 0 0 0,1-1 0 0 0,-1 1 0 0 0,0-1 0 0 0,0 0 0 0 0,0 0 0 0 0,0 1 0 0 0,-1-1 0 0 0,1 0 0 0 0,-1 0 0 0 0,1 0 0 0 0,-1 0 0 0 0,0 1 0 0 0,0-1 0 0 0,-1 0 0 0 0,1 0 0 0 0,0 0 0 0 0,-1 0 0 0 0,0 0 0 0 0,0 1 0 0 0,1-1 0 0 0,-2 0 0 0 0,1 1 0 0 0,0-1 0 0 0,-2-2 0 0 0,0 1 0 0 0,0 0 0 0 0,0 0 0 0 0,0 1 0 0 0,0-1 0 0 0,-1 1 0 0 0,0 0 0 0 0,0 0 0 0 0,1 0 0 0 0,-2 1 0 0 0,1-1 0 0 0,0 1 0 0 0,0 0 0 0 0,-9-3 0 0 0,10 4 0 0 0,1 1 0 0 0,0-1 0 0 0,-1 0 0 0 0,1 1 0 0 0,-1-1 0 0 0,1 1 0 0 0,-1 0 0 0 0,1 0 0 0 0,-1 0 0 0 0,1 0 0 0 0,-1 1 0 0 0,1-1 0 0 0,-1 1 0 0 0,1-1 0 0 0,-1 1 0 0 0,1 0 0 0 0,0 0 0 0 0,-1 0 0 0 0,1 0 0 0 0,0 0 0 0 0,0 0 0 0 0,0 1 0 0 0,0-1 0 0 0,0 1 0 0 0,0 0 0 0 0,0-1 0 0 0,-3 5 0 0 0,3-2 0 0 0,0 0 0 0 0,0 0 0 0 0,0 1 0 0 0,1-1 0 0 0,-1 1 0 0 0,1-1 0 0 0,0 1 0 0 0,0-1 0 0 0,1 1 0 0 0,-1-1 0 0 0,1 1 0 0 0,0 0 0 0 0,1 5 0 0 0,1 6 0 0 0,0-1 0 0 0,7 24 0 0 0,-9-37 0 0 0,1 0 0 0 0,-1 0 0 0 0,1 0 0 0 0,0 0 0 0 0,-1 0 0 0 0,1 0 0 0 0,0 0 0 0 0,0-1 0 0 0,0 1 0 0 0,1 0 0 0 0,-1-1 0 0 0,0 1 0 0 0,1-1 0 0 0,-1 1 0 0 0,1-1 0 0 0,-1 0 0 0 0,1 1 0 0 0,-1-1 0 0 0,1 0 0 0 0,3 1 0 0 0,-3-1 0 0 0,0-1 0 0 0,-1 0 0 0 0,1 0 0 0 0,0 0 0 0 0,-1 0 0 0 0,1 0 0 0 0,0 0 0 0 0,-1 0 0 0 0,1-1 0 0 0,0 1 0 0 0,-1-1 0 0 0,1 1 0 0 0,-1-1 0 0 0,1 1 0 0 0,-1-1 0 0 0,1 0 0 0 0,-1 0 0 0 0,1 0 0 0 0,-1 0 0 0 0,0 0 0 0 0,0 0 0 0 0,1 0 0 0 0,-1 0 0 0 0,0-1 0 0 0,1 0 0 0 0,1-1 0 0 0,-1-1 0 0 0,1 1 0 0 0,-1 0 0 0 0,1-1 0 0 0,-1 0 0 0 0,0 1 0 0 0,-1-1 0 0 0,1 0 0 0 0,-1 0 0 0 0,0 0 0 0 0,0 0 0 0 0,0 0 0 0 0,0 0 0 0 0,0 0 0 0 0,-1-7 0 0 0,0 8 0 0 0,-1 0 0 0 0,1 0 0 0 0,-1 0 0 0 0,1 0 0 0 0,-1 0 0 0 0,0 0 0 0 0,0 1 0 0 0,-1-1 0 0 0,1 0 0 0 0,0 1 0 0 0,-1-1 0 0 0,0 1 0 0 0,0-1 0 0 0,0 1 0 0 0,0 0 0 0 0,0-1 0 0 0,0 1 0 0 0,0 0 0 0 0,0 1 0 0 0,-1-1 0 0 0,1 0 0 0 0,-4-1 0 0 0,-2-1 0 0 0,0 0 0 0 0,0 0 0 0 0,0 1 0 0 0,-13-3 0 0 0,19 5 0 0 0,0 1 0 0 0,0-1 0 0 0,1 1 0 0 0,-1 0 0 0 0,0-1 0 0 0,0 1 0 0 0,0 0 0 0 0,0 0 0 0 0,0 0 0 0 0,1 0 0 0 0,-1 1 0 0 0,0-1 0 0 0,0 0 0 0 0,0 1 0 0 0,0 0 0 0 0,1-1 0 0 0,-1 1 0 0 0,0 0 0 0 0,1 0 0 0 0,-1-1 0 0 0,0 2 0 0 0,1-1 0 0 0,-1 0 0 0 0,1 0 0 0 0,0 0 0 0 0,-1 1 0 0 0,0 1 0 0 0,1-2 0 0 0,0 1 0 0 0,0 0 0 0 0,1 0 0 0 0,-1 0 0 0 0,1 0 0 0 0,0 0 0 0 0,-1 0 0 0 0,1 0 0 0 0,0 0 0 0 0,0 0 0 0 0,0 0 0 0 0,1 0 0 0 0,-1 0 0 0 0,0 0 0 0 0,1 0 0 0 0,-1-1 0 0 0,1 1 0 0 0,-1 0 0 0 0,1 0 0 0 0,0 0 0 0 0,0 0 0 0 0,0-1 0 0 0,0 1 0 0 0,0 0 0 0 0,1-1 0 0 0,-1 1 0 0 0,3 1 0 0 0,0 2 0 0 0,0-1 0 0 0,1 1 0 0 0,0-1 0 0 0,0-1 0 0 0,0 1 0 0 0,0-1 0 0 0,10 5 0 0 0,-12-7 0 0 0,1 0 0 0 0,0 0 0 0 0,-1 0 0 0 0,1-1 0 0 0,-1 1 0 0 0,1-1 0 0 0,0 0 0 0 0,0 0 0 0 0,-1 0 0 0 0,1 0 0 0 0,0-1 0 0 0,-1 0 0 0 0,1 0 0 0 0,4-1 0 0 0,-6 1 0 0 0,0 1 0 0 0,-1-1 0 0 0,1 0 0 0 0,0 0 0 0 0,-1 0 0 0 0,1 0 0 0 0,-1 0 0 0 0,1 0 0 0 0,-1 0 0 0 0,1 0 0 0 0,-1-1 0 0 0,0 1 0 0 0,0 0 0 0 0,0-1 0 0 0,0 1 0 0 0,0-1 0 0 0,0 0 0 0 0,0 1 0 0 0,0-1 0 0 0,0 0 0 0 0,-1 1 0 0 0,1-1 0 0 0,-1 0 0 0 0,1 0 0 0 0,-1 1 0 0 0,0-1 0 0 0,0 0 0 0 0,1 0 0 0 0,-1 0 0 0 0,-1-2 0 0 0,1 2 0 0 0,0 0 0 0 0,-1 0 0 0 0,1 1 0 0 0,-1-1 0 0 0,1 0 0 0 0,-1 1 0 0 0,0-1 0 0 0,0 1 0 0 0,0-1 0 0 0,0 1 0 0 0,0-1 0 0 0,0 1 0 0 0,0 0 0 0 0,0-1 0 0 0,0 1 0 0 0,-1 0 0 0 0,1 0 0 0 0,-2-1 0 0 0,0 0 0 0 0,-1 0 0 0 0,1 0 0 0 0,0 1 0 0 0,-1 0 0 0 0,1-1 0 0 0,-1 1 0 0 0,1 0 0 0 0,-7 0 0 0 0,5 0 0 0 0,0 1 0 0 0,-1 0 0 0 0,1 0 0 0 0,0 0 0 0 0,-1 0 0 0 0,1 1 0 0 0,-1 0 0 0 0,1 0 0 0 0,0 0 0 0 0,0 1 0 0 0,0 0 0 0 0,-6 2 0 0 0,10-3 0 0 0,0 0 0 0 0,0-1 0 0 0,-1 1 0 0 0,1 0 0 0 0,0 0 0 0 0,0 0 0 0 0,0 0 0 0 0,0 0 0 0 0,0 0 0 0 0,0 0 0 0 0,1 0 0 0 0,-1 0 0 0 0,0 0 0 0 0,1 0 0 0 0,-1 0 0 0 0,0 1 0 0 0,1-1 0 0 0,-1 0 0 0 0,1 0 0 0 0,0 1 0 0 0,-1-1 0 0 0,1 0 0 0 0,0 1 0 0 0,0 1 0 0 0,0-1 0 0 0,1 1 0 0 0,0-1 0 0 0,-1 0 0 0 0,1 0 0 0 0,0 0 0 0 0,0 0 0 0 0,0 0 0 0 0,0 0 0 0 0,1 0 0 0 0,-1 0 0 0 0,0 0 0 0 0,1 0 0 0 0,2 1 0 0 0,2 3 0 0 0,1 0 0 0 0,0-1 0 0 0,0 0 0 0 0,0 0 0 0 0,1-1 0 0 0,13 6 0 0 0,-19-9 0 0 0,1 0 0 0 0,-1-1 0 0 0,0 1 0 0 0,0-1 0 0 0,1 0 0 0 0,-1 0 0 0 0,0 0 0 0 0,1 0 0 0 0,-1 0 0 0 0,0 0 0 0 0,1-1 0 0 0,-1 1 0 0 0,0-1 0 0 0,1 0 0 0 0,-1 1 0 0 0,0-1 0 0 0,0 0 0 0 0,0 0 0 0 0,0-1 0 0 0,0 1 0 0 0,0 0 0 0 0,0-1 0 0 0,0 1 0 0 0,-1-1 0 0 0,3-2 0 0 0,-3 3 0 0 0,1 0 0 0 0,-1-1 0 0 0,0 0 0 0 0,0 1 0 0 0,0-1 0 0 0,0 1 0 0 0,0-1 0 0 0,0 0 0 0 0,-1 0 0 0 0,1 0 0 0 0,0 1 0 0 0,-1-1 0 0 0,0 0 0 0 0,1 0 0 0 0,-1 0 0 0 0,0 0 0 0 0,0 0 0 0 0,0 0 0 0 0,0 0 0 0 0,0 0 0 0 0,-1 0 0 0 0,1 1 0 0 0,-1-1 0 0 0,1 0 0 0 0,-1 0 0 0 0,1 0 0 0 0,-1 0 0 0 0,0 1 0 0 0,0-1 0 0 0,-2-3 0 0 0,0 2 0 0 0,1 1 0 0 0,-1-1 1 0 0,0 0-1 0 0,0 1 0 0 0,0-1 0 0 0,0 1 0 0 0,0 0 0 0 0,-1 0 0 0 0,1 0 0 0 0,-1 1 1 0 0,1-1-1 0 0,-1 1 0 0 0,0 0 0 0 0,0 0 0 0 0,1 0 0 0 0,-1 0 0 0 0,0 1 0 0 0,0-1 1 0 0,0 1-1 0 0,-5 1 0 0 0,6-1-1 0 0,0 0 1 0 0,0 0-1 0 0,0 1 1 0 0,0 0-1 0 0,0-1 1 0 0,0 1-1 0 0,0 0 1 0 0,0 1-1 0 0,0-1 1 0 0,0 0-1 0 0,0 1 1 0 0,1 0-1 0 0,-1-1 1 0 0,1 1-1 0 0,-1 0 1 0 0,1 0-1 0 0,0 1 1 0 0,0-1-1 0 0,0 0 1 0 0,0 1-1 0 0,0-1 1 0 0,0 1-1 0 0,1 0 1 0 0,-1 0-1 0 0,-1 5 0 0 0,2-6 0 0 0,1 0 0 0 0,-1 1 0 0 0,1-1 1 0 0,0 0-1 0 0,-1 1 0 0 0,1-1 0 0 0,0 1 0 0 0,0-1 0 0 0,1 0 0 0 0,-1 1 0 0 0,0-1 0 0 0,1 0 0 0 0,0 1 0 0 0,-1-1 0 0 0,1 0 0 0 0,0 0 0 0 0,0 0 0 0 0,0 0 0 0 0,1 1 0 0 0,-1-1 0 0 0,0-1 0 0 0,1 1 0 0 0,-1 0 0 0 0,1 0 0 0 0,0 0 0 0 0,-1-1 0 0 0,1 1 0 0 0,0-1 0 0 0,0 0 0 0 0,0 1 0 0 0,0-1 0 0 0,0 0 0 0 0,0 0 0 0 0,3 1 0 0 0,-2-1 0 0 0,1 1 0 0 0,-1-1 0 0 0,1 0 0 0 0,0 0 1 0 0,-1 0-1 0 0,1-1 0 0 0,-1 1 0 0 0,1-1 0 0 0,0 0 0 0 0,0 0 0 0 0,-1 0 1 0 0,1 0-1 0 0,0-1 0 0 0,-1 1 0 0 0,1-1 0 0 0,0 0 0 0 0,-1 0 1 0 0,1-1-1 0 0,-1 1 0 0 0,0-1 0 0 0,5-2 0 0 0,-5 2 1 0 0,0-1 0 0 0,0 1 0 0 0,0-1 0 0 0,-1 1 0 0 0,1-1 0 0 0,-1 0 0 0 0,1 0 0 0 0,-1 0 0 0 0,0-1 0 0 0,-1 1 0 0 0,1 0 0 0 0,2-7 0 0 0,-4 8 0 0 0,1-1 0 0 0,-1 0 0 0 0,0 1 0 0 0,0-1 0 0 0,1 0 0 0 0,-2 1 0 0 0,1-1 0 0 0,0 0 0 0 0,-1 0 0 0 0,1 1 0 0 0,-1-1 0 0 0,0 1 0 0 0,0-1 0 0 0,0 1 0 0 0,0-1 0 0 0,0 1 0 0 0,0-1 0 0 0,-3-2 0 0 0,2 1 0 0 0,-1 0 0 0 0,0 1 0 0 0,0-1 0 0 0,-1 1 0 0 0,1 0 0 0 0,-1 0 0 0 0,1 0 0 0 0,-1 0 0 0 0,0 0 0 0 0,0 1 0 0 0,0 0 0 0 0,0 0 0 0 0,-1 0 0 0 0,1 0 0 0 0,0 1 0 0 0,-1-1 0 0 0,0 1 0 0 0,1 0 0 0 0,-1 1 0 0 0,1-1 0 0 0,-1 1 0 0 0,0 0 0 0 0,0 0 0 0 0,1 0 0 0 0,-1 1 0 0 0,1-1 0 0 0,-1 1 0 0 0,0 0 0 0 0,1 1 0 0 0,-1-1 0 0 0,1 1 0 0 0,0 0 0 0 0,0 0 0 0 0,-1 0 0 0 0,-4 4 0 0 0,7-5 0 0 0,0 1 0 0 0,1-1 0 0 0,-1 1 0 0 0,0-1 0 0 0,1 1 0 0 0,-1 0 0 0 0,1-1 0 0 0,-1 1 0 0 0,1 0 0 0 0,0 0 0 0 0,-1 0 0 0 0,1 0 0 0 0,0 0 0 0 0,0 0 0 0 0,1 0 0 0 0,-1 1 0 0 0,0-1 0 0 0,1 0 0 0 0,0 0 0 0 0,-1 1 0 0 0,1-1 0 0 0,0 0 0 0 0,0 1 0 0 0,0-1 0 0 0,0 0 0 0 0,1 0 0 0 0,-1 3 0 0 0,2-2 0 0 0,-1 0 0 0 0,0-1 0 0 0,1 1 0 0 0,-1-1 0 0 0,1 1 0 0 0,0-1 0 0 0,0 1 0 0 0,0-1 0 0 0,0 0 0 0 0,0 0 0 0 0,1 0 0 0 0,-1 0 0 0 0,1 0 0 0 0,-1-1 0 0 0,1 1 0 0 0,0-1 0 0 0,-1 0 0 0 0,1 1 0 0 0,0-1 0 0 0,3 0 0 0 0,-1 1 0 0 0,1-1 0 0 0,-1 0 0 0 0,1-1 0 0 0,-1 1 0 0 0,1-1 0 0 0,-1 0 0 0 0,1-1 0 0 0,-1 1 0 0 0,7-3 0 0 0,-10 3 0 0 0,0 0 0 0 0,0 0 0 0 0,0-1 0 0 0,-1 0 0 0 0,1 1 0 0 0,0-1 0 0 0,0 0 0 0 0,-1 1 0 0 0,1-1 0 0 0,0 0 0 0 0,-1-1 0 0 0,1 1 0 0 0,-1 0 0 0 0,1 0 0 0 0,-1 0 0 0 0,0-1 0 0 0,0 1 0 0 0,1-1 0 0 0,-1 1 0 0 0,0-1 0 0 0,0 0 0 0 0,0 1 0 0 0,-1-1 0 0 0,1 0 0 0 0,0 1 0 0 0,-1-1 0 0 0,1 0 0 0 0,-1 0 0 0 0,1 0 0 0 0,-1-3 0 0 0,0 3 0 0 0,-1-1 0 0 0,1 0 0 0 0,-1 1 0 0 0,0-1 0 0 0,0 1 0 0 0,0-1 0 0 0,0 1 0 0 0,0 0 0 0 0,0-1 0 0 0,-1 1 0 0 0,1 0 0 0 0,-1 0 0 0 0,0 0 0 0 0,1 0 0 0 0,-1 0 0 0 0,0 0 0 0 0,-4-2 0 0 0,-4-4 0 0 0,-1 0 0 0 0,-14-7 0 0 0,23 14 0 0 0,1 0-1 0 0,-1 0 0 0 0,1 0 0 0 0,0 0 1 0 0,-1 1-1 0 0,1-1 0 0 0,-1 0 0 0 0,1 1 0 0 0,-1-1 0 0 0,1 1 0 0 0,-1-1 0 0 0,1 1 0 0 0,-1 0 1 0 0,1 0-1 0 0,-1-1 0 0 0,1 1 0 0 0,-1 0 0 0 0,1 1 0 0 0,-1-1 0 0 0,0 0 0 0 0,1 0 0 0 0,-1 1 1 0 0,1-1-1 0 0,-1 1 0 0 0,1-1 0 0 0,-1 1 0 0 0,1-1 0 0 0,0 1 0 0 0,-1 0 0 0 0,1 0 0 0 0,0 0 1 0 0,0 0-1 0 0,-1 0 0 0 0,1 0 0 0 0,0 0 0 0 0,-1 2 0 0 0,0 0-1 0 0,0 0 0 0 0,1 1-1 0 0,-1-1 1 0 0,1 1 0 0 0,-1 0-1 0 0,1-1 1 0 0,0 1 0 0 0,1 0 0 0 0,-1 0-1 0 0,1-1 1 0 0,0 1 0 0 0,-1 0-1 0 0,2 6 1 0 0,0-6 2 0 0,-1 0 0 0 0,1 0 0 0 0,0 0 0 0 0,0 0 1 0 0,0 0-1 0 0,1-1 0 0 0,-1 1 0 0 0,1-1 0 0 0,0 1 0 0 0,0-1 0 0 0,1 1 0 0 0,-1-1 0 0 0,0 0 0 0 0,1 0 0 0 0,0 0 0 0 0,0 0 0 0 0,0-1 1 0 0,0 1-1 0 0,0-1 0 0 0,0 0 0 0 0,1 0 0 0 0,4 2 0 0 0,-3-1-1 0 0,-1-1-1 0 0,1 0 1 0 0,1-1 0 0 0,-1 1-1 0 0,0-1 1 0 0,0 0-1 0 0,1-1 1 0 0,-1 1 0 0 0,0-1-1 0 0,1 0 1 0 0,-1 0 0 0 0,0-1-1 0 0,1 1 1 0 0,-1-1 0 0 0,0-1-1 0 0,6-1 1 0 0,7-5-380 0 0,7-2-779 0 0,-8 8-4078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3.6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153 102 3223 0 0,'0'0'240'0'0,"1"0"-192"0"0,-9-1 492 0 0,-3 2 786 0 0,8 0-831 0 0,-1 1 1 0 0,1-1 0 0 0,0 1-1 0 0,0 0 1 0 0,0 0-1 0 0,0 0 1 0 0,1 0 0 0 0,-4 3-1 0 0,5-4-322 0 0,0 0-1 0 0,0 0 1 0 0,0 1 0 0 0,0-1 0 0 0,0 0-1 0 0,0 1 1 0 0,0-1 0 0 0,0 0-1 0 0,1 1 1 0 0,-1-1 0 0 0,0 1-1 0 0,1-1 1 0 0,-1 1 0 0 0,1-1-1 0 0,0 1 1 0 0,0-1 0 0 0,-1 1-1 0 0,1-1 1 0 0,0 1 0 0 0,1 2-1 0 0,-1-3-84 0 0,0 0-1 0 0,1 0 1 0 0,-1-1-1 0 0,1 1 1 0 0,0 0-1 0 0,-1 0 1 0 0,1 0-1 0 0,0-1 1 0 0,-1 1-1 0 0,1 0 1 0 0,0-1-1 0 0,0 1 1 0 0,0 0-1 0 0,0-1 1 0 0,-1 1-1 0 0,1-1 1 0 0,0 0-1 0 0,0 1 1 0 0,0-1-1 0 0,0 0 1 0 0,0 1-1 0 0,0-1 1 0 0,0 0-1 0 0,0 0 1 0 0,0 0-1 0 0,0 0 1 0 0,0 0-1 0 0,0 0 1 0 0,0 0-1 0 0,0 0 1 0 0,0 0-1 0 0,2-1 1 0 0,1 1 42 0 0,0-1 1 0 0,0 0-1 0 0,0 0 1 0 0,0 0 0 0 0,0 0-1 0 0,0-1 1 0 0,3-1-1 0 0,-1-1-81 0 0,-1 1 0 0 0,0-1 0 0 0,0 0 0 0 0,0 0-1 0 0,7-8 1 0 0,-11 10-37 0 0,1 0 0 0 0,-1 0-1 0 0,0 0 1 0 0,1 0 0 0 0,-1 0 0 0 0,0 0-1 0 0,-1-1 1 0 0,1 1 0 0 0,0 0 0 0 0,-1-1-1 0 0,1 1 1 0 0,-1 0 0 0 0,1-1 0 0 0,-1 1-1 0 0,0-1 1 0 0,0 1 0 0 0,0-1-1 0 0,-1-2 1 0 0,0-9-12 0 0,1 13 0 0 0,0 0 0 0 0,0 0 0 0 0,0 0 0 0 0,0 0 0 0 0,0 0 0 0 0,0 0 0 0 0,0 0 0 0 0,0 0 0 0 0,-1 1 0 0 0,1-1 0 0 0,0 0 0 0 0,0 0 0 0 0,-1 0 0 0 0,1 0 0 0 0,-1 0 0 0 0,1 0 0 0 0,-1 0 0 0 0,1 1 0 0 0,-1-1 0 0 0,0 0 0 0 0,1 0 0 0 0,-1 1 0 0 0,0-1 0 0 0,0 1 0 0 0,1-1 0 0 0,-3 0 0 0 0,-3-2 141 0 0,-1 0-1 0 0,0 1 0 0 0,0 0 1 0 0,0 0-1 0 0,0 0 1 0 0,0 1-1 0 0,0 0 1 0 0,0 1-1 0 0,-1 0 0 0 0,-9 0 1 0 0,12 0-118 0 0,-48 0 1261 0 0,37 6-1179 0 0,16-5-96 0 0,-1-1-1 0 0,0 1 1 0 0,0-1-1 0 0,0 1 1 0 0,0 0-1 0 0,0-1 1 0 0,-1 0-1 0 0,1 1 1 0 0,0-1-1 0 0,0 0 1 0 0,0 1-1 0 0,0-1 0 0 0,0 0 1 0 0,0 0-1 0 0,-1 0 1 0 0,1 0-1 0 0,0 0 1 0 0,0 0-1 0 0,0-1 1 0 0,0 1-1 0 0,0 0 1 0 0,-2-1-1 0 0,2 0-7 0 0,1 1 0 0 0,-1-1 1 0 0,1 0-1 0 0,-1 1 0 0 0,1-1 0 0 0,-1 0 0 0 0,1 0 0 0 0,-1 1 0 0 0,1-1 0 0 0,0 0 1 0 0,-1 0-1 0 0,1 0 0 0 0,0 0 0 0 0,0 0 0 0 0,0 0 0 0 0,-1 0 0 0 0,1 1 0 0 0,0-1 1 0 0,0 0-1 0 0,1 0 0 0 0,-1 0 0 0 0,0 0 0 0 0,0 0 0 0 0,0 0 0 0 0,0 0 0 0 0,1 1 1 0 0,-1-1-1 0 0,0 0 0 0 0,1 0 0 0 0,-1 0 0 0 0,1 0 0 0 0,-1 1 0 0 0,1-1 0 0 0,-1 0 0 0 0,1 1 1 0 0,0-1-1 0 0,-1 0 0 0 0,1 1 0 0 0,0-1 0 0 0,0 1 0 0 0,-1-1 0 0 0,1 1 0 0 0,0-1 1 0 0,0 1-1 0 0,0 0 0 0 0,-1-1 0 0 0,1 1 0 0 0,0 0 0 0 0,0-1 0 0 0,0 1 0 0 0,0 0 1 0 0,0 0-1 0 0,0 0 0 0 0,0 0 0 0 0,-1 0 0 0 0,3 0 0 0 0,74 7 887 0 0,-76-7-886 0 0,1 0-1 0 0,-1 0 1 0 0,1 0 0 0 0,-1 0-1 0 0,0 1 1 0 0,1-1-1 0 0,-1 0 1 0 0,1 0 0 0 0,-1 1-1 0 0,0-1 1 0 0,1 1 0 0 0,-1 0-1 0 0,0-1 1 0 0,0 1-1 0 0,1 0 1 0 0,-1 0 0 0 0,0 0-1 0 0,0-1 1 0 0,0 1 0 0 0,0 0-1 0 0,0 0 1 0 0,0 1-1 0 0,0-1 1 0 0,-1 0 0 0 0,2 1-1 0 0,0 3 54 0 0,-1 0 0 0 0,1-1 0 0 0,-1 1 0 0 0,0 0 0 0 0,1 10-1 0 0,-2-11-32 0 0,1 1-1 0 0,0 0 0 0 0,-1-1 0 0 0,2 1 1 0 0,-1-1-1 0 0,3 8 0 0 0,-3-11-18 0 0,0 1-1 0 0,-1-1 0 0 0,1 0 1 0 0,-1 1-1 0 0,1-1 0 0 0,-1 1 1 0 0,1-1-1 0 0,-1 0 1 0 0,0 1-1 0 0,0-1 0 0 0,0 1 1 0 0,0-1-1 0 0,0 1 0 0 0,0-1 1 0 0,0 1-1 0 0,-1-1 0 0 0,1 1 1 0 0,0-1-1 0 0,-1 1 1 0 0,1-1-1 0 0,-1 0 0 0 0,0 1 1 0 0,1-1-1 0 0,-1 0 0 0 0,0 0 1 0 0,-1 3-1 0 0,0-2 3 0 0,0 0-1 0 0,0 0 1 0 0,0 0-1 0 0,0-1 1 0 0,-1 1 0 0 0,1 0-1 0 0,0-1 1 0 0,-1 1-1 0 0,1-1 1 0 0,-1 0-1 0 0,1 0 1 0 0,-1 0 0 0 0,-4 1-1 0 0,4-2-12 0 0,0 0 0 0 0,0 1-1 0 0,0-1 1 0 0,0-1 0 0 0,0 1 0 0 0,1 0-1 0 0,-1-1 1 0 0,0 1 0 0 0,0-1 0 0 0,0 0-1 0 0,0 0 1 0 0,1 0 0 0 0,-1 0 0 0 0,1-1-1 0 0,-6-2 1 0 0,7 3-627 0 0,2 3-1326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4.3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0 1 2431 0 0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2:52.14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816 562 6447 0 0,'-8'-33'979'0'0,"-2"1"0"0"0,-1 0 0 0 0,-2 1 0 0 0,-21-39 0 0 0,27 58-944 0 0,-1 0 0 0 0,0 1 1 0 0,0 0-1 0 0,-2 0 0 0 0,1 1 0 0 0,-1 0 0 0 0,0 1 1 0 0,-1 0-1 0 0,0 1 0 0 0,-1 0 0 0 0,0 0 0 0 0,0 2 1 0 0,0-1-1 0 0,-1 2 0 0 0,0-1 0 0 0,-14-2 0 0 0,2 1 184 0 0,-1 1-1 0 0,1 1 0 0 0,-1 1 1 0 0,0 2-1 0 0,1 0 1 0 0,-1 2-1 0 0,-46 5 0 0 0,55-2-42 0 0,-1 0-1 0 0,1 2 1 0 0,0-1 0 0 0,-21 10-1 0 0,29-10-96 0 0,0 1-1 0 0,0-1 1 0 0,0 1-1 0 0,0 1 0 0 0,1 0 1 0 0,0 0-1 0 0,0 1 1 0 0,-12 13-1 0 0,19-18-70 0 0,-1-1-1 0 0,1 0 0 0 0,0 1 1 0 0,0-1-1 0 0,0 1 1 0 0,0 0-1 0 0,0-1 1 0 0,0 1-1 0 0,0 0 0 0 0,1 0 1 0 0,-1-1-1 0 0,1 1 1 0 0,-1 0-1 0 0,1 0 0 0 0,0 0 1 0 0,-1 0-1 0 0,1 0 1 0 0,0 0-1 0 0,0 0 0 0 0,0-1 1 0 0,1 1-1 0 0,-1 0 1 0 0,0 0-1 0 0,1 0 0 0 0,-1 0 1 0 0,2 3-1 0 0,0-3 13 0 0,0 1-1 0 0,0-1 1 0 0,0 0-1 0 0,0 1 1 0 0,1-1-1 0 0,-1 0 1 0 0,1 0-1 0 0,-1-1 1 0 0,1 1-1 0 0,-1 0 1 0 0,1-1-1 0 0,0 0 1 0 0,0 1-1 0 0,0-1 1 0 0,5 1-1 0 0,1 0 84 0 0,0-1 0 0 0,0 0 0 0 0,-1 0 0 0 0,1-1-1 0 0,0 0 1 0 0,16-2 0 0 0,54-14 193 0 0,-57 11-226 0 0,37-8-17 0 0,0-3 1 0 0,-1-3 0 0 0,-1-2 0 0 0,-1-3-1 0 0,102-59 1 0 0,-149 78-54 0 0,-1-1 0 0 0,0 0 0 0 0,0-1 0 0 0,0 0 0 0 0,-1 0 0 0 0,0-1 0 0 0,8-10 0 0 0,-14 16 0 0 0,1 0 0 0 0,-1 0 0 0 0,0 0 0 0 0,0 0 0 0 0,0 0 0 0 0,0-1 0 0 0,0 1 0 0 0,-1 0 0 0 0,1 0 0 0 0,-1-1 0 0 0,1 1 0 0 0,-1 0 0 0 0,0 0 0 0 0,0-1 0 0 0,0 1 0 0 0,0 0 0 0 0,0-1 0 0 0,-1 1 0 0 0,1 0 0 0 0,-1-1 0 0 0,1 1 0 0 0,-1 0 0 0 0,0 0 0 0 0,0 0 0 0 0,0 0 0 0 0,0 0 0 0 0,0 0 0 0 0,-1 0 0 0 0,1 0 0 0 0,-1 0 0 0 0,1 0 0 0 0,-1 1 0 0 0,1-1 0 0 0,-1 0 0 0 0,0 1 0 0 0,0 0 0 0 0,0-1 0 0 0,-2 0 0 0 0,-3-2 25 0 0,1 0 0 0 0,-1 1 0 0 0,0 0 0 0 0,-1 0 0 0 0,1 1 0 0 0,0 0 0 0 0,-1 0 0 0 0,1 1 0 0 0,-1 0 0 0 0,0 0 0 0 0,-12 1 0 0 0,-9 1 142 0 0,-48 8 0 0 0,13 1-105 0 0,1 3 0 0 0,1 2 1 0 0,-69 28-1 0 0,122-40-58 0 0,1 1 0 0 0,0 0-1 0 0,-1 1 1 0 0,2 0 0 0 0,-1 0 0 0 0,1 1 0 0 0,-1 0 0 0 0,-8 10 0 0 0,14-15-4 0 0,1 1 1 0 0,-1 0-1 0 0,1 0 1 0 0,-1 0-1 0 0,1 0 1 0 0,0 0-1 0 0,0 0 1 0 0,0 0-1 0 0,0 0 1 0 0,0 1-1 0 0,0-1 1 0 0,1 0-1 0 0,-1 0 1 0 0,1 1-1 0 0,-1-1 1 0 0,1 1-1 0 0,0-1 1 0 0,0 0-1 0 0,0 1 1 0 0,0-1-1 0 0,1 1 1 0 0,-1-1-1 0 0,0 0 1 0 0,1 1-1 0 0,0-1 1 0 0,0 0-1 0 0,-1 0 1 0 0,1 0-1 0 0,1 1 1 0 0,-1-1-1 0 0,0 0 1 0 0,0 0-1 0 0,1 0 1 0 0,-1-1-1 0 0,1 1 1 0 0,3 3-1 0 0,0 0-2 0 0,1-1-1 0 0,0 1 1 0 0,1-1 0 0 0,-1 0-1 0 0,1 0 1 0 0,0-1-1 0 0,0 0 1 0 0,0 0 0 0 0,0-1-1 0 0,0 0 1 0 0,12 2-1 0 0,9 0-14 0 0,48 1 0 0 0,-62-4 16 0 0,21-1 31 0 0,0-1-1 0 0,0-2 1 0 0,0-2-1 0 0,0-1 1 0 0,0-1 0 0 0,-1-2-1 0 0,-1-2 1 0 0,1-1-1 0 0,-2-1 1 0 0,0-2-1 0 0,32-20 1 0 0,-58 32-12 0 0,0-1 0 0 0,0 0 1 0 0,0-1-1 0 0,-1 1 0 0 0,0-1 1 0 0,0 0-1 0 0,0-1 0 0 0,7-10 1 0 0,-11 14-16 0 0,0 1 1 0 0,0-1 0 0 0,0 0 0 0 0,0 0 0 0 0,-1 0 0 0 0,1 0 0 0 0,-1 0 0 0 0,1 1 0 0 0,-1-1 0 0 0,0 0 0 0 0,0 0-1 0 0,0 0 1 0 0,0 0 0 0 0,0 0 0 0 0,0 0 0 0 0,0 0 0 0 0,-1 0 0 0 0,1 0 0 0 0,-1 0 0 0 0,1 0 0 0 0,-1 0 0 0 0,0 0-1 0 0,0 1 1 0 0,0-1 0 0 0,0 0 0 0 0,0 1 0 0 0,0-1 0 0 0,0 0 0 0 0,-1 1 0 0 0,1 0 0 0 0,0-1 0 0 0,-1 1 0 0 0,1 0-1 0 0,-1-1 1 0 0,0 1 0 0 0,-1-1 0 0 0,-5-2-4 0 0,1 0 0 0 0,-1 0 0 0 0,0 0 0 0 0,1 1 0 0 0,-2 0 0 0 0,1 1 0 0 0,0 0 0 0 0,-1 0 0 0 0,1 0 0 0 0,-1 1 0 0 0,-12 1 0 0 0,-10 0 0 0 0,-55 8 0 0 0,46-1 0 0 0,1 1 0 0 0,1 3 0 0 0,-1 0 0 0 0,2 3 0 0 0,-51 25 0 0 0,74-32 0 0 0,1 1 0 0 0,0 0 0 0 0,0 1 0 0 0,1 0 0 0 0,-11 11 0 0 0,4 3 0 0 0,15-16-2 0 0,0 0-1 0 0,0 1 1 0 0,1-1 0 0 0,-5 14-1 0 0,7-16-1 0 0,0-1 0 0 0,0 1 0 0 0,0 0 0 0 0,1 0 0 0 0,-1-1 0 0 0,1 1 0 0 0,0 0 0 0 0,1 0 0 0 0,-1 0 0 0 0,1-1 0 0 0,1 7 0 0 0,0-6 3 0 0,1 0 0 0 0,-1 0-1 0 0,1 0 1 0 0,0 0 0 0 0,0 0-1 0 0,0-1 1 0 0,1 1 0 0 0,4 4-1 0 0,-4-6 2 0 0,-1 0 0 0 0,0 0 0 0 0,1-1 0 0 0,0 1 0 0 0,0-1 0 0 0,0 0 0 0 0,0 0 0 0 0,0 0 0 0 0,0-1 0 0 0,0 1 0 0 0,0-1 0 0 0,1 0 0 0 0,6 1 0 0 0,2 0 0 0 0,18 3 0 0 0,0 0 0 0 0,0-2 0 0 0,1-2 0 0 0,34-2 0 0 0,-8-4 0 0 0,75-16 0 0 0,-96 13 0 0 0,68-24 0 0 0,-88 26 0 0 0,0-2 0 0 0,0 0 0 0 0,-1-1 0 0 0,-1 0 0 0 0,1-1 0 0 0,13-13 0 0 0,-27 21 0 0 0,0 0 0 0 0,0 0 0 0 0,0 0 0 0 0,0 0 0 0 0,0 0 0 0 0,-1 0 0 0 0,1-1 0 0 0,-1 1 0 0 0,0-1 0 0 0,0 1 0 0 0,0-1 0 0 0,0 1 0 0 0,0-1 0 0 0,0 0 0 0 0,-1 1 0 0 0,1-6 0 0 0,-1 7 0 0 0,0 0 0 0 0,0-1 0 0 0,0 1 0 0 0,-1 0 0 0 0,1-1 0 0 0,-1 1 0 0 0,1 0 0 0 0,-1-1 0 0 0,1 1 0 0 0,-1 0 0 0 0,0 0 0 0 0,1 0 0 0 0,-1 0 0 0 0,0 0 0 0 0,0 0 0 0 0,0 0 0 0 0,0 0 0 0 0,0 0 0 0 0,0 0 0 0 0,0 0 0 0 0,0 0 0 0 0,-1 1 0 0 0,1-1 0 0 0,0 0 0 0 0,0 1 0 0 0,-1-1 0 0 0,1 1 0 0 0,0 0 0 0 0,-1-1 0 0 0,1 1 0 0 0,0 0 0 0 0,-1 0 0 0 0,1 0 0 0 0,-3 0 0 0 0,-5-1 0 0 0,0 1 0 0 0,-1 1 0 0 0,1 0 0 0 0,-1 0 0 0 0,1 1 0 0 0,0 0 0 0 0,0 0 0 0 0,0 1 0 0 0,0 1 0 0 0,1-1 0 0 0,-11 7 0 0 0,1 0 0 0 0,0 1 0 0 0,1 1 0 0 0,0 1 0 0 0,-15 14 0 0 0,10-5 0 0 0,-9 15 0 0 0,26-30 0 0 0,1 0 0 0 0,0 0 0 0 0,0 0 0 0 0,1 0 0 0 0,-4 11 0 0 0,5-9 0 0 0,0 0 0 0 0,0 0 0 0 0,0 17 0 0 0,2-24-1 0 0,0-1 0 0 0,0 1 0 0 0,0-1 1 0 0,0 1-1 0 0,0-1 0 0 0,1 1 0 0 0,-1-1 0 0 0,0 1 0 0 0,1-1 0 0 0,-1 0 0 0 0,1 1 0 0 0,0-1 0 0 0,-1 0 0 0 0,1 1 0 0 0,0-1 0 0 0,0 0 1 0 0,-1 0-1 0 0,1 1 0 0 0,0-1 0 0 0,0 0 0 0 0,1 0 0 0 0,-1 0 0 0 0,0 0 0 0 0,0-1 0 0 0,0 1 0 0 0,1 0 0 0 0,-1 0 0 0 0,0-1 0 0 0,1 1 1 0 0,-1-1-1 0 0,3 1 0 0 0,1 1-4 0 0,1-2 0 0 0,-1 1 0 0 0,1-1 0 0 0,-1 0 0 0 0,1 0 1 0 0,5-1-1 0 0,-7 1 4 0 0,11-2 1 0 0,1-1 0 0 0,-1-1 0 0 0,1 0 0 0 0,-1-1 0 0 0,0 0 0 0 0,-1-2 0 0 0,1 1 0 0 0,19-14 0 0 0,-16 8 0 0 0,-1 0 0 0 0,0-1 0 0 0,-1 0 0 0 0,-1-1 0 0 0,27-33 0 0 0,-37 41 0 0 0,-1 0 0 0 0,0-1 0 0 0,0 1 0 0 0,0-1 0 0 0,-1 0 0 0 0,0 0 0 0 0,0-1 0 0 0,-1 1 0 0 0,0-1 0 0 0,2-11 0 0 0,-4 16 0 0 0,0-1 0 0 0,1 1 0 0 0,-2 0 0 0 0,1 0 0 0 0,0-1 0 0 0,-1 1 0 0 0,1 0 0 0 0,-1 0 0 0 0,0 0 0 0 0,0 0 0 0 0,0 0 0 0 0,0 0 0 0 0,-1 0 0 0 0,1 0 0 0 0,-1 0 0 0 0,0 0 0 0 0,0 1 0 0 0,0-1 0 0 0,0 1 0 0 0,0-1 0 0 0,0 1 0 0 0,-1 0 0 0 0,1 0 0 0 0,-1 0 0 0 0,0 0 0 0 0,1 1 0 0 0,-6-3 0 0 0,1 1 6 0 0,0-1-1 0 0,-1 2 0 0 0,0-1 1 0 0,1 1-1 0 0,-14-2 0 0 0,19 4-3 0 0,-1-1-1 0 0,0 1 1 0 0,1 0-1 0 0,-1 0 1 0 0,0 0-1 0 0,1 0 1 0 0,-1 0-1 0 0,0 1 1 0 0,1-1-1 0 0,-1 1 1 0 0,1 0 0 0 0,-1 0-1 0 0,1 0 1 0 0,-1 0-1 0 0,1 0 1 0 0,0 0-1 0 0,-1 0 1 0 0,1 1-1 0 0,0 0 1 0 0,-4 2-1 0 0,6-3-1 0 0,0 0 0 0 0,-1-1 0 0 0,1 1 0 0 0,0 0 0 0 0,-1 0 0 0 0,1-1 0 0 0,0 1 0 0 0,0 0 0 0 0,0 0 0 0 0,0-1 0 0 0,0 1 0 0 0,0 0 0 0 0,0 0 0 0 0,0 0 0 0 0,0-1 0 0 0,0 1 0 0 0,0 0 0 0 0,0 0 0 0 0,0-1 0 0 0,0 1 0 0 0,1 0 0 0 0,-1 0 0 0 0,0-1 0 0 0,1 1 0 0 0,-1 0 0 0 0,1-1 0 0 0,-1 1 0 0 0,1 0 0 0 0,0 0 0 0 0,18 20 0 0 0,-12-14 0 0 0,32 35 0 0 0,-11-9 0 0 0,5 13 0 0 0,-32-44 0 0 0,4 4 0 0 0,-1 1 0 0 0,0 0 0 0 0,0 0 0 0 0,-1 0 0 0 0,0 0 0 0 0,0 0 0 0 0,0 1 0 0 0,-1 0 0 0 0,2 14 0 0 0,-4-21 0 0 0,0-1 0 0 0,0 1 0 0 0,0-1 0 0 0,0 1 0 0 0,0-1 0 0 0,0 1 0 0 0,0-1 0 0 0,0 1-1 0 0,0-1 1 0 0,0 1 0 0 0,0-1 0 0 0,0 1 0 0 0,-1-1 0 0 0,1 1 0 0 0,0-1 0 0 0,0 1 0 0 0,-1-1 0 0 0,1 1 0 0 0,0-1-1 0 0,0 0 1 0 0,-1 1 0 0 0,1-1 0 0 0,0 0 0 0 0,-1 1 0 0 0,1-1 0 0 0,-1 0 0 0 0,1 1 0 0 0,0-1 0 0 0,-1 0 0 0 0,0 1 0 0 0,0-1 0 0 0,1 0 0 0 0,-1-1 1 0 0,1 1-1 0 0,0 0 1 0 0,-1 0-1 0 0,1 0 0 0 0,-1-1 1 0 0,1 1-1 0 0,-1 0 1 0 0,1-1-1 0 0,0 1 1 0 0,-1 0-1 0 0,1-1 0 0 0,0 1 1 0 0,-1 0-1 0 0,1-1 1 0 0,0 1-1 0 0,0 0 0 0 0,-1-1 1 0 0,1 1-1 0 0,0-1 1 0 0,0 1-1 0 0,0-1 1 0 0,-1 1-1 0 0,1-1 0 0 0,0 1 1 0 0,0-1-1 0 0,0 1 1 0 0,0-1-1 0 0,0 1 0 0 0,0-1 1 0 0,-1-6 7 0 0,1 0 1 0 0,0 0 0 0 0,0 1-1 0 0,1-1 1 0 0,0 0-1 0 0,3-12 1 0 0,16-40-66 0 0,-4 13-25 0 0,-6 17 70 0 0,-7 20 12 0 0,0-1 0 0 0,0 1 0 0 0,0-1 0 0 0,-1 1 0 0 0,-1-1 0 0 0,0 0 0 0 0,0-10 0 0 0,-1 19 0 0 0,0 0 0 0 0,-1-1 0 0 0,1 1 0 0 0,-1-1 0 0 0,1 1 0 0 0,-1 0 0 0 0,1 0 0 0 0,-1-1 0 0 0,0 1 0 0 0,0 0 0 0 0,0 0 0 0 0,0 0 0 0 0,0 0 0 0 0,0 0 0 0 0,0 0 0 0 0,0 0 0 0 0,0 0 0 0 0,0 0 0 0 0,0 0 0 0 0,-1 1 0 0 0,1-1 0 0 0,0 1 0 0 0,0-1 0 0 0,-1 1 0 0 0,1-1 0 0 0,-1 1 0 0 0,1 0 0 0 0,0-1 0 0 0,-1 1 0 0 0,1 0 0 0 0,-3 0 0 0 0,-6-1 0 0 0,1 1 0 0 0,-1 1 0 0 0,-14 1 0 0 0,19-1 0 0 0,-460 30-45 0 0,204-18 26 0 0,224-11 9 0 0,1 2-1 0 0,-58 14 0 0 0,80-14 8 0 0,0 0 0 0 0,1 1 0 0 0,0 1-1 0 0,0 0 1 0 0,0 0 0 0 0,1 1 0 0 0,0 1 0 0 0,0 0-1 0 0,-19 18 1 0 0,21-14 3 0 0,9-11 0 0 0,1 0 0 0 0,-1 0 0 0 0,1 0 0 0 0,-1 0 0 0 0,1 0 0 0 0,0 0 0 0 0,-1 0 0 0 0,1 0 0 0 0,0 0 0 0 0,0 0 0 0 0,0 0 0 0 0,0 0 0 0 0,0 0 0 0 0,0 0 0 0 0,0 0 0 0 0,0 0 0 0 0,0 0 0 0 0,0 0 0 0 0,1 2 0 0 0,2 9 0 0 0,0 1 0 0 0,6 14 0 0 0,-8-25-4 0 0,0 1-1 0 0,1-1 1 0 0,-1 1 0 0 0,0-1-1 0 0,1 0 1 0 0,0 1-1 0 0,0-1 1 0 0,-1 0 0 0 0,1 0-1 0 0,0-1 1 0 0,1 1-1 0 0,-1 0 1 0 0,0-1 0 0 0,0 1-1 0 0,1-1 1 0 0,-1 1-1 0 0,1-1 1 0 0,-1 0 0 0 0,6 1-1 0 0,2 2-81 0 0,16 5-662 0 0,1-1 1 0 0,0-1 0 0 0,1-1 0 0 0,51 3-1 0 0,-64-7 7 0 0,29 2-4407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2:53.93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651 365 3679 0 0,'-1'-3'141'0'0,"0"0"-1"0"0,0 0 0 0 0,-1-1 1 0 0,1 1-1 0 0,-1 0 1 0 0,0 0-1 0 0,0 0 0 0 0,0 1 1 0 0,0-1-1 0 0,0 0 0 0 0,-1 1 1 0 0,1-1-1 0 0,-1 1 0 0 0,-4-3 1 0 0,0 1 205 0 0,0 0 0 0 0,0 1 0 0 0,0 0 0 0 0,0 1 0 0 0,-12-3 0 0 0,6 2-168 0 0,0 0 1 0 0,-1 2 0 0 0,1 0-1 0 0,0 0 1 0 0,0 1 0 0 0,-1 1 0 0 0,-21 3-1 0 0,25-2-69 0 0,0 0 0 0 0,0 1 0 0 0,0 0 0 0 0,0 1-1 0 0,1 0 1 0 0,-1 0 0 0 0,1 1 0 0 0,0 0 0 0 0,0 1 0 0 0,-10 9 1839 0 0,17 42-1285 0 0,3-55-637 0 0,-1-1 0 0 0,0 1 0 0 0,1-1 0 0 0,-1 1 0 0 0,1 0 0 0 0,0-1-1 0 0,-1 0 1 0 0,1 1 0 0 0,0-1 0 0 0,0 1 0 0 0,0-1 0 0 0,0 0 0 0 0,0 0 0 0 0,0 0 0 0 0,0 1 0 0 0,1-1 0 0 0,-1 0 0 0 0,0 0 0 0 0,1-1 0 0 0,-1 1 0 0 0,1 0-1 0 0,-1 0 1 0 0,1-1 0 0 0,-1 1 0 0 0,1-1 0 0 0,-1 1 0 0 0,4 0 0 0 0,0 0 65 0 0,13 5 34 0 0,0-2-1 0 0,0 0 1 0 0,1-1-1 0 0,0-1 0 0 0,-1 0 1 0 0,1-2-1 0 0,31-2 1 0 0,5-5-30 0 0,69-17 1 0 0,-80 13-31 0 0,47-16 1 0 0,-78 22-52 0 0,1-1 0 0 0,-1 0 1 0 0,0-1-1 0 0,-1 0 0 0 0,1-1 1 0 0,-2 0-1 0 0,18-16 0 0 0,-27 22-1 0 0,1 0 0 0 0,-2 0 0 0 0,1 0 0 0 0,0 0-1 0 0,0 0 1 0 0,-1-1 0 0 0,1 1 0 0 0,-1-1 0 0 0,0 1 0 0 0,0-1-1 0 0,0 1 1 0 0,0-1 0 0 0,0 0 0 0 0,0 1 0 0 0,-1-1 0 0 0,1 0-1 0 0,-1 0 1 0 0,0 1 0 0 0,0-1 0 0 0,0 0 0 0 0,0 0 0 0 0,0 1-1 0 0,-2-6 1 0 0,1 5 9 0 0,-1-1 0 0 0,1 1-1 0 0,-1 0 1 0 0,0 0 0 0 0,0 0-1 0 0,0 0 1 0 0,0 0 0 0 0,-1 1-1 0 0,1-1 1 0 0,-1 1 0 0 0,0-1-1 0 0,1 1 1 0 0,-1 0 0 0 0,0 0 0 0 0,0 0-1 0 0,-1 0 1 0 0,1 1 0 0 0,-4-2-1 0 0,-9-2 114 0 0,-1 0-1 0 0,1 1 1 0 0,-1 0-1 0 0,0 2 1 0 0,0 0 0 0 0,0 1-1 0 0,-1 0 1 0 0,1 2-1 0 0,-31 4 1 0 0,-13 5 73 0 0,-78 25 1 0 0,137-34-204 0 0,-25 5 16 0 0,1 2-1 0 0,0 2 1 0 0,1 0 0 0 0,0 1-1 0 0,0 2 1 0 0,-41 28-1 0 0,43-22-20 0 0,18-14 0 0 0,0 0 0 0 0,0 1 0 0 0,0-1 0 0 0,-4 8 0 0 0,7-10 0 0 0,-1 1 0 0 0,1 0 0 0 0,0 0 0 0 0,0 0 0 0 0,1 1 0 0 0,-1-1 0 0 0,1 0 0 0 0,0 1 0 0 0,0-1 0 0 0,0 1 0 0 0,1 4 0 0 0,0-5 0 0 0,1 0 0 0 0,-1 0 0 0 0,1 0 0 0 0,0 0 0 0 0,1 0 0 0 0,-1-1 0 0 0,1 1 0 0 0,-1 0 0 0 0,1-1 0 0 0,0 1 0 0 0,3 3 0 0 0,-3-5 0 0 0,0 1 0 0 0,1 0 0 0 0,-1-1 0 0 0,1 0 0 0 0,0 0 0 0 0,-1 0 0 0 0,1 0 0 0 0,0 0 0 0 0,0 0 0 0 0,0-1 0 0 0,1 1 0 0 0,-1-1 0 0 0,0 0 0 0 0,0 0 0 0 0,5 1 0 0 0,1 0 0 0 0,16 5 38 0 0,1-1 0 0 0,0-2 0 0 0,-1-1 0 0 0,1 0 0 0 0,0-2 0 0 0,0-1-1 0 0,33-5 1 0 0,181-39 348 0 0,-200 35-368 0 0,-9 2 2 0 0,0-2 0 0 0,-1-1 0 0 0,38-17 1 0 0,-57 21-14 0 0,1 1 1 0 0,-1-2-1 0 0,-1 0 1 0 0,1 0-1 0 0,-1-1 1 0 0,-1 0-1 0 0,1 0 1 0 0,-1-1-1 0 0,-1-1 1 0 0,1 0-1 0 0,6-11 1 0 0,-13 18-6 0 0,0 0 1 0 0,0 0 0 0 0,-1-1 0 0 0,1 1-1 0 0,-1 0 1 0 0,0-1 0 0 0,0 1-1 0 0,0-1 1 0 0,-1 1 0 0 0,1-1 0 0 0,-1 1-1 0 0,0-1 1 0 0,0 1 0 0 0,0-1 0 0 0,0 1-1 0 0,0-1 1 0 0,-1 0 0 0 0,-1-5 0 0 0,0 5 20 0 0,0 0 1 0 0,0 0 0 0 0,0 0-1 0 0,-1 1 1 0 0,1-1-1 0 0,-1 1 1 0 0,0-1 0 0 0,0 1-1 0 0,0 0 1 0 0,-1 0 0 0 0,1 0-1 0 0,-1 0 1 0 0,1 1 0 0 0,-8-4-1 0 0,-5-2 82 0 0,-2 0 0 0 0,1 2-1 0 0,0 0 1 0 0,-1 1 0 0 0,0 0-1 0 0,-23-2 1 0 0,-113-3-26 0 0,91 12-68 0 0,1 3 0 0 0,-1 2-1 0 0,1 4 1 0 0,0 1 0 0 0,-77 28-1 0 0,120-34-10 0 0,0 0 0 0 0,1 2 0 0 0,0 0 0 0 0,1 1 0 0 0,-1 1 0 0 0,-20 16 0 0 0,36-25 0 0 0,0 1 0 0 0,1 0 0 0 0,-1-1 0 0 0,0 1 0 0 0,1 0 0 0 0,-1 0 0 0 0,1 0 0 0 0,-2 3 0 0 0,-15 35-10 0 0,18-40 8 0 0,0 1 1 0 0,-1-1 0 0 0,1 0 0 0 0,0 1 0 0 0,0-1 0 0 0,-1 1 0 0 0,1-1 0 0 0,0 0 0 0 0,0 1 0 0 0,0-1 0 0 0,0 1 0 0 0,0-1 0 0 0,0 0 0 0 0,-1 1 0 0 0,1-1-1 0 0,0 1 1 0 0,0-1 0 0 0,0 1 0 0 0,0-1 0 0 0,0 0 0 0 0,1 1 0 0 0,-1-1 0 0 0,0 1 0 0 0,0-1 0 0 0,0 1 0 0 0,0-1 0 0 0,0 0 0 0 0,1 1 0 0 0,-1-1 0 0 0,0 0-1 0 0,0 1 1 0 0,0-1 0 0 0,1 1 0 0 0,-1-1 0 0 0,0 0 0 0 0,1 0 0 0 0,-1 1 0 0 0,0-1 0 0 0,1 1 0 0 0,3 3 0 0 0,1 0 0 0 0,-1 1 0 0 0,1-1 0 0 0,0-1 0 0 0,0 1 1 0 0,0-1-1 0 0,0 0 0 0 0,0 0 0 0 0,1 0 0 0 0,-1-1 0 0 0,10 3 0 0 0,18 0 1 0 0,1-1-1 0 0,-1-1 1 0 0,1-2-1 0 0,0-1 1 0 0,42-6-1 0 0,-23-2 24 0 0,0-2-1 0 0,79-26 0 0 0,-110 29-6 0 0,0-1 0 0 0,37-20-1 0 0,-52 24-13 0 0,-1 0 1 0 0,0 0-1 0 0,0 0 0 0 0,0-1 0 0 0,0 0 0 0 0,-1 0 0 0 0,1-1 0 0 0,-1 1 0 0 0,-1-1 1 0 0,1 0-1 0 0,-1-1 0 0 0,6-10 0 0 0,-9 14-1 0 0,0 0 0 0 0,0 0 0 0 0,0 0 0 0 0,0 0 0 0 0,-1 0 0 0 0,1 0 0 0 0,-1-1 1 0 0,0 1-1 0 0,0 0 0 0 0,0 0 0 0 0,0-1 0 0 0,-1 1 0 0 0,1 0 0 0 0,-1 0 0 0 0,-1-4 0 0 0,0 2 1 0 0,0 0 0 0 0,-1 0 0 0 0,1 0 0 0 0,-1 0 0 0 0,0 1 0 0 0,-1-1 0 0 0,1 1 0 0 0,-6-5 0 0 0,-1 0 0 0 0,-1 0 1 0 0,1 1 0 0 0,-1 0-1 0 0,-1 1 1 0 0,0 0 0 0 0,-18-7-1 0 0,-1 2-16 0 0,0 2 0 0 0,0 2 1 0 0,-1 0-1 0 0,-48-3 0 0 0,-132 2-71 0 0,186 9 65 0 0,1 2 1 0 0,-1 1-1 0 0,0 1 1 0 0,-43 13 0 0 0,51-11 16 0 0,0 0 0 0 0,0 2 0 0 0,0 0 0 0 0,1 1 0 0 0,0 1 0 0 0,-30 23 0 0 0,32-20-7 0 0,14-12 8 0 0,0 0 0 0 0,1-1 0 0 0,-1 1 0 0 0,0 0 0 0 0,1 0 0 0 0,-1 0 1 0 0,1 0-1 0 0,-1-1 0 0 0,1 1 0 0 0,0 0 0 0 0,-1 0 0 0 0,1 0 0 0 0,0 0 1 0 0,0 0-1 0 0,-1 0 0 0 0,1 0 0 0 0,0 0 0 0 0,0 0 0 0 0,0 0 0 0 0,0 0 1 0 0,1 0-1 0 0,-1 2 0 0 0,1 6 0 0 0,1 0 0 0 0,0 0-1 0 0,0-1 1 0 0,4 9 0 0 0,-5-15 2 0 0,0 0 0 0 0,0 0 0 0 0,0 0 0 0 0,0 0 0 0 0,1 0 0 0 0,-1 0 0 0 0,0 0 0 0 0,1-1 0 0 0,0 1 0 0 0,-1-1 0 0 0,1 1 0 0 0,0-1 0 0 0,0 0 0 0 0,-1 1 0 0 0,1-1 0 0 0,0 0 0 0 0,5 1 0 0 0,0 2 0 0 0,10 4 1 0 0,1-1 0 0 0,0 0-1 0 0,0-1 1 0 0,0-1 0 0 0,35 5 0 0 0,-11-6-30 0 0,65 0 0 0 0,-40-7 27 0 0,0-2 0 0 0,-1-4-1 0 0,0-2 1 0 0,100-30 0 0 0,-131 29 2 0 0,47-21 0 0 0,-70 27 0 0 0,0-1 0 0 0,0 0 0 0 0,-1 0 0 0 0,0-1 0 0 0,-1 0 0 0 0,1-1 0 0 0,10-12 0 0 0,-20 19 0 0 0,1 1 0 0 0,-1-1 0 0 0,1 1 0 0 0,-1-1 0 0 0,0 0 0 0 0,0 0 0 0 0,0 1 0 0 0,0-1 0 0 0,0 0 0 0 0,0 0 0 0 0,0 0 0 0 0,-1 0 0 0 0,1 0 0 0 0,-1 0 0 0 0,1 0 0 0 0,-1 0 0 0 0,0-1 0 0 0,0 1 0 0 0,0 0 0 0 0,0 0 0 0 0,0 0 0 0 0,-1 0 0 0 0,1 0 0 0 0,0 0 0 0 0,-1 0 0 0 0,0 0 0 0 0,1 0 0 0 0,-1 0 0 0 0,0 0 0 0 0,0 0 0 0 0,0 0 0 0 0,0 1 0 0 0,0-1 0 0 0,-1 0 0 0 0,1 1 0 0 0,-3-4 0 0 0,-2 1 0 0 0,1 0 0 0 0,-1 0 0 0 0,1 0 0 0 0,-1 0 0 0 0,0 1 0 0 0,-1 0 0 0 0,1 0 0 0 0,0 1 0 0 0,-1 0 0 0 0,-7-2 0 0 0,-6 1 14 0 0,-1 0-1 0 0,1 2 1 0 0,0 0-1 0 0,0 1 1 0 0,-1 1-1 0 0,1 1 1 0 0,0 1-1 0 0,-21 6 1 0 0,9-1-26 0 0,1 2 1 0 0,0 1-1 0 0,1 1 1 0 0,-36 21-1 0 0,52-25 10 0 0,1 0-1 0 0,-1 2 0 0 0,-21 19 1 0 0,28-18-41 0 0,-10 21 22 0 0,16-31 19 0 0,1-1-1 0 0,-1 1 1 0 0,1 0 0 0 0,-1 0 0 0 0,1 0 0 0 0,0-1 0 0 0,0 1 0 0 0,-1 0 0 0 0,1 0 0 0 0,0 0 0 0 0,0 0 0 0 0,0 0 0 0 0,0-1 0 0 0,0 1 0 0 0,0 0 0 0 0,0 0 0 0 0,0 0 0 0 0,0 0 0 0 0,0 0 0 0 0,1 1 0 0 0,1 11-2 0 0,1 0 1 0 0,4 12-1 0 0,-5-20 4 0 0,0-1 0 0 0,0 1 0 0 0,0-1 0 0 0,1 0 0 0 0,0 0 0 0 0,0 0 0 0 0,0 0 0 0 0,4 4 0 0 0,4 2-16 0 0,1 0-1 0 0,0-1 1 0 0,1-1 0 0 0,0 1-1 0 0,0-2 1 0 0,1 0 0 0 0,0-1-1 0 0,0 0 1 0 0,0-1-1 0 0,1 0 1 0 0,17 2 0 0 0,-3-1-70 0 0,1-2 0 0 0,-1-1 0 0 0,1-2 0 0 0,54-3 0 0 0,78-19 13 0 0,-132 15 70 0 0,-1-1 0 0 0,-1-1-1 0 0,41-18 1 0 0,-58 21 3 0 0,0 0 0 0 0,11-8 0 0 0,-20 11 0 0 0,1 1 0 0 0,-1-1 0 0 0,0 1 0 0 0,0-1 0 0 0,-1 0 0 0 0,1 0 0 0 0,0 0 0 0 0,0 0 0 0 0,-1 0 0 0 0,1 0 0 0 0,-1 0 0 0 0,0 0 0 0 0,0 0 0 0 0,0-1 0 0 0,0 1 0 0 0,1-5 0 0 0,-2 6 0 0 0,0 0 0 0 0,0 1 0 0 0,0-1 0 0 0,0 0 0 0 0,0 1 0 0 0,0-1 0 0 0,0 0 0 0 0,0 1 0 0 0,-1-1 0 0 0,1 0 0 0 0,0 1 0 0 0,-1-1 0 0 0,1 0 0 0 0,0 1 0 0 0,-1-1-1 0 0,1 1 1 0 0,-1-1 0 0 0,1 1 0 0 0,-1-1 0 0 0,1 1 0 0 0,-1-1 0 0 0,1 1 0 0 0,-1 0 0 0 0,1-1 0 0 0,-1 1 0 0 0,0 0 0 0 0,1-1 0 0 0,-1 1 0 0 0,0 0 0 0 0,1 0 0 0 0,-1-1 0 0 0,0 1 0 0 0,1 0 0 0 0,-1 0 0 0 0,0 0 0 0 0,1 0-1 0 0,-1 0 1 0 0,0 0 0 0 0,1 0 0 0 0,-2 0 0 0 0,-30 4 56 0 0,15 1-55 0 0,0 1 0 0 0,1 1 0 0 0,-1 0 0 0 0,2 1 0 0 0,-1 0 1 0 0,1 2-1 0 0,0 0 0 0 0,-19 16 0 0 0,10-5-1 0 0,-10 12 0 0 0,3 3 0 0 0,6-2-12 0 0,24-34 10 0 0,1 1 0 0 0,-1-1 0 0 0,1 1 1 0 0,-1 0-1 0 0,1-1 0 0 0,0 1 0 0 0,-1-1 0 0 0,1 1 0 0 0,0 0 0 0 0,0-1 0 0 0,0 1 0 0 0,-1 0 0 0 0,1 0 0 0 0,0-1 0 0 0,0 1 0 0 0,0 0 1 0 0,0-1-1 0 0,0 1 0 0 0,0 0 0 0 0,0 0 0 0 0,0-1 0 0 0,0 1 0 0 0,1 0 0 0 0,-1 1 0 0 0,8 44-10 0 0,-7-45 9 0 0,0 1 1 0 0,-1-1-1 0 0,1 1 0 0 0,0 0 0 0 0,0-1 0 0 0,0 0 0 0 0,0 1 1 0 0,1-1-1 0 0,-1 0 0 0 0,0 1 0 0 0,0-1 0 0 0,1 0 0 0 0,-1 0 1 0 0,1 0-1 0 0,-1 0 0 0 0,1 0 0 0 0,-1-1 0 0 0,1 1 1 0 0,-1 0-1 0 0,1-1 0 0 0,0 1 0 0 0,0-1 0 0 0,-1 1 0 0 0,1-1 1 0 0,0 0-1 0 0,0 0 0 0 0,-1 0 0 0 0,1 0 0 0 0,2 0 0 0 0,1 0 4 0 0,16 1-6 0 0,1-1 0 0 0,0 0 0 0 0,-1-2 0 0 0,1-1 0 0 0,-1 0 0 0 0,0-2 0 0 0,0 0 0 0 0,-1-2 0 0 0,1 0 0 0 0,-1-1 0 0 0,33-19 0 0 0,-49 25-37 0 0,0-1 0 0 0,0 0 1 0 0,0 0-1 0 0,-1 0 0 0 0,1 0 0 0 0,-1-1 0 0 0,0 1 0 0 0,0-1 0 0 0,0 0 1 0 0,-1 0-1 0 0,4-5 0 0 0,-6 7-6 0 0,1 1 0 0 0,-1-1 0 0 0,1 1 1 0 0,-1-1-1 0 0,0 1 0 0 0,1-1 0 0 0,-1 1 1 0 0,0-1-1 0 0,0 1 0 0 0,0-1 0 0 0,0 0 0 0 0,0 1 1 0 0,0-1-1 0 0,-1 1 0 0 0,1-1 0 0 0,0 1 0 0 0,-1-1 1 0 0,1 1-1 0 0,-1-1 0 0 0,0 1 0 0 0,1-1 0 0 0,-1 1 1 0 0,0 0-1 0 0,0-1 0 0 0,0 1 0 0 0,0 0 0 0 0,0 0 1 0 0,0 0-1 0 0,0 0 0 0 0,-1 0 0 0 0,1 0 0 0 0,0 0 1 0 0,0 0-1 0 0,-1 0 0 0 0,1 1 0 0 0,-1-1 0 0 0,-1 0 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27:38.73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579 386 2759 0 0,'12'-27'1437'0'0,"-9"22"-1075"0"0,-1 0 0 0 0,1 0 0 0 0,-1 0 0 0 0,0-1 0 0 0,-1 1 1 0 0,1-1-1 0 0,0-8 0 0 0,-2 13-326 0 0,0 0 1 0 0,0 0 0 0 0,0 0-1 0 0,0 0 1 0 0,-1 0 0 0 0,1 0-1 0 0,0 0 1 0 0,0 0 0 0 0,-1 0-1 0 0,1 0 1 0 0,-1 0-1 0 0,1 1 1 0 0,-1-1 0 0 0,1 0-1 0 0,-1 0 1 0 0,0 0 0 0 0,1 1-1 0 0,-1-1 1 0 0,0 0 0 0 0,1 0-1 0 0,-2 0 1 0 0,0 0 64 0 0,0 0 1 0 0,0 0-1 0 0,0 0 1 0 0,-1 0-1 0 0,1 0 1 0 0,0 1-1 0 0,0-1 1 0 0,-5 0-1 0 0,-1 1 277 0 0,-1-1 0 0 0,1 1 0 0 0,-17 3-1 0 0,11 0-253 0 0,1 0 0 0 0,-1 1 0 0 0,1 0 0 0 0,0 1 0 0 0,-24 13-1 0 0,27-12-49 0 0,1-1 0 0 0,-1 2-1 0 0,2-1 1 0 0,-1 1-1 0 0,1 1 1 0 0,0-1 0 0 0,-14 18-1 0 0,21-24-61 0 0,0 0 0 0 0,1 0-1 0 0,-1 0 1 0 0,1 0 0 0 0,-1 0 0 0 0,1 0-1 0 0,-1 0 1 0 0,1 0 0 0 0,0 0-1 0 0,-1 0 1 0 0,1 0 0 0 0,0 0-1 0 0,0 1 1 0 0,0-1 0 0 0,0 0 0 0 0,0 0-1 0 0,0 0 1 0 0,0 0 0 0 0,0 0-1 0 0,0 0 1 0 0,1 0 0 0 0,-1 1-1 0 0,1 0 1 0 0,0 0 41 0 0,0 0 1 0 0,1 0-1 0 0,-1 0 0 0 0,0-1 0 0 0,1 1 1 0 0,-1-1-1 0 0,1 1 0 0 0,0-1 0 0 0,0 1 1 0 0,-1-1-1 0 0,4 1 0 0 0,3 3 173 0 0,1-1 0 0 0,0-1 0 0 0,-1 1 0 0 0,15 2 0 0 0,12 0 154 0 0,0-1 0 0 0,0-2 0 0 0,1-1 1 0 0,-1-2-1 0 0,0-1 0 0 0,0-2 0 0 0,0-2 1 0 0,0-1-1 0 0,64-20 0 0 0,-91 24-261 0 0,0-1-1 0 0,0 0 0 0 0,0-1 1 0 0,0 0-1 0 0,-1 0 0 0 0,0-1 1 0 0,9-7-1 0 0,-14 11-125 0 0,-1 0 1 0 0,1 0-1 0 0,-1-1 0 0 0,0 1 1 0 0,1-1-1 0 0,-1 1 0 0 0,0-1 1 0 0,0 1-1 0 0,0-1 0 0 0,0 0 1 0 0,0 1-1 0 0,-1-1 0 0 0,1 0 1 0 0,0 0-1 0 0,-1 1 0 0 0,1-1 1 0 0,-1 0-1 0 0,0 0 0 0 0,0 0 1 0 0,0 0-1 0 0,1 0 0 0 0,-2 0 1 0 0,1 0-1 0 0,0 1 0 0 0,0-1 1 0 0,-1 0-1 0 0,1 0 0 0 0,-1 0 1 0 0,1 0-1 0 0,-1 1 0 0 0,0-1 1 0 0,0 0-1 0 0,0 0 0 0 0,0 1 1 0 0,0-1-1 0 0,0 1 0 0 0,0-1 1 0 0,-3-1-1 0 0,-1-3 21 0 0,-1 1 1 0 0,0 0 0 0 0,-1 0-1 0 0,1 1 1 0 0,-1 0-1 0 0,0 0 1 0 0,0 0-1 0 0,0 1 1 0 0,0 0-1 0 0,-1 1 1 0 0,1 0 0 0 0,-14-3-1 0 0,-4 1 7 0 0,-1 1 1 0 0,-40 0-1 0 0,43 4-21 0 0,0 1 0 0 0,0 0 0 0 0,-35 9 0 0 0,44-7 0 0 0,1 0 0 0 0,0 0 0 0 0,0 1 0 0 0,0 1 0 0 0,1 0 0 0 0,0 1 0 0 0,-14 10 0 0 0,23-16-1 0 0,1 1 0 0 0,0 0 0 0 0,-1 0 0 0 0,1 0-1 0 0,0 1 1 0 0,0-1 0 0 0,0 0 0 0 0,1 1 0 0 0,-1 0-1 0 0,1-1 1 0 0,-1 1 0 0 0,1 0 0 0 0,0-1 0 0 0,0 1 0 0 0,0 0-1 0 0,0 0 1 0 0,0 4 0 0 0,1-5-1 0 0,0 1 0 0 0,0-1 0 0 0,1 1-1 0 0,-1 0 1 0 0,1-1 0 0 0,-1 1 0 0 0,1-1 0 0 0,0 1 0 0 0,0-1 0 0 0,0 1-1 0 0,0-1 1 0 0,1 0 0 0 0,-1 1 0 0 0,1-1 0 0 0,-1 0 0 0 0,1 0 0 0 0,0 0-1 0 0,0 0 1 0 0,3 3 0 0 0,4 1 2 0 0,-1 0 0 0 0,1 0 0 0 0,1-1 0 0 0,-1 0 0 0 0,1 0 0 0 0,0-1 0 0 0,0 0 0 0 0,0-1 0 0 0,20 4 0 0 0,2-2 0 0 0,0-2 0 0 0,32 0 0 0 0,58-4 0 0 0,-106-1 0 0 0,-1 1 0 0 0,0-2 0 0 0,1 0 0 0 0,-1-1 0 0 0,25-10 0 0 0,-37 13 0 0 0,-1 0 0 0 0,0 0 0 0 0,0 0-1 0 0,1-1 1 0 0,-1 1 0 0 0,0-1 0 0 0,0 1 0 0 0,-1-1-1 0 0,1 1 1 0 0,0-1 0 0 0,0 0 0 0 0,-1 0 0 0 0,1 0-1 0 0,-1 0 1 0 0,0 0 0 0 0,1 0 0 0 0,-1-1 0 0 0,0 1-1 0 0,0 0 1 0 0,-1-1 0 0 0,1 1 0 0 0,0-3 0 0 0,-1 2 3 0 0,0 0 0 0 0,0-1 1 0 0,0 1-1 0 0,0 0 1 0 0,-1 0-1 0 0,0-1 0 0 0,1 1 1 0 0,-1 0-1 0 0,0 0 1 0 0,-1 0-1 0 0,1 0 0 0 0,-1 0 1 0 0,1 0-1 0 0,-1 1 1 0 0,0-1-1 0 0,-3-3 1 0 0,-2-2 0 0 0,-1 0 1 0 0,0 0-1 0 0,-1 1 1 0 0,1 0-1 0 0,-1 1 1 0 0,-1 0-1 0 0,1 0 1 0 0,-1 1-1 0 0,-14-6 1 0 0,-10-1 10 0 0,-54-13-1 0 0,48 16-14 0 0,-1 2 0 0 0,-79-4 0 0 0,94 10 0 0 0,0 2 0 0 0,1 1 0 0 0,-1 1 0 0 0,0 1 0 0 0,-45 13 0 0 0,63-14-4 0 0,1 0-1 0 0,-1 0 1 0 0,1 1-1 0 0,0-1 0 0 0,0 2 1 0 0,-10 6-1 0 0,16-10 4 0 0,-1 0 0 0 0,1 1 0 0 0,-1-1 0 0 0,1 0 0 0 0,0 1 0 0 0,0-1 0 0 0,-1 1 0 0 0,1-1 0 0 0,0 1 1 0 0,0-1-1 0 0,0 1 0 0 0,1 0 0 0 0,-1 0 0 0 0,0-1 0 0 0,1 1 0 0 0,-1 0 0 0 0,1 0 0 0 0,-1 0 0 0 0,1 0 0 0 0,0-1 0 0 0,0 1 0 0 0,0 0 0 0 0,0 0 0 0 0,0 0 0 0 0,0 0 0 0 0,1 0 0 0 0,-1 0 0 0 0,0 0 0 0 0,1-1 0 0 0,0 1 0 0 0,-1 0 0 0 0,3 2 0 0 0,0 1-6 0 0,1 0 0 0 0,-1 0-1 0 0,1-1 1 0 0,0 0 0 0 0,1 0-1 0 0,-1 0 1 0 0,1 0 0 0 0,0-1-1 0 0,0 1 1 0 0,0-1 0 0 0,0-1-1 0 0,0 1 1 0 0,8 2 0 0 0,10 3-6 0 0,43 9 0 0 0,-62-16 13 0 0,27 5 10 0 0,0-1-1 0 0,0-2 0 0 0,0-1 1 0 0,61-4-1 0 0,-68 0-7 0 0,-1-1 1 0 0,-1-1-1 0 0,1-1 0 0 0,-1-2 0 0 0,1 0 0 0 0,-2-1 0 0 0,29-15 0 0 0,-45 20 3 0 0,1 0 1 0 0,-1 0-1 0 0,0-1 0 0 0,0 0 0 0 0,0 0 0 0 0,-1 0 0 0 0,1 0 0 0 0,-1-1 1 0 0,0 0-1 0 0,0 0 0 0 0,-1 0 0 0 0,6-10 0 0 0,-8 11-1 0 0,1 0-1 0 0,-1 0 0 0 0,0 0 1 0 0,0 0-1 0 0,0 0 1 0 0,-1 0-1 0 0,1 0 0 0 0,-1-1 1 0 0,0 1-1 0 0,0 0 1 0 0,-1 0-1 0 0,1 0 1 0 0,-1 0-1 0 0,0 0 0 0 0,0 0 1 0 0,0 0-1 0 0,-1 0 1 0 0,1 0-1 0 0,-1 0 0 0 0,-3-4 1 0 0,0 0-1 0 0,-1 0 0 0 0,0 0 0 0 0,-1 0-1 0 0,0 1 1 0 0,0 0 0 0 0,-1 0 0 0 0,0 1 0 0 0,0 0 0 0 0,0 0 0 0 0,-1 1 0 0 0,-13-7 0 0 0,-3 1 1 0 0,-1 1 1 0 0,0 1 0 0 0,-27-5-1 0 0,19 6-4 0 0,-1 2 0 0 0,-59-4 0 0 0,72 10 0 0 0,0 0 0 0 0,0 1 0 0 0,1 2 0 0 0,-1 0 0 0 0,-33 9 0 0 0,46-9-5 0 0,1 0 0 0 0,-1 1-1 0 0,1 0 1 0 0,0 0 0 0 0,0 0-1 0 0,0 1 1 0 0,0 1 0 0 0,1-1-1 0 0,0 1 1 0 0,0 1 0 0 0,-11 13-1 0 0,15-17 4 0 0,0 1-1 0 0,1 0 1 0 0,0 0-1 0 0,0 0 1 0 0,0 0-1 0 0,0 0 1 0 0,0 1 0 0 0,1-1-1 0 0,0 1 1 0 0,0-1-1 0 0,0 1 1 0 0,0-1-1 0 0,1 1 1 0 0,0-1-1 0 0,0 1 1 0 0,0-1-1 0 0,1 1 1 0 0,-1 0-1 0 0,1-1 1 0 0,0 1 0 0 0,0-1-1 0 0,1 0 1 0 0,-1 1-1 0 0,1-1 1 0 0,4 7-1 0 0,-1-3 3 0 0,1 0 0 0 0,0 0 0 0 0,0 0 0 0 0,1-1 0 0 0,0 1 0 0 0,1-2 0 0 0,-1 1 0 0 0,1-1 0 0 0,1 0 0 0 0,-1-1 0 0 0,1 0 0 0 0,0 0 0 0 0,0-1 0 0 0,13 4 0 0 0,1 0 0 0 0,1-1 0 0 0,0-2 0 0 0,0 0 0 0 0,44 2 0 0 0,-45-6 6 0 0,1-1-1 0 0,-1-1 0 0 0,1-1 1 0 0,-1-1-1 0 0,27-8 0 0 0,-40 9-3 0 0,0-1 0 0 0,-1 0 1 0 0,1-1-1 0 0,-1 0 0 0 0,1 0 0 0 0,-1-1 0 0 0,0 0 0 0 0,-1-1 0 0 0,0 0 1 0 0,1-1-1 0 0,-2 1 0 0 0,1-1 0 0 0,-1-1 0 0 0,7-8 0 0 0,-11 12 0 0 0,-1 0 1 0 0,0 0-1 0 0,0 0 0 0 0,0 0 0 0 0,0 0 0 0 0,-1 0 1 0 0,1 0-1 0 0,-1-1 0 0 0,0 1 0 0 0,-1-1 0 0 0,1 1 1 0 0,-1 0-1 0 0,1-1 0 0 0,-1 1 0 0 0,-1-1 1 0 0,1 1-1 0 0,-1-1 0 0 0,0 1 0 0 0,0-1 0 0 0,0 1 1 0 0,0 0-1 0 0,-1 0 0 0 0,1 0 0 0 0,-1-1 0 0 0,0 2 1 0 0,-1-1-1 0 0,1 0 0 0 0,-6-7 0 0 0,1 3 4 0 0,-1 0 0 0 0,0 0 0 0 0,0 1-1 0 0,0 0 1 0 0,-1 0 0 0 0,0 1 0 0 0,-1 0 0 0 0,1 1 0 0 0,-1 0-1 0 0,-20-7 1 0 0,-4 3-6 0 0,0 1 0 0 0,-1 2 0 0 0,0 1 0 0 0,0 2 0 0 0,-1 1 0 0 0,-37 4 0 0 0,54-1-4 0 0,0 1 0 0 0,1 1-1 0 0,-1 1 1 0 0,1 1 0 0 0,0 0 0 0 0,0 2-1 0 0,0 0 1 0 0,1 0 0 0 0,0 2 0 0 0,1 0-1 0 0,0 1 1 0 0,0 1 0 0 0,1 0-1 0 0,-23 23 1 0 0,33-29 0 0 0,0 0 1 0 0,1 1-1 0 0,-1 0 0 0 0,1 0 0 0 0,1 0 1 0 0,-1 0-1 0 0,1 0 0 0 0,0 1 0 0 0,1 0 1 0 0,-1-1-1 0 0,1 1 0 0 0,1 0 0 0 0,-1 0 1 0 0,1 0-1 0 0,0 0 0 0 0,1 9 0 0 0,0-10 1 0 0,0-1 1 0 0,1 0-1 0 0,0 0 0 0 0,0 1 0 0 0,0-1 1 0 0,0 0-1 0 0,1 0 0 0 0,0 0 0 0 0,0-1 0 0 0,1 1 1 0 0,-1 0-1 0 0,1-1 0 0 0,0 1 0 0 0,0-1 0 0 0,0 0 1 0 0,1 0-1 0 0,-1 0 0 0 0,1-1 0 0 0,0 1 1 0 0,0-1-1 0 0,1 0 0 0 0,7 5 0 0 0,7 1 3 0 0,1-1 0 0 0,0 0 0 0 0,0-1 0 0 0,0-1 0 0 0,24 3 0 0 0,108 11 0 0 0,-148-20 0 0 0,58 5 11 0 0,1-3 0 0 0,-1-3-1 0 0,0-2 1 0 0,0-3 0 0 0,116-27-1 0 0,-164 29-5 0 0,0 0 0 0 0,-1-1 0 0 0,1 0 0 0 0,-1-1 0 0 0,13-8 0 0 0,-23 12-3 0 0,0 0 0 0 0,0 0 0 0 0,0-1 1 0 0,0 1-1 0 0,0-1 0 0 0,-1 0 0 0 0,1 0 0 0 0,-1 0 1 0 0,1 0-1 0 0,2-5 0 0 0,-4 6-1 0 0,-1 0 0 0 0,1-1 0 0 0,0 1 0 0 0,-1 0 0 0 0,1 0 0 0 0,-1-1 0 0 0,0 1 0 0 0,0 0 1 0 0,0 0-1 0 0,0-1 0 0 0,0 1 0 0 0,0 0 0 0 0,-1-1 0 0 0,1 1 0 0 0,-1 0 0 0 0,1 0 0 0 0,-1-1 0 0 0,0 1 0 0 0,-1-2 0 0 0,-1-1 3 0 0,0 0 1 0 0,-1 0-1 0 0,1 0 1 0 0,-1 0-1 0 0,0 1 1 0 0,-1 0-1 0 0,1 0 0 0 0,-1 0 1 0 0,0 0-1 0 0,0 1 1 0 0,0-1-1 0 0,0 1 1 0 0,0 1-1 0 0,-7-3 1 0 0,-11-4 11 0 0,1 1 1 0 0,-27-5 0 0 0,-18 0-27 0 0,1 2-1 0 0,-1 3 0 0 0,-1 4 1 0 0,1 2-1 0 0,-108 11 0 0 0,134-4 13 0 0,-76 18-1 0 0,97-18-3 0 0,0 2-1 0 0,0 0 1 0 0,1 2 0 0 0,-1 0 0 0 0,-27 18 0 0 0,42-23-4 0 0,0 0 0 0 0,-1 0 1 0 0,2 0-1 0 0,-1 1 1 0 0,0 0-1 0 0,1 0 1 0 0,0 0-1 0 0,0 1 1 0 0,1-1-1 0 0,-1 1 0 0 0,-4 11 1 0 0,7-14 3 0 0,0 0 0 0 0,0 0 0 0 0,1 0 0 0 0,-1 0 1 0 0,1 0-1 0 0,-1 1 0 0 0,1-1 0 0 0,0 0 0 0 0,0 0 0 0 0,1 0 0 0 0,-1 0 0 0 0,0 0 0 0 0,1 0 1 0 0,0 1-1 0 0,0-1 0 0 0,0 0 0 0 0,0-1 0 0 0,0 1 0 0 0,1 0 0 0 0,-1 0 0 0 0,1-1 1 0 0,0 1-1 0 0,0 0 0 0 0,0-1 0 0 0,0 0 0 0 0,4 5 0 0 0,2-1-1 0 0,1 0 0 0 0,-1 0 0 0 0,1-1 0 0 0,0 0 0 0 0,0-1 0 0 0,0 0 0 0 0,1 0 0 0 0,16 4 0 0 0,9 0-14 0 0,39 3-1 0 0,-48-7 16 0 0,60 7 18 0 0,131 2 0 0 0,-181-14-11 0 0,0-1-1 0 0,-1-1 1 0 0,0-3 0 0 0,0 0-1 0 0,0-2 1 0 0,51-20-1 0 0,-79 26 2 0 0,-1-1-1 0 0,0 0 0 0 0,0-1 0 0 0,0 1 1 0 0,0-1-1 0 0,-1 0 0 0 0,0 0 1 0 0,1-1-1 0 0,7-8 0 0 0,-12 10-2 0 0,1 1-1 0 0,0 0 1 0 0,-1-1-1 0 0,0 1 1 0 0,0-1-1 0 0,0 1 1 0 0,0-1 0 0 0,0 1-1 0 0,0-1 1 0 0,-1 0-1 0 0,1 1 1 0 0,-1-1-1 0 0,1 0 1 0 0,-1 0-1 0 0,0 1 1 0 0,0-1-1 0 0,-1 0 1 0 0,1 0-1 0 0,0 1 1 0 0,-1-1-1 0 0,0 0 1 0 0,0 1 0 0 0,0-1-1 0 0,0 1 1 0 0,0-1-1 0 0,0 1 1 0 0,-2-3-1 0 0,-2-3-1 0 0,-1 1 0 0 0,1 0 0 0 0,-2 0 0 0 0,1 1 0 0 0,-1-1 0 0 0,0 1 0 0 0,0 1 0 0 0,0-1 0 0 0,-1 1 0 0 0,0 1 0 0 0,0-1 0 0 0,0 1 0 0 0,-1 1 0 0 0,-17-6 0 0 0,-8 0-2 0 0,-1 1 0 0 0,-51-4 0 0 0,-145-4 1 0 0,199 16 0 0 0,0 2 0 0 0,0 1 0 0 0,1 1 0 0 0,-1 2 0 0 0,-37 12 0 0 0,60-15-4 0 0,0 0-1 0 0,-1 1 1 0 0,2 1-1 0 0,-1-1 0 0 0,0 1 1 0 0,-13 11-1 0 0,20-15 4 0 0,1 1 1 0 0,0-1-1 0 0,-1 0 0 0 0,1 0 0 0 0,0 1 1 0 0,-1-1-1 0 0,1 1 0 0 0,0-1 1 0 0,0 1-1 0 0,0 0 0 0 0,1-1 0 0 0,-1 1 1 0 0,0 0-1 0 0,1-1 0 0 0,-1 1 0 0 0,1 0 1 0 0,-1 0-1 0 0,1 0 0 0 0,0 0 0 0 0,0-1 1 0 0,0 1-1 0 0,0 0 0 0 0,0 0 0 0 0,0 0 1 0 0,0 0-1 0 0,0 0 0 0 0,1-1 0 0 0,-1 1 1 0 0,1 0-1 0 0,0 0 0 0 0,-1-1 0 0 0,1 1 1 0 0,0 0-1 0 0,0-1 0 0 0,0 1 0 0 0,0-1 1 0 0,0 1-1 0 0,1-1 0 0 0,-1 1 0 0 0,0-1 1 0 0,1 0-1 0 0,2 2 0 0 0,3 3 1 0 0,0-1 0 0 0,0 1 0 0 0,1-2 0 0 0,0 1 0 0 0,0-1 0 0 0,0 0 0 0 0,0-1 0 0 0,15 5 0 0 0,9-1 0 0 0,34 5 0 0 0,-40-8 0 0 0,26 4-8 0 0,1-3 0 0 0,-1-1 0 0 0,104-9 0 0 0,-118 1 4 0 0,-1-1-1 0 0,1-3 1 0 0,-1-1-1 0 0,0-2 0 0 0,-1-1 1 0 0,41-20-1 0 0,-66 26 11 0 0,0 0 0 0 0,-1 0 0 0 0,0-1-1 0 0,0-1 1 0 0,-1 1 0 0 0,0-2 0 0 0,0 1 0 0 0,-1-1 0 0 0,0-1-1 0 0,11-16 1 0 0,-16 21-3 0 0,0 1-1 0 0,-1-1 0 0 0,1 1 0 0 0,-1-1 1 0 0,0 0-1 0 0,-1 0 0 0 0,1 0 0 0 0,-1 0 1 0 0,0 0-1 0 0,0-1 0 0 0,-1 1 1 0 0,0 0-1 0 0,0 0 0 0 0,0 0 0 0 0,0-1 1 0 0,-1 1-1 0 0,0 0 0 0 0,0 0 1 0 0,0 0-1 0 0,0 0 0 0 0,-1 0 0 0 0,0 0 1 0 0,0 0-1 0 0,-1 1 0 0 0,1-1 1 0 0,-1 1-1 0 0,-4-7 0 0 0,-4 0 1 0 0,1 0 0 0 0,-2 0-1 0 0,1 1 1 0 0,-1 1 0 0 0,-1 0-1 0 0,0 0 1 0 0,0 1 0 0 0,-1 1-1 0 0,0 0 1 0 0,0 1 0 0 0,-19-6-1 0 0,3 4 5 0 0,0 0-1 0 0,-1 2 0 0 0,0 1 1 0 0,-49-2-1 0 0,37 7-22 0 0,1 1-1 0 0,-1 2 0 0 0,1 2 1 0 0,0 1-1 0 0,-57 18 0 0 0,74-17 8 0 0,1 2 0 0 0,0 0 0 0 0,0 2 0 0 0,1 1 0 0 0,1 1 0 0 0,0 0 0 0 0,0 2-1 0 0,2 1 1 0 0,0 0 0 0 0,-19 21 0 0 0,34-32 7 0 0,0 1 0 0 0,0 0 0 0 0,1 0 0 0 0,0 0 0 0 0,0 0 0 0 0,1 1 0 0 0,-1-1 0 0 0,1 1 0 0 0,1 0 0 0 0,-1 0 0 0 0,1 0 0 0 0,1 1 0 0 0,-1-1 0 0 0,1 0 0 0 0,0 8 0 0 0,1-10 1 0 0,1 1-1 0 0,-1-1 1 0 0,1 0-1 0 0,0 0 1 0 0,0 0-1 0 0,1 0 1 0 0,-1 0 0 0 0,1 0-1 0 0,1 0 1 0 0,-1 0-1 0 0,0-1 1 0 0,1 1-1 0 0,0-1 1 0 0,0 1-1 0 0,0-1 1 0 0,1 0-1 0 0,0 0 1 0 0,-1-1 0 0 0,1 1-1 0 0,0-1 1 0 0,9 5-1 0 0,-3-2 2 0 0,2 0 0 0 0,-1-1 0 0 0,0 0 0 0 0,1-1 0 0 0,0 0 0 0 0,19 3 0 0 0,76 7 0 0 0,-85-13 0 0 0,39 4 7 0 0,1-3 0 0 0,0-3 1 0 0,0-2-1 0 0,-1-4 0 0 0,1-1 0 0 0,-2-4 0 0 0,0-2 0 0 0,83-31 0 0 0,-140 44-7 0 0,11-5 11 0 0,0 0 0 0 0,19-11 0 0 0,-30 15-9 0 0,0 1 0 0 0,0-1-1 0 0,0 0 1 0 0,-1 0 0 0 0,1 0 0 0 0,-1-1-1 0 0,0 1 1 0 0,1-1 0 0 0,-1 1-1 0 0,0-1 1 0 0,0 0 0 0 0,-1 0 0 0 0,1 0-1 0 0,0 0 1 0 0,-1 0 0 0 0,0 0-1 0 0,2-5 1 0 0,-4 6-2 0 0,1 1 0 0 0,0-1 0 0 0,0 0 0 0 0,0 1 0 0 0,-1-1 0 0 0,1 1 0 0 0,-1-1 0 0 0,1 1 0 0 0,-1-1 0 0 0,0 1 0 0 0,0-1 0 0 0,0 1 0 0 0,1-1 0 0 0,-1 1 0 0 0,0 0 0 0 0,-1 0 0 0 0,1 0 0 0 0,0-1 0 0 0,0 1 0 0 0,0 0 0 0 0,-1 0 0 0 0,1 0 0 0 0,-1 1 0 0 0,1-1 0 0 0,0 0 0 0 0,-1 1 0 0 0,-3-2 0 0 0,-4-2 0 0 0,0 1 0 0 0,0 0 0 0 0,-13-2 0 0 0,-8 0 0 0 0,-1 1 0 0 0,-43 1 0 0 0,-62 8 0 0 0,131-5 0 0 0,-53 4 1 0 0,0 3 0 0 0,-86 20 0 0 0,113-18-3 0 0,1 0 0 0 0,0 2 0 0 0,0 2 0 0 0,1 0 0 0 0,0 2 0 0 0,-31 22 1 0 0,55-34-3 0 0,1 1 0 0 0,-1-1 0 0 0,1 1 0 0 0,0 1 0 0 0,0-1 0 0 0,0 1 0 0 0,1-1 0 0 0,-1 1 0 0 0,1 0 1 0 0,0 0-1 0 0,1 1 0 0 0,-1-1 0 0 0,-1 6 0 0 0,3-8 2 0 0,0 0-1 0 0,1 0 1 0 0,-1 0-1 0 0,1 1 1 0 0,0-1 0 0 0,0 0-1 0 0,0 0 1 0 0,0 0-1 0 0,0 1 1 0 0,1-1-1 0 0,-1 0 1 0 0,1 0 0 0 0,0 0-1 0 0,0 0 1 0 0,0 0-1 0 0,0 0 1 0 0,1 0 0 0 0,-1 0-1 0 0,1-1 1 0 0,0 1-1 0 0,0 0 1 0 0,0-1-1 0 0,0 1 1 0 0,0-1 0 0 0,4 3-1 0 0,5 4 3 0 0,1-1 0 0 0,0 0 0 0 0,1 0 0 0 0,0-2 0 0 0,0 1 0 0 0,0-2 0 0 0,1 0 0 0 0,0 0 0 0 0,28 5 0 0 0,-1-4 0 0 0,1-1 0 0 0,48-1 0 0 0,-27-5 16 0 0,-1-3 0 0 0,1-2 0 0 0,115-29 0 0 0,-168 33 44 0 0,24-8 128 0 0,-32 10-317 0 0,0-1 1 0 0,0 0-1 0 0,1 0 0 0 0,-1 0 0 0 0,0 0 1 0 0,0-1-1 0 0,0 1 0 0 0,0 0 0 0 0,-1-1 0 0 0,1 1 1 0 0,2-4-1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2:55.79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5 215 4607 0 0,'0'-1'-1'0'0,"0"0"180"0"0,-1-1 1 0 0,0 0-1 0 0,0 1 0 0 0,1-1 0 0 0,0 0 0 0 0,-1 0 1 0 0,1 0-1 0 0,0 1 0 0 0,0-1 0 0 0,-1 0 0 0 0,1 0 0 0 0,1-2 1 0 0,0 3-106 0 0,0 1 1 0 0,-1-1 0 0 0,1 0-1 0 0,0 0 1 0 0,0 1 0 0 0,0-1-1 0 0,0 1 1 0 0,1-1 0 0 0,-1 1-1 0 0,0-1 1 0 0,0 1-1 0 0,0 0 1 0 0,0-1 0 0 0,0 1-1 0 0,1 0 1 0 0,-1 0 0 0 0,0 0-1 0 0,0 0 1 0 0,0 0 0 0 0,2 0-1 0 0,286 4 2539 0 0,-99 2-1871 0 0,-9-8-392 0 0,149 3 1436 0 0,-206 3-950 0 0,331 11 569 0 0,-110-31-1314 0 0,-136 2-58 0 0,92 21 713 0 0,-34 1-124 0 0,-240-8-620 0 0,394-3 124 0 0,-421 3-126 0 0,118 0 84 0 0,-99-1-67 0 0,0-2 0 0 0,0 1 0 0 0,0-2-1 0 0,20-6 1 0 0,-20 4-17 0 0,-10 3 0 0 0,0 0 0 0 0,0 0 0 0 0,-1 0 0 0 0,1-1 0 0 0,-1 0 0 0 0,8-6 0 0 0,-16 9 7 0 0,1 1-1 0 0,-1 0 1 0 0,0 0-1 0 0,0 0 1 0 0,0 0 0 0 0,0 0-1 0 0,0 0 1 0 0,0 0-1 0 0,0 0 1 0 0,0 0-1 0 0,0 0 1 0 0,1 0 0 0 0,-1 0-1 0 0,0 0 1 0 0,0-1-1 0 0,0 1 1 0 0,0 0-1 0 0,0 0 1 0 0,0 0-1 0 0,0 0 1 0 0,0 0 0 0 0,0 0-1 0 0,0 0 1 0 0,0 0-1 0 0,0-1 1 0 0,0 1-1 0 0,0 0 1 0 0,0 0 0 0 0,0 0-1 0 0,0 0 1 0 0,0 0-1 0 0,0 0 1 0 0,0 0-1 0 0,0-1 1 0 0,0 1-1 0 0,0 0 1 0 0,0 0 0 0 0,0 0-1 0 0,0 0 1 0 0,0 0-1 0 0,0 0 1 0 0,0 0-1 0 0,0 0 1 0 0,-1 0 0 0 0,1-1-1 0 0,-7-2 123 0 0,-14-1-119 0 0,16 3-3 0 0,-144-24-244 0 0,-189-7 0 0 0,231 25 166 0 0,-489-9-354 0 0,-1 34 455 0 0,114-2 374 0 0,268-6 1027 0 0,-116 0-1166 0 0,329-10-265 0 0,-25-2 0 0 0,25 2 0 0 0,1 0 0 0 0,0 0 0 0 0,0-1 0 0 0,0 1 0 0 0,0 0 0 0 0,0 0 0 0 0,0-1 0 0 0,0 1 0 0 0,0-1 0 0 0,0 1 0 0 0,0-1 0 0 0,0 1 0 0 0,0-1 0 0 0,0 1 0 0 0,0-1 0 0 0,1 0 0 0 0,-1 1 0 0 0,0-1 0 0 0,-1-1 0 0 0,2 1 0 0 0,0 1 0 0 0,0-1 1 0 0,1 1-1 0 0,-1-1 0 0 0,0 0 0 0 0,0 1 0 0 0,0-1 0 0 0,0 1 0 0 0,0-1 0 0 0,1 1 0 0 0,-1-1 0 0 0,0 1 1 0 0,1-1-1 0 0,-1 1 0 0 0,0-1 0 0 0,1 1 0 0 0,-1-1 0 0 0,0 1 0 0 0,1-1 0 0 0,-1 1 0 0 0,1 0 1 0 0,-1-1-1 0 0,1 1 0 0 0,-1 0 0 0 0,1-1 0 0 0,-1 1 0 0 0,1 0 0 0 0,0 0 0 0 0,19-9-26 0 0,-17 7-5 0 0,27-7-235 0 0,1 0 0 0 0,-1 2 1 0 0,1 2-1 0 0,46-3 1 0 0,-62 6 247 0 0,441-18 60 0 0,3 30 26 0 0,-175-2-50 0 0,556 24-18 0 0,-745-22 0 0 0,-343-17 54 0 0,39 0 10 0 0,-368-7-123 0 0,104 1-93 0 0,-685 5 69 0 0,1118 11-361 0 0,30-2-16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2:58.55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92 252 2759 0 0,'-32'-9'971'0'0,"26"8"-799"0"0,0-1-1 0 0,1 1 1 0 0,-1-1 0 0 0,0 0-1 0 0,1-1 1 0 0,-1 1 0 0 0,-9-7-1 0 0,15 8-140 0 0,0 1 0 0 0,-1 0 0 0 0,1 0 0 0 0,0 0 0 0 0,-1-1 0 0 0,1 1-1 0 0,0 0 1 0 0,0 0 0 0 0,-1-1 0 0 0,1 1 0 0 0,0 0 0 0 0,0-1 0 0 0,-1 1-1 0 0,1 0 1 0 0,0-1 0 0 0,0 1 0 0 0,0 0 0 0 0,0-1 0 0 0,0 1 0 0 0,-1-1 0 0 0,1 1-1 0 0,0 0 1 0 0,0-1 0 0 0,0 1 0 0 0,0-1 0 0 0,0 1 0 0 0,0 0 0 0 0,0-1-1 0 0,0 1 1 0 0,0-1 0 0 0,1 0 0 0 0,10-7 1010 0 0,18 1 578 0 0,160 18 1343 0 0,37-1-2340 0 0,228-32 1056 0 0,-322 16-1571 0 0,289-5 260 0 0,-70-4-106 0 0,-234 7-176 0 0,-98 7 23 0 0,-7 1-27 0 0,0 0 1 0 0,-1-2 0 0 0,1 1 0 0 0,-1-1-1 0 0,13-4 1 0 0,-64 10 608 0 0,11-1-493 0 0,-178 16 42 0 0,35-4-646 0 0,-83 7-139 0 0,4 0-1 0 0,-475 20-290 0 0,553-37 884 0 0,83-1 131 0 0,721-23 1449 0 0,-379 9-1337 0 0,212-16 260 0 0,-405 22-361 0 0,84-7 566 0 0,204-7 471 0 0,-347 18-1224 0 0,14 0 11 0 0,0 0 0 0 0,0-1 0 0 0,15-3-1 0 0,-62-2 312 0 0,-304-2-419 0 0,-84-4-1071 0 0,205 3 823 0 0,-109-10-153 0 0,310 17 496 0 0,-453-70-117 0 0,372 58-18 0 0,35 7 862 0 0,33 0-1566 0 0,27 7 798 0 0,0 0 1 0 0,1 0-1 0 0,-1-1 1 0 0,0 1-1 0 0,0-1 1 0 0,0 1 0 0 0,0-1-1 0 0,0 1 1 0 0,0-1-1 0 0,1 1 1 0 0,-1-1-1 0 0,0 0 1 0 0,0 1-1 0 0,1-1 1 0 0,-1 0 0 0 0,0 0-1 0 0,1 1 1 0 0,-1-1-1 0 0,1 0 1 0 0,-1 0-1 0 0,1 0 1 0 0,-1 0 0 0 0,1 0-1 0 0,0 0 1 0 0,-1-1-1 0 0,1 2 45 0 0,1-1 0 0 0,-1 1 0 0 0,0-1 0 0 0,1 0 0 0 0,-1 1 0 0 0,0-1 0 0 0,1 1-1 0 0,-1 0 1 0 0,0-1 0 0 0,1 1 0 0 0,-1-1 0 0 0,1 1 0 0 0,-1 0 0 0 0,1-1 0 0 0,-1 1 0 0 0,1 0 0 0 0,-1-1-1 0 0,1 1 1 0 0,-1 0 0 0 0,1 0 0 0 0,0 0 0 0 0,-1-1 0 0 0,1 1 0 0 0,-1 0 0 0 0,1 0 0 0 0,-1 0 0 0 0,1 0-1 0 0,0 0 1 0 0,0 0 0 0 0,22-1 180 0 0,-19 2-157 0 0,615 7 1161 0 0,-557-5-1152 0 0,290 2 215 0 0,-129 1-51 0 0,-83 0-91 0 0,-10-14-19 0 0,-17 0-55 0 0,-95 8-7 0 0,0 1 0 0 0,0 1 1 0 0,0 0-1 0 0,22 6 1 0 0,63 23 78 0 0,-95-29-103 0 0,0 1 0 0 0,-1 0 0 0 0,12 5 1 0 0,-16-7-9 0 0,-1 0-1 0 0,0 0 1 0 0,0 0 0 0 0,0 1 0 0 0,0-1 0 0 0,0 1 0 0 0,-1-1 0 0 0,1 1-1 0 0,0-1 1 0 0,-1 1 0 0 0,1 0 0 0 0,-1 0 0 0 0,1 0 0 0 0,-1 0 0 0 0,0 0-1 0 0,2 3 1 0 0,-3-4 4 0 0,0 0 0 0 0,-1-1 0 0 0,1 1 0 0 0,0-1 0 0 0,0 1 0 0 0,-1-1 0 0 0,1 1 0 0 0,0 0 0 0 0,-1-1 0 0 0,1 1 0 0 0,0-1 0 0 0,-1 0 0 0 0,1 1 0 0 0,-1-1 0 0 0,1 1 0 0 0,-1-1 0 0 0,1 0 0 0 0,-1 1 0 0 0,1-1 0 0 0,-1 0 0 0 0,1 1 0 0 0,-1-1 0 0 0,1 0 0 0 0,-1 0 0 0 0,-1 1 0 0 0,-17 5 0 0 0,18-6 0 0 0,-35 8-153 0 0,-63 6 1 0 0,17-3-168 0 0,-24 8-67 0 0,-139 45-1 0 0,238-62 388 0 0,-39 15 0 0 0,44-16 0 0 0,-1 1 0 0 0,1-1 0 0 0,-1 0 0 0 0,1 1 0 0 0,0-1 0 0 0,-1 1 0 0 0,1 0 0 0 0,0 0 0 0 0,0 0 0 0 0,0 0 0 0 0,0 0 0 0 0,1 0 0 0 0,-4 5 0 0 0,5-6 3 0 0,-1 0 0 0 0,1 0 0 0 0,0 0 0 0 0,0-1 0 0 0,-1 1 0 0 0,1 0 0 0 0,0 0-1 0 0,0 0 1 0 0,0 0 0 0 0,0 0 0 0 0,0 0 0 0 0,0 0 0 0 0,0-1 0 0 0,1 1 0 0 0,-1 0 0 0 0,0 0 0 0 0,0 0-1 0 0,1 0 1 0 0,-1-1 0 0 0,0 1 0 0 0,1 0 0 0 0,0 1 0 0 0,1 0 2 0 0,-1-1 1 0 0,1 1-1 0 0,0-1 0 0 0,-1 1 0 0 0,1-1 1 0 0,0 0-1 0 0,0 1 0 0 0,0-1 0 0 0,2 1 1 0 0,6 1 64 0 0,0 0 0 0 0,-1 0 1 0 0,12 2-1 0 0,-18-5-35 0 0,27 5 182 0 0,0-2-1 0 0,0-1 1 0 0,0-2-1 0 0,34-2 1 0 0,122-23-12 0 0,-136 17-182 0 0,12-2-254 0 0,40-5-875 0 0,-34 7-2370 0 0,-43 7-1730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3:00.59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43 162 8751 0 0,'-3'-1'114'0'0,"0"0"-1"0"0,0 1 0 0 0,0-1 1 0 0,0 1-1 0 0,-1 0 0 0 0,1-1 1 0 0,0 1-1 0 0,0 1 0 0 0,0-1 1 0 0,-1 0-1 0 0,-3 2 0 0 0,27 5-193 0 0,136 1 1008 0 0,-68-6-360 0 0,189 3 471 0 0,-38-3-766 0 0,84-5-286 0 0,-99-2 202 0 0,-13 2 153 0 0,125 2 476 0 0,-132 5-135 0 0,97 4 490 0 0,161-4-547 0 0,-334-6-556 0 0,60-4-31 0 0,155 2 58 0 0,-111 11 494 0 0,50 1-56 0 0,-160-7-504 0 0,192-22 1 0 0,-164 7-29 0 0,-13 10 477 0 0,-131 3-466 0 0,-9-1 20 0 0,-10-1 46 0 0,-235-20 238 0 0,-100-6-504 0 0,217 19 143 0 0,-126-2-38 0 0,-175 10 81 0 0,279 0 0 0 0,-62-4 0 0 0,-197-16-10 0 0,222 13-37 0 0,-129-1-24 0 0,-197 17 71 0 0,205-16 0 0 0,88 0 0 0 0,73 3 0 0 0,72 1 0 0 0,-152 11 0 0 0,122 7 18 0 0,-99 11 28 0 0,178-22-46 0 0,1 1 0 0 0,-1 1 0 0 0,1 1 0 0 0,-41 14 0 0 0,69-19 1 0 0,0 0-1 0 0,0 0 0 0 0,0 0 1 0 0,0 0-1 0 0,0 0 1 0 0,0 0-1 0 0,0 0 0 0 0,-1 0 1 0 0,1 0-1 0 0,0 0 0 0 0,0 0 1 0 0,0 0-1 0 0,0 0 1 0 0,0 0-1 0 0,0 0 0 0 0,0 0 1 0 0,0 0-1 0 0,0 0 1 0 0,-1 0-1 0 0,1 0 0 0 0,0 0 1 0 0,0 0-1 0 0,0 0 0 0 0,0 0 1 0 0,0 0-1 0 0,0 0 1 0 0,0 1-1 0 0,0-1 0 0 0,0 0 1 0 0,0 0-1 0 0,0 0 1 0 0,0 0-1 0 0,0 0 0 0 0,0 0 1 0 0,0 0-1 0 0,0 0 0 0 0,0 0 1 0 0,0 0-1 0 0,0 1 1 0 0,-1-1-1 0 0,1 0 0 0 0,0 0 1 0 0,0 0-1 0 0,0 0 1 0 0,1 0-1 0 0,-1 0 0 0 0,0 0 1 0 0,0 0-1 0 0,0 0 0 0 0,0 1 1 0 0,0-1-1 0 0,0 0 1 0 0,0 0-1 0 0,0 0 0 0 0,0 0 1 0 0,0 0-1 0 0,0 0 1 0 0,0 0-1 0 0,0 0 0 0 0,0 0 1 0 0,9 4 55 0 0,17 0 76 0 0,-22-4-112 0 0,133 21 607 0 0,116 13-342 0 0,416 2-167 0 0,-297-17-9 0 0,-144-7-26 0 0,294 20-73 0 0,-375-24 0 0 0,263 10 55 0 0,56-12 151 0 0,-190-3-219 0 0,-129-1 3 0 0,535-3 0 0 0,-545-2 0 0 0,78-4-10 0 0,-199 2-58 0 0,-15 2 14 0 0,-10 0-43 0 0,-25 1-354 0 0,-42 4 1 0 0,16-1 262 0 0,-518-20-551 0 0,256 4 500 0 0,229 11 215 0 0,-459-12-144 0 0,374 12 152 0 0,-124-1-49 0 0,148 4-34 0 0,-234 4-151 0 0,-184 26 110 0 0,480-24 134 0 0,-216 17-516 0 0,104-1-3384 0 0,162-16-882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3:03.09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703 292 1375 0 0,'19'-23'428'0'0,"-15"20"-296"0"0,-1-1 0 0 0,1 1 0 0 0,-1-1 0 0 0,0 0 0 0 0,0 0 0 0 0,3-7 0 0 0,-6 10-96 0 0,0 0 0 0 0,1 0 0 0 0,-1 0 0 0 0,0 0 0 0 0,0 0-1 0 0,0 0 1 0 0,0 0 0 0 0,0 0 0 0 0,0 0 0 0 0,-1 0 0 0 0,1 0-1 0 0,0 0 1 0 0,0 0 0 0 0,-1 1 0 0 0,1-1 0 0 0,-1 0 0 0 0,1 0-1 0 0,0 0 1 0 0,-1 0 0 0 0,0 0 0 0 0,1 1 0 0 0,-1-1 0 0 0,1 0-1 0 0,-1 1 1 0 0,0-1 0 0 0,0 0 0 0 0,1 1 0 0 0,-1-1 0 0 0,0 1-1 0 0,0-1 1 0 0,-1 0 0 0 0,-3-1 180 0 0,1-1 0 0 0,0 1-1 0 0,-1 0 1 0 0,-8-2 0 0 0,3 2 52 0 0,0 1 0 0 0,1 0 1 0 0,-1 0-1 0 0,0 1 0 0 0,1 1 0 0 0,-1-1 1 0 0,0 2-1 0 0,-12 2 0 0 0,-77 26 1110 0 0,82-24-1276 0 0,-4 1 90 0 0,-1 2 0 0 0,-20 11-1 0 0,36-16-177 0 0,0-1 0 0 0,0 1 0 0 0,1 0 0 0 0,-1 0 0 0 0,1 0-1 0 0,0 1 1 0 0,0 0 0 0 0,0 0 0 0 0,1 0 0 0 0,0 1 0 0 0,-5 7 0 0 0,8-11-15 0 0,0 1-1 0 0,0-1 1 0 0,0 0 0 0 0,0 1 0 0 0,0 0 0 0 0,1-1 0 0 0,-1 1 0 0 0,1 0 0 0 0,0-1 0 0 0,-1 1 0 0 0,1 0 0 0 0,0-1-1 0 0,1 1 1 0 0,-1-1 0 0 0,0 1 0 0 0,1 0 0 0 0,1 3 0 0 0,-1-3 32 0 0,1 1 1 0 0,0 0-1 0 0,0-1 1 0 0,1 1-1 0 0,-1-1 1 0 0,1 0-1 0 0,-1 0 0 0 0,1 0 1 0 0,0 0-1 0 0,4 3 1 0 0,5 2 185 0 0,0 0 1 0 0,0-1 0 0 0,0 0-1 0 0,1-1 1 0 0,19 6 0 0 0,-4-3 19 0 0,0-1 0 0 0,0-2 0 0 0,47 5 0 0 0,88-6-11 0 0,-128-7-185 0 0,0 0 0 0 0,35-9 0 0 0,-52 8-20 0 0,0-2 0 0 0,-1 0 0 0 0,0-1-1 0 0,0 0 1 0 0,28-16 0 0 0,-40 19-15 0 0,0-1-1 0 0,0 1 0 0 0,0-1 1 0 0,-1 0-1 0 0,1 0 0 0 0,-1-1 1 0 0,0 1-1 0 0,0-1 0 0 0,-1 0 1 0 0,1 0-1 0 0,-1 0 0 0 0,4-10 1 0 0,-6 11 0 0 0,1 1 1 0 0,-1-1 0 0 0,0 1-1 0 0,-1-1 1 0 0,1 0 0 0 0,-1 1 0 0 0,1-1-1 0 0,-1 0 1 0 0,0 1 0 0 0,-1-1 0 0 0,1 0-1 0 0,-1 0 1 0 0,1 1 0 0 0,-1-1 0 0 0,0 1-1 0 0,-1-1 1 0 0,1 1 0 0 0,0-1-1 0 0,-1 1 1 0 0,0 0 0 0 0,-4-6 0 0 0,-1 1 135 0 0,0 0 1 0 0,-1 0 0 0 0,0 1 0 0 0,0 0 0 0 0,0 1 0 0 0,-1 0 0 0 0,0 0-1 0 0,0 1 1 0 0,-1 0 0 0 0,0 1 0 0 0,-11-4 0 0 0,-7-2 217 0 0,0 2-1 0 0,-53-7 1 0 0,33 9-193 0 0,0 3 0 0 0,-53 3 0 0 0,-96 16-131 0 0,173-14-28 0 0,0 2 0 0 0,0 1 0 0 0,0 1 0 0 0,0 0-1 0 0,-32 16 1 0 0,48-19-7 0 0,0 1 0 0 0,0 0 0 0 0,1 1 0 0 0,-1-1 0 0 0,1 1 0 0 0,0 1 0 0 0,1 0-1 0 0,-1 0 1 0 0,1 0 0 0 0,0 0 0 0 0,1 1 0 0 0,0 0 0 0 0,0 0 0 0 0,0 1 0 0 0,1-1 0 0 0,0 1-1 0 0,0 0 1 0 0,-4 15 0 0 0,7-20-1 0 0,0 1 0 0 0,1-1 0 0 0,-1 0 0 0 0,1 1 0 0 0,0-1-1 0 0,0 0 1 0 0,0 1 0 0 0,0-1 0 0 0,0 1 0 0 0,1-1 0 0 0,0 0 0 0 0,-1 1 0 0 0,1-1-1 0 0,0 0 1 0 0,1 0 0 0 0,-1 0 0 0 0,1 0 0 0 0,-1 0 0 0 0,1 0 0 0 0,0 0 0 0 0,0 0-1 0 0,0-1 1 0 0,3 4 0 0 0,1-1 4 0 0,0-1 0 0 0,0 0 0 0 0,0 0-1 0 0,0 0 1 0 0,1-1 0 0 0,-1 1 0 0 0,1-2-1 0 0,0 1 1 0 0,12 2 0 0 0,3 0 185 0 0,0-1 0 0 0,0-2-1 0 0,0 0 1 0 0,0-1 0 0 0,35-3 0 0 0,-15-3-129 0 0,80-20 0 0 0,-106 21-66 0 0,0-1-1 0 0,-1-1 1 0 0,0 0 0 0 0,0-1-1 0 0,0 0 1 0 0,-1-2 0 0 0,0 1-1 0 0,-1-2 1 0 0,24-21-1 0 0,-31 26 75 0 0,-1-1-1 0 0,0 0 0 0 0,0-1 1 0 0,0 1-1 0 0,-1-1 0 0 0,1 0 1 0 0,-2 0-1 0 0,1 0 0 0 0,-1-1 1 0 0,0 1-1 0 0,-1-1 0 0 0,0 0 1 0 0,0 1-1 0 0,0-1 0 0 0,-1 0 1 0 0,0 0-1 0 0,-1 0 0 0 0,0 0 1 0 0,0-1-1 0 0,-1 1 0 0 0,-3-15 1 0 0,3 15-30 0 0,-2 1 1 0 0,1-1 0 0 0,-1 1 0 0 0,0 0 0 0 0,-1 0-1 0 0,0 0 1 0 0,0 0 0 0 0,0 1 0 0 0,-1 0 0 0 0,-8-10 0 0 0,4 7-174 0 0,0 2 1 0 0,-1-1-1 0 0,1 1 1 0 0,-2 0 0 0 0,1 1-1 0 0,-15-7 1 0 0,0 3 2 0 0,0 1 1 0 0,-1 1-1 0 0,-1 1 1 0 0,1 1-1 0 0,-40-3 1 0 0,38 6 133 0 0,-1 2 0 0 0,1 1-1 0 0,-1 1 1 0 0,1 1 0 0 0,-1 2 0 0 0,1 1 0 0 0,-35 11-1 0 0,49-12-1 0 0,-1 1 0 0 0,1 1 0 0 0,0 0 0 0 0,1 1 0 0 0,0 0 0 0 0,0 1 0 0 0,1 1 0 0 0,-1 0 0 0 0,2 1 0 0 0,-1 0 0 0 0,2 0 0 0 0,-1 1-1 0 0,2 1 1 0 0,-1 0 0 0 0,-10 18 0 0 0,17-26 0 0 0,1 1 0 0 0,0 0 0 0 0,0 0 0 0 0,0 0 0 0 0,0 0 0 0 0,1 0 0 0 0,0 0 0 0 0,0 0 0 0 0,0 0 0 0 0,1 1 0 0 0,-1-1 0 0 0,1 0 0 0 0,0 1 0 0 0,1-1 0 0 0,0 0 0 0 0,1 8 0 0 0,0-7 0 0 0,1 0 0 0 0,-1-1 0 0 0,1 1 0 0 0,0-1 0 0 0,0 0 0 0 0,1 0 0 0 0,-1 0 0 0 0,1 0 0 0 0,0 0 0 0 0,0-1 0 0 0,1 0 0 0 0,-1 0 0 0 0,11 7 0 0 0,0-2 23 0 0,0-1-1 0 0,1 0 1 0 0,-1-2-1 0 0,1 1 1 0 0,1-2-1 0 0,-1 0 1 0 0,1-1-1 0 0,26 3 1 0 0,16-2 83 0 0,65-2 1 0 0,-118-3-107 0 0,28-1 16 0 0,-1-1 0 0 0,1-2 0 0 0,55-13 0 0 0,-64 10-5 0 0,-1 0 0 0 0,0-2-1 0 0,0-1 1 0 0,-1-1 0 0 0,33-20-1 0 0,-50 27-10 0 0,0 0 0 0 0,0-1 0 0 0,-1 0 0 0 0,0 0 0 0 0,1 0 0 0 0,-2 0 0 0 0,1-1 0 0 0,-1 0 0 0 0,1 0 0 0 0,-2-1 0 0 0,7-12 0 0 0,-9 16 0 0 0,1-1 0 0 0,-1 1 0 0 0,-1 0 0 0 0,1-1 0 0 0,0 1 0 0 0,-1-1 0 0 0,0 1 0 0 0,0-1 0 0 0,0 1 0 0 0,0-1 0 0 0,-1 1 0 0 0,1 0 0 0 0,-1-1 0 0 0,0 1 0 0 0,0-1 0 0 0,0 1 0 0 0,0 0 0 0 0,0 0 0 0 0,-1 0 0 0 0,0 0 0 0 0,1 0 0 0 0,-1 0 0 0 0,0 0 0 0 0,-1 0 0 0 0,1 1 0 0 0,0-1 0 0 0,-4-2 0 0 0,-3-2 3 0 0,-1 0-1 0 0,1 1 1 0 0,-1 0-1 0 0,-1 0 1 0 0,1 1-1 0 0,-1 0 0 0 0,0 1 1 0 0,0 1-1 0 0,0-1 1 0 0,-1 2-1 0 0,1-1 1 0 0,-16 0-1 0 0,-15 1 9 0 0,1 1 0 0 0,-46 5-1 0 0,56-2-10 0 0,0 2 0 0 0,0 1 0 0 0,0 1 0 0 0,-58 21 0 0 0,72-20 0 0 0,0 0 0 0 0,0 2 0 0 0,1 0 0 0 0,1 0 0 0 0,-1 1 0 0 0,2 1 0 0 0,-1 1 0 0 0,2 0 0 0 0,-24 27 0 0 0,32-34-1 0 0,0 0 2 0 0,-4 15-54 0 0,9-20 53 0 0,-3 9-2 0 0,0-1 0 0 0,0 1 1 0 0,1 0-1 0 0,0-1 0 0 0,0 12 0 0 0,2-14 2 0 0,0 0 0 0 0,1 1 0 0 0,0-1 0 0 0,0 1 0 0 0,0-1 0 0 0,1 0 0 0 0,5 12 0 0 0,-4-13 0 0 0,0 0 0 0 0,0 0 0 0 0,0 0 0 0 0,1 0 0 0 0,0 0 0 0 0,0-1 0 0 0,0 1 0 0 0,1-1 0 0 0,-1 0 0 0 0,1-1 0 0 0,0 1 0 0 0,0-1 0 0 0,11 6 0 0 0,-8-5 0 0 0,14 8 4 0 0,1-1-1 0 0,-1-1 1 0 0,2-1-1 0 0,-1-2 1 0 0,1 0 0 0 0,1-1-1 0 0,-1-2 1 0 0,46 4-1 0 0,-33-7 3 0 0,-1-2-1 0 0,0-1 0 0 0,1-2 1 0 0,-1-1-1 0 0,50-15 0 0 0,-60 13 8 0 0,0-2 1 0 0,37-17-1 0 0,-56 22-11 0 0,1 0 0 0 0,-1 0-1 0 0,1-1 1 0 0,-1 0 0 0 0,-1 0 0 0 0,1 0 0 0 0,-1-1 0 0 0,0 0 0 0 0,0-1 0 0 0,0 1-1 0 0,-1-1 1 0 0,4-8 0 0 0,-7 13-2 0 0,-1-1 0 0 0,0 0-1 0 0,0 1 1 0 0,0-1 0 0 0,0 0 0 0 0,0 0 0 0 0,0 0-1 0 0,-1 0 1 0 0,0 1 0 0 0,1-1 0 0 0,-1 0-1 0 0,0 0 1 0 0,-1 0 0 0 0,1 0 0 0 0,0 0-1 0 0,-1 0 1 0 0,0-3 0 0 0,-1 2 1 0 0,0 1 0 0 0,0-1 0 0 0,0 0-1 0 0,0 1 1 0 0,0 0 0 0 0,-1-1 0 0 0,1 1 0 0 0,-1 0 0 0 0,0 0 0 0 0,0 0 0 0 0,-3-2 0 0 0,-4-2-32 0 0,0 1 0 0 0,-1 0 0 0 0,1 0 0 0 0,-1 1 1 0 0,0 1-1 0 0,0 0 0 0 0,-18-4 0 0 0,-3 1-75 0 0,-1 2 0 0 0,0 2-1 0 0,-38 1 1 0 0,-100 11-85 0 0,145-6 179 0 0,0 1 0 0 0,-40 12 0 0 0,53-12 8 0 0,-1 1 0 0 0,1 0 0 0 0,0 1 0 0 0,1 1 0 0 0,0 0 0 0 0,-17 12 0 0 0,3 6-6 0 0,21-19-16 0 0,0 0 0 0 0,0 1 1 0 0,0-1-1 0 0,-6 15 1 0 0,4-5-199 0 0,-6 27 1 0 0,13-43 223 0 0,-3 13-560 0 0,7 3-16 0 0,12 46-100 0 0,-15-59 557 0 0,0 0 1 0 0,-1 0-1 0 0,1-1 0 0 0,0 1 1 0 0,1 0-1 0 0,-1 0 0 0 0,0-1 1 0 0,3 3-1 0 0,-1 2-98 0 0,8 9-499 0 0,-1 1 0 0 0,2-1 0 0 0,23 24 0 0 0,3-4-3418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3:04.80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439 91 5983 0 0,'-4'-1'86'0'0,"0"-1"-1"0"0,-1 1 0 0 0,1 0 0 0 0,0 0 0 0 0,-1 1 1 0 0,1-1-1 0 0,-1 1 0 0 0,1 0 0 0 0,0 0 0 0 0,-1 0 1 0 0,1 1-1 0 0,-8 1 0 0 0,-3 1-60 0 0,1 1 1 0 0,-22 7-1 0 0,12 2-25 0 0,-10 13 48 0 0,2 8 198 0 0,26-27 390 0 0,1 5-274 0 0,-13 34 152 0 0,13-34 648 0 0,5 3-599 0 0,2 42-123 0 0,1-34-51 0 0,-1-13-262 0 0,0-4-27 0 0,-1-1 0 0 0,1 0 0 0 0,-1 1 0 0 0,1-1 0 0 0,5 8 0 0 0,0 2-16 0 0,0-1 0 0 0,1 0 0 0 0,1 0 0 0 0,0-1 0 0 0,1 0 0 0 0,1-1 0 0 0,15 15 0 0 0,-12-16-36 0 0,1-1-1 0 0,1-1 1 0 0,-1 0 0 0 0,1-1-1 0 0,1 0 1 0 0,0-2 0 0 0,0 0-1 0 0,0-1 1 0 0,0 0 0 0 0,1-2-1 0 0,29 3 1 0 0,-25-4 64 0 0,0-2-1 0 0,0 0 1 0 0,0-2-1 0 0,0 0 1 0 0,0-2 0 0 0,0 0-1 0 0,-1-1 1 0 0,0-1-1 0 0,24-11 1 0 0,-34 12-71 0 0,-1 0-1 0 0,0 0 1 0 0,-1-1 0 0 0,0-1-1 0 0,0 0 1 0 0,0 0 0 0 0,0-1-1 0 0,-1 1 1 0 0,-1-2 0 0 0,1 1-1 0 0,-1-1 1 0 0,-1-1-1 0 0,1 1 1 0 0,-2-1 0 0 0,9-19-1 0 0,-10 20-9 0 0,-1-1 1 0 0,0 1-1 0 0,-1-1 0 0 0,0 1 0 0 0,-1-1 0 0 0,0 0 0 0 0,0 1 0 0 0,-1-1 0 0 0,-1 0 0 0 0,1 0 0 0 0,-2 0 0 0 0,1 1 0 0 0,-1-1 0 0 0,-1 1 0 0 0,1-1 0 0 0,-2 1 0 0 0,1 0 0 0 0,-9-14 0 0 0,8 16 48 0 0,0 0 1 0 0,-1 1-1 0 0,0-1 0 0 0,0 1 1 0 0,0 0-1 0 0,-1 1 0 0 0,0 0 1 0 0,0 0-1 0 0,-1 0 1 0 0,-10-6-1 0 0,6 5 31 0 0,0 1 0 0 0,-1 0 0 0 0,1 1 1 0 0,-1 1-1 0 0,1-1 0 0 0,-18-1 0 0 0,2 3-6 0 0,0 0-1 0 0,0 2 1 0 0,0 1-1 0 0,0 1 1 0 0,-42 8-1 0 0,46-5-103 0 0,0 1 0 0 0,0 1 0 0 0,0 1 0 0 0,1 0 0 0 0,-29 17 0 0 0,17-3 0 0 0,-13 14 0 0 0,11-2-10 0 0,22-16-33 0 0,5-4 38 0 0,-12 24-1 0 0,18-32 6 0 0,0 0 0 0 0,1 1 0 0 0,0-1 0 0 0,0 1 0 0 0,1 0 0 0 0,0-1 0 0 0,-1 15 0 0 0,2-13 0 0 0,1 1 0 0 0,0 0 0 0 0,1-1 0 0 0,0 0 0 0 0,3 10 0 0 0,-4-15 0 0 0,1 1 0 0 0,-1-1 0 0 0,1 0 0 0 0,0 0 0 0 0,0 0 0 0 0,0 0 0 0 0,1 0 0 0 0,-1 0 0 0 0,1 0 0 0 0,-1-1 0 0 0,1 1 0 0 0,0-1 0 0 0,0 0 0 0 0,0 0 0 0 0,0 0 0 0 0,1 0 0 0 0,-1 0 0 0 0,0-1 0 0 0,7 2 0 0 0,-1 1 0 0 0,10 3 13 0 0,1 0 0 0 0,-1-1-1 0 0,1-1 1 0 0,0-2 0 0 0,27 3-1 0 0,-13-4 14 0 0,1-1-1 0 0,45-5 0 0 0,-52 0-7 0 0,-1 0 0 0 0,1-2 0 0 0,31-11 0 0 0,-44 12-9 0 0,0-1 0 0 0,-1 0 0 0 0,1-1 0 0 0,-1-1 0 0 0,-1-1 0 0 0,1 0 0 0 0,12-11 0 0 0,-20 13-4 0 0,1 1 0 0 0,-1-1 0 0 0,-1-1 0 0 0,1 1 0 0 0,-1-1 0 0 0,-1 0 0 0 0,1 0 0 0 0,-1-1 0 0 0,-1 1 0 0 0,1-1 0 0 0,-2 0 0 0 0,1 0 0 0 0,-1 0 0 0 0,-1 0 0 0 0,1 0 0 0 0,-1-19 0 0 0,-1 21 1 0 0,0 0 0 0 0,-1 0 0 0 0,0 0 0 0 0,0 0 0 0 0,0 0 0 0 0,-1 0 0 0 0,0 0 0 0 0,0 1 0 0 0,-1-1 0 0 0,0 1 0 0 0,0 0 0 0 0,-1 0 0 0 0,1 0 0 0 0,-1 0 0 0 0,-1 0 0 0 0,1 1 0 0 0,-1-1 0 0 0,0 1 0 0 0,0 1 0 0 0,0-1 0 0 0,-1 1 0 0 0,-10-7 0 0 0,1 4 64 0 0,0 1-1 0 0,1 0 1 0 0,-2 1-1 0 0,1 1 1 0 0,-1 0 0 0 0,-23-2-1 0 0,-96 0 173 0 0,109 6-235 0 0,-1 1-1 0 0,1 1 0 0 0,0 1 1 0 0,1 1-1 0 0,-1 2 1 0 0,1 0-1 0 0,0 2 0 0 0,0 0 1 0 0,-26 14-1 0 0,21-4-6 0 0,-12 13 0 0 0,31-23 0 0 0,-18 20 0 0 0,24-22 0 0 0,1-1 0 0 0,0 1 0 0 0,0 0 0 0 0,0 0 0 0 0,0 0 0 0 0,-4 11 0 0 0,6-12 0 0 0,1 0 0 0 0,-1 1 0 0 0,1-1 0 0 0,0 1 0 0 0,1-1 0 0 0,-1 1 0 0 0,1-1 0 0 0,0 1 0 0 0,2 9 0 0 0,-1-11 4 0 0,0 0-1 0 0,0 1 0 0 0,1-1 1 0 0,-1 0-1 0 0,1 0 0 0 0,0 0 1 0 0,1-1-1 0 0,-1 1 1 0 0,0 0-1 0 0,1-1 0 0 0,0 0 1 0 0,0 1-1 0 0,0-1 0 0 0,0 0 1 0 0,1 0-1 0 0,-1-1 0 0 0,1 1 1 0 0,4 1-1 0 0,1 1 11 0 0,0-1 0 0 0,0 0-1 0 0,1 0 1 0 0,-1-1 0 0 0,1 0-1 0 0,19 2 1 0 0,-5-3 16 0 0,1 0 1 0 0,-1-1-1 0 0,1-2 0 0 0,0-1 0 0 0,-1 0 1 0 0,0-2-1 0 0,1-1 0 0 0,-2-1 0 0 0,25-9 1 0 0,-32 9-24 0 0,-1 0 1 0 0,0-1-1 0 0,0-1 1 0 0,0 0-1 0 0,-1-1 1 0 0,-1 0 0 0 0,1-1-1 0 0,-2-1 1 0 0,1 0-1 0 0,-2-1 1 0 0,1 0-1 0 0,-2 0 1 0 0,1-1 0 0 0,10-20-1 0 0,-17 27-7 0 0,-1-1 0 0 0,0 1 0 0 0,0-1 0 0 0,-1 0 0 0 0,0 0 0 0 0,0 0 0 0 0,-1-1 0 0 0,1 1 0 0 0,-2 0 0 0 0,1-1 0 0 0,-1 1 0 0 0,0 0 0 0 0,0-1 0 0 0,-1 1 0 0 0,0 0 0 0 0,-1-1 0 0 0,1 1 0 0 0,-1 0 0 0 0,-1 0 0 0 0,1 0 0 0 0,-1 0 0 0 0,0 1 0 0 0,-1-1 0 0 0,0 1 0 0 0,0 0 0 0 0,0 0 0 0 0,-1 0 0 0 0,1 0 0 0 0,-1 1 0 0 0,-1 0 0 0 0,1 0 0 0 0,-1 0 0 0 0,-9-5 0 0 0,-1 1 12 0 0,0 1 0 0 0,-1 0 0 0 0,0 1 0 0 0,0 1 0 0 0,0 1 0 0 0,-1 0 0 0 0,0 1 0 0 0,0 1 0 0 0,0 1 0 0 0,-32-1 0 0 0,28 4 3 0 0,1 0 0 0 0,-1 1-1 0 0,0 1 1 0 0,1 1 0 0 0,-1 1-1 0 0,1 1 1 0 0,1 1 0 0 0,-35 16-1 0 0,19-2-14 0 0,-17 14 0 0 0,42-26 0 0 0,-1 0 0 0 0,-16 18 0 0 0,19-17 0 0 0,0 0 0 0 0,1 1 0 0 0,-12 21 0 0 0,17-26 0 0 0,0 0 0 0 0,1 0 0 0 0,-1 0 0 0 0,1 1 0 0 0,1-1 0 0 0,-1 1 0 0 0,1-1 0 0 0,-1 8 0 0 0,2-8 0 0 0,0 0 0 0 0,1 0 0 0 0,0-1 0 0 0,0 1 0 0 0,0 0 0 0 0,0-1 0 0 0,1 1 0 0 0,0-1 0 0 0,0 0 0 0 0,0 1 0 0 0,1-1 0 0 0,0 0 0 0 0,0 0 0 0 0,4 4 0 0 0,-2-2 0 0 0,1 0 0 0 0,1-1 0 0 0,-1 1 0 0 0,1-2 0 0 0,0 1 0 0 0,1-1 0 0 0,-1 0 0 0 0,14 7 0 0 0,-5-5 5 0 0,1-1 1 0 0,0 0-1 0 0,1-1 0 0 0,-1-1 0 0 0,1-1 1 0 0,0 0-1 0 0,0-2 0 0 0,0 0 0 0 0,0 0 0 0 0,0-2 1 0 0,0 0-1 0 0,28-6 0 0 0,-27 3 1 0 0,1-1 0 0 0,-1-1-1 0 0,0-1 1 0 0,0 0 0 0 0,0-1-1 0 0,-1-1 1 0 0,-1-1 0 0 0,0-1-1 0 0,0 0 1 0 0,-1-1 0 0 0,16-14-1 0 0,-26 19-5 0 0,1 0-1 0 0,-1 0 1 0 0,0-1 0 0 0,0 0-1 0 0,-1 0 1 0 0,0 0-1 0 0,-1 0 1 0 0,0-1 0 0 0,0 0-1 0 0,0 0 1 0 0,2-13 0 0 0,-5 17 2 0 0,0 0 0 0 0,0 0 1 0 0,-1 0-1 0 0,0 0 1 0 0,0 0-1 0 0,0 1 0 0 0,-1-1 1 0 0,1 0-1 0 0,-1 0 1 0 0,0 0-1 0 0,-1 0 1 0 0,1 0-1 0 0,-1 1 0 0 0,0-1 1 0 0,0 1-1 0 0,0-1 1 0 0,-1 1-1 0 0,0 0 0 0 0,1 0 1 0 0,-1 0-1 0 0,-1 0 1 0 0,1 1-1 0 0,-7-6 1 0 0,4 4 12 0 0,0 0 0 0 0,-1 1 0 0 0,0 0 0 0 0,1 1 0 0 0,-2-1 0 0 0,1 1 0 0 0,0 1 0 0 0,0-1 1 0 0,-1 1-1 0 0,1 1 0 0 0,-1-1 0 0 0,-13 0 0 0 0,10 2 2 0 0,1 0-1 0 0,-1 0 1 0 0,0 1 0 0 0,0 1-1 0 0,0 0 1 0 0,1 0 0 0 0,-1 1 0 0 0,-15 6-1 0 0,1 5-16 0 0,17-8 0 0 0,0 0 0 0 0,-14 14 0 0 0,11-8 0 0 0,1 0 0 0 0,-15 24 0 0 0,18-24 0 0 0,0 0 0 0 0,1 1 0 0 0,1-1 0 0 0,-5 16 0 0 0,6-14 0 0 0,1 0 0 0 0,1 0 0 0 0,-2 24 0 0 0,4-26 0 0 0,0 0 0 0 0,1 0 0 0 0,3 16 0 0 0,-2-18-4 0 0,1 0 1 0 0,-1 0-1 0 0,2 0 0 0 0,0 0 0 0 0,0 0 1 0 0,1-1-1 0 0,0 0 0 0 0,0 0 0 0 0,1 0 1 0 0,0-1-1 0 0,1 0 0 0 0,-1 0 0 0 0,2 0 0 0 0,-1-1 1 0 0,1 0-1 0 0,16 11 0 0 0,-10-11 7 0 0,-1 1 0 0 0,2-2-1 0 0,-1 0 1 0 0,1 0 0 0 0,0-2-1 0 0,0 0 1 0 0,1 0 0 0 0,-1-2-1 0 0,18 2 1 0 0,12-2-185 0 0,85-8 0 0 0,-106 4-353 0 0,-3 2-153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17.6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182 85 919 0 0,'19'-20'1884'0'0,"-19"19"-1727"0"0,1 1-1 0 0,-1 0 1 0 0,0-1-1 0 0,1 1 1 0 0,-1 0-1 0 0,0-1 1 0 0,0 1-1 0 0,1-1 1 0 0,-1 1-1 0 0,0 0 1 0 0,0-1-1 0 0,0 1 0 0 0,0-1 1 0 0,1 1-1 0 0,-1-1 1 0 0,0 1-1 0 0,0-1 1 0 0,0 1-1 0 0,0-1 1 0 0,0 1-1 0 0,0-1 1 0 0,0 1-1 0 0,0 0 1 0 0,-1-1-1 0 0,1 1 0 0 0,0-1 1 0 0,0 1-1 0 0,0-1 1 0 0,-1 0-1 0 0,1 1 85 0 0,-1-1-1 0 0,0 1 1 0 0,1-1-1 0 0,-1 1 1 0 0,0-1-1 0 0,1 1 1 0 0,-1 0-1 0 0,0-1 1 0 0,0 1-1 0 0,1 0 0 0 0,-1 0 1 0 0,0-1-1 0 0,0 1 1 0 0,1 0-1 0 0,-1 0 1 0 0,-1 0-1 0 0,0 0-1 0 0,1 0-1 0 0,-1 0 1 0 0,1 0-1 0 0,-1 0 1 0 0,1 0-1 0 0,-1 1 0 0 0,1-1 1 0 0,-1 0-1 0 0,1 1 1 0 0,-1-1-1 0 0,1 1 1 0 0,0 0-1 0 0,-1-1 1 0 0,1 1-1 0 0,0 0 1 0 0,-1 0-1 0 0,1 0 0 0 0,0 0 1 0 0,0 0-1 0 0,0 0 1 0 0,-1 1-1 0 0,1 0-134 0 0,0 0 0 0 0,1 0 0 0 0,-1-1 0 0 0,1 1-1 0 0,-1 0 1 0 0,1 0 0 0 0,0 0 0 0 0,0 0 0 0 0,0 0 0 0 0,0 0-1 0 0,0 0 1 0 0,0-1 0 0 0,0 1 0 0 0,1 0 0 0 0,-1 0 0 0 0,1 0-1 0 0,-1 0 1 0 0,1 0 0 0 0,0-1 0 0 0,0 1 0 0 0,-1 0 0 0 0,1-1 0 0 0,1 1-1 0 0,1 2 1 0 0,-2-3-48 0 0,-1 0 0 0 0,1-1 0 0 0,0 1 0 0 0,0 0 0 0 0,0 0 0 0 0,0-1 0 0 0,0 1-1 0 0,0-1 1 0 0,0 1 0 0 0,0-1 0 0 0,0 1 0 0 0,0-1 0 0 0,0 0 0 0 0,0 1 0 0 0,0-1 0 0 0,0 0 0 0 0,0 0 0 0 0,0 0-1 0 0,1 0 1 0 0,-1 0 0 0 0,0 0 0 0 0,0 0 0 0 0,0 0 0 0 0,0 0 0 0 0,0-1 0 0 0,0 1 0 0 0,0 0 0 0 0,0-1-1 0 0,0 1 1 0 0,0-1 0 0 0,0 1 0 0 0,0-1 0 0 0,0 0 0 0 0,0 1 0 0 0,0-1 0 0 0,0 0 0 0 0,0 1 0 0 0,0-1 0 0 0,-1 0-1 0 0,1 0 1 0 0,0 0 0 0 0,0-1 0 0 0,0 0-56 0 0,1 0 0 0 0,-1 0 0 0 0,0 0 0 0 0,0-1 0 0 0,0 1 0 0 0,0 0 0 0 0,0-1 0 0 0,0 1 0 0 0,-1-1 0 0 0,1 1 0 0 0,-1-1 0 0 0,0 1 0 0 0,0-1 0 0 0,1 1 0 0 0,-2-1 0 0 0,1 1 0 0 0,0-1 0 0 0,0 1 0 0 0,-2-3 0 0 0,2 3 0 0 0,0 1 0 0 0,-1-1 0 0 0,1 1 0 0 0,-1 0 0 0 0,0-1 0 0 0,1 1 0 0 0,-1 0 0 0 0,0 0 0 0 0,0-1 0 0 0,0 1 0 0 0,1 0 0 0 0,-1 0 0 0 0,0 0 0 0 0,-1 0 0 0 0,1 0 0 0 0,0 0 0 0 0,0 0 0 0 0,0 1 0 0 0,-1-1 0 0 0,1 0 0 0 0,0 1 0 0 0,-1-1 0 0 0,1 1 0 0 0,0-1 0 0 0,-1 1 0 0 0,1-1 0 0 0,-1 1 0 0 0,1 0 0 0 0,-1 0 0 0 0,1 0 0 0 0,-1 0 0 0 0,1 0 0 0 0,-3 0 0 0 0,2 1 28 0 0,0-1 0 0 0,0 0 0 0 0,0 1 1 0 0,0-1-1 0 0,1 1 0 0 0,-1 0 0 0 0,0-1 0 0 0,0 1 0 0 0,1 0 0 0 0,-1 0 0 0 0,0 0 0 0 0,1 1 0 0 0,-1-1 0 0 0,1 0 1 0 0,-1 0-1 0 0,1 1 0 0 0,0-1 0 0 0,-1 1 0 0 0,1-1 0 0 0,0 1 0 0 0,0 0 0 0 0,0-1 0 0 0,0 1 0 0 0,0 3 0 0 0,-1-1 39 0 0,1 0 0 0 0,1 0 0 0 0,-1 0 0 0 0,1 0 0 0 0,-1 0 0 0 0,1 0 0 0 0,0 1 0 0 0,1-1 0 0 0,-1 0 0 0 0,2 4 0 0 0,-2-7 430 0 0,8 6-430 0 0,27 18-54 0 0,-34-25-13 0 0,-1 1 0 0 0,1-1 0 0 0,-1 1 0 0 0,1-1 0 0 0,-1 0 0 0 0,1 1 0 0 0,0-1 0 0 0,-1 0 0 0 0,1 1 0 0 0,-1-1 0 0 0,1 0 0 0 0,0 0 0 0 0,-1 0 0 0 0,1 0 0 0 0,0 0 0 0 0,-1 0 0 0 0,1 0 0 0 0,0 0 0 0 0,-1 0 0 0 0,1 0 0 0 0,0 0 0 0 0,-1 0 0 0 0,1 0 0 0 0,0 0 0 0 0,-1 0 0 0 0,1-1 0 0 0,0 1 0 0 0,-1 0 0 0 0,1-1 0 0 0,-1 1 0 0 0,1 0 0 0 0,0-1 0 0 0,-1 1 0 0 0,1-1 0 0 0,-1 1 0 0 0,1-1 0 0 0,-1 1 0 0 0,0-1 0 0 0,1 1 0 0 0,-1-1 0 0 0,1 1 0 0 0,-1-2 0 0 0,2 0 0 0 0,-2-1 0 0 0,1 1 0 0 0,0 0 0 0 0,0-1 0 0 0,-1 1 0 0 0,1-1 0 0 0,-1-3 0 0 0,0 4 0 0 0,0 0 0 0 0,-1 0 0 0 0,1 0 0 0 0,-1 0 0 0 0,1 0 0 0 0,-1 0 0 0 0,0 0 0 0 0,0 1 0 0 0,0-1 0 0 0,0 0 0 0 0,0 0 0 0 0,0 0 0 0 0,0 1 0 0 0,0-1 0 0 0,-1 1 0 0 0,1-1 0 0 0,-1 1 0 0 0,1-1 0 0 0,-1 1 0 0 0,0 0 0 0 0,0 0 0 0 0,1 0 0 0 0,-1 0 0 0 0,0 0 0 0 0,0 0 0 0 0,0 0 0 0 0,-2 0 0 0 0,0 0 0 0 0,1 0 0 0 0,0 0 0 0 0,-1 1 0 0 0,1-1 0 0 0,0 1 0 0 0,-1-1 0 0 0,1 1 0 0 0,-1 0 0 0 0,1 1 0 0 0,0-1 0 0 0,-1 0 0 0 0,1 1 0 0 0,0 0 0 0 0,-1 0 0 0 0,-5 2 0 0 0,5 0 0 0 0,0-1 0 0 0,0 1 0 0 0,1-1 0 0 0,-1 1 0 0 0,1 0 0 0 0,0 0 0 0 0,-1 1 0 0 0,-2 4 0 0 0,5-7 0 0 0,0 0 0 0 0,0 0 0 0 0,1 1 0 0 0,-1-1 0 0 0,0 1 0 0 0,1-1 0 0 0,-1 1 0 0 0,1-1 0 0 0,-1 1 0 0 0,1-1 0 0 0,0 1 0 0 0,0-1 0 0 0,-1 1 0 0 0,1-1 0 0 0,0 1 0 0 0,0-1 0 0 0,1 1 0 0 0,-1 0 0 0 0,0-1 0 0 0,0 1 0 0 0,1-1 0 0 0,-1 1 0 0 0,1-1 0 0 0,-1 1 0 0 0,1-1 0 0 0,0 0 0 0 0,1 3 0 0 0,2 0 11 0 0,-4-3 330 0 0,10 4-250 0 0,28 17-33 0 0,-36-21-57 0 0,-1 0-1 0 0,0-1 1 0 0,1 1 0 0 0,-1-1-1 0 0,1 1 1 0 0,-1-1-1 0 0,1 0 1 0 0,-1 1-1 0 0,1-1 1 0 0,-1 0-1 0 0,1 0 1 0 0,-1 0-1 0 0,1 0 1 0 0,-1 0-1 0 0,0 0 1 0 0,1-1-1 0 0,-1 1 1 0 0,1 0-1 0 0,-1-1 1 0 0,1 1-1 0 0,-1-1 1 0 0,0 1-1 0 0,1-1 1 0 0,-1 0-1 0 0,2-1 1 0 0,0 0-2 0 0,0-1 1 0 0,-1 1 0 0 0,1-1-1 0 0,-1 0 1 0 0,0 0 0 0 0,4-5-1 0 0,-6 8 1 0 0,2-4 0 0 0,0 1 0 0 0,0 0 0 0 0,0-1 0 0 0,-1 1 0 0 0,1-1 0 0 0,-1 0 0 0 0,0 0 0 0 0,0 1 0 0 0,0-1 0 0 0,-1 0 0 0 0,1 0 0 0 0,-1 0 0 0 0,0 0 0 0 0,0 0 0 0 0,0 0 0 0 0,0 0 0 0 0,-2-5 0 0 0,1 7 0 0 0,0-1 0 0 0,0 0 0 0 0,-1 1 0 0 0,1-1 0 0 0,-1 1 0 0 0,1-1 0 0 0,-1 1 0 0 0,0 0 0 0 0,0-1 0 0 0,0 1 0 0 0,0 0 0 0 0,0 0 0 0 0,0 1 0 0 0,-1-1 0 0 0,1 0 0 0 0,-1 1 0 0 0,1-1 0 0 0,-1 1 0 0 0,0 0 0 0 0,1 0 0 0 0,-1 0 0 0 0,0 0 0 0 0,0 1 0 0 0,-3-1 0 0 0,4 0 4 0 0,-1 1 1 0 0,1-1-1 0 0,-1 1 0 0 0,0 0 1 0 0,1 0-1 0 0,-1 0 0 0 0,0 1 0 0 0,1-1 1 0 0,-1 1-1 0 0,1-1 0 0 0,-1 1 1 0 0,1 0-1 0 0,-1 0 0 0 0,1 0 0 0 0,0 0 1 0 0,-1 0-1 0 0,1 1 0 0 0,0-1 1 0 0,0 1-1 0 0,0-1 0 0 0,0 1 0 0 0,0 0 1 0 0,0 0-1 0 0,0 0 0 0 0,1 0 1 0 0,-1 0-1 0 0,-1 2 0 0 0,1 0 7 0 0,0 0 0 0 0,0-1 0 0 0,1 1 0 0 0,-1 0 0 0 0,1 0 0 0 0,0 0 0 0 0,0 0 0 0 0,0 1 0 0 0,0-1 0 0 0,1 0 0 0 0,0 0 0 0 0,0 0 0 0 0,0 0 0 0 0,0 1 0 0 0,2 7 0 0 0,-2-12 298 0 0,9 3-234 0 0,26 8-59 0 0,-33-11-16 0 0,-1 0 0 0 0,1 1 0 0 0,0-1 0 0 0,-1 0 0 0 0,1 0 0 0 0,0 0 0 0 0,-1-1 0 0 0,1 1 0 0 0,0 0 0 0 0,-1-1 0 0 0,1 1 0 0 0,-1-1 0 0 0,1 1 0 0 0,0-1 0 0 0,-1 0 0 0 0,1 1 0 0 0,-1-1 0 0 0,3-2 0 0 0,15-18 0 0 0,-17 20 0 0 0,0-2 0 0 0,0 0 0 0 0,0 0 0 0 0,-1 0 0 0 0,1-1 0 0 0,0 1 0 0 0,-1 0 0 0 0,0-1 0 0 0,0 1 0 0 0,0-1 0 0 0,0 1 0 0 0,-1-1 0 0 0,0 1 0 0 0,1-1 0 0 0,-1 0 0 0 0,0 1 0 0 0,-1-1 0 0 0,1 1 0 0 0,0-1 0 0 0,-3-6 0 0 0,2 8 0 0 0,1-1 0 0 0,-1 1 0 0 0,0 0 0 0 0,-1-1 0 0 0,1 1 0 0 0,0 0 0 0 0,-1 0 0 0 0,1 0 0 0 0,-1 0 0 0 0,0 0 0 0 0,1 0 0 0 0,-1 1 0 0 0,0-1 0 0 0,0 0 0 0 0,0 1 0 0 0,-1 0 0 0 0,1-1 0 0 0,0 1 0 0 0,0 0 0 0 0,-1 0 0 0 0,1 0 0 0 0,0 0 0 0 0,-1 1 0 0 0,1-1 0 0 0,-1 1 0 0 0,1-1 0 0 0,-1 1 0 0 0,-3 0 0 0 0,4 0 0 0 0,1 0 0 0 0,-1 0 0 0 0,1 1 0 0 0,0-1 0 0 0,-1 0 0 0 0,1 1 0 0 0,-1-1 0 0 0,1 1 0 0 0,0-1 0 0 0,-1 1 0 0 0,1-1 0 0 0,0 1 0 0 0,0 0 0 0 0,-1 0 0 0 0,1 0-1 0 0,0 0 1 0 0,0 0 0 0 0,0 0 0 0 0,0 0 0 0 0,0 0 0 0 0,0 0 0 0 0,1 0 0 0 0,-1 1 0 0 0,0-1 0 0 0,0 0 0 0 0,1 1 0 0 0,-1-1 0 0 0,1 0 0 0 0,-1 1 0 0 0,1-1 0 0 0,0 2 0 0 0,-2 4 2 0 0,2-1 0 0 0,-1 0 0 0 0,1 1 0 0 0,0-1 0 0 0,0 0 0 0 0,0 1 0 0 0,2 6 0 0 0,-1-12 246 0 0,5 7-183 0 0,21 24-12 0 0,-26-30-52 0 0,0-1 0 0 0,0 0-1 0 0,0 0 1 0 0,0 0-1 0 0,0 0 1 0 0,0 0-1 0 0,1 0 1 0 0,-1-1-1 0 0,1 1 1 0 0,-1 0-1 0 0,0 0 1 0 0,1-1-1 0 0,-1 1 1 0 0,1-1-1 0 0,-1 0 1 0 0,1 1 0 0 0,-1-1-1 0 0,1 0 1 0 0,-1 0-1 0 0,1 0 1 0 0,0 0-1 0 0,-1 0 1 0 0,1 0-1 0 0,2-1 1 0 0,-1 0-2 0 0,0 0 1 0 0,1-1 0 0 0,-1 1-1 0 0,-1-1 1 0 0,1 1 0 0 0,0-1-1 0 0,5-4 1 0 0,-6 4 0 0 0,-1 0 0 0 0,1 0 0 0 0,0 0 0 0 0,-1 0 0 0 0,1 0 0 0 0,-1 0 0 0 0,0 0 0 0 0,1-1 0 0 0,-1 1 0 0 0,0 0 0 0 0,0-1 0 0 0,-1 1 0 0 0,1-1 0 0 0,0 1 0 0 0,-1-1 0 0 0,0 0 0 0 0,0 1 0 0 0,1-1 0 0 0,-1 1 0 0 0,-1-1 0 0 0,1 0 0 0 0,0 1 0 0 0,-1-1 0 0 0,1 1 0 0 0,-1-1 0 0 0,0 1 0 0 0,0-1 0 0 0,0 1 0 0 0,0 0 0 0 0,0-1 0 0 0,0 1 0 0 0,-1 0 0 0 0,1 0 0 0 0,-1 0 0 0 0,0 0 0 0 0,1 0 0 0 0,-1 0 0 0 0,0 0 0 0 0,0 1 0 0 0,0-1 0 0 0,0 0 0 0 0,-1 1 0 0 0,1 0 0 0 0,0 0 0 0 0,-1 0 0 0 0,1 0 0 0 0,0 0 0 0 0,-1 0 0 0 0,1 0 0 0 0,-1 1 0 0 0,0-1 0 0 0,1 1 0 0 0,-1 0 0 0 0,-4 0 0 0 0,1 1 0 0 0,0 0 0 0 0,0 1 0 0 0,1-1 0 0 0,-1 1 0 0 0,1 1 0 0 0,-1-1 0 0 0,1 1 0 0 0,0 0 0 0 0,0 0 0 0 0,0 0 0 0 0,-7 8 0 0 0,9-9 0 0 0,1 0 0 0 0,-1 0 0 0 0,1 0 0 0 0,0 1 0 0 0,0-1 0 0 0,0 1 0 0 0,0 0 0 0 0,0-1 0 0 0,0 1 0 0 0,1 0 0 0 0,0 0 0 0 0,-1 0 0 0 0,1 0 0 0 0,0 0 0 0 0,0 0 0 0 0,1 0 0 0 0,-1 1 0 0 0,1-1 0 0 0,0 0 0 0 0,-1 0 0 0 0,1 1 0 0 0,1 5 0 0 0,0-8 0 0 0,-1 1 0 0 0,1 0 0 0 0,0 0 0 0 0,0-1 0 0 0,0 1 0 0 0,0 0 0 0 0,0-1 0 0 0,0 1 0 0 0,0-1 0 0 0,0 1 0 0 0,1-1 0 0 0,-1 0 0 0 0,0 0 0 0 0,1 1 0 0 0,-1-1 0 0 0,1 0 0 0 0,0 0 0 0 0,-1 0 0 0 0,1-1 0 0 0,0 1 0 0 0,-1 0 0 0 0,1-1 0 0 0,0 1 0 0 0,0-1 0 0 0,0 1 0 0 0,0-1 0 0 0,0 0 0 0 0,-1 0 0 0 0,1 0 0 0 0,0 0 0 0 0,3 0 0 0 0,-1-1 0 0 0,0 1 0 0 0,0-1 0 0 0,0 1 0 0 0,0-1 0 0 0,0 0 0 0 0,0-1 0 0 0,0 1 0 0 0,0-1 0 0 0,0 0 0 0 0,-1 0 0 0 0,1 0 0 0 0,-1 0 0 0 0,5-4 0 0 0,-5 3 0 0 0,-1 0 0 0 0,0 0 0 0 0,0 0 0 0 0,0 0 0 0 0,0 0 0 0 0,0-1 0 0 0,0 1 0 0 0,-1 0 0 0 0,0-1 0 0 0,0 0 0 0 0,0 1 0 0 0,0-1 0 0 0,0 0 0 0 0,-1 1 0 0 0,1-1 0 0 0,-1 0 0 0 0,-1-6 0 0 0,1 8 0 0 0,0 0 0 0 0,-1 0 0 0 0,1 0 0 0 0,-1 0 0 0 0,1 0 0 0 0,-1 1 0 0 0,0-1 0 0 0,1 0 0 0 0,-1 1 0 0 0,0-1 0 0 0,0 0 0 0 0,-1 1 0 0 0,1-1 0 0 0,0 1 0 0 0,0 0 0 0 0,-1-1 0 0 0,1 1 0 0 0,-1 0 0 0 0,1 0 0 0 0,-1 0 0 0 0,1 0 0 0 0,-1 0 0 0 0,0 0 0 0 0,0 0 0 0 0,1 0 0 0 0,-1 1 0 0 0,0-1 0 0 0,0 1 0 0 0,0-1 0 0 0,0 1 0 0 0,0 0 0 0 0,1 0 0 0 0,-1 0 0 0 0,0 0 0 0 0,0 0 0 0 0,-3 1 0 0 0,-1-1 0 0 0,0 1 0 0 0,1 0 0 0 0,-1 0 0 0 0,0 0 0 0 0,1 1 0 0 0,-1 0 0 0 0,1 0 0 0 0,0 0 0 0 0,0 1 0 0 0,-1 0 0 0 0,2 0 0 0 0,-8 5 0 0 0,10-6 0 0 0,1 0 0 0 0,-1-1 0 0 0,0 1 0 0 0,1 0 0 0 0,-1 0 0 0 0,1 1 0 0 0,0-1 0 0 0,-1 0 0 0 0,1 0 0 0 0,0 1 0 0 0,0-1 0 0 0,1 0 0 0 0,-1 1 0 0 0,0-1 0 0 0,1 1 0 0 0,0-1 0 0 0,-1 1 0 0 0,1-1 0 0 0,0 1 0 0 0,0 0 0 0 0,1-1 0 0 0,-1 1 0 0 0,0-1 0 0 0,1 1 0 0 0,0-1 0 0 0,-1 0 0 0 0,1 1 0 0 0,0-1 0 0 0,0 0 0 0 0,2 4 0 0 0,-1-4 0 0 0,-1 1 0 0 0,0-1 0 0 0,1 0 0 0 0,0 0 0 0 0,-1 0 0 0 0,1 0 0 0 0,0 0 0 0 0,0 0 0 0 0,0 0 0 0 0,0-1 0 0 0,0 1 0 0 0,1-1 0 0 0,-1 0 0 0 0,0 1 0 0 0,1-1 0 0 0,-1 0 0 0 0,1 0 0 0 0,-1-1 0 0 0,1 1 0 0 0,0 0 0 0 0,-1-1 0 0 0,1 0 0 0 0,0 1 0 0 0,-1-1 0 0 0,1 0 0 0 0,0-1 0 0 0,-1 1 0 0 0,1 0 0 0 0,-1-1 0 0 0,1 1 0 0 0,0-1 0 0 0,2-1 0 0 0,0 1 0 0 0,-1-1 0 0 0,1 0 0 0 0,-1 0 0 0 0,0 0 0 0 0,1 0 0 0 0,-1-1 0 0 0,0 0 0 0 0,0 0 0 0 0,-1 0 0 0 0,1 0 0 0 0,-1 0 0 0 0,1-1 0 0 0,-1 1 0 0 0,0-1 0 0 0,-1 0 0 0 0,1 0 0 0 0,2-6 0 0 0,-4 8-1 0 0,0 1 0 0 0,0-1 0 0 0,0 0 0 0 0,-1 0 0 0 0,1 0 0 0 0,-1 0 0 0 0,1 0 0 0 0,-1 0 0 0 0,0 0 0 0 0,0 0 0 0 0,0 0 0 0 0,0 0 0 0 0,0 0 0 0 0,0 1 0 0 0,-1-1 0 0 0,1 0 0 0 0,0 0 0 0 0,-1 0 0 0 0,0 0 0 0 0,1 0 0 0 0,-1 0 0 0 0,0 1 0 0 0,0-1 0 0 0,0 0 0 0 0,0 0 0 0 0,0 1 0 0 0,-1-1 0 0 0,1 1 0 0 0,0-1 0 0 0,-1 1 0 0 0,-1-1 0 0 0,0 0-1 0 0,0 0 0 0 0,0 0 0 0 0,-1 1 1 0 0,1 0-1 0 0,-1 0 0 0 0,1 0 0 0 0,0 0 0 0 0,-1 0 0 0 0,0 1 0 0 0,1-1 0 0 0,-1 1 1 0 0,1 0-1 0 0,-1 0 0 0 0,1 1 0 0 0,-1-1 0 0 0,-4 2 0 0 0,1-1 2 0 0,0 1 0 0 0,1 1 0 0 0,-1-1 0 0 0,1 1 0 0 0,-10 6 0 0 0,13-7 0 0 0,-1 0 0 0 0,1 1 0 0 0,0-1 0 0 0,0 1 0 0 0,0-1 0 0 0,0 1 0 0 0,0 0 0 0 0,1 1 0 0 0,-1-1 0 0 0,1 0 0 0 0,-2 4 0 0 0,3-4 0 0 0,0-1 0 0 0,0 0 0 0 0,0 1 0 0 0,1-1 0 0 0,-1 0 0 0 0,1 1 0 0 0,0-1 0 0 0,-1 1 0 0 0,1-1 0 0 0,0 1 0 0 0,0-1 0 0 0,1 1 0 0 0,-1-1 0 0 0,0 0 0 0 0,1 1 0 0 0,0-1 0 0 0,-1 0 0 0 0,1 1 0 0 0,0-1 0 0 0,0 0 0 0 0,0 0 0 0 0,1 1 0 0 0,-1-1 0 0 0,0 0 0 0 0,1 0 0 0 0,0-1 0 0 0,-1 1 0 0 0,1 0 0 0 0,0 0 0 0 0,0-1 0 0 0,0 1 0 0 0,0-1 0 0 0,2 2 0 0 0,0-1 0 0 0,-1 0 0 0 0,0-1 0 0 0,1 1 0 0 0,0-1 0 0 0,-1 1 0 0 0,1-1 0 0 0,0 0 0 0 0,0-1 0 0 0,0 1 0 0 0,-1 0 0 0 0,1-1 0 0 0,0 0 0 0 0,0 0 0 0 0,0 0 0 0 0,0-1 0 0 0,0 1 0 0 0,0-1 0 0 0,-1 0 0 0 0,1 0 0 0 0,5-2 0 0 0,-7 2 0 0 0,0 0 0 0 0,-1 0 0 0 0,1 0 0 0 0,0 0 0 0 0,-1 0 0 0 0,1 0 0 0 0,-1 0 0 0 0,1-1 0 0 0,-1 1 0 0 0,0 0 0 0 0,1-1 0 0 0,-1 1 0 0 0,0-1 0 0 0,0 0 0 0 0,0 1 0 0 0,0-1 0 0 0,0 0 0 0 0,-1 1 0 0 0,1-1 0 0 0,0 0 0 0 0,-1 0 0 0 0,1 0 0 0 0,-1 0 0 0 0,0 0 0 0 0,0 0 0 0 0,1 1 0 0 0,-1-1 0 0 0,-1 0 0 0 0,1 0 0 0 0,0 0 0 0 0,0 0 0 0 0,-1 0 0 0 0,1 0 0 0 0,-2-3 0 0 0,0 0 0 0 0,0 1 0 0 0,0 0 0 0 0,-1-1 0 0 0,1 1 0 0 0,-1 0 0 0 0,0 1 0 0 0,0-1 0 0 0,-1 0 0 0 0,1 1 0 0 0,-1 0 0 0 0,1-1 0 0 0,-9-3 0 0 0,8 4 0 0 0,-1 1 0 0 0,0-1 0 0 0,0 1 0 0 0,1 1 0 0 0,-2-1 0 0 0,1 1 0 0 0,0 0 0 0 0,0 0 0 0 0,0 0 0 0 0,-8 1 0 0 0,12 0 0 0 0,-1 0 0 0 0,0 0 0 0 0,1 0 0 0 0,-1 0 0 0 0,1 0 0 0 0,-1 1 0 0 0,1-1 0 0 0,-1 1 0 0 0,1-1 0 0 0,-1 1 0 0 0,1 0 0 0 0,-1-1 0 0 0,1 1 0 0 0,0 0 0 0 0,-1 0 0 0 0,1 0 0 0 0,0 0 0 0 0,0 0 0 0 0,0 0 0 0 0,0 0 0 0 0,0 1 0 0 0,0-1 0 0 0,0 0 0 0 0,0 0 0 0 0,0 1 0 0 0,0-1 0 0 0,1 1 0 0 0,-1-1 0 0 0,1 1 0 0 0,-1-1 0 0 0,1 1 0 0 0,-1-1 0 0 0,1 1 0 0 0,0-1 0 0 0,0 1 0 0 0,0 0 0 0 0,0 2 0 0 0,0 0 0 0 0,0 0 0 0 0,1 0 0 0 0,-1 0 0 0 0,1 0 0 0 0,0-1 0 0 0,0 1 0 0 0,2 5 0 0 0,8 4 0 0 0,26 17 0 0 0,-36-29 0 0 0,1 0 0 0 0,0 1 0 0 0,0-1 0 0 0,0 0 0 0 0,0 0 0 0 0,1 0 0 0 0,-1 0 0 0 0,0-1 0 0 0,0 1 0 0 0,1 0 0 0 0,-1-1 0 0 0,0 0 0 0 0,0 1 0 0 0,1-1 0 0 0,-1 0 0 0 0,0 0 0 0 0,1 0 0 0 0,-1-1 0 0 0,0 1 0 0 0,1-1 0 0 0,-1 1 0 0 0,0-1 0 0 0,0 0 0 0 0,1 0 0 0 0,-1 1 0 0 0,0-2 0 0 0,0 1 0 0 0,0 0 0 0 0,0 0 0 0 0,0-1 0 0 0,-1 1 0 0 0,1-1 0 0 0,0 1 0 0 0,-1-1 0 0 0,1 0 0 0 0,-1 0 0 0 0,1 0 0 0 0,-1 1 0 0 0,0-1 0 0 0,0-1 0 0 0,0 1 0 0 0,0 0 0 0 0,0 0 0 0 0,0 0 0 0 0,-1 0 0 0 0,1-1 0 0 0,-1 1 0 0 0,1 0 0 0 0,-1-1 0 0 0,0 1 0 0 0,0 0 0 0 0,0-5 0 0 0,-2 1-2 0 0,0 1-1 0 0,0-1 1 0 0,-1 1-1 0 0,1-1 1 0 0,-1 1-1 0 0,0 0 1 0 0,-1 0-1 0 0,1 0 1 0 0,-1 1 0 0 0,0-1-1 0 0,0 1 1 0 0,-6-5-1 0 0,8 7 2 0 0,0 0 0 0 0,0 0 0 0 0,0 0-1 0 0,-1 1 1 0 0,1-1 0 0 0,-1 1 0 0 0,1-1 0 0 0,-1 1-1 0 0,0 0 1 0 0,1 0 0 0 0,-1 0 0 0 0,0 0 0 0 0,0 1 0 0 0,0-1-1 0 0,0 1 1 0 0,0-1 0 0 0,1 1 0 0 0,-1 0 0 0 0,0 0-1 0 0,0 1 1 0 0,0-1 0 0 0,0 0 0 0 0,0 1 0 0 0,0 0-1 0 0,1 0 1 0 0,-6 1 0 0 0,6 0 1 0 0,0 0 0 0 0,0-1 0 0 0,0 1 0 0 0,0 0 0 0 0,0 0 0 0 0,0 0 0 0 0,0 0 0 0 0,1 1 0 0 0,-1-1 0 0 0,1 0 0 0 0,0 1 0 0 0,-1-1 0 0 0,1 1 0 0 0,0-1 0 0 0,0 1 0 0 0,1 0 0 0 0,-1-1 0 0 0,1 1 0 0 0,-1 0 0 0 0,1-1 0 0 0,0 1 0 0 0,0 0 0 0 0,0 0 0 0 0,0 3 0 0 0,1-1 0 0 0,0 0 0 0 0,-1-1 0 0 0,1 1 0 0 0,1 0 0 0 0,-1-1 0 0 0,1 1 0 0 0,-1-1 0 0 0,1 0 0 0 0,1 1 0 0 0,-1-1 0 0 0,1 0 0 0 0,-1 0 0 0 0,5 4 0 0 0,7 0 0 0 0,25 7 0 0 0,-37-15 0 0 0,-1 1 0 0 0,1-1 0 0 0,0 1 0 0 0,0-1 0 0 0,0 0 0 0 0,0 0 0 0 0,0 0 0 0 0,0 0 0 0 0,0 0 0 0 0,-1 0 0 0 0,1-1 0 0 0,0 1 0 0 0,0-1 0 0 0,0 1 0 0 0,0-1 0 0 0,-1 0 0 0 0,1 0 0 0 0,0 1 0 0 0,-1-1 0 0 0,1 0 0 0 0,1-2 0 0 0,1 0 0 0 0,-1 0 0 0 0,1 0 0 0 0,-1-1 0 0 0,0 1 0 0 0,4-8 0 0 0,-4 6 0 0 0,-1 1 0 0 0,0 0 0 0 0,0-1 0 0 0,0 1 0 0 0,-1-1 0 0 0,1 1 0 0 0,-1-1 0 0 0,0 0 0 0 0,-1 0 0 0 0,1 1 0 0 0,-1-1 0 0 0,0 0 0 0 0,0 0 0 0 0,-2-9 0 0 0,2 12 0 0 0,-1-1 0 0 0,1 1 0 0 0,-1 0 0 0 0,0-1 0 0 0,0 1 0 0 0,0-1 0 0 0,0 1 0 0 0,-1 0 0 0 0,1 0 0 0 0,0 0 0 0 0,-1 0 0 0 0,0 0 0 0 0,1 0 0 0 0,-1 0 0 0 0,0 0 0 0 0,0 1 0 0 0,0-1 0 0 0,0 1 0 0 0,0-1 0 0 0,-1 1 0 0 0,1 0 0 0 0,0 0 0 0 0,-1 0 0 0 0,1 0 0 0 0,0 0 0 0 0,-1 1 0 0 0,1-1 0 0 0,-1 1 0 0 0,-4-1 0 0 0,4 1 0 0 0,0-1 0 0 0,-1 1 0 0 0,1 0 0 0 0,0 1 0 0 0,0-1 0 0 0,-1 0 0 0 0,1 1 0 0 0,0 0 0 0 0,0 0 0 0 0,0 0 0 0 0,0 0 0 0 0,-1 0 0 0 0,2 1 0 0 0,-1-1 0 0 0,0 1 0 0 0,0 0 0 0 0,0 0 0 0 0,-3 3 0 0 0,4-3 0 0 0,0 1 0 0 0,1-1 0 0 0,-1 0 0 0 0,1 1 0 0 0,-1-1 0 0 0,1 1 0 0 0,0 0 0 0 0,0-1 0 0 0,0 1 0 0 0,0 0 0 0 0,1 0 0 0 0,-1 0 0 0 0,1-1 0 0 0,0 1 0 0 0,0 0 0 0 0,0 0 0 0 0,0 0 0 0 0,0 0 0 0 0,0 0 0 0 0,1-1 0 0 0,1 6 0 0 0,0 0 0 0 0,8 7 0 0 0,22 20 0 0 0,-30-33 0 0 0,0 0 0 0 0,-1 0 0 0 0,1 0 0 0 0,0-1 0 0 0,0 1 0 0 0,0-1 0 0 0,0 0 0 0 0,1 1 0 0 0,-1-1 0 0 0,0 0 0 0 0,1 0 0 0 0,-1 0 0 0 0,0-1 0 0 0,1 1 0 0 0,-1-1 0 0 0,3 1 0 0 0,-3-1 0 0 0,0 0 0 0 0,0 0 0 0 0,-1-1 0 0 0,1 1 0 0 0,0 0 0 0 0,0-1 0 0 0,-1 1 0 0 0,1-1 0 0 0,0 0 0 0 0,-1 0 0 0 0,1 0 0 0 0,-1 1 0 0 0,1-1 0 0 0,-1-1 0 0 0,0 1 0 0 0,1 0 0 0 0,1-2 0 0 0,-1 0 0 0 0,0 0 0 0 0,1 0 0 0 0,-1 0 0 0 0,0 0 0 0 0,-1-1 0 0 0,1 1 0 0 0,0-1 0 0 0,-1 1 0 0 0,0-1 0 0 0,0 0 0 0 0,0 1 0 0 0,0-1 0 0 0,-1 0 0 0 0,1 0 0 0 0,-1 0 0 0 0,-1-7 0 0 0,0 7 0 0 0,0-1 0 0 0,0 0 0 0 0,-1 0 0 0 0,0 1 0 0 0,0-1 0 0 0,0 1 0 0 0,0-1 0 0 0,-1 1 0 0 0,0 0 0 0 0,0 0 0 0 0,0 0 0 0 0,0 0 0 0 0,-7-5 0 0 0,9 8 0 0 0,-1 0 0 0 0,1 0 0 0 0,-1 0 0 0 0,1 0 0 0 0,-1 0 0 0 0,1 1 0 0 0,-1-1 0 0 0,1 0 0 0 0,-1 1 0 0 0,0-1 0 0 0,1 1 0 0 0,-1 0 0 0 0,0 0 0 0 0,1 0 0 0 0,-1-1 0 0 0,0 1 0 0 0,-2 1 0 0 0,2 0 0 0 0,0-1 0 0 0,0 1 0 0 0,0 0 0 0 0,0 0 0 0 0,0 0 0 0 0,1 0 0 0 0,-1 0 0 0 0,0 1 0 0 0,0-1 0 0 0,1 1 0 0 0,-1-1 0 0 0,1 1 0 0 0,-1-1 0 0 0,1 1 0 0 0,0 0 0 0 0,0 0 0 0 0,-2 2 0 0 0,1 0 0 0 0,0 1 0 0 0,0 0 0 0 0,0-1 0 0 0,1 1 0 0 0,0 0 0 0 0,-1 0 0 0 0,2 0 0 0 0,-1 0 0 0 0,1 0 0 0 0,-1 0 0 0 0,1 0 0 0 0,1 0 0 0 0,0 9 0 0 0,0-12 0 0 0,-1 0 0 0 0,0 0 0 0 0,1 1 0 0 0,0-1 0 0 0,-1 0 0 0 0,1 0 0 0 0,0 0 0 0 0,0 0 0 0 0,0 0 0 0 0,1 0 0 0 0,-1 0 0 0 0,0 0 0 0 0,1 0 0 0 0,-1-1 0 0 0,1 1 0 0 0,0-1 0 0 0,-1 1 0 0 0,1-1 0 0 0,0 1 0 0 0,0-1 0 0 0,0 0 0 0 0,0 0 0 0 0,0 0 0 0 0,0 0 0 0 0,0 0 0 0 0,0 0 0 0 0,1-1 0 0 0,-1 1 0 0 0,0-1 0 0 0,0 0 0 0 0,1 1 0 0 0,2-1 0 0 0,-3-1 0 0 0,-1 1 0 0 0,1-1 0 0 0,0 0 0 0 0,0 1 0 0 0,0-1 0 0 0,-1 0 0 0 0,1 0 0 0 0,0 0 0 0 0,-1 0 0 0 0,1-1 0 0 0,-1 1 0 0 0,1 0 0 0 0,-1-1 0 0 0,0 1 0 0 0,1-1 0 0 0,-1 1 0 0 0,0-1 0 0 0,0 1 0 0 0,1-3 0 0 0,1-1 0 0 0,0 0 0 0 0,-1-1 0 0 0,1 1 0 0 0,-1-1 0 0 0,2-6 0 0 0,-2 3-11 0 0,0 4-24 0 0,-1-1 1 0 0,0 1 0 0 0,0-1 0 0 0,-1 1-1 0 0,1-1 1 0 0,-1-7 0 0 0,-1 12 28 0 0,1 0 1 0 0,0 0-1 0 0,-1 0 1 0 0,1 0-1 0 0,0 0 1 0 0,-1 0-1 0 0,1 0 1 0 0,-1 0 0 0 0,0 0-1 0 0,1 0 1 0 0,-1 0-1 0 0,0 0 1 0 0,1 0-1 0 0,-1 0 1 0 0,0 1-1 0 0,0-1 1 0 0,0 0-1 0 0,0 1 1 0 0,0-1 0 0 0,0 1-1 0 0,0-1 1 0 0,0 1-1 0 0,0-1 1 0 0,0 1-1 0 0,0 0 1 0 0,0-1-1 0 0,0 1 1 0 0,0 0-1 0 0,0 0 1 0 0,0 0 0 0 0,-1 0-1 0 0,1 0 1 0 0,0 0-1 0 0,0 0 1 0 0,0 0-1 0 0,0 0 1 0 0,-2 1-1 0 0,-7 0 4 0 0,1 0-1 0 0,0 0 0 0 0,0 1 0 0 0,0 0 1 0 0,-16 7-1 0 0,23-8 3 0 0,0 0 0 0 0,0 0 0 0 0,0 0 0 0 0,0 0 0 0 0,1 0 0 0 0,-1 1 1 0 0,0-1-1 0 0,1 1 0 0 0,-1-1 0 0 0,1 1 0 0 0,-1 0 0 0 0,1-1 0 0 0,0 1 0 0 0,0 0 0 0 0,0 0 1 0 0,0 0-1 0 0,0 0 0 0 0,0 0 0 0 0,0 0 0 0 0,1 0 0 0 0,-1 0 0 0 0,1 0 0 0 0,0 1 0 0 0,-1-1 0 0 0,1 0 1 0 0,0 0-1 0 0,0 0 0 0 0,0 0 0 0 0,1 1 0 0 0,0 2 0 0 0,1 3 0 0 0,6 7 0 0 0,21 20 0 0 0,-27-32 0 0 0,0-1 0 0 0,0 0 0 0 0,0 0 0 0 0,1 0 0 0 0,-1 0 0 0 0,0-1 0 0 0,1 1 0 0 0,-1-1 0 0 0,1 1 0 0 0,0-1 0 0 0,-1 0 0 0 0,1 0 0 0 0,5 1 0 0 0,-6-1 0 0 0,0-1 0 0 0,0 0 0 0 0,0 0 0 0 0,0 0 0 0 0,0 0 0 0 0,-1-1 0 0 0,1 1 0 0 0,0 0 0 0 0,0-1 0 0 0,0 1 0 0 0,-1-1 0 0 0,1 0 0 0 0,0 0 0 0 0,-1 1 0 0 0,1-1 0 0 0,2-2 0 0 0,-2 1 0 0 0,0 0 0 0 0,0 0 0 0 0,0 0 0 0 0,0 0 0 0 0,0-1 0 0 0,0 1 0 0 0,-1 0 0 0 0,1-1 0 0 0,-1 1 0 0 0,0-1 0 0 0,0 0 0 0 0,0 1 0 0 0,0-1 0 0 0,0 0 0 0 0,-1 0 0 0 0,1 1 0 0 0,-1-1 0 0 0,0 0 0 0 0,0 0 0 0 0,0 0 0 0 0,0 0 0 0 0,0 1 0 0 0,-1-6 0 0 0,-1 2 0 0 0,0 0 0 0 0,-1 0 0 0 0,1 0 0 0 0,-1 0 0 0 0,0 0 0 0 0,-1 1 0 0 0,1-1 0 0 0,-1 1 0 0 0,-9-10 0 0 0,11 13 0 0 0,0 0 0 0 0,0 0 0 0 0,-1 0 0 0 0,1 0 0 0 0,-1 0 0 0 0,1 1 0 0 0,-1-1 0 0 0,1 1 0 0 0,-1 0 0 0 0,0-1 0 0 0,0 1 0 0 0,0 1 0 0 0,1-1 0 0 0,-1 0 0 0 0,0 1 0 0 0,0-1 0 0 0,0 1 0 0 0,0 0 0 0 0,0 0 0 0 0,0 0 0 0 0,0 0 0 0 0,0 0 0 0 0,-6 2 0 0 0,7-1 0 0 0,1 0 0 0 0,-1 0 0 0 0,0 1 0 0 0,1-1 0 0 0,-1 0 0 0 0,1 1 0 0 0,-1-1 0 0 0,1 0 0 0 0,0 1 0 0 0,0 0 0 0 0,0-1 0 0 0,0 1 0 0 0,0 0 0 0 0,0 0 0 0 0,0-1 0 0 0,0 1 0 0 0,1 0 0 0 0,-1 0 0 0 0,1 0 0 0 0,-1 0 0 0 0,1 0 0 0 0,0 0 0 0 0,0 0 0 0 0,0 3 0 0 0,-1-1 0 0 0,1 1 0 0 0,0 0 0 0 0,1-1 0 0 0,-1 1 0 0 0,1-1 0 0 0,0 0 0 0 0,0 1 0 0 0,0-1 0 0 0,4 9 0 0 0,-5-12-55 0 0,1 0 0 0 0,0 1 0 0 0,0-1-1 0 0,-1 0 1 0 0,1 0 0 0 0,0 0 0 0 0,0 0 0 0 0,0 1-1 0 0,0-1 1 0 0,0-1 0 0 0,0 1 0 0 0,0 0 0 0 0,1 0-1 0 0,-1 0 1 0 0,0-1 0 0 0,0 1 0 0 0,1 0 0 0 0,-1-1-1 0 0,0 1 1 0 0,1-1 0 0 0,-1 0 0 0 0,1 1 0 0 0,-1-1-1 0 0,1 0 1 0 0,-1 0 0 0 0,2 0 0 0 0,1-1-529 0 0,1 0 0 0 0,-1 0 0 0 0,0 0 1 0 0,0-1-1 0 0,0 0 0 0 0,8-3 0 0 0,1-2-1479 0 0,-6 4-5337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2.2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147 97 2271 0 0,'3'0'4'0'0,"0"0"-1"0"0,-1 0 0 0 0,1-1 0 0 0,0 1 0 0 0,0-1 0 0 0,-1 1 0 0 0,1-1 0 0 0,0 0 0 0 0,-1 0 1 0 0,1-1-1 0 0,-1 1 0 0 0,1 0 0 0 0,-1-1 0 0 0,4-2 0 0 0,-6 3 170 0 0,0 1-1 0 0,0-1 0 0 0,0 1 1 0 0,0-1-1 0 0,0 0 0 0 0,1 1 1 0 0,-1-1-1 0 0,0 0 0 0 0,-1 1 1 0 0,1-1-1 0 0,0 0 1 0 0,0 1-1 0 0,0-1 0 0 0,0 0 1 0 0,0 1-1 0 0,-1-1 0 0 0,1 0 1 0 0,0 1-1 0 0,0-1 1 0 0,-1 1-1 0 0,1-1 0 0 0,-1 1 1 0 0,1-1-1 0 0,0 1 0 0 0,-1-1 1 0 0,1 1-1 0 0,-1-1 1 0 0,1 1-1 0 0,-1-1 0 0 0,0 0 1 0 0,0 1 9 0 0,0-1 0 0 0,0 0 1 0 0,0 0-1 0 0,0 0 0 0 0,0 0 1 0 0,0 1-1 0 0,0-1 0 0 0,0 0 1 0 0,0 1-1 0 0,0-1 0 0 0,0 1 1 0 0,0 0-1 0 0,-1-1 0 0 0,1 1 1 0 0,0 0-1 0 0,0-1 0 0 0,0 1 1 0 0,-2 0-1 0 0,2 1-61 0 0,-1-1-1 0 0,1 1 1 0 0,0-1-1 0 0,0 1 1 0 0,0-1-1 0 0,-1 1 1 0 0,1 0-1 0 0,0 0 1 0 0,0-1-1 0 0,0 1 1 0 0,0 0-1 0 0,0 0 1 0 0,1 0-1 0 0,-1 0 1 0 0,0 0-1 0 0,0 0 1 0 0,1 0 0 0 0,-1 1-1 0 0,0-1 1 0 0,0 2-1 0 0,0 0 231 0 0,0 0-1 0 0,0 1 1 0 0,0-1-1 0 0,1 1 1 0 0,0-1 0 0 0,-1 6-1 0 0,1-8-333 0 0,0-1-1 0 0,0 1 0 0 0,0-1 1 0 0,0 1-1 0 0,0-1 0 0 0,0 1 1 0 0,0-1-1 0 0,0 1 1 0 0,1-1-1 0 0,-1 0 0 0 0,0 1 1 0 0,0-1-1 0 0,0 1 0 0 0,0-1 1 0 0,1 1-1 0 0,-1-1 0 0 0,0 0 1 0 0,0 1-1 0 0,1-1 1 0 0,-1 0-1 0 0,0 1 0 0 0,1-1 1 0 0,-1 0-1 0 0,1 1 0 0 0,-1-1 1 0 0,0 0-1 0 0,1 0 1 0 0,-1 1-1 0 0,1-1 0 0 0,-1 0 1 0 0,1 0-1 0 0,0 1 63 0 0,1-1-1 0 0,-1 0 1 0 0,1 0 0 0 0,-1 0-1 0 0,0 0 1 0 0,1-1 0 0 0,-1 1-1 0 0,0 0 1 0 0,1-1 0 0 0,-1 1 0 0 0,2-1-1 0 0,-1 0 23 0 0,1 0-1 0 0,-1 0 1 0 0,1-1 0 0 0,-1 1-1 0 0,0 0 1 0 0,0-1 0 0 0,0 1-1 0 0,0-1 1 0 0,0 0-1 0 0,0 0 1 0 0,0 0 0 0 0,2-3-1 0 0,-4 4-97 0 0,1 0 0 0 0,-1 1 0 0 0,0-1 0 0 0,0 0 0 0 0,0 1 0 0 0,0-1 0 0 0,0 1 0 0 0,0-1 0 0 0,0 0 0 0 0,0 1 0 0 0,0-1 0 0 0,0 0 0 0 0,0 1 0 0 0,0-1 0 0 0,0 0 0 0 0,0 1 0 0 0,-1-1 0 0 0,1 1 0 0 0,0-1 0 0 0,0 0 0 0 0,-1 1 0 0 0,1-1 0 0 0,-1 1 0 0 0,1-1 0 0 0,0 1 0 0 0,-1-1 0 0 0,1 1 0 0 0,-1-1 0 0 0,-2-1 22 0 0,1 1 0 0 0,0-1 1 0 0,-1 1-1 0 0,1 0 0 0 0,0-1 0 0 0,-1 1 0 0 0,-3-1 1 0 0,-6 0 106 0 0,1-1 1 0 0,-17-1 0 0 0,24 4-43 0 0,0 0 0 0 0,0 0 0 0 0,0 0 0 0 0,1 1 0 0 0,-1-1 0 0 0,0 1 0 0 0,0 0 0 0 0,0 0 0 0 0,-5 2 0 0 0,8-3-53 0 0,0 1-1 0 0,1-1 0 0 0,-1 1 1 0 0,0-1-1 0 0,0 1 0 0 0,1-1 1 0 0,-1 1-1 0 0,0 0 0 0 0,1-1 1 0 0,-1 1-1 0 0,0 0 0 0 0,1-1 0 0 0,-1 1 1 0 0,1 0-1 0 0,-1 0 0 0 0,1 0 1 0 0,0-1-1 0 0,-1 1 0 0 0,1 0 1 0 0,0 0-1 0 0,0 0 0 0 0,-1 0 1 0 0,1 0-1 0 0,0 0 0 0 0,0 0 1 0 0,0 0-1 0 0,0 0 0 0 0,0-1 0 0 0,0 1 1 0 0,0 0-1 0 0,1 0 0 0 0,-1 0 1 0 0,0 0-1 0 0,0 0 0 0 0,1 0 1 0 0,-1 0-1 0 0,0-1 0 0 0,1 1 1 0 0,-1 0-1 0 0,1 0 0 0 0,-1 0 1 0 0,1-1-1 0 0,0 1 0 0 0,0 0 1 0 0,2 3-1 0 0,0-1 1 0 0,0 0 0 0 0,1 0 0 0 0,-1 0 0 0 0,1 0 0 0 0,-1-1-1 0 0,1 0 1 0 0,0 1 0 0 0,0-1 0 0 0,0-1 0 0 0,0 1 0 0 0,0 0 0 0 0,1-1-1 0 0,-1 0 1 0 0,0 0 0 0 0,6 0 0 0 0,-7 0-27 0 0,1-1 1 0 0,-1 1-1 0 0,1-1 0 0 0,-1 0 0 0 0,1 0 1 0 0,-1 0-1 0 0,1 0 0 0 0,-1-1 1 0 0,0 0-1 0 0,1 1 0 0 0,-1-1 1 0 0,0-1-1 0 0,1 1 0 0 0,-1 0 0 0 0,0-1 1 0 0,0 1-1 0 0,0-1 0 0 0,0 0 1 0 0,0 0-1 0 0,4-5 0 0 0,-6 6-10 0 0,0 0 0 0 0,0 0 0 0 0,0 0 0 0 0,0 0 0 0 0,-1 0 0 0 0,1-1 0 0 0,0 1 0 0 0,-1 0 0 0 0,1 0 0 0 0,-1-1 0 0 0,0 1 0 0 0,1 0 0 0 0,-1-1 0 0 0,0 1 0 0 0,0 0 0 0 0,0-1 0 0 0,0 1 0 0 0,0-1 0 0 0,0 1 0 0 0,0 0 0 0 0,0-1 0 0 0,0 1 0 0 0,-1 0 0 0 0,1-1 0 0 0,0 1 0 0 0,-1 0 0 0 0,0 0 0 0 0,1-1 0 0 0,-1 1 0 0 0,0 0 0 0 0,1 0 0 0 0,-1 0 0 0 0,0 0 0 0 0,0 0 0 0 0,0 0 0 0 0,0 0 0 0 0,0 0 0 0 0,0 0 0 0 0,0 0 0 0 0,-2-1 0 0 0,1 0 0 0 0,-1 1 0 0 0,0-1 0 0 0,0 1 0 0 0,0-1 0 0 0,0 1 0 0 0,-1 0 0 0 0,1 0 0 0 0,0 0 0 0 0,0 0 0 0 0,-1 1 0 0 0,1-1 0 0 0,0 1 0 0 0,-1 0 0 0 0,1 0 0 0 0,-6 1 0 0 0,7-1 1 0 0,0 0-1 0 0,0 1 1 0 0,0-1-1 0 0,1 1 0 0 0,-1-1 1 0 0,0 1-1 0 0,0 0 1 0 0,0 0-1 0 0,0 0 1 0 0,1 0-1 0 0,-1 0 1 0 0,1 0-1 0 0,-1 0 1 0 0,0 1-1 0 0,1-1 0 0 0,0 1 1 0 0,-1-1-1 0 0,1 1 1 0 0,0-1-1 0 0,0 1 1 0 0,0 0-1 0 0,0-1 1 0 0,0 1-1 0 0,0 0 1 0 0,1 0-1 0 0,-1 0 1 0 0,0 0-1 0 0,1 0 0 0 0,0 0 1 0 0,-1 0-1 0 0,1 0 1 0 0,0-1-1 0 0,0 1 1 0 0,0 0-1 0 0,0 0 1 0 0,0 0-1 0 0,1 0 1 0 0,-1 0-1 0 0,2 3 0 0 0,-1-1 24 0 0,0 0 0 0 0,1 0 0 0 0,-1 0-1 0 0,1 0 1 0 0,0-1 0 0 0,0 1 0 0 0,0-1-1 0 0,1 0 1 0 0,0 1 0 0 0,-1-1 0 0 0,1 0-1 0 0,0-1 1 0 0,0 1 0 0 0,0 0 0 0 0,1-1-1 0 0,-1 0 1 0 0,1 1 0 0 0,5 1-1 0 0,-5-3-14 0 0,0 0 0 0 0,0 0 0 0 0,0 0 0 0 0,0-1-1 0 0,0 1 1 0 0,0-1 0 0 0,0 0 0 0 0,0-1 0 0 0,0 1-1 0 0,0-1 1 0 0,0 0 0 0 0,0 1 0 0 0,0-2-1 0 0,0 1 1 0 0,0 0 0 0 0,4-3 0 0 0,-5 3-3 0 0,0-1 0 0 0,-1 0 0 0 0,1 1 0 0 0,-1-1 0 0 0,1 0 0 0 0,-1 0 0 0 0,1 0 0 0 0,-1 0 0 0 0,0-1 0 0 0,0 1 0 0 0,0-1 1 0 0,0 1-1 0 0,-1-1 0 0 0,1 0 0 0 0,-1 0 0 0 0,1 1 0 0 0,-1-1 0 0 0,0 0 0 0 0,0 0 0 0 0,0 0 0 0 0,0-5 0 0 0,-1 5-6 0 0,0 0 0 0 0,0 0 0 0 0,-1 0 0 0 0,1 0 0 0 0,-1 0 0 0 0,0 0 0 0 0,1 0 0 0 0,-1 0 0 0 0,-1 0 0 0 0,1 0 0 0 0,0 0 0 0 0,-1 0 0 0 0,0 1 0 0 0,1-1 0 0 0,-1 1 0 0 0,0-1 0 0 0,0 1 0 0 0,0 0 0 0 0,-1 0 0 0 0,1-1 0 0 0,-1 2 0 0 0,1-1 0 0 0,-1 0 0 0 0,1 0 0 0 0,-1 1 0 0 0,0 0 0 0 0,0-1 0 0 0,0 1 0 0 0,0 0 0 0 0,-4 0 0 0 0,3-1 0 0 0,1 1 0 0 0,-1 0 0 0 0,0 0 0 0 0,0 1 0 0 0,0-1 0 0 0,0 1 0 0 0,0 0 0 0 0,0 0 0 0 0,0 0 0 0 0,0 1 0 0 0,0-1 0 0 0,1 1 0 0 0,-1 0 0 0 0,0 0 0 0 0,0 0 0 0 0,0 1 0 0 0,1-1 0 0 0,-1 1 0 0 0,1 0 0 0 0,-1 0 0 0 0,1 0 0 0 0,0 1 0 0 0,-5 4 0 0 0,6-5 5 0 0,1 0-1 0 0,-1 0 1 0 0,1 1-1 0 0,0-1 1 0 0,0 1-1 0 0,0-1 1 0 0,0 1 0 0 0,0 0-1 0 0,0-1 1 0 0,1 1-1 0 0,-1 0 1 0 0,1 0-1 0 0,0-1 1 0 0,0 1 0 0 0,0 0-1 0 0,0 3 1 0 0,1-1 10 0 0,0-1 1 0 0,0 0-1 0 0,0 1 1 0 0,0-1-1 0 0,1 0 1 0 0,-1 0-1 0 0,1 0 1 0 0,0 0-1 0 0,0 0 1 0 0,3 3-1 0 0,-3-5-4 0 0,0 1-1 0 0,-1-1 1 0 0,1 0 0 0 0,0 0-1 0 0,0-1 1 0 0,0 1 0 0 0,1 0-1 0 0,-1-1 1 0 0,0 1 0 0 0,0-1-1 0 0,1 0 1 0 0,-1 0 0 0 0,1 1-1 0 0,-1-2 1 0 0,5 2 0 0 0,-4-2-8 0 0,-1 1 1 0 0,0-1-1 0 0,0-1 1 0 0,0 1-1 0 0,1 0 1 0 0,-1-1-1 0 0,0 1 1 0 0,0-1-1 0 0,0 1 1 0 0,0-1-1 0 0,0 0 1 0 0,0 0-1 0 0,0 0 1 0 0,0 0-1 0 0,0 0 1 0 0,0-1 0 0 0,0 1-1 0 0,-1-1 1 0 0,1 1-1 0 0,0-1 1 0 0,2-3-1 0 0,-2 3-3 0 0,-1 0 0 0 0,1-1 0 0 0,0 1 0 0 0,-1-1 0 0 0,1 1 0 0 0,-1-1 0 0 0,0 0 0 0 0,0 1 0 0 0,0-1 0 0 0,0 0 0 0 0,0 0 0 0 0,0 0 0 0 0,-1 0 0 0 0,0 0 0 0 0,1 0 0 0 0,-1 0 0 0 0,0 0 0 0 0,-1 0 0 0 0,1 0 0 0 0,0 0 0 0 0,-1 0 0 0 0,0 0 0 0 0,0 0 0 0 0,0 1 0 0 0,0-1 0 0 0,0 0 0 0 0,0 0 0 0 0,-1 1 0 0 0,1-1 0 0 0,-4-4 0 0 0,2 4 0 0 0,0-1 0 0 0,0 1 0 0 0,0 0 0 0 0,0 0 0 0 0,0 0 0 0 0,-1 0 0 0 0,1 1 0 0 0,-1 0 0 0 0,0-1 0 0 0,0 1 0 0 0,0 0 0 0 0,0 1 0 0 0,0-1 0 0 0,0 1 0 0 0,0 0 0 0 0,-1 0 0 0 0,1 0 0 0 0,0 0 0 0 0,-1 1 0 0 0,-6 0 0 0 0,5 0 0 0 0,1 1 0 0 0,-1 0 0 0 0,1 1 0 0 0,-1-1 0 0 0,1 1 0 0 0,0 0 0 0 0,0 1 0 0 0,0-1 0 0 0,0 1 0 0 0,0 0 0 0 0,0 0 0 0 0,-4 4 0 0 0,7-5 0 0 0,0-1 0 0 0,1 1 0 0 0,-1 0 0 0 0,0 0 0 0 0,1 0 0 0 0,-1 0 0 0 0,1 0 0 0 0,0 0 0 0 0,0 0 0 0 0,0 0 0 0 0,0 0 0 0 0,0 1 0 0 0,0-1 0 0 0,0 0 0 0 0,1 1 0 0 0,-1-1 0 0 0,1 0 0 0 0,0 1 0 0 0,-1-1 0 0 0,1 1 0 0 0,1-1 0 0 0,-1 1 0 0 0,0-1 0 0 0,0 0 0 0 0,1 1 0 0 0,-1-1 0 0 0,1 1 0 0 0,0-1 0 0 0,0 0 0 0 0,1 3 0 0 0,0-3 8 0 0,-1 1 1 0 0,1-1-1 0 0,-1 0 0 0 0,1 0 0 0 0,0 0 1 0 0,0 0-1 0 0,0 0 0 0 0,0-1 0 0 0,0 1 1 0 0,0-1-1 0 0,0 1 0 0 0,1-1 0 0 0,-1 0 1 0 0,0 0-1 0 0,1 0 0 0 0,-1 0 1 0 0,1 0-1 0 0,0 0 0 0 0,-1-1 0 0 0,1 1 1 0 0,-1-1-1 0 0,1 0 0 0 0,0 0 0 0 0,-1 0 1 0 0,1 0-1 0 0,0 0 0 0 0,-1-1 0 0 0,1 1 1 0 0,0-1-1 0 0,3-1 0 0 0,-2 1 5 0 0,0 0 0 0 0,0 0 0 0 0,-1 0-1 0 0,1-1 1 0 0,0 0 0 0 0,-1 0 0 0 0,1 0 0 0 0,-1 0-1 0 0,1-1 1 0 0,-1 1 0 0 0,0-1 0 0 0,0 0 0 0 0,0 1-1 0 0,-1-2 1 0 0,1 1 0 0 0,-1 0 0 0 0,1 0 0 0 0,-1-1-1 0 0,2-5 1 0 0,-3 8-13 0 0,-1-1 0 0 0,1 1 0 0 0,-1-1 0 0 0,0 1 0 0 0,1-1 0 0 0,-1 1 0 0 0,0-1 0 0 0,0 1 0 0 0,0-1 0 0 0,0 1 0 0 0,-1-1 0 0 0,1 1 0 0 0,0-1 0 0 0,0 1 0 0 0,-1-1 0 0 0,1 1 0 0 0,-1-1 0 0 0,0 1 0 0 0,1 0 0 0 0,-1-1 0 0 0,-1-1 0 0 0,0 1 0 0 0,0 0 0 0 0,0 0 0 0 0,0 0 0 0 0,0 1 0 0 0,0-1 0 0 0,-1 0 0 0 0,1 1 0 0 0,0 0 0 0 0,-1-1 0 0 0,-5-1 0 0 0,2 1 0 0 0,-1 0 0 0 0,0 1 0 0 0,0-1 0 0 0,0 1 0 0 0,0 1 0 0 0,0-1 0 0 0,0 1 0 0 0,-11 1 0 0 0,14 0 0 0 0,0-1 0 0 0,0 1 0 0 0,0 1 0 0 0,0-1 0 0 0,0 0 0 0 0,0 1 0 0 0,1 0 0 0 0,-1 0 0 0 0,1 0 0 0 0,-1 0 0 0 0,1 0 0 0 0,-1 1 0 0 0,-3 4 0 0 0,5-5 0 0 0,1 0 0 0 0,0 0 0 0 0,0 0 0 0 0,-1 0 0 0 0,2 0 0 0 0,-1 0 0 0 0,0 0 0 0 0,0 0 0 0 0,1 0 0 0 0,-1 0 0 0 0,1 0 0 0 0,-1 1 0 0 0,1-1 0 0 0,0 0 0 0 0,0 0 0 0 0,0 1 0 0 0,0-1 0 0 0,0 0 0 0 0,1 0 0 0 0,-1 0 0 0 0,1 1 0 0 0,0-1 0 0 0,-1 0 0 0 0,1 0 0 0 0,0 0 0 0 0,2 3 0 0 0,-2-2 0 0 0,1 0 0 0 0,-1 0 0 0 0,1-1 0 0 0,0 1 0 0 0,0-1 0 0 0,0 1 0 0 0,0-1 0 0 0,0 1 0 0 0,0-1 0 0 0,1 0 0 0 0,-1 0 0 0 0,1 0 0 0 0,0-1 0 0 0,-1 1 0 0 0,1-1 0 0 0,0 1 0 0 0,0-1 0 0 0,0 0 0 0 0,0 0 0 0 0,0 0 0 0 0,0 0 0 0 0,0-1 0 0 0,0 1 0 0 0,0-1 0 0 0,1 0 0 0 0,-1 0 0 0 0,0 0 0 0 0,0 0 0 0 0,0-1 0 0 0,0 1 0 0 0,5-2 0 0 0,-5 1 0 0 0,1 0 0 0 0,-1-1 0 0 0,1 1 0 0 0,-1-1 0 0 0,1 0 0 0 0,-1 0 0 0 0,0 0 0 0 0,0 0 0 0 0,0-1 0 0 0,0 1 0 0 0,-1-1 0 0 0,1 0 0 0 0,-1 0 0 0 0,1 0 0 0 0,-1 0 0 0 0,0 0 0 0 0,0 0 0 0 0,0-1 0 0 0,-1 1 0 0 0,1-1 0 0 0,-1 1 0 0 0,0-1 0 0 0,0 1 0 0 0,0-1 0 0 0,1-7 0 0 0,-2 7 0 0 0,0-1 0 0 0,0 1 0 0 0,-1-1 0 0 0,1 1 0 0 0,-1 0 0 0 0,0-1 0 0 0,0 1 0 0 0,-1 0 0 0 0,1-1 0 0 0,-1 1 0 0 0,-3-5 0 0 0,5 8 0 0 0,-1-1 0 0 0,0 1 0 0 0,0-1 0 0 0,0 1 0 0 0,0-1 0 0 0,0 1 0 0 0,-1 0 0 0 0,1-1 0 0 0,0 1 0 0 0,-1 0 0 0 0,1 0 0 0 0,-1 0 0 0 0,1 0 0 0 0,-1 0 0 0 0,1 1 0 0 0,-1-1 0 0 0,0 0 0 0 0,1 1 0 0 0,-1-1 0 0 0,0 1 0 0 0,1-1 0 0 0,-1 1 0 0 0,0 0 0 0 0,0 0 0 0 0,0 0 0 0 0,1 0 0 0 0,-1 0 0 0 0,0 0 0 0 0,0 0 0 0 0,-2 1 0 0 0,2 0 0 0 0,0-1 0 0 0,0 1 0 0 0,0 0 0 0 0,0 0 0 0 0,1-1 0 0 0,-1 1 0 0 0,0 1 0 0 0,0-1 0 0 0,1 0 0 0 0,-1 0 0 0 0,0 1 0 0 0,1-1 0 0 0,-1 1 0 0 0,1-1 0 0 0,0 1 0 0 0,0 0 0 0 0,-1-1 0 0 0,1 1 0 0 0,-1 3 0 0 0,1-2 0 0 0,0-1 0 0 0,1 1 0 0 0,-1 0 0 0 0,1 0 0 0 0,-1 1 0 0 0,1-1 0 0 0,0 0 0 0 0,0 0 0 0 0,0 0 0 0 0,0 0 0 0 0,1 0 0 0 0,0 3 0 0 0,0-1 0 0 0,1 0 0 0 0,-1-1 0 0 0,1 0 0 0 0,0 1 0 0 0,0-1 0 0 0,0 0 0 0 0,0 0 0 0 0,1 0 0 0 0,0 0 0 0 0,0 0 0 0 0,0-1 0 0 0,0 1 0 0 0,0-1 0 0 0,1 0 0 0 0,0 0 0 0 0,-1 0 0 0 0,6 2 0 0 0,-6-3 0 0 0,0-1 0 0 0,0 0 0 0 0,1 0 0 0 0,-1-1 0 0 0,0 1 0 0 0,1-1 0 0 0,-1 1 0 0 0,0-1 0 0 0,1 0 0 0 0,-1 0 0 0 0,1-1 0 0 0,-1 1 0 0 0,0-1 0 0 0,1 1 0 0 0,-1-1 0 0 0,0 0 0 0 0,0 0 0 0 0,1-1 0 0 0,-1 1 0 0 0,0-1 0 0 0,0 1 0 0 0,-1-1 0 0 0,1 0 0 0 0,0 0 0 0 0,3-3 0 0 0,-4 3 0 0 0,0-1 0 0 0,0 1 0 0 0,0 0 0 0 0,-1 0 0 0 0,1-1 0 0 0,-1 1 0 0 0,1-1 0 0 0,-1 1 0 0 0,0-1 0 0 0,0 0 0 0 0,0 0 0 0 0,0 1 0 0 0,-1-1 0 0 0,1 0 0 0 0,-1 0 0 0 0,1 0 0 0 0,-1 0 0 0 0,0 1 0 0 0,0-1 0 0 0,-1 0 0 0 0,1 0 0 0 0,0 0 0 0 0,-1 0 0 0 0,0 0 0 0 0,0 1 0 0 0,1-1 0 0 0,-2 0 0 0 0,1 1 0 0 0,0-1 0 0 0,-2-2 0 0 0,0 1 0 0 0,0 0 0 0 0,0 0 0 0 0,0 1 0 0 0,0-1 0 0 0,-1 1 0 0 0,0 0 0 0 0,0 0 0 0 0,1 0 0 0 0,-2 1 0 0 0,1-1 0 0 0,0 1 0 0 0,0 0 0 0 0,-9-3 0 0 0,10 4 0 0 0,1 1 0 0 0,0-1 0 0 0,-1 0 0 0 0,1 1 0 0 0,-1-1 0 0 0,1 1 0 0 0,-1 0 0 0 0,1 0 0 0 0,-1 0 0 0 0,1 0 0 0 0,-1 1 0 0 0,1-1 0 0 0,-1 1 0 0 0,1-1 0 0 0,-1 1 0 0 0,1 0 0 0 0,0 0 0 0 0,-1 0 0 0 0,1 0 0 0 0,0 0 0 0 0,0 0 0 0 0,0 1 0 0 0,0-1 0 0 0,0 1 0 0 0,0 0 0 0 0,0-1 0 0 0,-3 5 0 0 0,3-2 0 0 0,0 0 0 0 0,0 0 0 0 0,0 1 0 0 0,1-1 0 0 0,-1 1 0 0 0,1-1 0 0 0,0 1 0 0 0,0-1 0 0 0,1 1 0 0 0,-1-1 0 0 0,1 1 0 0 0,0 0 0 0 0,1 5 0 0 0,1 6 0 0 0,0-1 0 0 0,7 24 0 0 0,-9-37 0 0 0,1 0 0 0 0,-1 0 0 0 0,1 0 0 0 0,0 0 0 0 0,-1 0 0 0 0,1 0 0 0 0,0 0 0 0 0,0-1 0 0 0,0 1 0 0 0,1 0 0 0 0,-1-1 0 0 0,0 1 0 0 0,1-1 0 0 0,-1 1 0 0 0,1-1 0 0 0,-1 0 0 0 0,1 1 0 0 0,-1-1 0 0 0,1 0 0 0 0,3 1 0 0 0,-3-1 0 0 0,0-1 0 0 0,-1 0 0 0 0,1 0 0 0 0,0 0 0 0 0,-1 0 0 0 0,1 0 0 0 0,0 0 0 0 0,-1 0 0 0 0,1-1 0 0 0,0 1 0 0 0,-1-1 0 0 0,1 1 0 0 0,-1-1 0 0 0,1 1 0 0 0,-1-1 0 0 0,1 0 0 0 0,-1 0 0 0 0,1 0 0 0 0,-1 0 0 0 0,0 0 0 0 0,0 0 0 0 0,1 0 0 0 0,-1 0 0 0 0,0-1 0 0 0,1 0 0 0 0,1-1 0 0 0,-1-1 0 0 0,1 1 0 0 0,-1 0 0 0 0,1-1 0 0 0,-1 0 0 0 0,0 1 0 0 0,-1-1 0 0 0,1 0 0 0 0,-1 0 0 0 0,0 0 0 0 0,0 0 0 0 0,0 0 0 0 0,0 0 0 0 0,0 0 0 0 0,-1-7 0 0 0,0 8 0 0 0,-1 0 0 0 0,1 0 0 0 0,-1 0 0 0 0,1 0 0 0 0,-1 0 0 0 0,0 0 0 0 0,0 1 0 0 0,-1-1 0 0 0,1 0 0 0 0,0 1 0 0 0,-1-1 0 0 0,0 1 0 0 0,0-1 0 0 0,0 1 0 0 0,0 0 0 0 0,0-1 0 0 0,0 1 0 0 0,0 0 0 0 0,0 1 0 0 0,-1-1 0 0 0,1 0 0 0 0,-4-1 0 0 0,-2-1 0 0 0,0 0 0 0 0,0 0 0 0 0,0 1 0 0 0,-13-3 0 0 0,19 5 0 0 0,0 1 0 0 0,0-1 0 0 0,1 1 0 0 0,-1 0 0 0 0,0-1 0 0 0,0 1 0 0 0,0 0 0 0 0,0 0 0 0 0,0 0 0 0 0,1 0 0 0 0,-1 1 0 0 0,0-1 0 0 0,0 0 0 0 0,0 1 0 0 0,0 0 0 0 0,1-1 0 0 0,-1 1 0 0 0,0 0 0 0 0,1 0 0 0 0,-1-1 0 0 0,0 2 0 0 0,1-1 0 0 0,-1 0 0 0 0,1 0 0 0 0,0 0 0 0 0,-1 1 0 0 0,0 1 0 0 0,1-2 0 0 0,0 1 0 0 0,0 0 0 0 0,1 0 0 0 0,-1 0 0 0 0,1 0 0 0 0,0 0 0 0 0,-1 0 0 0 0,1 0 0 0 0,0 0 0 0 0,0 0 0 0 0,0 0 0 0 0,1 0 0 0 0,-1 0 0 0 0,0 0 0 0 0,1 0 0 0 0,-1-1 0 0 0,1 1 0 0 0,-1 0 0 0 0,1 0 0 0 0,0 0 0 0 0,0 0 0 0 0,0-1 0 0 0,0 1 0 0 0,0 0 0 0 0,1-1 0 0 0,-1 1 0 0 0,3 1 0 0 0,0 2 0 0 0,0-1 0 0 0,1 1 0 0 0,0-1 0 0 0,0-1 0 0 0,0 1 0 0 0,0-1 0 0 0,10 5 0 0 0,-12-7 0 0 0,1 0 0 0 0,0 0 0 0 0,-1 0 0 0 0,1-1 0 0 0,-1 1 0 0 0,1-1 0 0 0,0 0 0 0 0,0 0 0 0 0,-1 0 0 0 0,1 0 0 0 0,0-1 0 0 0,-1 0 0 0 0,1 0 0 0 0,4-1 0 0 0,-6 1 0 0 0,0 1 0 0 0,-1-1 0 0 0,1 0 0 0 0,0 0 0 0 0,-1 0 0 0 0,1 0 0 0 0,-1 0 0 0 0,1 0 0 0 0,-1 0 0 0 0,1 0 0 0 0,-1-1 0 0 0,0 1 0 0 0,0 0 0 0 0,0-1 0 0 0,0 1 0 0 0,0-1 0 0 0,0 0 0 0 0,0 1 0 0 0,0-1 0 0 0,0 0 0 0 0,-1 1 0 0 0,1-1 0 0 0,-1 0 0 0 0,1 0 0 0 0,-1 1 0 0 0,0-1 0 0 0,0 0 0 0 0,1 0 0 0 0,-1 0 0 0 0,-1-2 0 0 0,1 2 0 0 0,0 0 0 0 0,-1 0 0 0 0,1 1 0 0 0,-1-1 0 0 0,1 0 0 0 0,-1 1 0 0 0,0-1 0 0 0,0 1 0 0 0,0-1 0 0 0,0 1 0 0 0,0-1 0 0 0,0 1 0 0 0,0 0 0 0 0,0-1 0 0 0,0 1 0 0 0,-1 0 0 0 0,1 0 0 0 0,-2-1 0 0 0,0 0 0 0 0,-1 0 0 0 0,1 0 0 0 0,0 1 0 0 0,-1 0 0 0 0,1-1 0 0 0,-1 1 0 0 0,1 0 0 0 0,-7 0 0 0 0,5 0 0 0 0,0 1 0 0 0,-1 0 0 0 0,1 0 0 0 0,0 0 0 0 0,-1 0 0 0 0,1 1 0 0 0,-1 0 0 0 0,1 0 0 0 0,0 0 0 0 0,0 1 0 0 0,0 0 0 0 0,-6 2 0 0 0,10-3 0 0 0,0 0 0 0 0,0-1 0 0 0,-1 1 0 0 0,1 0 0 0 0,0 0 0 0 0,0 0 0 0 0,0 0 0 0 0,0 0 0 0 0,0 0 0 0 0,0 0 0 0 0,1 0 0 0 0,-1 0 0 0 0,0 0 0 0 0,1 0 0 0 0,-1 0 0 0 0,0 1 0 0 0,1-1 0 0 0,-1 0 0 0 0,1 0 0 0 0,0 1 0 0 0,-1-1 0 0 0,1 0 0 0 0,0 1 0 0 0,0 1 0 0 0,0-1 0 0 0,1 1 0 0 0,0-1 0 0 0,-1 0 0 0 0,1 0 0 0 0,0 0 0 0 0,0 0 0 0 0,0 0 0 0 0,0 0 0 0 0,1 0 0 0 0,-1 0 0 0 0,0 0 0 0 0,1 0 0 0 0,2 1 0 0 0,2 3 0 0 0,1 0 0 0 0,0-1 0 0 0,0 0 0 0 0,0 0 0 0 0,1-1 0 0 0,13 6 0 0 0,-19-9 0 0 0,1 0 0 0 0,-1-1 0 0 0,0 1 0 0 0,0-1 0 0 0,1 0 0 0 0,-1 0 0 0 0,0 0 0 0 0,1 0 0 0 0,-1 0 0 0 0,0 0 0 0 0,1-1 0 0 0,-1 1 0 0 0,0-1 0 0 0,1 0 0 0 0,-1 1 0 0 0,0-1 0 0 0,0 0 0 0 0,0 0 0 0 0,0-1 0 0 0,0 1 0 0 0,0 0 0 0 0,0-1 0 0 0,0 1 0 0 0,-1-1 0 0 0,3-2 0 0 0,-3 3 0 0 0,1 0 0 0 0,-1-1 0 0 0,0 0 0 0 0,0 1 0 0 0,0-1 0 0 0,0 1 0 0 0,0-1 0 0 0,0 0 0 0 0,-1 0 0 0 0,1 0 0 0 0,0 1 0 0 0,-1-1 0 0 0,0 0 0 0 0,1 0 0 0 0,-1 0 0 0 0,0 0 0 0 0,0 0 0 0 0,0 0 0 0 0,0 0 0 0 0,0 0 0 0 0,-1 0 0 0 0,1 1 0 0 0,-1-1 0 0 0,1 0 0 0 0,-1 0 0 0 0,1 0 0 0 0,-1 0 0 0 0,0 1 0 0 0,0-1 0 0 0,-2-3 0 0 0,0 2 0 0 0,1 1 0 0 0,-1-1 1 0 0,0 0-1 0 0,0 1 0 0 0,0-1 0 0 0,0 1 0 0 0,0 0 0 0 0,-1 0 0 0 0,1 0 0 0 0,-1 1 1 0 0,1-1-1 0 0,-1 1 0 0 0,0 0 0 0 0,0 0 0 0 0,1 0 0 0 0,-1 0 0 0 0,0 1 0 0 0,0-1 1 0 0,0 1-1 0 0,-5 1 0 0 0,6-1-1 0 0,0 0 1 0 0,0 0-1 0 0,0 1 1 0 0,0 0-1 0 0,0-1 1 0 0,0 1-1 0 0,0 0 1 0 0,0 1-1 0 0,0-1 1 0 0,0 0-1 0 0,0 1 1 0 0,1 0-1 0 0,-1-1 1 0 0,1 1-1 0 0,-1 0 1 0 0,1 0-1 0 0,0 1 1 0 0,0-1-1 0 0,0 0 1 0 0,0 1-1 0 0,0-1 1 0 0,0 1-1 0 0,1 0 1 0 0,-1 0-1 0 0,-1 5 0 0 0,2-6 0 0 0,1 0 0 0 0,-1 1 0 0 0,1-1 1 0 0,0 0-1 0 0,-1 1 0 0 0,1-1 0 0 0,0 1 0 0 0,0-1 0 0 0,1 0 0 0 0,-1 1 0 0 0,0-1 0 0 0,1 0 0 0 0,0 1 0 0 0,-1-1 0 0 0,1 0 0 0 0,0 0 0 0 0,0 0 0 0 0,0 0 0 0 0,1 1 0 0 0,-1-1 0 0 0,0-1 0 0 0,1 1 0 0 0,-1 0 0 0 0,1 0 0 0 0,0 0 0 0 0,-1-1 0 0 0,1 1 0 0 0,0-1 0 0 0,0 0 0 0 0,0 1 0 0 0,0-1 0 0 0,0 0 0 0 0,0 0 0 0 0,3 1 0 0 0,-2-1 0 0 0,1 1 0 0 0,-1-1 0 0 0,1 0 0 0 0,0 0 1 0 0,-1 0-1 0 0,1-1 0 0 0,-1 1 0 0 0,1-1 0 0 0,0 0 0 0 0,0 0 0 0 0,-1 0 1 0 0,1 0-1 0 0,0-1 0 0 0,-1 1 0 0 0,1-1 0 0 0,0 0 0 0 0,-1 0 1 0 0,1-1-1 0 0,-1 1 0 0 0,0-1 0 0 0,5-2 0 0 0,-5 2 1 0 0,0-1 0 0 0,0 1 0 0 0,0-1 0 0 0,-1 1 0 0 0,1-1 0 0 0,-1 0 0 0 0,1 0 0 0 0,-1 0 0 0 0,0-1 0 0 0,-1 1 0 0 0,1 0 0 0 0,2-7 0 0 0,-4 8 0 0 0,1-1 0 0 0,-1 0 0 0 0,0 1 0 0 0,0-1 0 0 0,1 0 0 0 0,-2 1 0 0 0,1-1 0 0 0,0 0 0 0 0,-1 0 0 0 0,1 1 0 0 0,-1-1 0 0 0,0 1 0 0 0,0-1 0 0 0,0 1 0 0 0,0-1 0 0 0,0 1 0 0 0,0-1 0 0 0,-3-2 0 0 0,2 1 0 0 0,-1 0 0 0 0,0 1 0 0 0,0-1 0 0 0,-1 1 0 0 0,1 0 0 0 0,-1 0 0 0 0,1 0 0 0 0,-1 0 0 0 0,0 0 0 0 0,0 1 0 0 0,0 0 0 0 0,0 0 0 0 0,-1 0 0 0 0,1 0 0 0 0,0 1 0 0 0,-1-1 0 0 0,0 1 0 0 0,1 0 0 0 0,-1 1 0 0 0,1-1 0 0 0,-1 1 0 0 0,0 0 0 0 0,0 0 0 0 0,1 0 0 0 0,-1 1 0 0 0,1-1 0 0 0,-1 1 0 0 0,0 0 0 0 0,1 1 0 0 0,-1-1 0 0 0,1 1 0 0 0,0 0 0 0 0,0 0 0 0 0,-1 0 0 0 0,-4 4 0 0 0,7-5 0 0 0,0 1 0 0 0,1-1 0 0 0,-1 1 0 0 0,0-1 0 0 0,1 1 0 0 0,-1 0 0 0 0,1-1 0 0 0,-1 1 0 0 0,1 0 0 0 0,0 0 0 0 0,-1 0 0 0 0,1 0 0 0 0,0 0 0 0 0,0 0 0 0 0,1 0 0 0 0,-1 1 0 0 0,0-1 0 0 0,1 0 0 0 0,0 0 0 0 0,-1 1 0 0 0,1-1 0 0 0,0 0 0 0 0,0 1 0 0 0,0-1 0 0 0,0 0 0 0 0,1 0 0 0 0,-1 3 0 0 0,2-2 0 0 0,-1 0 0 0 0,0-1 0 0 0,1 1 0 0 0,-1-1 0 0 0,1 1 0 0 0,0-1 0 0 0,0 1 0 0 0,0-1 0 0 0,0 0 0 0 0,0 0 0 0 0,1 0 0 0 0,-1 0 0 0 0,1 0 0 0 0,-1-1 0 0 0,1 1 0 0 0,0-1 0 0 0,-1 0 0 0 0,1 1 0 0 0,0-1 0 0 0,3 0 0 0 0,-1 1 0 0 0,1-1 0 0 0,-1 0 0 0 0,1-1 0 0 0,-1 1 0 0 0,1-1 0 0 0,-1 0 0 0 0,1-1 0 0 0,-1 1 0 0 0,7-3 0 0 0,-10 3 0 0 0,0 0 0 0 0,0 0 0 0 0,0-1 0 0 0,-1 0 0 0 0,1 1 0 0 0,0-1 0 0 0,0 0 0 0 0,-1 1 0 0 0,1-1 0 0 0,0 0 0 0 0,-1-1 0 0 0,1 1 0 0 0,-1 0 0 0 0,1 0 0 0 0,-1 0 0 0 0,0-1 0 0 0,0 1 0 0 0,1-1 0 0 0,-1 1 0 0 0,0-1 0 0 0,0 0 0 0 0,0 1 0 0 0,-1-1 0 0 0,1 0 0 0 0,0 1 0 0 0,-1-1 0 0 0,1 0 0 0 0,-1 0 0 0 0,1 0 0 0 0,-1-3 0 0 0,0 3 0 0 0,-1-1 0 0 0,1 0 0 0 0,-1 1 0 0 0,0-1 0 0 0,0 1 0 0 0,0-1 0 0 0,0 1 0 0 0,0 0 0 0 0,0-1 0 0 0,-1 1 0 0 0,1 0 0 0 0,-1 0 0 0 0,0 0 0 0 0,1 0 0 0 0,-1 0 0 0 0,0 0 0 0 0,-4-2 0 0 0,-4-4 0 0 0,-1 0 0 0 0,-14-7 0 0 0,23 14 0 0 0,1 0-1 0 0,-1 0 0 0 0,1 0 0 0 0,0 0 1 0 0,-1 1-1 0 0,1-1 0 0 0,-1 0 0 0 0,1 1 0 0 0,-1-1 0 0 0,1 1 0 0 0,-1-1 0 0 0,1 1 0 0 0,-1 0 1 0 0,1 0-1 0 0,-1-1 0 0 0,1 1 0 0 0,-1 0 0 0 0,1 1 0 0 0,-1-1 0 0 0,0 0 0 0 0,1 0 0 0 0,-1 1 1 0 0,1-1-1 0 0,-1 1 0 0 0,1-1 0 0 0,-1 1 0 0 0,1-1 0 0 0,0 1 0 0 0,-1 0 0 0 0,1 0 0 0 0,0 0 1 0 0,0 0-1 0 0,-1 0 0 0 0,1 0 0 0 0,0 0 0 0 0,-1 2 0 0 0,0 0-1 0 0,0 0 0 0 0,1 1-1 0 0,-1-1 1 0 0,1 1 0 0 0,-1 0-1 0 0,1-1 1 0 0,0 1 0 0 0,1 0 0 0 0,-1 0-1 0 0,1-1 1 0 0,0 1 0 0 0,-1 0-1 0 0,2 6 1 0 0,0-6 2 0 0,-1 0 0 0 0,1 0 0 0 0,0 0 0 0 0,0 0 1 0 0,0 0-1 0 0,1-1 0 0 0,-1 1 0 0 0,1-1 0 0 0,0 1 0 0 0,0-1 0 0 0,1 1 0 0 0,-1-1 0 0 0,0 0 0 0 0,1 0 0 0 0,0 0 0 0 0,0 0 0 0 0,0-1 1 0 0,0 1-1 0 0,0-1 0 0 0,0 0 0 0 0,1 0 0 0 0,4 2 0 0 0,-3-1-1 0 0,-1-1-1 0 0,1 0 1 0 0,1-1 0 0 0,-1 1-1 0 0,0-1 1 0 0,0 0-1 0 0,1-1 1 0 0,-1 1 0 0 0,0-1-1 0 0,1 0 1 0 0,-1 0 0 0 0,0-1-1 0 0,1 1 1 0 0,-1-1 0 0 0,0-1-1 0 0,6-1 1 0 0,7-5-380 0 0,7-2-779 0 0,-8 8-4078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3.6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153 102 3223 0 0,'0'0'240'0'0,"1"0"-192"0"0,-9-1 492 0 0,-3 2 786 0 0,8 0-831 0 0,-1 1 1 0 0,1-1 0 0 0,0 1-1 0 0,0 0 1 0 0,0 0-1 0 0,0 0 1 0 0,1 0 0 0 0,-4 3-1 0 0,5-4-322 0 0,0 0-1 0 0,0 0 1 0 0,0 1 0 0 0,0-1 0 0 0,0 0-1 0 0,0 1 1 0 0,0-1 0 0 0,0 0-1 0 0,1 1 1 0 0,-1-1 0 0 0,0 1-1 0 0,1-1 1 0 0,-1 1 0 0 0,1-1-1 0 0,0 1 1 0 0,0-1 0 0 0,-1 1-1 0 0,1-1 1 0 0,0 1 0 0 0,1 2-1 0 0,-1-3-84 0 0,0 0-1 0 0,1 0 1 0 0,-1-1-1 0 0,1 1 1 0 0,0 0-1 0 0,-1 0 1 0 0,1 0-1 0 0,0-1 1 0 0,-1 1-1 0 0,1 0 1 0 0,0-1-1 0 0,0 1 1 0 0,0 0-1 0 0,0-1 1 0 0,-1 1-1 0 0,1-1 1 0 0,0 0-1 0 0,0 1 1 0 0,0-1-1 0 0,0 0 1 0 0,0 1-1 0 0,0-1 1 0 0,0 0-1 0 0,0 0 1 0 0,0 0-1 0 0,0 0 1 0 0,0 0-1 0 0,0 0 1 0 0,0 0-1 0 0,0 0 1 0 0,0 0-1 0 0,2-1 1 0 0,1 1 42 0 0,0-1 1 0 0,0 0-1 0 0,0 0 1 0 0,0 0 0 0 0,0 0-1 0 0,0-1 1 0 0,3-1-1 0 0,-1-1-81 0 0,-1 1 0 0 0,0-1 0 0 0,0 0 0 0 0,0 0-1 0 0,7-8 1 0 0,-11 10-37 0 0,1 0 0 0 0,-1 0-1 0 0,0 0 1 0 0,1 0 0 0 0,-1 0 0 0 0,0 0-1 0 0,-1-1 1 0 0,1 1 0 0 0,0 0 0 0 0,-1-1-1 0 0,1 1 1 0 0,-1 0 0 0 0,1-1 0 0 0,-1 1-1 0 0,0-1 1 0 0,0 1 0 0 0,0-1-1 0 0,-1-2 1 0 0,0-9-12 0 0,1 13 0 0 0,0 0 0 0 0,0 0 0 0 0,0 0 0 0 0,0 0 0 0 0,0 0 0 0 0,0 0 0 0 0,0 0 0 0 0,0 0 0 0 0,-1 1 0 0 0,1-1 0 0 0,0 0 0 0 0,0 0 0 0 0,-1 0 0 0 0,1 0 0 0 0,-1 0 0 0 0,1 0 0 0 0,-1 0 0 0 0,1 1 0 0 0,-1-1 0 0 0,0 0 0 0 0,1 0 0 0 0,-1 1 0 0 0,0-1 0 0 0,0 1 0 0 0,1-1 0 0 0,-3 0 0 0 0,-3-2 141 0 0,-1 0-1 0 0,0 1 0 0 0,0 0 1 0 0,0 0-1 0 0,0 0 1 0 0,0 1-1 0 0,0 0 1 0 0,0 1-1 0 0,-1 0 0 0 0,-9 0 1 0 0,12 0-118 0 0,-48 0 1261 0 0,37 6-1179 0 0,16-5-96 0 0,-1-1-1 0 0,0 1 1 0 0,0-1-1 0 0,0 1 1 0 0,0 0-1 0 0,0-1 1 0 0,-1 0-1 0 0,1 1 1 0 0,0-1-1 0 0,0 0 1 0 0,0 1-1 0 0,0-1 0 0 0,0 0 1 0 0,0 0-1 0 0,-1 0 1 0 0,1 0-1 0 0,0 0 1 0 0,0 0-1 0 0,0-1 1 0 0,0 1-1 0 0,0 0 1 0 0,-2-1-1 0 0,2 0-7 0 0,1 1 0 0 0,-1-1 1 0 0,1 0-1 0 0,-1 1 0 0 0,1-1 0 0 0,-1 0 0 0 0,1 0 0 0 0,-1 1 0 0 0,1-1 0 0 0,0 0 1 0 0,-1 0-1 0 0,1 0 0 0 0,0 0 0 0 0,0 0 0 0 0,0 0 0 0 0,-1 0 0 0 0,1 1 0 0 0,0-1 1 0 0,0 0-1 0 0,1 0 0 0 0,-1 0 0 0 0,0 0 0 0 0,0 0 0 0 0,0 0 0 0 0,0 0 0 0 0,1 1 1 0 0,-1-1-1 0 0,0 0 0 0 0,1 0 0 0 0,-1 0 0 0 0,1 0 0 0 0,-1 1 0 0 0,1-1 0 0 0,-1 0 0 0 0,1 1 1 0 0,0-1-1 0 0,-1 0 0 0 0,1 1 0 0 0,0-1 0 0 0,0 1 0 0 0,-1-1 0 0 0,1 1 0 0 0,0-1 1 0 0,0 1-1 0 0,0 0 0 0 0,-1-1 0 0 0,1 1 0 0 0,0 0 0 0 0,0-1 0 0 0,0 1 0 0 0,0 0 1 0 0,0 0-1 0 0,0 0 0 0 0,0 0 0 0 0,-1 0 0 0 0,3 0 0 0 0,74 7 887 0 0,-76-7-886 0 0,1 0-1 0 0,-1 0 1 0 0,1 0 0 0 0,-1 0-1 0 0,0 1 1 0 0,1-1-1 0 0,-1 0 1 0 0,1 0 0 0 0,-1 1-1 0 0,0-1 1 0 0,1 1 0 0 0,-1 0-1 0 0,0-1 1 0 0,0 1-1 0 0,1 0 1 0 0,-1 0 0 0 0,0 0-1 0 0,0-1 1 0 0,0 1 0 0 0,0 0-1 0 0,0 0 1 0 0,0 1-1 0 0,0-1 1 0 0,-1 0 0 0 0,2 1-1 0 0,0 3 54 0 0,-1 0 0 0 0,1-1 0 0 0,-1 1 0 0 0,0 0 0 0 0,1 10-1 0 0,-2-11-32 0 0,1 1-1 0 0,0 0 0 0 0,-1-1 0 0 0,2 1 1 0 0,-1-1-1 0 0,3 8 0 0 0,-3-11-18 0 0,0 1-1 0 0,-1-1 0 0 0,1 0 1 0 0,-1 1-1 0 0,1-1 0 0 0,-1 1 1 0 0,1-1-1 0 0,-1 0 1 0 0,0 1-1 0 0,0-1 0 0 0,0 1 1 0 0,0-1-1 0 0,0 1 0 0 0,0-1 1 0 0,0 1-1 0 0,-1-1 0 0 0,1 1 1 0 0,0-1-1 0 0,-1 1 1 0 0,1-1-1 0 0,-1 0 0 0 0,0 1 1 0 0,1-1-1 0 0,-1 0 0 0 0,0 0 1 0 0,-1 3-1 0 0,0-2 3 0 0,0 0-1 0 0,0 0 1 0 0,0 0-1 0 0,0-1 1 0 0,-1 1 0 0 0,1 0-1 0 0,0-1 1 0 0,-1 1-1 0 0,1-1 1 0 0,-1 0-1 0 0,1 0 1 0 0,-1 0 0 0 0,-4 1-1 0 0,4-2-12 0 0,0 0 0 0 0,0 1-1 0 0,0-1 1 0 0,0-1 0 0 0,0 1 0 0 0,1 0-1 0 0,-1-1 1 0 0,0 1 0 0 0,0-1 0 0 0,0 0-1 0 0,0 0 1 0 0,1 0 0 0 0,-1 0 0 0 0,1-1-1 0 0,-6-2 1 0 0,7 3-627 0 0,2 3-1326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4.3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0 1 2431 0 0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3:16.677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2122 411 3679 0 0,'0'-7'131'0'0,"1"0"-1"0"0,1 0 0 0 0,-1 0 1 0 0,6-12-1 0 0,1-10 190 0 0,-7 21-12 0 0,0 0-1 0 0,0 1 0 0 0,-1-1 0 0 0,0 1 1 0 0,-1-1-1 0 0,-2-14 0 0 0,3 18-41 0 0,-1 1 1 0 0,0-1-1 0 0,0 1 0 0 0,0-1 0 0 0,-1 1 0 0 0,1-1 0 0 0,-1 1 1 0 0,0 0-1 0 0,0-1 0 0 0,0 1 0 0 0,0 0 0 0 0,-1 0 1 0 0,1 1-1 0 0,-1-1 0 0 0,0 1 0 0 0,-3-3 0 0 0,3 3-182 0 0,-1 0-1 0 0,1 1 0 0 0,-1-1 0 0 0,1 1 1 0 0,-1 0-1 0 0,0 0 0 0 0,0 0 1 0 0,0 1-1 0 0,-5-1 0 0 0,-39 3 141 0 0,19-1-105 0 0,-14-1 22 0 0,-242-8 1558 0 0,141-1-1517 0 0,70 6-107 0 0,-100-17-1 0 0,137 14-4 0 0,-1 2 0 0 0,-39 0 0 0 0,-76 8 317 0 0,-41-2-99 0 0,119-8-201 0 0,-30-1 185 0 0,87 7-231 0 0,0 1-1 0 0,-1 1 0 0 0,-31 7 0 0 0,41-7-41 0 0,7-2 2 0 0,-1 0-1 0 0,1 1 0 0 0,0 0 0 0 0,-1 0 1 0 0,1-1-1 0 0,0 1 0 0 0,-4 2 0 0 0,5-2 0 0 0,1 0-1 0 0,-1 0 1 0 0,0-1-1 0 0,1 1 1 0 0,-1 0-1 0 0,0 0 1 0 0,1 0-1 0 0,-1-1 1 0 0,1 1-1 0 0,0 0 1 0 0,-1 0-1 0 0,1 0 1 0 0,0 0-1 0 0,0 0 1 0 0,-1 0-1 0 0,1 0 1 0 0,0 0 0 0 0,0 0-1 0 0,0 0 1 0 0,0 0-1 0 0,0 0 1 0 0,0 0-1 0 0,1 1 1 0 0,7 13-43 0 0,-1-4 39 0 0,1-1 1 0 0,13 14-1 0 0,-12-15 8 0 0,-5-5 5 0 0,1 0-1 0 0,0 0 1 0 0,0 0 0 0 0,0-1-1 0 0,0 1 1 0 0,0-1 0 0 0,12 4 0 0 0,-7-1 2 0 0,30 13 52 0 0,-30-15-53 0 0,-3-1 4 0 0,-1 0 0 0 0,1 0 0 0 0,13 3 0 0 0,14 2-4 0 0,-22-5-2 0 0,25 4 44 0 0,-1-2-20 0 0,17 3 155 0 0,-4-1-24 0 0,4 1 11 0 0,0 0-12 0 0,-6-3-136 0 0,9 0 22 0 0,177-11 11 0 0,-98-2-42 0 0,-23 5-17 0 0,-68 2 0 0 0,1 0 12 0 0,-5-1 36 0 0,5 0 38 0 0,-9 0-5 0 0,2-1-14 0 0,-26 2-62 0 0,28-2-1 0 0,-19 0 51 0 0,14-1-29 0 0,92-14 13 0 0,-108 14-24 0 0,-1 0-1 0 0,1-1 1 0 0,-1-2 0 0 0,29-12-1 0 0,74-48-14 0 0,-119 66-3 0 0,0-1-1 0 0,1 1 1 0 0,-1-1-1 0 0,0 0 1 0 0,0 0-1 0 0,0 0 0 0 0,0 0 1 0 0,-1 0-1 0 0,1 0 1 0 0,0-1-1 0 0,-1 1 1 0 0,0 0-1 0 0,1-1 1 0 0,0-3-1 0 0,-2 5-10 0 0,1-1-1 0 0,-1 1 0 0 0,1 0 1 0 0,-1-1-1 0 0,0 1 1 0 0,0-1-1 0 0,0 1 1 0 0,0 0-1 0 0,0-1 0 0 0,0 1 1 0 0,0-1-1 0 0,0 1 1 0 0,-1 0-1 0 0,1-1 0 0 0,-1 1 1 0 0,1 0-1 0 0,-1-1 1 0 0,1 1-1 0 0,-1 0 1 0 0,0 0-1 0 0,1-1 0 0 0,-1 1 1 0 0,0 0-1 0 0,0 0 1 0 0,0 0-1 0 0,0 0 0 0 0,0 0 1 0 0,-2-1-1 0 0,-10-8-407 0 0,7 7 348 0 0,1 0 0 0 0,0-1 1 0 0,0 0-1 0 0,0 0 0 0 0,1-1 1 0 0,-1 1-1 0 0,-6-10 0 0 0,8 10 82 0 0,-6-6 26 0 0,8 10-33 0 0,1 0-1 0 0,0-1 1 0 0,0 1-1 0 0,0 0 1 0 0,0 0-1 0 0,0 0 1 0 0,-1-1-1 0 0,1 1 1 0 0,0 0-1 0 0,0 0 1 0 0,0-1-1 0 0,0 1 1 0 0,0 0 0 0 0,0 0-1 0 0,0-1 1 0 0,0 1-1 0 0,0 0 1 0 0,0 0-1 0 0,0-1 1 0 0,0 1-1 0 0,0 0 1 0 0,0 0-1 0 0,0-1 1 0 0,0 1-1 0 0,0 0 1 0 0,0 0-1 0 0,0-1 1 0 0,0 1-1 0 0,1 0 1 0 0,-1 0-1 0 0,0 0 1 0 0,0-1-1 0 0,0 1 1 0 0,0 0-1 0 0,0 0 1 0 0,1 0-1 0 0,-1-1 1 0 0,0 1-1 0 0,0 0 1 0 0,0 0-1 0 0,1 0 1 0 0,-1-1-1 0 0,1 1 0 0 0,-1 0 0 0 0,1 0 0 0 0,-1-1 0 0 0,1 1 0 0 0,0 0 0 0 0,-1 0 0 0 0,1 0 0 0 0,-1-1 0 0 0,1 1 0 0 0,0 0 0 0 0,-1 0 0 0 0,1 0 0 0 0,-1 0 0 0 0,1 0 0 0 0,0 0 0 0 0,-1 0 0 0 0,1 1 0 0 0,0-1 0 0 0,23 15 0 0 0,-15-8 0 0 0,-1 0 0 0 0,12 12 0 0 0,-16-13 2 0 0,0-1 0 0 0,0 0 0 0 0,-1 1 0 0 0,1 0 0 0 0,-1 0 0 0 0,0 0 0 0 0,2 7 0 0 0,-3-5 17 0 0,-1 0 0 0 0,1 0-1 0 0,0 15 1 0 0,-2-13 308 0 0,1-1-225 0 0,3 27 0 0 0,-3-27-13 0 0,0 0-21 0 0,2 29-44 0 0,-2-38-22 0 0,-1 1 0 0 0,0 0 1 0 0,0 0-1 0 0,0-1 0 0 0,0 1 0 0 0,0 0 1 0 0,0 0-1 0 0,0-1 0 0 0,0 1 0 0 0,0 0 1 0 0,0-1-1 0 0,0 1 0 0 0,0 0 0 0 0,-1 0 1 0 0,1-1-1 0 0,0 1 0 0 0,-1 0 0 0 0,0 0 1 0 0,-12 21 7 0 0,12-21-4 0 0,-1 1-1 0 0,1-1 0 0 0,-1 0 1 0 0,0 0-1 0 0,1 0 1 0 0,-1 0-1 0 0,0 0 1 0 0,0 0-1 0 0,0-1 0 0 0,0 1 1 0 0,1 0-1 0 0,-1-1 1 0 0,0 0-1 0 0,0 1 0 0 0,0-1 1 0 0,0 0-1 0 0,0 0 1 0 0,0 0-1 0 0,-2 0 0 0 0,-8 0 31 0 0,-97 22 373 0 0,79-14-320 0 0,-1-2 1 0 0,0-1-1 0 0,0-1 1 0 0,-39-1-1 0 0,-306 4-25 0 0,292-6-64 0 0,-139-15 0 0 0,161 8 0 0 0,26 5-7 0 0,0 1-1 0 0,0 2 1 0 0,-49 9-1 0 0,53-5 1 0 0,-1-2 1 0 0,0-1-1 0 0,0-2 0 0 0,-45-4 0 0 0,20-8 7 0 0,39 7 0 0 0,1 0 0 0 0,-1 1 0 0 0,-21 0 0 0 0,-37 8 0 0 0,57-3 0 0 0,0 0 0 0 0,-1-1 0 0 0,1-2 0 0 0,0 0 0 0 0,-22-4 0 0 0,-17-5-21 0 0,-1 3 0 0 0,-112 1-1 0 0,159 6 11 0 0,0-1 1 0 0,0-1-1 0 0,0 0 0 0 0,0 0 0 0 0,-15-6 0 0 0,23 7 8 0 0,-1-1-1 0 0,1 0 0 0 0,0-1 0 0 0,-1 1 1 0 0,1-1-1 0 0,0 0 0 0 0,1-1 0 0 0,-1 1 1 0 0,1-1-1 0 0,-1 0 0 0 0,1 0 0 0 0,0 0 1 0 0,-7-9-1 0 0,11 11 1 0 0,-1 0 0 0 0,0 0 0 0 0,1 0 0 0 0,0 0 0 0 0,-1 0 0 0 0,1 0 0 0 0,0 0 0 0 0,0 0 0 0 0,0 0 0 0 0,0 1 0 0 0,0-1 0 0 0,0 0 0 0 0,1 0 0 0 0,-1 0 0 0 0,1 0 0 0 0,-1 0 0 0 0,1 0 0 0 0,0 0 0 0 0,0 1 0 0 0,0-1 0 0 0,0 0 0 0 0,0 1 0 0 0,1-3 0 0 0,5-6-156 0 0,0 0-1 0 0,14-13 1 0 0,-14 16 64 0 0,3-4 168 0 0,0 1 0 0 0,1 0 0 0 0,1 1 0 0 0,0 0 0 0 0,0 1 0 0 0,16-9 0 0 0,-2 5 92 0 0,0 1 0 0 0,34-10 0 0 0,-19 10-534 0 0,0 1 0 0 0,69-6-1 0 0,-14 2 368 0 0,-52 6 8 0 0,75-2 1 0 0,-58 10 36 0 0,191 7-33 0 0,-209-5-10 0 0,0-2 0 0 0,49-7 0 0 0,-53 3 0 0 0,0 2 0 0 0,78 6 0 0 0,-104-3 0 0 0,171 19 0 0 0,-142-18 0 0 0,-1-1 0 0 0,62-9 0 0 0,-27-1 0 0 0,79 1 0 0 0,-109 8 0 0 0,-1-2 0 0 0,0-1 0 0 0,0-3 0 0 0,-1-1 0 0 0,49-15 0 0 0,-85 19 0 0 0,28-6 0 0 0,-34 8 0 0 0,-1 1 0 0 0,1 0 0 0 0,0 0 0 0 0,-1 0 0 0 0,1 0 0 0 0,-1 0 0 0 0,1 0 0 0 0,0 0 0 0 0,-1 1 0 0 0,1-1 0 0 0,-1 1 0 0 0,1-1 0 0 0,-1 1 0 0 0,1 0 0 0 0,-1-1 0 0 0,1 1 0 0 0,-1 0 0 0 0,0 0 0 0 0,2 1 0 0 0,0 12 0 0 0,2 37 0 0 0,-5 6 0 0 0,-5 5 0 0 0,-2-3 0 0 0,0 2 0 0 0,-4 1 0 0 0,-7-10 0 0 0,-2-16 0 0 0,15-28 16 0 0,-1 0 0 0 0,-1-1 0 0 0,1 1 0 0 0,-1-2 0 0 0,-1 1 0 0 0,1-1 0 0 0,-1 0 0 0 0,0 0 0 0 0,0-1 0 0 0,-1 0 0 0 0,1-1 0 0 0,-1 0 0 0 0,-13 4 0 0 0,5-3 23 0 0,0-1 1 0 0,-1-1 0 0 0,1-1-1 0 0,0 0 1 0 0,-1-2 0 0 0,-28-1 0 0 0,5-2-782 0 0,21 2-50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27:40.73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722 340 4607 0 0,'-2'-4'97'0'0,"0"1"0"0"0,0 0-1 0 0,0-1 1 0 0,-1 1 0 0 0,1 0-1 0 0,-1 0 1 0 0,0 1 0 0 0,0-1-1 0 0,0 1 1 0 0,0-1 0 0 0,-1 1-1 0 0,1 0 1 0 0,-5-2 0 0 0,-6-3-10 0 0,-1 1 1 0 0,-15-5-1 0 0,3 3-17 0 0,-1 2-1 0 0,1 1 1 0 0,-1 0-1 0 0,-45 0 0 0 0,19 6 818 0 0,-78 10 1 0 0,110-9-439 0 0,1 2 0 0 0,-32 10-1 0 0,46-12-373 0 0,0 1 0 0 0,0 0 0 0 0,0 0 0 0 0,0 0 0 0 0,1 1 0 0 0,0 0 0 0 0,0 0 0 0 0,0 1 0 0 0,0 0 0 0 0,1 0 0 0 0,-7 6 0 0 0,12-10-71 0 0,-1 0-1 0 0,0 0 1 0 0,0 0 0 0 0,1 0-1 0 0,-1 0 1 0 0,0 0-1 0 0,1 0 1 0 0,-1 0-1 0 0,1 0 1 0 0,-1 0 0 0 0,1 0-1 0 0,0 1 1 0 0,-1-1-1 0 0,1 0 1 0 0,0 0-1 0 0,0 0 1 0 0,0 1 0 0 0,0-1-1 0 0,0 0 1 0 0,0 0-1 0 0,0 0 1 0 0,1 1-1 0 0,-1-1 1 0 0,1 1 0 0 0,0 0 1 0 0,0-1 0 0 0,0 1 0 0 0,0-1 0 0 0,0 0 0 0 0,0 1 0 0 0,1-1 0 0 0,-1 0 1 0 0,0 0-1 0 0,1 0 0 0 0,-1 0 0 0 0,1 0 0 0 0,0 0 0 0 0,-1 0 0 0 0,3 0 0 0 0,6 2 159 0 0,0 0 0 0 0,0 0-1 0 0,0-1 1 0 0,14 0-1 0 0,48 3 935 0 0,0-3 0 0 0,105-11 0 0 0,-133 4-1029 0 0,1-2 0 0 0,-1-3 1 0 0,-1-1-1 0 0,0-2 0 0 0,46-21 1 0 0,-29 4-3 0 0,-55 27-29 0 0,0 0-1 0 0,0 0 1 0 0,0-1 0 0 0,-1 0-1 0 0,1 0 1 0 0,-1 0 0 0 0,0-1 0 0 0,7-8-1 0 0,-11 12-24 0 0,1 0 0 0 0,0 0 0 0 0,-1 0-1 0 0,1 0 1 0 0,-1 0 0 0 0,1 0 0 0 0,-1 0 0 0 0,0-1-1 0 0,1 1 1 0 0,-1 0 0 0 0,0 0 0 0 0,0 0 0 0 0,0-1-1 0 0,0 1 1 0 0,0 0 0 0 0,0 0 0 0 0,0-1 0 0 0,0 1-1 0 0,-1 0 1 0 0,1 0 0 0 0,0 0 0 0 0,-1 0 0 0 0,0-2 0 0 0,0 1 29 0 0,0 1 1 0 0,0-1-1 0 0,-1 0 1 0 0,1 1-1 0 0,-1-1 1 0 0,0 1 0 0 0,1 0-1 0 0,-1-1 1 0 0,0 1-1 0 0,0 0 1 0 0,1 0 0 0 0,-4-1-1 0 0,-5-2 150 0 0,0 1 0 0 0,0 0-1 0 0,-22-4 1 0 0,-20 0-192 0 0,-81 0 0 0 0,-54 11 0 0 0,129-2 0 0 0,-4 0 0 0 0,1 2 0 0 0,-1 4 0 0 0,-93 22 0 0 0,151-29-6 0 0,0 1 0 0 0,0-1 0 0 0,0 1 0 0 0,0 0 0 0 0,-5 3 0 0 0,9-5 6 0 0,-1 0-1 0 0,1 1 0 0 0,-1-1 1 0 0,1 0-1 0 0,0 1 1 0 0,-1-1-1 0 0,1 0 0 0 0,0 1 1 0 0,-1-1-1 0 0,1 0 0 0 0,0 1 1 0 0,-1-1-1 0 0,1 1 1 0 0,0-1-1 0 0,0 0 0 0 0,-1 1 1 0 0,1-1-1 0 0,0 1 0 0 0,0-1 1 0 0,0 1-1 0 0,0-1 1 0 0,0 1-1 0 0,0-1 0 0 0,0 1 1 0 0,0-1-1 0 0,0 1 0 0 0,0-1 1 0 0,0 1-1 0 0,0-1 1 0 0,0 1-1 0 0,0-1 0 0 0,0 0 1 0 0,0 1-1 0 0,0-1 0 0 0,1 1 1 0 0,-1-1-1 0 0,0 1 1 0 0,0-1-1 0 0,1 1 0 0 0,-1-1 1 0 0,0 0-1 0 0,0 1 1 0 0,1-1-1 0 0,-1 0 0 0 0,1 1 1 0 0,-1-1-1 0 0,0 0 0 0 0,1 1 1 0 0,-1-1-1 0 0,1 0 1 0 0,-1 0-1 0 0,0 1 0 0 0,1-1 1 0 0,-1 0-1 0 0,1 0 0 0 0,-1 0 1 0 0,2 0-1 0 0,16 8-11 0 0,1-1-1 0 0,-1-1 1 0 0,1-1 0 0 0,1-1-1 0 0,30 4 1 0 0,-17-3 22 0 0,104 16-10 0 0,1-7 0 0 0,0-5 0 0 0,180-12 0 0 0,-317 3 0 0 0,83-9-2 0 0,-76 7 3 0 0,0 1 1 0 0,0-1-1 0 0,-1-1 1 0 0,1 0-1 0 0,-1 0 0 0 0,0 0 1 0 0,1-1-1 0 0,8-6 1 0 0,-15 10-1 0 0,0-1 1 0 0,0 0-1 0 0,0 1 1 0 0,-1-1-1 0 0,1 0 1 0 0,0 0-1 0 0,0 0 1 0 0,0 1-1 0 0,-1-1 1 0 0,1 0-1 0 0,-1 0 1 0 0,1 0-1 0 0,0 0 1 0 0,-1-1-1 0 0,0 1 1 0 0,1 0-1 0 0,-1 0 1 0 0,0 0-1 0 0,1 0 1 0 0,-1 0-1 0 0,0 0 0 0 0,0-1 1 0 0,0 1-1 0 0,0 0 1 0 0,0 0-1 0 0,0 0 1 0 0,0 0-1 0 0,-1-1 1 0 0,1 1-1 0 0,0 0 1 0 0,-1 0-1 0 0,1 0 1 0 0,0 0-1 0 0,-1 0 1 0 0,1 0-1 0 0,-1 0 1 0 0,0 0-1 0 0,1 0 1 0 0,-1 0-1 0 0,0 0 1 0 0,0 0-1 0 0,0 1 1 0 0,1-1-1 0 0,-3-1 1 0 0,-3-3 8 0 0,0-1 0 0 0,-1 2 0 0 0,0-1 0 0 0,-14-7 0 0 0,-17-5-2 0 0,0 1 0 0 0,-1 1 0 0 0,-65-14 0 0 0,-125-10 24 0 0,162 30-32 0 0,-128-14 0 0 0,155 20 0 0 0,0 3 0 0 0,-75 7 0 0 0,113-6 0 0 0,-44 8 0 0 0,43-8 0 0 0,0-1 0 0 0,1 1 0 0 0,-1 0 0 0 0,1 0 0 0 0,0 1 0 0 0,-1-1 0 0 0,1 0 0 0 0,0 1 0 0 0,0-1 0 0 0,0 1 0 0 0,0 0 0 0 0,0 0 0 0 0,0-1 0 0 0,0 1 0 0 0,-1 3 0 0 0,3-4-1 0 0,-1 0 0 0 0,1 0 0 0 0,0 0 0 0 0,0 0 1 0 0,0 0-1 0 0,-1 0 0 0 0,1 0 0 0 0,1 1 0 0 0,-1-1 0 0 0,0 0 0 0 0,0 0 0 0 0,0 0 0 0 0,0 0 0 0 0,1 0 0 0 0,-1 0 0 0 0,1 0 0 0 0,-1 0 0 0 0,0 0 0 0 0,1 0 0 0 0,0 0 0 0 0,-1 0 1 0 0,1 0-1 0 0,0 0 0 0 0,-1 0 0 0 0,1-1 0 0 0,0 1 0 0 0,0 0 0 0 0,0 0 0 0 0,0-1 0 0 0,-1 1 0 0 0,1-1 0 0 0,0 1 0 0 0,2 0 0 0 0,4 3-7 0 0,-1 0 0 0 0,1-1 0 0 0,12 4 0 0 0,17 4-2 0 0,0-1-1 0 0,67 7 0 0 0,76-4-21 0 0,-145-12 32 0 0,1-1 0 0 0,-1-2 0 0 0,0-1 0 0 0,0-2 0 0 0,56-15 0 0 0,-86 19 3 0 0,0-1 0 0 0,0 1 0 0 0,-1-1 0 0 0,1 0 0 0 0,0 0 0 0 0,-1 0 0 0 0,1-1 0 0 0,-1 1-1 0 0,0-1 1 0 0,5-5 0 0 0,-7 7-2 0 0,-1 0 0 0 0,1 0 0 0 0,0 0 0 0 0,-1 0 0 0 0,1 0-1 0 0,0-1 1 0 0,-1 1 0 0 0,1 0 0 0 0,-1 0 0 0 0,0 0 0 0 0,1-1 0 0 0,-1 1-1 0 0,0 0 1 0 0,0-1 0 0 0,0 1 0 0 0,0 0 0 0 0,0 0 0 0 0,0-1 0 0 0,0 1 0 0 0,0 0-1 0 0,0-1 1 0 0,-1 1 0 0 0,1 0 0 0 0,-1 0 0 0 0,1-1 0 0 0,-1 1 0 0 0,1 0-1 0 0,-1 0 1 0 0,0 0 0 0 0,1 0 0 0 0,-1 0 0 0 0,0 0 0 0 0,0 0 0 0 0,0 0 0 0 0,0 0-1 0 0,-1-1 1 0 0,-6-4-1 0 0,1 0 0 0 0,-1 1-1 0 0,0 1 1 0 0,0-1 0 0 0,0 1-1 0 0,-1 0 1 0 0,1 1 0 0 0,-11-3 0 0 0,-74-14 12 0 0,91 19-11 0 0,-244-31 57 0 0,217 31-59 0 0,0 1 1 0 0,1 1-1 0 0,-1 1 0 0 0,1 1 1 0 0,-1 2-1 0 0,-44 14 0 0 0,65-17-3 0 0,0 1 0 0 0,1 0 0 0 0,0 1 0 0 0,0 0 0 0 0,0 0 0 0 0,0 1 0 0 0,-12 10 0 0 0,18-14 3 0 0,-1 0 1 0 0,1 1-1 0 0,0-1 0 0 0,0 0 0 0 0,0 1 1 0 0,0-1-1 0 0,0 1 0 0 0,0 0 0 0 0,0-1 0 0 0,0 1 1 0 0,1 0-1 0 0,-1-1 0 0 0,1 1 0 0 0,-1 0 1 0 0,1-1-1 0 0,0 1 0 0 0,-1 0 0 0 0,1 0 0 0 0,0 0 1 0 0,0 0-1 0 0,0-1 0 0 0,1 1 0 0 0,-1 0 1 0 0,0 0-1 0 0,1-1 0 0 0,-1 1 0 0 0,1 0 0 0 0,-1 0 1 0 0,1-1-1 0 0,0 1 0 0 0,0-1 0 0 0,0 1 1 0 0,0 0-1 0 0,0-1 0 0 0,0 0 0 0 0,0 1 0 0 0,0-1 1 0 0,1 0-1 0 0,-1 1 0 0 0,2 0 0 0 0,3 3-2 0 0,0 0 1 0 0,0-1-1 0 0,1 0 0 0 0,-1 0 0 0 0,1-1 0 0 0,0 0 0 0 0,0 0 0 0 0,9 2 1 0 0,63 13-34 0 0,-56-14 33 0 0,45 8 3 0 0,-1-4 0 0 0,2-2 0 0 0,-1-3 0 0 0,1-4 0 0 0,133-17 0 0 0,-195 17 0 0 0,41-10 0 0 0,-45 10 0 0 0,0 0 0 0 0,0 0 0 0 0,0 0 0 0 0,0 0 0 0 0,0-1 0 0 0,0 1 0 0 0,-1-1 0 0 0,1 0 0 0 0,-1 1 0 0 0,1-1 0 0 0,-1-1 0 0 0,4-3 0 0 0,-6 6 2 0 0,1-1 0 0 0,-1 0-1 0 0,0 1 1 0 0,0-1 0 0 0,0 0 0 0 0,1 1-1 0 0,-1-1 1 0 0,0 0 0 0 0,0 1 0 0 0,0-1-1 0 0,0 0 1 0 0,0 1 0 0 0,0-1-1 0 0,0 0 1 0 0,-1 1 0 0 0,1-1 0 0 0,0 0-1 0 0,0 1 1 0 0,0-1 0 0 0,-1 0 0 0 0,1 1-1 0 0,0-1 1 0 0,-1 1 0 0 0,1-1 0 0 0,0 0-1 0 0,-1 1 1 0 0,1-1 0 0 0,-1 1-1 0 0,1-1 1 0 0,-1 1 0 0 0,1 0 0 0 0,-1-1-1 0 0,1 1 1 0 0,-1-1 0 0 0,0 1 0 0 0,1 0-1 0 0,-1 0 1 0 0,0-1 0 0 0,-27-11 3 0 0,28 12-3 0 0,-18-6 10 0 0,0 2-1 0 0,0 0 1 0 0,-1 1 0 0 0,-29-1-1 0 0,-76 5-20 0 0,90 1 13 0 0,-36 1-4 0 0,-71 13 0 0 0,109-11 0 0 0,0 2 0 0 0,0 2 0 0 0,1 0 0 0 0,-44 22 0 0 0,69-28-3 0 0,0 0 0 0 0,1 0 1 0 0,-1 0-1 0 0,1 1 0 0 0,0 0 0 0 0,0 0 0 0 0,0 0 0 0 0,1 1 0 0 0,0 0 0 0 0,-7 9 0 0 0,10-12 2 0 0,-1 0 0 0 0,1 0 0 0 0,0 0 0 0 0,1 1 0 0 0,-1-1 0 0 0,0 0 0 0 0,1 1 0 0 0,-1-1 0 0 0,1 1 0 0 0,0-1 0 0 0,-1 0 0 0 0,1 1 0 0 0,0-1 0 0 0,1 1 0 0 0,-1-1 0 0 0,0 0 0 0 0,1 1 0 0 0,-1-1 0 0 0,1 0 0 0 0,0 1 0 0 0,0-1 0 0 0,0 0 0 0 0,0 0 0 0 0,0 1 0 0 0,0-1 0 0 0,0 0 0 0 0,1 0 0 0 0,-1-1 0 0 0,1 1 0 0 0,0 0 0 0 0,2 2 0 0 0,4 3 1 0 0,1 0 0 0 0,0 0 0 0 0,0-1 0 0 0,0-1 0 0 0,1 1 0 0 0,0-1 0 0 0,0-1 0 0 0,0 0 0 0 0,16 4 0 0 0,14 2 0 0 0,47 5 0 0 0,-67-13 0 0 0,202 23 0 0 0,-166-23 0 0 0,-1-2 0 0 0,57-7 0 0 0,-88 4 0 0 0,-7 2 0 0 0,-1-1 0 0 0,0-1 0 0 0,0 0 0 0 0,29-10 0 0 0,-44 12 1 0 0,0 1-1 0 0,0 0 1 0 0,0-1-1 0 0,0 1 0 0 0,0-1 1 0 0,0 1-1 0 0,0-1 1 0 0,0 1-1 0 0,0-1 1 0 0,0 0-1 0 0,-1 1 0 0 0,1-1 1 0 0,0 0-1 0 0,0 0 1 0 0,-1 0-1 0 0,1 1 1 0 0,-1-1-1 0 0,1 0 1 0 0,-1 0-1 0 0,1 0 0 0 0,-1 0 1 0 0,1-2-1 0 0,-1 2 1 0 0,0 0 1 0 0,0 0-1 0 0,0 0 0 0 0,-1 0 0 0 0,1-1 1 0 0,0 1-1 0 0,-1 0 0 0 0,1 0 0 0 0,-1 0 0 0 0,1 0 1 0 0,-1 0-1 0 0,1 0 0 0 0,-1 1 0 0 0,0-1 1 0 0,1 0-1 0 0,-1 0 0 0 0,-1-1 0 0 0,-3-2 4 0 0,1 1-1 0 0,-1-1 1 0 0,0 1 0 0 0,0 0-1 0 0,0 0 1 0 0,-10-3-1 0 0,-13-3-4 0 0,1 2 0 0 0,-50-6 0 0 0,-59 1 0 0 0,98 10 0 0 0,-134-4 0 0 0,140 7 0 0 0,0 2 0 0 0,0 0 0 0 0,-41 11 0 0 0,65-11 0 0 0,-1-1 0 0 0,1 1 0 0 0,0 0 0 0 0,-10 7 0 0 0,16-9 0 0 0,0 0 0 0 0,1 0 0 0 0,-1 0 0 0 0,0 1 0 0 0,1-1 0 0 0,-1 1 0 0 0,1-1 0 0 0,0 1 0 0 0,-1-1 0 0 0,-1 4 0 0 0,3-4 0 0 0,0 0 0 0 0,-1 0 0 0 0,1 0 0 0 0,0 0 0 0 0,-1 0 0 0 0,1 0 0 0 0,0 0 0 0 0,0 0 0 0 0,0 0 0 0 0,0 0 0 0 0,0 0 0 0 0,0 0 0 0 0,0 0 0 0 0,1 0 0 0 0,-1 0 0 0 0,0 0 0 0 0,1 0 0 0 0,-1 0 0 0 0,0 0 0 0 0,1 0 0 0 0,-1 0 0 0 0,2 1 0 0 0,0 0 0 0 0,-1 0 0 0 0,1 0 0 0 0,0 0 0 0 0,1 0 0 0 0,-1 0 0 0 0,0 0 0 0 0,0-1 0 0 0,1 1 0 0 0,-1-1 0 0 0,1 0 0 0 0,5 2 0 0 0,33 9 0 0 0,-32-10 0 0 0,349 63 0 0 0,-348-64 0 0 0,0 1 0 0 0,1-1 0 0 0,-1 0 0 0 0,1-1 0 0 0,-1 0 0 0 0,0 0 0 0 0,1-1 0 0 0,14-3 0 0 0,-25 4 0 0 0,0 0 0 0 0,-1 0 0 0 0,1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0,-8-3 0 0 0,-11 1 0 0 0,-20 0-27 0 0,-52 6 0 0 0,73-3 14 0 0,0 2 0 0 0,1 0 1 0 0,-1 1-1 0 0,1 1 0 0 0,-21 9 1 0 0,33-12-161 0 0,1 0 1 0 0,0 0 0 0 0,0 0 0 0 0,1 1 0 0 0,-1-1 0 0 0,0 1 0 0 0,1 0 0 0 0,0 0 0 0 0,-1 0 0 0 0,1 1 0 0 0,0-1-1 0 0,1 1 1 0 0,-5 6 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3:19.208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709 279 919 0 0,'11'-38'1441'0'0,"-5"24"-1087"0"0,-2-1 0 0 0,5-27 1 0 0,-8 39-268 0 0,-1-1 1 0 0,0 0 0 0 0,1 1-1 0 0,-2-1 1 0 0,1 1 0 0 0,0-1-1 0 0,-1 0 1 0 0,1 1-1 0 0,-1-1 1 0 0,0 1 0 0 0,0-1-1 0 0,-1 1 1 0 0,1 0 0 0 0,-1-1-1 0 0,0 1 1 0 0,-3-5 0 0 0,2 5-2 0 0,1 1 0 0 0,0 0 0 0 0,-1 0 0 0 0,0 0 1 0 0,1 1-1 0 0,-1-1 0 0 0,0 1 0 0 0,0-1 0 0 0,0 1 0 0 0,0 0 1 0 0,0 0-1 0 0,0 0 0 0 0,0 0 0 0 0,0 1 0 0 0,0-1 1 0 0,-1 1-1 0 0,1 0 0 0 0,0 0 0 0 0,-4 1 0 0 0,-7 0 149 0 0,-1 1-1 0 0,-24 6 1 0 0,35-7-208 0 0,-15 4 30 0 0,1 0-1 0 0,-1 1 1 0 0,1 2-1 0 0,-31 17 0 0 0,38-19-34 0 0,0 2 0 0 0,0-1 0 0 0,1 1 0 0 0,1 1 0 0 0,-1 0 0 0 0,1 0 0 0 0,1 1 0 0 0,-10 14 0 0 0,5-2-22 0 0,-6 27 0 0 0,16-38 3 0 0,0 1 0 0 0,1-1-1 0 0,-1 25 1 0 0,3-23 16 0 0,1 0-1 0 0,3 19 1 0 0,-3-31-15 0 0,-1 0 0 0 0,0 0-1 0 0,0 1 1 0 0,0-1 0 0 0,1 0 0 0 0,-1 0-1 0 0,1 0 1 0 0,-1 1 0 0 0,1-1 0 0 0,-1 0-1 0 0,1 0 1 0 0,0 0 0 0 0,-1 0 0 0 0,1 0 0 0 0,0 0-1 0 0,1 1 1 0 0,32 36 23 0 0,-29-34 28 0 0,0 0 0 0 0,1 0 0 0 0,-1-1 1 0 0,1 1-1 0 0,-1-1 0 0 0,1 0 0 0 0,0-1 0 0 0,0 0 1 0 0,1 0-1 0 0,-1 0 0 0 0,0 0 0 0 0,1-1 1 0 0,-1 0-1 0 0,1 0 0 0 0,10-1 0 0 0,-11 0-22 0 0,38 1 135 0 0,1-1 0 0 0,0-3 0 0 0,-1-2 1 0 0,0-2-1 0 0,54-14 0 0 0,-63 11-149 0 0,-1-2 1 0 0,56-25-1 0 0,-69 26-20 0 0,-1 0 0 0 0,-1-1 1 0 0,0-1-1 0 0,0-1 0 0 0,22-21 0 0 0,-37 30 6 0 0,0 1-1 0 0,0-1 0 0 0,0 0 0 0 0,0 0 1 0 0,-1 0-1 0 0,0 0 0 0 0,0 0 0 0 0,0-1 0 0 0,-1 0 1 0 0,0 1-1 0 0,0-1 0 0 0,0 0 0 0 0,-1 0 1 0 0,0 0-1 0 0,1-11 0 0 0,-2 11-3 0 0,0 1 0 0 0,-1 0 0 0 0,0 0 0 0 0,0 0 0 0 0,0 0 0 0 0,-1 0 0 0 0,1 0-1 0 0,-1 0 1 0 0,-1 0 0 0 0,1 0 0 0 0,-1 1 0 0 0,1-1 0 0 0,-1 1 0 0 0,0 0 0 0 0,-1 0 0 0 0,1 0 0 0 0,-1 0 0 0 0,-7-6 0 0 0,0 3 92 0 0,0-1 1 0 0,0 2-1 0 0,-1-1 0 0 0,0 1 1 0 0,0 1-1 0 0,0 0 1 0 0,-1 1-1 0 0,1 0 1 0 0,-1 1-1 0 0,0 1 1 0 0,-24-2-1 0 0,6 2 76 0 0,0 2 0 0 0,1 1-1 0 0,-1 2 1 0 0,-30 6 0 0 0,-122 29-89 0 0,144-28-82 0 0,0 3 1 0 0,-58 26-1 0 0,82-31-7 0 0,0 0 0 0 0,0 2 0 0 0,2 0 0 0 0,-1 0 0 0 0,-23 25 0 0 0,18-13 9 0 0,-3 18 0 0 0,18-33 0 0 0,1 0 0 0 0,1 1 0 0 0,-1 0 0 0 0,1-1 0 0 0,-1 12 0 0 0,2-13 0 0 0,1 0 0 0 0,0 0 0 0 0,0 0 0 0 0,1 0 0 0 0,-1 0 0 0 0,1 0 0 0 0,1-1 0 0 0,2 9 0 0 0,-3-10 3 0 0,1 0 0 0 0,0 0-1 0 0,0 0 1 0 0,0 0-1 0 0,1 0 1 0 0,0 0 0 0 0,-1-1-1 0 0,1 0 1 0 0,0 1-1 0 0,1-1 1 0 0,-1 0 0 0 0,1 0-1 0 0,-1-1 1 0 0,7 4 0 0 0,-3-2 7 0 0,-1-2 0 0 0,1 1 0 0 0,0-1 1 0 0,0 0-1 0 0,0 0 0 0 0,0-1 1 0 0,0 0-1 0 0,10 0 0 0 0,5-1 30 0 0,1-1-1 0 0,-1-2 0 0 0,0 0 0 0 0,38-11 0 0 0,-25 4 157 0 0,-1 0 0 0 0,0-3-1 0 0,42-21 1 0 0,-65 28-162 0 0,1 0-1 0 0,-1-1 1 0 0,-1-1-1 0 0,1 1 1 0 0,-1-2 0 0 0,-1 1-1 0 0,0-1 1 0 0,0-1 0 0 0,0 0-1 0 0,-1 0 1 0 0,-1-1 0 0 0,11-18-1 0 0,-15 22-38 0 0,0-1 0 0 0,-1 0 0 0 0,1 1 0 0 0,-2-1 0 0 0,1 0 0 0 0,-1 0-1 0 0,0 0 1 0 0,-1 0 0 0 0,1 0 0 0 0,-2 0 0 0 0,1-1 0 0 0,-1 1 0 0 0,-1 0 0 0 0,1 1-1 0 0,-1-1 1 0 0,-1 0 0 0 0,1 0 0 0 0,-1 1 0 0 0,-1-1 0 0 0,1 1 0 0 0,-1 0 0 0 0,0 0-1 0 0,-1 1 1 0 0,-10-13 0 0 0,7 9-63 0 0,-2 1 0 0 0,1-1 0 0 0,-2 1 0 0 0,1 1 0 0 0,-1 0 0 0 0,0 1 0 0 0,-1 0 0 0 0,1 0-1 0 0,-1 1 1 0 0,-1 1 0 0 0,1 0 0 0 0,-1 0 0 0 0,0 2 0 0 0,-17-4 0 0 0,8 5 74 0 0,0 1 0 0 0,1 1-1 0 0,-1 1 1 0 0,0 0 0 0 0,0 2 0 0 0,0 1-1 0 0,1 0 1 0 0,-1 2 0 0 0,-39 16 0 0 0,28-8 11 0 0,2 1 0 0 0,0 2 0 0 0,1 1 1 0 0,1 2-1 0 0,-41 34 0 0 0,51-36-17 0 0,0 0 0 0 0,-25 34 0 0 0,27-25 0 0 0,15-22 0 0 0,0 1 0 0 0,0 0 0 0 0,0 0 0 0 0,0 0 0 0 0,1 0 0 0 0,-1 12 0 0 0,2-12 2 0 0,0-1 0 0 0,0 0 0 0 0,1 0 0 0 0,0 1 0 0 0,0-1 0 0 0,0 0 0 0 0,1 0 0 0 0,0 0 0 0 0,0 0 0 0 0,3 7 0 0 0,-1-7 16 0 0,0 0 1 0 0,0 0 0 0 0,0 0 0 0 0,1-1-1 0 0,-1 0 1 0 0,1 1 0 0 0,0-1 0 0 0,0-1-1 0 0,1 1 1 0 0,-1-1 0 0 0,1 0 0 0 0,-1 0-1 0 0,1-1 1 0 0,8 3 0 0 0,3 0 42 0 0,1 0-1 0 0,0-1 1 0 0,34 2 0 0 0,-16-4-36 0 0,1-2 1 0 0,0-1 0 0 0,-1-2 0 0 0,1-1-1 0 0,40-11 1 0 0,-49 8-9 0 0,-1-1-1 0 0,0-2 1 0 0,-1 0-1 0 0,0-2 1 0 0,0 0-1 0 0,-1-2 1 0 0,27-20-1 0 0,-44 28-13 0 0,-1 1 0 0 0,0-2 0 0 0,0 1 0 0 0,-1-1 0 0 0,0 0 0 0 0,0 0 0 0 0,-1-1 0 0 0,1 0 0 0 0,-2 0-1 0 0,1 0 1 0 0,4-12 0 0 0,-7 15-2 0 0,-1 0 0 0 0,0-1 0 0 0,0 1-1 0 0,0 0 1 0 0,0 0 0 0 0,-1-1 0 0 0,0 1-1 0 0,0 0 1 0 0,0-1 0 0 0,-1 1 0 0 0,0 0 0 0 0,0 0-1 0 0,0 0 1 0 0,-1-1 0 0 0,1 1 0 0 0,-1 1-1 0 0,0-1 1 0 0,-1 0 0 0 0,1 0 0 0 0,-1 1 0 0 0,-5-7-1 0 0,3 4 3 0 0,-1 0-1 0 0,0 1 0 0 0,-1-1 0 0 0,0 1 0 0 0,0 0 1 0 0,0 1-1 0 0,-1 0 0 0 0,0 0 0 0 0,0 1 1 0 0,0 0-1 0 0,-9-4 0 0 0,5 4 8 0 0,-1 0 1 0 0,0 1-1 0 0,0 1 0 0 0,0 0 0 0 0,0 0 1 0 0,0 1-1 0 0,-16 1 0 0 0,11 2 1 0 0,0 0-1 0 0,0 0 1 0 0,1 2 0 0 0,-1 0-1 0 0,1 1 1 0 0,0 1-1 0 0,0 0 1 0 0,0 1 0 0 0,1 1-1 0 0,0 1 1 0 0,-21 15-1 0 0,22-12-33 0 0,1 1-1 0 0,1 0 1 0 0,0 1-1 0 0,1 0 1 0 0,-15 21-1 0 0,11-7 13 0 0,11-18 11 0 0,1-1 0 0 0,0 1 0 0 0,-4 18 0 0 0,7-20 0 0 0,0-1 0 0 0,0 1 0 0 0,0 0 0 0 0,1-1 0 0 0,0 1 0 0 0,1-1 0 0 0,1 10 0 0 0,0-11 0 0 0,0 0 0 0 0,0 0 0 0 0,0 0 0 0 0,0-1 0 0 0,1 1 0 0 0,0-1 0 0 0,6 9 0 0 0,-1-5-6 0 0,0 0 0 0 0,0 0-1 0 0,1-1 1 0 0,0 0 0 0 0,0 0-1 0 0,1-1 1 0 0,0 0 0 0 0,0-1-1 0 0,1 0 1 0 0,0-1 0 0 0,13 5-1 0 0,-6-4-4 0 0,0 0 1 0 0,0-1-1 0 0,0-2 0 0 0,1 1 0 0 0,0-2 0 0 0,24 0 0 0 0,-24-2 11 0 0,1-2 0 0 0,-1 0 0 0 0,0-1 0 0 0,0 0 0 0 0,0-2 0 0 0,0 0 0 0 0,0-2 0 0 0,-1 0 0 0 0,0 0 0 0 0,-1-2 0 0 0,28-18 0 0 0,-37 21 0 0 0,-1 0 0 0 0,-1-1 0 0 0,1 0 0 0 0,-1 0 0 0 0,0 0 0 0 0,-1-1 0 0 0,0 0 0 0 0,0 0 0 0 0,-1-1 0 0 0,6-14 0 0 0,-8 19 0 0 0,-1-1 0 0 0,1 0 0 0 0,-1 0 0 0 0,-1 1 0 0 0,1-1 0 0 0,-1 0 0 0 0,1 0 0 0 0,-1 0 0 0 0,-2-9 0 0 0,2 11 0 0 0,-1 0 0 0 0,0-1 0 0 0,0 1 0 0 0,-1 0 0 0 0,1 0 0 0 0,0 0 0 0 0,-1 0 0 0 0,0 0 0 0 0,0 0 0 0 0,0 1 0 0 0,0-1 0 0 0,0 1 0 0 0,-1-1 0 0 0,1 1 0 0 0,-5-3 0 0 0,4 2-10 0 0,-1 1 0 0 0,0 0 0 0 0,0 1 1 0 0,0-1-1 0 0,0 1 0 0 0,0-1 0 0 0,0 1 0 0 0,0 1 0 0 0,-1-1 0 0 0,1 0 0 0 0,0 1 0 0 0,0 0 0 0 0,-1 0 0 0 0,1 0 0 0 0,0 1 0 0 0,-1 0 0 0 0,1-1 0 0 0,0 1 1 0 0,-5 2-1 0 0,-6 2-44 0 0,0 1 0 0 0,0 0 1 0 0,-24 15-1 0 0,27-13 52 0 0,1 0 0 0 0,0 0 0 0 0,0 1-1 0 0,-11 12 1 0 0,0 5 2 0 0,-7 18 0 0 0,23-34 0 0 0,1 1 0 0 0,-8 21 0 0 0,11-26-1 0 0,0 1 0 0 0,0 0-1 0 0,1 1 1 0 0,0-1 0 0 0,0 0-1 0 0,1 0 1 0 0,0 9 0 0 0,1-10-7 0 0,0 1 0 0 0,0 0 1 0 0,1-1-1 0 0,0 1 1 0 0,1-1-1 0 0,5 11 0 0 0,-7-15 0 0 0,0 0 0 0 0,1 0 0 0 0,-1-1 0 0 0,1 1 0 0 0,-1 0 0 0 0,1-1 0 0 0,0 1 0 0 0,0-1 0 0 0,0 0 0 0 0,0 0 0 0 0,0 0 0 0 0,0 0 0 0 0,0 0 0 0 0,0 0 0 0 0,0 0 0 0 0,0-1 0 0 0,1 1 0 0 0,-1-1 0 0 0,0 1 0 0 0,0-1 0 0 0,1 0-1 0 0,-1 0 1 0 0,0 0 0 0 0,0 0 0 0 0,1-1 0 0 0,-1 1 0 0 0,3-1 0 0 0,1 0-12 0 0,15-1 22 0 0,-1-1 0 0 0,0 0 0 0 0,0-2 0 0 0,0-1 0 0 0,-1 0 0 0 0,1-1 0 0 0,-2-1 0 0 0,30-17 0 0 0,-39 19 10 0 0,1 0 0 0 0,-1 0 1 0 0,-1 0-1 0 0,1-1 0 0 0,-1-1 0 0 0,0 0 0 0 0,-1 0 0 0 0,0 0 1 0 0,0-1-1 0 0,-1 0 0 0 0,0 0 0 0 0,-1 0 0 0 0,0-1 1 0 0,0 0-1 0 0,-1 0 0 0 0,0 0 0 0 0,4-20 0 0 0,-7 26-12 0 0,-1 0 0 0 0,1-1 0 0 0,-1 1 0 0 0,0-1 0 0 0,0 1 0 0 0,-1 0 0 0 0,1-1 0 0 0,-1 1 0 0 0,0 0 0 0 0,0-1 0 0 0,0 1 0 0 0,-4-7 0 0 0,4 9 0 0 0,0 0 0 0 0,-1 0 0 0 0,1 1 0 0 0,0-1 0 0 0,-1 0 0 0 0,1 1 0 0 0,-1-1 0 0 0,1 1 0 0 0,-1 0 0 0 0,0 0 0 0 0,0-1 0 0 0,1 1 0 0 0,-1 0 0 0 0,0 0 0 0 0,0 1 0 0 0,0-1 0 0 0,0 0 0 0 0,0 1 0 0 0,0-1 0 0 0,0 1 0 0 0,-1-1 0 0 0,1 1 0 0 0,0 0 0 0 0,0 0 0 0 0,0 0 0 0 0,0 0 0 0 0,0 1 0 0 0,-3-1 0 0 0,-4 3-50 0 0,0-1 1 0 0,-1 1-1 0 0,2 1 0 0 0,-1 0 0 0 0,0 0 0 0 0,1 0 0 0 0,-1 1 1 0 0,1 1-1 0 0,1-1 0 0 0,-13 12 0 0 0,7-5-564 0 0,0 1 1 0 0,1 1-1 0 0,1 0 0 0 0,-17 25 0 0 0,27-36 249 0 0,-2 5-282 0 0,1-3 641 0 0,1-1-1 0 0,-1 1 0 0 0,1-1 1 0 0,0 1-1 0 0,0-1 1 0 0,1 1-1 0 0,0 0 1 0 0,0 4-1 0 0,1-2 7 0 0,0 0 0 0 0,1-1 0 0 0,0 1 0 0 0,0 0 0 0 0,1-1 0 0 0,3 8 0 0 0,-5-12 17 0 0,1 0 0 0 0,-1 0-1 0 0,0 0 1 0 0,1 0 0 0 0,-1 0-1 0 0,1 0 1 0 0,0 0 0 0 0,-1-1 0 0 0,1 1-1 0 0,0-1 1 0 0,0 1 0 0 0,0-1-1 0 0,0 0 1 0 0,0 0 0 0 0,0 0-1 0 0,1 0 1 0 0,-1 0 0 0 0,4 1-1 0 0,0-1 41 0 0,0-1 0 0 0,-1 1 0 0 0,1-1 1 0 0,0 0-1 0 0,6-1 0 0 0,-10 1-55 0 0,8-2-13 0 0,-1 0 1 0 0,1 0-1 0 0,-1 0 1 0 0,1-1-1 0 0,-1-1 1 0 0,0 0-1 0 0,0 0 1 0 0,0 0-1 0 0,10-8 1 0 0,-12 7-20 0 0,0 0 1 0 0,0-1 0 0 0,-1 1 0 0 0,1-1-1 0 0,-2-1 1 0 0,1 1 0 0 0,-1-1 0 0 0,0 0-1 0 0,0 0 1 0 0,0 0 0 0 0,2-8 0 0 0,-6 14 26 0 0,-1 0 0 0 0,1 0 0 0 0,-1 0 1 0 0,1 0-1 0 0,-1 0 0 0 0,0 0 0 0 0,0 0 0 0 0,0 0 1 0 0,1 0-1 0 0,-1 0 0 0 0,0-1 0 0 0,0 1 0 0 0,0 0 1 0 0,-1 0-1 0 0,1 0 0 0 0,0 0 0 0 0,-1-2 1 0 0,1 3 1 0 0,-1-1 1 0 0,1 1-1 0 0,-1-1 1 0 0,1 0-1 0 0,-1 1 1 0 0,1-1 0 0 0,-1 1-1 0 0,1-1 1 0 0,-1 1-1 0 0,0 0 1 0 0,1-1 0 0 0,-1 1-1 0 0,0 0 1 0 0,1-1-1 0 0,-1 1 1 0 0,0 0 0 0 0,1 0-1 0 0,-3-1 1 0 0,-1 1 0 0 0,0 0 1 0 0,0 0-1 0 0,0 0 1 0 0,0 0 0 0 0,0 1-1 0 0,0-1 1 0 0,-4 2-1 0 0,30-32 124 0 0,-17 22-88 0 0,1-1-1 0 0,-2-1 1 0 0,1 1-1 0 0,-1-1 1 0 0,-1 1-1 0 0,0-1 0 0 0,0 0 1 0 0,-1 0-1 0 0,0-1 1 0 0,-1 1-1 0 0,0 0 1 0 0,0-1-1 0 0,-2-12 0 0 0,1 17 15 0 0,-1 0 0 0 0,0 0 0 0 0,0 0 0 0 0,0 0 0 0 0,-1 0 0 0 0,0 0 0 0 0,0 0 0 0 0,0 1-1 0 0,-1-1 1 0 0,0 1 0 0 0,0 0 0 0 0,0 0 0 0 0,-1 0 0 0 0,0 0 0 0 0,0 0 0 0 0,0 1-1 0 0,0 0 1 0 0,-1 0 0 0 0,1 0 0 0 0,-1 0 0 0 0,0 1 0 0 0,0-1 0 0 0,-10-3 0 0 0,10 5-12 0 0,1 1 0 0 0,-1 0 0 0 0,1 0 0 0 0,-1 0 0 0 0,1 0 0 0 0,-1 1 0 0 0,0 0 0 0 0,1 0 0 0 0,-1 0 0 0 0,0 0 0 0 0,-6 2 0 0 0,-6 2-160 0 0,-29 12 1 0 0,7-3-246 0 0,11-5-1607 0 0,-41 17-1 0 0,54-18-668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17.6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182 85 919 0 0,'19'-20'1884'0'0,"-19"19"-1727"0"0,1 1-1 0 0,-1 0 1 0 0,0-1-1 0 0,1 1 1 0 0,-1 0-1 0 0,0-1 1 0 0,0 1-1 0 0,1-1 1 0 0,-1 1-1 0 0,0 0 1 0 0,0-1-1 0 0,0 1 0 0 0,0-1 1 0 0,1 1-1 0 0,-1-1 1 0 0,0 1-1 0 0,0-1 1 0 0,0 1-1 0 0,0-1 1 0 0,0 1-1 0 0,0-1 1 0 0,0 1-1 0 0,0 0 1 0 0,-1-1-1 0 0,1 1 0 0 0,0-1 1 0 0,0 1-1 0 0,0-1 1 0 0,-1 0-1 0 0,1 1 85 0 0,-1-1-1 0 0,0 1 1 0 0,1-1-1 0 0,-1 1 1 0 0,0-1-1 0 0,1 1 1 0 0,-1 0-1 0 0,0-1 1 0 0,0 1-1 0 0,1 0 0 0 0,-1 0 1 0 0,0-1-1 0 0,0 1 1 0 0,1 0-1 0 0,-1 0 1 0 0,-1 0-1 0 0,0 0-1 0 0,1 0-1 0 0,-1 0 1 0 0,1 0-1 0 0,-1 0 1 0 0,1 0-1 0 0,-1 1 0 0 0,1-1 1 0 0,-1 0-1 0 0,1 1 1 0 0,-1-1-1 0 0,1 1 1 0 0,0 0-1 0 0,-1-1 1 0 0,1 1-1 0 0,0 0 1 0 0,-1 0-1 0 0,1 0 0 0 0,0 0 1 0 0,0 0-1 0 0,0 0 1 0 0,-1 1-1 0 0,1 0-134 0 0,0 0 0 0 0,1 0 0 0 0,-1-1 0 0 0,1 1-1 0 0,-1 0 1 0 0,1 0 0 0 0,0 0 0 0 0,0 0 0 0 0,0 0 0 0 0,0 0-1 0 0,0 0 1 0 0,0-1 0 0 0,0 1 0 0 0,1 0 0 0 0,-1 0 0 0 0,1 0-1 0 0,-1 0 1 0 0,1 0 0 0 0,0-1 0 0 0,0 1 0 0 0,-1 0 0 0 0,1-1 0 0 0,1 1-1 0 0,1 2 1 0 0,-2-3-48 0 0,-1 0 0 0 0,1-1 0 0 0,0 1 0 0 0,0 0 0 0 0,0 0 0 0 0,0-1 0 0 0,0 1-1 0 0,0-1 1 0 0,0 1 0 0 0,0-1 0 0 0,0 1 0 0 0,0-1 0 0 0,0 0 0 0 0,0 1 0 0 0,0-1 0 0 0,0 0 0 0 0,0 0 0 0 0,0 0-1 0 0,1 0 1 0 0,-1 0 0 0 0,0 0 0 0 0,0 0 0 0 0,0 0 0 0 0,0 0 0 0 0,0-1 0 0 0,0 1 0 0 0,0 0 0 0 0,0-1-1 0 0,0 1 1 0 0,0-1 0 0 0,0 1 0 0 0,0-1 0 0 0,0 0 0 0 0,0 1 0 0 0,0-1 0 0 0,0 0 0 0 0,0 1 0 0 0,0-1 0 0 0,-1 0-1 0 0,1 0 1 0 0,0 0 0 0 0,0-1 0 0 0,0 0-56 0 0,1 0 0 0 0,-1 0 0 0 0,0 0 0 0 0,0-1 0 0 0,0 1 0 0 0,0 0 0 0 0,0-1 0 0 0,0 1 0 0 0,-1-1 0 0 0,1 1 0 0 0,-1-1 0 0 0,0 1 0 0 0,0-1 0 0 0,1 1 0 0 0,-2-1 0 0 0,1 1 0 0 0,0-1 0 0 0,0 1 0 0 0,-2-3 0 0 0,2 3 0 0 0,0 1 0 0 0,-1-1 0 0 0,1 1 0 0 0,-1 0 0 0 0,0-1 0 0 0,1 1 0 0 0,-1 0 0 0 0,0 0 0 0 0,0-1 0 0 0,0 1 0 0 0,1 0 0 0 0,-1 0 0 0 0,0 0 0 0 0,-1 0 0 0 0,1 0 0 0 0,0 0 0 0 0,0 0 0 0 0,0 1 0 0 0,-1-1 0 0 0,1 0 0 0 0,0 1 0 0 0,-1-1 0 0 0,1 1 0 0 0,0-1 0 0 0,-1 1 0 0 0,1-1 0 0 0,-1 1 0 0 0,1 0 0 0 0,-1 0 0 0 0,1 0 0 0 0,-1 0 0 0 0,1 0 0 0 0,-3 0 0 0 0,2 1 28 0 0,0-1 0 0 0,0 0 0 0 0,0 1 1 0 0,0-1-1 0 0,1 1 0 0 0,-1 0 0 0 0,0-1 0 0 0,0 1 0 0 0,1 0 0 0 0,-1 0 0 0 0,0 0 0 0 0,1 1 0 0 0,-1-1 0 0 0,1 0 1 0 0,-1 0-1 0 0,1 1 0 0 0,0-1 0 0 0,-1 1 0 0 0,1-1 0 0 0,0 1 0 0 0,0 0 0 0 0,0-1 0 0 0,0 1 0 0 0,0 3 0 0 0,-1-1 39 0 0,1 0 0 0 0,1 0 0 0 0,-1 0 0 0 0,1 0 0 0 0,-1 0 0 0 0,1 0 0 0 0,0 1 0 0 0,1-1 0 0 0,-1 0 0 0 0,2 4 0 0 0,-2-7 430 0 0,8 6-430 0 0,27 18-54 0 0,-34-25-13 0 0,-1 1 0 0 0,1-1 0 0 0,-1 1 0 0 0,1-1 0 0 0,-1 0 0 0 0,1 1 0 0 0,0-1 0 0 0,-1 0 0 0 0,1 1 0 0 0,-1-1 0 0 0,1 0 0 0 0,0 0 0 0 0,-1 0 0 0 0,1 0 0 0 0,0 0 0 0 0,-1 0 0 0 0,1 0 0 0 0,0 0 0 0 0,-1 0 0 0 0,1 0 0 0 0,0 0 0 0 0,-1 0 0 0 0,1 0 0 0 0,0 0 0 0 0,-1 0 0 0 0,1-1 0 0 0,0 1 0 0 0,-1 0 0 0 0,1-1 0 0 0,-1 1 0 0 0,1 0 0 0 0,0-1 0 0 0,-1 1 0 0 0,1-1 0 0 0,-1 1 0 0 0,1-1 0 0 0,-1 1 0 0 0,0-1 0 0 0,1 1 0 0 0,-1-1 0 0 0,1 1 0 0 0,-1-2 0 0 0,2 0 0 0 0,-2-1 0 0 0,1 1 0 0 0,0 0 0 0 0,0-1 0 0 0,-1 1 0 0 0,1-1 0 0 0,-1-3 0 0 0,0 4 0 0 0,0 0 0 0 0,-1 0 0 0 0,1 0 0 0 0,-1 0 0 0 0,1 0 0 0 0,-1 0 0 0 0,0 0 0 0 0,0 1 0 0 0,0-1 0 0 0,0 0 0 0 0,0 0 0 0 0,0 0 0 0 0,0 1 0 0 0,0-1 0 0 0,-1 1 0 0 0,1-1 0 0 0,-1 1 0 0 0,1-1 0 0 0,-1 1 0 0 0,0 0 0 0 0,0 0 0 0 0,1 0 0 0 0,-1 0 0 0 0,0 0 0 0 0,0 0 0 0 0,0 0 0 0 0,-2 0 0 0 0,0 0 0 0 0,1 0 0 0 0,0 0 0 0 0,-1 1 0 0 0,1-1 0 0 0,0 1 0 0 0,-1-1 0 0 0,1 1 0 0 0,-1 0 0 0 0,1 1 0 0 0,0-1 0 0 0,-1 0 0 0 0,1 1 0 0 0,0 0 0 0 0,-1 0 0 0 0,-5 2 0 0 0,5 0 0 0 0,0-1 0 0 0,0 1 0 0 0,1-1 0 0 0,-1 1 0 0 0,1 0 0 0 0,0 0 0 0 0,-1 1 0 0 0,-2 4 0 0 0,5-7 0 0 0,0 0 0 0 0,0 0 0 0 0,1 1 0 0 0,-1-1 0 0 0,0 1 0 0 0,1-1 0 0 0,-1 1 0 0 0,1-1 0 0 0,-1 1 0 0 0,1-1 0 0 0,0 1 0 0 0,0-1 0 0 0,-1 1 0 0 0,1-1 0 0 0,0 1 0 0 0,0-1 0 0 0,1 1 0 0 0,-1 0 0 0 0,0-1 0 0 0,0 1 0 0 0,1-1 0 0 0,-1 1 0 0 0,1-1 0 0 0,-1 1 0 0 0,1-1 0 0 0,0 0 0 0 0,1 3 0 0 0,2 0 11 0 0,-4-3 330 0 0,10 4-250 0 0,28 17-33 0 0,-36-21-57 0 0,-1 0-1 0 0,0-1 1 0 0,1 1 0 0 0,-1-1-1 0 0,1 1 1 0 0,-1-1-1 0 0,1 0 1 0 0,-1 1-1 0 0,1-1 1 0 0,-1 0-1 0 0,1 0 1 0 0,-1 0-1 0 0,1 0 1 0 0,-1 0-1 0 0,0 0 1 0 0,1-1-1 0 0,-1 1 1 0 0,1 0-1 0 0,-1-1 1 0 0,1 1-1 0 0,-1-1 1 0 0,0 1-1 0 0,1-1 1 0 0,-1 0-1 0 0,2-1 1 0 0,0 0-2 0 0,0-1 1 0 0,-1 1 0 0 0,1-1-1 0 0,-1 0 1 0 0,0 0 0 0 0,4-5-1 0 0,-6 8 1 0 0,2-4 0 0 0,0 1 0 0 0,0 0 0 0 0,0-1 0 0 0,-1 1 0 0 0,1-1 0 0 0,-1 0 0 0 0,0 0 0 0 0,0 1 0 0 0,0-1 0 0 0,-1 0 0 0 0,1 0 0 0 0,-1 0 0 0 0,0 0 0 0 0,0 0 0 0 0,0 0 0 0 0,0 0 0 0 0,-2-5 0 0 0,1 7 0 0 0,0-1 0 0 0,0 0 0 0 0,-1 1 0 0 0,1-1 0 0 0,-1 1 0 0 0,1-1 0 0 0,-1 1 0 0 0,0 0 0 0 0,0-1 0 0 0,0 1 0 0 0,0 0 0 0 0,0 0 0 0 0,0 1 0 0 0,-1-1 0 0 0,1 0 0 0 0,-1 1 0 0 0,1-1 0 0 0,-1 1 0 0 0,0 0 0 0 0,1 0 0 0 0,-1 0 0 0 0,0 0 0 0 0,0 1 0 0 0,-3-1 0 0 0,4 0 4 0 0,-1 1 1 0 0,1-1-1 0 0,-1 1 0 0 0,0 0 1 0 0,1 0-1 0 0,-1 0 0 0 0,0 1 0 0 0,1-1 1 0 0,-1 1-1 0 0,1-1 0 0 0,-1 1 1 0 0,1 0-1 0 0,-1 0 0 0 0,1 0 0 0 0,0 0 1 0 0,-1 0-1 0 0,1 1 0 0 0,0-1 1 0 0,0 1-1 0 0,0-1 0 0 0,0 1 0 0 0,0 0 1 0 0,0 0-1 0 0,0 0 0 0 0,1 0 1 0 0,-1 0-1 0 0,-1 2 0 0 0,1 0 7 0 0,0 0 0 0 0,0-1 0 0 0,1 1 0 0 0,-1 0 0 0 0,1 0 0 0 0,0 0 0 0 0,0 0 0 0 0,0 1 0 0 0,0-1 0 0 0,1 0 0 0 0,0 0 0 0 0,0 0 0 0 0,0 0 0 0 0,0 1 0 0 0,2 7 0 0 0,-2-12 298 0 0,9 3-234 0 0,26 8-59 0 0,-33-11-16 0 0,-1 0 0 0 0,1 1 0 0 0,0-1 0 0 0,-1 0 0 0 0,1 0 0 0 0,0 0 0 0 0,-1-1 0 0 0,1 1 0 0 0,0 0 0 0 0,-1-1 0 0 0,1 1 0 0 0,-1-1 0 0 0,1 1 0 0 0,0-1 0 0 0,-1 0 0 0 0,1 1 0 0 0,-1-1 0 0 0,3-2 0 0 0,15-18 0 0 0,-17 20 0 0 0,0-2 0 0 0,0 0 0 0 0,0 0 0 0 0,-1 0 0 0 0,1-1 0 0 0,0 1 0 0 0,-1 0 0 0 0,0-1 0 0 0,0 1 0 0 0,0-1 0 0 0,0 1 0 0 0,-1-1 0 0 0,0 1 0 0 0,1-1 0 0 0,-1 0 0 0 0,0 1 0 0 0,-1-1 0 0 0,1 1 0 0 0,0-1 0 0 0,-3-6 0 0 0,2 8 0 0 0,1-1 0 0 0,-1 1 0 0 0,0 0 0 0 0,-1-1 0 0 0,1 1 0 0 0,0 0 0 0 0,-1 0 0 0 0,1 0 0 0 0,-1 0 0 0 0,0 0 0 0 0,1 0 0 0 0,-1 1 0 0 0,0-1 0 0 0,0 0 0 0 0,0 1 0 0 0,-1 0 0 0 0,1-1 0 0 0,0 1 0 0 0,0 0 0 0 0,-1 0 0 0 0,1 0 0 0 0,0 0 0 0 0,-1 1 0 0 0,1-1 0 0 0,-1 1 0 0 0,1-1 0 0 0,-1 1 0 0 0,-3 0 0 0 0,4 0 0 0 0,1 0 0 0 0,-1 0 0 0 0,1 1 0 0 0,0-1 0 0 0,-1 0 0 0 0,1 1 0 0 0,-1-1 0 0 0,1 1 0 0 0,0-1 0 0 0,-1 1 0 0 0,1-1 0 0 0,0 1 0 0 0,0 0 0 0 0,-1 0 0 0 0,1 0-1 0 0,0 0 1 0 0,0 0 0 0 0,0 0 0 0 0,0 0 0 0 0,0 0 0 0 0,0 0 0 0 0,1 0 0 0 0,-1 1 0 0 0,0-1 0 0 0,0 0 0 0 0,1 1 0 0 0,-1-1 0 0 0,1 0 0 0 0,-1 1 0 0 0,1-1 0 0 0,0 2 0 0 0,-2 4 2 0 0,2-1 0 0 0,-1 0 0 0 0,1 1 0 0 0,0-1 0 0 0,0 0 0 0 0,0 1 0 0 0,2 6 0 0 0,-1-12 246 0 0,5 7-183 0 0,21 24-12 0 0,-26-30-52 0 0,0-1 0 0 0,0 0-1 0 0,0 0 1 0 0,0 0-1 0 0,0 0 1 0 0,0 0-1 0 0,1 0 1 0 0,-1-1-1 0 0,1 1 1 0 0,-1 0-1 0 0,0 0 1 0 0,1-1-1 0 0,-1 1 1 0 0,1-1-1 0 0,-1 0 1 0 0,1 1 0 0 0,-1-1-1 0 0,1 0 1 0 0,-1 0-1 0 0,1 0 1 0 0,0 0-1 0 0,-1 0 1 0 0,1 0-1 0 0,2-1 1 0 0,-1 0-2 0 0,0 0 1 0 0,1-1 0 0 0,-1 1-1 0 0,-1-1 1 0 0,1 1 0 0 0,0-1-1 0 0,5-4 1 0 0,-6 4 0 0 0,-1 0 0 0 0,1 0 0 0 0,0 0 0 0 0,-1 0 0 0 0,1 0 0 0 0,-1 0 0 0 0,0 0 0 0 0,1-1 0 0 0,-1 1 0 0 0,0 0 0 0 0,0-1 0 0 0,-1 1 0 0 0,1-1 0 0 0,0 1 0 0 0,-1-1 0 0 0,0 0 0 0 0,0 1 0 0 0,1-1 0 0 0,-1 1 0 0 0,-1-1 0 0 0,1 0 0 0 0,0 1 0 0 0,-1-1 0 0 0,1 1 0 0 0,-1-1 0 0 0,0 1 0 0 0,0-1 0 0 0,0 1 0 0 0,0 0 0 0 0,0-1 0 0 0,0 1 0 0 0,-1 0 0 0 0,1 0 0 0 0,-1 0 0 0 0,0 0 0 0 0,1 0 0 0 0,-1 0 0 0 0,0 0 0 0 0,0 1 0 0 0,0-1 0 0 0,0 0 0 0 0,-1 1 0 0 0,1 0 0 0 0,0 0 0 0 0,-1 0 0 0 0,1 0 0 0 0,0 0 0 0 0,-1 0 0 0 0,1 0 0 0 0,-1 1 0 0 0,0-1 0 0 0,1 1 0 0 0,-1 0 0 0 0,-4 0 0 0 0,1 1 0 0 0,0 0 0 0 0,0 1 0 0 0,1-1 0 0 0,-1 1 0 0 0,1 1 0 0 0,-1-1 0 0 0,1 1 0 0 0,0 0 0 0 0,0 0 0 0 0,0 0 0 0 0,-7 8 0 0 0,9-9 0 0 0,1 0 0 0 0,-1 0 0 0 0,1 0 0 0 0,0 1 0 0 0,0-1 0 0 0,0 1 0 0 0,0 0 0 0 0,0-1 0 0 0,0 1 0 0 0,1 0 0 0 0,0 0 0 0 0,-1 0 0 0 0,1 0 0 0 0,0 0 0 0 0,0 0 0 0 0,1 0 0 0 0,-1 1 0 0 0,1-1 0 0 0,0 0 0 0 0,-1 0 0 0 0,1 1 0 0 0,1 5 0 0 0,0-8 0 0 0,-1 1 0 0 0,1 0 0 0 0,0 0 0 0 0,0-1 0 0 0,0 1 0 0 0,0 0 0 0 0,0-1 0 0 0,0 1 0 0 0,0-1 0 0 0,0 1 0 0 0,1-1 0 0 0,-1 0 0 0 0,0 0 0 0 0,1 1 0 0 0,-1-1 0 0 0,1 0 0 0 0,0 0 0 0 0,-1 0 0 0 0,1-1 0 0 0,0 1 0 0 0,-1 0 0 0 0,1-1 0 0 0,0 1 0 0 0,0-1 0 0 0,0 1 0 0 0,0-1 0 0 0,0 0 0 0 0,-1 0 0 0 0,1 0 0 0 0,0 0 0 0 0,3 0 0 0 0,-1-1 0 0 0,0 1 0 0 0,0-1 0 0 0,0 1 0 0 0,0-1 0 0 0,0 0 0 0 0,0-1 0 0 0,0 1 0 0 0,0-1 0 0 0,0 0 0 0 0,-1 0 0 0 0,1 0 0 0 0,-1 0 0 0 0,5-4 0 0 0,-5 3 0 0 0,-1 0 0 0 0,0 0 0 0 0,0 0 0 0 0,0 0 0 0 0,0 0 0 0 0,0-1 0 0 0,0 1 0 0 0,-1 0 0 0 0,0-1 0 0 0,0 0 0 0 0,0 1 0 0 0,0-1 0 0 0,0 0 0 0 0,-1 1 0 0 0,1-1 0 0 0,-1 0 0 0 0,-1-6 0 0 0,1 8 0 0 0,0 0 0 0 0,-1 0 0 0 0,1 0 0 0 0,-1 0 0 0 0,1 0 0 0 0,-1 1 0 0 0,0-1 0 0 0,1 0 0 0 0,-1 1 0 0 0,0-1 0 0 0,0 0 0 0 0,-1 1 0 0 0,1-1 0 0 0,0 1 0 0 0,0 0 0 0 0,-1-1 0 0 0,1 1 0 0 0,-1 0 0 0 0,1 0 0 0 0,-1 0 0 0 0,1 0 0 0 0,-1 0 0 0 0,0 0 0 0 0,0 0 0 0 0,1 0 0 0 0,-1 1 0 0 0,0-1 0 0 0,0 1 0 0 0,0-1 0 0 0,0 1 0 0 0,0 0 0 0 0,1 0 0 0 0,-1 0 0 0 0,0 0 0 0 0,0 0 0 0 0,-3 1 0 0 0,-1-1 0 0 0,0 1 0 0 0,1 0 0 0 0,-1 0 0 0 0,0 0 0 0 0,1 1 0 0 0,-1 0 0 0 0,1 0 0 0 0,0 0 0 0 0,0 1 0 0 0,-1 0 0 0 0,2 0 0 0 0,-8 5 0 0 0,10-6 0 0 0,1 0 0 0 0,-1-1 0 0 0,0 1 0 0 0,1 0 0 0 0,-1 0 0 0 0,1 1 0 0 0,0-1 0 0 0,-1 0 0 0 0,1 0 0 0 0,0 1 0 0 0,0-1 0 0 0,1 0 0 0 0,-1 1 0 0 0,0-1 0 0 0,1 1 0 0 0,0-1 0 0 0,-1 1 0 0 0,1-1 0 0 0,0 1 0 0 0,0 0 0 0 0,1-1 0 0 0,-1 1 0 0 0,0-1 0 0 0,1 1 0 0 0,0-1 0 0 0,-1 0 0 0 0,1 1 0 0 0,0-1 0 0 0,0 0 0 0 0,2 4 0 0 0,-1-4 0 0 0,-1 1 0 0 0,0-1 0 0 0,1 0 0 0 0,0 0 0 0 0,-1 0 0 0 0,1 0 0 0 0,0 0 0 0 0,0 0 0 0 0,0 0 0 0 0,0-1 0 0 0,0 1 0 0 0,1-1 0 0 0,-1 0 0 0 0,0 1 0 0 0,1-1 0 0 0,-1 0 0 0 0,1 0 0 0 0,-1-1 0 0 0,1 1 0 0 0,0 0 0 0 0,-1-1 0 0 0,1 0 0 0 0,0 1 0 0 0,-1-1 0 0 0,1 0 0 0 0,0-1 0 0 0,-1 1 0 0 0,1 0 0 0 0,-1-1 0 0 0,1 1 0 0 0,0-1 0 0 0,2-1 0 0 0,0 1 0 0 0,-1-1 0 0 0,1 0 0 0 0,-1 0 0 0 0,0 0 0 0 0,1 0 0 0 0,-1-1 0 0 0,0 0 0 0 0,0 0 0 0 0,-1 0 0 0 0,1 0 0 0 0,-1 0 0 0 0,1-1 0 0 0,-1 1 0 0 0,0-1 0 0 0,-1 0 0 0 0,1 0 0 0 0,2-6 0 0 0,-4 8-1 0 0,0 1 0 0 0,0-1 0 0 0,0 0 0 0 0,-1 0 0 0 0,1 0 0 0 0,-1 0 0 0 0,1 0 0 0 0,-1 0 0 0 0,0 0 0 0 0,0 0 0 0 0,0 0 0 0 0,0 0 0 0 0,0 0 0 0 0,0 1 0 0 0,-1-1 0 0 0,1 0 0 0 0,0 0 0 0 0,-1 0 0 0 0,0 0 0 0 0,1 0 0 0 0,-1 0 0 0 0,0 1 0 0 0,0-1 0 0 0,0 0 0 0 0,0 0 0 0 0,0 1 0 0 0,-1-1 0 0 0,1 1 0 0 0,0-1 0 0 0,-1 1 0 0 0,-1-1 0 0 0,0 0-1 0 0,0 0 0 0 0,0 0 0 0 0,-1 1 1 0 0,1 0-1 0 0,-1 0 0 0 0,1 0 0 0 0,0 0 0 0 0,-1 0 0 0 0,0 1 0 0 0,1-1 0 0 0,-1 1 1 0 0,1 0-1 0 0,-1 0 0 0 0,1 1 0 0 0,-1-1 0 0 0,-4 2 0 0 0,1-1 2 0 0,0 1 0 0 0,1 1 0 0 0,-1-1 0 0 0,1 1 0 0 0,-10 6 0 0 0,13-7 0 0 0,-1 0 0 0 0,1 1 0 0 0,0-1 0 0 0,0 1 0 0 0,0-1 0 0 0,0 1 0 0 0,0 0 0 0 0,1 1 0 0 0,-1-1 0 0 0,1 0 0 0 0,-2 4 0 0 0,3-4 0 0 0,0-1 0 0 0,0 0 0 0 0,0 1 0 0 0,1-1 0 0 0,-1 0 0 0 0,1 1 0 0 0,0-1 0 0 0,-1 1 0 0 0,1-1 0 0 0,0 1 0 0 0,0-1 0 0 0,1 1 0 0 0,-1-1 0 0 0,0 0 0 0 0,1 1 0 0 0,0-1 0 0 0,-1 0 0 0 0,1 1 0 0 0,0-1 0 0 0,0 0 0 0 0,0 0 0 0 0,1 1 0 0 0,-1-1 0 0 0,0 0 0 0 0,1 0 0 0 0,0-1 0 0 0,-1 1 0 0 0,1 0 0 0 0,0 0 0 0 0,0-1 0 0 0,0 1 0 0 0,0-1 0 0 0,2 2 0 0 0,0-1 0 0 0,-1 0 0 0 0,0-1 0 0 0,1 1 0 0 0,0-1 0 0 0,-1 1 0 0 0,1-1 0 0 0,0 0 0 0 0,0-1 0 0 0,0 1 0 0 0,-1 0 0 0 0,1-1 0 0 0,0 0 0 0 0,0 0 0 0 0,0 0 0 0 0,0-1 0 0 0,0 1 0 0 0,0-1 0 0 0,-1 0 0 0 0,1 0 0 0 0,5-2 0 0 0,-7 2 0 0 0,0 0 0 0 0,-1 0 0 0 0,1 0 0 0 0,0 0 0 0 0,-1 0 0 0 0,1 0 0 0 0,-1 0 0 0 0,1-1 0 0 0,-1 1 0 0 0,0 0 0 0 0,1-1 0 0 0,-1 1 0 0 0,0-1 0 0 0,0 0 0 0 0,0 1 0 0 0,0-1 0 0 0,0 0 0 0 0,-1 1 0 0 0,1-1 0 0 0,0 0 0 0 0,-1 0 0 0 0,1 0 0 0 0,-1 0 0 0 0,0 0 0 0 0,0 0 0 0 0,1 1 0 0 0,-1-1 0 0 0,-1 0 0 0 0,1 0 0 0 0,0 0 0 0 0,0 0 0 0 0,-1 0 0 0 0,1 0 0 0 0,-2-3 0 0 0,0 0 0 0 0,0 1 0 0 0,0 0 0 0 0,-1-1 0 0 0,1 1 0 0 0,-1 0 0 0 0,0 1 0 0 0,0-1 0 0 0,-1 0 0 0 0,1 1 0 0 0,-1 0 0 0 0,1-1 0 0 0,-9-3 0 0 0,8 4 0 0 0,-1 1 0 0 0,0-1 0 0 0,0 1 0 0 0,1 1 0 0 0,-2-1 0 0 0,1 1 0 0 0,0 0 0 0 0,0 0 0 0 0,0 0 0 0 0,-8 1 0 0 0,12 0 0 0 0,-1 0 0 0 0,0 0 0 0 0,1 0 0 0 0,-1 0 0 0 0,1 0 0 0 0,-1 1 0 0 0,1-1 0 0 0,-1 1 0 0 0,1-1 0 0 0,-1 1 0 0 0,1 0 0 0 0,-1-1 0 0 0,1 1 0 0 0,0 0 0 0 0,-1 0 0 0 0,1 0 0 0 0,0 0 0 0 0,0 0 0 0 0,0 0 0 0 0,0 0 0 0 0,0 1 0 0 0,0-1 0 0 0,0 0 0 0 0,0 0 0 0 0,0 1 0 0 0,0-1 0 0 0,1 1 0 0 0,-1-1 0 0 0,1 1 0 0 0,-1-1 0 0 0,1 1 0 0 0,-1-1 0 0 0,1 1 0 0 0,0-1 0 0 0,0 1 0 0 0,0 0 0 0 0,0 2 0 0 0,0 0 0 0 0,0 0 0 0 0,1 0 0 0 0,-1 0 0 0 0,1 0 0 0 0,0-1 0 0 0,0 1 0 0 0,2 5 0 0 0,8 4 0 0 0,26 17 0 0 0,-36-29 0 0 0,1 0 0 0 0,0 1 0 0 0,0-1 0 0 0,0 0 0 0 0,0 0 0 0 0,1 0 0 0 0,-1 0 0 0 0,0-1 0 0 0,0 1 0 0 0,1 0 0 0 0,-1-1 0 0 0,0 0 0 0 0,0 1 0 0 0,1-1 0 0 0,-1 0 0 0 0,0 0 0 0 0,1 0 0 0 0,-1-1 0 0 0,0 1 0 0 0,1-1 0 0 0,-1 1 0 0 0,0-1 0 0 0,0 0 0 0 0,1 0 0 0 0,-1 1 0 0 0,0-2 0 0 0,0 1 0 0 0,0 0 0 0 0,0 0 0 0 0,0-1 0 0 0,-1 1 0 0 0,1-1 0 0 0,0 1 0 0 0,-1-1 0 0 0,1 0 0 0 0,-1 0 0 0 0,1 0 0 0 0,-1 1 0 0 0,0-1 0 0 0,0-1 0 0 0,0 1 0 0 0,0 0 0 0 0,0 0 0 0 0,0 0 0 0 0,-1 0 0 0 0,1-1 0 0 0,-1 1 0 0 0,1 0 0 0 0,-1-1 0 0 0,0 1 0 0 0,0 0 0 0 0,0-5 0 0 0,-2 1-2 0 0,0 1-1 0 0,0-1 1 0 0,-1 1-1 0 0,1-1 1 0 0,-1 1-1 0 0,0 0 1 0 0,-1 0-1 0 0,1 0 1 0 0,-1 1 0 0 0,0-1-1 0 0,0 1 1 0 0,-6-5-1 0 0,8 7 2 0 0,0 0 0 0 0,0 0 0 0 0,0 0-1 0 0,-1 1 1 0 0,1-1 0 0 0,-1 1 0 0 0,1-1 0 0 0,-1 1-1 0 0,0 0 1 0 0,1 0 0 0 0,-1 0 0 0 0,0 0 0 0 0,0 1 0 0 0,0-1-1 0 0,0 1 1 0 0,0-1 0 0 0,1 1 0 0 0,-1 0 0 0 0,0 0-1 0 0,0 1 1 0 0,0-1 0 0 0,0 0 0 0 0,0 1 0 0 0,0 0-1 0 0,1 0 1 0 0,-6 1 0 0 0,6 0 1 0 0,0 0 0 0 0,0-1 0 0 0,0 1 0 0 0,0 0 0 0 0,0 0 0 0 0,0 0 0 0 0,0 0 0 0 0,1 1 0 0 0,-1-1 0 0 0,1 0 0 0 0,0 1 0 0 0,-1-1 0 0 0,1 1 0 0 0,0-1 0 0 0,0 1 0 0 0,1 0 0 0 0,-1-1 0 0 0,1 1 0 0 0,-1 0 0 0 0,1-1 0 0 0,0 1 0 0 0,0 0 0 0 0,0 0 0 0 0,0 3 0 0 0,1-1 0 0 0,0 0 0 0 0,-1-1 0 0 0,1 1 0 0 0,1 0 0 0 0,-1-1 0 0 0,1 1 0 0 0,-1-1 0 0 0,1 0 0 0 0,1 1 0 0 0,-1-1 0 0 0,1 0 0 0 0,-1 0 0 0 0,5 4 0 0 0,7 0 0 0 0,25 7 0 0 0,-37-15 0 0 0,-1 1 0 0 0,1-1 0 0 0,0 1 0 0 0,0-1 0 0 0,0 0 0 0 0,0 0 0 0 0,0 0 0 0 0,0 0 0 0 0,0 0 0 0 0,-1 0 0 0 0,1-1 0 0 0,0 1 0 0 0,0-1 0 0 0,0 1 0 0 0,0-1 0 0 0,-1 0 0 0 0,1 0 0 0 0,0 1 0 0 0,-1-1 0 0 0,1 0 0 0 0,1-2 0 0 0,1 0 0 0 0,-1 0 0 0 0,1 0 0 0 0,-1-1 0 0 0,0 1 0 0 0,4-8 0 0 0,-4 6 0 0 0,-1 1 0 0 0,0 0 0 0 0,0-1 0 0 0,0 1 0 0 0,-1-1 0 0 0,1 1 0 0 0,-1-1 0 0 0,0 0 0 0 0,-1 0 0 0 0,1 1 0 0 0,-1-1 0 0 0,0 0 0 0 0,0 0 0 0 0,-2-9 0 0 0,2 12 0 0 0,-1-1 0 0 0,1 1 0 0 0,-1 0 0 0 0,0-1 0 0 0,0 1 0 0 0,0-1 0 0 0,0 1 0 0 0,-1 0 0 0 0,1 0 0 0 0,0 0 0 0 0,-1 0 0 0 0,0 0 0 0 0,1 0 0 0 0,-1 0 0 0 0,0 0 0 0 0,0 1 0 0 0,0-1 0 0 0,0 1 0 0 0,0-1 0 0 0,-1 1 0 0 0,1 0 0 0 0,0 0 0 0 0,-1 0 0 0 0,1 0 0 0 0,0 0 0 0 0,-1 1 0 0 0,1-1 0 0 0,-1 1 0 0 0,-4-1 0 0 0,4 1 0 0 0,0-1 0 0 0,-1 1 0 0 0,1 0 0 0 0,0 1 0 0 0,0-1 0 0 0,-1 0 0 0 0,1 1 0 0 0,0 0 0 0 0,0 0 0 0 0,0 0 0 0 0,0 0 0 0 0,-1 0 0 0 0,2 1 0 0 0,-1-1 0 0 0,0 1 0 0 0,0 0 0 0 0,0 0 0 0 0,-3 3 0 0 0,4-3 0 0 0,0 1 0 0 0,1-1 0 0 0,-1 0 0 0 0,1 1 0 0 0,-1-1 0 0 0,1 1 0 0 0,0 0 0 0 0,0-1 0 0 0,0 1 0 0 0,0 0 0 0 0,1 0 0 0 0,-1 0 0 0 0,1-1 0 0 0,0 1 0 0 0,0 0 0 0 0,0 0 0 0 0,0 0 0 0 0,0 0 0 0 0,0 0 0 0 0,1-1 0 0 0,1 6 0 0 0,0 0 0 0 0,8 7 0 0 0,22 20 0 0 0,-30-33 0 0 0,0 0 0 0 0,-1 0 0 0 0,1 0 0 0 0,0-1 0 0 0,0 1 0 0 0,0-1 0 0 0,0 0 0 0 0,1 1 0 0 0,-1-1 0 0 0,0 0 0 0 0,1 0 0 0 0,-1 0 0 0 0,0-1 0 0 0,1 1 0 0 0,-1-1 0 0 0,3 1 0 0 0,-3-1 0 0 0,0 0 0 0 0,0 0 0 0 0,-1-1 0 0 0,1 1 0 0 0,0 0 0 0 0,0-1 0 0 0,-1 1 0 0 0,1-1 0 0 0,0 0 0 0 0,-1 0 0 0 0,1 0 0 0 0,-1 1 0 0 0,1-1 0 0 0,-1-1 0 0 0,0 1 0 0 0,1 0 0 0 0,1-2 0 0 0,-1 0 0 0 0,0 0 0 0 0,1 0 0 0 0,-1 0 0 0 0,0 0 0 0 0,-1-1 0 0 0,1 1 0 0 0,0-1 0 0 0,-1 1 0 0 0,0-1 0 0 0,0 0 0 0 0,0 1 0 0 0,0-1 0 0 0,-1 0 0 0 0,1 0 0 0 0,-1 0 0 0 0,-1-7 0 0 0,0 7 0 0 0,0-1 0 0 0,0 0 0 0 0,-1 0 0 0 0,0 1 0 0 0,0-1 0 0 0,0 1 0 0 0,0-1 0 0 0,-1 1 0 0 0,0 0 0 0 0,0 0 0 0 0,0 0 0 0 0,0 0 0 0 0,-7-5 0 0 0,9 8 0 0 0,-1 0 0 0 0,1 0 0 0 0,-1 0 0 0 0,1 0 0 0 0,-1 0 0 0 0,1 1 0 0 0,-1-1 0 0 0,1 0 0 0 0,-1 1 0 0 0,0-1 0 0 0,1 1 0 0 0,-1 0 0 0 0,0 0 0 0 0,1 0 0 0 0,-1-1 0 0 0,0 1 0 0 0,-2 1 0 0 0,2 0 0 0 0,0-1 0 0 0,0 1 0 0 0,0 0 0 0 0,0 0 0 0 0,0 0 0 0 0,1 0 0 0 0,-1 0 0 0 0,0 1 0 0 0,0-1 0 0 0,1 1 0 0 0,-1-1 0 0 0,1 1 0 0 0,-1-1 0 0 0,1 1 0 0 0,0 0 0 0 0,0 0 0 0 0,-2 2 0 0 0,1 0 0 0 0,0 1 0 0 0,0 0 0 0 0,0-1 0 0 0,1 1 0 0 0,0 0 0 0 0,-1 0 0 0 0,2 0 0 0 0,-1 0 0 0 0,1 0 0 0 0,-1 0 0 0 0,1 0 0 0 0,1 0 0 0 0,0 9 0 0 0,0-12 0 0 0,-1 0 0 0 0,0 0 0 0 0,1 1 0 0 0,0-1 0 0 0,-1 0 0 0 0,1 0 0 0 0,0 0 0 0 0,0 0 0 0 0,0 0 0 0 0,1 0 0 0 0,-1 0 0 0 0,0 0 0 0 0,1 0 0 0 0,-1-1 0 0 0,1 1 0 0 0,0-1 0 0 0,-1 1 0 0 0,1-1 0 0 0,0 1 0 0 0,0-1 0 0 0,0 0 0 0 0,0 0 0 0 0,0 0 0 0 0,0 0 0 0 0,0 0 0 0 0,0 0 0 0 0,1-1 0 0 0,-1 1 0 0 0,0-1 0 0 0,0 0 0 0 0,1 1 0 0 0,2-1 0 0 0,-3-1 0 0 0,-1 1 0 0 0,1-1 0 0 0,0 0 0 0 0,0 1 0 0 0,0-1 0 0 0,-1 0 0 0 0,1 0 0 0 0,0 0 0 0 0,-1 0 0 0 0,1-1 0 0 0,-1 1 0 0 0,1 0 0 0 0,-1-1 0 0 0,0 1 0 0 0,1-1 0 0 0,-1 1 0 0 0,0-1 0 0 0,0 1 0 0 0,1-3 0 0 0,1-1 0 0 0,0 0 0 0 0,-1-1 0 0 0,1 1 0 0 0,-1-1 0 0 0,2-6 0 0 0,-2 3-11 0 0,0 4-24 0 0,-1-1 1 0 0,0 1 0 0 0,0-1 0 0 0,-1 1-1 0 0,1-1 1 0 0,-1-7 0 0 0,-1 12 28 0 0,1 0 1 0 0,0 0-1 0 0,-1 0 1 0 0,1 0-1 0 0,0 0 1 0 0,-1 0-1 0 0,1 0 1 0 0,-1 0 0 0 0,0 0-1 0 0,1 0 1 0 0,-1 0-1 0 0,0 0 1 0 0,1 0-1 0 0,-1 0 1 0 0,0 1-1 0 0,0-1 1 0 0,0 0-1 0 0,0 1 1 0 0,0-1 0 0 0,0 1-1 0 0,0-1 1 0 0,0 1-1 0 0,0-1 1 0 0,0 1-1 0 0,0 0 1 0 0,0-1-1 0 0,0 1 1 0 0,0 0-1 0 0,0 0 1 0 0,0 0 0 0 0,-1 0-1 0 0,1 0 1 0 0,0 0-1 0 0,0 0 1 0 0,0 0-1 0 0,0 0 1 0 0,-2 1-1 0 0,-7 0 4 0 0,1 0-1 0 0,0 0 0 0 0,0 1 0 0 0,0 0 1 0 0,-16 7-1 0 0,23-8 3 0 0,0 0 0 0 0,0 0 0 0 0,0 0 0 0 0,0 0 0 0 0,1 0 0 0 0,-1 1 1 0 0,0-1-1 0 0,1 1 0 0 0,-1-1 0 0 0,1 1 0 0 0,-1 0 0 0 0,1-1 0 0 0,0 1 0 0 0,0 0 0 0 0,0 0 1 0 0,0 0-1 0 0,0 0 0 0 0,0 0 0 0 0,0 0 0 0 0,1 0 0 0 0,-1 0 0 0 0,1 0 0 0 0,0 1 0 0 0,-1-1 0 0 0,1 0 1 0 0,0 0-1 0 0,0 0 0 0 0,0 0 0 0 0,1 1 0 0 0,0 2 0 0 0,1 3 0 0 0,6 7 0 0 0,21 20 0 0 0,-27-32 0 0 0,0-1 0 0 0,0 0 0 0 0,0 0 0 0 0,1 0 0 0 0,-1 0 0 0 0,0-1 0 0 0,1 1 0 0 0,-1-1 0 0 0,1 1 0 0 0,0-1 0 0 0,-1 0 0 0 0,1 0 0 0 0,5 1 0 0 0,-6-1 0 0 0,0-1 0 0 0,0 0 0 0 0,0 0 0 0 0,0 0 0 0 0,0 0 0 0 0,-1-1 0 0 0,1 1 0 0 0,0 0 0 0 0,0-1 0 0 0,0 1 0 0 0,-1-1 0 0 0,1 0 0 0 0,0 0 0 0 0,-1 1 0 0 0,1-1 0 0 0,2-2 0 0 0,-2 1 0 0 0,0 0 0 0 0,0 0 0 0 0,0 0 0 0 0,0 0 0 0 0,0-1 0 0 0,0 1 0 0 0,-1 0 0 0 0,1-1 0 0 0,-1 1 0 0 0,0-1 0 0 0,0 0 0 0 0,0 1 0 0 0,0-1 0 0 0,0 0 0 0 0,-1 0 0 0 0,1 1 0 0 0,-1-1 0 0 0,0 0 0 0 0,0 0 0 0 0,0 0 0 0 0,0 0 0 0 0,0 1 0 0 0,-1-6 0 0 0,-1 2 0 0 0,0 0 0 0 0,-1 0 0 0 0,1 0 0 0 0,-1 0 0 0 0,0 0 0 0 0,-1 1 0 0 0,1-1 0 0 0,-1 1 0 0 0,-9-10 0 0 0,11 13 0 0 0,0 0 0 0 0,0 0 0 0 0,-1 0 0 0 0,1 0 0 0 0,-1 0 0 0 0,1 1 0 0 0,-1-1 0 0 0,1 1 0 0 0,-1 0 0 0 0,0-1 0 0 0,0 1 0 0 0,0 1 0 0 0,1-1 0 0 0,-1 0 0 0 0,0 1 0 0 0,0-1 0 0 0,0 1 0 0 0,0 0 0 0 0,0 0 0 0 0,0 0 0 0 0,0 0 0 0 0,0 0 0 0 0,-6 2 0 0 0,7-1 0 0 0,1 0 0 0 0,-1 0 0 0 0,0 1 0 0 0,1-1 0 0 0,-1 0 0 0 0,1 1 0 0 0,-1-1 0 0 0,1 0 0 0 0,0 1 0 0 0,0 0 0 0 0,0-1 0 0 0,0 1 0 0 0,0 0 0 0 0,0 0 0 0 0,0-1 0 0 0,0 1 0 0 0,1 0 0 0 0,-1 0 0 0 0,1 0 0 0 0,-1 0 0 0 0,1 0 0 0 0,0 0 0 0 0,0 0 0 0 0,0 3 0 0 0,-1-1 0 0 0,1 1 0 0 0,0 0 0 0 0,1-1 0 0 0,-1 1 0 0 0,1-1 0 0 0,0 0 0 0 0,0 1 0 0 0,0-1 0 0 0,4 9 0 0 0,-5-12-55 0 0,1 0 0 0 0,0 1 0 0 0,0-1-1 0 0,-1 0 1 0 0,1 0 0 0 0,0 0 0 0 0,0 0 0 0 0,0 1-1 0 0,0-1 1 0 0,0-1 0 0 0,0 1 0 0 0,0 0 0 0 0,1 0-1 0 0,-1 0 1 0 0,0-1 0 0 0,0 1 0 0 0,1 0 0 0 0,-1-1-1 0 0,0 1 1 0 0,1-1 0 0 0,-1 0 0 0 0,1 1 0 0 0,-1-1-1 0 0,1 0 1 0 0,-1 0 0 0 0,2 0 0 0 0,1-1-529 0 0,1 0 0 0 0,-1 0 0 0 0,0 0 1 0 0,0-1-1 0 0,0 0 0 0 0,8-3 0 0 0,1-2-1479 0 0,-6 4-5337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2.2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147 97 2271 0 0,'3'0'4'0'0,"0"0"-1"0"0,-1 0 0 0 0,1-1 0 0 0,0 1 0 0 0,0-1 0 0 0,-1 1 0 0 0,1-1 0 0 0,0 0 0 0 0,-1 0 1 0 0,1-1-1 0 0,-1 1 0 0 0,1 0 0 0 0,-1-1 0 0 0,4-2 0 0 0,-6 3 170 0 0,0 1-1 0 0,0-1 0 0 0,0 1 1 0 0,0-1-1 0 0,0 0 0 0 0,1 1 1 0 0,-1-1-1 0 0,0 0 0 0 0,-1 1 1 0 0,1-1-1 0 0,0 0 1 0 0,0 1-1 0 0,0-1 0 0 0,0 0 1 0 0,0 1-1 0 0,-1-1 0 0 0,1 0 1 0 0,0 1-1 0 0,0-1 1 0 0,-1 1-1 0 0,1-1 0 0 0,-1 1 1 0 0,1-1-1 0 0,0 1 0 0 0,-1-1 1 0 0,1 1-1 0 0,-1-1 1 0 0,1 1-1 0 0,-1-1 0 0 0,0 0 1 0 0,0 1 9 0 0,0-1 0 0 0,0 0 1 0 0,0 0-1 0 0,0 0 0 0 0,0 0 1 0 0,0 1-1 0 0,0-1 0 0 0,0 0 1 0 0,0 1-1 0 0,0-1 0 0 0,0 1 1 0 0,0 0-1 0 0,-1-1 0 0 0,1 1 1 0 0,0 0-1 0 0,0-1 0 0 0,0 1 1 0 0,-2 0-1 0 0,2 1-61 0 0,-1-1-1 0 0,1 1 1 0 0,0-1-1 0 0,0 1 1 0 0,0-1-1 0 0,-1 1 1 0 0,1 0-1 0 0,0 0 1 0 0,0-1-1 0 0,0 1 1 0 0,0 0-1 0 0,0 0 1 0 0,1 0-1 0 0,-1 0 1 0 0,0 0-1 0 0,0 0 1 0 0,1 0 0 0 0,-1 1-1 0 0,0-1 1 0 0,0 2-1 0 0,0 0 231 0 0,0 0-1 0 0,0 1 1 0 0,0-1-1 0 0,1 1 1 0 0,0-1 0 0 0,-1 6-1 0 0,1-8-333 0 0,0-1-1 0 0,0 1 0 0 0,0-1 1 0 0,0 1-1 0 0,0-1 0 0 0,0 1 1 0 0,0-1-1 0 0,0 1 1 0 0,1-1-1 0 0,-1 0 0 0 0,0 1 1 0 0,0-1-1 0 0,0 1 0 0 0,0-1 1 0 0,1 1-1 0 0,-1-1 0 0 0,0 0 1 0 0,0 1-1 0 0,1-1 1 0 0,-1 0-1 0 0,0 1 0 0 0,1-1 1 0 0,-1 0-1 0 0,1 1 0 0 0,-1-1 1 0 0,0 0-1 0 0,1 0 1 0 0,-1 1-1 0 0,1-1 0 0 0,-1 0 1 0 0,1 0-1 0 0,0 1 63 0 0,1-1-1 0 0,-1 0 1 0 0,1 0 0 0 0,-1 0-1 0 0,0 0 1 0 0,1-1 0 0 0,-1 1-1 0 0,0 0 1 0 0,1-1 0 0 0,-1 1 0 0 0,2-1-1 0 0,-1 0 23 0 0,1 0-1 0 0,-1 0 1 0 0,1-1 0 0 0,-1 1-1 0 0,0 0 1 0 0,0-1 0 0 0,0 1-1 0 0,0-1 1 0 0,0 0-1 0 0,0 0 1 0 0,0 0 0 0 0,2-3-1 0 0,-4 4-97 0 0,1 0 0 0 0,-1 1 0 0 0,0-1 0 0 0,0 0 0 0 0,0 1 0 0 0,0-1 0 0 0,0 1 0 0 0,0-1 0 0 0,0 0 0 0 0,0 1 0 0 0,0-1 0 0 0,0 0 0 0 0,0 1 0 0 0,0-1 0 0 0,0 0 0 0 0,0 1 0 0 0,-1-1 0 0 0,1 1 0 0 0,0-1 0 0 0,0 0 0 0 0,-1 1 0 0 0,1-1 0 0 0,-1 1 0 0 0,1-1 0 0 0,0 1 0 0 0,-1-1 0 0 0,1 1 0 0 0,-1-1 0 0 0,-2-1 22 0 0,1 1 0 0 0,0-1 1 0 0,-1 1-1 0 0,1 0 0 0 0,0-1 0 0 0,-1 1 0 0 0,-3-1 1 0 0,-6 0 106 0 0,1-1 1 0 0,-17-1 0 0 0,24 4-43 0 0,0 0 0 0 0,0 0 0 0 0,0 0 0 0 0,1 1 0 0 0,-1-1 0 0 0,0 1 0 0 0,0 0 0 0 0,0 0 0 0 0,-5 2 0 0 0,8-3-53 0 0,0 1-1 0 0,1-1 0 0 0,-1 1 1 0 0,0-1-1 0 0,0 1 0 0 0,1-1 1 0 0,-1 1-1 0 0,0 0 0 0 0,1-1 1 0 0,-1 1-1 0 0,0 0 0 0 0,1-1 0 0 0,-1 1 1 0 0,1 0-1 0 0,-1 0 0 0 0,1 0 1 0 0,0-1-1 0 0,-1 1 0 0 0,1 0 1 0 0,0 0-1 0 0,0 0 0 0 0,-1 0 1 0 0,1 0-1 0 0,0 0 0 0 0,0 0 1 0 0,0 0-1 0 0,0 0 0 0 0,0-1 0 0 0,0 1 1 0 0,0 0-1 0 0,1 0 0 0 0,-1 0 1 0 0,0 0-1 0 0,0 0 0 0 0,1 0 1 0 0,-1 0-1 0 0,0-1 0 0 0,1 1 1 0 0,-1 0-1 0 0,1 0 0 0 0,-1 0 1 0 0,1-1-1 0 0,0 1 0 0 0,0 0 1 0 0,2 3-1 0 0,0-1 1 0 0,0 0 0 0 0,1 0 0 0 0,-1 0 0 0 0,1 0 0 0 0,-1-1-1 0 0,1 0 1 0 0,0 1 0 0 0,0-1 0 0 0,0-1 0 0 0,0 1 0 0 0,0 0 0 0 0,1-1-1 0 0,-1 0 1 0 0,0 0 0 0 0,6 0 0 0 0,-7 0-27 0 0,1-1 1 0 0,-1 1-1 0 0,1-1 0 0 0,-1 0 0 0 0,1 0 1 0 0,-1 0-1 0 0,1 0 0 0 0,-1-1 1 0 0,0 0-1 0 0,1 1 0 0 0,-1-1 1 0 0,0-1-1 0 0,1 1 0 0 0,-1 0 0 0 0,0-1 1 0 0,0 1-1 0 0,0-1 0 0 0,0 0 1 0 0,0 0-1 0 0,4-5 0 0 0,-6 6-10 0 0,0 0 0 0 0,0 0 0 0 0,0 0 0 0 0,0 0 0 0 0,-1 0 0 0 0,1-1 0 0 0,0 1 0 0 0,-1 0 0 0 0,1 0 0 0 0,-1-1 0 0 0,0 1 0 0 0,1 0 0 0 0,-1-1 0 0 0,0 1 0 0 0,0 0 0 0 0,0-1 0 0 0,0 1 0 0 0,0-1 0 0 0,0 1 0 0 0,0 0 0 0 0,0-1 0 0 0,0 1 0 0 0,-1 0 0 0 0,1-1 0 0 0,0 1 0 0 0,-1 0 0 0 0,0 0 0 0 0,1-1 0 0 0,-1 1 0 0 0,0 0 0 0 0,1 0 0 0 0,-1 0 0 0 0,0 0 0 0 0,0 0 0 0 0,0 0 0 0 0,0 0 0 0 0,0 0 0 0 0,0 0 0 0 0,0 0 0 0 0,-2-1 0 0 0,1 0 0 0 0,-1 1 0 0 0,0-1 0 0 0,0 1 0 0 0,0-1 0 0 0,0 1 0 0 0,-1 0 0 0 0,1 0 0 0 0,0 0 0 0 0,0 0 0 0 0,-1 1 0 0 0,1-1 0 0 0,0 1 0 0 0,-1 0 0 0 0,1 0 0 0 0,-6 1 0 0 0,7-1 1 0 0,0 0-1 0 0,0 1 1 0 0,0-1-1 0 0,1 1 0 0 0,-1-1 1 0 0,0 1-1 0 0,0 0 1 0 0,0 0-1 0 0,0 0 1 0 0,1 0-1 0 0,-1 0 1 0 0,1 0-1 0 0,-1 0 1 0 0,0 1-1 0 0,1-1 0 0 0,0 1 1 0 0,-1-1-1 0 0,1 1 1 0 0,0-1-1 0 0,0 1 1 0 0,0 0-1 0 0,0-1 1 0 0,0 1-1 0 0,0 0 1 0 0,1 0-1 0 0,-1 0 1 0 0,0 0-1 0 0,1 0 0 0 0,0 0 1 0 0,-1 0-1 0 0,1 0 1 0 0,0-1-1 0 0,0 1 1 0 0,0 0-1 0 0,0 0 1 0 0,0 0-1 0 0,1 0 1 0 0,-1 0-1 0 0,2 3 0 0 0,-1-1 24 0 0,0 0 0 0 0,1 0 0 0 0,-1 0-1 0 0,1 0 1 0 0,0-1 0 0 0,0 1 0 0 0,0-1-1 0 0,1 0 1 0 0,0 1 0 0 0,-1-1 0 0 0,1 0-1 0 0,0-1 1 0 0,0 1 0 0 0,0 0 0 0 0,1-1-1 0 0,-1 0 1 0 0,1 1 0 0 0,5 1-1 0 0,-5-3-14 0 0,0 0 0 0 0,0 0 0 0 0,0 0 0 0 0,0-1-1 0 0,0 1 1 0 0,0-1 0 0 0,0 0 0 0 0,0-1 0 0 0,0 1-1 0 0,0-1 1 0 0,0 0 0 0 0,0 1 0 0 0,0-2-1 0 0,0 1 1 0 0,0 0 0 0 0,4-3 0 0 0,-5 3-3 0 0,0-1 0 0 0,-1 0 0 0 0,1 1 0 0 0,-1-1 0 0 0,1 0 0 0 0,-1 0 0 0 0,1 0 0 0 0,-1 0 0 0 0,0-1 0 0 0,0 1 0 0 0,0-1 1 0 0,0 1-1 0 0,-1-1 0 0 0,1 0 0 0 0,-1 0 0 0 0,1 1 0 0 0,-1-1 0 0 0,0 0 0 0 0,0 0 0 0 0,0 0 0 0 0,0-5 0 0 0,-1 5-6 0 0,0 0 0 0 0,0 0 0 0 0,-1 0 0 0 0,1 0 0 0 0,-1 0 0 0 0,0 0 0 0 0,1 0 0 0 0,-1 0 0 0 0,-1 0 0 0 0,1 0 0 0 0,0 0 0 0 0,-1 0 0 0 0,0 1 0 0 0,1-1 0 0 0,-1 1 0 0 0,0-1 0 0 0,0 1 0 0 0,0 0 0 0 0,-1 0 0 0 0,1-1 0 0 0,-1 2 0 0 0,1-1 0 0 0,-1 0 0 0 0,1 0 0 0 0,-1 1 0 0 0,0 0 0 0 0,0-1 0 0 0,0 1 0 0 0,0 0 0 0 0,-4 0 0 0 0,3-1 0 0 0,1 1 0 0 0,-1 0 0 0 0,0 0 0 0 0,0 1 0 0 0,0-1 0 0 0,0 1 0 0 0,0 0 0 0 0,0 0 0 0 0,0 0 0 0 0,0 1 0 0 0,0-1 0 0 0,1 1 0 0 0,-1 0 0 0 0,0 0 0 0 0,0 0 0 0 0,0 1 0 0 0,1-1 0 0 0,-1 1 0 0 0,1 0 0 0 0,-1 0 0 0 0,1 0 0 0 0,0 1 0 0 0,-5 4 0 0 0,6-5 5 0 0,1 0-1 0 0,-1 0 1 0 0,1 1-1 0 0,0-1 1 0 0,0 1-1 0 0,0-1 1 0 0,0 1 0 0 0,0 0-1 0 0,0-1 1 0 0,1 1-1 0 0,-1 0 1 0 0,1 0-1 0 0,0-1 1 0 0,0 1 0 0 0,0 0-1 0 0,0 3 1 0 0,1-1 10 0 0,0-1 1 0 0,0 0-1 0 0,0 1 1 0 0,0-1-1 0 0,1 0 1 0 0,-1 0-1 0 0,1 0 1 0 0,0 0-1 0 0,0 0 1 0 0,3 3-1 0 0,-3-5-4 0 0,0 1-1 0 0,-1-1 1 0 0,1 0 0 0 0,0 0-1 0 0,0-1 1 0 0,0 1 0 0 0,1 0-1 0 0,-1-1 1 0 0,0 1 0 0 0,0-1-1 0 0,1 0 1 0 0,-1 0 0 0 0,1 1-1 0 0,-1-2 1 0 0,5 2 0 0 0,-4-2-8 0 0,-1 1 1 0 0,0-1-1 0 0,0-1 1 0 0,0 1-1 0 0,1 0 1 0 0,-1-1-1 0 0,0 1 1 0 0,0-1-1 0 0,0 1 1 0 0,0-1-1 0 0,0 0 1 0 0,0 0-1 0 0,0 0 1 0 0,0 0-1 0 0,0 0 1 0 0,0-1 0 0 0,0 1-1 0 0,-1-1 1 0 0,1 1-1 0 0,0-1 1 0 0,2-3-1 0 0,-2 3-3 0 0,-1 0 0 0 0,1-1 0 0 0,0 1 0 0 0,-1-1 0 0 0,1 1 0 0 0,-1-1 0 0 0,0 0 0 0 0,0 1 0 0 0,0-1 0 0 0,0 0 0 0 0,0 0 0 0 0,0 0 0 0 0,-1 0 0 0 0,0 0 0 0 0,1 0 0 0 0,-1 0 0 0 0,0 0 0 0 0,-1 0 0 0 0,1 0 0 0 0,0 0 0 0 0,-1 0 0 0 0,0 0 0 0 0,0 0 0 0 0,0 1 0 0 0,0-1 0 0 0,0 0 0 0 0,0 0 0 0 0,-1 1 0 0 0,1-1 0 0 0,-4-4 0 0 0,2 4 0 0 0,0-1 0 0 0,0 1 0 0 0,0 0 0 0 0,0 0 0 0 0,0 0 0 0 0,-1 0 0 0 0,1 1 0 0 0,-1 0 0 0 0,0-1 0 0 0,0 1 0 0 0,0 0 0 0 0,0 1 0 0 0,0-1 0 0 0,0 1 0 0 0,0 0 0 0 0,-1 0 0 0 0,1 0 0 0 0,0 0 0 0 0,-1 1 0 0 0,-6 0 0 0 0,5 0 0 0 0,1 1 0 0 0,-1 0 0 0 0,1 1 0 0 0,-1-1 0 0 0,1 1 0 0 0,0 0 0 0 0,0 1 0 0 0,0-1 0 0 0,0 1 0 0 0,0 0 0 0 0,0 0 0 0 0,-4 4 0 0 0,7-5 0 0 0,0-1 0 0 0,1 1 0 0 0,-1 0 0 0 0,0 0 0 0 0,1 0 0 0 0,-1 0 0 0 0,1 0 0 0 0,0 0 0 0 0,0 0 0 0 0,0 0 0 0 0,0 0 0 0 0,0 1 0 0 0,0-1 0 0 0,0 0 0 0 0,1 1 0 0 0,-1-1 0 0 0,1 0 0 0 0,0 1 0 0 0,-1-1 0 0 0,1 1 0 0 0,1-1 0 0 0,-1 1 0 0 0,0-1 0 0 0,0 0 0 0 0,1 1 0 0 0,-1-1 0 0 0,1 1 0 0 0,0-1 0 0 0,0 0 0 0 0,1 3 0 0 0,0-3 8 0 0,-1 1 1 0 0,1-1-1 0 0,-1 0 0 0 0,1 0 0 0 0,0 0 1 0 0,0 0-1 0 0,0 0 0 0 0,0-1 0 0 0,0 1 1 0 0,0-1-1 0 0,0 1 0 0 0,1-1 0 0 0,-1 0 1 0 0,0 0-1 0 0,1 0 0 0 0,-1 0 1 0 0,1 0-1 0 0,0 0 0 0 0,-1-1 0 0 0,1 1 1 0 0,-1-1-1 0 0,1 0 0 0 0,0 0 0 0 0,-1 0 1 0 0,1 0-1 0 0,0 0 0 0 0,-1-1 0 0 0,1 1 1 0 0,0-1-1 0 0,3-1 0 0 0,-2 1 5 0 0,0 0 0 0 0,0 0 0 0 0,-1 0-1 0 0,1-1 1 0 0,0 0 0 0 0,-1 0 0 0 0,1 0 0 0 0,-1 0-1 0 0,1-1 1 0 0,-1 1 0 0 0,0-1 0 0 0,0 0 0 0 0,0 1-1 0 0,-1-2 1 0 0,1 1 0 0 0,-1 0 0 0 0,1 0 0 0 0,-1-1-1 0 0,2-5 1 0 0,-3 8-13 0 0,-1-1 0 0 0,1 1 0 0 0,-1-1 0 0 0,0 1 0 0 0,1-1 0 0 0,-1 1 0 0 0,0-1 0 0 0,0 1 0 0 0,0-1 0 0 0,0 1 0 0 0,-1-1 0 0 0,1 1 0 0 0,0-1 0 0 0,0 1 0 0 0,-1-1 0 0 0,1 1 0 0 0,-1-1 0 0 0,0 1 0 0 0,1 0 0 0 0,-1-1 0 0 0,-1-1 0 0 0,0 1 0 0 0,0 0 0 0 0,0 0 0 0 0,0 0 0 0 0,0 1 0 0 0,0-1 0 0 0,-1 0 0 0 0,1 1 0 0 0,0 0 0 0 0,-1-1 0 0 0,-5-1 0 0 0,2 1 0 0 0,-1 0 0 0 0,0 1 0 0 0,0-1 0 0 0,0 1 0 0 0,0 1 0 0 0,0-1 0 0 0,0 1 0 0 0,-11 1 0 0 0,14 0 0 0 0,0-1 0 0 0,0 1 0 0 0,0 1 0 0 0,0-1 0 0 0,0 0 0 0 0,0 1 0 0 0,1 0 0 0 0,-1 0 0 0 0,1 0 0 0 0,-1 0 0 0 0,1 0 0 0 0,-1 1 0 0 0,-3 4 0 0 0,5-5 0 0 0,1 0 0 0 0,0 0 0 0 0,0 0 0 0 0,-1 0 0 0 0,2 0 0 0 0,-1 0 0 0 0,0 0 0 0 0,0 0 0 0 0,1 0 0 0 0,-1 0 0 0 0,1 0 0 0 0,-1 1 0 0 0,1-1 0 0 0,0 0 0 0 0,0 0 0 0 0,0 1 0 0 0,0-1 0 0 0,0 0 0 0 0,1 0 0 0 0,-1 0 0 0 0,1 1 0 0 0,0-1 0 0 0,-1 0 0 0 0,1 0 0 0 0,0 0 0 0 0,2 3 0 0 0,-2-2 0 0 0,1 0 0 0 0,-1 0 0 0 0,1-1 0 0 0,0 1 0 0 0,0-1 0 0 0,0 1 0 0 0,0-1 0 0 0,0 1 0 0 0,0-1 0 0 0,1 0 0 0 0,-1 0 0 0 0,1 0 0 0 0,0-1 0 0 0,-1 1 0 0 0,1-1 0 0 0,0 1 0 0 0,0-1 0 0 0,0 0 0 0 0,0 0 0 0 0,0 0 0 0 0,0 0 0 0 0,0-1 0 0 0,0 1 0 0 0,0-1 0 0 0,1 0 0 0 0,-1 0 0 0 0,0 0 0 0 0,0 0 0 0 0,0-1 0 0 0,0 1 0 0 0,5-2 0 0 0,-5 1 0 0 0,1 0 0 0 0,-1-1 0 0 0,1 1 0 0 0,-1-1 0 0 0,1 0 0 0 0,-1 0 0 0 0,0 0 0 0 0,0 0 0 0 0,0-1 0 0 0,0 1 0 0 0,-1-1 0 0 0,1 0 0 0 0,-1 0 0 0 0,1 0 0 0 0,-1 0 0 0 0,0 0 0 0 0,0 0 0 0 0,0-1 0 0 0,-1 1 0 0 0,1-1 0 0 0,-1 1 0 0 0,0-1 0 0 0,0 1 0 0 0,0-1 0 0 0,1-7 0 0 0,-2 7 0 0 0,0-1 0 0 0,0 1 0 0 0,-1-1 0 0 0,1 1 0 0 0,-1 0 0 0 0,0-1 0 0 0,0 1 0 0 0,-1 0 0 0 0,1-1 0 0 0,-1 1 0 0 0,-3-5 0 0 0,5 8 0 0 0,-1-1 0 0 0,0 1 0 0 0,0-1 0 0 0,0 1 0 0 0,0-1 0 0 0,0 1 0 0 0,-1 0 0 0 0,1-1 0 0 0,0 1 0 0 0,-1 0 0 0 0,1 0 0 0 0,-1 0 0 0 0,1 0 0 0 0,-1 0 0 0 0,1 1 0 0 0,-1-1 0 0 0,0 0 0 0 0,1 1 0 0 0,-1-1 0 0 0,0 1 0 0 0,1-1 0 0 0,-1 1 0 0 0,0 0 0 0 0,0 0 0 0 0,0 0 0 0 0,1 0 0 0 0,-1 0 0 0 0,0 0 0 0 0,0 0 0 0 0,-2 1 0 0 0,2 0 0 0 0,0-1 0 0 0,0 1 0 0 0,0 0 0 0 0,0 0 0 0 0,1-1 0 0 0,-1 1 0 0 0,0 1 0 0 0,0-1 0 0 0,1 0 0 0 0,-1 0 0 0 0,0 1 0 0 0,1-1 0 0 0,-1 1 0 0 0,1-1 0 0 0,0 1 0 0 0,0 0 0 0 0,-1-1 0 0 0,1 1 0 0 0,-1 3 0 0 0,1-2 0 0 0,0-1 0 0 0,1 1 0 0 0,-1 0 0 0 0,1 0 0 0 0,-1 1 0 0 0,1-1 0 0 0,0 0 0 0 0,0 0 0 0 0,0 0 0 0 0,0 0 0 0 0,1 0 0 0 0,0 3 0 0 0,0-1 0 0 0,1 0 0 0 0,-1-1 0 0 0,1 0 0 0 0,0 1 0 0 0,0-1 0 0 0,0 0 0 0 0,0 0 0 0 0,1 0 0 0 0,0 0 0 0 0,0 0 0 0 0,0-1 0 0 0,0 1 0 0 0,0-1 0 0 0,1 0 0 0 0,0 0 0 0 0,-1 0 0 0 0,6 2 0 0 0,-6-3 0 0 0,0-1 0 0 0,0 0 0 0 0,1 0 0 0 0,-1-1 0 0 0,0 1 0 0 0,1-1 0 0 0,-1 1 0 0 0,0-1 0 0 0,1 0 0 0 0,-1 0 0 0 0,1-1 0 0 0,-1 1 0 0 0,0-1 0 0 0,1 1 0 0 0,-1-1 0 0 0,0 0 0 0 0,0 0 0 0 0,1-1 0 0 0,-1 1 0 0 0,0-1 0 0 0,0 1 0 0 0,-1-1 0 0 0,1 0 0 0 0,0 0 0 0 0,3-3 0 0 0,-4 3 0 0 0,0-1 0 0 0,0 1 0 0 0,0 0 0 0 0,-1 0 0 0 0,1-1 0 0 0,-1 1 0 0 0,1-1 0 0 0,-1 1 0 0 0,0-1 0 0 0,0 0 0 0 0,0 0 0 0 0,0 1 0 0 0,-1-1 0 0 0,1 0 0 0 0,-1 0 0 0 0,1 0 0 0 0,-1 0 0 0 0,0 1 0 0 0,0-1 0 0 0,-1 0 0 0 0,1 0 0 0 0,0 0 0 0 0,-1 0 0 0 0,0 0 0 0 0,0 1 0 0 0,1-1 0 0 0,-2 0 0 0 0,1 1 0 0 0,0-1 0 0 0,-2-2 0 0 0,0 1 0 0 0,0 0 0 0 0,0 0 0 0 0,0 1 0 0 0,0-1 0 0 0,-1 1 0 0 0,0 0 0 0 0,0 0 0 0 0,1 0 0 0 0,-2 1 0 0 0,1-1 0 0 0,0 1 0 0 0,0 0 0 0 0,-9-3 0 0 0,10 4 0 0 0,1 1 0 0 0,0-1 0 0 0,-1 0 0 0 0,1 1 0 0 0,-1-1 0 0 0,1 1 0 0 0,-1 0 0 0 0,1 0 0 0 0,-1 0 0 0 0,1 0 0 0 0,-1 1 0 0 0,1-1 0 0 0,-1 1 0 0 0,1-1 0 0 0,-1 1 0 0 0,1 0 0 0 0,0 0 0 0 0,-1 0 0 0 0,1 0 0 0 0,0 0 0 0 0,0 0 0 0 0,0 1 0 0 0,0-1 0 0 0,0 1 0 0 0,0 0 0 0 0,0-1 0 0 0,-3 5 0 0 0,3-2 0 0 0,0 0 0 0 0,0 0 0 0 0,0 1 0 0 0,1-1 0 0 0,-1 1 0 0 0,1-1 0 0 0,0 1 0 0 0,0-1 0 0 0,1 1 0 0 0,-1-1 0 0 0,1 1 0 0 0,0 0 0 0 0,1 5 0 0 0,1 6 0 0 0,0-1 0 0 0,7 24 0 0 0,-9-37 0 0 0,1 0 0 0 0,-1 0 0 0 0,1 0 0 0 0,0 0 0 0 0,-1 0 0 0 0,1 0 0 0 0,0 0 0 0 0,0-1 0 0 0,0 1 0 0 0,1 0 0 0 0,-1-1 0 0 0,0 1 0 0 0,1-1 0 0 0,-1 1 0 0 0,1-1 0 0 0,-1 0 0 0 0,1 1 0 0 0,-1-1 0 0 0,1 0 0 0 0,3 1 0 0 0,-3-1 0 0 0,0-1 0 0 0,-1 0 0 0 0,1 0 0 0 0,0 0 0 0 0,-1 0 0 0 0,1 0 0 0 0,0 0 0 0 0,-1 0 0 0 0,1-1 0 0 0,0 1 0 0 0,-1-1 0 0 0,1 1 0 0 0,-1-1 0 0 0,1 1 0 0 0,-1-1 0 0 0,1 0 0 0 0,-1 0 0 0 0,1 0 0 0 0,-1 0 0 0 0,0 0 0 0 0,0 0 0 0 0,1 0 0 0 0,-1 0 0 0 0,0-1 0 0 0,1 0 0 0 0,1-1 0 0 0,-1-1 0 0 0,1 1 0 0 0,-1 0 0 0 0,1-1 0 0 0,-1 0 0 0 0,0 1 0 0 0,-1-1 0 0 0,1 0 0 0 0,-1 0 0 0 0,0 0 0 0 0,0 0 0 0 0,0 0 0 0 0,0 0 0 0 0,0 0 0 0 0,-1-7 0 0 0,0 8 0 0 0,-1 0 0 0 0,1 0 0 0 0,-1 0 0 0 0,1 0 0 0 0,-1 0 0 0 0,0 0 0 0 0,0 1 0 0 0,-1-1 0 0 0,1 0 0 0 0,0 1 0 0 0,-1-1 0 0 0,0 1 0 0 0,0-1 0 0 0,0 1 0 0 0,0 0 0 0 0,0-1 0 0 0,0 1 0 0 0,0 0 0 0 0,0 1 0 0 0,-1-1 0 0 0,1 0 0 0 0,-4-1 0 0 0,-2-1 0 0 0,0 0 0 0 0,0 0 0 0 0,0 1 0 0 0,-13-3 0 0 0,19 5 0 0 0,0 1 0 0 0,0-1 0 0 0,1 1 0 0 0,-1 0 0 0 0,0-1 0 0 0,0 1 0 0 0,0 0 0 0 0,0 0 0 0 0,0 0 0 0 0,1 0 0 0 0,-1 1 0 0 0,0-1 0 0 0,0 0 0 0 0,0 1 0 0 0,0 0 0 0 0,1-1 0 0 0,-1 1 0 0 0,0 0 0 0 0,1 0 0 0 0,-1-1 0 0 0,0 2 0 0 0,1-1 0 0 0,-1 0 0 0 0,1 0 0 0 0,0 0 0 0 0,-1 1 0 0 0,0 1 0 0 0,1-2 0 0 0,0 1 0 0 0,0 0 0 0 0,1 0 0 0 0,-1 0 0 0 0,1 0 0 0 0,0 0 0 0 0,-1 0 0 0 0,1 0 0 0 0,0 0 0 0 0,0 0 0 0 0,0 0 0 0 0,1 0 0 0 0,-1 0 0 0 0,0 0 0 0 0,1 0 0 0 0,-1-1 0 0 0,1 1 0 0 0,-1 0 0 0 0,1 0 0 0 0,0 0 0 0 0,0 0 0 0 0,0-1 0 0 0,0 1 0 0 0,0 0 0 0 0,1-1 0 0 0,-1 1 0 0 0,3 1 0 0 0,0 2 0 0 0,0-1 0 0 0,1 1 0 0 0,0-1 0 0 0,0-1 0 0 0,0 1 0 0 0,0-1 0 0 0,10 5 0 0 0,-12-7 0 0 0,1 0 0 0 0,0 0 0 0 0,-1 0 0 0 0,1-1 0 0 0,-1 1 0 0 0,1-1 0 0 0,0 0 0 0 0,0 0 0 0 0,-1 0 0 0 0,1 0 0 0 0,0-1 0 0 0,-1 0 0 0 0,1 0 0 0 0,4-1 0 0 0,-6 1 0 0 0,0 1 0 0 0,-1-1 0 0 0,1 0 0 0 0,0 0 0 0 0,-1 0 0 0 0,1 0 0 0 0,-1 0 0 0 0,1 0 0 0 0,-1 0 0 0 0,1 0 0 0 0,-1-1 0 0 0,0 1 0 0 0,0 0 0 0 0,0-1 0 0 0,0 1 0 0 0,0-1 0 0 0,0 0 0 0 0,0 1 0 0 0,0-1 0 0 0,0 0 0 0 0,-1 1 0 0 0,1-1 0 0 0,-1 0 0 0 0,1 0 0 0 0,-1 1 0 0 0,0-1 0 0 0,0 0 0 0 0,1 0 0 0 0,-1 0 0 0 0,-1-2 0 0 0,1 2 0 0 0,0 0 0 0 0,-1 0 0 0 0,1 1 0 0 0,-1-1 0 0 0,1 0 0 0 0,-1 1 0 0 0,0-1 0 0 0,0 1 0 0 0,0-1 0 0 0,0 1 0 0 0,0-1 0 0 0,0 1 0 0 0,0 0 0 0 0,0-1 0 0 0,0 1 0 0 0,-1 0 0 0 0,1 0 0 0 0,-2-1 0 0 0,0 0 0 0 0,-1 0 0 0 0,1 0 0 0 0,0 1 0 0 0,-1 0 0 0 0,1-1 0 0 0,-1 1 0 0 0,1 0 0 0 0,-7 0 0 0 0,5 0 0 0 0,0 1 0 0 0,-1 0 0 0 0,1 0 0 0 0,0 0 0 0 0,-1 0 0 0 0,1 1 0 0 0,-1 0 0 0 0,1 0 0 0 0,0 0 0 0 0,0 1 0 0 0,0 0 0 0 0,-6 2 0 0 0,10-3 0 0 0,0 0 0 0 0,0-1 0 0 0,-1 1 0 0 0,1 0 0 0 0,0 0 0 0 0,0 0 0 0 0,0 0 0 0 0,0 0 0 0 0,0 0 0 0 0,0 0 0 0 0,1 0 0 0 0,-1 0 0 0 0,0 0 0 0 0,1 0 0 0 0,-1 0 0 0 0,0 1 0 0 0,1-1 0 0 0,-1 0 0 0 0,1 0 0 0 0,0 1 0 0 0,-1-1 0 0 0,1 0 0 0 0,0 1 0 0 0,0 1 0 0 0,0-1 0 0 0,1 1 0 0 0,0-1 0 0 0,-1 0 0 0 0,1 0 0 0 0,0 0 0 0 0,0 0 0 0 0,0 0 0 0 0,0 0 0 0 0,1 0 0 0 0,-1 0 0 0 0,0 0 0 0 0,1 0 0 0 0,2 1 0 0 0,2 3 0 0 0,1 0 0 0 0,0-1 0 0 0,0 0 0 0 0,0 0 0 0 0,1-1 0 0 0,13 6 0 0 0,-19-9 0 0 0,1 0 0 0 0,-1-1 0 0 0,0 1 0 0 0,0-1 0 0 0,1 0 0 0 0,-1 0 0 0 0,0 0 0 0 0,1 0 0 0 0,-1 0 0 0 0,0 0 0 0 0,1-1 0 0 0,-1 1 0 0 0,0-1 0 0 0,1 0 0 0 0,-1 1 0 0 0,0-1 0 0 0,0 0 0 0 0,0 0 0 0 0,0-1 0 0 0,0 1 0 0 0,0 0 0 0 0,0-1 0 0 0,0 1 0 0 0,-1-1 0 0 0,3-2 0 0 0,-3 3 0 0 0,1 0 0 0 0,-1-1 0 0 0,0 0 0 0 0,0 1 0 0 0,0-1 0 0 0,0 1 0 0 0,0-1 0 0 0,0 0 0 0 0,-1 0 0 0 0,1 0 0 0 0,0 1 0 0 0,-1-1 0 0 0,0 0 0 0 0,1 0 0 0 0,-1 0 0 0 0,0 0 0 0 0,0 0 0 0 0,0 0 0 0 0,0 0 0 0 0,0 0 0 0 0,-1 0 0 0 0,1 1 0 0 0,-1-1 0 0 0,1 0 0 0 0,-1 0 0 0 0,1 0 0 0 0,-1 0 0 0 0,0 1 0 0 0,0-1 0 0 0,-2-3 0 0 0,0 2 0 0 0,1 1 0 0 0,-1-1 1 0 0,0 0-1 0 0,0 1 0 0 0,0-1 0 0 0,0 1 0 0 0,0 0 0 0 0,-1 0 0 0 0,1 0 0 0 0,-1 1 1 0 0,1-1-1 0 0,-1 1 0 0 0,0 0 0 0 0,0 0 0 0 0,1 0 0 0 0,-1 0 0 0 0,0 1 0 0 0,0-1 1 0 0,0 1-1 0 0,-5 1 0 0 0,6-1-1 0 0,0 0 1 0 0,0 0-1 0 0,0 1 1 0 0,0 0-1 0 0,0-1 1 0 0,0 1-1 0 0,0 0 1 0 0,0 1-1 0 0,0-1 1 0 0,0 0-1 0 0,0 1 1 0 0,1 0-1 0 0,-1-1 1 0 0,1 1-1 0 0,-1 0 1 0 0,1 0-1 0 0,0 1 1 0 0,0-1-1 0 0,0 0 1 0 0,0 1-1 0 0,0-1 1 0 0,0 1-1 0 0,1 0 1 0 0,-1 0-1 0 0,-1 5 0 0 0,2-6 0 0 0,1 0 0 0 0,-1 1 0 0 0,1-1 1 0 0,0 0-1 0 0,-1 1 0 0 0,1-1 0 0 0,0 1 0 0 0,0-1 0 0 0,1 0 0 0 0,-1 1 0 0 0,0-1 0 0 0,1 0 0 0 0,0 1 0 0 0,-1-1 0 0 0,1 0 0 0 0,0 0 0 0 0,0 0 0 0 0,0 0 0 0 0,1 1 0 0 0,-1-1 0 0 0,0-1 0 0 0,1 1 0 0 0,-1 0 0 0 0,1 0 0 0 0,0 0 0 0 0,-1-1 0 0 0,1 1 0 0 0,0-1 0 0 0,0 0 0 0 0,0 1 0 0 0,0-1 0 0 0,0 0 0 0 0,0 0 0 0 0,3 1 0 0 0,-2-1 0 0 0,1 1 0 0 0,-1-1 0 0 0,1 0 0 0 0,0 0 1 0 0,-1 0-1 0 0,1-1 0 0 0,-1 1 0 0 0,1-1 0 0 0,0 0 0 0 0,0 0 0 0 0,-1 0 1 0 0,1 0-1 0 0,0-1 0 0 0,-1 1 0 0 0,1-1 0 0 0,0 0 0 0 0,-1 0 1 0 0,1-1-1 0 0,-1 1 0 0 0,0-1 0 0 0,5-2 0 0 0,-5 2 1 0 0,0-1 0 0 0,0 1 0 0 0,0-1 0 0 0,-1 1 0 0 0,1-1 0 0 0,-1 0 0 0 0,1 0 0 0 0,-1 0 0 0 0,0-1 0 0 0,-1 1 0 0 0,1 0 0 0 0,2-7 0 0 0,-4 8 0 0 0,1-1 0 0 0,-1 0 0 0 0,0 1 0 0 0,0-1 0 0 0,1 0 0 0 0,-2 1 0 0 0,1-1 0 0 0,0 0 0 0 0,-1 0 0 0 0,1 1 0 0 0,-1-1 0 0 0,0 1 0 0 0,0-1 0 0 0,0 1 0 0 0,0-1 0 0 0,0 1 0 0 0,0-1 0 0 0,-3-2 0 0 0,2 1 0 0 0,-1 0 0 0 0,0 1 0 0 0,0-1 0 0 0,-1 1 0 0 0,1 0 0 0 0,-1 0 0 0 0,1 0 0 0 0,-1 0 0 0 0,0 0 0 0 0,0 1 0 0 0,0 0 0 0 0,0 0 0 0 0,-1 0 0 0 0,1 0 0 0 0,0 1 0 0 0,-1-1 0 0 0,0 1 0 0 0,1 0 0 0 0,-1 1 0 0 0,1-1 0 0 0,-1 1 0 0 0,0 0 0 0 0,0 0 0 0 0,1 0 0 0 0,-1 1 0 0 0,1-1 0 0 0,-1 1 0 0 0,0 0 0 0 0,1 1 0 0 0,-1-1 0 0 0,1 1 0 0 0,0 0 0 0 0,0 0 0 0 0,-1 0 0 0 0,-4 4 0 0 0,7-5 0 0 0,0 1 0 0 0,1-1 0 0 0,-1 1 0 0 0,0-1 0 0 0,1 1 0 0 0,-1 0 0 0 0,1-1 0 0 0,-1 1 0 0 0,1 0 0 0 0,0 0 0 0 0,-1 0 0 0 0,1 0 0 0 0,0 0 0 0 0,0 0 0 0 0,1 0 0 0 0,-1 1 0 0 0,0-1 0 0 0,1 0 0 0 0,0 0 0 0 0,-1 1 0 0 0,1-1 0 0 0,0 0 0 0 0,0 1 0 0 0,0-1 0 0 0,0 0 0 0 0,1 0 0 0 0,-1 3 0 0 0,2-2 0 0 0,-1 0 0 0 0,0-1 0 0 0,1 1 0 0 0,-1-1 0 0 0,1 1 0 0 0,0-1 0 0 0,0 1 0 0 0,0-1 0 0 0,0 0 0 0 0,0 0 0 0 0,1 0 0 0 0,-1 0 0 0 0,1 0 0 0 0,-1-1 0 0 0,1 1 0 0 0,0-1 0 0 0,-1 0 0 0 0,1 1 0 0 0,0-1 0 0 0,3 0 0 0 0,-1 1 0 0 0,1-1 0 0 0,-1 0 0 0 0,1-1 0 0 0,-1 1 0 0 0,1-1 0 0 0,-1 0 0 0 0,1-1 0 0 0,-1 1 0 0 0,7-3 0 0 0,-10 3 0 0 0,0 0 0 0 0,0 0 0 0 0,0-1 0 0 0,-1 0 0 0 0,1 1 0 0 0,0-1 0 0 0,0 0 0 0 0,-1 1 0 0 0,1-1 0 0 0,0 0 0 0 0,-1-1 0 0 0,1 1 0 0 0,-1 0 0 0 0,1 0 0 0 0,-1 0 0 0 0,0-1 0 0 0,0 1 0 0 0,1-1 0 0 0,-1 1 0 0 0,0-1 0 0 0,0 0 0 0 0,0 1 0 0 0,-1-1 0 0 0,1 0 0 0 0,0 1 0 0 0,-1-1 0 0 0,1 0 0 0 0,-1 0 0 0 0,1 0 0 0 0,-1-3 0 0 0,0 3 0 0 0,-1-1 0 0 0,1 0 0 0 0,-1 1 0 0 0,0-1 0 0 0,0 1 0 0 0,0-1 0 0 0,0 1 0 0 0,0 0 0 0 0,0-1 0 0 0,-1 1 0 0 0,1 0 0 0 0,-1 0 0 0 0,0 0 0 0 0,1 0 0 0 0,-1 0 0 0 0,0 0 0 0 0,-4-2 0 0 0,-4-4 0 0 0,-1 0 0 0 0,-14-7 0 0 0,23 14 0 0 0,1 0-1 0 0,-1 0 0 0 0,1 0 0 0 0,0 0 1 0 0,-1 1-1 0 0,1-1 0 0 0,-1 0 0 0 0,1 1 0 0 0,-1-1 0 0 0,1 1 0 0 0,-1-1 0 0 0,1 1 0 0 0,-1 0 1 0 0,1 0-1 0 0,-1-1 0 0 0,1 1 0 0 0,-1 0 0 0 0,1 1 0 0 0,-1-1 0 0 0,0 0 0 0 0,1 0 0 0 0,-1 1 1 0 0,1-1-1 0 0,-1 1 0 0 0,1-1 0 0 0,-1 1 0 0 0,1-1 0 0 0,0 1 0 0 0,-1 0 0 0 0,1 0 0 0 0,0 0 1 0 0,0 0-1 0 0,-1 0 0 0 0,1 0 0 0 0,0 0 0 0 0,-1 2 0 0 0,0 0-1 0 0,0 0 0 0 0,1 1-1 0 0,-1-1 1 0 0,1 1 0 0 0,-1 0-1 0 0,1-1 1 0 0,0 1 0 0 0,1 0 0 0 0,-1 0-1 0 0,1-1 1 0 0,0 1 0 0 0,-1 0-1 0 0,2 6 1 0 0,0-6 2 0 0,-1 0 0 0 0,1 0 0 0 0,0 0 0 0 0,0 0 1 0 0,0 0-1 0 0,1-1 0 0 0,-1 1 0 0 0,1-1 0 0 0,0 1 0 0 0,0-1 0 0 0,1 1 0 0 0,-1-1 0 0 0,0 0 0 0 0,1 0 0 0 0,0 0 0 0 0,0 0 0 0 0,0-1 1 0 0,0 1-1 0 0,0-1 0 0 0,0 0 0 0 0,1 0 0 0 0,4 2 0 0 0,-3-1-1 0 0,-1-1-1 0 0,1 0 1 0 0,1-1 0 0 0,-1 1-1 0 0,0-1 1 0 0,0 0-1 0 0,1-1 1 0 0,-1 1 0 0 0,0-1-1 0 0,1 0 1 0 0,-1 0 0 0 0,0-1-1 0 0,1 1 1 0 0,-1-1 0 0 0,0-1-1 0 0,6-1 1 0 0,7-5-380 0 0,7-2-779 0 0,-8 8-4078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3.6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153 102 3223 0 0,'0'0'240'0'0,"1"0"-192"0"0,-9-1 492 0 0,-3 2 786 0 0,8 0-831 0 0,-1 1 1 0 0,1-1 0 0 0,0 1-1 0 0,0 0 1 0 0,0 0-1 0 0,0 0 1 0 0,1 0 0 0 0,-4 3-1 0 0,5-4-322 0 0,0 0-1 0 0,0 0 1 0 0,0 1 0 0 0,0-1 0 0 0,0 0-1 0 0,0 1 1 0 0,0-1 0 0 0,0 0-1 0 0,1 1 1 0 0,-1-1 0 0 0,0 1-1 0 0,1-1 1 0 0,-1 1 0 0 0,1-1-1 0 0,0 1 1 0 0,0-1 0 0 0,-1 1-1 0 0,1-1 1 0 0,0 1 0 0 0,1 2-1 0 0,-1-3-84 0 0,0 0-1 0 0,1 0 1 0 0,-1-1-1 0 0,1 1 1 0 0,0 0-1 0 0,-1 0 1 0 0,1 0-1 0 0,0-1 1 0 0,-1 1-1 0 0,1 0 1 0 0,0-1-1 0 0,0 1 1 0 0,0 0-1 0 0,0-1 1 0 0,-1 1-1 0 0,1-1 1 0 0,0 0-1 0 0,0 1 1 0 0,0-1-1 0 0,0 0 1 0 0,0 1-1 0 0,0-1 1 0 0,0 0-1 0 0,0 0 1 0 0,0 0-1 0 0,0 0 1 0 0,0 0-1 0 0,0 0 1 0 0,0 0-1 0 0,0 0 1 0 0,0 0-1 0 0,2-1 1 0 0,1 1 42 0 0,0-1 1 0 0,0 0-1 0 0,0 0 1 0 0,0 0 0 0 0,0 0-1 0 0,0-1 1 0 0,3-1-1 0 0,-1-1-81 0 0,-1 1 0 0 0,0-1 0 0 0,0 0 0 0 0,0 0-1 0 0,7-8 1 0 0,-11 10-37 0 0,1 0 0 0 0,-1 0-1 0 0,0 0 1 0 0,1 0 0 0 0,-1 0 0 0 0,0 0-1 0 0,-1-1 1 0 0,1 1 0 0 0,0 0 0 0 0,-1-1-1 0 0,1 1 1 0 0,-1 0 0 0 0,1-1 0 0 0,-1 1-1 0 0,0-1 1 0 0,0 1 0 0 0,0-1-1 0 0,-1-2 1 0 0,0-9-12 0 0,1 13 0 0 0,0 0 0 0 0,0 0 0 0 0,0 0 0 0 0,0 0 0 0 0,0 0 0 0 0,0 0 0 0 0,0 0 0 0 0,0 0 0 0 0,-1 1 0 0 0,1-1 0 0 0,0 0 0 0 0,0 0 0 0 0,-1 0 0 0 0,1 0 0 0 0,-1 0 0 0 0,1 0 0 0 0,-1 0 0 0 0,1 1 0 0 0,-1-1 0 0 0,0 0 0 0 0,1 0 0 0 0,-1 1 0 0 0,0-1 0 0 0,0 1 0 0 0,1-1 0 0 0,-3 0 0 0 0,-3-2 141 0 0,-1 0-1 0 0,0 1 0 0 0,0 0 1 0 0,0 0-1 0 0,0 0 1 0 0,0 1-1 0 0,0 0 1 0 0,0 1-1 0 0,-1 0 0 0 0,-9 0 1 0 0,12 0-118 0 0,-48 0 1261 0 0,37 6-1179 0 0,16-5-96 0 0,-1-1-1 0 0,0 1 1 0 0,0-1-1 0 0,0 1 1 0 0,0 0-1 0 0,0-1 1 0 0,-1 0-1 0 0,1 1 1 0 0,0-1-1 0 0,0 0 1 0 0,0 1-1 0 0,0-1 0 0 0,0 0 1 0 0,0 0-1 0 0,-1 0 1 0 0,1 0-1 0 0,0 0 1 0 0,0 0-1 0 0,0-1 1 0 0,0 1-1 0 0,0 0 1 0 0,-2-1-1 0 0,2 0-7 0 0,1 1 0 0 0,-1-1 1 0 0,1 0-1 0 0,-1 1 0 0 0,1-1 0 0 0,-1 0 0 0 0,1 0 0 0 0,-1 1 0 0 0,1-1 0 0 0,0 0 1 0 0,-1 0-1 0 0,1 0 0 0 0,0 0 0 0 0,0 0 0 0 0,0 0 0 0 0,-1 0 0 0 0,1 1 0 0 0,0-1 1 0 0,0 0-1 0 0,1 0 0 0 0,-1 0 0 0 0,0 0 0 0 0,0 0 0 0 0,0 0 0 0 0,0 0 0 0 0,1 1 1 0 0,-1-1-1 0 0,0 0 0 0 0,1 0 0 0 0,-1 0 0 0 0,1 0 0 0 0,-1 1 0 0 0,1-1 0 0 0,-1 0 0 0 0,1 1 1 0 0,0-1-1 0 0,-1 0 0 0 0,1 1 0 0 0,0-1 0 0 0,0 1 0 0 0,-1-1 0 0 0,1 1 0 0 0,0-1 1 0 0,0 1-1 0 0,0 0 0 0 0,-1-1 0 0 0,1 1 0 0 0,0 0 0 0 0,0-1 0 0 0,0 1 0 0 0,0 0 1 0 0,0 0-1 0 0,0 0 0 0 0,0 0 0 0 0,-1 0 0 0 0,3 0 0 0 0,74 7 887 0 0,-76-7-886 0 0,1 0-1 0 0,-1 0 1 0 0,1 0 0 0 0,-1 0-1 0 0,0 1 1 0 0,1-1-1 0 0,-1 0 1 0 0,1 0 0 0 0,-1 1-1 0 0,0-1 1 0 0,1 1 0 0 0,-1 0-1 0 0,0-1 1 0 0,0 1-1 0 0,1 0 1 0 0,-1 0 0 0 0,0 0-1 0 0,0-1 1 0 0,0 1 0 0 0,0 0-1 0 0,0 0 1 0 0,0 1-1 0 0,0-1 1 0 0,-1 0 0 0 0,2 1-1 0 0,0 3 54 0 0,-1 0 0 0 0,1-1 0 0 0,-1 1 0 0 0,0 0 0 0 0,1 10-1 0 0,-2-11-32 0 0,1 1-1 0 0,0 0 0 0 0,-1-1 0 0 0,2 1 1 0 0,-1-1-1 0 0,3 8 0 0 0,-3-11-18 0 0,0 1-1 0 0,-1-1 0 0 0,1 0 1 0 0,-1 1-1 0 0,1-1 0 0 0,-1 1 1 0 0,1-1-1 0 0,-1 0 1 0 0,0 1-1 0 0,0-1 0 0 0,0 1 1 0 0,0-1-1 0 0,0 1 0 0 0,0-1 1 0 0,0 1-1 0 0,-1-1 0 0 0,1 1 1 0 0,0-1-1 0 0,-1 1 1 0 0,1-1-1 0 0,-1 0 0 0 0,0 1 1 0 0,1-1-1 0 0,-1 0 0 0 0,0 0 1 0 0,-1 3-1 0 0,0-2 3 0 0,0 0-1 0 0,0 0 1 0 0,0 0-1 0 0,0-1 1 0 0,-1 1 0 0 0,1 0-1 0 0,0-1 1 0 0,-1 1-1 0 0,1-1 1 0 0,-1 0-1 0 0,1 0 1 0 0,-1 0 0 0 0,-4 1-1 0 0,4-2-12 0 0,0 0 0 0 0,0 1-1 0 0,0-1 1 0 0,0-1 0 0 0,0 1 0 0 0,1 0-1 0 0,-1-1 1 0 0,0 1 0 0 0,0-1 0 0 0,0 0-1 0 0,0 0 1 0 0,1 0 0 0 0,-1 0 0 0 0,1-1-1 0 0,-6-2 1 0 0,7 3-627 0 0,2 3-1326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4.3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0 1 2431 0 0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3:19.208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709 279 919 0 0,'11'-38'1441'0'0,"-5"24"-1087"0"0,-2-1 0 0 0,5-27 1 0 0,-8 39-268 0 0,-1-1 1 0 0,0 0 0 0 0,1 1-1 0 0,-2-1 1 0 0,1 1 0 0 0,0-1-1 0 0,-1 0 1 0 0,1 1-1 0 0,-1-1 1 0 0,0 1 0 0 0,0-1-1 0 0,-1 1 1 0 0,1 0 0 0 0,-1-1-1 0 0,0 1 1 0 0,-3-5 0 0 0,2 5-2 0 0,1 1 0 0 0,0 0 0 0 0,-1 0 0 0 0,0 0 1 0 0,1 1-1 0 0,-1-1 0 0 0,0 1 0 0 0,0-1 0 0 0,0 1 0 0 0,0 0 1 0 0,0 0-1 0 0,0 0 0 0 0,0 0 0 0 0,0 1 0 0 0,0-1 1 0 0,-1 1-1 0 0,1 0 0 0 0,0 0 0 0 0,-4 1 0 0 0,-7 0 149 0 0,-1 1-1 0 0,-24 6 1 0 0,35-7-208 0 0,-15 4 30 0 0,1 0-1 0 0,-1 1 1 0 0,1 2-1 0 0,-31 17 0 0 0,38-19-34 0 0,0 2 0 0 0,0-1 0 0 0,1 1 0 0 0,1 1 0 0 0,-1 0 0 0 0,1 0 0 0 0,1 1 0 0 0,-10 14 0 0 0,5-2-22 0 0,-6 27 0 0 0,16-38 3 0 0,0 1 0 0 0,1-1-1 0 0,-1 25 1 0 0,3-23 16 0 0,1 0-1 0 0,3 19 1 0 0,-3-31-15 0 0,-1 0 0 0 0,0 0-1 0 0,0 1 1 0 0,0-1 0 0 0,1 0 0 0 0,-1 0-1 0 0,1 0 1 0 0,-1 1 0 0 0,1-1 0 0 0,-1 0-1 0 0,1 0 1 0 0,0 0 0 0 0,-1 0 0 0 0,1 0 0 0 0,0 0-1 0 0,1 1 1 0 0,32 36 23 0 0,-29-34 28 0 0,0 0 0 0 0,1 0 0 0 0,-1-1 1 0 0,1 1-1 0 0,-1-1 0 0 0,1 0 0 0 0,0-1 0 0 0,0 0 1 0 0,1 0-1 0 0,-1 0 0 0 0,0 0 0 0 0,1-1 1 0 0,-1 0-1 0 0,1 0 0 0 0,10-1 0 0 0,-11 0-22 0 0,38 1 135 0 0,1-1 0 0 0,0-3 0 0 0,-1-2 1 0 0,0-2-1 0 0,54-14 0 0 0,-63 11-149 0 0,-1-2 1 0 0,56-25-1 0 0,-69 26-20 0 0,-1 0 0 0 0,-1-1 1 0 0,0-1-1 0 0,0-1 0 0 0,22-21 0 0 0,-37 30 6 0 0,0 1-1 0 0,0-1 0 0 0,0 0 0 0 0,0 0 1 0 0,-1 0-1 0 0,0 0 0 0 0,0 0 0 0 0,0-1 0 0 0,-1 0 1 0 0,0 1-1 0 0,0-1 0 0 0,0 0 0 0 0,-1 0 1 0 0,0 0-1 0 0,1-11 0 0 0,-2 11-3 0 0,0 1 0 0 0,-1 0 0 0 0,0 0 0 0 0,0 0 0 0 0,0 0 0 0 0,-1 0 0 0 0,1 0-1 0 0,-1 0 1 0 0,-1 0 0 0 0,1 0 0 0 0,-1 1 0 0 0,1-1 0 0 0,-1 1 0 0 0,0 0 0 0 0,-1 0 0 0 0,1 0 0 0 0,-1 0 0 0 0,-7-6 0 0 0,0 3 92 0 0,0-1 1 0 0,0 2-1 0 0,-1-1 0 0 0,0 1 1 0 0,0 1-1 0 0,0 0 1 0 0,-1 1-1 0 0,1 0 1 0 0,-1 1-1 0 0,0 1 1 0 0,-24-2-1 0 0,6 2 76 0 0,0 2 0 0 0,1 1-1 0 0,-1 2 1 0 0,-30 6 0 0 0,-122 29-89 0 0,144-28-82 0 0,0 3 1 0 0,-58 26-1 0 0,82-31-7 0 0,0 0 0 0 0,0 2 0 0 0,2 0 0 0 0,-1 0 0 0 0,-23 25 0 0 0,18-13 9 0 0,-3 18 0 0 0,18-33 0 0 0,1 0 0 0 0,1 1 0 0 0,-1 0 0 0 0,1-1 0 0 0,-1 12 0 0 0,2-13 0 0 0,1 0 0 0 0,0 0 0 0 0,0 0 0 0 0,1 0 0 0 0,-1 0 0 0 0,1 0 0 0 0,1-1 0 0 0,2 9 0 0 0,-3-10 3 0 0,1 0 0 0 0,0 0-1 0 0,0 0 1 0 0,0 0-1 0 0,1 0 1 0 0,0 0 0 0 0,-1-1-1 0 0,1 0 1 0 0,0 1-1 0 0,1-1 1 0 0,-1 0 0 0 0,1 0-1 0 0,-1-1 1 0 0,7 4 0 0 0,-3-2 7 0 0,-1-2 0 0 0,1 1 0 0 0,0-1 1 0 0,0 0-1 0 0,0 0 0 0 0,0-1 1 0 0,0 0-1 0 0,10 0 0 0 0,5-1 30 0 0,1-1-1 0 0,-1-2 0 0 0,0 0 0 0 0,38-11 0 0 0,-25 4 157 0 0,-1 0 0 0 0,0-3-1 0 0,42-21 1 0 0,-65 28-162 0 0,1 0-1 0 0,-1-1 1 0 0,-1-1-1 0 0,1 1 1 0 0,-1-2 0 0 0,-1 1-1 0 0,0-1 1 0 0,0-1 0 0 0,0 0-1 0 0,-1 0 1 0 0,-1-1 0 0 0,11-18-1 0 0,-15 22-38 0 0,0-1 0 0 0,-1 0 0 0 0,1 1 0 0 0,-2-1 0 0 0,1 0 0 0 0,-1 0-1 0 0,0 0 1 0 0,-1 0 0 0 0,1 0 0 0 0,-2 0 0 0 0,1-1 0 0 0,-1 1 0 0 0,-1 0 0 0 0,1 1-1 0 0,-1-1 1 0 0,-1 0 0 0 0,1 0 0 0 0,-1 1 0 0 0,-1-1 0 0 0,1 1 0 0 0,-1 0 0 0 0,0 0-1 0 0,-1 1 1 0 0,-10-13 0 0 0,7 9-63 0 0,-2 1 0 0 0,1-1 0 0 0,-2 1 0 0 0,1 1 0 0 0,-1 0 0 0 0,0 1 0 0 0,-1 0 0 0 0,1 0-1 0 0,-1 1 1 0 0,-1 1 0 0 0,1 0 0 0 0,-1 0 0 0 0,0 2 0 0 0,-17-4 0 0 0,8 5 74 0 0,0 1 0 0 0,1 1-1 0 0,-1 1 1 0 0,0 0 0 0 0,0 2 0 0 0,0 1-1 0 0,1 0 1 0 0,-1 2 0 0 0,-39 16 0 0 0,28-8 11 0 0,2 1 0 0 0,0 2 0 0 0,1 1 1 0 0,1 2-1 0 0,-41 34 0 0 0,51-36-17 0 0,0 0 0 0 0,-25 34 0 0 0,27-25 0 0 0,15-22 0 0 0,0 1 0 0 0,0 0 0 0 0,0 0 0 0 0,0 0 0 0 0,1 0 0 0 0,-1 12 0 0 0,2-12 2 0 0,0-1 0 0 0,0 0 0 0 0,1 0 0 0 0,0 1 0 0 0,0-1 0 0 0,0 0 0 0 0,1 0 0 0 0,0 0 0 0 0,0 0 0 0 0,3 7 0 0 0,-1-7 16 0 0,0 0 1 0 0,0 0 0 0 0,0 0 0 0 0,1-1-1 0 0,-1 0 1 0 0,1 1 0 0 0,0-1 0 0 0,0-1-1 0 0,1 1 1 0 0,-1-1 0 0 0,1 0 0 0 0,-1 0-1 0 0,1-1 1 0 0,8 3 0 0 0,3 0 42 0 0,1 0-1 0 0,0-1 1 0 0,34 2 0 0 0,-16-4-36 0 0,1-2 1 0 0,0-1 0 0 0,-1-2 0 0 0,1-1-1 0 0,40-11 1 0 0,-49 8-9 0 0,-1-1-1 0 0,0-2 1 0 0,-1 0-1 0 0,0-2 1 0 0,0 0-1 0 0,-1-2 1 0 0,27-20-1 0 0,-44 28-13 0 0,-1 1 0 0 0,0-2 0 0 0,0 1 0 0 0,-1-1 0 0 0,0 0 0 0 0,0 0 0 0 0,-1-1 0 0 0,1 0 0 0 0,-2 0-1 0 0,1 0 1 0 0,4-12 0 0 0,-7 15-2 0 0,-1 0 0 0 0,0-1 0 0 0,0 1-1 0 0,0 0 1 0 0,0 0 0 0 0,-1-1 0 0 0,0 1-1 0 0,0 0 1 0 0,0-1 0 0 0,-1 1 0 0 0,0 0 0 0 0,0 0-1 0 0,0 0 1 0 0,-1-1 0 0 0,1 1 0 0 0,-1 1-1 0 0,0-1 1 0 0,-1 0 0 0 0,1 0 0 0 0,-1 1 0 0 0,-5-7-1 0 0,3 4 3 0 0,-1 0-1 0 0,0 1 0 0 0,-1-1 0 0 0,0 1 0 0 0,0 0 1 0 0,0 1-1 0 0,-1 0 0 0 0,0 0 0 0 0,0 1 1 0 0,0 0-1 0 0,-9-4 0 0 0,5 4 8 0 0,-1 0 1 0 0,0 1-1 0 0,0 1 0 0 0,0 0 0 0 0,0 0 1 0 0,0 1-1 0 0,-16 1 0 0 0,11 2 1 0 0,0 0-1 0 0,0 0 1 0 0,1 2 0 0 0,-1 0-1 0 0,1 1 1 0 0,0 1-1 0 0,0 0 1 0 0,0 1 0 0 0,1 1-1 0 0,0 1 1 0 0,-21 15-1 0 0,22-12-33 0 0,1 1-1 0 0,1 0 1 0 0,0 1-1 0 0,1 0 1 0 0,-15 21-1 0 0,11-7 13 0 0,11-18 11 0 0,1-1 0 0 0,0 1 0 0 0,-4 18 0 0 0,7-20 0 0 0,0-1 0 0 0,0 1 0 0 0,0 0 0 0 0,1-1 0 0 0,0 1 0 0 0,1-1 0 0 0,1 10 0 0 0,0-11 0 0 0,0 0 0 0 0,0 0 0 0 0,0 0 0 0 0,0-1 0 0 0,1 1 0 0 0,0-1 0 0 0,6 9 0 0 0,-1-5-6 0 0,0 0 0 0 0,0 0-1 0 0,1-1 1 0 0,0 0 0 0 0,0 0-1 0 0,1-1 1 0 0,0 0 0 0 0,0-1-1 0 0,1 0 1 0 0,0-1 0 0 0,13 5-1 0 0,-6-4-4 0 0,0 0 1 0 0,0-1-1 0 0,0-2 0 0 0,1 1 0 0 0,0-2 0 0 0,24 0 0 0 0,-24-2 11 0 0,1-2 0 0 0,-1 0 0 0 0,0-1 0 0 0,0 0 0 0 0,0-2 0 0 0,0 0 0 0 0,0-2 0 0 0,-1 0 0 0 0,0 0 0 0 0,-1-2 0 0 0,28-18 0 0 0,-37 21 0 0 0,-1 0 0 0 0,-1-1 0 0 0,1 0 0 0 0,-1 0 0 0 0,0 0 0 0 0,-1-1 0 0 0,0 0 0 0 0,0 0 0 0 0,-1-1 0 0 0,6-14 0 0 0,-8 19 0 0 0,-1-1 0 0 0,1 0 0 0 0,-1 0 0 0 0,-1 1 0 0 0,1-1 0 0 0,-1 0 0 0 0,1 0 0 0 0,-1 0 0 0 0,-2-9 0 0 0,2 11 0 0 0,-1 0 0 0 0,0-1 0 0 0,0 1 0 0 0,-1 0 0 0 0,1 0 0 0 0,0 0 0 0 0,-1 0 0 0 0,0 0 0 0 0,0 0 0 0 0,0 1 0 0 0,0-1 0 0 0,0 1 0 0 0,-1-1 0 0 0,1 1 0 0 0,-5-3 0 0 0,4 2-10 0 0,-1 1 0 0 0,0 0 0 0 0,0 1 1 0 0,0-1-1 0 0,0 1 0 0 0,0-1 0 0 0,0 1 0 0 0,0 1 0 0 0,-1-1 0 0 0,1 0 0 0 0,0 1 0 0 0,0 0 0 0 0,-1 0 0 0 0,1 0 0 0 0,0 1 0 0 0,-1 0 0 0 0,1-1 0 0 0,0 1 1 0 0,-5 2-1 0 0,-6 2-44 0 0,0 1 0 0 0,0 0 1 0 0,-24 15-1 0 0,27-13 52 0 0,1 0 0 0 0,0 0 0 0 0,0 1-1 0 0,-11 12 1 0 0,0 5 2 0 0,-7 18 0 0 0,23-34 0 0 0,1 1 0 0 0,-8 21 0 0 0,11-26-1 0 0,0 1 0 0 0,0 0-1 0 0,1 1 1 0 0,0-1 0 0 0,0 0-1 0 0,1 0 1 0 0,0 9 0 0 0,1-10-7 0 0,0 1 0 0 0,0 0 1 0 0,1-1-1 0 0,0 1 1 0 0,1-1-1 0 0,5 11 0 0 0,-7-15 0 0 0,0 0 0 0 0,1 0 0 0 0,-1-1 0 0 0,1 1 0 0 0,-1 0 0 0 0,1-1 0 0 0,0 1 0 0 0,0-1 0 0 0,0 0 0 0 0,0 0 0 0 0,0 0 0 0 0,0 0 0 0 0,0 0 0 0 0,0 0 0 0 0,0 0 0 0 0,0-1 0 0 0,1 1 0 0 0,-1-1 0 0 0,0 1 0 0 0,0-1 0 0 0,1 0-1 0 0,-1 0 1 0 0,0 0 0 0 0,0 0 0 0 0,1-1 0 0 0,-1 1 0 0 0,3-1 0 0 0,1 0-12 0 0,15-1 22 0 0,-1-1 0 0 0,0 0 0 0 0,0-2 0 0 0,0-1 0 0 0,-1 0 0 0 0,1-1 0 0 0,-2-1 0 0 0,30-17 0 0 0,-39 19 10 0 0,1 0 0 0 0,-1 0 1 0 0,-1 0-1 0 0,1-1 0 0 0,-1-1 0 0 0,0 0 0 0 0,-1 0 0 0 0,0 0 1 0 0,0-1-1 0 0,-1 0 0 0 0,0 0 0 0 0,-1 0 0 0 0,0-1 1 0 0,0 0-1 0 0,-1 0 0 0 0,0 0 0 0 0,4-20 0 0 0,-7 26-12 0 0,-1 0 0 0 0,1-1 0 0 0,-1 1 0 0 0,0-1 0 0 0,0 1 0 0 0,-1 0 0 0 0,1-1 0 0 0,-1 1 0 0 0,0 0 0 0 0,0-1 0 0 0,0 1 0 0 0,-4-7 0 0 0,4 9 0 0 0,0 0 0 0 0,-1 0 0 0 0,1 1 0 0 0,0-1 0 0 0,-1 0 0 0 0,1 1 0 0 0,-1-1 0 0 0,1 1 0 0 0,-1 0 0 0 0,0 0 0 0 0,0-1 0 0 0,1 1 0 0 0,-1 0 0 0 0,0 0 0 0 0,0 1 0 0 0,0-1 0 0 0,0 0 0 0 0,0 1 0 0 0,0-1 0 0 0,0 1 0 0 0,-1-1 0 0 0,1 1 0 0 0,0 0 0 0 0,0 0 0 0 0,0 0 0 0 0,0 0 0 0 0,0 1 0 0 0,-3-1 0 0 0,-4 3-50 0 0,0-1 1 0 0,-1 1-1 0 0,2 1 0 0 0,-1 0 0 0 0,0 0 0 0 0,1 0 0 0 0,-1 1 1 0 0,1 1-1 0 0,1-1 0 0 0,-13 12 0 0 0,7-5-564 0 0,0 1 1 0 0,1 1-1 0 0,1 0 0 0 0,-17 25 0 0 0,27-36 249 0 0,-2 5-282 0 0,1-3 641 0 0,1-1-1 0 0,-1 1 0 0 0,1-1 1 0 0,0 1-1 0 0,0-1 1 0 0,1 1-1 0 0,0 0 1 0 0,0 4-1 0 0,1-2 7 0 0,0 0 0 0 0,1-1 0 0 0,0 1 0 0 0,0 0 0 0 0,1-1 0 0 0,3 8 0 0 0,-5-12 17 0 0,1 0 0 0 0,-1 0-1 0 0,0 0 1 0 0,1 0 0 0 0,-1 0-1 0 0,1 0 1 0 0,0 0 0 0 0,-1-1 0 0 0,1 1-1 0 0,0-1 1 0 0,0 1 0 0 0,0-1-1 0 0,0 0 1 0 0,0 0 0 0 0,0 0-1 0 0,1 0 1 0 0,-1 0 0 0 0,4 1-1 0 0,0-1 41 0 0,0-1 0 0 0,-1 1 0 0 0,1-1 1 0 0,0 0-1 0 0,6-1 0 0 0,-10 1-55 0 0,8-2-13 0 0,-1 0 1 0 0,1 0-1 0 0,-1 0 1 0 0,1-1-1 0 0,-1-1 1 0 0,0 0-1 0 0,0 0 1 0 0,0 0-1 0 0,10-8 1 0 0,-12 7-20 0 0,0 0 1 0 0,0-1 0 0 0,-1 1 0 0 0,1-1-1 0 0,-2-1 1 0 0,1 1 0 0 0,-1-1 0 0 0,0 0-1 0 0,0 0 1 0 0,0 0 0 0 0,2-8 0 0 0,-6 14 26 0 0,-1 0 0 0 0,1 0 0 0 0,-1 0 1 0 0,1 0-1 0 0,-1 0 0 0 0,0 0 0 0 0,0 0 0 0 0,0 0 1 0 0,1 0-1 0 0,-1 0 0 0 0,0-1 0 0 0,0 1 0 0 0,0 0 1 0 0,-1 0-1 0 0,1 0 0 0 0,0 0 0 0 0,-1-2 1 0 0,1 3 1 0 0,-1-1 1 0 0,1 1-1 0 0,-1-1 1 0 0,1 0-1 0 0,-1 1 1 0 0,1-1 0 0 0,-1 1-1 0 0,1-1 1 0 0,-1 1-1 0 0,0 0 1 0 0,1-1 0 0 0,-1 1-1 0 0,0 0 1 0 0,1-1-1 0 0,-1 1 1 0 0,0 0 0 0 0,1 0-1 0 0,-3-1 1 0 0,-1 1 0 0 0,0 0 1 0 0,0 0-1 0 0,0 0 1 0 0,0 0 0 0 0,0 1-1 0 0,0-1 1 0 0,-4 2-1 0 0,30-32 124 0 0,-17 22-88 0 0,1-1-1 0 0,-2-1 1 0 0,1 1-1 0 0,-1-1 1 0 0,-1 1-1 0 0,0-1 0 0 0,0 0 1 0 0,-1 0-1 0 0,0-1 1 0 0,-1 1-1 0 0,0 0 1 0 0,0-1-1 0 0,-2-12 0 0 0,1 17 15 0 0,-1 0 0 0 0,0 0 0 0 0,0 0 0 0 0,0 0 0 0 0,-1 0 0 0 0,0 0 0 0 0,0 0 0 0 0,0 1-1 0 0,-1-1 1 0 0,0 1 0 0 0,0 0 0 0 0,0 0 0 0 0,-1 0 0 0 0,0 0 0 0 0,0 0 0 0 0,0 1-1 0 0,0 0 1 0 0,-1 0 0 0 0,1 0 0 0 0,-1 0 0 0 0,0 1 0 0 0,0-1 0 0 0,-10-3 0 0 0,10 5-12 0 0,1 1 0 0 0,-1 0 0 0 0,1 0 0 0 0,-1 0 0 0 0,1 0 0 0 0,-1 1 0 0 0,0 0 0 0 0,1 0 0 0 0,-1 0 0 0 0,0 0 0 0 0,-6 2 0 0 0,-6 2-160 0 0,-29 12 1 0 0,7-3-246 0 0,11-5-1607 0 0,-41 17-1 0 0,54-18-668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3:58.68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300 152 4607 0 0,'-11'-1'372'0'0,"0"0"0"0"0,-17 1 0 0 0,21 1-135 0 0,0-1 0 0 0,0 0 0 0 0,0 0 0 0 0,0-1 0 0 0,0 0 0 0 0,0 0-1 0 0,0 0 1 0 0,-11-8 758 0 0,18 9-982 0 0,0 0 1 0 0,0 0 0 0 0,0 0 0 0 0,0 0-1 0 0,0 0 1 0 0,0 0 0 0 0,0 0 0 0 0,1 0 0 0 0,7-3 535 0 0,12-2 206 0 0,32-3 665 0 0,96-1 1 0 0,54 13-169 0 0,-173-3-1067 0 0,46 2 204 0 0,443-1 590 0 0,10-58 309 0 0,-63 4-888 0 0,-305 40 168 0 0,214 10 0 0 0,-281 8-511 0 0,411 10-34 0 0,-423-19-23 0 0,1 4 0 0 0,140 19 0 0 0,-211-18 0 0 0,-1 0 0 0 0,19 7 0 0 0,-26-8 0 0 0,0 0 0 0 0,-1 1 0 0 0,1-1 0 0 0,0 0 0 0 0,-1 1 0 0 0,1 0 0 0 0,-1 0 0 0 0,1 0 0 0 0,-1 0 0 0 0,0 0 0 0 0,0 0 0 0 0,0 1 0 0 0,0-1 0 0 0,2 4 0 0 0,-3-5 1 0 0,-1 0 0 0 0,0 0-1 0 0,1 0 1 0 0,-1 0 0 0 0,0 0 0 0 0,1 0-1 0 0,-1 0 1 0 0,0 0 0 0 0,0 0 0 0 0,0 0-1 0 0,0 0 1 0 0,0 0 0 0 0,0 0 0 0 0,0 0-1 0 0,0 0 1 0 0,0 0 0 0 0,-1 0 0 0 0,1 0-1 0 0,0 0 1 0 0,-1 0 0 0 0,0 2 0 0 0,0-1-3 0 0,-1 0 0 0 0,1 0 1 0 0,-1-1-1 0 0,1 1 0 0 0,-1 0 1 0 0,0-1-1 0 0,0 1 0 0 0,1-1 1 0 0,-5 2-1 0 0,-2 2 99 0 0,-1-1 0 0 0,-1-1 0 0 0,-13 5 0 0 0,-14 1 323 0 0,0-1 0 0 0,-56 3-1 0 0,-79-4-495 0 0,67-4 225 0 0,-467 39 435 0 0,-277 50-584 0 0,635-67 0 0 0,-60 5 0 0 0,-67 9 0 0 0,155-16 0 0 0,154-20 0 0 0,0 2 0 0 0,1 1 0 0 0,-1 2 0 0 0,2 1 0 0 0,-1 1 0 0 0,1 2 0 0 0,-30 16 0 0 0,58-27 0 0 0,-1 1 0 0 0,0 0 0 0 0,1-1 0 0 0,-1 1 0 0 0,1 0 0 0 0,0 1 0 0 0,-1-1 0 0 0,1 0 0 0 0,0 1 0 0 0,-2 3 0 0 0,4-5 0 0 0,-1-1 0 0 0,1 1 0 0 0,0-1 0 0 0,0 1 0 0 0,-1 0 0 0 0,1-1 0 0 0,0 1 0 0 0,0 0 0 0 0,0-1 0 0 0,0 1 0 0 0,0-1 0 0 0,0 1 0 0 0,0 0 0 0 0,0-1 0 0 0,0 1 0 0 0,0 0 0 0 0,1-1 0 0 0,-1 1 0 0 0,0-1 0 0 0,0 1 0 0 0,1 1 0 0 0,0-1 0 0 0,0 0 0 0 0,0 0 0 0 0,0 0 0 0 0,0 0 0 0 0,0-1 0 0 0,0 1 0 0 0,0 0 0 0 0,0 0 0 0 0,1-1 0 0 0,-1 1 0 0 0,0-1 0 0 0,0 1 0 0 0,1-1 0 0 0,1 1 0 0 0,14 3-7 0 0,1-1-1 0 0,-1 0 1 0 0,1-2 0 0 0,20 0-1 0 0,74-7-34 0 0,-100 5 41 0 0,391-39-37 0 0,-94 7 12 0 0,-23-3-19 0 0,-7 0 26 0 0,-23 7 19 0 0,24-3 0 0 0,-64 9-36 0 0,75-5 8 0 0,-211 21 28 0 0,0-3 0 0 0,-1-3 0 0 0,92-28 0 0 0,-162 38 0 0 0,-3 2 0 0 0,0-1 0 0 0,-1 1 0 0 0,1-1 0 0 0,-1 0 0 0 0,0-1 0 0 0,0 1 0 0 0,1-1 0 0 0,4-4 0 0 0,-10 7 0 0 0,0 0 0 0 0,1-1 0 0 0,-1 1 0 0 0,0 0 0 0 0,0 0 0 0 0,0 0 0 0 0,0 0 0 0 0,0 0 0 0 0,0 0 0 0 0,0 0 0 0 0,0 0 0 0 0,0-1 0 0 0,0 1 0 0 0,0 0 0 0 0,0 0 0 0 0,0 0 0 0 0,0 0 0 0 0,0 0 0 0 0,0 0 0 0 0,0-1 0 0 0,0 1 0 0 0,0 0 0 0 0,0 0 0 0 0,0 0 0 0 0,0 0 0 0 0,0 0 0 0 0,0 0 0 0 0,0 0 0 0 0,0-1 0 0 0,0 1 0 0 0,0 0 0 0 0,0 0 0 0 0,0 0 0 0 0,0 0 0 0 0,0 0 0 0 0,0 0 0 0 0,0 0 0 0 0,0-1 0 0 0,-1 1 0 0 0,1 0 0 0 0,0 0 0 0 0,0 0 0 0 0,0 0 0 0 0,0 0 0 0 0,0 0 0 0 0,-9-4 0 0 0,-12 0 0 0 0,20 4 0 0 0,-68-7 35 0 0,-101 3 0 0 0,68 3-41 0 0,-447 11 7 0 0,2 30-12 0 0,417-30-41 0 0,-182 21 50 0 0,71 1 2 0 0,-48 9 0 0 0,82-20-64 0 0,61-9 64 0 0,23 10 67 0 0,-2 0-70 0 0,106-20 3 0 0,-1 0 0 0 0,1-2 0 0 0,-1-1 0 0 0,-29-4 0 0 0,28 2 0 0 0,-107-24 0 0 0,111 22 0 0 0,0 0 0 0 0,0-2 0 0 0,1 0 0 0 0,-1-1 0 0 0,-18-12 0 0 0,10 4 0 0 0,6 3 0 0 0,-22-17 0 0 0,34 25 0 0 0,2-1 0 0 0,-1 1 0 0 0,1-2 0 0 0,0 1 0 0 0,0 0 0 0 0,0-1 0 0 0,-4-9 0 0 0,-6-7 0 0 0,15 23 0 0 0,-1-1 0 0 0,1 0 0 0 0,-1 0 0 0 0,1 1 0 0 0,-1-1 0 0 0,0 0 0 0 0,1 1 0 0 0,-1-1 0 0 0,0 1 0 0 0,1-1 0 0 0,-1 1 0 0 0,0-1 0 0 0,0 1 0 0 0,1 0 0 0 0,-1-1 0 0 0,0 1 0 0 0,0 0 0 0 0,0-1 0 0 0,1 1 0 0 0,-1 0 0 0 0,0 0 0 0 0,0 0 0 0 0,0 0 0 0 0,0 0 0 0 0,0 0 0 0 0,0 0 0 0 0,-1 0 0 0 0,1 1 0 0 0,1 0 0 0 0,-1-1 0 0 0,0 1 0 0 0,1 0 0 0 0,-1 0 0 0 0,1-1 0 0 0,-1 1 0 0 0,1 0 0 0 0,-1 0 0 0 0,1 0 0 0 0,-1 0 0 0 0,1 0 0 0 0,0 0 0 0 0,0 0 0 0 0,-1-1 0 0 0,1 1 0 0 0,0 0 0 0 0,0 0 0 0 0,0 0 0 0 0,0 2 0 0 0,2 22 0 0 0,-2-22 0 0 0,2 10-9 0 0,0 0 1 0 0,1-1-1 0 0,0 1 0 0 0,1 0 1 0 0,0-1-1 0 0,1 0 0 0 0,8 15 1 0 0,-8-18 8 0 0,1-1 1 0 0,0 0-1 0 0,0 0 1 0 0,0-1-1 0 0,1 1 1 0 0,1-1 0 0 0,-1-1-1 0 0,1 1 1 0 0,17 9-1 0 0,10 3-17 0 0,1-1-1 0 0,0-2 1 0 0,53 15 0 0 0,118 20 22 0 0,-141-39-14 0 0,-1-4 0 0 0,2-2 0 0 0,109-5 0 0 0,199-37-25 0 0,-84 5 40 0 0,-85 15-6 0 0,129-9 0 0 0,185-11 0 0 0,-330 22 0 0 0,98-5 0 0 0,-21-2 42 0 0,-135 8-20 0 0,-98 10-22 0 0,-1-2 0 0 0,0-1 0 0 0,-1-1 0 0 0,0-2 0 0 0,0-1 0 0 0,-1-1 0 0 0,52-27 0 0 0,-76 34 0 0 0,0-1 0 0 0,0 1 0 0 0,0-1 0 0 0,0 0 0 0 0,-1 0 0 0 0,0-1 0 0 0,10-11 0 0 0,-15 16 0 0 0,-1 0 0 0 0,0-1 0 0 0,1 1 0 0 0,-1 0 0 0 0,0 0 0 0 0,0 0 0 0 0,0 0 0 0 0,1 0 0 0 0,-1 0 0 0 0,0-1 0 0 0,-1 1 0 0 0,1 0 0 0 0,0 0 0 0 0,0 0 0 0 0,0 0 0 0 0,-1 0 0 0 0,1 0 0 0 0,-1 0 0 0 0,1 0 0 0 0,-1 0 0 0 0,1 0 0 0 0,-1 0 0 0 0,1 0 0 0 0,-1 0 0 0 0,0 0 0 0 0,0 0 0 0 0,1 0 0 0 0,-1 0 0 0 0,0 1 0 0 0,0-1 0 0 0,-2-1 0 0 0,-1-2 0 0 0,-1 1 0 0 0,0-1 0 0 0,0 1 0 0 0,-11-4 0 0 0,-15-5 0 0 0,0 2 0 0 0,0 1 0 0 0,-63-8 0 0 0,-100 1 0 0 0,157 14 0 0 0,-1028-29 0 0 0,-284 53-64 0 0,1169-21 32 0 0,-210-25 0 0 0,369 22-3 0 0,-114-9 118 0 0,117 11-174 0 0,0 0 0 0 0,0 2 0 0 0,-1 0 0 0 0,1 1 0 0 0,-21 6 0 0 0,18-1-1457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04.61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227 273 8751 0 0,'5'1'243'0'0,"0"-1"-1"0"0,0 1 0 0 0,0 0 0 0 0,8 4 0 0 0,10 1-85 0 0,71 12 157 0 0,131 6-1 0 0,100-13 195 0 0,-309-10-491 0 0,427-19 329 0 0,-358 12-134 0 0,225-27 801 0 0,-95 8-208 0 0,-87 13-395 0 0,458-39 948 0 0,751-41-670 0 0,-430 30-688 0 0,-834 57 63 0 0,267-18 282 0 0,-242 17-107 0 0,65-2 480 0 0,-123 8-578 0 0,0 2 0 0 0,41 7 0 0 0,-70-7-131 0 0,-1 0-1 0 0,1 1 0 0 0,0 0 1 0 0,-1 1-1 0 0,0 0 0 0 0,0 1 1 0 0,0 0-1 0 0,-1 0 0 0 0,1 1 1 0 0,-1 0-1 0 0,16 16 0 0 0,-20-17-3 0 0,1 1 1 0 0,-2 0-1 0 0,1 0 0 0 0,-1 0 1 0 0,0 0-1 0 0,0 1 0 0 0,0 0 0 0 0,-1-1 1 0 0,0 1-1 0 0,-1 1 0 0 0,0-1 0 0 0,0 0 1 0 0,0 1-1 0 0,-1-1 0 0 0,0 1 0 0 0,0-1 1 0 0,-1 1-1 0 0,-1 9 0 0 0,0-6 12 0 0,-1 0-1 0 0,-1 0 1 0 0,0 0 0 0 0,0-1-1 0 0,-1 1 1 0 0,0-1-1 0 0,-1 0 1 0 0,0 0 0 0 0,-1-1-1 0 0,0 1 1 0 0,0-1-1 0 0,-1 0 1 0 0,0-1-1 0 0,-1 0 1 0 0,0 0 0 0 0,-14 11-1 0 0,1-3 48 0 0,-1-1 0 0 0,0-1-1 0 0,-1 0 1 0 0,-1-2 0 0 0,-46 17-1 0 0,9-9 185 0 0,0-4 0 0 0,-115 17 0 0 0,-131-5-216 0 0,222-22 11 0 0,-570 4 194 0 0,603-11-221 0 0,-141-3 86 0 0,-375-58 0 0 0,323 26 286 0 0,43 8-209 0 0,-252-8-128 0 0,277 28-49 0 0,-64 7-2 0 0,-18-1 0 0 0,23-1 0 0 0,137 5 0 0 0,-105-13 0 0 0,-124-14 0 0 0,130 11 0 0 0,123 7 0 0 0,1 3 0 0 0,-113 7 0 0 0,-82 17 0 0 0,247-18 0 0 0,-43 11 0 0 0,56-10 0 0 0,0 0 0 0 0,0 0 0 0 0,0 1 0 0 0,0 0 0 0 0,1 1 0 0 0,-1-1 0 0 0,-7 8 0 0 0,15-11 1 0 0,0 0-1 0 0,-1 0 1 0 0,1 0-1 0 0,0 0 1 0 0,0 0-1 0 0,0 0 1 0 0,1 0-1 0 0,-1 0 1 0 0,0 1-1 0 0,0-1 1 0 0,1 0-1 0 0,-1 1 1 0 0,1-1-1 0 0,-1 1 0 0 0,1-1 1 0 0,-1 1-1 0 0,1-1 1 0 0,0 0-1 0 0,0 1 1 0 0,0-1-1 0 0,0 4 1 0 0,0-2-4 0 0,1 0 1 0 0,0 0 0 0 0,0 0-1 0 0,0 0 1 0 0,0 0-1 0 0,1-1 1 0 0,-1 1-1 0 0,1 0 1 0 0,-1-1 0 0 0,3 4-1 0 0,5 4-11 0 0,0 0 0 0 0,1-1 0 0 0,19 15 0 0 0,-8-9 4 0 0,2-1 0 0 0,-1-1 0 0 0,2-1 0 0 0,0-1 0 0 0,0-1 0 0 0,48 13 0 0 0,160 21 21 0 0,-197-39-16 0 0,374 37 5 0 0,3-28 0 0 0,-353-12 0 0 0,252-1 0 0 0,-153-2 0 0 0,200-5 0 0 0,-77 1 0 0 0,898-47 0 0 0,-686 8 0 0 0,-419 37 0 0 0,407-56 0 0 0,-314 38 0 0 0,-3 9 0 0 0,17-3 0 0 0,-146 13 0 0 0,0-1 0 0 0,0-2 0 0 0,35-14 0 0 0,-9-5 0 0 0,-53 24 0 0 0,-1 0 0 0 0,0 0 0 0 0,0-1 0 0 0,-1 0 0 0 0,0 0 0 0 0,7-7 0 0 0,-12 11 0 0 0,0 0 0 0 0,0 0 0 0 0,-1 0 0 0 0,1 0 0 0 0,0 0 0 0 0,0 0 0 0 0,-1 0 0 0 0,1 0 0 0 0,-1 0 0 0 0,1 0 0 0 0,-1 0 0 0 0,1-1 0 0 0,-1 1 0 0 0,0 0 0 0 0,0 0 0 0 0,1 0 0 0 0,-1-1 0 0 0,0 1 0 0 0,0 0 0 0 0,0 0 0 0 0,0 0 0 0 0,-1-1 0 0 0,1 0 0 0 0,-1 0 0 0 0,0 1 0 0 0,1 0 0 0 0,-1 0 0 0 0,0-1 0 0 0,0 1 0 0 0,0 0 0 0 0,0 0 0 0 0,-1 0 0 0 0,1 0 0 0 0,0 0 0 0 0,0 0 0 0 0,-1 0 0 0 0,1 0 0 0 0,0 1 0 0 0,-3-2 0 0 0,-5-1 0 0 0,1 0 0 0 0,-1 1 0 0 0,0 0 0 0 0,0 1 0 0 0,-9-1 0 0 0,-151-5 70 0 0,-36-3-76 0 0,114 2 6 0 0,-162 5 0 0 0,103 10 0 0 0,-175 15 0 0 0,300-18 0 0 0,-289 29 0 0 0,80-19 0 0 0,-48 1 0 0 0,0 1 0 0 0,22-2 0 0 0,72-6 0 0 0,-159-2 0 0 0,99-7-3 0 0,-70-5 70 0 0,140-4-67 0 0,-11-1 0 0 0,144 6 0 0 0,0-2 0 0 0,-53-16 0 0 0,-3-13 0 0 0,68 23 0 0 0,0 1 0 0 0,-64-12 0 0 0,-142-32-70 0 0,-20-2 76 0 0,56 34-6 0 0,183 23 0 0 0,-1 0 0 0 0,1 1 0 0 0,-1 1 0 0 0,1 1 0 0 0,0 1 0 0 0,0 1 0 0 0,-27 8 0 0 0,23-3 0 0 0,8-4 0 0 0,0 1 0 0 0,0 0 0 0 0,0 1 0 0 0,-22 15 0 0 0,31-17 0 0 0,1 0 0 0 0,-1 0 0 0 0,1 0 0 0 0,1 1 0 0 0,-1 0 0 0 0,1 0 0 0 0,0 0 0 0 0,0 1 0 0 0,-7 14 0 0 0,10-16 0 0 0,0 0 0 0 0,0 1 0 0 0,0 0 0 0 0,0-1 0 0 0,1 1 0 0 0,0 0 0 0 0,1 0 0 0 0,-1-1 0 0 0,1 1 0 0 0,0 0 0 0 0,1 0 0 0 0,-1 0 0 0 0,1 0 0 0 0,2 8 0 0 0,7 29-23 0 0,-8-32 19 0 0,0 0 0 0 0,0-1 0 0 0,1 1 0 0 0,0-1 0 0 0,1 1 0 0 0,1-1-1 0 0,-1 0 1 0 0,2-1 0 0 0,10 17 0 0 0,9 5 4 0 0,2 2 0 0 0,1-2 0 0 0,32 30 0 0 0,-45-50 0 0 0,1 0 0 0 0,0-1 0 0 0,26 13 0 0 0,-42-23 0 0 0,1 0 0 0 0,-1 0 0 0 0,0 0 0 0 0,0 0 0 0 0,1 0 0 0 0,-1 1 0 0 0,0-1 0 0 0,0 0 0 0 0,1 0 0 0 0,-1 0 0 0 0,0 0 0 0 0,0 1 0 0 0,1-1 0 0 0,-1 0 0 0 0,0 0 0 0 0,0 1 0 0 0,0-1 0 0 0,0 0 0 0 0,1 0 0 0 0,-1 1 0 0 0,0-1 0 0 0,0 0 0 0 0,0 1 0 0 0,0-1 0 0 0,0 0 0 0 0,0 0 0 0 0,0 1 0 0 0,0-1 0 0 0,0 0 0 0 0,0 1 0 0 0,0-1 0 0 0,0 0 0 0 0,0 1 0 0 0,0-1 0 0 0,0 0 0 0 0,0 0 0 0 0,0 1 0 0 0,0-1 0 0 0,-11 12 0 0 0,-19 4 0 0 0,-12 4 0 0 0,-58 26 0 0 0,93-44 0 0 0,3 0 0 0 0,-1-1 0 0 0,1 1 0 0 0,0 0 0 0 0,0 0 0 0 0,0 0 0 0 0,0 1 0 0 0,-7 4 0 0 0,11-6 0 0 0,0-1 0 0 0,0 1 0 0 0,0-1 0 0 0,0 1 0 0 0,0-1 0 0 0,0 1 0 0 0,1-1 0 0 0,-1 1 0 0 0,0-1 0 0 0,0 1 0 0 0,0-1 0 0 0,0 1 0 0 0,1-1 0 0 0,-1 0 0 0 0,0 1 0 0 0,0-1 0 0 0,1 1 0 0 0,-1-1 0 0 0,0 0 0 0 0,1 1 0 0 0,-1-1 0 0 0,0 0 0 0 0,1 1 0 0 0,0-1 0 0 0,12 12 0 0 0,-10-10 0 0 0,-1 0 0 0 0,3 3 0 0 0,1 0 0 0 0,-1-1 0 0 0,1 0 0 0 0,0 0 0 0 0,12 6 0 0 0,-17-11 0 0 0,-1 0 0 0 0,1 0 0 0 0,0 0 0 0 0,0 0 0 0 0,-1 0 0 0 0,1 0 0 0 0,-1-1 0 0 0,1 1 0 0 0,-1 0 0 0 0,1 0 0 0 0,-1 0 0 0 0,0-1 0 0 0,0 0 0 0 0,4-10 0 0 0,4 0 0 0 0,0 0 0 0 0,1 0 0 0 0,0 1 0 0 0,0 1 0 0 0,16-15 0 0 0,61-43 0 0 0,-47 38 0 0 0,132-122 0 0 0,-131 115 0 0 0,-20 18 0 0 0,-1-1 0 0 0,0 0 0 0 0,-1-1 0 0 0,-2-1 0 0 0,19-30 0 0 0,-33 48-2 0 0,0 1 0 0 0,-1-1 0 0 0,1 0 0 0 0,-1 1 0 0 0,1-1 0 0 0,-1 0 1 0 0,0 0-1 0 0,-1 0 0 0 0,1 0 0 0 0,-1 0 0 0 0,1 0 0 0 0,-1 0 0 0 0,0 0 0 0 0,-1 0 0 0 0,1 0 0 0 0,-1 0 0 0 0,0 0 0 0 0,-1-5 0 0 0,-1 3 0 0 0,0 1-1 0 0,0-1 1 0 0,0 0-1 0 0,-1 1 1 0 0,0 0-1 0 0,0 0 1 0 0,0 0 0 0 0,-1 0-1 0 0,1 1 1 0 0,-9-6-1 0 0,-2-1 3 0 0,-19-15 0 0 0,33 25 0 0 0,-1-1 0 0 0,1 1 0 0 0,-1-1 0 0 0,1 1 0 0 0,0-1 0 0 0,0 1 0 0 0,-1-1 0 0 0,1 0 0 0 0,0 1 0 0 0,1-1 0 0 0,-1 0 0 0 0,0 0 0 0 0,0 0 0 0 0,1 0 0 0 0,-1-3 0 0 0,1 3 0 0 0,0 1 0 0 0,1 0 0 0 0,-1-1 0 0 0,1 1 0 0 0,-1 0 0 0 0,1-1 0 0 0,0 1 0 0 0,0 0 0 0 0,-1 0 0 0 0,1 0 0 0 0,0 0 0 0 0,0 0 0 0 0,0 0 0 0 0,0 0 0 0 0,0 0 0 0 0,0 0 0 0 0,0 0 0 0 0,1 0 0 0 0,-1 1 0 0 0,0-1 0 0 0,3 0 0 0 0,28-12 0 0 0,-31 13 0 0 0,26-7 0 0 0,0 2 0 0 0,0 0 0 0 0,41 0 0 0 0,-24 2 0 0 0,270-6-12 0 0,-178 8-40 0 0,694 14 52 0 0,-203-22-53 0 0,-419 0 48 0 0,271 24-1 0 0,-391-7 6 0 0,457 31 0 0 0,-367-39 0 0 0,249-30 0 0 0,-299 10 0 0 0,-48 7 0 0 0,141-7 0 0 0,-212 20-259 0 0,1 0 0 0 0,0 1 0 0 0,-1 0 0 0 0,1 0 0 0 0,0 1 0 0 0,17 6 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09.2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2127 0 0,'-1'5'192'0'0,"-2"-3"-192"0"0,3-1 0 0 0,0 0 0 0 0,0 1 0 0 0,0-1 0 0 0,0 0 0 0 0,1 1 0 0 0,-1 2 0 0 0,2-1 0 0 0,-2 2 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09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2335 0 0,'2'0'0'0'0,"-1"-2"0"0"0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27:43.62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827 318 2759 0 0,'3'-5'391'0'0,"1"1"0"0"0,-1-1 0 0 0,1 1 0 0 0,1 0-1 0 0,-1 0 1 0 0,9-6 0 0 0,0 0-269 0 0,-13 9-118 0 0,0 1 1 0 0,0 0 0 0 0,1 0-1 0 0,-1-1 1 0 0,0 1 0 0 0,0 0-1 0 0,0 0 1 0 0,1-1 0 0 0,-1 1-1 0 0,0 0 1 0 0,0-1-1 0 0,0 1 1 0 0,0 0 0 0 0,0-1-1 0 0,0 1 1 0 0,0 0 0 0 0,1-1-1 0 0,-1 1 1 0 0,0 0 0 0 0,0-1-1 0 0,0 1 1 0 0,0 0 0 0 0,-1-1-1 0 0,1 1 1 0 0,0 0-1 0 0,0-1 1 0 0,0 1 0 0 0,0 0-1 0 0,0-1 1 0 0,0 1 0 0 0,0 0-1 0 0,-1-1 1 0 0,1 1 0 0 0,0 0-1 0 0,0 0 1 0 0,0-1 0 0 0,-1 1-1 0 0,1 0 1 0 0,0 0-1 0 0,0-1 1 0 0,-1 1 0 0 0,1 0-1 0 0,0 0 1 0 0,-1 0 0 0 0,1-1-1 0 0,0 1 1 0 0,-1 0 0 0 0,1 0-1 0 0,0 0 1 0 0,-1 0 0 0 0,1 0-1 0 0,0 0 1 0 0,-1 0-1 0 0,1 0 1 0 0,-23-8 554 0 0,21 7-423 0 0,-27-5 441 0 0,0 0 0 0 0,-1 2 0 0 0,1 1 0 0 0,-1 1 1 0 0,-54 4-1 0 0,-147 29 166 0 0,218-29-718 0 0,-3 1-3 0 0,-68 13 193 0 0,73-13-151 0 0,0 1-1 0 0,0 0 0 0 0,0 0 1 0 0,1 1-1 0 0,-13 7 0 0 0,22-11-51 0 0,-1 0 0 0 0,0 0 0 0 0,1 0-1 0 0,-1 1 1 0 0,1-1 0 0 0,0 0 0 0 0,-1 1-1 0 0,1-1 1 0 0,0 1 0 0 0,0-1 0 0 0,-1 1-1 0 0,1-1 1 0 0,0 1 0 0 0,1 0 0 0 0,-1 0-1 0 0,0-1 1 0 0,0 1 0 0 0,1 0 0 0 0,-1 0-1 0 0,1 0 1 0 0,0 0 0 0 0,-1 2 0 0 0,2-2-5 0 0,-1 0 0 0 0,1 0 0 0 0,-1 0 1 0 0,1 0-1 0 0,-1 0 0 0 0,1 0 0 0 0,0-1 1 0 0,0 1-1 0 0,0 0 0 0 0,0 0 0 0 0,0-1 0 0 0,1 1 1 0 0,-1-1-1 0 0,0 1 0 0 0,1-1 0 0 0,-1 0 1 0 0,1 1-1 0 0,0-1 0 0 0,-1 0 0 0 0,1 0 0 0 0,2 1 1 0 0,11 6 353 0 0,1-1 1 0 0,0 0-1 0 0,0-2 1 0 0,32 8-1 0 0,71 4 681 0 0,-16-11-515 0 0,171-11-1 0 0,-258 4-474 0 0,66-8 298 0 0,-73 8-302 0 0,0-1 0 0 0,0 0 1 0 0,0-1-1 0 0,0 0 0 0 0,-1-1 1 0 0,14-7-1 0 0,-21 11-45 0 0,0-1 1 0 0,0 1-1 0 0,1-1 0 0 0,-1 0 0 0 0,0 0 0 0 0,0 1 0 0 0,0-1 1 0 0,0 0-1 0 0,-1 0 0 0 0,1 0 0 0 0,0 0 0 0 0,0 0 0 0 0,-1 0 0 0 0,1-1 1 0 0,0 1-1 0 0,-1 0 0 0 0,1 0 0 0 0,-1 0 0 0 0,1 0 0 0 0,-1-1 1 0 0,0 1-1 0 0,0 0 0 0 0,1-3 0 0 0,-2 2-1 0 0,1 1 1 0 0,-1-1-1 0 0,1 0 1 0 0,-1 0-1 0 0,1 1 1 0 0,-1-1-1 0 0,0 0 1 0 0,0 1-1 0 0,0-1 1 0 0,0 1-1 0 0,0-1 0 0 0,-1 1 1 0 0,1-1-1 0 0,-2-1 1 0 0,-6-4 12 0 0,1 1 0 0 0,-1 0 0 0 0,-1 0 0 0 0,-13-6 0 0 0,-29-10 323 0 0,-1 2 0 0 0,0 3 0 0 0,-1 2-1 0 0,-1 2 1 0 0,-76-7 0 0 0,85 15-1044 0 0,-55 1 1 0 0,82 4 648 0 0,-1 2 1 0 0,1 0-1 0 0,0 0 0 0 0,0 2 1 0 0,-30 10-1 0 0,45-12 152 0 0,-1-1 0 0 0,1 1 0 0 0,0 0 0 0 0,0 1 0 0 0,0-1-1 0 0,0 1 1 0 0,-5 4 0 0 0,9-7-49 0 0,-1 1 0 0 0,1-1 0 0 0,-1 1 0 0 0,1-1-1 0 0,-1 1 1 0 0,1 0 0 0 0,0-1 0 0 0,-1 1 0 0 0,1 0 0 0 0,0-1-1 0 0,0 1 1 0 0,-1 0 0 0 0,1-1 0 0 0,0 1 0 0 0,0 0 0 0 0,0-1 0 0 0,0 1-1 0 0,0 0 1 0 0,0 0 0 0 0,0-1 0 0 0,0 2 0 0 0,0-1-35 0 0,1 0 0 0 0,0 0 1 0 0,-1 1-1 0 0,1-1 0 0 0,0 0 1 0 0,0 0-1 0 0,-1 0 0 0 0,1 0 1 0 0,0 0-1 0 0,0 0 0 0 0,0-1 1 0 0,0 1-1 0 0,0 0 0 0 0,0 0 1 0 0,1-1-1 0 0,0 2 0 0 0,12 4-286 0 0,0 1-1 0 0,0-2 0 0 0,0 0 1 0 0,1 0-1 0 0,18 2 0 0 0,80 8-153 0 0,-82-12 520 0 0,284 9-27 0 0,-281-12 346 0 0,50-7 0 0 0,-73 5-294 0 0,0 0 0 0 0,0 0 0 0 0,0-1 1 0 0,-1 0-1 0 0,0-1 0 0 0,1 0 0 0 0,-1-1 0 0 0,15-10 1 0 0,-23 14-90 0 0,-1 0 0 0 0,1 0 0 0 0,-1 0 0 0 0,1 0 0 0 0,-1 0 0 0 0,1-1-1 0 0,-1 1 1 0 0,0-1 0 0 0,1 1 0 0 0,-1-1 0 0 0,0 1 0 0 0,0-1 0 0 0,0 0 0 0 0,0 0 0 0 0,-1 1 0 0 0,1-1 0 0 0,0 0 0 0 0,-1 0 0 0 0,1 0 0 0 0,-1 0 0 0 0,0 0 0 0 0,0 0 0 0 0,1 0 0 0 0,-2-3 0 0 0,1 2-25 0 0,-1 1-1 0 0,0-1 0 0 0,-1 0 0 0 0,1 1 0 0 0,0-1 0 0 0,-1 1 1 0 0,1-1-1 0 0,-1 1 0 0 0,0 0 0 0 0,0 0 0 0 0,0-1 0 0 0,0 2 1 0 0,0-1-1 0 0,0 0 0 0 0,-1 0 0 0 0,-2-1 0 0 0,-6-4-1 0 0,0 1 0 0 0,-1 0 0 0 0,0 1 0 0 0,0 0 0 0 0,-24-6 0 0 0,-68-8 0 0 0,66 13 0 0 0,-45-8 0 0 0,-1 4 0 0 0,0 4 0 0 0,-125 6 0 0 0,209 0 0 0 0,-17 1 0 0 0,-28 6 0 0 0,42-6 0 0 0,-1 0 0 0 0,0 0 0 0 0,0 0 0 0 0,1 1 0 0 0,-1-1 0 0 0,1 1 0 0 0,-1 0 0 0 0,1 0 0 0 0,0 0 0 0 0,0 0 0 0 0,0 0 0 0 0,0 1 0 0 0,-4 4 0 0 0,6-6-1 0 0,0 0 1 0 0,1 0-1 0 0,-1 0 0 0 0,1 0 0 0 0,-1-1 0 0 0,1 1 1 0 0,0 0-1 0 0,-1 0 0 0 0,1 0 0 0 0,0 0 0 0 0,0 0 1 0 0,0 0-1 0 0,0 0 0 0 0,-1 0 0 0 0,1 0 0 0 0,0 1 0 0 0,1-1 1 0 0,-1 0-1 0 0,0 0 0 0 0,0 0 0 0 0,0 0 0 0 0,1 0 1 0 0,-1 0-1 0 0,0 0 0 0 0,1-1 0 0 0,-1 1 0 0 0,1 0 1 0 0,-1 0-1 0 0,1 0 0 0 0,0 0 0 0 0,-1 0 0 0 0,1-1 1 0 0,0 1-1 0 0,-1 0 0 0 0,1-1 0 0 0,0 1 0 0 0,0 0 0 0 0,1 0 1 0 0,5 3-8 0 0,-1 0 0 0 0,1 0 0 0 0,-1-1 0 0 0,10 3 1 0 0,-10-4 5 0 0,31 12-6 0 0,1-2 0 0 0,0-2 0 0 0,68 9 0 0 0,119-4-24 0 0,-115-17 32 0 0,-92 1 0 0 0,0-2 0 0 0,0 0 0 0 0,34-10 0 0 0,-50 12 2 0 0,1 1-1 0 0,-1-1 1 0 0,0 0-1 0 0,0 0 0 0 0,1-1 1 0 0,-1 1-1 0 0,0 0 1 0 0,0-1-1 0 0,-1 1 1 0 0,1-1-1 0 0,0 1 1 0 0,0-1-1 0 0,-1 0 1 0 0,1 0-1 0 0,-1 0 0 0 0,1 0 1 0 0,-1 0-1 0 0,0 0 1 0 0,0 0-1 0 0,0 0 1 0 0,1-4-1 0 0,-2 4 0 0 0,1 0 1 0 0,-1 0-1 0 0,0 0 0 0 0,0-1 1 0 0,0 1-1 0 0,-1 0 0 0 0,1 0 0 0 0,0 0 1 0 0,-1 0-1 0 0,0 0 0 0 0,1 0 1 0 0,-1 0-1 0 0,0 0 0 0 0,0 0 0 0 0,0 0 1 0 0,0 0-1 0 0,0 1 0 0 0,0-1 1 0 0,-1 0-1 0 0,1 1 0 0 0,-1-1 0 0 0,1 1 1 0 0,-1-1-1 0 0,-1 0 0 0 0,-7-5-1 0 0,1 0 0 0 0,-1 1 0 0 0,0 1 0 0 0,0-1 0 0 0,-21-6 0 0 0,-61-13 0 0 0,48 13 0 0 0,-15-1 0 0 0,1 1 0 0 0,-2 4 0 0 0,1 2 0 0 0,-1 2 0 0 0,-62 5 0 0 0,110 0 0 0 0,-8 0 0 0 0,-27 4 0 0 0,42-4 0 0 0,1 0 0 0 0,0 0 0 0 0,-1 0 0 0 0,1 0 0 0 0,0 1 0 0 0,0 0 0 0 0,0 0 0 0 0,0 0 0 0 0,0 0 0 0 0,1 0 0 0 0,-1 1 0 0 0,-4 4 0 0 0,7-6 0 0 0,0 0-1 0 0,0 0 1 0 0,0 0-1 0 0,0 0 1 0 0,1 0-1 0 0,-1 0 1 0 0,0 1-1 0 0,1-1 1 0 0,-1 0-1 0 0,1 0 1 0 0,-1 1-1 0 0,1-1 1 0 0,-1 1 0 0 0,1-1-1 0 0,0 0 1 0 0,0 1-1 0 0,0-1 1 0 0,0 1-1 0 0,0-1 1 0 0,0 3-1 0 0,1-2 0 0 0,-1 0-1 0 0,1 0 0 0 0,0 0 0 0 0,0 0 1 0 0,0 0-1 0 0,0 0 0 0 0,1 0 1 0 0,-1-1-1 0 0,0 1 0 0 0,1 0 1 0 0,-1-1-1 0 0,3 3 0 0 0,3 1-3 0 0,1 1 0 0 0,0-1-1 0 0,0-1 1 0 0,0 1 0 0 0,11 3-1 0 0,34 11 6 0 0,1-1 0 0 0,1-3 0 0 0,59 8 0 0 0,-28-11 0 0 0,114 1 0 0 0,-181-13 0 0 0,59 0 0 0 0,-71-1 0 0 0,0 0 0 0 0,0 0 0 0 0,0 0 0 0 0,0-1 0 0 0,0 0 0 0 0,0 0 0 0 0,0-1 0 0 0,7-3 0 0 0,-13 5 0 0 0,0 1 0 0 0,0-1 0 0 0,0 1 0 0 0,0-1 0 0 0,0 0 0 0 0,0 1 0 0 0,-1-1 0 0 0,1 0 0 0 0,0 1 0 0 0,0-1 0 0 0,-1 0 0 0 0,1 0 0 0 0,0 0 0 0 0,-1 0 0 0 0,1 0 0 0 0,-1 0 0 0 0,1 0 0 0 0,-1 0 0 0 0,0 0 0 0 0,1 0 0 0 0,-1 0 0 0 0,0 0 0 0 0,0 0 0 0 0,1 0 0 0 0,-1-2 0 0 0,-1 2 0 0 0,1-1 0 0 0,-1 0 0 0 0,1 1 0 0 0,-1-1 0 0 0,0 1 0 0 0,0-1 0 0 0,0 1 0 0 0,0-1 0 0 0,0 1 0 0 0,0 0 0 0 0,0 0 0 0 0,0-1 0 0 0,0 1 0 0 0,-3-1 0 0 0,-3-3 0 0 0,0 0 0 0 0,0 1 0 0 0,0 0 0 0 0,-1 0 0 0 0,-11-4 0 0 0,-46-11 11 0 0,-2 3 0 0 0,-101-11-1 0 0,-138 11 22 0 0,294 16-32 0 0,3-1 0 0 0,1 1 0 0 0,-1 0 0 0 0,1 0 0 0 0,-1 1 0 0 0,1 1 0 0 0,0-1 0 0 0,0 1 0 0 0,-9 3 0 0 0,17-4 0 0 0,-1-1 0 0 0,1 0 0 0 0,0 0 0 0 0,-1 0-1 0 0,1 0 1 0 0,-1 1 0 0 0,1-1 0 0 0,0 0 0 0 0,-1 0 0 0 0,1 1-1 0 0,0-1 1 0 0,0 0 0 0 0,-1 0 0 0 0,1 1 0 0 0,0-1 0 0 0,0 0 0 0 0,-1 1-1 0 0,1-1 1 0 0,0 0 0 0 0,0 1 0 0 0,0-1 0 0 0,0 1 0 0 0,-1-1-1 0 0,1 0 1 0 0,0 1 0 0 0,0-1 0 0 0,0 1 0 0 0,0-1 0 0 0,0 0 0 0 0,0 1-1 0 0,0-1 1 0 0,0 1 0 0 0,0 0 0 0 0,11 11-13 0 0,18 6-22 0 0,2-5 33 0 0,1-1 0 0 0,0-2 0 0 0,52 9 0 0 0,103 7-33 0 0,-158-23 14 0 0,7 1 19 0 0,1-1 0 0 0,-1-1-1 0 0,1-3 1 0 0,58-7 0 0 0,-91 8 5 0 0,1-1 0 0 0,-1-1 0 0 0,0 1 0 0 0,0-1 0 0 0,1 1 0 0 0,-1-1 0 0 0,0 0 0 0 0,-1-1 0 0 0,1 1 0 0 0,0-1 0 0 0,3-2 0 0 0,-6 4-2 0 0,0 0 0 0 0,0 0 0 0 0,0 0 0 0 0,-1-1 0 0 0,1 1 0 0 0,0 0 0 0 0,0 0 0 0 0,-1-1 0 0 0,1 1 0 0 0,-1 0 0 0 0,1-1 0 0 0,-1 1 0 0 0,0 0-1 0 0,0-1 1 0 0,1 1 0 0 0,-1-1 0 0 0,0 1 0 0 0,0 0 0 0 0,0-1 0 0 0,0 1 0 0 0,-1-1 0 0 0,1 1 0 0 0,0 0 0 0 0,-1-1 0 0 0,1 1 0 0 0,-1 0 0 0 0,1-1 0 0 0,-1 1 0 0 0,1 0 0 0 0,-1 0 0 0 0,0-1 0 0 0,0 1-1 0 0,0 0 1 0 0,1 0 0 0 0,-1 0 0 0 0,0 0 0 0 0,-3-2 0 0 0,-5-5 3 0 0,-1-1 0 0 0,1 1 0 0 0,-2 1 0 0 0,1 0 0 0 0,-1 1 0 0 0,-1 0 0 0 0,-16-7 0 0 0,-88-26 28 0 0,39 20-32 0 0,-2 3 0 0 0,0 3 0 0 0,-155-4 0 0 0,140 20 0 0 0,81-2 0 0 0,0 1 0 0 0,0 1 0 0 0,0 0 0 0 0,1 1 0 0 0,-15 5 0 0 0,26-8-2 0 0,-1 0 1 0 0,1-1-1 0 0,-1 1 0 0 0,0 0 1 0 0,1 0-1 0 0,0 0 0 0 0,-1 0 0 0 0,1 0 1 0 0,0 0-1 0 0,-1 0 0 0 0,1 0 1 0 0,0 1-1 0 0,0-1 0 0 0,0 0 0 0 0,0 1 1 0 0,0-1-1 0 0,0 1 0 0 0,0-1 1 0 0,1 1-1 0 0,-2 3 0 0 0,2-4 1 0 0,0 1-1 0 0,0-1 1 0 0,1 1-1 0 0,-1 0 1 0 0,0-1-1 0 0,1 1 1 0 0,-1-1-1 0 0,1 0 1 0 0,-1 1-1 0 0,1-1 1 0 0,0 1-1 0 0,0-1 1 0 0,-1 0-1 0 0,1 0 1 0 0,0 1-1 0 0,0-1 1 0 0,0 0-1 0 0,0 0 1 0 0,1 0-1 0 0,-1 0 1 0 0,0 0-1 0 0,0 0 1 0 0,2 1-1 0 0,10 5-3 0 0,-1 1 1 0 0,1-2-1 0 0,1 1 0 0 0,-1-2 1 0 0,19 6-1 0 0,73 13-30 0 0,-88-21 34 0 0,117 22 1 0 0,233 12 0 0 0,-336-36 0 0 0,34-4 0 0 0,-56 2 0 0 0,0 0 0 0 0,0-1 0 0 0,0 0 0 0 0,0 0 0 0 0,0-1 0 0 0,0 0 0 0 0,-1 0 0 0 0,11-7 0 0 0,-18 10 2 0 0,0-1-1 0 0,0 1 0 0 0,0-1 1 0 0,0 0-1 0 0,0 1 1 0 0,0-1-1 0 0,0 0 1 0 0,-1 1-1 0 0,1-1 0 0 0,0 0 1 0 0,0 0-1 0 0,-1 0 1 0 0,1 0-1 0 0,0 0 1 0 0,-1 0-1 0 0,1 0 0 0 0,-1 0 1 0 0,1 0-1 0 0,-1 0 1 0 0,0 0-1 0 0,1 0 0 0 0,-1-1 1 0 0,0 1-1 0 0,0 0 1 0 0,0 0-1 0 0,0 0 1 0 0,0 0-1 0 0,0 0 0 0 0,0-1 1 0 0,0 1-1 0 0,0 0 1 0 0,-1 0-1 0 0,1 0 1 0 0,0 0-1 0 0,-1 0 0 0 0,1 0 1 0 0,-1 0-1 0 0,1 0 1 0 0,-1 0-1 0 0,1 0 1 0 0,-1 0-1 0 0,0 0 0 0 0,0 0 1 0 0,-1-1-1 0 0,-2-3 7 0 0,0 1 0 0 0,-1 0 0 0 0,1 1 0 0 0,-1-1 0 0 0,0 1 0 0 0,0 0 0 0 0,-9-4 0 0 0,-30-10-8 0 0,-1 2 0 0 0,0 2 0 0 0,-90-13 0 0 0,-145 2 0 0 0,153 23 0 0 0,108 2 0 0 0,-1 0 0 0 0,1 2 0 0 0,0 0 0 0 0,-28 10 0 0 0,42-12-3 0 0,1 1 0 0 0,0 0 0 0 0,0-1 0 0 0,0 2 0 0 0,0-1 0 0 0,0 0 0 0 0,0 1 0 0 0,1 0 0 0 0,-1 0-1 0 0,1 0 1 0 0,0 0 0 0 0,-3 5 0 0 0,4-7 2 0 0,1 1-1 0 0,0 0 1 0 0,0 0-1 0 0,0 0 1 0 0,1 0-1 0 0,-1 0 1 0 0,0 0-1 0 0,1 1 1 0 0,-1-1-1 0 0,1 0 1 0 0,0 0-1 0 0,0 0 1 0 0,0 0-1 0 0,0 1 1 0 0,0-1-1 0 0,0 0 1 0 0,0 0 0 0 0,1 0-1 0 0,-1 0 1 0 0,1 0-1 0 0,0 1 1 0 0,-1-1-1 0 0,1 0 1 0 0,0 0-1 0 0,0-1 1 0 0,3 4-1 0 0,1 2 2 0 0,0 0 0 0 0,1-1 0 0 0,0 0 0 0 0,0 0 0 0 0,0 0 0 0 0,1-1 0 0 0,0 0 0 0 0,0 0 0 0 0,15 6 0 0 0,3 1 0 0 0,45 14 0 0 0,151 29 0 0 0,6-19 0 0 0,-156-25 0 0 0,-38-6 0 0 0,0-1 0 0 0,0-2 0 0 0,43-2 0 0 0,-74-1 0 0 0,0 1 0 0 0,0 0 0 0 0,0-1 0 0 0,0 1 0 0 0,0-1 0 0 0,0 1 0 0 0,0-1 0 0 0,0 0 0 0 0,0 0 0 0 0,3-2 0 0 0,-5 3 0 0 0,0 0 0 0 0,1 0 0 0 0,-1-1 0 0 0,0 1 0 0 0,0 0 0 0 0,1 0 0 0 0,-1-1 0 0 0,0 1 0 0 0,0 0 0 0 0,0 0 0 0 0,0-1 0 0 0,0 1 0 0 0,1 0 0 0 0,-1-1 0 0 0,0 1 0 0 0,0 0 0 0 0,0 0 0 0 0,0-1 0 0 0,0 1 0 0 0,0 0 0 0 0,0-1 0 0 0,0 1 0 0 0,0 0 0 0 0,0-1 0 0 0,0 1 0 0 0,0-1 0 0 0,-1 0 0 0 0,1 1 0 0 0,-1-1 0 0 0,1 0 0 0 0,-1 1 0 0 0,1-1 0 0 0,-1 0 0 0 0,0 1 0 0 0,1-1 0 0 0,-1 0 0 0 0,0 1 0 0 0,0-1 0 0 0,1 1 0 0 0,-1-1 0 0 0,-1 1 0 0 0,-10-6 0 0 0,-1 1 0 0 0,1 0 0 0 0,-1 1 0 0 0,-22-5 0 0 0,-57-4 0 0 0,73 11 0 0 0,-46-5 0 0 0,-114 3 0 0 0,148 5 0 0 0,0 2 0 0 0,0 1 0 0 0,0 2 0 0 0,1 1 0 0 0,-53 19 0 0 0,79-25 0 0 0,1 1 0 0 0,-1 0 0 0 0,1 0 0 0 0,-1 0 0 0 0,1 0 0 0 0,0 0 0 0 0,-1 1 0 0 0,1-1 0 0 0,0 1 0 0 0,-3 3 0 0 0,6-5 0 0 0,-1 0 0 0 0,1 1 0 0 0,-1-1 0 0 0,1 0 0 0 0,-1 0 0 0 0,1 0 0 0 0,-1 0 0 0 0,1 0 0 0 0,0 1 0 0 0,0-1 0 0 0,0 0 0 0 0,-1 0 0 0 0,1 1 0 0 0,0-1 0 0 0,1 0 0 0 0,-1 0 0 0 0,0 1 0 0 0,0-1 0 0 0,0 0 0 0 0,1 0 0 0 0,-1 0 0 0 0,1 0 0 0 0,-1 1 0 0 0,1-1 0 0 0,-1 0 0 0 0,1 0 0 0 0,0 0 0 0 0,-1 0 0 0 0,1 0 0 0 0,0 0 0 0 0,0 0 0 0 0,0-1 0 0 0,0 1 0 0 0,0 0 0 0 0,0 0 0 0 0,1 0 0 0 0,7 6 0 0 0,0 0 0 0 0,1-1 0 0 0,0 0 0 0 0,0-1 0 0 0,1 0 0 0 0,19 6 0 0 0,70 15 0 0 0,-93-24 0 0 0,175 29 0 0 0,29 8 0 0 0,-183-33 1 0 0,142 39-272 0 0,-140-33-3384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2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34 8751 0 0,'-2'4'6479'0'0,"2"-4"-6350"0"0,6 10 3152 0 0,12 14-1848 0 0,-10-14-643 0 0,9 20-28 0 0,-16-28-148 0 0,3 9-426 0 0,14 35-49 0 0,-14-34 203 0 0,1 0-244 0 0,29 71 166 0 0,-33-81-23 0 0,4 9-164 0 0,26 52 54 0 0,-30-61-2 0 0,3 8-70 0 0,24 55-47 0 0,-28-64-5 0 0,0 0-1 0 0,1 1 1 0 0,-1-1-1 0 0,0 0 0 0 0,1 0 1 0 0,-1-1-1 0 0,1 1 1 0 0,0 0-1 0 0,-1 0 1 0 0,1 0-1 0 0,0 0 1 0 0,-1 0-1 0 0,1-1 1 0 0,0 1-1 0 0,0 0 0 0 0,0 0 1 0 0,0-1-1 0 0,0 1 1 0 0,0-1-1 0 0,0 1 1 0 0,2 0-1 0 0,-2-1 10 0 0,0-1 0 0 0,0 1 1 0 0,0 0-1 0 0,0-1 0 0 0,0 1 0 0 0,0-1 0 0 0,0 1 0 0 0,0-1 0 0 0,0 0 0 0 0,0 1 0 0 0,0-1 0 0 0,0 0 1 0 0,0 0-1 0 0,0 0 0 0 0,-1 0 0 0 0,1 1 0 0 0,0-1 0 0 0,1-2 0 0 0,21-32 230 0 0,-2-1 0 0 0,-1-1 0 0 0,17-46 0 0 0,5-7 282 0 0,-31 68-393 0 0,18-38 62 0 0,-26 53-192 0 0,-1 0 0 0 0,1 0 0 0 0,-1 0 1 0 0,-1 0-1 0 0,0 0 0 0 0,1-12 0 0 0,-4 8-718 0 0,1 19-2829 0 0,1-1-4435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2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49 2303 0 0,'2'-14'2182'0'0,"-1"12"-1661"0"0,-1 0 0 0 0,1 0 1 0 0,-1 0-1 0 0,0 0 0 0 0,0 0 0 0 0,0 0 1 0 0,0 0-1 0 0,-1-3 0 0 0,1 4-282 0 0,0 0 0 0 0,-1 0 0 0 0,1 0-1 0 0,-1 1 1 0 0,1-1 0 0 0,-1 0-1 0 0,1 1 1 0 0,-1-1 0 0 0,1 0 0 0 0,-1 1-1 0 0,0-1 1 0 0,1 1 0 0 0,-1-1-1 0 0,0 1 1 0 0,0-1 0 0 0,1 1 0 0 0,-1-1-1 0 0,0 1 1 0 0,0 0 0 0 0,0 0 0 0 0,0-1-1 0 0,1 1 1 0 0,-1 0 0 0 0,0 0-1 0 0,0 0 1 0 0,0 0 0 0 0,-1 0 0 0 0,-3 0 95 0 0,0 0 1 0 0,0 1 0 0 0,0-1 0 0 0,0 1 0 0 0,0 0 0 0 0,0 1 0 0 0,0-1-1 0 0,0 1 1 0 0,0 0 0 0 0,0 0 0 0 0,1 0 0 0 0,-1 1 0 0 0,1 0-1 0 0,0 0 1 0 0,0 0 0 0 0,0 0 0 0 0,-4 5 0 0 0,2-3-227 0 0,1 1 0 0 0,-1 0 0 0 0,1 0 1 0 0,1 0-1 0 0,-1 1 0 0 0,1-1 0 0 0,0 1 0 0 0,1 0 0 0 0,-1 0 1 0 0,-3 13-1 0 0,6-14-26 0 0,0-1 0 0 0,1 0 0 0 0,0 1 0 0 0,-1-1-1 0 0,2 0 1 0 0,-1 0 0 0 0,0 1 0 0 0,3 6 0 0 0,-3-10 478 0 0,9 7-432 0 0,30 26 0 0 0,-36-32-107 0 0,0-1 0 0 0,0 0 0 0 0,0-1 0 0 0,0 1 0 0 0,0 0-1 0 0,0-1 1 0 0,0 0 0 0 0,0 0 0 0 0,1 0 0 0 0,-1 0 0 0 0,0 0 0 0 0,1-1 0 0 0,-1 1-1 0 0,1-1 1 0 0,6 0 0 0 0,3 0 53 0 0,-1 1-5 0 0,1-1 1 0 0,-1 0-1 0 0,1-1 0 0 0,-1 0 1 0 0,18-5-1 0 0,-25 5-243 0 0,1 0 0 0 0,-1-1 0 0 0,0 0-1 0 0,0 0 1 0 0,0 0 0 0 0,0-1 0 0 0,0 0 0 0 0,0 0 0 0 0,-1 0 0 0 0,1 0 0 0 0,-1-1-1 0 0,0 0 1 0 0,0 1 0 0 0,5-9 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3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48 6447 0 0,'2'-3'122'0'0,"0"0"-1"0"0,0 1 1 0 0,0-1-1 0 0,1 1 0 0 0,-1-1 1 0 0,1 1-1 0 0,0 0 0 0 0,-1 0 1 0 0,4-1-1 0 0,15-12 1825 0 0,-21 15-1847 0 0,0 0 0 0 0,0-1-1 0 0,0 1 1 0 0,0 0 0 0 0,0 0 0 0 0,0 0-1 0 0,1 0 1 0 0,-1 0 0 0 0,0 0-1 0 0,0 0 1 0 0,0 0 0 0 0,0 0 0 0 0,0-1-1 0 0,0 1 1 0 0,0 0 0 0 0,0 0-1 0 0,0 0 1 0 0,0 0 0 0 0,1 0 0 0 0,-1 0-1 0 0,0-1 1 0 0,0 1 0 0 0,0 0-1 0 0,0 0 1 0 0,0 0 0 0 0,0 0-1 0 0,0 0 1 0 0,0-1 0 0 0,0 1 0 0 0,0 0-1 0 0,0 0 1 0 0,0 0 0 0 0,0 0-1 0 0,0 0 1 0 0,0-1 0 0 0,-1 1 0 0 0,1 0-1 0 0,0 0 1 0 0,0 0 0 0 0,0 0-1 0 0,0 0 1 0 0,0 0 0 0 0,0-1 0 0 0,0 1-1 0 0,0 0 1 0 0,-9-1 3156 0 0,-9 2-377 0 0,1 5-2321 0 0,-1 0 1 0 0,2 1 0 0 0,-25 13 0 0 0,34-16-491 0 0,1 0 0 0 0,1 0 0 0 0,-1 0 0 0 0,1 0 0 0 0,-1 1 0 0 0,1 0 0 0 0,0 0-1 0 0,1 0 1 0 0,-1 1 0 0 0,1 0 0 0 0,1 0 0 0 0,-5 7 0 0 0,7-10-41 0 0,0-1 1 0 0,0 1 0 0 0,1-1-1 0 0,-1 1 1 0 0,1 0-1 0 0,-1-1 1 0 0,1 1 0 0 0,0-1-1 0 0,0 1 1 0 0,0 0-1 0 0,0-1 1 0 0,1 1 0 0 0,-1 0-1 0 0,1-1 1 0 0,0 1-1 0 0,-1-1 1 0 0,1 1 0 0 0,2 2-1 0 0,-2-3 294 0 0,6 4-200 0 0,23 18-4 0 0,-22-18-17 0 0,-1-4-10 0 0,10 3-43 0 0,0-1 0 0 0,0 0 0 0 0,1-1 0 0 0,-1-1 0 0 0,1-1 0 0 0,-1-1 0 0 0,20-1 0 0 0,-30 0-64 0 0,-1 0 1 0 0,1-1-1 0 0,-1 0 0 0 0,1 0 1 0 0,-1 0-1 0 0,11-6 0 0 0,3-8-7391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6.7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33 1839 0 0,'-11'-25'8182'0'0,"12"38"-3839"0"0,-1-9-4292 0 0,7 48 4513 0 0,-7-49-3144 0 0,2 10-1036 0 0,8 62 412 0 0,-9-61-733 0 0,8 41 589 0 0,1-5-531 0 0,-8-37 255 0 0,3-2-312 0 0,-2-3-38 0 0,-1 1 1 0 0,1-1 0 0 0,1 0 0 0 0,-1 0-1 0 0,1 0 1 0 0,1-1 0 0 0,-1 1-1 0 0,10 11 1 0 0,-11-17-28 0 0,1 2 40 0 0,0 0-1 0 0,0 0 1 0 0,1 0 0 0 0,7 4 0 0 0,-12-8-30 0 0,1 1 1 0 0,-1-1-1 0 0,1 0 1 0 0,-1 1-1 0 0,1-1 0 0 0,0 0 1 0 0,-1 1-1 0 0,1-1 1 0 0,0 0-1 0 0,-1 0 1 0 0,1 0-1 0 0,0 0 1 0 0,-1 0-1 0 0,1 0 1 0 0,0 0-1 0 0,-1 0 1 0 0,1 0-1 0 0,0 0 1 0 0,-1 0-1 0 0,1 0 1 0 0,-1 0-1 0 0,1 0 1 0 0,0-1-1 0 0,-1 1 1 0 0,1 0-1 0 0,0 0 1 0 0,-1-1-1 0 0,1 1 1 0 0,-1-1-1 0 0,1 1 1 0 0,-1 0-1 0 0,1-1 1 0 0,-1 1-1 0 0,1-1 1 0 0,-1 1-1 0 0,1-1 1 0 0,-1 1-1 0 0,0-1 0 0 0,1 0 1 0 0,-1 1-1 0 0,0-1 1 0 0,1 1-1 0 0,-1-1 1 0 0,0 0-1 0 0,0 1 1 0 0,0-1-1 0 0,0 0 1 0 0,1 1-1 0 0,-1-2 1 0 0,7-23 236 0 0,1 0 1 0 0,2 0 0 0 0,12-23-1 0 0,43-68 413 0 0,-52 94-566 0 0,8-12-124 0 0,-8 14-214 0 0,-1-1-1 0 0,-1-1 1 0 0,11-28-1 0 0,-22 50 180 0 0,0 0-1 0 0,0 0 1 0 0,0 0-1 0 0,0 0 0 0 0,0 1 1 0 0,0-1-1 0 0,0 0 1 0 0,0 0-1 0 0,0 0 1 0 0,0 0-1 0 0,0 0 1 0 0,0 0-1 0 0,0 0 1 0 0,0 0-1 0 0,0 0 0 0 0,0 0 1 0 0,0 1-1 0 0,0-1 1 0 0,0 0-1 0 0,0 0 1 0 0,0 0-1 0 0,0 0 1 0 0,0 0-1 0 0,0 0 1 0 0,0 0-1 0 0,0 0 0 0 0,0 0 1 0 0,0 0-1 0 0,0 1 1 0 0,0-1-1 0 0,0 0 1 0 0,1 0-1 0 0,-1 0 1 0 0,0 0-1 0 0,0 0 1 0 0,0 0-1 0 0,0 0 1 0 0,0 0-1 0 0,0 0 0 0 0,0 0 1 0 0,0 0-1 0 0,0 0 1 0 0,0 0-1 0 0,0 0 1 0 0,0 0-1 0 0,1 0 1 0 0,-1 0-1 0 0,0 0 1 0 0,0 0-1 0 0,0 0 0 0 0,0 0 1 0 0,0 0-1 0 0,0 0 1 0 0,0 0-1 0 0,0 0 1 0 0,0 0-1 0 0,1 0 1 0 0,-1 0-1 0 0,0 0 1 0 0,0 0-1 0 0,0 0 0 0 0,0 0 1 0 0,0 0-1 0 0,0 0 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8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34 7367 0 0,'0'0'788'0'0,"3"-19"4538"0"0,-4 18-5036 0 0,0 0 0 0 0,0 0 0 0 0,0-1 0 0 0,0 1 0 0 0,0 0 0 0 0,0 1 0 0 0,0-1 0 0 0,-1 0 0 0 0,1 0 0 0 0,0 0 0 0 0,0 1 0 0 0,-1-1 0 0 0,1 1 0 0 0,0-1 0 0 0,-1 1 0 0 0,1-1 0 0 0,-1 1 0 0 0,1 0 0 0 0,0 0 0 0 0,-1-1 0 0 0,1 1 0 0 0,-3 1 0 0 0,-37 0 967 0 0,39-1-1056 0 0,-7 1-63 0 0,0 1 0 0 0,0 0 0 0 0,0 0 0 0 0,1 1 0 0 0,-1 0 0 0 0,1 1 0 0 0,0 0 0 0 0,-9 5 1 0 0,14-7-116 0 0,-1 0 1 0 0,1 1 0 0 0,1-1 0 0 0,-1 1 0 0 0,0-1-1 0 0,1 1 1 0 0,-1 0 0 0 0,1 0 0 0 0,0 0 0 0 0,-3 4-1 0 0,5-5-3 0 0,-1 0 0 0 0,0 0 0 0 0,1-1 0 0 0,-1 1 0 0 0,1 0 0 0 0,-1 0 0 0 0,1 0 0 0 0,0 0-1 0 0,0 0 1 0 0,0 0 0 0 0,0 0 0 0 0,0 0 0 0 0,0 0 0 0 0,1 0 0 0 0,-1 0 0 0 0,1 0-1 0 0,-1 0 1 0 0,1 0 0 0 0,2 3 0 0 0,0 0 30 0 0,0-1-1 0 0,0 0 1 0 0,0 0-1 0 0,1 0 1 0 0,0 0-1 0 0,0-1 1 0 0,0 1-1 0 0,0-1 1 0 0,0 0-1 0 0,1 0 1 0 0,0-1-1 0 0,-1 1 0 0 0,9 2 1 0 0,1 1 99 0 0,1-1 0 0 0,0-1-1 0 0,21 4 1 0 0,-27-7-105 0 0,1 0 0 0 0,0 0 0 0 0,18-1 0 0 0,-25-1-42 0 0,1 1 0 0 0,0-1-1 0 0,-1 1 1 0 0,1-1 0 0 0,-1 0 0 0 0,1 0-1 0 0,-1-1 1 0 0,1 1 0 0 0,-1-1-1 0 0,0 1 1 0 0,0-1 0 0 0,0 0-1 0 0,5-5 1 0 0,-7 6-62 0 0,0 1-1 0 0,0-1 1 0 0,0 0-1 0 0,0 0 1 0 0,-1 0 0 0 0,1 0-1 0 0,0 0 1 0 0,-1 1-1 0 0,1-2 1 0 0,0 1 0 0 0,-1 0-1 0 0,0 0 1 0 0,1 0-1 0 0,-1 0 1 0 0,1 0 0 0 0,-1 0-1 0 0,0 0 1 0 0,0 0-1 0 0,0-1 1 0 0,0 1 0 0 0,0 0-1 0 0,0 0 1 0 0,0 0-1 0 0,0 0 1 0 0,-1-2-1 0 0,-4 3-3166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8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33 1375 0 0,'4'-10'1315'0'0,"-1"1"4504"0"0,-4 9-5675 0 0,1-1-1 0 0,0 1 0 0 0,-1-1 0 0 0,1 1 1 0 0,-1-1-1 0 0,1 1 0 0 0,-1-1 1 0 0,1 1-1 0 0,-1-1 0 0 0,1 1 1 0 0,-1 0-1 0 0,0-1 0 0 0,1 1 0 0 0,-1 0 1 0 0,0 0-1 0 0,1-1 0 0 0,-2 1 1 0 0,-3-2 894 0 0,0 1 0 0 0,0 0 0 0 0,0 0 0 0 0,0 0 1 0 0,0 0-1 0 0,-7 1 0 0 0,4 0-324 0 0,0 1 0 0 0,0 0 0 0 0,-14 4 0 0 0,14-3-592 0 0,1 0-1 0 0,0 1 1 0 0,-1 0 0 0 0,1 1-1 0 0,0-1 1 0 0,1 1 0 0 0,-1 1-1 0 0,1-1 1 0 0,-9 8-1 0 0,13-10-94 0 0,1 0 0 0 0,-1-1 0 0 0,1 1-1 0 0,-1 0 1 0 0,1 0 0 0 0,-1 0-1 0 0,1 0 1 0 0,0 0 0 0 0,0 1-1 0 0,0-1 1 0 0,0 0 0 0 0,0 0-1 0 0,1 1 1 0 0,-1-1 0 0 0,1 0-1 0 0,-1 1 1 0 0,1-1 0 0 0,0 1-1 0 0,0-1 1 0 0,0 0 0 0 0,0 1 0 0 0,1-1-1 0 0,-1 1 1 0 0,1-1 0 0 0,-1 0-1 0 0,1 1 1 0 0,0-1 0 0 0,0 0-1 0 0,0 0 1 0 0,0 1 0 0 0,0-1-1 0 0,0 0 1 0 0,1 0 0 0 0,-1 0-1 0 0,1-1 1 0 0,-1 1 0 0 0,3 2-1 0 0,3 2 60 0 0,-1 0-1 0 0,1 0 0 0 0,-1-1 1 0 0,1 0-1 0 0,1 0 0 0 0,-1-1 0 0 0,1 0 1 0 0,0-1-1 0 0,9 4 0 0 0,-8-4-117 0 0,1 0-1 0 0,-1-1 1 0 0,1 0-1 0 0,-1-1 1 0 0,1 0-1 0 0,0 0 1 0 0,-1-1-1 0 0,1-1 1 0 0,-1 1-1 0 0,1-2 1 0 0,0 1 0 0 0,-1-1-1 0 0,0-1 1 0 0,1 1-1 0 0,-1-2 1 0 0,0 1-1 0 0,0-1 1 0 0,-1-1-1 0 0,14-8 1 0 0,-16 8-2463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21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1 178 8287 0 0,'3'-10'2623'0'0,"4"10"-285"0"0,-6 1-2115 0 0,0 0 0 0 0,1 0-1 0 0,-1 0 1 0 0,0 1-1 0 0,0-1 1 0 0,0 0-1 0 0,0 0 1 0 0,0 1 0 0 0,0-1-1 0 0,0 1 1 0 0,1 1-1 0 0,9 26 4079 0 0,-3-4-4227 0 0,-3-9 206 0 0,-1-3 727 0 0,1 0-810 0 0,14 40-49 0 0,-14-40 118 0 0,-1-1-163 0 0,9 33-8 0 0,-9-34 83 0 0,0 1-99 0 0,15 37-47 0 0,-15-37 224 0 0,2-4-168 0 0,-4-4-85 0 0,5 6 56 0 0,0-1 1 0 0,0 1 0 0 0,1-1-1 0 0,0 0 1 0 0,17 14-1 0 0,-23-22-40 0 0,0 1-1 0 0,0-1 0 0 0,-1 0 1 0 0,1 0-1 0 0,0 0 1 0 0,0 0-1 0 0,0 0 0 0 0,0-1 1 0 0,0 1-1 0 0,0 0 1 0 0,1-1-1 0 0,-1 0 0 0 0,0 1 1 0 0,0-1-1 0 0,0 0 1 0 0,0 0-1 0 0,1 0 0 0 0,-1-1 1 0 0,0 1-1 0 0,0 0 1 0 0,0-1-1 0 0,0 1 0 0 0,0-1 1 0 0,0 0-1 0 0,0 0 0 0 0,0 0 1 0 0,0 0-1 0 0,0 0 1 0 0,0 0-1 0 0,-1 0 0 0 0,1-1 1 0 0,0 1-1 0 0,-1-1 1 0 0,1 1-1 0 0,-1-1 0 0 0,2-1 1 0 0,5-8 150 0 0,-1 1 0 0 0,0-2 0 0 0,-1 1 1 0 0,10-23-1 0 0,-10 19 128 0 0,98-227 631 0 0,-95 222-947 0 0,0-1 0 0 0,-2 0 0 0 0,0 0 0 0 0,-1-1 0 0 0,-2 0 0 0 0,0 0 0 0 0,1-39 0 0 0,-6 50 229 0 0,-1 6-1693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21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31 5063 0 0,'16'-12'1207'0'0,"-15"12"-1034"0"0,1-1 0 0 0,-1 1-1 0 0,0-1 1 0 0,0 0 0 0 0,0 1 0 0 0,0-1-1 0 0,0 0 1 0 0,0 0 0 0 0,0 0 0 0 0,0 0 0 0 0,1-1-1 0 0,-3 1-39 0 0,1 1-1 0 0,0 0 0 0 0,-1-1 0 0 0,1 1 0 0 0,0-1 0 0 0,-1 1 0 0 0,1 0 1 0 0,-1-1-1 0 0,1 1 0 0 0,-1 0 0 0 0,1-1 0 0 0,0 1 0 0 0,-1 0 0 0 0,1 0 0 0 0,-1-1 1 0 0,0 1-1 0 0,1 0 0 0 0,-1 0 0 0 0,1 0 0 0 0,-1 0 0 0 0,1 0 0 0 0,-1 0 1 0 0,1 0-1 0 0,-2 0 0 0 0,-15-2 2004 0 0,17 2-2006 0 0,-5 0 291 0 0,-1 0 0 0 0,1 0 0 0 0,-1 1 0 0 0,1-1 0 0 0,0 1 0 0 0,-1 1 0 0 0,1-1 1 0 0,0 1-1 0 0,0 0 0 0 0,0 0 0 0 0,0 0 0 0 0,0 1 0 0 0,1 0 0 0 0,-1 0 0 0 0,-6 5 0 0 0,9-6-352 0 0,-1 1-1 0 0,1-1 0 0 0,0 0 1 0 0,-1 0-1 0 0,1 1 0 0 0,0 0 1 0 0,1-1-1 0 0,-1 1 0 0 0,0 0 1 0 0,1 0-1 0 0,-1 0 0 0 0,1 0 1 0 0,0 0-1 0 0,0 0 0 0 0,0 0 1 0 0,1 0-1 0 0,-1 0 0 0 0,1 0 1 0 0,-1 1-1 0 0,1-1 0 0 0,0 0 1 0 0,0 0-1 0 0,1 1 0 0 0,-1-1 0 0 0,1 0 1 0 0,1 5-1 0 0,0-4-36 0 0,-1 0 0 0 0,1-1 0 0 0,0 0 1 0 0,0 1-1 0 0,1-1 0 0 0,-1 0 0 0 0,1 0 0 0 0,0 0 0 0 0,0-1 0 0 0,-1 1 0 0 0,2 0 0 0 0,-1-1 0 0 0,0 0 0 0 0,0 0 1 0 0,1 0-1 0 0,-1 0 0 0 0,1-1 0 0 0,0 1 0 0 0,-1-1 0 0 0,1 0 0 0 0,6 1 0 0 0,-2 0-53 0 0,0-1-1 0 0,1 0 0 0 0,-1-1 1 0 0,0 0-1 0 0,0 0 0 0 0,0-1 1 0 0,1 0-1 0 0,-1 0 0 0 0,10-3 0 0 0,21-12-3615 0 0,-37 15 2933 0 0,5-3-6164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22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36 9671 0 0,'4'-1'390'0'0,"-1"0"0"0"0,1 0 0 0 0,-1 1 0 0 0,1-1 0 0 0,-1 1 0 0 0,1 0 0 0 0,5 0 0 0 0,9-1-487 0 0,-17 1 108 0 0,0 0 0 0 0,0 0 0 0 0,-1 0 0 0 0,1 0 1 0 0,0-1-1 0 0,0 1 0 0 0,-1 0 0 0 0,1 0 0 0 0,0 0 0 0 0,-1-1 0 0 0,1 1 0 0 0,0 0 1 0 0,-1-1-1 0 0,1 1 0 0 0,0 0 0 0 0,-1-1 0 0 0,1 1 0 0 0,-1-1 0 0 0,1 1 0 0 0,-1-1 1 0 0,1 0-1 0 0,0 0 0 0 0,-1 1 126 0 0,0-1 1 0 0,-1 1 0 0 0,1-1-1 0 0,0 1 1 0 0,0-1 0 0 0,-1 1-1 0 0,1-1 1 0 0,0 1 0 0 0,0-1-1 0 0,-1 1 1 0 0,1 0 0 0 0,-1-1-1 0 0,1 1 1 0 0,0-1-1 0 0,-1 1 1 0 0,1 0 0 0 0,-1-1-1 0 0,1 1 1 0 0,-1 0 0 0 0,1 0-1 0 0,-2-1 1 0 0,-3-1 845 0 0,0-1 0 0 0,-1 1 0 0 0,0 0 1 0 0,-6-1-1 0 0,3 2-780 0 0,1 0 0 0 0,-1 1 0 0 0,0 0 0 0 0,0 1 0 0 0,1 0 0 0 0,-17 4 0 0 0,19-4-137 0 0,1 0-1 0 0,-1 1 1 0 0,1 0 0 0 0,-1 1-1 0 0,1-1 1 0 0,0 1 0 0 0,0 0-1 0 0,0 0 1 0 0,0 0 0 0 0,0 1-1 0 0,-4 4 1 0 0,8-7-42 0 0,-1 1 0 0 0,1 0 1 0 0,-1-1-1 0 0,1 1 0 0 0,0 0 0 0 0,0 0 0 0 0,0-1 0 0 0,0 1 0 0 0,0 0 0 0 0,0 0 0 0 0,1 0 1 0 0,-1 0-1 0 0,1 1 0 0 0,-1-1 0 0 0,1 0 0 0 0,0 0 0 0 0,-1 0 0 0 0,1 0 0 0 0,1 4 0 0 0,0-3 7 0 0,-1-1-1 0 0,1 1 1 0 0,1-1-1 0 0,-1 1 1 0 0,0-1-1 0 0,0 0 1 0 0,1 1-1 0 0,-1-1 1 0 0,1 0-1 0 0,0 0 1 0 0,0 0-1 0 0,0 0 1 0 0,3 2-1 0 0,5 3 69 0 0,1-1 0 0 0,-1 0-1 0 0,1 0 1 0 0,0-1 0 0 0,18 5-1 0 0,-16-6-93 0 0,1 0-1 0 0,-1-1 0 0 0,1-1 0 0 0,0 0 0 0 0,0-1 1 0 0,-1-1-1 0 0,1 0 0 0 0,0 0 0 0 0,18-4 0 0 0,-14 0-1979 0 0,30-9-1 0 0,-40 10-5544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36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0 317 9671 0 0,'0'0'748'0'0,"20"-13"3530"0"0,20-15 32 0 0,-27 19-3747 0 0,-1 0 1 0 0,1 0-1 0 0,-2-2 0 0 0,1 1 0 0 0,-1-1 1 0 0,11-16-1 0 0,-13 15-422 0 0,-1-1 0 0 0,-1 1 0 0 0,0-1 0 0 0,8-23 0 0 0,-13 30-97 0 0,0 1 0 0 0,-1-1 0 0 0,0 0 0 0 0,0 0 0 0 0,0 0 0 0 0,0 0 0 0 0,-1 0 1 0 0,0 0-1 0 0,0 0 0 0 0,-1 0 0 0 0,0 0 0 0 0,0 0 0 0 0,0 0 0 0 0,-3-6 0 0 0,4 12-38 0 0,0-1-1 0 0,0 1 0 0 0,0 0 0 0 0,0-1 1 0 0,0 1-1 0 0,0 0 0 0 0,0-1 0 0 0,0 1 1 0 0,0 0-1 0 0,-1-1 0 0 0,1 1 0 0 0,0 0 0 0 0,0-1 1 0 0,0 1-1 0 0,-1 0 0 0 0,1-1 0 0 0,0 1 1 0 0,0 0-1 0 0,0 0 0 0 0,-1 0 0 0 0,1-1 1 0 0,0 1-1 0 0,-1 0 0 0 0,1 0 0 0 0,0 0 0 0 0,-1-1 1 0 0,1 1-1 0 0,0 0 0 0 0,-1 0 0 0 0,1 0 1 0 0,0 0-1 0 0,-1 0 0 0 0,1 0 0 0 0,0 0 1 0 0,-1 0-1 0 0,0 0 0 0 0,-7 12 83 0 0,-1 21 29 0 0,0 30 193 0 0,0 106-1 0 0,6-90-196 0 0,0-30-113 0 0,0-26 0 0 0,2-1 0 0 0,1 0 0 0 0,0 0 0 0 0,5 25 0 0 0,-5-46 0 0 0,0-1 0 0 0,0 0 0 0 0,0 0 0 0 0,0 0 0 0 0,0 1 0 0 0,0-1 0 0 0,0 0 0 0 0,0 0 0 0 0,0 1 0 0 0,1-1 0 0 0,-1 0 0 0 0,0 0 0 0 0,0 0 0 0 0,0 1 0 0 0,0-1 0 0 0,0 0 0 0 0,0 0 0 0 0,-1 1 0 0 0,1-1 0 0 0,0 0 0 0 0,0 0 0 0 0,0 1 0 0 0,0-1 0 0 0,0 0 0 0 0,0 0 0 0 0,0 0 0 0 0,0 1 0 0 0,0-1 0 0 0,-1 0 0 0 0,1 0 0 0 0,0 0 0 0 0,0 1 0 0 0,0-1 0 0 0,0 0 0 0 0,-1 0 0 0 0,1 0 0 0 0,0 0 0 0 0,0 0 0 0 0,0 0 0 0 0,-1 1 0 0 0,1-1 0 0 0,0 0 0 0 0,-1 0 0 0 0,-11-5 0 0 0,-15-17 0 0 0,26 21 0 0 0,-3-3 0 0 0,-1 0 0 0 0,0 0 0 0 0,1 1 0 0 0,-1 0 0 0 0,-1 0 0 0 0,1 0 0 0 0,0 0 0 0 0,-1 1 0 0 0,1-1 0 0 0,-1 2 0 0 0,0-1 0 0 0,0 0 0 0 0,1 1 0 0 0,-13-1 0 0 0,43 11 0 0 0,5-6 178 0 0,0 0 0 0 0,0-2 0 0 0,46-4 0 0 0,-65 0-276 0 0,3 0 371 0 0,-14 3-325 0 0,0 0-1 0 0,0 0 1 0 0,0 0 0 0 0,-1 0-1 0 0,1 0 1 0 0,0 0-1 0 0,0 0 1 0 0,0 0-1 0 0,0 1 1 0 0,0-1 0 0 0,0 0-1 0 0,0 0 1 0 0,-1 0-1 0 0,1 0 1 0 0,0 0-1 0 0,0 0 1 0 0,0 0 0 0 0,0 0-1 0 0,0 0 1 0 0,0 1-1 0 0,0-1 1 0 0,0 0-1 0 0,0 0 1 0 0,0 0 0 0 0,0 0-1 0 0,0 0 1 0 0,0 0-1 0 0,0 1 1 0 0,0-1-1 0 0,0 0 1 0 0,0 0 0 0 0,0 0-1 0 0,0 0 1 0 0,0 0-1 0 0,0 1 1 0 0,0-1-1 0 0,0 0 1 0 0,0 0 0 0 0,0 0-1 0 0,0 0 1 0 0,0 0-1 0 0,0 0 1 0 0,0 1-1 0 0,0-1 1 0 0,0 0-1 0 0,0 0 1 0 0,0 0 0 0 0,0 0-1 0 0,0 0 1 0 0,1 0-1 0 0,-1 0 1 0 0,0 0-1 0 0,0 0 1 0 0,0 1 0 0 0,0-1-1 0 0,0 0 1 0 0,0 0-1 0 0,0 0 1 0 0,1 0-1 0 0,-1 0 1 0 0,0 0 0 0 0,0 0-1 0 0,0 0 1 0 0,0 0-1 0 0,0 0 1 0 0,0 0-1 0 0,1 0 1 0 0,-1 0-1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27:02.08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545 313 831 0 0,'-8'-4'15'0'0,"0"-1"0"0"0,0 2 0 0 0,0-1 0 0 0,0 1 0 0 0,-1 0-1 0 0,1 0 1 0 0,-13-1 0 0 0,-1-1 92 0 0,-2-2 200 0 0,-2 1 0 0 0,1 1 0 0 0,0 1-1 0 0,-1 2 1 0 0,0 0 0 0 0,1 2 0 0 0,-1 1 0 0 0,0 1 0 0 0,1 1 0 0 0,-38 9 0 0 0,50-9 43 0 0,1 1 0 0 0,0 1 1 0 0,0 0-1 0 0,0 0 0 0 0,-19 13 1 0 0,28-16-242 0 0,0 0 0 0 0,0 1 1 0 0,0-1-1 0 0,0 1 0 0 0,1 0 1 0 0,-1 0-1 0 0,1 0 0 0 0,0 0 0 0 0,-1 0 1 0 0,-1 6-1 0 0,3-7-62 0 0,0 0 1 0 0,0 1-1 0 0,1-1 1 0 0,-1 1-1 0 0,1-1 0 0 0,0 1 1 0 0,0-1-1 0 0,0 0 1 0 0,0 1-1 0 0,0-1 0 0 0,0 1 1 0 0,1-1-1 0 0,-1 1 0 0 0,1-1 1 0 0,-1 1-1 0 0,1-1 1 0 0,2 5-1 0 0,0-3 37 0 0,0 1 0 0 0,0 0-1 0 0,1-1 1 0 0,-1 0 0 0 0,1 0 0 0 0,0 0 0 0 0,0 0-1 0 0,1-1 1 0 0,-1 0 0 0 0,1 1 0 0 0,-1-2 0 0 0,1 1 0 0 0,0 0-1 0 0,10 3 1 0 0,4 0 450 0 0,1 0 0 0 0,32 6 0 0 0,-19-7-248 0 0,0-2 0 0 0,1-1 1 0 0,64-4-1 0 0,97-25 314 0 0,-165 21-109 0 0,1-1 1 0 0,37-14-1 0 0,-57 17-485 0 0,0-1 0 0 0,0 0 0 0 0,-1-1 0 0 0,0 0 0 0 0,0 0 0 0 0,0-1-1 0 0,-1-1 1 0 0,0 1 0 0 0,9-11 0 0 0,-15 15-6 0 0,-1 0 0 0 0,0 0 0 0 0,0 0 0 0 0,0 0 0 0 0,0 0 0 0 0,-1 0 0 0 0,1-1 0 0 0,-1 1 0 0 0,0-1 0 0 0,0 1 0 0 0,0-1 0 0 0,0 1 0 0 0,-1-1 0 0 0,1 0 0 0 0,-1 1 0 0 0,0-1 0 0 0,0 0 0 0 0,-1 1 0 0 0,1-1 0 0 0,-1 0 0 0 0,1 1 0 0 0,-1-1 0 0 0,0 1 0 0 0,-1-1 0 0 0,1 1 0 0 0,-1 0 0 0 0,-2-6 0 0 0,-1 2 0 0 0,0 0 0 0 0,0 0 0 0 0,0 0 0 0 0,-1 1 0 0 0,1 0 0 0 0,-2 0 0 0 0,1 0 0 0 0,-1 1 0 0 0,0 0 0 0 0,-14-8 0 0 0,1 4-1 0 0,1 1 1 0 0,-1 1-1 0 0,-1 1 0 0 0,1 0 0 0 0,-31-3 0 0 0,-108-2-58 0 0,147 10 59 0 0,-10 0 0 0 0,0 2 0 0 0,-33 3 0 0 0,51-3 0 0 0,-1-1 0 0 0,0 1 0 0 0,0 1 0 0 0,0-1 0 0 0,0 1 0 0 0,1-1 0 0 0,-1 1 0 0 0,1 1 0 0 0,-1-1 0 0 0,1 1 0 0 0,0-1 0 0 0,0 1 0 0 0,0 1 0 0 0,1-1 0 0 0,-1 0 0 0 0,1 1 0 0 0,-4 4 0 0 0,5-5-1 0 0,0 0-1 0 0,1 0 0 0 0,-1 1 0 0 0,1-1 0 0 0,0 0 1 0 0,0 1-1 0 0,0-1 0 0 0,0 1 0 0 0,0-1 1 0 0,1 1-1 0 0,0 0 0 0 0,0-1 0 0 0,0 1 1 0 0,0 0-1 0 0,0-1 0 0 0,1 1 0 0 0,-1-1 1 0 0,1 1-1 0 0,0-1 0 0 0,0 1 0 0 0,1-1 0 0 0,-1 1 1 0 0,1-1-1 0 0,-1 0 0 0 0,1 0 0 0 0,0 0 1 0 0,0 0-1 0 0,0 0 0 0 0,4 4 0 0 0,1 0 0 0 0,0 0 1 0 0,1-1-1 0 0,-1 1 0 0 0,1-1 0 0 0,0-1 0 0 0,0 1 0 0 0,1-2 0 0 0,0 1 0 0 0,16 5 0 0 0,17 3 444 0 0,1-2 1 0 0,0-2-1 0 0,0-2 0 0 0,1-2 0 0 0,47 0 0 0 0,-37-5 35 0 0,0-4 0 0 0,0-1 0 0 0,92-22-1 0 0,-136 25-422 0 0,0-1-1 0 0,0 0 1 0 0,0 0-1 0 0,0-1 1 0 0,16-9-1 0 0,-24 12-53 0 0,0 0 0 0 0,-1-1 0 0 0,1 1 0 0 0,0 0 0 0 0,-1-1-1 0 0,0 1 1 0 0,1-1 0 0 0,-1 1 0 0 0,0-1 0 0 0,0 0-1 0 0,0 1 1 0 0,0-1 0 0 0,0 0 0 0 0,0 0 0 0 0,0 0 0 0 0,0 0-1 0 0,-1 0 1 0 0,1 0 0 0 0,-1 0 0 0 0,0 0 0 0 0,0 0 0 0 0,1 0-1 0 0,-1 0 1 0 0,0 0 0 0 0,-1 0 0 0 0,1 0 0 0 0,0 0-1 0 0,0 0 1 0 0,-1 0 0 0 0,0 0 0 0 0,1 0 0 0 0,-1 0 0 0 0,0 0-1 0 0,0 1 1 0 0,0-1 0 0 0,-1-2 0 0 0,-2-3 4 0 0,-1 1 0 0 0,0-1-1 0 0,0 1 1 0 0,0 0 0 0 0,0 1 0 0 0,-1-1 0 0 0,0 1 0 0 0,-9-6 0 0 0,-3 0 5 0 0,-36-19 0 0 0,18 14-9 0 0,-1 2 0 0 0,0 1 0 0 0,-1 3 0 0 0,-75-13 0 0 0,66 18 0 0 0,-1 1 0 0 0,1 3 0 0 0,-83 8 0 0 0,119-6-7 0 0,-1 1 0 0 0,1 0-1 0 0,0 1 1 0 0,0 0 0 0 0,0 0 0 0 0,-15 9 0 0 0,23-11 4 0 0,-1 1 0 0 0,1 0 1 0 0,0 0-1 0 0,0 0 0 0 0,0 0 1 0 0,1 0-1 0 0,-1 1 0 0 0,0 0 1 0 0,1-1-1 0 0,0 1 0 0 0,0 0 1 0 0,0 0-1 0 0,0 0 0 0 0,0 0 1 0 0,0 0-1 0 0,1 1 0 0 0,-1-1 1 0 0,1 1-1 0 0,0-1 0 0 0,0 1 1 0 0,0-1-1 0 0,1 1 0 0 0,-1-1 1 0 0,1 5-1 0 0,0-4 1 0 0,0 1 1 0 0,1-1-1 0 0,-1 1 1 0 0,1-1 0 0 0,0 1-1 0 0,1-1 1 0 0,-1 1-1 0 0,1-1 1 0 0,0 0-1 0 0,0 0 1 0 0,0 0-1 0 0,0 0 1 0 0,5 6-1 0 0,-2-4-1 0 0,1 0 0 0 0,-1-1 0 0 0,1 0 0 0 0,0 0 0 0 0,1 0 0 0 0,-1-1 0 0 0,10 6 0 0 0,8 1-5 0 0,1-1 1 0 0,1-1 0 0 0,40 9-1 0 0,-65-18 8 0 0,40 9 0 0 0,0-1 0 0 0,1-3 0 0 0,0-1 0 0 0,0-2 0 0 0,0-2 0 0 0,-1-2 0 0 0,1-2 0 0 0,0-1 0 0 0,49-14 0 0 0,-86 18 0 0 0,0-1 0 0 0,0 1 0 0 0,0-1 0 0 0,-1 0 0 0 0,1 0 0 0 0,6-4 0 0 0,-10 5 0 0 0,-1 1 0 0 0,1-1 0 0 0,0 0 0 0 0,0 1 0 0 0,-1-1 0 0 0,1 0 0 0 0,-1 1 0 0 0,1-1 0 0 0,0 0 0 0 0,-1 0 0 0 0,0 1 0 0 0,1-1 0 0 0,-1 0 0 0 0,1 0 0 0 0,-1 0 0 0 0,0 0 0 0 0,0 0 0 0 0,1 0 0 0 0,-1 1 0 0 0,0-1 0 0 0,0 0 0 0 0,0 0 0 0 0,0 0 0 0 0,0 0 0 0 0,0 0 0 0 0,0 0 0 0 0,0 0 0 0 0,-1 0 0 0 0,1 0 0 0 0,0 0 0 0 0,-1 1 0 0 0,1-1 0 0 0,0 0 0 0 0,-1 0 0 0 0,1 0 0 0 0,-1 1 0 0 0,1-1 0 0 0,-1 0 0 0 0,1 0 0 0 0,-1 1 0 0 0,0-1 0 0 0,0 0 0 0 0,-10-10 3 0 0,1 1 0 0 0,-1 0-1 0 0,-1 1 1 0 0,0 0 0 0 0,0 1-1 0 0,-22-10 1 0 0,-2 0 14 0 0,-46-14 1 0 0,29 15-14 0 0,-1 1 0 0 0,-1 3 1 0 0,-71-7-1 0 0,91 16-14 0 0,0 2-1 0 0,-1 2 1 0 0,1 1-1 0 0,-1 2 1 0 0,1 1-1 0 0,-46 12 1 0 0,70-13 8 0 0,1 0 1 0 0,-1 1-1 0 0,1 0 1 0 0,0 1-1 0 0,0 0 0 0 0,1 1 1 0 0,-1 0-1 0 0,-11 10 1 0 0,19-14 1 0 0,-1 0-1 0 0,1 1 1 0 0,-1-1 0 0 0,1 1-1 0 0,0-1 1 0 0,0 1 0 0 0,0 0-1 0 0,0-1 1 0 0,1 1 0 0 0,-1 0-1 0 0,1 0 1 0 0,0 0 0 0 0,0 1-1 0 0,0-1 1 0 0,0 0 0 0 0,0 0-1 0 0,0 1 1 0 0,1-1 0 0 0,0 0-1 0 0,0 1 1 0 0,0-1 0 0 0,0 0-1 0 0,0 1 1 0 0,1-1 0 0 0,-1 0-1 0 0,1 0 1 0 0,0 1 0 0 0,0-1 0 0 0,0 0-1 0 0,1 0 1 0 0,2 6 0 0 0,0-3-4 0 0,1 1 0 0 0,0-1 0 0 0,0 0 0 0 0,1-1 0 0 0,-1 1 0 0 0,1-1 0 0 0,0 0 0 0 0,1 0 1 0 0,-1-1-1 0 0,1 0 0 0 0,0 0 0 0 0,0 0 0 0 0,0-1 0 0 0,13 4 0 0 0,10 2 7 0 0,0-2-1 0 0,43 5 1 0 0,-60-10-6 0 0,49 6 3 0 0,111-1 0 0 0,-139-8 0 0 0,0-1 0 0 0,-1-2 0 0 0,1-2 0 0 0,62-18 0 0 0,-86 20 5 0 0,0 1-1 0 0,0-1 1 0 0,-1-1-1 0 0,1 0 1 0 0,-1 0 0 0 0,11-9-1 0 0,-18 13-3 0 0,-1-1 0 0 0,1 1 0 0 0,0-1 0 0 0,0 0 0 0 0,-1 0 0 0 0,1 0 0 0 0,-1 0 0 0 0,1 0 0 0 0,-1 0 0 0 0,0 0 0 0 0,0 0 0 0 0,0 0 0 0 0,0-1 0 0 0,0 1 0 0 0,-1 0 0 0 0,1-1 0 0 0,-1 1 0 0 0,1-1 0 0 0,-1 1 0 0 0,0 0 0 0 0,0-1 0 0 0,0 1 0 0 0,0-1 0 0 0,-1 1-1 0 0,1-1 1 0 0,0 1 0 0 0,-1 0 0 0 0,0-1 0 0 0,0 1 0 0 0,1 0 0 0 0,-1 0 0 0 0,-2-3 0 0 0,-5-8-1 0 0,0 1 0 0 0,0 0 0 0 0,-2 1 0 0 0,1 0 0 0 0,-1 0 0 0 0,-1 1 0 0 0,0 0 0 0 0,0 1 0 0 0,-1 0 0 0 0,-17-9 0 0 0,1 2 0 0 0,-1 2 0 0 0,0 1 0 0 0,-51-16 0 0 0,48 19 0 0 0,-1 2 0 0 0,-67-8 0 0 0,86 15 0 0 0,1 0 0 0 0,0 1 0 0 0,0 0 0 0 0,0 2 0 0 0,-1-1 0 0 0,1 1 0 0 0,0 1 0 0 0,1 1 0 0 0,-1 0 0 0 0,-20 9 0 0 0,30-12-3 0 0,0 1 1 0 0,0 0-1 0 0,0 0 0 0 0,0 0 0 0 0,0 0 0 0 0,1 0 1 0 0,-1 0-1 0 0,1 1 0 0 0,-1-1 0 0 0,1 1 0 0 0,0 0 0 0 0,0-1 1 0 0,0 1-1 0 0,1 0 0 0 0,-1 0 0 0 0,1 0 0 0 0,-2 6 1 0 0,2-6-2 0 0,1 0 1 0 0,-1 0-1 0 0,1 1 1 0 0,0-1-1 0 0,0 0 0 0 0,0 1 1 0 0,1-1-1 0 0,-1 0 1 0 0,1 0-1 0 0,0 0 1 0 0,0 1-1 0 0,0-1 1 0 0,0 0-1 0 0,1 0 1 0 0,-1 0-1 0 0,1 0 1 0 0,-1-1-1 0 0,4 4 1 0 0,14 18 0 0 0,1-1-1 0 0,44 39 1 0 0,-45-44 2 0 0,-13-13 1 0 0,1 0 0 0 0,0 0 0 0 0,0 0 0 0 0,0-1 0 0 0,1 0 0 0 0,-1-1 0 0 0,1 1 0 0 0,0-1 0 0 0,0-1 0 0 0,0 0 0 0 0,9 2 0 0 0,9-1 0 0 0,-1 0 0 0 0,34-2 0 0 0,-35-6-5 0 0,-14-2 14 0 0,-10 7-7 0 0,0 0-1 0 0,0 0 1 0 0,0-1-1 0 0,1 1 1 0 0,-1 0-1 0 0,0 0 1 0 0,0-1-1 0 0,0 1 1 0 0,0 0-1 0 0,0 0 1 0 0,0 0 0 0 0,0-1-1 0 0,0 1 1 0 0,0 0-1 0 0,0 0 1 0 0,0-1-1 0 0,0 1 1 0 0,0 0-1 0 0,0 0 1 0 0,0-1-1 0 0,0 1 1 0 0,-1 0 0 0 0,1 0-1 0 0,0 0 1 0 0,0-1-1 0 0,0 1 1 0 0,0 0-1 0 0,0 0 1 0 0,0 0-1 0 0,-1-1 1 0 0,1 1-1 0 0,0 0 1 0 0,0 0-1 0 0,0 0 1 0 0,-1 0 0 0 0,1 0-1 0 0,0-1 1 0 0,-1 1-1 0 0,-1-1-4 0 0,-1 1 0 0 0,0-1 1 0 0,0 1-1 0 0,0-1 0 0 0,0 1 0 0 0,0 0 0 0 0,0 0 0 0 0,0 0 0 0 0,0 1 0 0 0,0-1 0 0 0,0 1 0 0 0,0 0 0 0 0,-5 1 1 0 0,-1 0-32 0 0,-22 5-390 0 0,18-3-1665 0 0,-1-1 0 0 0,1-1 1 0 0,-23 1-1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1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62 919 0 0,'0'-1'137'0'0,"-1"1"-1"0"0,1-1 0 0 0,0 1 1 0 0,-1 0-1 0 0,1-1 1 0 0,0 1-1 0 0,-1 0 0 0 0,1-1 1 0 0,-1 1-1 0 0,1 0 0 0 0,0 0 1 0 0,-1-1-1 0 0,1 1 0 0 0,-1 0 1 0 0,1 0-1 0 0,-1 0 0 0 0,1 0 1 0 0,-1-1-1 0 0,1 1 0 0 0,-1 0 1 0 0,1 0-1 0 0,-1 0 0 0 0,1 0 1 0 0,-1 0-1 0 0,1 0 0 0 0,-1 0 1 0 0,1 1-1 0 0,-1-1 0 0 0,1 0 1 0 0,-1 0-1 0 0,1 0 0 0 0,-1 0 1 0 0,0 1-1 0 0,0 0 93 0 0,0 0 0 0 0,0 0 0 0 0,1 0 0 0 0,-1 0-1 0 0,0 0 1 0 0,0 1 0 0 0,1-1 0 0 0,-1 0 0 0 0,0 0 0 0 0,1 1 0 0 0,-1-1 0 0 0,1 2 0 0 0,-1 0 215 0 0,0 1 0 0 0,0-1-1 0 0,0 1 1 0 0,1 0 0 0 0,0-1 0 0 0,0 1 0 0 0,0-1 0 0 0,0 1 0 0 0,0 0 0 0 0,2 3 0 0 0,-2-5-380 0 0,1-1 0 0 0,-1 0 1 0 0,1 1-1 0 0,0-1 0 0 0,0 1 0 0 0,0-1 0 0 0,0 0 1 0 0,0 0-1 0 0,0 0 0 0 0,0 0 0 0 0,0 0 0 0 0,1 0 1 0 0,-1 0-1 0 0,0 0 0 0 0,1 0 0 0 0,-1 0 1 0 0,0-1-1 0 0,1 1 0 0 0,-1 0 0 0 0,1-1 0 0 0,-1 1 1 0 0,1-1-1 0 0,-1 0 0 0 0,1 1 0 0 0,0-1 0 0 0,-1 0 1 0 0,1 0-1 0 0,-1 0 0 0 0,1 0 0 0 0,-1-1 1 0 0,1 1-1 0 0,0 0 0 0 0,-1 0 0 0 0,1-1 0 0 0,1 0 1 0 0,-1 0 13 0 0,0 0 1 0 0,0 0-1 0 0,0 0 1 0 0,0 0-1 0 0,0 0 1 0 0,0 0-1 0 0,-1-1 1 0 0,1 1-1 0 0,0-1 1 0 0,-1 1-1 0 0,1-1 1 0 0,-1 1-1 0 0,0-1 1 0 0,1 0-1 0 0,-1 0 1 0 0,0 0 0 0 0,0 0-1 0 0,0 0 1 0 0,0 0-1 0 0,-1 0 1 0 0,1 0-1 0 0,-1 0 1 0 0,1 0-1 0 0,-1 0 1 0 0,1-4-1 0 0,-1 4-77 0 0,-1-1-1 0 0,1 1 1 0 0,-1-1-1 0 0,1 1 1 0 0,-1-1-1 0 0,0 1 0 0 0,0 0 1 0 0,0 0-1 0 0,0-1 1 0 0,-1 1-1 0 0,1 0 1 0 0,0 0-1 0 0,-1 0 1 0 0,1 0-1 0 0,-1 0 0 0 0,0 0 1 0 0,0 1-1 0 0,0-1 1 0 0,0 1-1 0 0,0-1 1 0 0,0 1-1 0 0,0 0 1 0 0,0 0-1 0 0,-1-1 1 0 0,1 2-1 0 0,0-1 0 0 0,-4-1 1 0 0,3 1 2 0 0,-1 0 1 0 0,1 0-1 0 0,0 0 1 0 0,-1 1-1 0 0,1-1 0 0 0,-1 1 1 0 0,0 0-1 0 0,1 0 1 0 0,-1 0-1 0 0,1 1 0 0 0,-1-1 1 0 0,1 1-1 0 0,-1-1 1 0 0,1 1-1 0 0,0 1 0 0 0,-1-1 1 0 0,1 0-1 0 0,-6 4 1 0 0,8-4 89 0 0,-1 0 0 0 0,1 0 0 0 0,-1 0 0 0 0,1 0 0 0 0,0 1 0 0 0,-1-1 0 0 0,1 0 0 0 0,0 1 0 0 0,0-1 0 0 0,0 1 1 0 0,0-1-1 0 0,0 1 0 0 0,0 0 0 0 0,0-1 0 0 0,1 1 0 0 0,-1 0 0 0 0,1 0 0 0 0,-1-1 0 0 0,1 1 0 0 0,-1 2 0 0 0,2-3-15 0 0,-1 1-1 0 0,1-1 0 0 0,-1 1 0 0 0,1-1 0 0 0,-1 1 1 0 0,1-1-1 0 0,0 1 0 0 0,0-1 0 0 0,-1 0 1 0 0,1 1-1 0 0,0-1 0 0 0,0 0 0 0 0,1 0 0 0 0,-1 0 1 0 0,0 0-1 0 0,0 0 0 0 0,0 0 0 0 0,1 0 0 0 0,-1 0 1 0 0,0 0-1 0 0,1 0 0 0 0,-1-1 0 0 0,4 2 1 0 0,-2-1-42 0 0,0 0 0 0 0,0 0 0 0 0,0 0 0 0 0,0-1 1 0 0,0 1-1 0 0,1-1 0 0 0,-1 1 0 0 0,0-1 1 0 0,0 0-1 0 0,1 0 0 0 0,-1-1 0 0 0,0 1 1 0 0,0-1-1 0 0,1 0 0 0 0,-1 1 0 0 0,0-1 1 0 0,0-1-1 0 0,3 0 0 0 0,-4 1-35 0 0,-1 0 0 0 0,1 0 0 0 0,-1 0 0 0 0,1 0 0 0 0,-1 0 0 0 0,0 0 0 0 0,0-1 0 0 0,1 1 0 0 0,-1 0 0 0 0,0-1 0 0 0,0 1 0 0 0,0-1 0 0 0,0 1 0 0 0,-1-1 0 0 0,1 1 0 0 0,0-1 0 0 0,-1 1 0 0 0,1-1 0 0 0,-1 0 0 0 0,1 0 0 0 0,-1 1 0 0 0,0-1 0 0 0,0 0 0 0 0,0 1-1 0 0,0-1 1 0 0,0 0 0 0 0,0 0 0 0 0,0 1 0 0 0,0-1 0 0 0,-1 0 0 0 0,1 0 0 0 0,-1 1 0 0 0,1-1 0 0 0,-2-2 0 0 0,0 1 5 0 0,0-1 0 0 0,1 1-1 0 0,-2 0 1 0 0,1 0 0 0 0,0 0 0 0 0,-1 0-1 0 0,1 0 1 0 0,-1 0 0 0 0,0 1 0 0 0,0-1-1 0 0,0 1 1 0 0,0 0 0 0 0,-1 0 0 0 0,1 0-1 0 0,0 0 1 0 0,-1 1 0 0 0,1-1 0 0 0,-1 1-1 0 0,0 0 1 0 0,0 0 0 0 0,1 0 0 0 0,-9 0-1 0 0,8 0 13 0 0,0 1 0 0 0,1 0 0 0 0,-1 0 0 0 0,0 0-1 0 0,0 1 1 0 0,0-1 0 0 0,0 1 0 0 0,0 0 0 0 0,0 0-1 0 0,1 0 1 0 0,-1 1 0 0 0,0-1 0 0 0,1 1-1 0 0,-1 0 1 0 0,1 0 0 0 0,0 0 0 0 0,-1 0 0 0 0,1 1-1 0 0,0-1 1 0 0,0 1 0 0 0,1 0 0 0 0,-5 5-1 0 0,6-7-6 0 0,1 0 0 0 0,0-1 0 0 0,-1 1 0 0 0,1 0 0 0 0,-1 0 0 0 0,1 0 0 0 0,0-1-1 0 0,-1 1 1 0 0,1 0 0 0 0,0 0 0 0 0,0 0 0 0 0,0 0 0 0 0,0 0 0 0 0,0 0 0 0 0,0-1-1 0 0,0 1 1 0 0,0 0 0 0 0,0 0 0 0 0,0 0 0 0 0,0 0 0 0 0,1 0 0 0 0,-1 0 0 0 0,0-1-1 0 0,1 1 1 0 0,-1 0 0 0 0,0 0 0 0 0,1 0 0 0 0,-1-1 0 0 0,1 1 0 0 0,0 0-1 0 0,-1-1 1 0 0,1 1 0 0 0,-1 0 0 0 0,1-1 0 0 0,0 1 0 0 0,-1-1 0 0 0,1 1 0 0 0,0-1-1 0 0,0 1 1 0 0,0-1 0 0 0,-1 0 0 0 0,1 1 0 0 0,1-1 0 0 0,5 4-884 0 0,1-2 0 0 0,-1 1 1 0 0,16 3-1 0 0,-16-5-2552 0 0,4 2-3663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2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210 188 1839 0 0,'0'-1'115'0'0,"0"1"0"0"0,0-1-1 0 0,0 0 1 0 0,0 1 0 0 0,0-1-1 0 0,0 0 1 0 0,-1 1 0 0 0,1-1-1 0 0,0 0 1 0 0,0 1 0 0 0,0-1-1 0 0,-1 1 1 0 0,1-1 0 0 0,0 0-1 0 0,-1 1 1 0 0,1-1 0 0 0,-1 1-1 0 0,1-1 1 0 0,0 1 0 0 0,-1-1-1 0 0,1 1 1 0 0,-1 0 0 0 0,1-1-1 0 0,-1 1 1 0 0,1-1 0 0 0,-1 1-1 0 0,0 0 1 0 0,0-1 0 0 0,-1 1 139 0 0,0-1 0 0 0,0 1 0 0 0,0 0 0 0 0,0 0 0 0 0,0-1 0 0 0,0 1 0 0 0,0 1 0 0 0,0-1 0 0 0,-3 1 0 0 0,-2 0 557 0 0,0 1 0 0 0,0 0 0 0 0,1 0 0 0 0,-1 1 0 0 0,-6 3 0 0 0,8-3-199 0 0,0 1 0 0 0,-1-1-1 0 0,1 1 1 0 0,1 0-1 0 0,-1 0 1 0 0,1 1 0 0 0,0-1-1 0 0,0 1 1 0 0,-5 8 0 0 0,8-12-524 0 0,0 1 0 0 0,0-1 0 0 0,0 1 0 0 0,1-1 0 0 0,-1 1 0 0 0,1 0 1 0 0,-1-1-1 0 0,1 1 0 0 0,-1 0 0 0 0,1-1 0 0 0,0 1 0 0 0,0 0 0 0 0,0 0 0 0 0,0-1 1 0 0,0 1-1 0 0,0 0 0 0 0,1-1 0 0 0,-1 1 0 0 0,1 0 0 0 0,-1-1 0 0 0,1 1 0 0 0,-1 0 1 0 0,1-1-1 0 0,0 1 0 0 0,0-1 0 0 0,0 1 0 0 0,0-1 0 0 0,0 1 0 0 0,0-1 0 0 0,0 0 1 0 0,0 0-1 0 0,0 1 0 0 0,1-1 0 0 0,-1 0 0 0 0,1 0 0 0 0,-1 0 0 0 0,0-1 0 0 0,3 2 0 0 0,4 2-51 0 0,0 0-1 0 0,1 0 1 0 0,-1-1-1 0 0,1-1 0 0 0,-1 1 1 0 0,1-1-1 0 0,0-1 1 0 0,0 0-1 0 0,0 0 0 0 0,0 0 1 0 0,0-1-1 0 0,0-1 0 0 0,15-2 1 0 0,-10 1 9 0 0,0-1 0 0 0,-1 0 0 0 0,1-1 0 0 0,-1-1-1 0 0,0 0 1 0 0,0-1 0 0 0,-1 0 0 0 0,14-10 0 0 0,-21 13-46 0 0,0-1 0 0 0,0 0 0 0 0,-1 0 0 0 0,1 0 0 0 0,-1-1 0 0 0,0 0 0 0 0,0 1 0 0 0,-1-2 0 0 0,1 1 0 0 0,-1 0 0 0 0,0-1 0 0 0,-1 1 0 0 0,1-1 0 0 0,-1 0 0 0 0,0 1 0 0 0,-1-1 0 0 0,1 0 0 0 0,-1-1 0 0 0,-1 1 0 0 0,1 0 0 0 0,-1 0 0 0 0,0 0 0 0 0,0 0 0 0 0,-1 0 0 0 0,1-1 0 0 0,-1 1 0 0 0,-1 0 0 0 0,1 0 0 0 0,-1 0 0 0 0,0 1 0 0 0,-1-1 0 0 0,1 0 0 0 0,-1 1 0 0 0,0 0 0 0 0,0-1 0 0 0,-1 1 0 0 0,-7-8 0 0 0,6 8 0 0 0,0 0 0 0 0,-1 0 0 0 0,0 1 0 0 0,0-1 0 0 0,0 1 0 0 0,-1 1 0 0 0,1-1 0 0 0,-1 1 0 0 0,0 0 0 0 0,0 0 0 0 0,0 1 0 0 0,0 0 0 0 0,0 1 0 0 0,-1-1 0 0 0,1 1 0 0 0,0 1 0 0 0,-1-1 0 0 0,1 1 0 0 0,-1 1 0 0 0,1-1 0 0 0,-8 3 0 0 0,-2-1 0 0 0,1 2 0 0 0,1 0 0 0 0,-1 1 0 0 0,0 1 0 0 0,1 0 0 0 0,0 1 0 0 0,1 0 0 0 0,-23 16 0 0 0,31-19-5 0 0,1 0-1 0 0,-1 1 1 0 0,1-1 0 0 0,0 1-1 0 0,1 0 1 0 0,-1 0 0 0 0,1 0-1 0 0,0 1 1 0 0,0 0 0 0 0,0 0-1 0 0,1 0 1 0 0,0 0 0 0 0,0 0-1 0 0,1 0 1 0 0,0 1 0 0 0,0 0-1 0 0,0-1 1 0 0,1 1 0 0 0,0 0-1 0 0,0 0 1 0 0,1-1 0 0 0,0 1-1 0 0,0 0 1 0 0,0 0 0 0 0,1 0-1 0 0,0-1 1 0 0,1 1 0 0 0,-1 0-1 0 0,1-1 1 0 0,0 1 0 0 0,1-1-1 0 0,0 1 1 0 0,0-1 0 0 0,0 0-1 0 0,1-1 1 0 0,0 1 0 0 0,0 0-1 0 0,9 9 1 0 0,5 3-1605 0 0,2 1-5996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9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4 997 2759 0 0,'1'-21'4792'0'0,"3"-58"1916"0"0,-8-41-2386 0 0,0 3-1961 0 0,12-189-395 0 0,-2 167-1699 0 0,-1 62-84 0 0,1-21 103 0 0,-6 95-257 0 0,-1 0-12 0 0,1 0 0 0 0,0 0 0 0 0,0 0-1 0 0,1 0 1 0 0,-1 0 0 0 0,0 1 0 0 0,1-1 0 0 0,0 0-1 0 0,0 0 1 0 0,1-4 0 0 0,-1 7-15 0 0,-1 0 0 0 0,0 0 0 0 0,1 0 1 0 0,-1 0-1 0 0,0 0 0 0 0,0 0 0 0 0,1 0 0 0 0,-1 1 1 0 0,0-1-1 0 0,0 0 0 0 0,1 0 0 0 0,-1 0 0 0 0,0 0 1 0 0,0 0-1 0 0,1 1 0 0 0,-1-1 0 0 0,0 0 0 0 0,0 0 0 0 0,0 0 1 0 0,1 1-1 0 0,-1-1 0 0 0,0 0 0 0 0,0 0 0 0 0,0 1 1 0 0,0-1-1 0 0,0 0 0 0 0,1 1 0 0 0,-1-1 0 0 0,0 0 1 0 0,0 0-1 0 0,0 1 0 0 0,0-1 0 0 0,0 0 0 0 0,0 0 1 0 0,0 1-1 0 0,0-1 0 0 0,0 1 0 0 0,3 11-921 0 0,-3-11 726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9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51 263 1663 0 0,'-3'0'32'0'0,"0"1"-1"0"0,0 0 1 0 0,0-1-1 0 0,1 1 1 0 0,-1 0-1 0 0,-4 2 1 0 0,6-2 410 0 0,-1 0 1 0 0,0 0 0 0 0,0 0 0 0 0,0-1 0 0 0,0 1 0 0 0,0-1 0 0 0,0 1 0 0 0,0-1 0 0 0,0 0 0 0 0,-3 1-1 0 0,4-2-175 0 0,1 1-1 0 0,0-1 0 0 0,0 1 1 0 0,0-1-1 0 0,-1 1 1 0 0,1-1-1 0 0,0 1 0 0 0,0-1 1 0 0,0 1-1 0 0,0-1 0 0 0,0 1 1 0 0,0-1-1 0 0,0 1 1 0 0,0-1-1 0 0,0 1 0 0 0,0-1 1 0 0,0 1-1 0 0,0-1 0 0 0,0 1 1 0 0,0-1-1 0 0,0 1 0 0 0,1-1 1 0 0,-1 1-1 0 0,0-1 1 0 0,0 1-1 0 0,1-1 0 0 0,-1 1 1 0 0,0 0-1 0 0,0-1 0 0 0,1 1 1 0 0,0-1-1 0 0,11-20 1783 0 0,-11 19-1546 0 0,63-124 3381 0 0,-16 26-2928 0 0,-47 99-950 0 0,-1 1 0 0 0,0-1 0 0 0,0 1-1 0 0,0-1 1 0 0,0 1 0 0 0,1-1 0 0 0,-1 1 0 0 0,0-1-1 0 0,1 1 1 0 0,-1-1 0 0 0,0 1 0 0 0,1-1 0 0 0,-1 1 0 0 0,0-1-1 0 0,1 1 1 0 0,-1-1 0 0 0,1 1 0 0 0,-1 0 0 0 0,1-1-1 0 0,-1 1 1 0 0,1 0 0 0 0,-1 0 0 0 0,1-1 0 0 0,-1 1-1 0 0,1 0 1 0 0,-1 0 0 0 0,2 0 0 0 0,4 13 99 0 0,-3-3-72 0 0,3 2-11 0 0,0 0-1 0 0,0-1 1 0 0,1 0-1 0 0,1 0 1 0 0,0 0-1 0 0,12 12 1 0 0,-10-12-3 0 0,-1 0 1 0 0,0 0-1 0 0,-1 1 0 0 0,0 0 1 0 0,5 13-1 0 0,-12-24-19 0 0,-1-1 0 0 0,1 1 0 0 0,-1 0 0 0 0,0 0 0 0 0,1 0 0 0 0,-1 0 0 0 0,0-1 0 0 0,0 1 0 0 0,1 0 0 0 0,-1 0 0 0 0,0 0 0 0 0,0 0 0 0 0,0 0 0 0 0,0 0 0 0 0,-1 0 0 0 0,1-1 0 0 0,0 1 0 0 0,0 0 0 0 0,0 0 0 0 0,-1 0 0 0 0,1 0 0 0 0,0 0 0 0 0,-1-1 0 0 0,0 2 0 0 0,0-1 0 0 0,1 0 0 0 0,-1-1 0 0 0,0 1 0 0 0,-1 0 0 0 0,1-1 0 0 0,0 1 0 0 0,0-1 0 0 0,0 1 0 0 0,0-1 0 0 0,0 1 0 0 0,-1-1 0 0 0,1 0 0 0 0,0 0 0 0 0,0 1 0 0 0,-2-1 0 0 0,-6 0 0 0 0,0 0 0 0 0,1-1 0 0 0,-17-3 0 0 0,21 4 0 0 0,-31-7 0 0 0,-41-6 0 0 0,66 12 0 0 0,1 0 0 0 0,-1 1 0 0 0,1 0 0 0 0,0 1 0 0 0,-18 3 0 0 0,84-3 0 0 0,-23-2-1510 0 0,0 3-3417 0 0,-23-1-2300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3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80 2303 0 0,'-1'1'6779'0'0,"6"7"-4004"0"0,-5-7-2700 0 0,1-1 0 0 0,-1 1 0 0 0,1 0 0 0 0,-1-1 0 0 0,1 1 0 0 0,0-1 0 0 0,-1 1 0 0 0,1-1 0 0 0,0 1 0 0 0,0-1 0 0 0,-1 1 0 0 0,1-1 0 0 0,0 0 0 0 0,0 1 0 0 0,0-1 0 0 0,-1 0 0 0 0,1 0 0 0 0,0 0 0 0 0,0 0 0 0 0,0 1 0 0 0,0-1 0 0 0,-1 0 0 0 0,1 0-1 0 0,0-1 1 0 0,0 1 0 0 0,0 0 0 0 0,0 0 0 0 0,0-1 0 0 0,0 1-11 0 0,0 0-1 0 0,0 0 0 0 0,-1 0 0 0 0,1-1 1 0 0,0 1-1 0 0,0 0 0 0 0,-1-1 0 0 0,1 1 1 0 0,0-1-1 0 0,-1 1 0 0 0,1-1 0 0 0,0 1 1 0 0,-1-1-1 0 0,1 1 0 0 0,-1-1 0 0 0,1 1 1 0 0,-1-1-1 0 0,1 0 0 0 0,-1 1 0 0 0,1-1 1 0 0,-1 0-1 0 0,0 0 0 0 0,1 1 0 0 0,-1-1 1 0 0,0-1-1 0 0,0 0-46 0 0,0 1 1 0 0,0 0-1 0 0,-1 0 0 0 0,1 0 1 0 0,0 0-1 0 0,-1 1 1 0 0,1-1-1 0 0,-1 0 0 0 0,1 0 1 0 0,-1 0-1 0 0,0 0 1 0 0,1 0-1 0 0,-1 1 0 0 0,0-1 1 0 0,0 0-1 0 0,-1-1 1 0 0,-2-1 14 0 0,0 1 0 0 0,0-1 1 0 0,-1 0-1 0 0,1 1 1 0 0,-1 0-1 0 0,1 0 1 0 0,-8-1-1 0 0,8 2 117 0 0,0 1-1 0 0,0 0 1 0 0,0-1 0 0 0,0 2-1 0 0,0-1 1 0 0,1 0-1 0 0,-1 1 1 0 0,0 0 0 0 0,0 0-1 0 0,0 0 1 0 0,-4 2-1 0 0,7-2-99 0 0,0-1-1 0 0,0 1 0 0 0,0-1 0 0 0,0 1 0 0 0,0 0 1 0 0,0-1-1 0 0,0 1 0 0 0,0 0 0 0 0,0 0 1 0 0,0-1-1 0 0,0 1 0 0 0,1 0 0 0 0,-1 0 0 0 0,0 0 1 0 0,1 0-1 0 0,-1 0 0 0 0,0 0 0 0 0,1 0 1 0 0,-1 1-1 0 0,1-1 0 0 0,0 0 0 0 0,-1 0 0 0 0,1 0 1 0 0,0 0-1 0 0,0 1 0 0 0,0-1 0 0 0,0 0 1 0 0,0 0-1 0 0,0 0 0 0 0,0 1 0 0 0,0-1 0 0 0,0 0 1 0 0,1 0-1 0 0,-1 0 0 0 0,0 0 0 0 0,1 1 1 0 0,-1-1-1 0 0,1 0 0 0 0,0 1 0 0 0,2 4 222 0 0,0-1 0 0 0,0 0-1 0 0,1-1 1 0 0,6 9 0 0 0,-9-12-249 0 0,0 0 0 0 0,-1 0 0 0 0,1 0 0 0 0,0-1 0 0 0,0 1 0 0 0,0 0 0 0 0,0 0 0 0 0,-1-1 0 0 0,1 1 0 0 0,0 0 0 0 0,0-1 1 0 0,0 1-1 0 0,0-1 0 0 0,1 0 0 0 0,-1 1 0 0 0,0-1 0 0 0,0 0 0 0 0,0 1 0 0 0,0-1 0 0 0,0 0 0 0 0,0 0 0 0 0,0 0 0 0 0,1 0 0 0 0,-1 0 1 0 0,0 0-1 0 0,0-1 0 0 0,0 1 0 0 0,0 0 0 0 0,0 0 0 0 0,0-1 0 0 0,0 1 0 0 0,2-2 0 0 0,-2 1-20 0 0,0 0-1 0 0,0 0 0 0 0,0 0 1 0 0,-1 0-1 0 0,1-1 1 0 0,0 1-1 0 0,-1 0 1 0 0,1 0-1 0 0,-1-1 1 0 0,0 1-1 0 0,1 0 0 0 0,-1-1 1 0 0,0 1-1 0 0,0-1 1 0 0,0 1-1 0 0,0 0 1 0 0,0-1-1 0 0,0 1 0 0 0,0-1 1 0 0,0 1-1 0 0,0 0 1 0 0,-1-1-1 0 0,1 1 1 0 0,0 0-1 0 0,-1-1 0 0 0,0 1 1 0 0,1 0-1 0 0,-1 0 1 0 0,-1-3-1 0 0,0 0 0 0 0,0 1 0 0 0,0-1 0 0 0,-1 0 0 0 0,1 1 0 0 0,-1-1 0 0 0,0 1-1 0 0,0 0 1 0 0,-5-4 0 0 0,6 5 0 0 0,1 1 0 0 0,-1 1-1 0 0,0-1 1 0 0,0 0 0 0 0,0 0 0 0 0,0 1-1 0 0,1-1 1 0 0,-1 1 0 0 0,0 0 0 0 0,0-1-1 0 0,0 1 1 0 0,0 0 0 0 0,0 0 0 0 0,0 0-1 0 0,0 0 1 0 0,0 1 0 0 0,0-1 0 0 0,0 0-1 0 0,0 1 1 0 0,-2 0 0 0 0,3 0 17 0 0,0-1 0 0 0,0 1 0 0 0,0-1-1 0 0,0 1 1 0 0,0 0 0 0 0,0 0 0 0 0,0-1 0 0 0,0 1 0 0 0,0 0 0 0 0,0 0 0 0 0,0 0 0 0 0,0 0 0 0 0,1 0 0 0 0,-1 0 0 0 0,0 0-1 0 0,1 0 1 0 0,-1 0 0 0 0,1 1 0 0 0,-1-1 0 0 0,1 0 0 0 0,-1 0 0 0 0,1 0 0 0 0,0 1 0 0 0,0-1 0 0 0,0 0 0 0 0,0 0 0 0 0,0 1-1 0 0,0-1 1 0 0,0 0 0 0 0,0 0 0 0 0,1 3 0 0 0,-1-3-4 0 0,0 1 1 0 0,1 0-1 0 0,-1-1 0 0 0,1 1 0 0 0,-1-1 1 0 0,1 1-1 0 0,0-1 0 0 0,0 1 0 0 0,0-1 0 0 0,0 1 1 0 0,0-1-1 0 0,0 0 0 0 0,0 1 0 0 0,0-1 1 0 0,0 0-1 0 0,1 0 0 0 0,-1 0 0 0 0,0 0 0 0 0,1 0 1 0 0,-1 0-1 0 0,1 0 0 0 0,-1 0 0 0 0,3 0 1 0 0,-1 0-8 0 0,-1-1 0 0 0,1 1 0 0 0,0-1 0 0 0,-1 0 0 0 0,1 0 0 0 0,0 0 0 0 0,-1 0 0 0 0,1 0 0 0 0,0 0 1 0 0,-1-1-1 0 0,1 1 0 0 0,-1-1 0 0 0,6-2 0 0 0,-6 2-7 0 0,0 0 0 0 0,0 0 0 0 0,0 0-1 0 0,1 0 1 0 0,-1-1 0 0 0,-1 1 0 0 0,1-1 0 0 0,0 1 0 0 0,0-1 0 0 0,0 0-1 0 0,-1 0 1 0 0,1 0 0 0 0,-1 1 0 0 0,0-2 0 0 0,2-1 0 0 0,-2 2 1 0 0,-1 0 0 0 0,1 1 1 0 0,-1-1-1 0 0,0 0 0 0 0,1 0 1 0 0,-1 1-1 0 0,0-1 0 0 0,0 0 1 0 0,0 0-1 0 0,0 1 0 0 0,-1-1 0 0 0,1 0 1 0 0,0 0-1 0 0,-1 1 0 0 0,1-1 1 0 0,-1 0-1 0 0,1 1 0 0 0,-1-1 1 0 0,0 0-1 0 0,0 1 0 0 0,0-1 1 0 0,0 1-1 0 0,-1-2 0 0 0,-2-2 0 0 0,1 2 0 0 0,-1-1 0 0 0,0 0 0 0 0,0 1 0 0 0,0-1 0 0 0,0 1 0 0 0,-1 1 0 0 0,1-1 0 0 0,-1 0 0 0 0,0 1 0 0 0,0 0 0 0 0,1 0 0 0 0,-2 1 0 0 0,-5-2 0 0 0,11 3-8 0 0,0-1-1 0 0,-1 1 1 0 0,1 0-1 0 0,-1 0 1 0 0,1 0-1 0 0,0 0 1 0 0,-1 0 0 0 0,1 0-1 0 0,0 0 1 0 0,-1 0-1 0 0,1 0 1 0 0,-1 0-1 0 0,1 0 1 0 0,0 0-1 0 0,-1 0 1 0 0,1 0-1 0 0,-1 0 1 0 0,1 0 0 0 0,0 0-1 0 0,-1 1 1 0 0,1-1-1 0 0,0 0 1 0 0,-1 0-1 0 0,1 0 1 0 0,0 1-1 0 0,-1-1 1 0 0,3 8 401 0 0,6 2-1784 0 0,-1-3-4191 0 0,0-2-1354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4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96 1839 0 0,'-3'-1'168'0'0,"1"0"-1"0"0,-1 0 1 0 0,0 0-1 0 0,1 0 1 0 0,-1 0-1 0 0,0 1 1 0 0,0 0-1 0 0,1-1 1 0 0,-1 1-1 0 0,0 0 1 0 0,0 0 0 0 0,1 0-1 0 0,-1 1 1 0 0,0-1-1 0 0,0 0 1 0 0,1 1-1 0 0,-1 0 1 0 0,-2 1-1 0 0,-2 0 799 0 0,1 0 0 0 0,-1 1 0 0 0,1 0 0 0 0,0 0 0 0 0,0 0 1 0 0,-8 7-1 0 0,11-7-522 0 0,-1-1 1 0 0,2 1-1 0 0,-1 1 0 0 0,0-1 1 0 0,0 0-1 0 0,1 1 1 0 0,0-1-1 0 0,-1 1 1 0 0,2 0-1 0 0,-1-1 0 0 0,0 1 1 0 0,1 0-1 0 0,-1 0 1 0 0,1 1-1 0 0,0 3 1 0 0,0-5-320 0 0,1 0 0 0 0,0 0 0 0 0,0-1 1 0 0,0 1-1 0 0,0 0 0 0 0,1 0 0 0 0,-1 0 1 0 0,1-1-1 0 0,0 1 0 0 0,0 0 0 0 0,-1-1 1 0 0,2 1-1 0 0,-1-1 0 0 0,0 1 1 0 0,1-1-1 0 0,-1 1 0 0 0,1-1 0 0 0,-1 0 1 0 0,1 0-1 0 0,0 0 0 0 0,0 0 0 0 0,0 0 1 0 0,4 2-1 0 0,1 1-78 0 0,0-1 0 0 0,0-1 0 0 0,0 1 0 0 0,1-1 0 0 0,-1 0 0 0 0,1-1 0 0 0,0 0 0 0 0,0 0 0 0 0,0-1 0 0 0,0 0 0 0 0,0 0 0 0 0,0-1 0 0 0,1 0 0 0 0,-1 0 0 0 0,0-1 0 0 0,0 0 0 0 0,0-1 0 0 0,0 0 0 0 0,0 0 0 0 0,10-4 0 0 0,-12 4-48 0 0,0-1 0 0 0,1 0-1 0 0,-1 0 1 0 0,-1 0 0 0 0,1-1-1 0 0,0 1 1 0 0,-1-2-1 0 0,0 1 1 0 0,0 0 0 0 0,0-1-1 0 0,0 0 1 0 0,-1 0 0 0 0,0 0-1 0 0,0-1 1 0 0,0 0 0 0 0,-1 1-1 0 0,1-1 1 0 0,-1 0-1 0 0,-1-1 1 0 0,1 1 0 0 0,-1 0-1 0 0,0-1 1 0 0,-1 0 0 0 0,2-12-1 0 0,-3 15 3 0 0,0 0 0 0 0,0 0-1 0 0,0 0 1 0 0,-1-1 0 0 0,0 1 0 0 0,0 0-1 0 0,0 0 1 0 0,0 0 0 0 0,0 1 0 0 0,-1-1-1 0 0,0 0 1 0 0,0 0 0 0 0,0 1 0 0 0,0-1-1 0 0,-4-4 1 0 0,2 4-4 0 0,0-1 0 0 0,-1 1 0 0 0,0 0 0 0 0,0 0 0 0 0,0 1 0 0 0,0-1 0 0 0,0 1 0 0 0,-1 0 0 0 0,-8-3 1 0 0,4 2 28 0 0,-1 1 1 0 0,0 0 0 0 0,0 0-1 0 0,0 2 1 0 0,0-1 0 0 0,0 1-1 0 0,0 1 1 0 0,-1 0 0 0 0,1 0-1 0 0,-22 4 1 0 0,23-1-14 0 0,-1 0 0 0 0,1 1 1 0 0,-1 0-1 0 0,1 0 0 0 0,-17 11 0 0 0,23-13-9 0 0,0 1-1 0 0,1 0 1 0 0,-1-1 0 0 0,1 1-1 0 0,-1 1 1 0 0,1-1-1 0 0,0 0 1 0 0,0 1-1 0 0,1-1 1 0 0,-1 1 0 0 0,1 0-1 0 0,-1 0 1 0 0,1 0-1 0 0,1 0 1 0 0,-1 1 0 0 0,-2 6-1 0 0,3 2-55 0 0,0-10-212 0 0,4 10-69 0 0,9 39-1444 0 0,-9-39-5741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51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1195 455 0 0,'-4'-43'9584'0'0,"5"17"-7246"0"0,2 0 0 0 0,7-32 0 0 0,2-21 110 0 0,-4-47-793 0 0,-12-222 0 0 0,-4 255-1499 0 0,0 0 272 0 0,4-118 0 0 0,4 202-536 0 0,1 0 0 0 0,-1 0-1 0 0,2 0 1 0 0,0 0 0 0 0,0 0-1 0 0,0 1 1 0 0,1-1 0 0 0,5-10-1 0 0,-8 19 73 0 0,0 0-1 0 0,0 0 0 0 0,0 0 0 0 0,0 0 0 0 0,0 0 0 0 0,1 0 1 0 0,-1-1-1 0 0,0 1 0 0 0,0 0 0 0 0,0 0 0 0 0,0 0 0 0 0,0 0 1 0 0,0 0-1 0 0,0 0 0 0 0,0 0 0 0 0,0 0 0 0 0,1 0 0 0 0,-1 0 1 0 0,0 0-1 0 0,0 0 0 0 0,0 0 0 0 0,0 0 0 0 0,0 0 0 0 0,0 0 1 0 0,0 0-1 0 0,1 0 0 0 0,-1 0 0 0 0,0 0 0 0 0,0 0 0 0 0,0 0 1 0 0,0 0-1 0 0,0 0 0 0 0,0 0 0 0 0,0 0 0 0 0,0 0 0 0 0,1 0 1 0 0,-1 0-1 0 0,0 0 0 0 0,0 0 0 0 0,0 0 0 0 0,0 0 0 0 0,0 0 1 0 0,0 0-1 0 0,0 0 0 0 0,0 0 0 0 0,0 1 0 0 0,0-1 0 0 0,1 0 0 0 0,-1 0 1 0 0,0 0-1 0 0,0 0 0 0 0,0 0 0 0 0,0 0 0 0 0,0 0 0 0 0,0 0 1 0 0,0 1-1 0 0,0-1 0 0 0,0 0 0 0 0,0 0 0 0 0,2 8-4214 0 0,-2-3-1905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51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97 234 2759 0 0,'-42'45'4572'0'0,"31"-34"-2916"0"0,9-9-1262 0 0,1-1-1 0 0,0 1 1 0 0,-1-1-1 0 0,1 0 0 0 0,0 0 1 0 0,-1 0-1 0 0,0 0 1 0 0,1 0-1 0 0,-1 0 0 0 0,1 0 1 0 0,-1-1-1 0 0,0 1 1 0 0,-3 0-1 0 0,5-1-262 0 0,-1 0 0 0 0,1 0 0 0 0,-1 0 0 0 0,1 0 0 0 0,0 0 0 0 0,-1 0 0 0 0,1 0 1 0 0,-1 0-1 0 0,1-1 0 0 0,0 1 0 0 0,-1 0 0 0 0,1 0 0 0 0,0 0 0 0 0,-1-1 0 0 0,1 1 0 0 0,0 0 0 0 0,-1 0 0 0 0,1-1 0 0 0,0 1 0 0 0,0 0 0 0 0,-1 0 1 0 0,1-1-1 0 0,0 0 0 0 0,-3-15 931 0 0,4-3-534 0 0,1 1 0 0 0,1 0-1 0 0,1 0 1 0 0,9-26 0 0 0,-2 5-95 0 0,-7 23-359 0 0,1-1-1 0 0,0 1 0 0 0,1 1 0 0 0,0-1 1 0 0,16-25-1 0 0,-21 40-72 0 0,-1 1-1 0 0,0-1 1 0 0,0 1-1 0 0,0 0 1 0 0,1-1-1 0 0,-1 1 1 0 0,0 0-1 0 0,1 0 1 0 0,-1-1 0 0 0,0 1-1 0 0,0 0 1 0 0,1-1-1 0 0,-1 1 1 0 0,1 0-1 0 0,-1 0 1 0 0,0 0-1 0 0,1 0 1 0 0,-1-1-1 0 0,0 1 1 0 0,1 0 0 0 0,-1 0-1 0 0,1 0 1 0 0,-1 0-1 0 0,0 0 1 0 0,1 0-1 0 0,-1 0 1 0 0,1 0-1 0 0,-1 0 1 0 0,1 0-1 0 0,-1 0 1 0 0,1 0-1 0 0,0 1 4 0 0,0 0-1 0 0,0-1 0 0 0,0 1 1 0 0,0 0-1 0 0,0 0 0 0 0,0 0 0 0 0,-1-1 1 0 0,1 1-1 0 0,0 0 0 0 0,0 0 1 0 0,0 2-1 0 0,15 33 66 0 0,-15-32-67 0 0,44 127 414 0 0,-44-129-416 0 0,0 0 0 0 0,0 1 0 0 0,-1-1 0 0 0,1 0 0 0 0,-1 0 0 0 0,0 0 0 0 0,1 1 0 0 0,-1-1 0 0 0,0 0 0 0 0,0 0 0 0 0,-1 1 0 0 0,1-1 0 0 0,0 0 0 0 0,-1 0 0 0 0,1 0 0 0 0,-1 1 0 0 0,0-1 0 0 0,0 0 0 0 0,0 0 0 0 0,0 0 0 0 0,0 0 0 0 0,0 0 0 0 0,0 0 0 0 0,-1-1 0 0 0,1 1 0 0 0,0 0 0 0 0,-1-1 0 0 0,0 1 0 0 0,1-1 0 0 0,-1 1 0 0 0,0-1 0 0 0,0 0 0 0 0,0 0 0 0 0,0 0 0 0 0,0 0 0 0 0,0 0 0 0 0,0 0 0 0 0,0 0 0 0 0,0-1 0 0 0,-5 1 0 0 0,2 1 0 0 0,-1-2 0 0 0,0 1 0 0 0,1-1 0 0 0,-1 0 0 0 0,1 0 0 0 0,-1 0 0 0 0,0-1 0 0 0,1 0 0 0 0,-1 0 0 0 0,1 0 0 0 0,0-1 0 0 0,-1 0 0 0 0,1 0 0 0 0,0 0 0 0 0,-8-5 0 0 0,11 5 0 0 0,-3 0 0 0 0,1-2 0 0 0,0 1 0 0 0,-1 0 0 0 0,1-1 0 0 0,1 0 0 0 0,-1 0 0 0 0,-3-5 0 0 0,7 9 0 0 0,0-1 0 0 0,1 1 0 0 0,-1-1 0 0 0,0 1 0 0 0,0-1 0 0 0,1 1 0 0 0,-1-1 0 0 0,0 1 0 0 0,1-1 0 0 0,-1 1 0 0 0,1-1 0 0 0,-1 1 0 0 0,0 0 0 0 0,1-1 0 0 0,-1 1 0 0 0,1 0 0 0 0,-1-1 0 0 0,1 1 0 0 0,-1 0 0 0 0,1-1 0 0 0,0 1 0 0 0,-1 0 0 0 0,1 0 0 0 0,18-9 0 0 0,-16 8 0 0 0,15-7 74 0 0,0-1 1 0 0,0 0-1 0 0,-1-2 0 0 0,0 0 1 0 0,-1-1-1 0 0,24-21 0 0 0,-31 18-238 0 0,-7 9-9 0 0,-8 9-35 0 0,4 0-460 0 0,0 1-191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5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12 2303 0 0,'-2'1'310'0'0,"0"0"0"0"0,1 0 0 0 0,-1 0-1 0 0,1 1 1 0 0,-1-1 0 0 0,1 0-1 0 0,-1 1 1 0 0,1-1 0 0 0,0 1-1 0 0,0 0 1 0 0,0-1 0 0 0,0 1 0 0 0,0 0-1 0 0,0-1 1 0 0,0 1 0 0 0,0 3-1 0 0,1-4-211 0 0,-1-1-1 0 0,1 1 0 0 0,0 0 0 0 0,0 0 0 0 0,0-1 0 0 0,0 1 1 0 0,0 0-1 0 0,0-1 0 0 0,0 1 0 0 0,1 0 0 0 0,-1 0 0 0 0,0-1 1 0 0,0 1-1 0 0,0 0 0 0 0,1-1 0 0 0,-1 1 0 0 0,0 0 0 0 0,1-1 1 0 0,-1 1-1 0 0,0-1 0 0 0,1 1 0 0 0,-1 0 0 0 0,1-1 0 0 0,-1 1 1 0 0,1-1-1 0 0,0 0 0 0 0,-1 1 0 0 0,1-1 0 0 0,-1 1 0 0 0,1-1 1 0 0,0 0-1 0 0,-1 1 0 0 0,1-1 0 0 0,0 0 0 0 0,-1 0 0 0 0,1 1 1 0 0,0-1-1 0 0,-1 0 0 0 0,1 0 0 0 0,0 0 0 0 0,0 0 0 0 0,-1 0 1 0 0,1 0-1 0 0,0 0 0 0 0,-1 0 0 0 0,2-1 0 0 0,4 1 398 0 0,0 0 0 0 0,0 0 0 0 0,0-1 0 0 0,9-2 0 0 0,-14 3-452 0 0,0-1-1 0 0,-1 1 0 0 0,1 0 0 0 0,0 0 0 0 0,0 0 0 0 0,-1-1 0 0 0,1 1 1 0 0,0 0-1 0 0,-1-1 0 0 0,1 1 0 0 0,0 0 0 0 0,-1-1 0 0 0,1 1 0 0 0,-1-1 0 0 0,1 1 1 0 0,0-1-1 0 0,-1 1 0 0 0,1-1 0 0 0,-1 0 0 0 0,0 1 0 0 0,1-1 0 0 0,-1 0 1 0 0,0 1-1 0 0,1-1 0 0 0,-1 0 0 0 0,0 1 0 0 0,1-1 0 0 0,-1 0 0 0 0,0 0 1 0 0,0 1-1 0 0,0-1 0 0 0,0 0 0 0 0,0 0 0 0 0,0 1 0 0 0,0-1 0 0 0,0 0 1 0 0,0 0-1 0 0,0 1 0 0 0,0-1 0 0 0,-1 0 0 0 0,1 1 0 0 0,0-1 0 0 0,0 0 1 0 0,-1 0-1 0 0,1 1 0 0 0,0-1 0 0 0,-1 0 0 0 0,0 0 0 0 0,-1-1 83 0 0,1 0 0 0 0,-1 0-1 0 0,0 0 1 0 0,0 1 0 0 0,0-1-1 0 0,0 1 1 0 0,-1-1 0 0 0,1 1-1 0 0,0 0 1 0 0,-1 0 0 0 0,1 0-1 0 0,0 0 1 0 0,-1 0 0 0 0,1 0 0 0 0,-1 1-1 0 0,-4-1 1 0 0,-5-1 391 0 0,0 1 0 0 0,-14 0 0 0 0,26 1-493 0 0,-1 0 0 0 0,0 0 0 0 0,1 0 1 0 0,-1 0-1 0 0,1-1 0 0 0,-1 1 0 0 0,0 0 0 0 0,1 1 0 0 0,-1-1 0 0 0,0 0 0 0 0,1 0 0 0 0,-1 0 0 0 0,1 0 0 0 0,-1 0 0 0 0,0 1 1 0 0,1-1-1 0 0,-1 0 0 0 0,1 0 0 0 0,-1 1 0 0 0,1-1 0 0 0,-1 0 0 0 0,1 1 0 0 0,-1-1 0 0 0,1 1 0 0 0,-1-1 0 0 0,1 1 0 0 0,0-1 1 0 0,-1 1-1 0 0,1-1 0 0 0,0 1 0 0 0,-1-1 0 0 0,1 1 0 0 0,0-1 0 0 0,-1 1 0 0 0,1 0 0 0 0,0-1 0 0 0,0 1 0 0 0,0-1 1 0 0,0 1-1 0 0,0 0 0 0 0,0-1 0 0 0,0 1 0 0 0,0 0 0 0 0,0-1 0 0 0,0 1 0 0 0,0-1 0 0 0,0 1 0 0 0,0 0 0 0 0,0-1 0 0 0,1 1 1 0 0,-1 0-1 0 0,1 1 15 0 0,0 0 0 0 0,0 0 0 0 0,0 0 0 0 0,0 0 0 0 0,0 0 0 0 0,1 0 0 0 0,-1 0 1 0 0,1 0-1 0 0,-1-1 0 0 0,1 1 0 0 0,-1 0 0 0 0,5 2 0 0 0,-3-2-11 0 0,1 0 0 0 0,-1-1-1 0 0,1 1 1 0 0,0 0 0 0 0,-1-1-1 0 0,1 0 1 0 0,0 0 0 0 0,0 0-1 0 0,0-1 1 0 0,0 1 0 0 0,0-1-1 0 0,0 0 1 0 0,0 0 0 0 0,0 0-1 0 0,0 0 1 0 0,0-1 0 0 0,-1 0-1 0 0,7-1 1 0 0,-10 1-23 0 0,1 1 0 0 0,-1 0 0 0 0,0 0 0 0 0,0 0 1 0 0,0 0-1 0 0,0 0 0 0 0,1 0 0 0 0,-1 0 0 0 0,0-1 0 0 0,0 1 1 0 0,0 0-1 0 0,0 0 0 0 0,0 0 0 0 0,1 0 0 0 0,-1-1 0 0 0,0 1 1 0 0,0 0-1 0 0,0 0 0 0 0,0 0 0 0 0,0-1 0 0 0,0 1 0 0 0,0 0 1 0 0,0 0-1 0 0,0 0 0 0 0,0-1 0 0 0,0 1 0 0 0,0 0 0 0 0,0 0 1 0 0,0 0-1 0 0,0-1 0 0 0,0 1 0 0 0,0 0 0 0 0,0 0 0 0 0,0 0 0 0 0,0-1 1 0 0,0 1-1 0 0,0 0 0 0 0,0 0 0 0 0,0-1 0 0 0,-9-8 77 0 0,-12-5-224 0 0,6 7-1409 0 0,12 6 357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6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96 198 2759 0 0,'0'-1'187'0'0,"-1"1"0"0"0,1-1-1 0 0,-1 0 1 0 0,0 0 0 0 0,1 1-1 0 0,-1-1 1 0 0,1 0 0 0 0,-1 0-1 0 0,0 1 1 0 0,0-1-1 0 0,1 1 1 0 0,-1-1 0 0 0,0 1-1 0 0,0-1 1 0 0,0 1 0 0 0,0-1-1 0 0,1 1 1 0 0,-1 0 0 0 0,0 0-1 0 0,0-1 1 0 0,0 1-1 0 0,0 0 1 0 0,-2 0 0 0 0,1 0 154 0 0,-1 0 0 0 0,0 0 0 0 0,1 1 0 0 0,-1-1 1 0 0,1 1-1 0 0,-1 0 0 0 0,1 0 0 0 0,-1 0 0 0 0,-2 1 0 0 0,2 0 176 0 0,-1 0 0 0 0,0 0-1 0 0,1 0 1 0 0,0 0 0 0 0,-1 1-1 0 0,1-1 1 0 0,0 1 0 0 0,0 0 0 0 0,1 0-1 0 0,-1 0 1 0 0,0 1 0 0 0,-2 3-1 0 0,4-4-300 0 0,0-1-1 0 0,1 1 1 0 0,-1 0-1 0 0,0-1 0 0 0,1 1 1 0 0,-1 0-1 0 0,1 0 1 0 0,0-1-1 0 0,0 1 0 0 0,0 0 1 0 0,1 0-1 0 0,-1-1 1 0 0,0 1-1 0 0,1 0 1 0 0,1 5-1 0 0,0-4-54 0 0,0 0 0 0 0,1 0 0 0 0,-1 0 0 0 0,1 0 0 0 0,-1-1 0 0 0,1 1 0 0 0,0-1 0 0 0,7 7 0 0 0,-2-4-79 0 0,0 0 0 0 0,0-1 0 0 0,1 1-1 0 0,0-1 1 0 0,0-1 0 0 0,0 0 0 0 0,0 0-1 0 0,12 2 1 0 0,-7-2-63 0 0,1-1 1 0 0,-1-1-1 0 0,1-1 0 0 0,0 0 0 0 0,0 0 0 0 0,0-2 1 0 0,0 0-1 0 0,0-1 0 0 0,16-3 0 0 0,-22 2-9 0 0,1 1-1 0 0,-1-2 1 0 0,0 1-1 0 0,-1-1 1 0 0,1-1-1 0 0,-1 1 1 0 0,1-1-1 0 0,-1-1 1 0 0,-1 0-1 0 0,1 0 1 0 0,-1 0-1 0 0,0-1 1 0 0,-1 0-1 0 0,1 0 1 0 0,6-10-1 0 0,-10 12-4 0 0,-1 1 0 0 0,1-1 1 0 0,-1 0-1 0 0,0 1 0 0 0,0-1 0 0 0,0 0 0 0 0,0 0 1 0 0,-1 0-1 0 0,0-1 0 0 0,0 1 0 0 0,0 0 0 0 0,-1 0 0 0 0,0 0 1 0 0,0-1-1 0 0,0 1 0 0 0,-2-6 0 0 0,1 4 13 0 0,-1 0 0 0 0,-1 0-1 0 0,1 0 1 0 0,-1 0 0 0 0,0 0 0 0 0,-1 1-1 0 0,0 0 1 0 0,0-1 0 0 0,0 1 0 0 0,-8-7-1 0 0,1 1 11 0 0,0 2 0 0 0,0 0-1 0 0,-1 0 1 0 0,-1 1-1 0 0,0 1 1 0 0,0 0-1 0 0,0 0 1 0 0,-1 2 0 0 0,0 0-1 0 0,-22-7 1 0 0,28 11 21 0 0,1 1 0 0 0,-1 0 0 0 0,0 0 0 0 0,0 1 0 0 0,0 0 0 0 0,1 0 0 0 0,-1 0 0 0 0,0 1 0 0 0,0 1 1 0 0,1-1-1 0 0,-13 5 0 0 0,15-4-186 0 0,0 0-1 0 0,1 0 1 0 0,-1 1 0 0 0,0-1 0 0 0,1 1 0 0 0,-1 1 0 0 0,-6 5-1 0 0,8-6-457 0 0,0 0-1 0 0,1 0 0 0 0,-1 0 1 0 0,1 1-1 0 0,0-1 0 0 0,0 1 0 0 0,0 0 1 0 0,0 0-1 0 0,0 0 0 0 0,-1 6 1 0 0,1 6-6659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27:04.01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697 171 5527 0 0,'-7'-2'120'0'0,"0"-1"0"0"0,-1 1-1 0 0,1 0 1 0 0,-1 1-1 0 0,1 0 1 0 0,-1 0-1 0 0,-9 1 1 0 0,-7-2 15 0 0,-8 0-228 0 0,-150-8 1814 0 0,163 11-1218 0 0,1 0 0 0 0,-1 1-1 0 0,0 1 1 0 0,1 0 0 0 0,0 2-1 0 0,-1 0 1 0 0,-26 12 0 0 0,40-15-451 0 0,1 1 0 0 0,-1-1 1 0 0,1 1-1 0 0,0 0 1 0 0,-1 0-1 0 0,1 1 1 0 0,1-1-1 0 0,-1 1 0 0 0,0 0 1 0 0,1 0-1 0 0,0 0 1 0 0,0 0-1 0 0,0 1 1 0 0,0-1-1 0 0,1 1 0 0 0,-3 6 1 0 0,4-7-15 0 0,0 1 0 0 0,0-1 0 0 0,0 0 0 0 0,1 0 0 0 0,0 1 0 0 0,-1-1 0 0 0,2 1 0 0 0,-1-1 0 0 0,0 0 0 0 0,1 1 0 0 0,0-1-1 0 0,0 0 1 0 0,0 0 0 0 0,1 0 0 0 0,-1 0 0 0 0,1 0 0 0 0,0 0 0 0 0,0 0 0 0 0,5 6 0 0 0,-1-2 64 0 0,0 0-1 0 0,1 0 1 0 0,0-1-1 0 0,0 0 1 0 0,1 0 0 0 0,-1-1-1 0 0,18 10 1 0 0,-11-8 77 0 0,1-1 0 0 0,0 0 0 0 0,0-1 0 0 0,20 4 0 0 0,12 0 257 0 0,-1-2 1 0 0,64 2 0 0 0,-97-9-399 0 0,47 3 327 0 0,1-2 0 0 0,71-8-1 0 0,-113 4-331 0 0,0-1-1 0 0,0 0 1 0 0,-1-1-1 0 0,1-2 1 0 0,-1 1-1 0 0,0-2 1 0 0,0-1-1 0 0,-1 0 1 0 0,0-1-1 0 0,0-1 1 0 0,15-12-1 0 0,-28 20-4 0 0,-1 0 0 0 0,0-1 0 0 0,-1 1 0 0 0,1-1 0 0 0,0 0 0 0 0,-1 0-1 0 0,1 0 1 0 0,-1 0 0 0 0,0-1 0 0 0,0 1 0 0 0,0 0 0 0 0,0-1 0 0 0,-1 1 0 0 0,0-1-1 0 0,1 0 1 0 0,-1 1 0 0 0,0-1 0 0 0,-1 0 0 0 0,1 0 0 0 0,-1 0 0 0 0,0 0 0 0 0,0 0 0 0 0,0 1-1 0 0,0-1 1 0 0,-1 0 0 0 0,1 0 0 0 0,-1 0 0 0 0,0 0 0 0 0,0 1 0 0 0,0-1 0 0 0,-1 0-1 0 0,0 1 1 0 0,-3-6 0 0 0,-2-4 8 0 0,-2 0 0 0 0,1 1 0 0 0,-2 0 0 0 0,0 1 0 0 0,0 0 0 0 0,-1 0 0 0 0,0 1 0 0 0,-1 1 0 0 0,0 0 0 0 0,-1 0 0 0 0,0 1 0 0 0,-19-9 0 0 0,-10-2-48 0 0,-1 2 0 0 0,-78-19 0 0 0,83 26 12 0 0,0 2 0 0 0,-1 2 0 0 0,1 1 0 0 0,-1 2 0 0 0,-1 2 0 0 0,1 1 0 0 0,-55 8 0 0 0,84-6 1 0 0,-1 0-1 0 0,1 1 1 0 0,0 0-1 0 0,0 0 1 0 0,0 1-1 0 0,0 1 1 0 0,0-1-1 0 0,1 1 1 0 0,0 1-1 0 0,0 0 1 0 0,-11 10-1 0 0,16-12-3 0 0,0 0 0 0 0,0 0 0 0 0,1 0 0 0 0,0 1 0 0 0,-1 0 0 0 0,1-1 0 0 0,1 1 0 0 0,-1 0 0 0 0,1 0 0 0 0,0 1 0 0 0,0-1 0 0 0,1 0 0 0 0,-1 1 0 0 0,1-1 0 0 0,0 1 0 0 0,1-1 0 0 0,-1 1 0 0 0,1-1 0 0 0,0 1 0 0 0,0 0 0 0 0,1-1 0 0 0,0 1 0 0 0,2 6 0 0 0,-1-3-4 0 0,1 0 1 0 0,0-1-1 0 0,0 0 1 0 0,1 1-1 0 0,0-1 1 0 0,0-1-1 0 0,1 1 1 0 0,0-1-1 0 0,1 0 1 0 0,6 7-1 0 0,-3-5 5 0 0,0 0 0 0 0,1-1 1 0 0,1 0-1 0 0,-1-1 0 0 0,1 0 0 0 0,15 7 0 0 0,12 1 5 0 0,0-2-1 0 0,0-1 1 0 0,59 10 0 0 0,-81-18-7 0 0,40 7-2 0 0,-1-3 0 0 0,1-1 0 0 0,69-2 1 0 0,-90-6 47 0 0,-1-1 0 0 0,0-2 0 0 0,-1-2 0 0 0,1-1 1 0 0,-1-1-1 0 0,51-20 0 0 0,-75 24 56 0 0,-1 0 1 0 0,1 0-1 0 0,-1 0 0 0 0,-1-1 0 0 0,1 0 1 0 0,-1-1-1 0 0,1 0 0 0 0,10-11 0 0 0,-15 14-58 0 0,-1-1-1 0 0,1 1 0 0 0,-1-1 1 0 0,0 0-1 0 0,0 0 1 0 0,0 0-1 0 0,0 0 1 0 0,-1 0-1 0 0,1 0 0 0 0,-1 0 1 0 0,0 0-1 0 0,-1-1 1 0 0,1 1-1 0 0,-1 0 1 0 0,1-1-1 0 0,-1 1 0 0 0,-1 0 1 0 0,1-1-1 0 0,-1 1 1 0 0,-1-6-1 0 0,0 1-37 0 0,-2-1 0 0 0,1 1 1 0 0,-2 0-1 0 0,1 1 0 0 0,-1-1 0 0 0,0 1 0 0 0,-1 0 0 0 0,0 0 0 0 0,0 0 1 0 0,0 1-1 0 0,-1 0 0 0 0,-1 0 0 0 0,1 1 0 0 0,-14-10 0 0 0,0 2 5 0 0,-1 1-1 0 0,-1 1 0 0 0,0 1 1 0 0,-36-12-1 0 0,14 9-6 0 0,0 3 0 0 0,-85-12 0 0 0,-96 12 0 0 0,177 12 0 0 0,-73 11 0 0 0,98-8 0 0 0,-1 2 0 0 0,1 0 0 0 0,0 2 0 0 0,-42 18 0 0 0,59-22-2 0 0,0 0 0 0 0,0 1-1 0 0,0-1 1 0 0,0 1 0 0 0,1 1-1 0 0,0-1 1 0 0,0 1 0 0 0,0 0 0 0 0,1 1-1 0 0,-1-1 1 0 0,2 1 0 0 0,-1 0-1 0 0,-5 13 1 0 0,7-14 0 0 0,1 0 1 0 0,0 0-1 0 0,0 0 0 0 0,1 0 1 0 0,-1 1-1 0 0,1-1 0 0 0,1 0 1 0 0,-1 1-1 0 0,1-1 0 0 0,1 1 1 0 0,-1-1-1 0 0,1 1 0 0 0,0-1 1 0 0,0 0-1 0 0,1 1 0 0 0,0-1 1 0 0,0 0-1 0 0,3 6 0 0 0,1-1 0 0 0,0-1 0 0 0,1 1-1 0 0,1-2 1 0 0,-1 1 0 0 0,2-1-1 0 0,-1 0 1 0 0,1-1 0 0 0,0 0 0 0 0,1 0-1 0 0,0-1 1 0 0,0 0 0 0 0,1-1-1 0 0,18 8 1 0 0,0-1-4 0 0,1-2-1 0 0,0-1 1 0 0,0-2 0 0 0,37 6-1 0 0,11-1 7 0 0,127 4 0 0 0,-169-17 0 0 0,0-1 0 0 0,0-2 0 0 0,0-1 0 0 0,-1-2 0 0 0,67-20 0 0 0,-88 21 6 0 0,0 0-1 0 0,0-1 0 0 0,0-1 1 0 0,-1 0-1 0 0,24-18 0 0 0,-33 22-3 0 0,-1 0 0 0 0,1 0 0 0 0,-1-1 0 0 0,0 1 0 0 0,0-1 0 0 0,-1 0 0 0 0,1 0 0 0 0,-1 0 0 0 0,1 0 0 0 0,1-5 0 0 0,-3 6-1 0 0,0 0-1 0 0,-1-1 1 0 0,1 1 0 0 0,-1 0-1 0 0,1 0 1 0 0,-1-1-1 0 0,0 1 1 0 0,0 0-1 0 0,-1-1 1 0 0,1 1 0 0 0,-1 0-1 0 0,1 0 1 0 0,-1 0-1 0 0,0-1 1 0 0,0 1 0 0 0,-2-3-1 0 0,-2-3 0 0 0,0 0 0 0 0,-1 1 0 0 0,0 0 0 0 0,0 0 0 0 0,-1 0 0 0 0,0 0 0 0 0,0 1 0 0 0,-1 0 0 0 0,1 1 0 0 0,-16-10 0 0 0,0 2 0 0 0,0 2 0 0 0,-49-20 0 0 0,18 13 0 0 0,0 3 0 0 0,-1 3 0 0 0,-1 1 0 0 0,-59-3 0 0 0,26 8 0 0 0,-165 10 0 0 0,233-1 0 0 0,0 0 0 0 0,-1 1 0 0 0,1 1 0 0 0,0 1 0 0 0,-40 15 0 0 0,56-18 0 0 0,-1 1 0 0 0,1 0 0 0 0,0 0 0 0 0,0 1 0 0 0,0 0 0 0 0,0-1 0 0 0,1 2 0 0 0,-1-1 0 0 0,1 0 0 0 0,0 1 0 0 0,-3 5 0 0 0,4-6 0 0 0,1 1 0 0 0,0-1 0 0 0,0 1 0 0 0,0-1 0 0 0,1 1 0 0 0,0 0 0 0 0,0-1 0 0 0,0 1 0 0 0,0 0 0 0 0,1 0 0 0 0,0 0 0 0 0,0 0 0 0 0,0 0 0 0 0,0 0 0 0 0,3 7 0 0 0,-1-4-3 0 0,0 0-1 0 0,1-1 1 0 0,0 0-1 0 0,0 1 0 0 0,1-1 1 0 0,0-1-1 0 0,0 1 1 0 0,0 0-1 0 0,1-1 1 0 0,0 0-1 0 0,1 0 1 0 0,-1-1-1 0 0,1 1 0 0 0,0-1 1 0 0,0 0-1 0 0,1-1 1 0 0,8 5-1 0 0,8 4-12 0 0,1-1 0 0 0,1-1 0 0 0,45 13 0 0 0,-23-11 16 0 0,1-2 0 0 0,89 9 0 0 0,99-14 0 0 0,-200-7 0 0 0,1-2 0 0 0,-1-2 0 0 0,47-11 0 0 0,-59 9 0 0 0,0-1 0 0 0,-1 0 0 0 0,0-2 0 0 0,0 0 0 0 0,36-25 0 0 0,-54 32 0 0 0,0 0 0 0 0,-1-1-1 0 0,0 1 1 0 0,1-1 0 0 0,-1 0-1 0 0,-1-1 1 0 0,1 1 0 0 0,0-1-1 0 0,-1 1 1 0 0,0-1 0 0 0,0 0-1 0 0,-1 0 1 0 0,3-7 0 0 0,-4 8 3 0 0,0 0 0 0 0,0 0 0 0 0,0 0 0 0 0,-1 0 0 0 0,0-1 0 0 0,0 1 0 0 0,0 0 0 0 0,0 0 0 0 0,-1 0 0 0 0,1-1 0 0 0,-1 1 0 0 0,0 0 0 0 0,-1 0 0 0 0,1 0 0 0 0,-1 0 0 0 0,1 0 0 0 0,-1 1 0 0 0,-4-6 1 0 0,0-1-4 0 0,-2 1 1 0 0,1 1-1 0 0,-1-1 1 0 0,0 1-1 0 0,0 0 1 0 0,-1 1-1 0 0,0 0 1 0 0,-1 1 0 0 0,0 0-1 0 0,0 0 1 0 0,0 1-1 0 0,-18-7 1 0 0,-9-1 18 0 0,-1 2 0 0 0,-49-8 0 0 0,37 9-18 0 0,0 2 1 0 0,-1 3 0 0 0,0 2 0 0 0,0 2-1 0 0,-86 10 1 0 0,123-7-4 0 0,0 0 0 0 0,0 2-1 0 0,1-1 1 0 0,-1 2 0 0 0,1 0-1 0 0,0 0 1 0 0,-24 15 0 0 0,32-17 0 0 0,0 0 0 0 0,1 1 1 0 0,-1 0-1 0 0,1 0 1 0 0,0 0-1 0 0,0 0 0 0 0,0 1 1 0 0,1-1-1 0 0,-1 1 1 0 0,1 0-1 0 0,0 0 1 0 0,1 1-1 0 0,-1-1 0 0 0,1 0 1 0 0,0 1-1 0 0,0-1 1 0 0,1 1-1 0 0,0 0 1 0 0,0 0-1 0 0,0-1 0 0 0,0 11 1 0 0,1-9-4 0 0,1 1 1 0 0,0-1-1 0 0,0 1 1 0 0,0-1-1 0 0,1 1 0 0 0,0-1 1 0 0,0 0-1 0 0,1 0 1 0 0,0 0-1 0 0,7 13 0 0 0,-4-12 3 0 0,0 1-1 0 0,1-1 0 0 0,0-1 1 0 0,0 1-1 0 0,0-1 0 0 0,1 0 1 0 0,9 6-1 0 0,12 5 2 0 0,1-2 1 0 0,0-1-1 0 0,58 21 0 0 0,-68-29 1 0 0,307 111-558 0 0,-260-95 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52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1143 4143 0 0,'-1'-3'-79'0'0,"-5"-19"7690"0"0,4 11-6808 0 0,2-4 1754 0 0,0-1 0 0 0,3-25-1 0 0,18-68 86 0 0,-6 41-2090 0 0,-3-6-30 0 0,3-140 0 0 0,-24-76 395 0 0,9 247-848 0 0,1 0 1 0 0,10-63-1 0 0,-4 49-96 0 0,-9 35-624 0 0,2 22 627 0 0,0 0 0 0 0,0-1 0 0 0,0 1 0 0 0,0 0 0 0 0,0-1 0 0 0,0 1 0 0 0,0 0 0 0 0,0-1 0 0 0,0 1 0 0 0,-1 0 0 0 0,1-1 0 0 0,0 1 0 0 0,0 0 0 0 0,0-1-1 0 0,0 1 1 0 0,0 0 0 0 0,-1-1 0 0 0,1 1 0 0 0,0 0 0 0 0,0 0 0 0 0,0-1 0 0 0,-1 1 0 0 0,1 0 0 0 0,0 0 0 0 0,0 0 0 0 0,-1-1 0 0 0,1 1 0 0 0,0 0 0 0 0,-1 0 0 0 0,1 0 0 0 0,0 0-1 0 0,-1 0 1 0 0,1-1 0 0 0,0 1 0 0 0,-1 0 0 0 0,1 0 0 0 0,0 0 0 0 0,-1 0 0 0 0,1 0 0 0 0,0 0 0 0 0,-1 0 0 0 0,1 0 0 0 0,0 0 0 0 0,-1 0 0 0 0,1 1 0 0 0,0-1 0 0 0,-1 0 0 0 0,1 0-1 0 0,0 0 1 0 0,0 0 0 0 0,-1 0 0 0 0,1 1 0 0 0,0-1 0 0 0,-1 0 0 0 0,1 0 0 0 0,0 0 0 0 0,0 1 0 0 0,-1-1 0 0 0,1 0 0 0 0,-1 2-372 0 0,0 0-1 0 0,0-1 1 0 0,1 1 0 0 0,-1-1-1 0 0,1 1 1 0 0,-1 0 0 0 0,1-1 0 0 0,0 1-1 0 0,-1 0 1 0 0,1-1 0 0 0,0 1-1 0 0,0 0 1 0 0,0 1 0 0 0,0 1-1471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53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76 217 2015 0 0,'-15'4'2874'0'0,"0"-1"0"0"0,0-1 0 0 0,-15 1 0 0 0,34-9 1999 0 0,7-9-3371 0 0,-10 14-1287 0 0,38-43 1323 0 0,-26 29-1287 0 0,1-1 0 0 0,18-27-1 0 0,-17 14-85 0 0,-11 19-105 0 0,1 1-1 0 0,0 0 1 0 0,0 1 0 0 0,12-15 0 0 0,-16 23-57 0 0,-1 0 0 0 0,0 0 0 0 0,1 0 0 0 0,-1 0 0 0 0,0 0 0 0 0,0-1 0 0 0,1 1 0 0 0,-1 0 0 0 0,0 0 0 0 0,1 0 0 0 0,-1 0 0 0 0,0 0 0 0 0,1 0 0 0 0,-1 1 0 0 0,0-1 0 0 0,1 0 0 0 0,-1 0 0 0 0,0 0 0 0 0,0 0 0 0 0,1 0 0 0 0,-1 0 0 0 0,0 0 0 0 0,0 1 0 0 0,1-1 0 0 0,-1 0 0 0 0,0 0 0 0 0,0 0 0 0 0,1 1 0 0 0,-1-1 0 0 0,0 0 0 0 0,0 0 0 0 0,0 1 0 0 0,1-1 0 0 0,-1 0 0 0 0,0 0 0 0 0,0 1 0 0 0,0-1 0 0 0,0 0 0 0 0,0 1 0 0 0,0-1 0 0 0,1 0 0 0 0,-1 0 0 0 0,0 1 0 0 0,0-1 0 0 0,0 1 0 0 0,6 17 115 0 0,-6-17-99 0 0,6 16 46 0 0,0-1 1 0 0,0 1-1 0 0,2-2 1 0 0,0 1-1 0 0,1-1 1 0 0,0 0-1 0 0,1-1 1 0 0,19 21-1 0 0,-15-17-65 0 0,-13-18 0 0 0,0 1 0 0 0,-1 0 0 0 0,1-1 0 0 0,-1 1 0 0 0,1 0 0 0 0,-1-1 0 0 0,1 1 0 0 0,-1 0 0 0 0,0 0 0 0 0,1-1 0 0 0,-1 1 0 0 0,0 0 0 0 0,0 0 0 0 0,1 0 0 0 0,-1 0 0 0 0,0-1 0 0 0,0 1 0 0 0,0 0 0 0 0,0 0 0 0 0,0 0 0 0 0,0 0 0 0 0,0 1 0 0 0,-2-2 0 0 0,1 1 0 0 0,-1-1 0 0 0,1 1 0 0 0,0-1 0 0 0,-1 0 0 0 0,1 0 0 0 0,-1 1 0 0 0,1-1 0 0 0,-1 0 0 0 0,1 0 0 0 0,-1-1 0 0 0,1 1 0 0 0,-1 0 0 0 0,1 0 0 0 0,-2-1 0 0 0,-25-7 0 0 0,27 8 0 0 0,-37-12 0 0 0,-41-12 0 0 0,69 22 0 0 0,1 0 0 0 0,0 1 0 0 0,0 0 0 0 0,-1 1 0 0 0,1 0 0 0 0,-16 2 0 0 0,25-2 0 0 0,0 0 0 0 0,0 0 0 0 0,-1-1 0 0 0,1 1 0 0 0,0 0 0 0 0,0 0 0 0 0,0 0 0 0 0,0 0 0 0 0,0 0 0 0 0,0 0 0 0 0,0 0 0 0 0,-1 0 0 0 0,1 0 0 0 0,0 0 0 0 0,0 0 0 0 0,0 0 0 0 0,0 0 0 0 0,0 0 0 0 0,0 0 0 0 0,-1 0 0 0 0,1 0 0 0 0,0 0 0 0 0,0 0 0 0 0,0 0 0 0 0,0 0 0 0 0,0 0 0 0 0,0 0 0 0 0,0 0 0 0 0,-1 0 0 0 0,1 1 0 0 0,0-1 0 0 0,0 0 0 0 0,0 0 0 0 0,0 0 0 0 0,0 0 0 0 0,0 0 0 0 0,0 0 0 0 0,0 0 0 0 0,0 0 0 0 0,0 0 0 0 0,-1 1 0 0 0,1-1 0 0 0,0 0 0 0 0,0 0 0 0 0,0 0 0 0 0,0 0 0 0 0,0 0 0 0 0,0 0 0 0 0,0 0 0 0 0,0 1 0 0 0,0-1 0 0 0,0 0 0 0 0,0 0 0 0 0,0 0 0 0 0,0 0 0 0 0,0 0 0 0 0,9 3 0 0 0,16 0 0 0 0,-15-3 0 0 0,1-2 0 0 0,-1 1 0 0 0,0-1 0 0 0,19-7 0 0 0,0 1 0 0 0,-39 22-285 0 0,7-6 283 0 0,1-1 1 0 0,0 1-1 0 0,1 0 1 0 0,-1 0-1 0 0,2 0 1 0 0,-1-1-1 0 0,1 1 1 0 0,1 11-1 0 0,10 64 5 0 0,-3-46-3 0 0,-3-11 0 0 0,2 34 0 0 0,-6-33 166 0 0,-2 39 0 0 0,0 20 75 0 0,2-38-214 0 0,-1-36 117 0 0,1 1-80 0 0,7 67 192 0 0,-4-27-192 0 0,-3-40 64 0 0,-1 1-64 0 0,4 42 0 0 0,-3-42 0 0 0,0-2 5 0 0,5 94 118 0 0,-7-74-74 0 0,1-23-376 0 0,-1-1 1 0 0,1 0 0 0 0,2 12 0 0 0,2-14-855 0 0,-1-5 282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17.6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182 85 919 0 0,'19'-20'1884'0'0,"-19"19"-1727"0"0,1 1-1 0 0,-1 0 1 0 0,0-1-1 0 0,1 1 1 0 0,-1 0-1 0 0,0-1 1 0 0,0 1-1 0 0,1-1 1 0 0,-1 1-1 0 0,0 0 1 0 0,0-1-1 0 0,0 1 0 0 0,0-1 1 0 0,1 1-1 0 0,-1-1 1 0 0,0 1-1 0 0,0-1 1 0 0,0 1-1 0 0,0-1 1 0 0,0 1-1 0 0,0-1 1 0 0,0 1-1 0 0,0 0 1 0 0,-1-1-1 0 0,1 1 0 0 0,0-1 1 0 0,0 1-1 0 0,0-1 1 0 0,-1 0-1 0 0,1 1 85 0 0,-1-1-1 0 0,0 1 1 0 0,1-1-1 0 0,-1 1 1 0 0,0-1-1 0 0,1 1 1 0 0,-1 0-1 0 0,0-1 1 0 0,0 1-1 0 0,1 0 0 0 0,-1 0 1 0 0,0-1-1 0 0,0 1 1 0 0,1 0-1 0 0,-1 0 1 0 0,-1 0-1 0 0,0 0-1 0 0,1 0-1 0 0,-1 0 1 0 0,1 0-1 0 0,-1 0 1 0 0,1 0-1 0 0,-1 1 0 0 0,1-1 1 0 0,-1 0-1 0 0,1 1 1 0 0,-1-1-1 0 0,1 1 1 0 0,0 0-1 0 0,-1-1 1 0 0,1 1-1 0 0,0 0 1 0 0,-1 0-1 0 0,1 0 0 0 0,0 0 1 0 0,0 0-1 0 0,0 0 1 0 0,-1 1-1 0 0,1 0-134 0 0,0 0 0 0 0,1 0 0 0 0,-1-1 0 0 0,1 1-1 0 0,-1 0 1 0 0,1 0 0 0 0,0 0 0 0 0,0 0 0 0 0,0 0 0 0 0,0 0-1 0 0,0 0 1 0 0,0-1 0 0 0,0 1 0 0 0,1 0 0 0 0,-1 0 0 0 0,1 0-1 0 0,-1 0 1 0 0,1 0 0 0 0,0-1 0 0 0,0 1 0 0 0,-1 0 0 0 0,1-1 0 0 0,1 1-1 0 0,1 2 1 0 0,-2-3-48 0 0,-1 0 0 0 0,1-1 0 0 0,0 1 0 0 0,0 0 0 0 0,0 0 0 0 0,0-1 0 0 0,0 1-1 0 0,0-1 1 0 0,0 1 0 0 0,0-1 0 0 0,0 1 0 0 0,0-1 0 0 0,0 0 0 0 0,0 1 0 0 0,0-1 0 0 0,0 0 0 0 0,0 0 0 0 0,0 0-1 0 0,1 0 1 0 0,-1 0 0 0 0,0 0 0 0 0,0 0 0 0 0,0 0 0 0 0,0 0 0 0 0,0-1 0 0 0,0 1 0 0 0,0 0 0 0 0,0-1-1 0 0,0 1 1 0 0,0-1 0 0 0,0 1 0 0 0,0-1 0 0 0,0 0 0 0 0,0 1 0 0 0,0-1 0 0 0,0 0 0 0 0,0 1 0 0 0,0-1 0 0 0,-1 0-1 0 0,1 0 1 0 0,0 0 0 0 0,0-1 0 0 0,0 0-56 0 0,1 0 0 0 0,-1 0 0 0 0,0 0 0 0 0,0-1 0 0 0,0 1 0 0 0,0 0 0 0 0,0-1 0 0 0,0 1 0 0 0,-1-1 0 0 0,1 1 0 0 0,-1-1 0 0 0,0 1 0 0 0,0-1 0 0 0,1 1 0 0 0,-2-1 0 0 0,1 1 0 0 0,0-1 0 0 0,0 1 0 0 0,-2-3 0 0 0,2 3 0 0 0,0 1 0 0 0,-1-1 0 0 0,1 1 0 0 0,-1 0 0 0 0,0-1 0 0 0,1 1 0 0 0,-1 0 0 0 0,0 0 0 0 0,0-1 0 0 0,0 1 0 0 0,1 0 0 0 0,-1 0 0 0 0,0 0 0 0 0,-1 0 0 0 0,1 0 0 0 0,0 0 0 0 0,0 0 0 0 0,0 1 0 0 0,-1-1 0 0 0,1 0 0 0 0,0 1 0 0 0,-1-1 0 0 0,1 1 0 0 0,0-1 0 0 0,-1 1 0 0 0,1-1 0 0 0,-1 1 0 0 0,1 0 0 0 0,-1 0 0 0 0,1 0 0 0 0,-1 0 0 0 0,1 0 0 0 0,-3 0 0 0 0,2 1 28 0 0,0-1 0 0 0,0 0 0 0 0,0 1 1 0 0,0-1-1 0 0,1 1 0 0 0,-1 0 0 0 0,0-1 0 0 0,0 1 0 0 0,1 0 0 0 0,-1 0 0 0 0,0 0 0 0 0,1 1 0 0 0,-1-1 0 0 0,1 0 1 0 0,-1 0-1 0 0,1 1 0 0 0,0-1 0 0 0,-1 1 0 0 0,1-1 0 0 0,0 1 0 0 0,0 0 0 0 0,0-1 0 0 0,0 1 0 0 0,0 3 0 0 0,-1-1 39 0 0,1 0 0 0 0,1 0 0 0 0,-1 0 0 0 0,1 0 0 0 0,-1 0 0 0 0,1 0 0 0 0,0 1 0 0 0,1-1 0 0 0,-1 0 0 0 0,2 4 0 0 0,-2-7 430 0 0,8 6-430 0 0,27 18-54 0 0,-34-25-13 0 0,-1 1 0 0 0,1-1 0 0 0,-1 1 0 0 0,1-1 0 0 0,-1 0 0 0 0,1 1 0 0 0,0-1 0 0 0,-1 0 0 0 0,1 1 0 0 0,-1-1 0 0 0,1 0 0 0 0,0 0 0 0 0,-1 0 0 0 0,1 0 0 0 0,0 0 0 0 0,-1 0 0 0 0,1 0 0 0 0,0 0 0 0 0,-1 0 0 0 0,1 0 0 0 0,0 0 0 0 0,-1 0 0 0 0,1 0 0 0 0,0 0 0 0 0,-1 0 0 0 0,1-1 0 0 0,0 1 0 0 0,-1 0 0 0 0,1-1 0 0 0,-1 1 0 0 0,1 0 0 0 0,0-1 0 0 0,-1 1 0 0 0,1-1 0 0 0,-1 1 0 0 0,1-1 0 0 0,-1 1 0 0 0,0-1 0 0 0,1 1 0 0 0,-1-1 0 0 0,1 1 0 0 0,-1-2 0 0 0,2 0 0 0 0,-2-1 0 0 0,1 1 0 0 0,0 0 0 0 0,0-1 0 0 0,-1 1 0 0 0,1-1 0 0 0,-1-3 0 0 0,0 4 0 0 0,0 0 0 0 0,-1 0 0 0 0,1 0 0 0 0,-1 0 0 0 0,1 0 0 0 0,-1 0 0 0 0,0 0 0 0 0,0 1 0 0 0,0-1 0 0 0,0 0 0 0 0,0 0 0 0 0,0 0 0 0 0,0 1 0 0 0,0-1 0 0 0,-1 1 0 0 0,1-1 0 0 0,-1 1 0 0 0,1-1 0 0 0,-1 1 0 0 0,0 0 0 0 0,0 0 0 0 0,1 0 0 0 0,-1 0 0 0 0,0 0 0 0 0,0 0 0 0 0,0 0 0 0 0,-2 0 0 0 0,0 0 0 0 0,1 0 0 0 0,0 0 0 0 0,-1 1 0 0 0,1-1 0 0 0,0 1 0 0 0,-1-1 0 0 0,1 1 0 0 0,-1 0 0 0 0,1 1 0 0 0,0-1 0 0 0,-1 0 0 0 0,1 1 0 0 0,0 0 0 0 0,-1 0 0 0 0,-5 2 0 0 0,5 0 0 0 0,0-1 0 0 0,0 1 0 0 0,1-1 0 0 0,-1 1 0 0 0,1 0 0 0 0,0 0 0 0 0,-1 1 0 0 0,-2 4 0 0 0,5-7 0 0 0,0 0 0 0 0,0 0 0 0 0,1 1 0 0 0,-1-1 0 0 0,0 1 0 0 0,1-1 0 0 0,-1 1 0 0 0,1-1 0 0 0,-1 1 0 0 0,1-1 0 0 0,0 1 0 0 0,0-1 0 0 0,-1 1 0 0 0,1-1 0 0 0,0 1 0 0 0,0-1 0 0 0,1 1 0 0 0,-1 0 0 0 0,0-1 0 0 0,0 1 0 0 0,1-1 0 0 0,-1 1 0 0 0,1-1 0 0 0,-1 1 0 0 0,1-1 0 0 0,0 0 0 0 0,1 3 0 0 0,2 0 11 0 0,-4-3 330 0 0,10 4-250 0 0,28 17-33 0 0,-36-21-57 0 0,-1 0-1 0 0,0-1 1 0 0,1 1 0 0 0,-1-1-1 0 0,1 1 1 0 0,-1-1-1 0 0,1 0 1 0 0,-1 1-1 0 0,1-1 1 0 0,-1 0-1 0 0,1 0 1 0 0,-1 0-1 0 0,1 0 1 0 0,-1 0-1 0 0,0 0 1 0 0,1-1-1 0 0,-1 1 1 0 0,1 0-1 0 0,-1-1 1 0 0,1 1-1 0 0,-1-1 1 0 0,0 1-1 0 0,1-1 1 0 0,-1 0-1 0 0,2-1 1 0 0,0 0-2 0 0,0-1 1 0 0,-1 1 0 0 0,1-1-1 0 0,-1 0 1 0 0,0 0 0 0 0,4-5-1 0 0,-6 8 1 0 0,2-4 0 0 0,0 1 0 0 0,0 0 0 0 0,0-1 0 0 0,-1 1 0 0 0,1-1 0 0 0,-1 0 0 0 0,0 0 0 0 0,0 1 0 0 0,0-1 0 0 0,-1 0 0 0 0,1 0 0 0 0,-1 0 0 0 0,0 0 0 0 0,0 0 0 0 0,0 0 0 0 0,0 0 0 0 0,-2-5 0 0 0,1 7 0 0 0,0-1 0 0 0,0 0 0 0 0,-1 1 0 0 0,1-1 0 0 0,-1 1 0 0 0,1-1 0 0 0,-1 1 0 0 0,0 0 0 0 0,0-1 0 0 0,0 1 0 0 0,0 0 0 0 0,0 0 0 0 0,0 1 0 0 0,-1-1 0 0 0,1 0 0 0 0,-1 1 0 0 0,1-1 0 0 0,-1 1 0 0 0,0 0 0 0 0,1 0 0 0 0,-1 0 0 0 0,0 0 0 0 0,0 1 0 0 0,-3-1 0 0 0,4 0 4 0 0,-1 1 1 0 0,1-1-1 0 0,-1 1 0 0 0,0 0 1 0 0,1 0-1 0 0,-1 0 0 0 0,0 1 0 0 0,1-1 1 0 0,-1 1-1 0 0,1-1 0 0 0,-1 1 1 0 0,1 0-1 0 0,-1 0 0 0 0,1 0 0 0 0,0 0 1 0 0,-1 0-1 0 0,1 1 0 0 0,0-1 1 0 0,0 1-1 0 0,0-1 0 0 0,0 1 0 0 0,0 0 1 0 0,0 0-1 0 0,0 0 0 0 0,1 0 1 0 0,-1 0-1 0 0,-1 2 0 0 0,1 0 7 0 0,0 0 0 0 0,0-1 0 0 0,1 1 0 0 0,-1 0 0 0 0,1 0 0 0 0,0 0 0 0 0,0 0 0 0 0,0 1 0 0 0,0-1 0 0 0,1 0 0 0 0,0 0 0 0 0,0 0 0 0 0,0 0 0 0 0,0 1 0 0 0,2 7 0 0 0,-2-12 298 0 0,9 3-234 0 0,26 8-59 0 0,-33-11-16 0 0,-1 0 0 0 0,1 1 0 0 0,0-1 0 0 0,-1 0 0 0 0,1 0 0 0 0,0 0 0 0 0,-1-1 0 0 0,1 1 0 0 0,0 0 0 0 0,-1-1 0 0 0,1 1 0 0 0,-1-1 0 0 0,1 1 0 0 0,0-1 0 0 0,-1 0 0 0 0,1 1 0 0 0,-1-1 0 0 0,3-2 0 0 0,15-18 0 0 0,-17 20 0 0 0,0-2 0 0 0,0 0 0 0 0,0 0 0 0 0,-1 0 0 0 0,1-1 0 0 0,0 1 0 0 0,-1 0 0 0 0,0-1 0 0 0,0 1 0 0 0,0-1 0 0 0,0 1 0 0 0,-1-1 0 0 0,0 1 0 0 0,1-1 0 0 0,-1 0 0 0 0,0 1 0 0 0,-1-1 0 0 0,1 1 0 0 0,0-1 0 0 0,-3-6 0 0 0,2 8 0 0 0,1-1 0 0 0,-1 1 0 0 0,0 0 0 0 0,-1-1 0 0 0,1 1 0 0 0,0 0 0 0 0,-1 0 0 0 0,1 0 0 0 0,-1 0 0 0 0,0 0 0 0 0,1 0 0 0 0,-1 1 0 0 0,0-1 0 0 0,0 0 0 0 0,0 1 0 0 0,-1 0 0 0 0,1-1 0 0 0,0 1 0 0 0,0 0 0 0 0,-1 0 0 0 0,1 0 0 0 0,0 0 0 0 0,-1 1 0 0 0,1-1 0 0 0,-1 1 0 0 0,1-1 0 0 0,-1 1 0 0 0,-3 0 0 0 0,4 0 0 0 0,1 0 0 0 0,-1 0 0 0 0,1 1 0 0 0,0-1 0 0 0,-1 0 0 0 0,1 1 0 0 0,-1-1 0 0 0,1 1 0 0 0,0-1 0 0 0,-1 1 0 0 0,1-1 0 0 0,0 1 0 0 0,0 0 0 0 0,-1 0 0 0 0,1 0-1 0 0,0 0 1 0 0,0 0 0 0 0,0 0 0 0 0,0 0 0 0 0,0 0 0 0 0,0 0 0 0 0,1 0 0 0 0,-1 1 0 0 0,0-1 0 0 0,0 0 0 0 0,1 1 0 0 0,-1-1 0 0 0,1 0 0 0 0,-1 1 0 0 0,1-1 0 0 0,0 2 0 0 0,-2 4 2 0 0,2-1 0 0 0,-1 0 0 0 0,1 1 0 0 0,0-1 0 0 0,0 0 0 0 0,0 1 0 0 0,2 6 0 0 0,-1-12 246 0 0,5 7-183 0 0,21 24-12 0 0,-26-30-52 0 0,0-1 0 0 0,0 0-1 0 0,0 0 1 0 0,0 0-1 0 0,0 0 1 0 0,0 0-1 0 0,1 0 1 0 0,-1-1-1 0 0,1 1 1 0 0,-1 0-1 0 0,0 0 1 0 0,1-1-1 0 0,-1 1 1 0 0,1-1-1 0 0,-1 0 1 0 0,1 1 0 0 0,-1-1-1 0 0,1 0 1 0 0,-1 0-1 0 0,1 0 1 0 0,0 0-1 0 0,-1 0 1 0 0,1 0-1 0 0,2-1 1 0 0,-1 0-2 0 0,0 0 1 0 0,1-1 0 0 0,-1 1-1 0 0,-1-1 1 0 0,1 1 0 0 0,0-1-1 0 0,5-4 1 0 0,-6 4 0 0 0,-1 0 0 0 0,1 0 0 0 0,0 0 0 0 0,-1 0 0 0 0,1 0 0 0 0,-1 0 0 0 0,0 0 0 0 0,1-1 0 0 0,-1 1 0 0 0,0 0 0 0 0,0-1 0 0 0,-1 1 0 0 0,1-1 0 0 0,0 1 0 0 0,-1-1 0 0 0,0 0 0 0 0,0 1 0 0 0,1-1 0 0 0,-1 1 0 0 0,-1-1 0 0 0,1 0 0 0 0,0 1 0 0 0,-1-1 0 0 0,1 1 0 0 0,-1-1 0 0 0,0 1 0 0 0,0-1 0 0 0,0 1 0 0 0,0 0 0 0 0,0-1 0 0 0,0 1 0 0 0,-1 0 0 0 0,1 0 0 0 0,-1 0 0 0 0,0 0 0 0 0,1 0 0 0 0,-1 0 0 0 0,0 0 0 0 0,0 1 0 0 0,0-1 0 0 0,0 0 0 0 0,-1 1 0 0 0,1 0 0 0 0,0 0 0 0 0,-1 0 0 0 0,1 0 0 0 0,0 0 0 0 0,-1 0 0 0 0,1 0 0 0 0,-1 1 0 0 0,0-1 0 0 0,1 1 0 0 0,-1 0 0 0 0,-4 0 0 0 0,1 1 0 0 0,0 0 0 0 0,0 1 0 0 0,1-1 0 0 0,-1 1 0 0 0,1 1 0 0 0,-1-1 0 0 0,1 1 0 0 0,0 0 0 0 0,0 0 0 0 0,0 0 0 0 0,-7 8 0 0 0,9-9 0 0 0,1 0 0 0 0,-1 0 0 0 0,1 0 0 0 0,0 1 0 0 0,0-1 0 0 0,0 1 0 0 0,0 0 0 0 0,0-1 0 0 0,0 1 0 0 0,1 0 0 0 0,0 0 0 0 0,-1 0 0 0 0,1 0 0 0 0,0 0 0 0 0,0 0 0 0 0,1 0 0 0 0,-1 1 0 0 0,1-1 0 0 0,0 0 0 0 0,-1 0 0 0 0,1 1 0 0 0,1 5 0 0 0,0-8 0 0 0,-1 1 0 0 0,1 0 0 0 0,0 0 0 0 0,0-1 0 0 0,0 1 0 0 0,0 0 0 0 0,0-1 0 0 0,0 1 0 0 0,0-1 0 0 0,0 1 0 0 0,1-1 0 0 0,-1 0 0 0 0,0 0 0 0 0,1 1 0 0 0,-1-1 0 0 0,1 0 0 0 0,0 0 0 0 0,-1 0 0 0 0,1-1 0 0 0,0 1 0 0 0,-1 0 0 0 0,1-1 0 0 0,0 1 0 0 0,0-1 0 0 0,0 1 0 0 0,0-1 0 0 0,0 0 0 0 0,-1 0 0 0 0,1 0 0 0 0,0 0 0 0 0,3 0 0 0 0,-1-1 0 0 0,0 1 0 0 0,0-1 0 0 0,0 1 0 0 0,0-1 0 0 0,0 0 0 0 0,0-1 0 0 0,0 1 0 0 0,0-1 0 0 0,0 0 0 0 0,-1 0 0 0 0,1 0 0 0 0,-1 0 0 0 0,5-4 0 0 0,-5 3 0 0 0,-1 0 0 0 0,0 0 0 0 0,0 0 0 0 0,0 0 0 0 0,0 0 0 0 0,0-1 0 0 0,0 1 0 0 0,-1 0 0 0 0,0-1 0 0 0,0 0 0 0 0,0 1 0 0 0,0-1 0 0 0,0 0 0 0 0,-1 1 0 0 0,1-1 0 0 0,-1 0 0 0 0,-1-6 0 0 0,1 8 0 0 0,0 0 0 0 0,-1 0 0 0 0,1 0 0 0 0,-1 0 0 0 0,1 0 0 0 0,-1 1 0 0 0,0-1 0 0 0,1 0 0 0 0,-1 1 0 0 0,0-1 0 0 0,0 0 0 0 0,-1 1 0 0 0,1-1 0 0 0,0 1 0 0 0,0 0 0 0 0,-1-1 0 0 0,1 1 0 0 0,-1 0 0 0 0,1 0 0 0 0,-1 0 0 0 0,1 0 0 0 0,-1 0 0 0 0,0 0 0 0 0,0 0 0 0 0,1 0 0 0 0,-1 1 0 0 0,0-1 0 0 0,0 1 0 0 0,0-1 0 0 0,0 1 0 0 0,0 0 0 0 0,1 0 0 0 0,-1 0 0 0 0,0 0 0 0 0,0 0 0 0 0,-3 1 0 0 0,-1-1 0 0 0,0 1 0 0 0,1 0 0 0 0,-1 0 0 0 0,0 0 0 0 0,1 1 0 0 0,-1 0 0 0 0,1 0 0 0 0,0 0 0 0 0,0 1 0 0 0,-1 0 0 0 0,2 0 0 0 0,-8 5 0 0 0,10-6 0 0 0,1 0 0 0 0,-1-1 0 0 0,0 1 0 0 0,1 0 0 0 0,-1 0 0 0 0,1 1 0 0 0,0-1 0 0 0,-1 0 0 0 0,1 0 0 0 0,0 1 0 0 0,0-1 0 0 0,1 0 0 0 0,-1 1 0 0 0,0-1 0 0 0,1 1 0 0 0,0-1 0 0 0,-1 1 0 0 0,1-1 0 0 0,0 1 0 0 0,0 0 0 0 0,1-1 0 0 0,-1 1 0 0 0,0-1 0 0 0,1 1 0 0 0,0-1 0 0 0,-1 0 0 0 0,1 1 0 0 0,0-1 0 0 0,0 0 0 0 0,2 4 0 0 0,-1-4 0 0 0,-1 1 0 0 0,0-1 0 0 0,1 0 0 0 0,0 0 0 0 0,-1 0 0 0 0,1 0 0 0 0,0 0 0 0 0,0 0 0 0 0,0 0 0 0 0,0-1 0 0 0,0 1 0 0 0,1-1 0 0 0,-1 0 0 0 0,0 1 0 0 0,1-1 0 0 0,-1 0 0 0 0,1 0 0 0 0,-1-1 0 0 0,1 1 0 0 0,0 0 0 0 0,-1-1 0 0 0,1 0 0 0 0,0 1 0 0 0,-1-1 0 0 0,1 0 0 0 0,0-1 0 0 0,-1 1 0 0 0,1 0 0 0 0,-1-1 0 0 0,1 1 0 0 0,0-1 0 0 0,2-1 0 0 0,0 1 0 0 0,-1-1 0 0 0,1 0 0 0 0,-1 0 0 0 0,0 0 0 0 0,1 0 0 0 0,-1-1 0 0 0,0 0 0 0 0,0 0 0 0 0,-1 0 0 0 0,1 0 0 0 0,-1 0 0 0 0,1-1 0 0 0,-1 1 0 0 0,0-1 0 0 0,-1 0 0 0 0,1 0 0 0 0,2-6 0 0 0,-4 8-1 0 0,0 1 0 0 0,0-1 0 0 0,0 0 0 0 0,-1 0 0 0 0,1 0 0 0 0,-1 0 0 0 0,1 0 0 0 0,-1 0 0 0 0,0 0 0 0 0,0 0 0 0 0,0 0 0 0 0,0 0 0 0 0,0 0 0 0 0,0 1 0 0 0,-1-1 0 0 0,1 0 0 0 0,0 0 0 0 0,-1 0 0 0 0,0 0 0 0 0,1 0 0 0 0,-1 0 0 0 0,0 1 0 0 0,0-1 0 0 0,0 0 0 0 0,0 0 0 0 0,0 1 0 0 0,-1-1 0 0 0,1 1 0 0 0,0-1 0 0 0,-1 1 0 0 0,-1-1 0 0 0,0 0-1 0 0,0 0 0 0 0,0 0 0 0 0,-1 1 1 0 0,1 0-1 0 0,-1 0 0 0 0,1 0 0 0 0,0 0 0 0 0,-1 0 0 0 0,0 1 0 0 0,1-1 0 0 0,-1 1 1 0 0,1 0-1 0 0,-1 0 0 0 0,1 1 0 0 0,-1-1 0 0 0,-4 2 0 0 0,1-1 2 0 0,0 1 0 0 0,1 1 0 0 0,-1-1 0 0 0,1 1 0 0 0,-10 6 0 0 0,13-7 0 0 0,-1 0 0 0 0,1 1 0 0 0,0-1 0 0 0,0 1 0 0 0,0-1 0 0 0,0 1 0 0 0,0 0 0 0 0,1 1 0 0 0,-1-1 0 0 0,1 0 0 0 0,-2 4 0 0 0,3-4 0 0 0,0-1 0 0 0,0 0 0 0 0,0 1 0 0 0,1-1 0 0 0,-1 0 0 0 0,1 1 0 0 0,0-1 0 0 0,-1 1 0 0 0,1-1 0 0 0,0 1 0 0 0,0-1 0 0 0,1 1 0 0 0,-1-1 0 0 0,0 0 0 0 0,1 1 0 0 0,0-1 0 0 0,-1 0 0 0 0,1 1 0 0 0,0-1 0 0 0,0 0 0 0 0,0 0 0 0 0,1 1 0 0 0,-1-1 0 0 0,0 0 0 0 0,1 0 0 0 0,0-1 0 0 0,-1 1 0 0 0,1 0 0 0 0,0 0 0 0 0,0-1 0 0 0,0 1 0 0 0,0-1 0 0 0,2 2 0 0 0,0-1 0 0 0,-1 0 0 0 0,0-1 0 0 0,1 1 0 0 0,0-1 0 0 0,-1 1 0 0 0,1-1 0 0 0,0 0 0 0 0,0-1 0 0 0,0 1 0 0 0,-1 0 0 0 0,1-1 0 0 0,0 0 0 0 0,0 0 0 0 0,0 0 0 0 0,0-1 0 0 0,0 1 0 0 0,0-1 0 0 0,-1 0 0 0 0,1 0 0 0 0,5-2 0 0 0,-7 2 0 0 0,0 0 0 0 0,-1 0 0 0 0,1 0 0 0 0,0 0 0 0 0,-1 0 0 0 0,1 0 0 0 0,-1 0 0 0 0,1-1 0 0 0,-1 1 0 0 0,0 0 0 0 0,1-1 0 0 0,-1 1 0 0 0,0-1 0 0 0,0 0 0 0 0,0 1 0 0 0,0-1 0 0 0,0 0 0 0 0,-1 1 0 0 0,1-1 0 0 0,0 0 0 0 0,-1 0 0 0 0,1 0 0 0 0,-1 0 0 0 0,0 0 0 0 0,0 0 0 0 0,1 1 0 0 0,-1-1 0 0 0,-1 0 0 0 0,1 0 0 0 0,0 0 0 0 0,0 0 0 0 0,-1 0 0 0 0,1 0 0 0 0,-2-3 0 0 0,0 0 0 0 0,0 1 0 0 0,0 0 0 0 0,-1-1 0 0 0,1 1 0 0 0,-1 0 0 0 0,0 1 0 0 0,0-1 0 0 0,-1 0 0 0 0,1 1 0 0 0,-1 0 0 0 0,1-1 0 0 0,-9-3 0 0 0,8 4 0 0 0,-1 1 0 0 0,0-1 0 0 0,0 1 0 0 0,1 1 0 0 0,-2-1 0 0 0,1 1 0 0 0,0 0 0 0 0,0 0 0 0 0,0 0 0 0 0,-8 1 0 0 0,12 0 0 0 0,-1 0 0 0 0,0 0 0 0 0,1 0 0 0 0,-1 0 0 0 0,1 0 0 0 0,-1 1 0 0 0,1-1 0 0 0,-1 1 0 0 0,1-1 0 0 0,-1 1 0 0 0,1 0 0 0 0,-1-1 0 0 0,1 1 0 0 0,0 0 0 0 0,-1 0 0 0 0,1 0 0 0 0,0 0 0 0 0,0 0 0 0 0,0 0 0 0 0,0 0 0 0 0,0 1 0 0 0,0-1 0 0 0,0 0 0 0 0,0 0 0 0 0,0 1 0 0 0,0-1 0 0 0,1 1 0 0 0,-1-1 0 0 0,1 1 0 0 0,-1-1 0 0 0,1 1 0 0 0,-1-1 0 0 0,1 1 0 0 0,0-1 0 0 0,0 1 0 0 0,0 0 0 0 0,0 2 0 0 0,0 0 0 0 0,0 0 0 0 0,1 0 0 0 0,-1 0 0 0 0,1 0 0 0 0,0-1 0 0 0,0 1 0 0 0,2 5 0 0 0,8 4 0 0 0,26 17 0 0 0,-36-29 0 0 0,1 0 0 0 0,0 1 0 0 0,0-1 0 0 0,0 0 0 0 0,0 0 0 0 0,1 0 0 0 0,-1 0 0 0 0,0-1 0 0 0,0 1 0 0 0,1 0 0 0 0,-1-1 0 0 0,0 0 0 0 0,0 1 0 0 0,1-1 0 0 0,-1 0 0 0 0,0 0 0 0 0,1 0 0 0 0,-1-1 0 0 0,0 1 0 0 0,1-1 0 0 0,-1 1 0 0 0,0-1 0 0 0,0 0 0 0 0,1 0 0 0 0,-1 1 0 0 0,0-2 0 0 0,0 1 0 0 0,0 0 0 0 0,0 0 0 0 0,0-1 0 0 0,-1 1 0 0 0,1-1 0 0 0,0 1 0 0 0,-1-1 0 0 0,1 0 0 0 0,-1 0 0 0 0,1 0 0 0 0,-1 1 0 0 0,0-1 0 0 0,0-1 0 0 0,0 1 0 0 0,0 0 0 0 0,0 0 0 0 0,0 0 0 0 0,-1 0 0 0 0,1-1 0 0 0,-1 1 0 0 0,1 0 0 0 0,-1-1 0 0 0,0 1 0 0 0,0 0 0 0 0,0-5 0 0 0,-2 1-2 0 0,0 1-1 0 0,0-1 1 0 0,-1 1-1 0 0,1-1 1 0 0,-1 1-1 0 0,0 0 1 0 0,-1 0-1 0 0,1 0 1 0 0,-1 1 0 0 0,0-1-1 0 0,0 1 1 0 0,-6-5-1 0 0,8 7 2 0 0,0 0 0 0 0,0 0 0 0 0,0 0-1 0 0,-1 1 1 0 0,1-1 0 0 0,-1 1 0 0 0,1-1 0 0 0,-1 1-1 0 0,0 0 1 0 0,1 0 0 0 0,-1 0 0 0 0,0 0 0 0 0,0 1 0 0 0,0-1-1 0 0,0 1 1 0 0,0-1 0 0 0,1 1 0 0 0,-1 0 0 0 0,0 0-1 0 0,0 1 1 0 0,0-1 0 0 0,0 0 0 0 0,0 1 0 0 0,0 0-1 0 0,1 0 1 0 0,-6 1 0 0 0,6 0 1 0 0,0 0 0 0 0,0-1 0 0 0,0 1 0 0 0,0 0 0 0 0,0 0 0 0 0,0 0 0 0 0,0 0 0 0 0,1 1 0 0 0,-1-1 0 0 0,1 0 0 0 0,0 1 0 0 0,-1-1 0 0 0,1 1 0 0 0,0-1 0 0 0,0 1 0 0 0,1 0 0 0 0,-1-1 0 0 0,1 1 0 0 0,-1 0 0 0 0,1-1 0 0 0,0 1 0 0 0,0 0 0 0 0,0 0 0 0 0,0 3 0 0 0,1-1 0 0 0,0 0 0 0 0,-1-1 0 0 0,1 1 0 0 0,1 0 0 0 0,-1-1 0 0 0,1 1 0 0 0,-1-1 0 0 0,1 0 0 0 0,1 1 0 0 0,-1-1 0 0 0,1 0 0 0 0,-1 0 0 0 0,5 4 0 0 0,7 0 0 0 0,25 7 0 0 0,-37-15 0 0 0,-1 1 0 0 0,1-1 0 0 0,0 1 0 0 0,0-1 0 0 0,0 0 0 0 0,0 0 0 0 0,0 0 0 0 0,0 0 0 0 0,0 0 0 0 0,-1 0 0 0 0,1-1 0 0 0,0 1 0 0 0,0-1 0 0 0,0 1 0 0 0,0-1 0 0 0,-1 0 0 0 0,1 0 0 0 0,0 1 0 0 0,-1-1 0 0 0,1 0 0 0 0,1-2 0 0 0,1 0 0 0 0,-1 0 0 0 0,1 0 0 0 0,-1-1 0 0 0,0 1 0 0 0,4-8 0 0 0,-4 6 0 0 0,-1 1 0 0 0,0 0 0 0 0,0-1 0 0 0,0 1 0 0 0,-1-1 0 0 0,1 1 0 0 0,-1-1 0 0 0,0 0 0 0 0,-1 0 0 0 0,1 1 0 0 0,-1-1 0 0 0,0 0 0 0 0,0 0 0 0 0,-2-9 0 0 0,2 12 0 0 0,-1-1 0 0 0,1 1 0 0 0,-1 0 0 0 0,0-1 0 0 0,0 1 0 0 0,0-1 0 0 0,0 1 0 0 0,-1 0 0 0 0,1 0 0 0 0,0 0 0 0 0,-1 0 0 0 0,0 0 0 0 0,1 0 0 0 0,-1 0 0 0 0,0 0 0 0 0,0 1 0 0 0,0-1 0 0 0,0 1 0 0 0,0-1 0 0 0,-1 1 0 0 0,1 0 0 0 0,0 0 0 0 0,-1 0 0 0 0,1 0 0 0 0,0 0 0 0 0,-1 1 0 0 0,1-1 0 0 0,-1 1 0 0 0,-4-1 0 0 0,4 1 0 0 0,0-1 0 0 0,-1 1 0 0 0,1 0 0 0 0,0 1 0 0 0,0-1 0 0 0,-1 0 0 0 0,1 1 0 0 0,0 0 0 0 0,0 0 0 0 0,0 0 0 0 0,0 0 0 0 0,-1 0 0 0 0,2 1 0 0 0,-1-1 0 0 0,0 1 0 0 0,0 0 0 0 0,0 0 0 0 0,-3 3 0 0 0,4-3 0 0 0,0 1 0 0 0,1-1 0 0 0,-1 0 0 0 0,1 1 0 0 0,-1-1 0 0 0,1 1 0 0 0,0 0 0 0 0,0-1 0 0 0,0 1 0 0 0,0 0 0 0 0,1 0 0 0 0,-1 0 0 0 0,1-1 0 0 0,0 1 0 0 0,0 0 0 0 0,0 0 0 0 0,0 0 0 0 0,0 0 0 0 0,0 0 0 0 0,1-1 0 0 0,1 6 0 0 0,0 0 0 0 0,8 7 0 0 0,22 20 0 0 0,-30-33 0 0 0,0 0 0 0 0,-1 0 0 0 0,1 0 0 0 0,0-1 0 0 0,0 1 0 0 0,0-1 0 0 0,0 0 0 0 0,1 1 0 0 0,-1-1 0 0 0,0 0 0 0 0,1 0 0 0 0,-1 0 0 0 0,0-1 0 0 0,1 1 0 0 0,-1-1 0 0 0,3 1 0 0 0,-3-1 0 0 0,0 0 0 0 0,0 0 0 0 0,-1-1 0 0 0,1 1 0 0 0,0 0 0 0 0,0-1 0 0 0,-1 1 0 0 0,1-1 0 0 0,0 0 0 0 0,-1 0 0 0 0,1 0 0 0 0,-1 1 0 0 0,1-1 0 0 0,-1-1 0 0 0,0 1 0 0 0,1 0 0 0 0,1-2 0 0 0,-1 0 0 0 0,0 0 0 0 0,1 0 0 0 0,-1 0 0 0 0,0 0 0 0 0,-1-1 0 0 0,1 1 0 0 0,0-1 0 0 0,-1 1 0 0 0,0-1 0 0 0,0 0 0 0 0,0 1 0 0 0,0-1 0 0 0,-1 0 0 0 0,1 0 0 0 0,-1 0 0 0 0,-1-7 0 0 0,0 7 0 0 0,0-1 0 0 0,0 0 0 0 0,-1 0 0 0 0,0 1 0 0 0,0-1 0 0 0,0 1 0 0 0,0-1 0 0 0,-1 1 0 0 0,0 0 0 0 0,0 0 0 0 0,0 0 0 0 0,0 0 0 0 0,-7-5 0 0 0,9 8 0 0 0,-1 0 0 0 0,1 0 0 0 0,-1 0 0 0 0,1 0 0 0 0,-1 0 0 0 0,1 1 0 0 0,-1-1 0 0 0,1 0 0 0 0,-1 1 0 0 0,0-1 0 0 0,1 1 0 0 0,-1 0 0 0 0,0 0 0 0 0,1 0 0 0 0,-1-1 0 0 0,0 1 0 0 0,-2 1 0 0 0,2 0 0 0 0,0-1 0 0 0,0 1 0 0 0,0 0 0 0 0,0 0 0 0 0,0 0 0 0 0,1 0 0 0 0,-1 0 0 0 0,0 1 0 0 0,0-1 0 0 0,1 1 0 0 0,-1-1 0 0 0,1 1 0 0 0,-1-1 0 0 0,1 1 0 0 0,0 0 0 0 0,0 0 0 0 0,-2 2 0 0 0,1 0 0 0 0,0 1 0 0 0,0 0 0 0 0,0-1 0 0 0,1 1 0 0 0,0 0 0 0 0,-1 0 0 0 0,2 0 0 0 0,-1 0 0 0 0,1 0 0 0 0,-1 0 0 0 0,1 0 0 0 0,1 0 0 0 0,0 9 0 0 0,0-12 0 0 0,-1 0 0 0 0,0 0 0 0 0,1 1 0 0 0,0-1 0 0 0,-1 0 0 0 0,1 0 0 0 0,0 0 0 0 0,0 0 0 0 0,0 0 0 0 0,1 0 0 0 0,-1 0 0 0 0,0 0 0 0 0,1 0 0 0 0,-1-1 0 0 0,1 1 0 0 0,0-1 0 0 0,-1 1 0 0 0,1-1 0 0 0,0 1 0 0 0,0-1 0 0 0,0 0 0 0 0,0 0 0 0 0,0 0 0 0 0,0 0 0 0 0,0 0 0 0 0,0 0 0 0 0,1-1 0 0 0,-1 1 0 0 0,0-1 0 0 0,0 0 0 0 0,1 1 0 0 0,2-1 0 0 0,-3-1 0 0 0,-1 1 0 0 0,1-1 0 0 0,0 0 0 0 0,0 1 0 0 0,0-1 0 0 0,-1 0 0 0 0,1 0 0 0 0,0 0 0 0 0,-1 0 0 0 0,1-1 0 0 0,-1 1 0 0 0,1 0 0 0 0,-1-1 0 0 0,0 1 0 0 0,1-1 0 0 0,-1 1 0 0 0,0-1 0 0 0,0 1 0 0 0,1-3 0 0 0,1-1 0 0 0,0 0 0 0 0,-1-1 0 0 0,1 1 0 0 0,-1-1 0 0 0,2-6 0 0 0,-2 3-11 0 0,0 4-24 0 0,-1-1 1 0 0,0 1 0 0 0,0-1 0 0 0,-1 1-1 0 0,1-1 1 0 0,-1-7 0 0 0,-1 12 28 0 0,1 0 1 0 0,0 0-1 0 0,-1 0 1 0 0,1 0-1 0 0,0 0 1 0 0,-1 0-1 0 0,1 0 1 0 0,-1 0 0 0 0,0 0-1 0 0,1 0 1 0 0,-1 0-1 0 0,0 0 1 0 0,1 0-1 0 0,-1 0 1 0 0,0 1-1 0 0,0-1 1 0 0,0 0-1 0 0,0 1 1 0 0,0-1 0 0 0,0 1-1 0 0,0-1 1 0 0,0 1-1 0 0,0-1 1 0 0,0 1-1 0 0,0 0 1 0 0,0-1-1 0 0,0 1 1 0 0,0 0-1 0 0,0 0 1 0 0,0 0 0 0 0,-1 0-1 0 0,1 0 1 0 0,0 0-1 0 0,0 0 1 0 0,0 0-1 0 0,0 0 1 0 0,-2 1-1 0 0,-7 0 4 0 0,1 0-1 0 0,0 0 0 0 0,0 1 0 0 0,0 0 1 0 0,-16 7-1 0 0,23-8 3 0 0,0 0 0 0 0,0 0 0 0 0,0 0 0 0 0,0 0 0 0 0,1 0 0 0 0,-1 1 1 0 0,0-1-1 0 0,1 1 0 0 0,-1-1 0 0 0,1 1 0 0 0,-1 0 0 0 0,1-1 0 0 0,0 1 0 0 0,0 0 0 0 0,0 0 1 0 0,0 0-1 0 0,0 0 0 0 0,0 0 0 0 0,0 0 0 0 0,1 0 0 0 0,-1 0 0 0 0,1 0 0 0 0,0 1 0 0 0,-1-1 0 0 0,1 0 1 0 0,0 0-1 0 0,0 0 0 0 0,0 0 0 0 0,1 1 0 0 0,0 2 0 0 0,1 3 0 0 0,6 7 0 0 0,21 20 0 0 0,-27-32 0 0 0,0-1 0 0 0,0 0 0 0 0,0 0 0 0 0,1 0 0 0 0,-1 0 0 0 0,0-1 0 0 0,1 1 0 0 0,-1-1 0 0 0,1 1 0 0 0,0-1 0 0 0,-1 0 0 0 0,1 0 0 0 0,5 1 0 0 0,-6-1 0 0 0,0-1 0 0 0,0 0 0 0 0,0 0 0 0 0,0 0 0 0 0,0 0 0 0 0,-1-1 0 0 0,1 1 0 0 0,0 0 0 0 0,0-1 0 0 0,0 1 0 0 0,-1-1 0 0 0,1 0 0 0 0,0 0 0 0 0,-1 1 0 0 0,1-1 0 0 0,2-2 0 0 0,-2 1 0 0 0,0 0 0 0 0,0 0 0 0 0,0 0 0 0 0,0 0 0 0 0,0-1 0 0 0,0 1 0 0 0,-1 0 0 0 0,1-1 0 0 0,-1 1 0 0 0,0-1 0 0 0,0 0 0 0 0,0 1 0 0 0,0-1 0 0 0,0 0 0 0 0,-1 0 0 0 0,1 1 0 0 0,-1-1 0 0 0,0 0 0 0 0,0 0 0 0 0,0 0 0 0 0,0 0 0 0 0,0 1 0 0 0,-1-6 0 0 0,-1 2 0 0 0,0 0 0 0 0,-1 0 0 0 0,1 0 0 0 0,-1 0 0 0 0,0 0 0 0 0,-1 1 0 0 0,1-1 0 0 0,-1 1 0 0 0,-9-10 0 0 0,11 13 0 0 0,0 0 0 0 0,0 0 0 0 0,-1 0 0 0 0,1 0 0 0 0,-1 0 0 0 0,1 1 0 0 0,-1-1 0 0 0,1 1 0 0 0,-1 0 0 0 0,0-1 0 0 0,0 1 0 0 0,0 1 0 0 0,1-1 0 0 0,-1 0 0 0 0,0 1 0 0 0,0-1 0 0 0,0 1 0 0 0,0 0 0 0 0,0 0 0 0 0,0 0 0 0 0,0 0 0 0 0,0 0 0 0 0,-6 2 0 0 0,7-1 0 0 0,1 0 0 0 0,-1 0 0 0 0,0 1 0 0 0,1-1 0 0 0,-1 0 0 0 0,1 1 0 0 0,-1-1 0 0 0,1 0 0 0 0,0 1 0 0 0,0 0 0 0 0,0-1 0 0 0,0 1 0 0 0,0 0 0 0 0,0 0 0 0 0,0-1 0 0 0,0 1 0 0 0,1 0 0 0 0,-1 0 0 0 0,1 0 0 0 0,-1 0 0 0 0,1 0 0 0 0,0 0 0 0 0,0 0 0 0 0,0 3 0 0 0,-1-1 0 0 0,1 1 0 0 0,0 0 0 0 0,1-1 0 0 0,-1 1 0 0 0,1-1 0 0 0,0 0 0 0 0,0 1 0 0 0,0-1 0 0 0,4 9 0 0 0,-5-12-55 0 0,1 0 0 0 0,0 1 0 0 0,0-1-1 0 0,-1 0 1 0 0,1 0 0 0 0,0 0 0 0 0,0 0 0 0 0,0 1-1 0 0,0-1 1 0 0,0-1 0 0 0,0 1 0 0 0,0 0 0 0 0,1 0-1 0 0,-1 0 1 0 0,0-1 0 0 0,0 1 0 0 0,1 0 0 0 0,-1-1-1 0 0,0 1 1 0 0,1-1 0 0 0,-1 0 0 0 0,1 1 0 0 0,-1-1-1 0 0,1 0 1 0 0,-1 0 0 0 0,2 0 0 0 0,1-1-529 0 0,1 0 0 0 0,-1 0 0 0 0,0 0 1 0 0,0-1-1 0 0,0 0 0 0 0,8-3 0 0 0,1-2-1479 0 0,-6 4-5337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2.2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147 97 2271 0 0,'3'0'4'0'0,"0"0"-1"0"0,-1 0 0 0 0,1-1 0 0 0,0 1 0 0 0,0-1 0 0 0,-1 1 0 0 0,1-1 0 0 0,0 0 0 0 0,-1 0 1 0 0,1-1-1 0 0,-1 1 0 0 0,1 0 0 0 0,-1-1 0 0 0,4-2 0 0 0,-6 3 170 0 0,0 1-1 0 0,0-1 0 0 0,0 1 1 0 0,0-1-1 0 0,0 0 0 0 0,1 1 1 0 0,-1-1-1 0 0,0 0 0 0 0,-1 1 1 0 0,1-1-1 0 0,0 0 1 0 0,0 1-1 0 0,0-1 0 0 0,0 0 1 0 0,0 1-1 0 0,-1-1 0 0 0,1 0 1 0 0,0 1-1 0 0,0-1 1 0 0,-1 1-1 0 0,1-1 0 0 0,-1 1 1 0 0,1-1-1 0 0,0 1 0 0 0,-1-1 1 0 0,1 1-1 0 0,-1-1 1 0 0,1 1-1 0 0,-1-1 0 0 0,0 0 1 0 0,0 1 9 0 0,0-1 0 0 0,0 0 1 0 0,0 0-1 0 0,0 0 0 0 0,0 0 1 0 0,0 1-1 0 0,0-1 0 0 0,0 0 1 0 0,0 1-1 0 0,0-1 0 0 0,0 1 1 0 0,0 0-1 0 0,-1-1 0 0 0,1 1 1 0 0,0 0-1 0 0,0-1 0 0 0,0 1 1 0 0,-2 0-1 0 0,2 1-61 0 0,-1-1-1 0 0,1 1 1 0 0,0-1-1 0 0,0 1 1 0 0,0-1-1 0 0,-1 1 1 0 0,1 0-1 0 0,0 0 1 0 0,0-1-1 0 0,0 1 1 0 0,0 0-1 0 0,0 0 1 0 0,1 0-1 0 0,-1 0 1 0 0,0 0-1 0 0,0 0 1 0 0,1 0 0 0 0,-1 1-1 0 0,0-1 1 0 0,0 2-1 0 0,0 0 231 0 0,0 0-1 0 0,0 1 1 0 0,0-1-1 0 0,1 1 1 0 0,0-1 0 0 0,-1 6-1 0 0,1-8-333 0 0,0-1-1 0 0,0 1 0 0 0,0-1 1 0 0,0 1-1 0 0,0-1 0 0 0,0 1 1 0 0,0-1-1 0 0,0 1 1 0 0,1-1-1 0 0,-1 0 0 0 0,0 1 1 0 0,0-1-1 0 0,0 1 0 0 0,0-1 1 0 0,1 1-1 0 0,-1-1 0 0 0,0 0 1 0 0,0 1-1 0 0,1-1 1 0 0,-1 0-1 0 0,0 1 0 0 0,1-1 1 0 0,-1 0-1 0 0,1 1 0 0 0,-1-1 1 0 0,0 0-1 0 0,1 0 1 0 0,-1 1-1 0 0,1-1 0 0 0,-1 0 1 0 0,1 0-1 0 0,0 1 63 0 0,1-1-1 0 0,-1 0 1 0 0,1 0 0 0 0,-1 0-1 0 0,0 0 1 0 0,1-1 0 0 0,-1 1-1 0 0,0 0 1 0 0,1-1 0 0 0,-1 1 0 0 0,2-1-1 0 0,-1 0 23 0 0,1 0-1 0 0,-1 0 1 0 0,1-1 0 0 0,-1 1-1 0 0,0 0 1 0 0,0-1 0 0 0,0 1-1 0 0,0-1 1 0 0,0 0-1 0 0,0 0 1 0 0,0 0 0 0 0,2-3-1 0 0,-4 4-97 0 0,1 0 0 0 0,-1 1 0 0 0,0-1 0 0 0,0 0 0 0 0,0 1 0 0 0,0-1 0 0 0,0 1 0 0 0,0-1 0 0 0,0 0 0 0 0,0 1 0 0 0,0-1 0 0 0,0 0 0 0 0,0 1 0 0 0,0-1 0 0 0,0 0 0 0 0,0 1 0 0 0,-1-1 0 0 0,1 1 0 0 0,0-1 0 0 0,0 0 0 0 0,-1 1 0 0 0,1-1 0 0 0,-1 1 0 0 0,1-1 0 0 0,0 1 0 0 0,-1-1 0 0 0,1 1 0 0 0,-1-1 0 0 0,-2-1 22 0 0,1 1 0 0 0,0-1 1 0 0,-1 1-1 0 0,1 0 0 0 0,0-1 0 0 0,-1 1 0 0 0,-3-1 1 0 0,-6 0 106 0 0,1-1 1 0 0,-17-1 0 0 0,24 4-43 0 0,0 0 0 0 0,0 0 0 0 0,0 0 0 0 0,1 1 0 0 0,-1-1 0 0 0,0 1 0 0 0,0 0 0 0 0,0 0 0 0 0,-5 2 0 0 0,8-3-53 0 0,0 1-1 0 0,1-1 0 0 0,-1 1 1 0 0,0-1-1 0 0,0 1 0 0 0,1-1 1 0 0,-1 1-1 0 0,0 0 0 0 0,1-1 1 0 0,-1 1-1 0 0,0 0 0 0 0,1-1 0 0 0,-1 1 1 0 0,1 0-1 0 0,-1 0 0 0 0,1 0 1 0 0,0-1-1 0 0,-1 1 0 0 0,1 0 1 0 0,0 0-1 0 0,0 0 0 0 0,-1 0 1 0 0,1 0-1 0 0,0 0 0 0 0,0 0 1 0 0,0 0-1 0 0,0 0 0 0 0,0-1 0 0 0,0 1 1 0 0,0 0-1 0 0,1 0 0 0 0,-1 0 1 0 0,0 0-1 0 0,0 0 0 0 0,1 0 1 0 0,-1 0-1 0 0,0-1 0 0 0,1 1 1 0 0,-1 0-1 0 0,1 0 0 0 0,-1 0 1 0 0,1-1-1 0 0,0 1 0 0 0,0 0 1 0 0,2 3-1 0 0,0-1 1 0 0,0 0 0 0 0,1 0 0 0 0,-1 0 0 0 0,1 0 0 0 0,-1-1-1 0 0,1 0 1 0 0,0 1 0 0 0,0-1 0 0 0,0-1 0 0 0,0 1 0 0 0,0 0 0 0 0,1-1-1 0 0,-1 0 1 0 0,0 0 0 0 0,6 0 0 0 0,-7 0-27 0 0,1-1 1 0 0,-1 1-1 0 0,1-1 0 0 0,-1 0 0 0 0,1 0 1 0 0,-1 0-1 0 0,1 0 0 0 0,-1-1 1 0 0,0 0-1 0 0,1 1 0 0 0,-1-1 1 0 0,0-1-1 0 0,1 1 0 0 0,-1 0 0 0 0,0-1 1 0 0,0 1-1 0 0,0-1 0 0 0,0 0 1 0 0,0 0-1 0 0,4-5 0 0 0,-6 6-10 0 0,0 0 0 0 0,0 0 0 0 0,0 0 0 0 0,0 0 0 0 0,-1 0 0 0 0,1-1 0 0 0,0 1 0 0 0,-1 0 0 0 0,1 0 0 0 0,-1-1 0 0 0,0 1 0 0 0,1 0 0 0 0,-1-1 0 0 0,0 1 0 0 0,0 0 0 0 0,0-1 0 0 0,0 1 0 0 0,0-1 0 0 0,0 1 0 0 0,0 0 0 0 0,0-1 0 0 0,0 1 0 0 0,-1 0 0 0 0,1-1 0 0 0,0 1 0 0 0,-1 0 0 0 0,0 0 0 0 0,1-1 0 0 0,-1 1 0 0 0,0 0 0 0 0,1 0 0 0 0,-1 0 0 0 0,0 0 0 0 0,0 0 0 0 0,0 0 0 0 0,0 0 0 0 0,0 0 0 0 0,0 0 0 0 0,0 0 0 0 0,-2-1 0 0 0,1 0 0 0 0,-1 1 0 0 0,0-1 0 0 0,0 1 0 0 0,0-1 0 0 0,0 1 0 0 0,-1 0 0 0 0,1 0 0 0 0,0 0 0 0 0,0 0 0 0 0,-1 1 0 0 0,1-1 0 0 0,0 1 0 0 0,-1 0 0 0 0,1 0 0 0 0,-6 1 0 0 0,7-1 1 0 0,0 0-1 0 0,0 1 1 0 0,0-1-1 0 0,1 1 0 0 0,-1-1 1 0 0,0 1-1 0 0,0 0 1 0 0,0 0-1 0 0,0 0 1 0 0,1 0-1 0 0,-1 0 1 0 0,1 0-1 0 0,-1 0 1 0 0,0 1-1 0 0,1-1 0 0 0,0 1 1 0 0,-1-1-1 0 0,1 1 1 0 0,0-1-1 0 0,0 1 1 0 0,0 0-1 0 0,0-1 1 0 0,0 1-1 0 0,0 0 1 0 0,1 0-1 0 0,-1 0 1 0 0,0 0-1 0 0,1 0 0 0 0,0 0 1 0 0,-1 0-1 0 0,1 0 1 0 0,0-1-1 0 0,0 1 1 0 0,0 0-1 0 0,0 0 1 0 0,0 0-1 0 0,1 0 1 0 0,-1 0-1 0 0,2 3 0 0 0,-1-1 24 0 0,0 0 0 0 0,1 0 0 0 0,-1 0-1 0 0,1 0 1 0 0,0-1 0 0 0,0 1 0 0 0,0-1-1 0 0,1 0 1 0 0,0 1 0 0 0,-1-1 0 0 0,1 0-1 0 0,0-1 1 0 0,0 1 0 0 0,0 0 0 0 0,1-1-1 0 0,-1 0 1 0 0,1 1 0 0 0,5 1-1 0 0,-5-3-14 0 0,0 0 0 0 0,0 0 0 0 0,0 0 0 0 0,0-1-1 0 0,0 1 1 0 0,0-1 0 0 0,0 0 0 0 0,0-1 0 0 0,0 1-1 0 0,0-1 1 0 0,0 0 0 0 0,0 1 0 0 0,0-2-1 0 0,0 1 1 0 0,0 0 0 0 0,4-3 0 0 0,-5 3-3 0 0,0-1 0 0 0,-1 0 0 0 0,1 1 0 0 0,-1-1 0 0 0,1 0 0 0 0,-1 0 0 0 0,1 0 0 0 0,-1 0 0 0 0,0-1 0 0 0,0 1 0 0 0,0-1 1 0 0,0 1-1 0 0,-1-1 0 0 0,1 0 0 0 0,-1 0 0 0 0,1 1 0 0 0,-1-1 0 0 0,0 0 0 0 0,0 0 0 0 0,0 0 0 0 0,0-5 0 0 0,-1 5-6 0 0,0 0 0 0 0,0 0 0 0 0,-1 0 0 0 0,1 0 0 0 0,-1 0 0 0 0,0 0 0 0 0,1 0 0 0 0,-1 0 0 0 0,-1 0 0 0 0,1 0 0 0 0,0 0 0 0 0,-1 0 0 0 0,0 1 0 0 0,1-1 0 0 0,-1 1 0 0 0,0-1 0 0 0,0 1 0 0 0,0 0 0 0 0,-1 0 0 0 0,1-1 0 0 0,-1 2 0 0 0,1-1 0 0 0,-1 0 0 0 0,1 0 0 0 0,-1 1 0 0 0,0 0 0 0 0,0-1 0 0 0,0 1 0 0 0,0 0 0 0 0,-4 0 0 0 0,3-1 0 0 0,1 1 0 0 0,-1 0 0 0 0,0 0 0 0 0,0 1 0 0 0,0-1 0 0 0,0 1 0 0 0,0 0 0 0 0,0 0 0 0 0,0 0 0 0 0,0 1 0 0 0,0-1 0 0 0,1 1 0 0 0,-1 0 0 0 0,0 0 0 0 0,0 0 0 0 0,0 1 0 0 0,1-1 0 0 0,-1 1 0 0 0,1 0 0 0 0,-1 0 0 0 0,1 0 0 0 0,0 1 0 0 0,-5 4 0 0 0,6-5 5 0 0,1 0-1 0 0,-1 0 1 0 0,1 1-1 0 0,0-1 1 0 0,0 1-1 0 0,0-1 1 0 0,0 1 0 0 0,0 0-1 0 0,0-1 1 0 0,1 1-1 0 0,-1 0 1 0 0,1 0-1 0 0,0-1 1 0 0,0 1 0 0 0,0 0-1 0 0,0 3 1 0 0,1-1 10 0 0,0-1 1 0 0,0 0-1 0 0,0 1 1 0 0,0-1-1 0 0,1 0 1 0 0,-1 0-1 0 0,1 0 1 0 0,0 0-1 0 0,0 0 1 0 0,3 3-1 0 0,-3-5-4 0 0,0 1-1 0 0,-1-1 1 0 0,1 0 0 0 0,0 0-1 0 0,0-1 1 0 0,0 1 0 0 0,1 0-1 0 0,-1-1 1 0 0,0 1 0 0 0,0-1-1 0 0,1 0 1 0 0,-1 0 0 0 0,1 1-1 0 0,-1-2 1 0 0,5 2 0 0 0,-4-2-8 0 0,-1 1 1 0 0,0-1-1 0 0,0-1 1 0 0,0 1-1 0 0,1 0 1 0 0,-1-1-1 0 0,0 1 1 0 0,0-1-1 0 0,0 1 1 0 0,0-1-1 0 0,0 0 1 0 0,0 0-1 0 0,0 0 1 0 0,0 0-1 0 0,0 0 1 0 0,0-1 0 0 0,0 1-1 0 0,-1-1 1 0 0,1 1-1 0 0,0-1 1 0 0,2-3-1 0 0,-2 3-3 0 0,-1 0 0 0 0,1-1 0 0 0,0 1 0 0 0,-1-1 0 0 0,1 1 0 0 0,-1-1 0 0 0,0 0 0 0 0,0 1 0 0 0,0-1 0 0 0,0 0 0 0 0,0 0 0 0 0,0 0 0 0 0,-1 0 0 0 0,0 0 0 0 0,1 0 0 0 0,-1 0 0 0 0,0 0 0 0 0,-1 0 0 0 0,1 0 0 0 0,0 0 0 0 0,-1 0 0 0 0,0 0 0 0 0,0 0 0 0 0,0 1 0 0 0,0-1 0 0 0,0 0 0 0 0,0 0 0 0 0,-1 1 0 0 0,1-1 0 0 0,-4-4 0 0 0,2 4 0 0 0,0-1 0 0 0,0 1 0 0 0,0 0 0 0 0,0 0 0 0 0,0 0 0 0 0,-1 0 0 0 0,1 1 0 0 0,-1 0 0 0 0,0-1 0 0 0,0 1 0 0 0,0 0 0 0 0,0 1 0 0 0,0-1 0 0 0,0 1 0 0 0,0 0 0 0 0,-1 0 0 0 0,1 0 0 0 0,0 0 0 0 0,-1 1 0 0 0,-6 0 0 0 0,5 0 0 0 0,1 1 0 0 0,-1 0 0 0 0,1 1 0 0 0,-1-1 0 0 0,1 1 0 0 0,0 0 0 0 0,0 1 0 0 0,0-1 0 0 0,0 1 0 0 0,0 0 0 0 0,0 0 0 0 0,-4 4 0 0 0,7-5 0 0 0,0-1 0 0 0,1 1 0 0 0,-1 0 0 0 0,0 0 0 0 0,1 0 0 0 0,-1 0 0 0 0,1 0 0 0 0,0 0 0 0 0,0 0 0 0 0,0 0 0 0 0,0 0 0 0 0,0 1 0 0 0,0-1 0 0 0,0 0 0 0 0,1 1 0 0 0,-1-1 0 0 0,1 0 0 0 0,0 1 0 0 0,-1-1 0 0 0,1 1 0 0 0,1-1 0 0 0,-1 1 0 0 0,0-1 0 0 0,0 0 0 0 0,1 1 0 0 0,-1-1 0 0 0,1 1 0 0 0,0-1 0 0 0,0 0 0 0 0,1 3 0 0 0,0-3 8 0 0,-1 1 1 0 0,1-1-1 0 0,-1 0 0 0 0,1 0 0 0 0,0 0 1 0 0,0 0-1 0 0,0 0 0 0 0,0-1 0 0 0,0 1 1 0 0,0-1-1 0 0,0 1 0 0 0,1-1 0 0 0,-1 0 1 0 0,0 0-1 0 0,1 0 0 0 0,-1 0 1 0 0,1 0-1 0 0,0 0 0 0 0,-1-1 0 0 0,1 1 1 0 0,-1-1-1 0 0,1 0 0 0 0,0 0 0 0 0,-1 0 1 0 0,1 0-1 0 0,0 0 0 0 0,-1-1 0 0 0,1 1 1 0 0,0-1-1 0 0,3-1 0 0 0,-2 1 5 0 0,0 0 0 0 0,0 0 0 0 0,-1 0-1 0 0,1-1 1 0 0,0 0 0 0 0,-1 0 0 0 0,1 0 0 0 0,-1 0-1 0 0,1-1 1 0 0,-1 1 0 0 0,0-1 0 0 0,0 0 0 0 0,0 1-1 0 0,-1-2 1 0 0,1 1 0 0 0,-1 0 0 0 0,1 0 0 0 0,-1-1-1 0 0,2-5 1 0 0,-3 8-13 0 0,-1-1 0 0 0,1 1 0 0 0,-1-1 0 0 0,0 1 0 0 0,1-1 0 0 0,-1 1 0 0 0,0-1 0 0 0,0 1 0 0 0,0-1 0 0 0,0 1 0 0 0,-1-1 0 0 0,1 1 0 0 0,0-1 0 0 0,0 1 0 0 0,-1-1 0 0 0,1 1 0 0 0,-1-1 0 0 0,0 1 0 0 0,1 0 0 0 0,-1-1 0 0 0,-1-1 0 0 0,0 1 0 0 0,0 0 0 0 0,0 0 0 0 0,0 0 0 0 0,0 1 0 0 0,0-1 0 0 0,-1 0 0 0 0,1 1 0 0 0,0 0 0 0 0,-1-1 0 0 0,-5-1 0 0 0,2 1 0 0 0,-1 0 0 0 0,0 1 0 0 0,0-1 0 0 0,0 1 0 0 0,0 1 0 0 0,0-1 0 0 0,0 1 0 0 0,-11 1 0 0 0,14 0 0 0 0,0-1 0 0 0,0 1 0 0 0,0 1 0 0 0,0-1 0 0 0,0 0 0 0 0,0 1 0 0 0,1 0 0 0 0,-1 0 0 0 0,1 0 0 0 0,-1 0 0 0 0,1 0 0 0 0,-1 1 0 0 0,-3 4 0 0 0,5-5 0 0 0,1 0 0 0 0,0 0 0 0 0,0 0 0 0 0,-1 0 0 0 0,2 0 0 0 0,-1 0 0 0 0,0 0 0 0 0,0 0 0 0 0,1 0 0 0 0,-1 0 0 0 0,1 0 0 0 0,-1 1 0 0 0,1-1 0 0 0,0 0 0 0 0,0 0 0 0 0,0 1 0 0 0,0-1 0 0 0,0 0 0 0 0,1 0 0 0 0,-1 0 0 0 0,1 1 0 0 0,0-1 0 0 0,-1 0 0 0 0,1 0 0 0 0,0 0 0 0 0,2 3 0 0 0,-2-2 0 0 0,1 0 0 0 0,-1 0 0 0 0,1-1 0 0 0,0 1 0 0 0,0-1 0 0 0,0 1 0 0 0,0-1 0 0 0,0 1 0 0 0,0-1 0 0 0,1 0 0 0 0,-1 0 0 0 0,1 0 0 0 0,0-1 0 0 0,-1 1 0 0 0,1-1 0 0 0,0 1 0 0 0,0-1 0 0 0,0 0 0 0 0,0 0 0 0 0,0 0 0 0 0,0 0 0 0 0,0-1 0 0 0,0 1 0 0 0,0-1 0 0 0,1 0 0 0 0,-1 0 0 0 0,0 0 0 0 0,0 0 0 0 0,0-1 0 0 0,0 1 0 0 0,5-2 0 0 0,-5 1 0 0 0,1 0 0 0 0,-1-1 0 0 0,1 1 0 0 0,-1-1 0 0 0,1 0 0 0 0,-1 0 0 0 0,0 0 0 0 0,0 0 0 0 0,0-1 0 0 0,0 1 0 0 0,-1-1 0 0 0,1 0 0 0 0,-1 0 0 0 0,1 0 0 0 0,-1 0 0 0 0,0 0 0 0 0,0 0 0 0 0,0-1 0 0 0,-1 1 0 0 0,1-1 0 0 0,-1 1 0 0 0,0-1 0 0 0,0 1 0 0 0,0-1 0 0 0,1-7 0 0 0,-2 7 0 0 0,0-1 0 0 0,0 1 0 0 0,-1-1 0 0 0,1 1 0 0 0,-1 0 0 0 0,0-1 0 0 0,0 1 0 0 0,-1 0 0 0 0,1-1 0 0 0,-1 1 0 0 0,-3-5 0 0 0,5 8 0 0 0,-1-1 0 0 0,0 1 0 0 0,0-1 0 0 0,0 1 0 0 0,0-1 0 0 0,0 1 0 0 0,-1 0 0 0 0,1-1 0 0 0,0 1 0 0 0,-1 0 0 0 0,1 0 0 0 0,-1 0 0 0 0,1 0 0 0 0,-1 0 0 0 0,1 1 0 0 0,-1-1 0 0 0,0 0 0 0 0,1 1 0 0 0,-1-1 0 0 0,0 1 0 0 0,1-1 0 0 0,-1 1 0 0 0,0 0 0 0 0,0 0 0 0 0,0 0 0 0 0,1 0 0 0 0,-1 0 0 0 0,0 0 0 0 0,0 0 0 0 0,-2 1 0 0 0,2 0 0 0 0,0-1 0 0 0,0 1 0 0 0,0 0 0 0 0,0 0 0 0 0,1-1 0 0 0,-1 1 0 0 0,0 1 0 0 0,0-1 0 0 0,1 0 0 0 0,-1 0 0 0 0,0 1 0 0 0,1-1 0 0 0,-1 1 0 0 0,1-1 0 0 0,0 1 0 0 0,0 0 0 0 0,-1-1 0 0 0,1 1 0 0 0,-1 3 0 0 0,1-2 0 0 0,0-1 0 0 0,1 1 0 0 0,-1 0 0 0 0,1 0 0 0 0,-1 1 0 0 0,1-1 0 0 0,0 0 0 0 0,0 0 0 0 0,0 0 0 0 0,0 0 0 0 0,1 0 0 0 0,0 3 0 0 0,0-1 0 0 0,1 0 0 0 0,-1-1 0 0 0,1 0 0 0 0,0 1 0 0 0,0-1 0 0 0,0 0 0 0 0,0 0 0 0 0,1 0 0 0 0,0 0 0 0 0,0 0 0 0 0,0-1 0 0 0,0 1 0 0 0,0-1 0 0 0,1 0 0 0 0,0 0 0 0 0,-1 0 0 0 0,6 2 0 0 0,-6-3 0 0 0,0-1 0 0 0,0 0 0 0 0,1 0 0 0 0,-1-1 0 0 0,0 1 0 0 0,1-1 0 0 0,-1 1 0 0 0,0-1 0 0 0,1 0 0 0 0,-1 0 0 0 0,1-1 0 0 0,-1 1 0 0 0,0-1 0 0 0,1 1 0 0 0,-1-1 0 0 0,0 0 0 0 0,0 0 0 0 0,1-1 0 0 0,-1 1 0 0 0,0-1 0 0 0,0 1 0 0 0,-1-1 0 0 0,1 0 0 0 0,0 0 0 0 0,3-3 0 0 0,-4 3 0 0 0,0-1 0 0 0,0 1 0 0 0,0 0 0 0 0,-1 0 0 0 0,1-1 0 0 0,-1 1 0 0 0,1-1 0 0 0,-1 1 0 0 0,0-1 0 0 0,0 0 0 0 0,0 0 0 0 0,0 1 0 0 0,-1-1 0 0 0,1 0 0 0 0,-1 0 0 0 0,1 0 0 0 0,-1 0 0 0 0,0 1 0 0 0,0-1 0 0 0,-1 0 0 0 0,1 0 0 0 0,0 0 0 0 0,-1 0 0 0 0,0 0 0 0 0,0 1 0 0 0,1-1 0 0 0,-2 0 0 0 0,1 1 0 0 0,0-1 0 0 0,-2-2 0 0 0,0 1 0 0 0,0 0 0 0 0,0 0 0 0 0,0 1 0 0 0,0-1 0 0 0,-1 1 0 0 0,0 0 0 0 0,0 0 0 0 0,1 0 0 0 0,-2 1 0 0 0,1-1 0 0 0,0 1 0 0 0,0 0 0 0 0,-9-3 0 0 0,10 4 0 0 0,1 1 0 0 0,0-1 0 0 0,-1 0 0 0 0,1 1 0 0 0,-1-1 0 0 0,1 1 0 0 0,-1 0 0 0 0,1 0 0 0 0,-1 0 0 0 0,1 0 0 0 0,-1 1 0 0 0,1-1 0 0 0,-1 1 0 0 0,1-1 0 0 0,-1 1 0 0 0,1 0 0 0 0,0 0 0 0 0,-1 0 0 0 0,1 0 0 0 0,0 0 0 0 0,0 0 0 0 0,0 1 0 0 0,0-1 0 0 0,0 1 0 0 0,0 0 0 0 0,0-1 0 0 0,-3 5 0 0 0,3-2 0 0 0,0 0 0 0 0,0 0 0 0 0,0 1 0 0 0,1-1 0 0 0,-1 1 0 0 0,1-1 0 0 0,0 1 0 0 0,0-1 0 0 0,1 1 0 0 0,-1-1 0 0 0,1 1 0 0 0,0 0 0 0 0,1 5 0 0 0,1 6 0 0 0,0-1 0 0 0,7 24 0 0 0,-9-37 0 0 0,1 0 0 0 0,-1 0 0 0 0,1 0 0 0 0,0 0 0 0 0,-1 0 0 0 0,1 0 0 0 0,0 0 0 0 0,0-1 0 0 0,0 1 0 0 0,1 0 0 0 0,-1-1 0 0 0,0 1 0 0 0,1-1 0 0 0,-1 1 0 0 0,1-1 0 0 0,-1 0 0 0 0,1 1 0 0 0,-1-1 0 0 0,1 0 0 0 0,3 1 0 0 0,-3-1 0 0 0,0-1 0 0 0,-1 0 0 0 0,1 0 0 0 0,0 0 0 0 0,-1 0 0 0 0,1 0 0 0 0,0 0 0 0 0,-1 0 0 0 0,1-1 0 0 0,0 1 0 0 0,-1-1 0 0 0,1 1 0 0 0,-1-1 0 0 0,1 1 0 0 0,-1-1 0 0 0,1 0 0 0 0,-1 0 0 0 0,1 0 0 0 0,-1 0 0 0 0,0 0 0 0 0,0 0 0 0 0,1 0 0 0 0,-1 0 0 0 0,0-1 0 0 0,1 0 0 0 0,1-1 0 0 0,-1-1 0 0 0,1 1 0 0 0,-1 0 0 0 0,1-1 0 0 0,-1 0 0 0 0,0 1 0 0 0,-1-1 0 0 0,1 0 0 0 0,-1 0 0 0 0,0 0 0 0 0,0 0 0 0 0,0 0 0 0 0,0 0 0 0 0,0 0 0 0 0,-1-7 0 0 0,0 8 0 0 0,-1 0 0 0 0,1 0 0 0 0,-1 0 0 0 0,1 0 0 0 0,-1 0 0 0 0,0 0 0 0 0,0 1 0 0 0,-1-1 0 0 0,1 0 0 0 0,0 1 0 0 0,-1-1 0 0 0,0 1 0 0 0,0-1 0 0 0,0 1 0 0 0,0 0 0 0 0,0-1 0 0 0,0 1 0 0 0,0 0 0 0 0,0 1 0 0 0,-1-1 0 0 0,1 0 0 0 0,-4-1 0 0 0,-2-1 0 0 0,0 0 0 0 0,0 0 0 0 0,0 1 0 0 0,-13-3 0 0 0,19 5 0 0 0,0 1 0 0 0,0-1 0 0 0,1 1 0 0 0,-1 0 0 0 0,0-1 0 0 0,0 1 0 0 0,0 0 0 0 0,0 0 0 0 0,0 0 0 0 0,1 0 0 0 0,-1 1 0 0 0,0-1 0 0 0,0 0 0 0 0,0 1 0 0 0,0 0 0 0 0,1-1 0 0 0,-1 1 0 0 0,0 0 0 0 0,1 0 0 0 0,-1-1 0 0 0,0 2 0 0 0,1-1 0 0 0,-1 0 0 0 0,1 0 0 0 0,0 0 0 0 0,-1 1 0 0 0,0 1 0 0 0,1-2 0 0 0,0 1 0 0 0,0 0 0 0 0,1 0 0 0 0,-1 0 0 0 0,1 0 0 0 0,0 0 0 0 0,-1 0 0 0 0,1 0 0 0 0,0 0 0 0 0,0 0 0 0 0,0 0 0 0 0,1 0 0 0 0,-1 0 0 0 0,0 0 0 0 0,1 0 0 0 0,-1-1 0 0 0,1 1 0 0 0,-1 0 0 0 0,1 0 0 0 0,0 0 0 0 0,0 0 0 0 0,0-1 0 0 0,0 1 0 0 0,0 0 0 0 0,1-1 0 0 0,-1 1 0 0 0,3 1 0 0 0,0 2 0 0 0,0-1 0 0 0,1 1 0 0 0,0-1 0 0 0,0-1 0 0 0,0 1 0 0 0,0-1 0 0 0,10 5 0 0 0,-12-7 0 0 0,1 0 0 0 0,0 0 0 0 0,-1 0 0 0 0,1-1 0 0 0,-1 1 0 0 0,1-1 0 0 0,0 0 0 0 0,0 0 0 0 0,-1 0 0 0 0,1 0 0 0 0,0-1 0 0 0,-1 0 0 0 0,1 0 0 0 0,4-1 0 0 0,-6 1 0 0 0,0 1 0 0 0,-1-1 0 0 0,1 0 0 0 0,0 0 0 0 0,-1 0 0 0 0,1 0 0 0 0,-1 0 0 0 0,1 0 0 0 0,-1 0 0 0 0,1 0 0 0 0,-1-1 0 0 0,0 1 0 0 0,0 0 0 0 0,0-1 0 0 0,0 1 0 0 0,0-1 0 0 0,0 0 0 0 0,0 1 0 0 0,0-1 0 0 0,0 0 0 0 0,-1 1 0 0 0,1-1 0 0 0,-1 0 0 0 0,1 0 0 0 0,-1 1 0 0 0,0-1 0 0 0,0 0 0 0 0,1 0 0 0 0,-1 0 0 0 0,-1-2 0 0 0,1 2 0 0 0,0 0 0 0 0,-1 0 0 0 0,1 1 0 0 0,-1-1 0 0 0,1 0 0 0 0,-1 1 0 0 0,0-1 0 0 0,0 1 0 0 0,0-1 0 0 0,0 1 0 0 0,0-1 0 0 0,0 1 0 0 0,0 0 0 0 0,0-1 0 0 0,0 1 0 0 0,-1 0 0 0 0,1 0 0 0 0,-2-1 0 0 0,0 0 0 0 0,-1 0 0 0 0,1 0 0 0 0,0 1 0 0 0,-1 0 0 0 0,1-1 0 0 0,-1 1 0 0 0,1 0 0 0 0,-7 0 0 0 0,5 0 0 0 0,0 1 0 0 0,-1 0 0 0 0,1 0 0 0 0,0 0 0 0 0,-1 0 0 0 0,1 1 0 0 0,-1 0 0 0 0,1 0 0 0 0,0 0 0 0 0,0 1 0 0 0,0 0 0 0 0,-6 2 0 0 0,10-3 0 0 0,0 0 0 0 0,0-1 0 0 0,-1 1 0 0 0,1 0 0 0 0,0 0 0 0 0,0 0 0 0 0,0 0 0 0 0,0 0 0 0 0,0 0 0 0 0,0 0 0 0 0,1 0 0 0 0,-1 0 0 0 0,0 0 0 0 0,1 0 0 0 0,-1 0 0 0 0,0 1 0 0 0,1-1 0 0 0,-1 0 0 0 0,1 0 0 0 0,0 1 0 0 0,-1-1 0 0 0,1 0 0 0 0,0 1 0 0 0,0 1 0 0 0,0-1 0 0 0,1 1 0 0 0,0-1 0 0 0,-1 0 0 0 0,1 0 0 0 0,0 0 0 0 0,0 0 0 0 0,0 0 0 0 0,0 0 0 0 0,1 0 0 0 0,-1 0 0 0 0,0 0 0 0 0,1 0 0 0 0,2 1 0 0 0,2 3 0 0 0,1 0 0 0 0,0-1 0 0 0,0 0 0 0 0,0 0 0 0 0,1-1 0 0 0,13 6 0 0 0,-19-9 0 0 0,1 0 0 0 0,-1-1 0 0 0,0 1 0 0 0,0-1 0 0 0,1 0 0 0 0,-1 0 0 0 0,0 0 0 0 0,1 0 0 0 0,-1 0 0 0 0,0 0 0 0 0,1-1 0 0 0,-1 1 0 0 0,0-1 0 0 0,1 0 0 0 0,-1 1 0 0 0,0-1 0 0 0,0 0 0 0 0,0 0 0 0 0,0-1 0 0 0,0 1 0 0 0,0 0 0 0 0,0-1 0 0 0,0 1 0 0 0,-1-1 0 0 0,3-2 0 0 0,-3 3 0 0 0,1 0 0 0 0,-1-1 0 0 0,0 0 0 0 0,0 1 0 0 0,0-1 0 0 0,0 1 0 0 0,0-1 0 0 0,0 0 0 0 0,-1 0 0 0 0,1 0 0 0 0,0 1 0 0 0,-1-1 0 0 0,0 0 0 0 0,1 0 0 0 0,-1 0 0 0 0,0 0 0 0 0,0 0 0 0 0,0 0 0 0 0,0 0 0 0 0,0 0 0 0 0,-1 0 0 0 0,1 1 0 0 0,-1-1 0 0 0,1 0 0 0 0,-1 0 0 0 0,1 0 0 0 0,-1 0 0 0 0,0 1 0 0 0,0-1 0 0 0,-2-3 0 0 0,0 2 0 0 0,1 1 0 0 0,-1-1 1 0 0,0 0-1 0 0,0 1 0 0 0,0-1 0 0 0,0 1 0 0 0,0 0 0 0 0,-1 0 0 0 0,1 0 0 0 0,-1 1 1 0 0,1-1-1 0 0,-1 1 0 0 0,0 0 0 0 0,0 0 0 0 0,1 0 0 0 0,-1 0 0 0 0,0 1 0 0 0,0-1 1 0 0,0 1-1 0 0,-5 1 0 0 0,6-1-1 0 0,0 0 1 0 0,0 0-1 0 0,0 1 1 0 0,0 0-1 0 0,0-1 1 0 0,0 1-1 0 0,0 0 1 0 0,0 1-1 0 0,0-1 1 0 0,0 0-1 0 0,0 1 1 0 0,1 0-1 0 0,-1-1 1 0 0,1 1-1 0 0,-1 0 1 0 0,1 0-1 0 0,0 1 1 0 0,0-1-1 0 0,0 0 1 0 0,0 1-1 0 0,0-1 1 0 0,0 1-1 0 0,1 0 1 0 0,-1 0-1 0 0,-1 5 0 0 0,2-6 0 0 0,1 0 0 0 0,-1 1 0 0 0,1-1 1 0 0,0 0-1 0 0,-1 1 0 0 0,1-1 0 0 0,0 1 0 0 0,0-1 0 0 0,1 0 0 0 0,-1 1 0 0 0,0-1 0 0 0,1 0 0 0 0,0 1 0 0 0,-1-1 0 0 0,1 0 0 0 0,0 0 0 0 0,0 0 0 0 0,0 0 0 0 0,1 1 0 0 0,-1-1 0 0 0,0-1 0 0 0,1 1 0 0 0,-1 0 0 0 0,1 0 0 0 0,0 0 0 0 0,-1-1 0 0 0,1 1 0 0 0,0-1 0 0 0,0 0 0 0 0,0 1 0 0 0,0-1 0 0 0,0 0 0 0 0,0 0 0 0 0,3 1 0 0 0,-2-1 0 0 0,1 1 0 0 0,-1-1 0 0 0,1 0 0 0 0,0 0 1 0 0,-1 0-1 0 0,1-1 0 0 0,-1 1 0 0 0,1-1 0 0 0,0 0 0 0 0,0 0 0 0 0,-1 0 1 0 0,1 0-1 0 0,0-1 0 0 0,-1 1 0 0 0,1-1 0 0 0,0 0 0 0 0,-1 0 1 0 0,1-1-1 0 0,-1 1 0 0 0,0-1 0 0 0,5-2 0 0 0,-5 2 1 0 0,0-1 0 0 0,0 1 0 0 0,0-1 0 0 0,-1 1 0 0 0,1-1 0 0 0,-1 0 0 0 0,1 0 0 0 0,-1 0 0 0 0,0-1 0 0 0,-1 1 0 0 0,1 0 0 0 0,2-7 0 0 0,-4 8 0 0 0,1-1 0 0 0,-1 0 0 0 0,0 1 0 0 0,0-1 0 0 0,1 0 0 0 0,-2 1 0 0 0,1-1 0 0 0,0 0 0 0 0,-1 0 0 0 0,1 1 0 0 0,-1-1 0 0 0,0 1 0 0 0,0-1 0 0 0,0 1 0 0 0,0-1 0 0 0,0 1 0 0 0,0-1 0 0 0,-3-2 0 0 0,2 1 0 0 0,-1 0 0 0 0,0 1 0 0 0,0-1 0 0 0,-1 1 0 0 0,1 0 0 0 0,-1 0 0 0 0,1 0 0 0 0,-1 0 0 0 0,0 0 0 0 0,0 1 0 0 0,0 0 0 0 0,0 0 0 0 0,-1 0 0 0 0,1 0 0 0 0,0 1 0 0 0,-1-1 0 0 0,0 1 0 0 0,1 0 0 0 0,-1 1 0 0 0,1-1 0 0 0,-1 1 0 0 0,0 0 0 0 0,0 0 0 0 0,1 0 0 0 0,-1 1 0 0 0,1-1 0 0 0,-1 1 0 0 0,0 0 0 0 0,1 1 0 0 0,-1-1 0 0 0,1 1 0 0 0,0 0 0 0 0,0 0 0 0 0,-1 0 0 0 0,-4 4 0 0 0,7-5 0 0 0,0 1 0 0 0,1-1 0 0 0,-1 1 0 0 0,0-1 0 0 0,1 1 0 0 0,-1 0 0 0 0,1-1 0 0 0,-1 1 0 0 0,1 0 0 0 0,0 0 0 0 0,-1 0 0 0 0,1 0 0 0 0,0 0 0 0 0,0 0 0 0 0,1 0 0 0 0,-1 1 0 0 0,0-1 0 0 0,1 0 0 0 0,0 0 0 0 0,-1 1 0 0 0,1-1 0 0 0,0 0 0 0 0,0 1 0 0 0,0-1 0 0 0,0 0 0 0 0,1 0 0 0 0,-1 3 0 0 0,2-2 0 0 0,-1 0 0 0 0,0-1 0 0 0,1 1 0 0 0,-1-1 0 0 0,1 1 0 0 0,0-1 0 0 0,0 1 0 0 0,0-1 0 0 0,0 0 0 0 0,0 0 0 0 0,1 0 0 0 0,-1 0 0 0 0,1 0 0 0 0,-1-1 0 0 0,1 1 0 0 0,0-1 0 0 0,-1 0 0 0 0,1 1 0 0 0,0-1 0 0 0,3 0 0 0 0,-1 1 0 0 0,1-1 0 0 0,-1 0 0 0 0,1-1 0 0 0,-1 1 0 0 0,1-1 0 0 0,-1 0 0 0 0,1-1 0 0 0,-1 1 0 0 0,7-3 0 0 0,-10 3 0 0 0,0 0 0 0 0,0 0 0 0 0,0-1 0 0 0,-1 0 0 0 0,1 1 0 0 0,0-1 0 0 0,0 0 0 0 0,-1 1 0 0 0,1-1 0 0 0,0 0 0 0 0,-1-1 0 0 0,1 1 0 0 0,-1 0 0 0 0,1 0 0 0 0,-1 0 0 0 0,0-1 0 0 0,0 1 0 0 0,1-1 0 0 0,-1 1 0 0 0,0-1 0 0 0,0 0 0 0 0,0 1 0 0 0,-1-1 0 0 0,1 0 0 0 0,0 1 0 0 0,-1-1 0 0 0,1 0 0 0 0,-1 0 0 0 0,1 0 0 0 0,-1-3 0 0 0,0 3 0 0 0,-1-1 0 0 0,1 0 0 0 0,-1 1 0 0 0,0-1 0 0 0,0 1 0 0 0,0-1 0 0 0,0 1 0 0 0,0 0 0 0 0,0-1 0 0 0,-1 1 0 0 0,1 0 0 0 0,-1 0 0 0 0,0 0 0 0 0,1 0 0 0 0,-1 0 0 0 0,0 0 0 0 0,-4-2 0 0 0,-4-4 0 0 0,-1 0 0 0 0,-14-7 0 0 0,23 14 0 0 0,1 0-1 0 0,-1 0 0 0 0,1 0 0 0 0,0 0 1 0 0,-1 1-1 0 0,1-1 0 0 0,-1 0 0 0 0,1 1 0 0 0,-1-1 0 0 0,1 1 0 0 0,-1-1 0 0 0,1 1 0 0 0,-1 0 1 0 0,1 0-1 0 0,-1-1 0 0 0,1 1 0 0 0,-1 0 0 0 0,1 1 0 0 0,-1-1 0 0 0,0 0 0 0 0,1 0 0 0 0,-1 1 1 0 0,1-1-1 0 0,-1 1 0 0 0,1-1 0 0 0,-1 1 0 0 0,1-1 0 0 0,0 1 0 0 0,-1 0 0 0 0,1 0 0 0 0,0 0 1 0 0,0 0-1 0 0,-1 0 0 0 0,1 0 0 0 0,0 0 0 0 0,-1 2 0 0 0,0 0-1 0 0,0 0 0 0 0,1 1-1 0 0,-1-1 1 0 0,1 1 0 0 0,-1 0-1 0 0,1-1 1 0 0,0 1 0 0 0,1 0 0 0 0,-1 0-1 0 0,1-1 1 0 0,0 1 0 0 0,-1 0-1 0 0,2 6 1 0 0,0-6 2 0 0,-1 0 0 0 0,1 0 0 0 0,0 0 0 0 0,0 0 1 0 0,0 0-1 0 0,1-1 0 0 0,-1 1 0 0 0,1-1 0 0 0,0 1 0 0 0,0-1 0 0 0,1 1 0 0 0,-1-1 0 0 0,0 0 0 0 0,1 0 0 0 0,0 0 0 0 0,0 0 0 0 0,0-1 1 0 0,0 1-1 0 0,0-1 0 0 0,0 0 0 0 0,1 0 0 0 0,4 2 0 0 0,-3-1-1 0 0,-1-1-1 0 0,1 0 1 0 0,1-1 0 0 0,-1 1-1 0 0,0-1 1 0 0,0 0-1 0 0,1-1 1 0 0,-1 1 0 0 0,0-1-1 0 0,1 0 1 0 0,-1 0 0 0 0,0-1-1 0 0,1 1 1 0 0,-1-1 0 0 0,0-1-1 0 0,6-1 1 0 0,7-5-380 0 0,7-2-779 0 0,-8 8-4078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3.6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153 102 3223 0 0,'0'0'240'0'0,"1"0"-192"0"0,-9-1 492 0 0,-3 2 786 0 0,8 0-831 0 0,-1 1 1 0 0,1-1 0 0 0,0 1-1 0 0,0 0 1 0 0,0 0-1 0 0,0 0 1 0 0,1 0 0 0 0,-4 3-1 0 0,5-4-322 0 0,0 0-1 0 0,0 0 1 0 0,0 1 0 0 0,0-1 0 0 0,0 0-1 0 0,0 1 1 0 0,0-1 0 0 0,0 0-1 0 0,1 1 1 0 0,-1-1 0 0 0,0 1-1 0 0,1-1 1 0 0,-1 1 0 0 0,1-1-1 0 0,0 1 1 0 0,0-1 0 0 0,-1 1-1 0 0,1-1 1 0 0,0 1 0 0 0,1 2-1 0 0,-1-3-84 0 0,0 0-1 0 0,1 0 1 0 0,-1-1-1 0 0,1 1 1 0 0,0 0-1 0 0,-1 0 1 0 0,1 0-1 0 0,0-1 1 0 0,-1 1-1 0 0,1 0 1 0 0,0-1-1 0 0,0 1 1 0 0,0 0-1 0 0,0-1 1 0 0,-1 1-1 0 0,1-1 1 0 0,0 0-1 0 0,0 1 1 0 0,0-1-1 0 0,0 0 1 0 0,0 1-1 0 0,0-1 1 0 0,0 0-1 0 0,0 0 1 0 0,0 0-1 0 0,0 0 1 0 0,0 0-1 0 0,0 0 1 0 0,0 0-1 0 0,0 0 1 0 0,0 0-1 0 0,2-1 1 0 0,1 1 42 0 0,0-1 1 0 0,0 0-1 0 0,0 0 1 0 0,0 0 0 0 0,0 0-1 0 0,0-1 1 0 0,3-1-1 0 0,-1-1-81 0 0,-1 1 0 0 0,0-1 0 0 0,0 0 0 0 0,0 0-1 0 0,7-8 1 0 0,-11 10-37 0 0,1 0 0 0 0,-1 0-1 0 0,0 0 1 0 0,1 0 0 0 0,-1 0 0 0 0,0 0-1 0 0,-1-1 1 0 0,1 1 0 0 0,0 0 0 0 0,-1-1-1 0 0,1 1 1 0 0,-1 0 0 0 0,1-1 0 0 0,-1 1-1 0 0,0-1 1 0 0,0 1 0 0 0,0-1-1 0 0,-1-2 1 0 0,0-9-12 0 0,1 13 0 0 0,0 0 0 0 0,0 0 0 0 0,0 0 0 0 0,0 0 0 0 0,0 0 0 0 0,0 0 0 0 0,0 0 0 0 0,0 0 0 0 0,-1 1 0 0 0,1-1 0 0 0,0 0 0 0 0,0 0 0 0 0,-1 0 0 0 0,1 0 0 0 0,-1 0 0 0 0,1 0 0 0 0,-1 0 0 0 0,1 1 0 0 0,-1-1 0 0 0,0 0 0 0 0,1 0 0 0 0,-1 1 0 0 0,0-1 0 0 0,0 1 0 0 0,1-1 0 0 0,-3 0 0 0 0,-3-2 141 0 0,-1 0-1 0 0,0 1 0 0 0,0 0 1 0 0,0 0-1 0 0,0 0 1 0 0,0 1-1 0 0,0 0 1 0 0,0 1-1 0 0,-1 0 0 0 0,-9 0 1 0 0,12 0-118 0 0,-48 0 1261 0 0,37 6-1179 0 0,16-5-96 0 0,-1-1-1 0 0,0 1 1 0 0,0-1-1 0 0,0 1 1 0 0,0 0-1 0 0,0-1 1 0 0,-1 0-1 0 0,1 1 1 0 0,0-1-1 0 0,0 0 1 0 0,0 1-1 0 0,0-1 0 0 0,0 0 1 0 0,0 0-1 0 0,-1 0 1 0 0,1 0-1 0 0,0 0 1 0 0,0 0-1 0 0,0-1 1 0 0,0 1-1 0 0,0 0 1 0 0,-2-1-1 0 0,2 0-7 0 0,1 1 0 0 0,-1-1 1 0 0,1 0-1 0 0,-1 1 0 0 0,1-1 0 0 0,-1 0 0 0 0,1 0 0 0 0,-1 1 0 0 0,1-1 0 0 0,0 0 1 0 0,-1 0-1 0 0,1 0 0 0 0,0 0 0 0 0,0 0 0 0 0,0 0 0 0 0,-1 0 0 0 0,1 1 0 0 0,0-1 1 0 0,0 0-1 0 0,1 0 0 0 0,-1 0 0 0 0,0 0 0 0 0,0 0 0 0 0,0 0 0 0 0,0 0 0 0 0,1 1 1 0 0,-1-1-1 0 0,0 0 0 0 0,1 0 0 0 0,-1 0 0 0 0,1 0 0 0 0,-1 1 0 0 0,1-1 0 0 0,-1 0 0 0 0,1 1 1 0 0,0-1-1 0 0,-1 0 0 0 0,1 1 0 0 0,0-1 0 0 0,0 1 0 0 0,-1-1 0 0 0,1 1 0 0 0,0-1 1 0 0,0 1-1 0 0,0 0 0 0 0,-1-1 0 0 0,1 1 0 0 0,0 0 0 0 0,0-1 0 0 0,0 1 0 0 0,0 0 1 0 0,0 0-1 0 0,0 0 0 0 0,0 0 0 0 0,-1 0 0 0 0,3 0 0 0 0,74 7 887 0 0,-76-7-886 0 0,1 0-1 0 0,-1 0 1 0 0,1 0 0 0 0,-1 0-1 0 0,0 1 1 0 0,1-1-1 0 0,-1 0 1 0 0,1 0 0 0 0,-1 1-1 0 0,0-1 1 0 0,1 1 0 0 0,-1 0-1 0 0,0-1 1 0 0,0 1-1 0 0,1 0 1 0 0,-1 0 0 0 0,0 0-1 0 0,0-1 1 0 0,0 1 0 0 0,0 0-1 0 0,0 0 1 0 0,0 1-1 0 0,0-1 1 0 0,-1 0 0 0 0,2 1-1 0 0,0 3 54 0 0,-1 0 0 0 0,1-1 0 0 0,-1 1 0 0 0,0 0 0 0 0,1 10-1 0 0,-2-11-32 0 0,1 1-1 0 0,0 0 0 0 0,-1-1 0 0 0,2 1 1 0 0,-1-1-1 0 0,3 8 0 0 0,-3-11-18 0 0,0 1-1 0 0,-1-1 0 0 0,1 0 1 0 0,-1 1-1 0 0,1-1 0 0 0,-1 1 1 0 0,1-1-1 0 0,-1 0 1 0 0,0 1-1 0 0,0-1 0 0 0,0 1 1 0 0,0-1-1 0 0,0 1 0 0 0,0-1 1 0 0,0 1-1 0 0,-1-1 0 0 0,1 1 1 0 0,0-1-1 0 0,-1 1 1 0 0,1-1-1 0 0,-1 0 0 0 0,0 1 1 0 0,1-1-1 0 0,-1 0 0 0 0,0 0 1 0 0,-1 3-1 0 0,0-2 3 0 0,0 0-1 0 0,0 0 1 0 0,0 0-1 0 0,0-1 1 0 0,-1 1 0 0 0,1 0-1 0 0,0-1 1 0 0,-1 1-1 0 0,1-1 1 0 0,-1 0-1 0 0,1 0 1 0 0,-1 0 0 0 0,-4 1-1 0 0,4-2-12 0 0,0 0 0 0 0,0 1-1 0 0,0-1 1 0 0,0-1 0 0 0,0 1 0 0 0,1 0-1 0 0,-1-1 1 0 0,0 1 0 0 0,0-1 0 0 0,0 0-1 0 0,0 0 1 0 0,1 0 0 0 0,-1 0 0 0 0,1-1-1 0 0,-6-2 1 0 0,7 3-627 0 0,2 3-1326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4.3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0 1 2431 0 0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3:19.208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709 279 919 0 0,'11'-38'1441'0'0,"-5"24"-1087"0"0,-2-1 0 0 0,5-27 1 0 0,-8 39-268 0 0,-1-1 1 0 0,0 0 0 0 0,1 1-1 0 0,-2-1 1 0 0,1 1 0 0 0,0-1-1 0 0,-1 0 1 0 0,1 1-1 0 0,-1-1 1 0 0,0 1 0 0 0,0-1-1 0 0,-1 1 1 0 0,1 0 0 0 0,-1-1-1 0 0,0 1 1 0 0,-3-5 0 0 0,2 5-2 0 0,1 1 0 0 0,0 0 0 0 0,-1 0 0 0 0,0 0 1 0 0,1 1-1 0 0,-1-1 0 0 0,0 1 0 0 0,0-1 0 0 0,0 1 0 0 0,0 0 1 0 0,0 0-1 0 0,0 0 0 0 0,0 0 0 0 0,0 1 0 0 0,0-1 1 0 0,-1 1-1 0 0,1 0 0 0 0,0 0 0 0 0,-4 1 0 0 0,-7 0 149 0 0,-1 1-1 0 0,-24 6 1 0 0,35-7-208 0 0,-15 4 30 0 0,1 0-1 0 0,-1 1 1 0 0,1 2-1 0 0,-31 17 0 0 0,38-19-34 0 0,0 2 0 0 0,0-1 0 0 0,1 1 0 0 0,1 1 0 0 0,-1 0 0 0 0,1 0 0 0 0,1 1 0 0 0,-10 14 0 0 0,5-2-22 0 0,-6 27 0 0 0,16-38 3 0 0,0 1 0 0 0,1-1-1 0 0,-1 25 1 0 0,3-23 16 0 0,1 0-1 0 0,3 19 1 0 0,-3-31-15 0 0,-1 0 0 0 0,0 0-1 0 0,0 1 1 0 0,0-1 0 0 0,1 0 0 0 0,-1 0-1 0 0,1 0 1 0 0,-1 1 0 0 0,1-1 0 0 0,-1 0-1 0 0,1 0 1 0 0,0 0 0 0 0,-1 0 0 0 0,1 0 0 0 0,0 0-1 0 0,1 1 1 0 0,32 36 23 0 0,-29-34 28 0 0,0 0 0 0 0,1 0 0 0 0,-1-1 1 0 0,1 1-1 0 0,-1-1 0 0 0,1 0 0 0 0,0-1 0 0 0,0 0 1 0 0,1 0-1 0 0,-1 0 0 0 0,0 0 0 0 0,1-1 1 0 0,-1 0-1 0 0,1 0 0 0 0,10-1 0 0 0,-11 0-22 0 0,38 1 135 0 0,1-1 0 0 0,0-3 0 0 0,-1-2 1 0 0,0-2-1 0 0,54-14 0 0 0,-63 11-149 0 0,-1-2 1 0 0,56-25-1 0 0,-69 26-20 0 0,-1 0 0 0 0,-1-1 1 0 0,0-1-1 0 0,0-1 0 0 0,22-21 0 0 0,-37 30 6 0 0,0 1-1 0 0,0-1 0 0 0,0 0 0 0 0,0 0 1 0 0,-1 0-1 0 0,0 0 0 0 0,0 0 0 0 0,0-1 0 0 0,-1 0 1 0 0,0 1-1 0 0,0-1 0 0 0,0 0 0 0 0,-1 0 1 0 0,0 0-1 0 0,1-11 0 0 0,-2 11-3 0 0,0 1 0 0 0,-1 0 0 0 0,0 0 0 0 0,0 0 0 0 0,0 0 0 0 0,-1 0 0 0 0,1 0-1 0 0,-1 0 1 0 0,-1 0 0 0 0,1 0 0 0 0,-1 1 0 0 0,1-1 0 0 0,-1 1 0 0 0,0 0 0 0 0,-1 0 0 0 0,1 0 0 0 0,-1 0 0 0 0,-7-6 0 0 0,0 3 92 0 0,0-1 1 0 0,0 2-1 0 0,-1-1 0 0 0,0 1 1 0 0,0 1-1 0 0,0 0 1 0 0,-1 1-1 0 0,1 0 1 0 0,-1 1-1 0 0,0 1 1 0 0,-24-2-1 0 0,6 2 76 0 0,0 2 0 0 0,1 1-1 0 0,-1 2 1 0 0,-30 6 0 0 0,-122 29-89 0 0,144-28-82 0 0,0 3 1 0 0,-58 26-1 0 0,82-31-7 0 0,0 0 0 0 0,0 2 0 0 0,2 0 0 0 0,-1 0 0 0 0,-23 25 0 0 0,18-13 9 0 0,-3 18 0 0 0,18-33 0 0 0,1 0 0 0 0,1 1 0 0 0,-1 0 0 0 0,1-1 0 0 0,-1 12 0 0 0,2-13 0 0 0,1 0 0 0 0,0 0 0 0 0,0 0 0 0 0,1 0 0 0 0,-1 0 0 0 0,1 0 0 0 0,1-1 0 0 0,2 9 0 0 0,-3-10 3 0 0,1 0 0 0 0,0 0-1 0 0,0 0 1 0 0,0 0-1 0 0,1 0 1 0 0,0 0 0 0 0,-1-1-1 0 0,1 0 1 0 0,0 1-1 0 0,1-1 1 0 0,-1 0 0 0 0,1 0-1 0 0,-1-1 1 0 0,7 4 0 0 0,-3-2 7 0 0,-1-2 0 0 0,1 1 0 0 0,0-1 1 0 0,0 0-1 0 0,0 0 0 0 0,0-1 1 0 0,0 0-1 0 0,10 0 0 0 0,5-1 30 0 0,1-1-1 0 0,-1-2 0 0 0,0 0 0 0 0,38-11 0 0 0,-25 4 157 0 0,-1 0 0 0 0,0-3-1 0 0,42-21 1 0 0,-65 28-162 0 0,1 0-1 0 0,-1-1 1 0 0,-1-1-1 0 0,1 1 1 0 0,-1-2 0 0 0,-1 1-1 0 0,0-1 1 0 0,0-1 0 0 0,0 0-1 0 0,-1 0 1 0 0,-1-1 0 0 0,11-18-1 0 0,-15 22-38 0 0,0-1 0 0 0,-1 0 0 0 0,1 1 0 0 0,-2-1 0 0 0,1 0 0 0 0,-1 0-1 0 0,0 0 1 0 0,-1 0 0 0 0,1 0 0 0 0,-2 0 0 0 0,1-1 0 0 0,-1 1 0 0 0,-1 0 0 0 0,1 1-1 0 0,-1-1 1 0 0,-1 0 0 0 0,1 0 0 0 0,-1 1 0 0 0,-1-1 0 0 0,1 1 0 0 0,-1 0 0 0 0,0 0-1 0 0,-1 1 1 0 0,-10-13 0 0 0,7 9-63 0 0,-2 1 0 0 0,1-1 0 0 0,-2 1 0 0 0,1 1 0 0 0,-1 0 0 0 0,0 1 0 0 0,-1 0 0 0 0,1 0-1 0 0,-1 1 1 0 0,-1 1 0 0 0,1 0 0 0 0,-1 0 0 0 0,0 2 0 0 0,-17-4 0 0 0,8 5 74 0 0,0 1 0 0 0,1 1-1 0 0,-1 1 1 0 0,0 0 0 0 0,0 2 0 0 0,0 1-1 0 0,1 0 1 0 0,-1 2 0 0 0,-39 16 0 0 0,28-8 11 0 0,2 1 0 0 0,0 2 0 0 0,1 1 1 0 0,1 2-1 0 0,-41 34 0 0 0,51-36-17 0 0,0 0 0 0 0,-25 34 0 0 0,27-25 0 0 0,15-22 0 0 0,0 1 0 0 0,0 0 0 0 0,0 0 0 0 0,0 0 0 0 0,1 0 0 0 0,-1 12 0 0 0,2-12 2 0 0,0-1 0 0 0,0 0 0 0 0,1 0 0 0 0,0 1 0 0 0,0-1 0 0 0,0 0 0 0 0,1 0 0 0 0,0 0 0 0 0,0 0 0 0 0,3 7 0 0 0,-1-7 16 0 0,0 0 1 0 0,0 0 0 0 0,0 0 0 0 0,1-1-1 0 0,-1 0 1 0 0,1 1 0 0 0,0-1 0 0 0,0-1-1 0 0,1 1 1 0 0,-1-1 0 0 0,1 0 0 0 0,-1 0-1 0 0,1-1 1 0 0,8 3 0 0 0,3 0 42 0 0,1 0-1 0 0,0-1 1 0 0,34 2 0 0 0,-16-4-36 0 0,1-2 1 0 0,0-1 0 0 0,-1-2 0 0 0,1-1-1 0 0,40-11 1 0 0,-49 8-9 0 0,-1-1-1 0 0,0-2 1 0 0,-1 0-1 0 0,0-2 1 0 0,0 0-1 0 0,-1-2 1 0 0,27-20-1 0 0,-44 28-13 0 0,-1 1 0 0 0,0-2 0 0 0,0 1 0 0 0,-1-1 0 0 0,0 0 0 0 0,0 0 0 0 0,-1-1 0 0 0,1 0 0 0 0,-2 0-1 0 0,1 0 1 0 0,4-12 0 0 0,-7 15-2 0 0,-1 0 0 0 0,0-1 0 0 0,0 1-1 0 0,0 0 1 0 0,0 0 0 0 0,-1-1 0 0 0,0 1-1 0 0,0 0 1 0 0,0-1 0 0 0,-1 1 0 0 0,0 0 0 0 0,0 0-1 0 0,0 0 1 0 0,-1-1 0 0 0,1 1 0 0 0,-1 1-1 0 0,0-1 1 0 0,-1 0 0 0 0,1 0 0 0 0,-1 1 0 0 0,-5-7-1 0 0,3 4 3 0 0,-1 0-1 0 0,0 1 0 0 0,-1-1 0 0 0,0 1 0 0 0,0 0 1 0 0,0 1-1 0 0,-1 0 0 0 0,0 0 0 0 0,0 1 1 0 0,0 0-1 0 0,-9-4 0 0 0,5 4 8 0 0,-1 0 1 0 0,0 1-1 0 0,0 1 0 0 0,0 0 0 0 0,0 0 1 0 0,0 1-1 0 0,-16 1 0 0 0,11 2 1 0 0,0 0-1 0 0,0 0 1 0 0,1 2 0 0 0,-1 0-1 0 0,1 1 1 0 0,0 1-1 0 0,0 0 1 0 0,0 1 0 0 0,1 1-1 0 0,0 1 1 0 0,-21 15-1 0 0,22-12-33 0 0,1 1-1 0 0,1 0 1 0 0,0 1-1 0 0,1 0 1 0 0,-15 21-1 0 0,11-7 13 0 0,11-18 11 0 0,1-1 0 0 0,0 1 0 0 0,-4 18 0 0 0,7-20 0 0 0,0-1 0 0 0,0 1 0 0 0,0 0 0 0 0,1-1 0 0 0,0 1 0 0 0,1-1 0 0 0,1 10 0 0 0,0-11 0 0 0,0 0 0 0 0,0 0 0 0 0,0 0 0 0 0,0-1 0 0 0,1 1 0 0 0,0-1 0 0 0,6 9 0 0 0,-1-5-6 0 0,0 0 0 0 0,0 0-1 0 0,1-1 1 0 0,0 0 0 0 0,0 0-1 0 0,1-1 1 0 0,0 0 0 0 0,0-1-1 0 0,1 0 1 0 0,0-1 0 0 0,13 5-1 0 0,-6-4-4 0 0,0 0 1 0 0,0-1-1 0 0,0-2 0 0 0,1 1 0 0 0,0-2 0 0 0,24 0 0 0 0,-24-2 11 0 0,1-2 0 0 0,-1 0 0 0 0,0-1 0 0 0,0 0 0 0 0,0-2 0 0 0,0 0 0 0 0,0-2 0 0 0,-1 0 0 0 0,0 0 0 0 0,-1-2 0 0 0,28-18 0 0 0,-37 21 0 0 0,-1 0 0 0 0,-1-1 0 0 0,1 0 0 0 0,-1 0 0 0 0,0 0 0 0 0,-1-1 0 0 0,0 0 0 0 0,0 0 0 0 0,-1-1 0 0 0,6-14 0 0 0,-8 19 0 0 0,-1-1 0 0 0,1 0 0 0 0,-1 0 0 0 0,-1 1 0 0 0,1-1 0 0 0,-1 0 0 0 0,1 0 0 0 0,-1 0 0 0 0,-2-9 0 0 0,2 11 0 0 0,-1 0 0 0 0,0-1 0 0 0,0 1 0 0 0,-1 0 0 0 0,1 0 0 0 0,0 0 0 0 0,-1 0 0 0 0,0 0 0 0 0,0 0 0 0 0,0 1 0 0 0,0-1 0 0 0,0 1 0 0 0,-1-1 0 0 0,1 1 0 0 0,-5-3 0 0 0,4 2-10 0 0,-1 1 0 0 0,0 0 0 0 0,0 1 1 0 0,0-1-1 0 0,0 1 0 0 0,0-1 0 0 0,0 1 0 0 0,0 1 0 0 0,-1-1 0 0 0,1 0 0 0 0,0 1 0 0 0,0 0 0 0 0,-1 0 0 0 0,1 0 0 0 0,0 1 0 0 0,-1 0 0 0 0,1-1 0 0 0,0 1 1 0 0,-5 2-1 0 0,-6 2-44 0 0,0 1 0 0 0,0 0 1 0 0,-24 15-1 0 0,27-13 52 0 0,1 0 0 0 0,0 0 0 0 0,0 1-1 0 0,-11 12 1 0 0,0 5 2 0 0,-7 18 0 0 0,23-34 0 0 0,1 1 0 0 0,-8 21 0 0 0,11-26-1 0 0,0 1 0 0 0,0 0-1 0 0,1 1 1 0 0,0-1 0 0 0,0 0-1 0 0,1 0 1 0 0,0 9 0 0 0,1-10-7 0 0,0 1 0 0 0,0 0 1 0 0,1-1-1 0 0,0 1 1 0 0,1-1-1 0 0,5 11 0 0 0,-7-15 0 0 0,0 0 0 0 0,1 0 0 0 0,-1-1 0 0 0,1 1 0 0 0,-1 0 0 0 0,1-1 0 0 0,0 1 0 0 0,0-1 0 0 0,0 0 0 0 0,0 0 0 0 0,0 0 0 0 0,0 0 0 0 0,0 0 0 0 0,0 0 0 0 0,0 0 0 0 0,0-1 0 0 0,1 1 0 0 0,-1-1 0 0 0,0 1 0 0 0,0-1 0 0 0,1 0-1 0 0,-1 0 1 0 0,0 0 0 0 0,0 0 0 0 0,1-1 0 0 0,-1 1 0 0 0,3-1 0 0 0,1 0-12 0 0,15-1 22 0 0,-1-1 0 0 0,0 0 0 0 0,0-2 0 0 0,0-1 0 0 0,-1 0 0 0 0,1-1 0 0 0,-2-1 0 0 0,30-17 0 0 0,-39 19 10 0 0,1 0 0 0 0,-1 0 1 0 0,-1 0-1 0 0,1-1 0 0 0,-1-1 0 0 0,0 0 0 0 0,-1 0 0 0 0,0 0 1 0 0,0-1-1 0 0,-1 0 0 0 0,0 0 0 0 0,-1 0 0 0 0,0-1 1 0 0,0 0-1 0 0,-1 0 0 0 0,0 0 0 0 0,4-20 0 0 0,-7 26-12 0 0,-1 0 0 0 0,1-1 0 0 0,-1 1 0 0 0,0-1 0 0 0,0 1 0 0 0,-1 0 0 0 0,1-1 0 0 0,-1 1 0 0 0,0 0 0 0 0,0-1 0 0 0,0 1 0 0 0,-4-7 0 0 0,4 9 0 0 0,0 0 0 0 0,-1 0 0 0 0,1 1 0 0 0,0-1 0 0 0,-1 0 0 0 0,1 1 0 0 0,-1-1 0 0 0,1 1 0 0 0,-1 0 0 0 0,0 0 0 0 0,0-1 0 0 0,1 1 0 0 0,-1 0 0 0 0,0 0 0 0 0,0 1 0 0 0,0-1 0 0 0,0 0 0 0 0,0 1 0 0 0,0-1 0 0 0,0 1 0 0 0,-1-1 0 0 0,1 1 0 0 0,0 0 0 0 0,0 0 0 0 0,0 0 0 0 0,0 0 0 0 0,0 1 0 0 0,-3-1 0 0 0,-4 3-50 0 0,0-1 1 0 0,-1 1-1 0 0,2 1 0 0 0,-1 0 0 0 0,0 0 0 0 0,1 0 0 0 0,-1 1 1 0 0,1 1-1 0 0,1-1 0 0 0,-13 12 0 0 0,7-5-564 0 0,0 1 1 0 0,1 1-1 0 0,1 0 0 0 0,-17 25 0 0 0,27-36 249 0 0,-2 5-282 0 0,1-3 641 0 0,1-1-1 0 0,-1 1 0 0 0,1-1 1 0 0,0 1-1 0 0,0-1 1 0 0,1 1-1 0 0,0 0 1 0 0,0 4-1 0 0,1-2 7 0 0,0 0 0 0 0,1-1 0 0 0,0 1 0 0 0,0 0 0 0 0,1-1 0 0 0,3 8 0 0 0,-5-12 17 0 0,1 0 0 0 0,-1 0-1 0 0,0 0 1 0 0,1 0 0 0 0,-1 0-1 0 0,1 0 1 0 0,0 0 0 0 0,-1-1 0 0 0,1 1-1 0 0,0-1 1 0 0,0 1 0 0 0,0-1-1 0 0,0 0 1 0 0,0 0 0 0 0,0 0-1 0 0,1 0 1 0 0,-1 0 0 0 0,4 1-1 0 0,0-1 41 0 0,0-1 0 0 0,-1 1 0 0 0,1-1 1 0 0,0 0-1 0 0,6-1 0 0 0,-10 1-55 0 0,8-2-13 0 0,-1 0 1 0 0,1 0-1 0 0,-1 0 1 0 0,1-1-1 0 0,-1-1 1 0 0,0 0-1 0 0,0 0 1 0 0,0 0-1 0 0,10-8 1 0 0,-12 7-20 0 0,0 0 1 0 0,0-1 0 0 0,-1 1 0 0 0,1-1-1 0 0,-2-1 1 0 0,1 1 0 0 0,-1-1 0 0 0,0 0-1 0 0,0 0 1 0 0,0 0 0 0 0,2-8 0 0 0,-6 14 26 0 0,-1 0 0 0 0,1 0 0 0 0,-1 0 1 0 0,1 0-1 0 0,-1 0 0 0 0,0 0 0 0 0,0 0 0 0 0,0 0 1 0 0,1 0-1 0 0,-1 0 0 0 0,0-1 0 0 0,0 1 0 0 0,0 0 1 0 0,-1 0-1 0 0,1 0 0 0 0,0 0 0 0 0,-1-2 1 0 0,1 3 1 0 0,-1-1 1 0 0,1 1-1 0 0,-1-1 1 0 0,1 0-1 0 0,-1 1 1 0 0,1-1 0 0 0,-1 1-1 0 0,1-1 1 0 0,-1 1-1 0 0,0 0 1 0 0,1-1 0 0 0,-1 1-1 0 0,0 0 1 0 0,1-1-1 0 0,-1 1 1 0 0,0 0 0 0 0,1 0-1 0 0,-3-1 1 0 0,-1 1 0 0 0,0 0 1 0 0,0 0-1 0 0,0 0 1 0 0,0 0 0 0 0,0 1-1 0 0,0-1 1 0 0,-4 2-1 0 0,30-32 124 0 0,-17 22-88 0 0,1-1-1 0 0,-2-1 1 0 0,1 1-1 0 0,-1-1 1 0 0,-1 1-1 0 0,0-1 0 0 0,0 0 1 0 0,-1 0-1 0 0,0-1 1 0 0,-1 1-1 0 0,0 0 1 0 0,0-1-1 0 0,-2-12 0 0 0,1 17 15 0 0,-1 0 0 0 0,0 0 0 0 0,0 0 0 0 0,0 0 0 0 0,-1 0 0 0 0,0 0 0 0 0,0 0 0 0 0,0 1-1 0 0,-1-1 1 0 0,0 1 0 0 0,0 0 0 0 0,0 0 0 0 0,-1 0 0 0 0,0 0 0 0 0,0 0 0 0 0,0 1-1 0 0,0 0 1 0 0,-1 0 0 0 0,1 0 0 0 0,-1 0 0 0 0,0 1 0 0 0,0-1 0 0 0,-10-3 0 0 0,10 5-12 0 0,1 1 0 0 0,-1 0 0 0 0,1 0 0 0 0,-1 0 0 0 0,1 0 0 0 0,-1 1 0 0 0,0 0 0 0 0,1 0 0 0 0,-1 0 0 0 0,0 0 0 0 0,-6 2 0 0 0,-6 2-160 0 0,-29 12 1 0 0,7-3-246 0 0,11-5-1607 0 0,-41 17-1 0 0,54-18-668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09.2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2127 0 0,'-1'5'192'0'0,"-2"-3"-192"0"0,3-1 0 0 0,0 0 0 0 0,0 1 0 0 0,0-1 0 0 0,0 0 0 0 0,1 1 0 0 0,-1 2 0 0 0,2-1 0 0 0,-2 2 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09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2335 0 0,'2'0'0'0'0,"-1"-2"0"0"0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2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34 8751 0 0,'-2'4'6479'0'0,"2"-4"-6350"0"0,6 10 3152 0 0,12 14-1848 0 0,-10-14-643 0 0,9 20-28 0 0,-16-28-148 0 0,3 9-426 0 0,14 35-49 0 0,-14-34 203 0 0,1 0-244 0 0,29 71 166 0 0,-33-81-23 0 0,4 9-164 0 0,26 52 54 0 0,-30-61-2 0 0,3 8-70 0 0,24 55-47 0 0,-28-64-5 0 0,0 0-1 0 0,1 1 1 0 0,-1-1-1 0 0,0 0 0 0 0,1 0 1 0 0,-1-1-1 0 0,1 1 1 0 0,0 0-1 0 0,-1 0 1 0 0,1 0-1 0 0,0 0 1 0 0,-1 0-1 0 0,1-1 1 0 0,0 1-1 0 0,0 0 0 0 0,0 0 1 0 0,0-1-1 0 0,0 1 1 0 0,0-1-1 0 0,0 1 1 0 0,2 0-1 0 0,-2-1 10 0 0,0-1 0 0 0,0 1 1 0 0,0 0-1 0 0,0-1 0 0 0,0 1 0 0 0,0-1 0 0 0,0 1 0 0 0,0-1 0 0 0,0 0 0 0 0,0 1 0 0 0,0-1 0 0 0,0 0 1 0 0,0 0-1 0 0,0 0 0 0 0,-1 0 0 0 0,1 1 0 0 0,0-1 0 0 0,1-2 0 0 0,21-32 230 0 0,-2-1 0 0 0,-1-1 0 0 0,17-46 0 0 0,5-7 282 0 0,-31 68-393 0 0,18-38 62 0 0,-26 53-192 0 0,-1 0 0 0 0,1 0 0 0 0,-1 0 1 0 0,-1 0-1 0 0,0 0 0 0 0,1-12 0 0 0,-4 8-718 0 0,1 19-2829 0 0,1-1-4435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27:05.82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956 476 4607 0 0,'67'-33'679'0'0,"-49"26"-446"0"0,0-2 0 0 0,-1 0 0 0 0,24-17 0 0 0,-39 25-195 0 0,0 0-1 0 0,-1 0 0 0 0,1-1 1 0 0,0 1-1 0 0,-1-1 1 0 0,0 1-1 0 0,1-1 1 0 0,-1 0-1 0 0,0 1 0 0 0,0-1 1 0 0,0 0-1 0 0,0 0 1 0 0,0 0-1 0 0,0 0 1 0 0,0 0-1 0 0,-1 0 1 0 0,1 0-1 0 0,-1 0 0 0 0,0 0 1 0 0,1 0-1 0 0,-1 0 1 0 0,0 0-1 0 0,0 0 1 0 0,0-1-1 0 0,-1 1 0 0 0,0-3 1 0 0,0 1 125 0 0,-1 0 1 0 0,1 0-1 0 0,-1 1 0 0 0,0-1 1 0 0,-1 0-1 0 0,1 1 0 0 0,-1 0 1 0 0,1-1-1 0 0,-1 1 1 0 0,0 0-1 0 0,0 1 0 0 0,-6-5 1 0 0,-9-6 187 0 0,0 2 0 0 0,-1 0 0 0 0,0 2 0 0 0,-1 0 0 0 0,0 0 0 0 0,-1 2 0 0 0,1 1 0 0 0,-40-7 0 0 0,-5 4 61 0 0,-106-1-1 0 0,-3 11-179 0 0,138 2-176 0 0,1 1 0 0 0,-67 16 0 0 0,92-17-48 0 0,0 0-1 0 0,0 1 1 0 0,1 0-1 0 0,-1 1 1 0 0,1 0-1 0 0,0 1 1 0 0,0 0 0 0 0,1 0-1 0 0,-9 9 1 0 0,15-13-4 0 0,-1 0 0 0 0,1 0 1 0 0,0 0-1 0 0,1 0 0 0 0,-1 1 0 0 0,0-1 1 0 0,1 0-1 0 0,-1 1 0 0 0,1 0 1 0 0,0-1-1 0 0,-1 1 0 0 0,1 0 1 0 0,1 0-1 0 0,-1 0 0 0 0,0-1 1 0 0,1 1-1 0 0,-1 0 0 0 0,1 0 0 0 0,0 0 1 0 0,0 0-1 0 0,0 0 0 0 0,0 0 1 0 0,1 0-1 0 0,-1 0 0 0 0,1 0 1 0 0,0-1-1 0 0,0 1 0 0 0,0 0 1 0 0,0 0-1 0 0,0-1 0 0 0,1 1 0 0 0,-1 0 1 0 0,1-1-1 0 0,-1 0 0 0 0,1 1 1 0 0,3 2-1 0 0,2 2 135 0 0,0 0 0 0 0,1-1 0 0 0,0 0 0 0 0,0 0 1 0 0,0-1-1 0 0,1 0 0 0 0,0 0 0 0 0,15 5 0 0 0,79 23 1057 0 0,-89-30-1031 0 0,35 9 278 0 0,0-3-1 0 0,86 5 1 0 0,100-15-211 0 0,-200-1-232 0 0,0-2 0 0 0,43-9 0 0 0,-67 10 0 0 0,1 0 0 0 0,-1 0 0 0 0,0-2 0 0 0,1 1 0 0 0,-2-1 0 0 0,1-1 0 0 0,-1 0 0 0 0,0 0 0 0 0,0-1 0 0 0,12-11 0 0 0,-19 15 7 0 0,-1 1 0 0 0,0-1 0 0 0,1 0 0 0 0,-1 0 0 0 0,0 1 0 0 0,-1-1 0 0 0,1-1 0 0 0,0 1 0 0 0,-1 0 0 0 0,0 0 0 0 0,0 0 0 0 0,0-1 0 0 0,0 1 0 0 0,0-1 0 0 0,-1 1 0 0 0,1-5 0 0 0,-1 3 47 0 0,-1 0 0 0 0,1 0 1 0 0,-1 0-1 0 0,0 1 1 0 0,-1-1-1 0 0,1 0 1 0 0,-1 1-1 0 0,0-1 1 0 0,0 1-1 0 0,-4-7 0 0 0,-2 0 67 0 0,0 0-1 0 0,-1 0 0 0 0,0 1 0 0 0,-1 0 0 0 0,0 1 1 0 0,-1 0-1 0 0,-15-10 0 0 0,0 3-69 0 0,0 1 1 0 0,-2 1-1 0 0,0 2 1 0 0,-45-15 0 0 0,11 10 31 0 0,-73-11 1 0 0,76 19-84 0 0,-66-2 0 0 0,95 10 0 0 0,1 2 0 0 0,0 1 0 0 0,0 1 0 0 0,-39 9 0 0 0,58-9-3 0 0,-1 0 0 0 0,0 1-1 0 0,1 0 1 0 0,0 0 0 0 0,0 1 0 0 0,1 1-1 0 0,-1 0 1 0 0,1 0 0 0 0,0 0-1 0 0,-12 13 1 0 0,17-15 1 0 0,0 1 1 0 0,0 0-1 0 0,0 0 0 0 0,1 0 1 0 0,-1 0-1 0 0,1 1 0 0 0,1-1 0 0 0,-1 1 1 0 0,1 0-1 0 0,0 0 0 0 0,0 0 1 0 0,1 0-1 0 0,0 0 0 0 0,0 0 0 0 0,0 0 1 0 0,1 0-1 0 0,0 0 0 0 0,0 1 1 0 0,0-1-1 0 0,2 7 0 0 0,0-5 0 0 0,0 0 0 0 0,0 1 0 0 0,0-2 0 0 0,1 1 0 0 0,1 0 0 0 0,0 0 0 0 0,0-1 0 0 0,0 0 0 0 0,7 9 0 0 0,-3-6-5 0 0,1 0 0 0 0,0-1-1 0 0,0 0 1 0 0,1-1 0 0 0,16 11-1 0 0,-2-5-2 0 0,0-1-1 0 0,1-1 0 0 0,1-1 1 0 0,-1-1-1 0 0,29 7 0 0 0,-7-7 111 0 0,1-1-1 0 0,0-3 0 0 0,0-1 1 0 0,1-3-1 0 0,-1-2 0 0 0,1-2 1 0 0,60-10-1 0 0,-92 9-36 0 0,0 0 1 0 0,0-1 0 0 0,0-1-1 0 0,-1 0 1 0 0,0-2-1 0 0,0 0 1 0 0,0 0 0 0 0,25-18-1 0 0,-36 22-58 0 0,-1-1 0 0 0,1 1 0 0 0,0-1 0 0 0,-1-1-1 0 0,0 1 1 0 0,0 0 0 0 0,0-1 0 0 0,0 0 0 0 0,-1 0-1 0 0,0 0 1 0 0,0 0 0 0 0,0-1 0 0 0,-1 1 0 0 0,0-1-1 0 0,0 0 1 0 0,0 0 0 0 0,-1 1 0 0 0,0-1 0 0 0,0 0 0 0 0,0 0-1 0 0,-1 0 1 0 0,1 0 0 0 0,-2 0 0 0 0,1 0 0 0 0,-1 0-1 0 0,0 0 1 0 0,0 0 0 0 0,-2-8 0 0 0,-1 5 50 0 0,1-1 1 0 0,-1 1-1 0 0,-1-1 0 0 0,0 1 1 0 0,0 1-1 0 0,-1-1 1 0 0,0 1-1 0 0,-10-11 1 0 0,5 7-15 0 0,-1 1 0 0 0,0 1 0 0 0,-1 0 0 0 0,-25-15 0 0 0,11 11-34 0 0,0 1 1 0 0,-1 2-1 0 0,0 1 1 0 0,-1 0 0 0 0,-38-6-1 0 0,24 9-7 0 0,1 1 0 0 0,-1 3 0 0 0,0 1 0 0 0,0 2 0 0 0,0 2 0 0 0,1 1 0 0 0,-45 11 0 0 0,75-12 1 0 0,-1 2-1 0 0,1 0 0 0 0,0 0 1 0 0,1 1-1 0 0,-1 0 1 0 0,1 1-1 0 0,0 0 1 0 0,1 1-1 0 0,-1 0 0 0 0,-13 13 1 0 0,20-16-3 0 0,0 0-1 0 0,0 0 1 0 0,0 1 0 0 0,1-1-1 0 0,-1 1 1 0 0,1 0 0 0 0,0 0-1 0 0,1 0 1 0 0,-1 1 0 0 0,1-1-1 0 0,0 0 1 0 0,0 1 0 0 0,1 0-1 0 0,0-1 1 0 0,0 1 0 0 0,0 0-1 0 0,0 0 1 0 0,1-1 0 0 0,0 1-1 0 0,0 0 1 0 0,1 0 0 0 0,0 0-1 0 0,0-1 1 0 0,2 10 0 0 0,0-7 1 0 0,0 0 0 0 0,1 0-1 0 0,0 0 1 0 0,0-1 0 0 0,0 1 0 0 0,1-1 0 0 0,0 0 0 0 0,12 11 0 0 0,-7-8 0 0 0,0 0 1 0 0,1-2 0 0 0,0 1 0 0 0,25 12-1 0 0,-10-8 1 0 0,0-1 1 0 0,1-2-1 0 0,0-1 0 0 0,50 10 0 0 0,-32-11 0 0 0,1-2 0 0 0,0-2 0 0 0,0-2 0 0 0,0-2 0 0 0,0-3 0 0 0,85-14 0 0 0,-118 14 0 0 0,1 0 0 0 0,-1-1 0 0 0,0 0 0 0 0,0-1 0 0 0,0-1 0 0 0,13-8 0 0 0,-23 12 0 0 0,0 1 0 0 0,0-1 0 0 0,0 0 0 0 0,-1 0 0 0 0,1-1 0 0 0,-1 1 0 0 0,1 0 0 0 0,-1-1 0 0 0,0 0 0 0 0,0 1 0 0 0,0-1 0 0 0,0 0 0 0 0,-1 0 0 0 0,1 0 0 0 0,-1 0 0 0 0,0 0 0 0 0,0 0 0 0 0,0-1 0 0 0,0 1 0 0 0,0 0 0 0 0,-1 0 0 0 0,1-1 0 0 0,-1 1 0 0 0,0-1 0 0 0,0 1 0 0 0,0 0 0 0 0,-1-1 0 0 0,1 1 0 0 0,-1 0 0 0 0,-1-6 0 0 0,-1 1 0 0 0,0 1 0 0 0,0-1 0 0 0,-1 1 0 0 0,0 0 0 0 0,0 0 0 0 0,-1 0 0 0 0,0 1 0 0 0,0-1 0 0 0,-1 1 0 0 0,-6-6 0 0 0,2 4 0 0 0,0 0 0 0 0,-1 0 0 0 0,0 2 0 0 0,0-1 0 0 0,-22-8 0 0 0,3 4 0 0 0,-2 1 0 0 0,1 2 0 0 0,-1 2 0 0 0,-40-4 0 0 0,-136-3 0 0 0,164 14 0 0 0,0 2 0 0 0,-75 14 0 0 0,103-14 0 0 0,0 2 0 0 0,0 0 0 0 0,1 1 0 0 0,-1 1 0 0 0,1 0 0 0 0,0 1 0 0 0,-25 19 0 0 0,33-22 0 0 0,1 0 0 0 0,1 0 0 0 0,-1 1 0 0 0,1 0 0 0 0,0 0 0 0 0,0 0 0 0 0,1 1 0 0 0,-5 9 0 0 0,6-11 0 0 0,1 0 0 0 0,1-1 0 0 0,-1 1 0 0 0,1 0 0 0 0,0 0 0 0 0,0 0 0 0 0,0 1 0 0 0,1-1 0 0 0,0 0 0 0 0,0 0 0 0 0,0 0 0 0 0,1 0 0 0 0,1 10 0 0 0,1-8 0 0 0,-1 0 0 0 0,1 1 0 0 0,1-1 0 0 0,-1-1 0 0 0,1 1 0 0 0,1 0 0 0 0,-1-1 0 0 0,1 0 0 0 0,0 0 0 0 0,1 0 0 0 0,-1-1 0 0 0,1 1 0 0 0,0-1 0 0 0,0-1 0 0 0,1 1 0 0 0,8 4 0 0 0,11 5 0 0 0,0-1 0 0 0,55 18 0 0 0,-30-16 0 0 0,0-3 0 0 0,1-1 0 0 0,0-3 0 0 0,1-2 0 0 0,0-2 0 0 0,0-3 0 0 0,104-11 0 0 0,-137 8 0 0 0,0-1 0 0 0,0-2 0 0 0,0 0 0 0 0,-1-1 0 0 0,1-1 0 0 0,-2 0 0 0 0,1-2 0 0 0,31-19 0 0 0,-43 23 0 0 0,1 0 0 0 0,-1-1 0 0 0,0 0 0 0 0,-1-1 0 0 0,0 0 0 0 0,0 0 0 0 0,0 0 0 0 0,-1 0 0 0 0,7-13 0 0 0,-9 13 0 0 0,0 1 0 0 0,-1-1 0 0 0,0 0 0 0 0,0 0 0 0 0,0 1 0 0 0,-1-1 0 0 0,0 0 0 0 0,-1 0 0 0 0,0-1 0 0 0,0 1 0 0 0,0 0 0 0 0,-1 0 0 0 0,-2-12 0 0 0,1 9 0 0 0,-1 1 0 0 0,0-1 0 0 0,-1 1 0 0 0,0-1 0 0 0,0 1 0 0 0,-1 0 0 0 0,0 1 0 0 0,-1-1 0 0 0,1 1 0 0 0,-10-10 0 0 0,5 8 0 0 0,-1 0 0 0 0,0 1 0 0 0,0 0 0 0 0,-1 1 0 0 0,0 0 0 0 0,-20-10 0 0 0,3 6 0 0 0,0 1 0 0 0,-1 1 0 0 0,0 2 0 0 0,-1 1 0 0 0,0 1 0 0 0,-31-2 0 0 0,5 3 0 0 0,-104 5 0 0 0,136 2 0 0 0,-1 1 0 0 0,1 1 0 0 0,0 1 0 0 0,0 1 0 0 0,1 2 0 0 0,-36 15 0 0 0,51-19 0 0 0,1 0 1 0 0,0 1-1 0 0,0 1 0 0 0,0 0 1 0 0,1 0-1 0 0,0 0 1 0 0,0 1-1 0 0,0-1 0 0 0,1 2 1 0 0,0-1-1 0 0,0 1 0 0 0,1 0 1 0 0,-8 15-1 0 0,11-18-2 0 0,0 0 0 0 0,1 0 0 0 0,-1-1 0 0 0,1 1-1 0 0,0 0 1 0 0,0 0 0 0 0,0 1 0 0 0,1-1 0 0 0,0 0 0 0 0,0 0 0 0 0,0 0 0 0 0,1 0 0 0 0,-1 0 0 0 0,1 0 0 0 0,1 0 0 0 0,-1 0 0 0 0,0 0 0 0 0,1 0-1 0 0,0-1 1 0 0,1 1 0 0 0,-1-1 0 0 0,1 1 0 0 0,-1-1 0 0 0,1 0 0 0 0,1 0 0 0 0,-1 0 0 0 0,5 4 0 0 0,2 2 1 0 0,1-1-1 0 0,1-1 1 0 0,0 0 0 0 0,0 0-1 0 0,0-1 1 0 0,1-1 0 0 0,0 0 0 0 0,23 7-1 0 0,-2-4 3 0 0,-1-1-1 0 0,51 6 0 0 0,-32-10 0 0 0,0-2 0 0 0,-1-2 0 0 0,1-3 0 0 0,95-17 0 0 0,-128 16-1 0 0,0 0 1 0 0,0-2-1 0 0,-1 0 0 0 0,0-1 1 0 0,0-1-1 0 0,0-1 0 0 0,28-19 1 0 0,-39 24 1 0 0,-1-1-1 0 0,0-1 1 0 0,0 1 0 0 0,-1-1 0 0 0,1 0 0 0 0,-1-1 0 0 0,-1 1 0 0 0,1-1 0 0 0,4-9 0 0 0,-7 10 3 0 0,1 0 1 0 0,-1 0-1 0 0,-1 0 0 0 0,1 0 0 0 0,-1 0 1 0 0,0 0-1 0 0,-1 0 0 0 0,1 0 1 0 0,-1 0-1 0 0,0-1 0 0 0,-1 1 1 0 0,0 0-1 0 0,-2-9 0 0 0,1 6-4 0 0,-1 1 0 0 0,-1 0 0 0 0,1-1 0 0 0,-1 2 0 0 0,-1-1 0 0 0,1 0 0 0 0,-1 1 0 0 0,-1 0 0 0 0,1 0 0 0 0,-1 0 0 0 0,0 1 0 0 0,-1 0 0 0 0,0 0 0 0 0,0 1 0 0 0,-11-7 0 0 0,-2-1 0 0 0,-1 2 0 0 0,-1 0 0 0 0,0 2 0 0 0,-37-12 0 0 0,17 10 0 0 0,0 2 0 0 0,-1 1 0 0 0,-79-3 0 0 0,49 11 0 0 0,-108 12 0 0 0,150-8 0 0 0,0 1 0 0 0,0 2 0 0 0,-45 15 0 0 0,60-16 0 0 0,1 0 0 0 0,0 2 0 0 0,1-1 0 0 0,0 2 0 0 0,0-1 0 0 0,1 2 0 0 0,0 0 0 0 0,-18 19 0 0 0,26-24-2 0 0,0 1 0 0 0,0 0 0 0 0,1 0 0 0 0,-4 9-1 0 0,-17 38-75 0 0,23-51 60 0 0,1 0 1 0 0,0 1-1 0 0,1 0 1 0 0,-1-1 0 0 0,0 1-1 0 0,1 0 1 0 0,0-1-1 0 0,-1 1 1 0 0,1 0-1 0 0,0 4 1 0 0,-4 98-206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2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49 2303 0 0,'2'-14'2182'0'0,"-1"12"-1661"0"0,-1 0 0 0 0,1 0 1 0 0,-1 0-1 0 0,0 0 0 0 0,0 0 0 0 0,0 0 1 0 0,0 0-1 0 0,-1-3 0 0 0,1 4-282 0 0,0 0 0 0 0,-1 0 0 0 0,1 0-1 0 0,-1 1 1 0 0,1-1 0 0 0,-1 0-1 0 0,1 1 1 0 0,-1-1 0 0 0,1 0 0 0 0,-1 1-1 0 0,0-1 1 0 0,1 1 0 0 0,-1-1-1 0 0,0 1 1 0 0,0-1 0 0 0,1 1 0 0 0,-1-1-1 0 0,0 1 1 0 0,0 0 0 0 0,0 0 0 0 0,0-1-1 0 0,1 1 1 0 0,-1 0 0 0 0,0 0-1 0 0,0 0 1 0 0,0 0 0 0 0,-1 0 0 0 0,-3 0 95 0 0,0 0 1 0 0,0 1 0 0 0,0-1 0 0 0,0 1 0 0 0,0 0 0 0 0,0 1 0 0 0,0-1-1 0 0,0 1 1 0 0,0 0 0 0 0,0 0 0 0 0,1 0 0 0 0,-1 1 0 0 0,1 0-1 0 0,0 0 1 0 0,0 0 0 0 0,0 0 0 0 0,-4 5 0 0 0,2-3-227 0 0,1 1 0 0 0,-1 0 0 0 0,1 0 1 0 0,1 0-1 0 0,-1 1 0 0 0,1-1 0 0 0,0 1 0 0 0,1 0 0 0 0,-1 0 1 0 0,-3 13-1 0 0,6-14-26 0 0,0-1 0 0 0,1 0 0 0 0,0 1 0 0 0,-1-1-1 0 0,2 0 1 0 0,-1 0 0 0 0,0 1 0 0 0,3 6 0 0 0,-3-10 478 0 0,9 7-432 0 0,30 26 0 0 0,-36-32-107 0 0,0-1 0 0 0,0 0 0 0 0,0-1 0 0 0,0 1 0 0 0,0 0-1 0 0,0-1 1 0 0,0 0 0 0 0,0 0 0 0 0,1 0 0 0 0,-1 0 0 0 0,0 0 0 0 0,1-1 0 0 0,-1 1-1 0 0,1-1 1 0 0,6 0 0 0 0,3 0 53 0 0,-1 1-5 0 0,1-1 1 0 0,-1 0-1 0 0,1-1 0 0 0,-1 0 1 0 0,18-5-1 0 0,-25 5-243 0 0,1 0 0 0 0,-1-1 0 0 0,0 0-1 0 0,0 0 1 0 0,0 0 0 0 0,0-1 0 0 0,0 0 0 0 0,0 0 0 0 0,-1 0 0 0 0,1 0 0 0 0,-1-1-1 0 0,0 0 1 0 0,0 1 0 0 0,5-9 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3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48 6447 0 0,'2'-3'122'0'0,"0"0"-1"0"0,0 1 1 0 0,0-1-1 0 0,1 1 0 0 0,-1-1 1 0 0,1 1-1 0 0,0 0 0 0 0,-1 0 1 0 0,4-1-1 0 0,15-12 1825 0 0,-21 15-1847 0 0,0 0 0 0 0,0-1-1 0 0,0 1 1 0 0,0 0 0 0 0,0 0 0 0 0,0 0-1 0 0,1 0 1 0 0,-1 0 0 0 0,0 0-1 0 0,0 0 1 0 0,0 0 0 0 0,0 0 0 0 0,0-1-1 0 0,0 1 1 0 0,0 0 0 0 0,0 0-1 0 0,0 0 1 0 0,0 0 0 0 0,1 0 0 0 0,-1 0-1 0 0,0-1 1 0 0,0 1 0 0 0,0 0-1 0 0,0 0 1 0 0,0 0 0 0 0,0 0-1 0 0,0 0 1 0 0,0-1 0 0 0,0 1 0 0 0,0 0-1 0 0,0 0 1 0 0,0 0 0 0 0,0 0-1 0 0,0 0 1 0 0,0-1 0 0 0,-1 1 0 0 0,1 0-1 0 0,0 0 1 0 0,0 0 0 0 0,0 0-1 0 0,0 0 1 0 0,0 0 0 0 0,0-1 0 0 0,0 1-1 0 0,0 0 1 0 0,-9-1 3156 0 0,-9 2-377 0 0,1 5-2321 0 0,-1 0 1 0 0,2 1 0 0 0,-25 13 0 0 0,34-16-491 0 0,1 0 0 0 0,1 0 0 0 0,-1 0 0 0 0,1 0 0 0 0,-1 1 0 0 0,1 0 0 0 0,0 0-1 0 0,1 0 1 0 0,-1 1 0 0 0,1 0 0 0 0,1 0 0 0 0,-5 7 0 0 0,7-10-41 0 0,0-1 1 0 0,0 1 0 0 0,1-1-1 0 0,-1 1 1 0 0,1 0-1 0 0,-1-1 1 0 0,1 1 0 0 0,0-1-1 0 0,0 1 1 0 0,0 0-1 0 0,0-1 1 0 0,1 1 0 0 0,-1 0-1 0 0,1-1 1 0 0,0 1-1 0 0,-1-1 1 0 0,1 1 0 0 0,2 2-1 0 0,-2-3 294 0 0,6 4-200 0 0,23 18-4 0 0,-22-18-17 0 0,-1-4-10 0 0,10 3-43 0 0,0-1 0 0 0,0 0 0 0 0,1-1 0 0 0,-1-1 0 0 0,1-1 0 0 0,-1-1 0 0 0,20-1 0 0 0,-30 0-64 0 0,-1 0 1 0 0,1-1-1 0 0,-1 0 0 0 0,1 0 1 0 0,-1 0-1 0 0,11-6 0 0 0,3-8-7391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6.7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33 1839 0 0,'-11'-25'8182'0'0,"12"38"-3839"0"0,-1-9-4292 0 0,7 48 4513 0 0,-7-49-3144 0 0,2 10-1036 0 0,8 62 412 0 0,-9-61-733 0 0,8 41 589 0 0,1-5-531 0 0,-8-37 255 0 0,3-2-312 0 0,-2-3-38 0 0,-1 1 1 0 0,1-1 0 0 0,1 0 0 0 0,-1 0-1 0 0,1 0 1 0 0,1-1 0 0 0,-1 1-1 0 0,10 11 1 0 0,-11-17-28 0 0,1 2 40 0 0,0 0-1 0 0,0 0 1 0 0,1 0 0 0 0,7 4 0 0 0,-12-8-30 0 0,1 1 1 0 0,-1-1-1 0 0,1 0 1 0 0,-1 1-1 0 0,1-1 0 0 0,0 0 1 0 0,-1 1-1 0 0,1-1 1 0 0,0 0-1 0 0,-1 0 1 0 0,1 0-1 0 0,0 0 1 0 0,-1 0-1 0 0,1 0 1 0 0,0 0-1 0 0,-1 0 1 0 0,1 0-1 0 0,0 0 1 0 0,-1 0-1 0 0,1 0 1 0 0,-1 0-1 0 0,1 0 1 0 0,0-1-1 0 0,-1 1 1 0 0,1 0-1 0 0,0 0 1 0 0,-1-1-1 0 0,1 1 1 0 0,-1-1-1 0 0,1 1 1 0 0,-1 0-1 0 0,1-1 1 0 0,-1 1-1 0 0,1-1 1 0 0,-1 1-1 0 0,1-1 1 0 0,-1 1-1 0 0,0-1 0 0 0,1 0 1 0 0,-1 1-1 0 0,0-1 1 0 0,1 1-1 0 0,-1-1 1 0 0,0 0-1 0 0,0 1 1 0 0,0-1-1 0 0,0 0 1 0 0,1 1-1 0 0,-1-2 1 0 0,7-23 236 0 0,1 0 1 0 0,2 0 0 0 0,12-23-1 0 0,43-68 413 0 0,-52 94-566 0 0,8-12-124 0 0,-8 14-214 0 0,-1-1-1 0 0,-1-1 1 0 0,11-28-1 0 0,-22 50 180 0 0,0 0-1 0 0,0 0 1 0 0,0 0-1 0 0,0 0 0 0 0,0 1 1 0 0,0-1-1 0 0,0 0 1 0 0,0 0-1 0 0,0 0 1 0 0,0 0-1 0 0,0 0 1 0 0,0 0-1 0 0,0 0 1 0 0,0 0-1 0 0,0 0 0 0 0,0 0 1 0 0,0 1-1 0 0,0-1 1 0 0,0 0-1 0 0,0 0 1 0 0,0 0-1 0 0,0 0 1 0 0,0 0-1 0 0,0 0 1 0 0,0 0-1 0 0,0 0 0 0 0,0 0 1 0 0,0 0-1 0 0,0 1 1 0 0,0-1-1 0 0,0 0 1 0 0,1 0-1 0 0,-1 0 1 0 0,0 0-1 0 0,0 0 1 0 0,0 0-1 0 0,0 0 1 0 0,0 0-1 0 0,0 0 0 0 0,0 0 1 0 0,0 0-1 0 0,0 0 1 0 0,0 0-1 0 0,0 0 1 0 0,0 0-1 0 0,1 0 1 0 0,-1 0-1 0 0,0 0 1 0 0,0 0-1 0 0,0 0 0 0 0,0 0 1 0 0,0 0-1 0 0,0 0 1 0 0,0 0-1 0 0,0 0 1 0 0,0 0-1 0 0,1 0 1 0 0,-1 0-1 0 0,0 0 1 0 0,0 0-1 0 0,0 0 0 0 0,0 0 1 0 0,0 0-1 0 0,0 0 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8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34 7367 0 0,'0'0'788'0'0,"3"-19"4538"0"0,-4 18-5036 0 0,0 0 0 0 0,0 0 0 0 0,0-1 0 0 0,0 1 0 0 0,0 0 0 0 0,0 1 0 0 0,0-1 0 0 0,-1 0 0 0 0,1 0 0 0 0,0 0 0 0 0,0 1 0 0 0,-1-1 0 0 0,1 1 0 0 0,0-1 0 0 0,-1 1 0 0 0,1-1 0 0 0,-1 1 0 0 0,1 0 0 0 0,0 0 0 0 0,-1-1 0 0 0,1 1 0 0 0,-3 1 0 0 0,-37 0 967 0 0,39-1-1056 0 0,-7 1-63 0 0,0 1 0 0 0,0 0 0 0 0,0 0 0 0 0,1 1 0 0 0,-1 0 0 0 0,1 1 0 0 0,0 0 0 0 0,-9 5 1 0 0,14-7-116 0 0,-1 0 1 0 0,1 1 0 0 0,1-1 0 0 0,-1 1 0 0 0,0-1-1 0 0,1 1 1 0 0,-1 0 0 0 0,1 0 0 0 0,0 0 0 0 0,-3 4-1 0 0,5-5-3 0 0,-1 0 0 0 0,0 0 0 0 0,1-1 0 0 0,-1 1 0 0 0,1 0 0 0 0,-1 0 0 0 0,1 0 0 0 0,0 0-1 0 0,0 0 1 0 0,0 0 0 0 0,0 0 0 0 0,0 0 0 0 0,0 0 0 0 0,1 0 0 0 0,-1 0 0 0 0,1 0-1 0 0,-1 0 1 0 0,1 0 0 0 0,2 3 0 0 0,0 0 30 0 0,0-1-1 0 0,0 0 1 0 0,0 0-1 0 0,1 0 1 0 0,0 0-1 0 0,0-1 1 0 0,0 1-1 0 0,0-1 1 0 0,0 0-1 0 0,1 0 1 0 0,0-1-1 0 0,-1 1 0 0 0,9 2 1 0 0,1 1 99 0 0,1-1 0 0 0,0-1-1 0 0,21 4 1 0 0,-27-7-105 0 0,1 0 0 0 0,0 0 0 0 0,18-1 0 0 0,-25-1-42 0 0,1 1 0 0 0,0-1-1 0 0,-1 1 1 0 0,1-1 0 0 0,-1 0 0 0 0,1 0-1 0 0,-1-1 1 0 0,1 1 0 0 0,-1-1-1 0 0,0 1 1 0 0,0-1 0 0 0,0 0-1 0 0,5-5 1 0 0,-7 6-62 0 0,0 1-1 0 0,0-1 1 0 0,0 0-1 0 0,0 0 1 0 0,-1 0 0 0 0,1 0-1 0 0,0 0 1 0 0,-1 1-1 0 0,1-2 1 0 0,0 1 0 0 0,-1 0-1 0 0,0 0 1 0 0,1 0-1 0 0,-1 0 1 0 0,1 0 0 0 0,-1 0-1 0 0,0 0 1 0 0,0 0-1 0 0,0-1 1 0 0,0 1 0 0 0,0 0-1 0 0,0 0 1 0 0,0 0-1 0 0,0 0 1 0 0,-1-2-1 0 0,-4 3-3166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8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33 1375 0 0,'4'-10'1315'0'0,"-1"1"4504"0"0,-4 9-5675 0 0,1-1-1 0 0,0 1 0 0 0,-1-1 0 0 0,1 1 1 0 0,-1-1-1 0 0,1 1 0 0 0,-1-1 1 0 0,1 1-1 0 0,-1-1 0 0 0,1 1 1 0 0,-1 0-1 0 0,0-1 0 0 0,1 1 0 0 0,-1 0 1 0 0,0 0-1 0 0,1-1 0 0 0,-2 1 1 0 0,-3-2 894 0 0,0 1 0 0 0,0 0 0 0 0,0 0 0 0 0,0 0 1 0 0,0 0-1 0 0,-7 1 0 0 0,4 0-324 0 0,0 1 0 0 0,0 0 0 0 0,-14 4 0 0 0,14-3-592 0 0,1 0-1 0 0,0 1 1 0 0,-1 0 0 0 0,1 1-1 0 0,0-1 1 0 0,1 1 0 0 0,-1 1-1 0 0,1-1 1 0 0,-9 8-1 0 0,13-10-94 0 0,1 0 0 0 0,-1-1 0 0 0,1 1-1 0 0,-1 0 1 0 0,1 0 0 0 0,-1 0-1 0 0,1 0 1 0 0,0 0 0 0 0,0 1-1 0 0,0-1 1 0 0,0 0 0 0 0,0 0-1 0 0,1 1 1 0 0,-1-1 0 0 0,1 0-1 0 0,-1 1 1 0 0,1-1 0 0 0,0 1-1 0 0,0-1 1 0 0,0 0 0 0 0,0 1 0 0 0,1-1-1 0 0,-1 1 1 0 0,1-1 0 0 0,-1 0-1 0 0,1 1 1 0 0,0-1 0 0 0,0 0-1 0 0,0 0 1 0 0,0 1 0 0 0,0-1-1 0 0,0 0 1 0 0,1 0 0 0 0,-1 0-1 0 0,1-1 1 0 0,-1 1 0 0 0,3 2-1 0 0,3 2 60 0 0,-1 0-1 0 0,1 0 0 0 0,-1-1 1 0 0,1 0-1 0 0,1 0 0 0 0,-1-1 0 0 0,1 0 1 0 0,0-1-1 0 0,9 4 0 0 0,-8-4-117 0 0,1 0-1 0 0,-1-1 1 0 0,1 0-1 0 0,-1-1 1 0 0,1 0-1 0 0,0 0 1 0 0,-1-1-1 0 0,1-1 1 0 0,-1 1-1 0 0,1-2 1 0 0,0 1 0 0 0,-1-1-1 0 0,0-1 1 0 0,1 1-1 0 0,-1-2 1 0 0,0 1-1 0 0,0-1 1 0 0,-1-1-1 0 0,14-8 1 0 0,-16 8-2463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21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1 178 8287 0 0,'3'-10'2623'0'0,"4"10"-285"0"0,-6 1-2115 0 0,0 0 0 0 0,1 0-1 0 0,-1 0 1 0 0,0 1-1 0 0,0-1 1 0 0,0 0-1 0 0,0 0 1 0 0,0 1 0 0 0,0-1-1 0 0,0 1 1 0 0,1 1-1 0 0,9 26 4079 0 0,-3-4-4227 0 0,-3-9 206 0 0,-1-3 727 0 0,1 0-810 0 0,14 40-49 0 0,-14-40 118 0 0,-1-1-163 0 0,9 33-8 0 0,-9-34 83 0 0,0 1-99 0 0,15 37-47 0 0,-15-37 224 0 0,2-4-168 0 0,-4-4-85 0 0,5 6 56 0 0,0-1 1 0 0,0 1 0 0 0,1-1-1 0 0,0 0 1 0 0,17 14-1 0 0,-23-22-40 0 0,0 1-1 0 0,0-1 0 0 0,-1 0 1 0 0,1 0-1 0 0,0 0 1 0 0,0 0-1 0 0,0 0 0 0 0,0-1 1 0 0,0 1-1 0 0,0 0 1 0 0,1-1-1 0 0,-1 0 0 0 0,0 1 1 0 0,0-1-1 0 0,0 0 1 0 0,0 0-1 0 0,1 0 0 0 0,-1-1 1 0 0,0 1-1 0 0,0 0 1 0 0,0-1-1 0 0,0 1 0 0 0,0-1 1 0 0,0 0-1 0 0,0 0 0 0 0,0 0 1 0 0,0 0-1 0 0,0 0 1 0 0,0 0-1 0 0,-1 0 0 0 0,1-1 1 0 0,0 1-1 0 0,-1-1 1 0 0,1 1-1 0 0,-1-1 0 0 0,2-1 1 0 0,5-8 150 0 0,-1 1 0 0 0,0-2 0 0 0,-1 1 1 0 0,10-23-1 0 0,-10 19 128 0 0,98-227 631 0 0,-95 222-947 0 0,0-1 0 0 0,-2 0 0 0 0,0 0 0 0 0,-1-1 0 0 0,-2 0 0 0 0,0 0 0 0 0,1-39 0 0 0,-6 50 229 0 0,-1 6-1693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21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31 5063 0 0,'16'-12'1207'0'0,"-15"12"-1034"0"0,1-1 0 0 0,-1 1-1 0 0,0-1 1 0 0,0 0 0 0 0,0 1 0 0 0,0-1-1 0 0,0 0 1 0 0,0 0 0 0 0,0 0 0 0 0,0 0 0 0 0,1-1-1 0 0,-3 1-39 0 0,1 1-1 0 0,0 0 0 0 0,-1-1 0 0 0,1 1 0 0 0,0-1 0 0 0,-1 1 0 0 0,1 0 1 0 0,-1-1-1 0 0,1 1 0 0 0,-1 0 0 0 0,1-1 0 0 0,0 1 0 0 0,-1 0 0 0 0,1 0 0 0 0,-1-1 1 0 0,0 1-1 0 0,1 0 0 0 0,-1 0 0 0 0,1 0 0 0 0,-1 0 0 0 0,1 0 0 0 0,-1 0 1 0 0,1 0-1 0 0,-2 0 0 0 0,-15-2 2004 0 0,17 2-2006 0 0,-5 0 291 0 0,-1 0 0 0 0,1 0 0 0 0,-1 1 0 0 0,1-1 0 0 0,0 1 0 0 0,-1 1 0 0 0,1-1 1 0 0,0 1-1 0 0,0 0 0 0 0,0 0 0 0 0,0 0 0 0 0,0 1 0 0 0,1 0 0 0 0,-1 0 0 0 0,-6 5 0 0 0,9-6-352 0 0,-1 1-1 0 0,1-1 0 0 0,0 0 1 0 0,-1 0-1 0 0,1 1 0 0 0,0 0 1 0 0,1-1-1 0 0,-1 1 0 0 0,0 0 1 0 0,1 0-1 0 0,-1 0 0 0 0,1 0 1 0 0,0 0-1 0 0,0 0 0 0 0,0 0 1 0 0,1 0-1 0 0,-1 0 0 0 0,1 0 1 0 0,-1 1-1 0 0,1-1 0 0 0,0 0 1 0 0,0 0-1 0 0,1 1 0 0 0,-1-1 0 0 0,1 0 1 0 0,1 5-1 0 0,0-4-36 0 0,-1 0 0 0 0,1-1 0 0 0,0 0 1 0 0,0 1-1 0 0,1-1 0 0 0,-1 0 0 0 0,1 0 0 0 0,0 0 0 0 0,0-1 0 0 0,-1 1 0 0 0,2 0 0 0 0,-1-1 0 0 0,0 0 0 0 0,0 0 1 0 0,1 0-1 0 0,-1 0 0 0 0,1-1 0 0 0,0 1 0 0 0,-1-1 0 0 0,1 0 0 0 0,6 1 0 0 0,-2 0-53 0 0,0-1-1 0 0,1 0 0 0 0,-1-1 1 0 0,0 0-1 0 0,0 0 0 0 0,0-1 1 0 0,1 0-1 0 0,-1 0 0 0 0,10-3 0 0 0,21-12-3615 0 0,-37 15 2933 0 0,5-3-6164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22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36 9671 0 0,'4'-1'390'0'0,"-1"0"0"0"0,1 0 0 0 0,-1 1 0 0 0,1-1 0 0 0,-1 1 0 0 0,1 0 0 0 0,5 0 0 0 0,9-1-487 0 0,-17 1 108 0 0,0 0 0 0 0,0 0 0 0 0,-1 0 0 0 0,1 0 1 0 0,0-1-1 0 0,0 1 0 0 0,-1 0 0 0 0,1 0 0 0 0,0 0 0 0 0,-1-1 0 0 0,1 1 0 0 0,0 0 1 0 0,-1-1-1 0 0,1 1 0 0 0,0 0 0 0 0,-1-1 0 0 0,1 1 0 0 0,-1-1 0 0 0,1 1 0 0 0,-1-1 1 0 0,1 0-1 0 0,0 0 0 0 0,-1 1 126 0 0,0-1 1 0 0,-1 1 0 0 0,1-1-1 0 0,0 1 1 0 0,0-1 0 0 0,-1 1-1 0 0,1-1 1 0 0,0 1 0 0 0,0-1-1 0 0,-1 1 1 0 0,1 0 0 0 0,-1-1-1 0 0,1 1 1 0 0,0-1-1 0 0,-1 1 1 0 0,1 0 0 0 0,-1-1-1 0 0,1 1 1 0 0,-1 0 0 0 0,1 0-1 0 0,-2-1 1 0 0,-3-1 845 0 0,0-1 0 0 0,-1 1 0 0 0,0 0 1 0 0,-6-1-1 0 0,3 2-780 0 0,1 0 0 0 0,-1 1 0 0 0,0 0 0 0 0,0 1 0 0 0,1 0 0 0 0,-17 4 0 0 0,19-4-137 0 0,1 0-1 0 0,-1 1 1 0 0,1 0 0 0 0,-1 1-1 0 0,1-1 1 0 0,0 1 0 0 0,0 0-1 0 0,0 0 1 0 0,0 0 0 0 0,0 1-1 0 0,-4 4 1 0 0,8-7-42 0 0,-1 1 0 0 0,1 0 1 0 0,-1-1-1 0 0,1 1 0 0 0,0 0 0 0 0,0 0 0 0 0,0-1 0 0 0,0 1 0 0 0,0 0 0 0 0,0 0 0 0 0,1 0 1 0 0,-1 0-1 0 0,1 1 0 0 0,-1-1 0 0 0,1 0 0 0 0,0 0 0 0 0,-1 0 0 0 0,1 0 0 0 0,1 4 0 0 0,0-3 7 0 0,-1-1-1 0 0,1 1 1 0 0,1-1-1 0 0,-1 1 1 0 0,0-1-1 0 0,0 0 1 0 0,1 1-1 0 0,-1-1 1 0 0,1 0-1 0 0,0 0 1 0 0,0 0-1 0 0,0 0 1 0 0,3 2-1 0 0,5 3 69 0 0,1-1 0 0 0,-1 0-1 0 0,1 0 1 0 0,0-1 0 0 0,18 5-1 0 0,-16-6-93 0 0,1 0-1 0 0,-1-1 0 0 0,1-1 0 0 0,0 0 0 0 0,0-1 1 0 0,-1-1-1 0 0,1 0 0 0 0,0 0 0 0 0,18-4 0 0 0,-14 0-1979 0 0,30-9-1 0 0,-40 10-5544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36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0 317 9671 0 0,'0'0'748'0'0,"20"-13"3530"0"0,20-15 32 0 0,-27 19-3747 0 0,-1 0 1 0 0,1 0-1 0 0,-2-2 0 0 0,1 1 0 0 0,-1-1 1 0 0,11-16-1 0 0,-13 15-422 0 0,-1-1 0 0 0,-1 1 0 0 0,0-1 0 0 0,8-23 0 0 0,-13 30-97 0 0,0 1 0 0 0,-1-1 0 0 0,0 0 0 0 0,0 0 0 0 0,0 0 0 0 0,0 0 0 0 0,-1 0 1 0 0,0 0-1 0 0,0 0 0 0 0,-1 0 0 0 0,0 0 0 0 0,0 0 0 0 0,0 0 0 0 0,-3-6 0 0 0,4 12-38 0 0,0-1-1 0 0,0 1 0 0 0,0 0 0 0 0,0-1 1 0 0,0 1-1 0 0,0 0 0 0 0,0-1 0 0 0,0 1 1 0 0,0 0-1 0 0,-1-1 0 0 0,1 1 0 0 0,0 0 0 0 0,0-1 1 0 0,0 1-1 0 0,-1 0 0 0 0,1-1 0 0 0,0 1 1 0 0,0 0-1 0 0,0 0 0 0 0,-1 0 0 0 0,1-1 1 0 0,0 1-1 0 0,-1 0 0 0 0,1 0 0 0 0,0 0 0 0 0,-1-1 1 0 0,1 1-1 0 0,0 0 0 0 0,-1 0 0 0 0,1 0 1 0 0,0 0-1 0 0,-1 0 0 0 0,1 0 0 0 0,0 0 1 0 0,-1 0-1 0 0,0 0 0 0 0,-7 12 83 0 0,-1 21 29 0 0,0 30 193 0 0,0 106-1 0 0,6-90-196 0 0,0-30-113 0 0,0-26 0 0 0,2-1 0 0 0,1 0 0 0 0,0 0 0 0 0,5 25 0 0 0,-5-46 0 0 0,0-1 0 0 0,0 0 0 0 0,0 0 0 0 0,0 0 0 0 0,0 1 0 0 0,0-1 0 0 0,0 0 0 0 0,0 0 0 0 0,0 1 0 0 0,1-1 0 0 0,-1 0 0 0 0,0 0 0 0 0,0 0 0 0 0,0 1 0 0 0,0-1 0 0 0,0 0 0 0 0,0 0 0 0 0,-1 1 0 0 0,1-1 0 0 0,0 0 0 0 0,0 0 0 0 0,0 1 0 0 0,0-1 0 0 0,0 0 0 0 0,0 0 0 0 0,0 0 0 0 0,0 1 0 0 0,0-1 0 0 0,-1 0 0 0 0,1 0 0 0 0,0 0 0 0 0,0 1 0 0 0,0-1 0 0 0,0 0 0 0 0,-1 0 0 0 0,1 0 0 0 0,0 0 0 0 0,0 0 0 0 0,0 0 0 0 0,-1 1 0 0 0,1-1 0 0 0,0 0 0 0 0,-1 0 0 0 0,-11-5 0 0 0,-15-17 0 0 0,26 21 0 0 0,-3-3 0 0 0,-1 0 0 0 0,0 0 0 0 0,1 1 0 0 0,-1 0 0 0 0,-1 0 0 0 0,1 0 0 0 0,0 0 0 0 0,-1 1 0 0 0,1-1 0 0 0,-1 2 0 0 0,0-1 0 0 0,0 0 0 0 0,1 1 0 0 0,-13-1 0 0 0,43 11 0 0 0,5-6 178 0 0,0 0 0 0 0,0-2 0 0 0,46-4 0 0 0,-65 0-276 0 0,3 0 371 0 0,-14 3-325 0 0,0 0-1 0 0,0 0 1 0 0,0 0 0 0 0,-1 0-1 0 0,1 0 1 0 0,0 0-1 0 0,0 0 1 0 0,0 0-1 0 0,0 1 1 0 0,0-1 0 0 0,0 0-1 0 0,0 0 1 0 0,-1 0-1 0 0,1 0 1 0 0,0 0-1 0 0,0 0 1 0 0,0 0 0 0 0,0 0-1 0 0,0 0 1 0 0,0 1-1 0 0,0-1 1 0 0,0 0-1 0 0,0 0 1 0 0,0 0 0 0 0,0 0-1 0 0,0 0 1 0 0,0 0-1 0 0,0 1 1 0 0,0-1-1 0 0,0 0 1 0 0,0 0 0 0 0,0 0-1 0 0,0 0 1 0 0,0 0-1 0 0,0 1 1 0 0,0-1-1 0 0,0 0 1 0 0,0 0 0 0 0,0 0-1 0 0,0 0 1 0 0,0 0-1 0 0,0 0 1 0 0,0 1-1 0 0,0-1 1 0 0,0 0-1 0 0,0 0 1 0 0,0 0 0 0 0,0 0-1 0 0,0 0 1 0 0,1 0-1 0 0,-1 0 1 0 0,0 0-1 0 0,0 0 1 0 0,0 1 0 0 0,0-1-1 0 0,0 0 1 0 0,0 0-1 0 0,0 0 1 0 0,1 0-1 0 0,-1 0 1 0 0,0 0 0 0 0,0 0-1 0 0,0 0 1 0 0,0 0-1 0 0,0 0 1 0 0,0 0-1 0 0,1 0 1 0 0,-1 0-1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1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62 919 0 0,'0'-1'137'0'0,"-1"1"-1"0"0,1-1 0 0 0,0 1 1 0 0,-1 0-1 0 0,1-1 1 0 0,0 1-1 0 0,-1 0 0 0 0,1-1 1 0 0,-1 1-1 0 0,1 0 0 0 0,0 0 1 0 0,-1-1-1 0 0,1 1 0 0 0,-1 0 1 0 0,1 0-1 0 0,-1 0 0 0 0,1 0 1 0 0,-1-1-1 0 0,1 1 0 0 0,-1 0 1 0 0,1 0-1 0 0,-1 0 0 0 0,1 0 1 0 0,-1 0-1 0 0,1 0 0 0 0,-1 0 1 0 0,1 1-1 0 0,-1-1 0 0 0,1 0 1 0 0,-1 0-1 0 0,1 0 0 0 0,-1 0 1 0 0,0 1-1 0 0,0 0 93 0 0,0 0 0 0 0,0 0 0 0 0,1 0 0 0 0,-1 0-1 0 0,0 0 1 0 0,0 1 0 0 0,1-1 0 0 0,-1 0 0 0 0,0 0 0 0 0,1 1 0 0 0,-1-1 0 0 0,1 2 0 0 0,-1 0 215 0 0,0 1 0 0 0,0-1-1 0 0,0 1 1 0 0,1 0 0 0 0,0-1 0 0 0,0 1 0 0 0,0-1 0 0 0,0 1 0 0 0,0 0 0 0 0,2 3 0 0 0,-2-5-380 0 0,1-1 0 0 0,-1 0 1 0 0,1 1-1 0 0,0-1 0 0 0,0 1 0 0 0,0-1 0 0 0,0 0 1 0 0,0 0-1 0 0,0 0 0 0 0,0 0 0 0 0,0 0 0 0 0,1 0 1 0 0,-1 0-1 0 0,0 0 0 0 0,1 0 0 0 0,-1 0 1 0 0,0-1-1 0 0,1 1 0 0 0,-1 0 0 0 0,1-1 0 0 0,-1 1 1 0 0,1-1-1 0 0,-1 0 0 0 0,1 1 0 0 0,0-1 0 0 0,-1 0 1 0 0,1 0-1 0 0,-1 0 0 0 0,1 0 0 0 0,-1-1 1 0 0,1 1-1 0 0,0 0 0 0 0,-1 0 0 0 0,1-1 0 0 0,1 0 1 0 0,-1 0 13 0 0,0 0 1 0 0,0 0-1 0 0,0 0 1 0 0,0 0-1 0 0,0 0 1 0 0,0 0-1 0 0,-1-1 1 0 0,1 1-1 0 0,0-1 1 0 0,-1 1-1 0 0,1-1 1 0 0,-1 1-1 0 0,0-1 1 0 0,1 0-1 0 0,-1 0 1 0 0,0 0 0 0 0,0 0-1 0 0,0 0 1 0 0,0 0-1 0 0,-1 0 1 0 0,1 0-1 0 0,-1 0 1 0 0,1 0-1 0 0,-1 0 1 0 0,1-4-1 0 0,-1 4-77 0 0,-1-1-1 0 0,1 1 1 0 0,-1-1-1 0 0,1 1 1 0 0,-1-1-1 0 0,0 1 0 0 0,0 0 1 0 0,0 0-1 0 0,0-1 1 0 0,-1 1-1 0 0,1 0 1 0 0,0 0-1 0 0,-1 0 1 0 0,1 0-1 0 0,-1 0 0 0 0,0 0 1 0 0,0 1-1 0 0,0-1 1 0 0,0 1-1 0 0,0-1 1 0 0,0 1-1 0 0,0 0 1 0 0,0 0-1 0 0,-1-1 1 0 0,1 2-1 0 0,0-1 0 0 0,-4-1 1 0 0,3 1 2 0 0,-1 0 1 0 0,1 0-1 0 0,0 0 1 0 0,-1 1-1 0 0,1-1 0 0 0,-1 1 1 0 0,0 0-1 0 0,1 0 1 0 0,-1 0-1 0 0,1 1 0 0 0,-1-1 1 0 0,1 1-1 0 0,-1-1 1 0 0,1 1-1 0 0,0 1 0 0 0,-1-1 1 0 0,1 0-1 0 0,-6 4 1 0 0,8-4 89 0 0,-1 0 0 0 0,1 0 0 0 0,-1 0 0 0 0,1 0 0 0 0,0 1 0 0 0,-1-1 0 0 0,1 0 0 0 0,0 1 0 0 0,0-1 0 0 0,0 1 1 0 0,0-1-1 0 0,0 1 0 0 0,0 0 0 0 0,0-1 0 0 0,1 1 0 0 0,-1 0 0 0 0,1 0 0 0 0,-1-1 0 0 0,1 1 0 0 0,-1 2 0 0 0,2-3-15 0 0,-1 1-1 0 0,1-1 0 0 0,-1 1 0 0 0,1-1 0 0 0,-1 1 1 0 0,1-1-1 0 0,0 1 0 0 0,0-1 0 0 0,-1 0 1 0 0,1 1-1 0 0,0-1 0 0 0,0 0 0 0 0,1 0 0 0 0,-1 0 1 0 0,0 0-1 0 0,0 0 0 0 0,0 0 0 0 0,1 0 0 0 0,-1 0 1 0 0,0 0-1 0 0,1 0 0 0 0,-1-1 0 0 0,4 2 1 0 0,-2-1-42 0 0,0 0 0 0 0,0 0 0 0 0,0 0 0 0 0,0-1 1 0 0,0 1-1 0 0,1-1 0 0 0,-1 1 0 0 0,0-1 1 0 0,0 0-1 0 0,1 0 0 0 0,-1-1 0 0 0,0 1 1 0 0,0-1-1 0 0,1 0 0 0 0,-1 1 0 0 0,0-1 1 0 0,0-1-1 0 0,3 0 0 0 0,-4 1-35 0 0,-1 0 0 0 0,1 0 0 0 0,-1 0 0 0 0,1 0 0 0 0,-1 0 0 0 0,0 0 0 0 0,0-1 0 0 0,1 1 0 0 0,-1 0 0 0 0,0-1 0 0 0,0 1 0 0 0,0-1 0 0 0,0 1 0 0 0,-1-1 0 0 0,1 1 0 0 0,0-1 0 0 0,-1 1 0 0 0,1-1 0 0 0,-1 0 0 0 0,1 0 0 0 0,-1 1 0 0 0,0-1 0 0 0,0 0 0 0 0,0 1-1 0 0,0-1 1 0 0,0 0 0 0 0,0 0 0 0 0,0 1 0 0 0,0-1 0 0 0,-1 0 0 0 0,1 0 0 0 0,-1 1 0 0 0,1-1 0 0 0,-2-2 0 0 0,0 1 5 0 0,0-1 0 0 0,1 1-1 0 0,-2 0 1 0 0,1 0 0 0 0,0 0 0 0 0,-1 0-1 0 0,1 0 1 0 0,-1 0 0 0 0,0 1 0 0 0,0-1-1 0 0,0 1 1 0 0,0 0 0 0 0,-1 0 0 0 0,1 0-1 0 0,0 0 1 0 0,-1 1 0 0 0,1-1 0 0 0,-1 1-1 0 0,0 0 1 0 0,0 0 0 0 0,1 0 0 0 0,-9 0-1 0 0,8 0 13 0 0,0 1 0 0 0,1 0 0 0 0,-1 0 0 0 0,0 0-1 0 0,0 1 1 0 0,0-1 0 0 0,0 1 0 0 0,0 0 0 0 0,0 0-1 0 0,1 0 1 0 0,-1 1 0 0 0,0-1 0 0 0,1 1-1 0 0,-1 0 1 0 0,1 0 0 0 0,0 0 0 0 0,-1 0 0 0 0,1 1-1 0 0,0-1 1 0 0,0 1 0 0 0,1 0 0 0 0,-5 5-1 0 0,6-7-6 0 0,1 0 0 0 0,0-1 0 0 0,-1 1 0 0 0,1 0 0 0 0,-1 0 0 0 0,1 0 0 0 0,0-1-1 0 0,-1 1 1 0 0,1 0 0 0 0,0 0 0 0 0,0 0 0 0 0,0 0 0 0 0,0 0 0 0 0,0 0 0 0 0,0-1-1 0 0,0 1 1 0 0,0 0 0 0 0,0 0 0 0 0,0 0 0 0 0,0 0 0 0 0,1 0 0 0 0,-1 0 0 0 0,0-1-1 0 0,1 1 1 0 0,-1 0 0 0 0,0 0 0 0 0,1 0 0 0 0,-1-1 0 0 0,1 1 0 0 0,0 0-1 0 0,-1-1 1 0 0,1 1 0 0 0,-1 0 0 0 0,1-1 0 0 0,0 1 0 0 0,-1-1 0 0 0,1 1 0 0 0,0-1-1 0 0,0 1 1 0 0,0-1 0 0 0,-1 0 0 0 0,1 1 0 0 0,1-1 0 0 0,5 4-884 0 0,1-2 0 0 0,-1 1 1 0 0,16 3-1 0 0,-16-5-2552 0 0,4 2-3663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27:06.48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978 134 3223 0 0,'-3'-4'100'0'0,"0"1"0"0"0,0-1-1 0 0,0 1 1 0 0,0 0 0 0 0,-1-1-1 0 0,1 2 1 0 0,-1-1-1 0 0,0 0 1 0 0,0 1 0 0 0,0 0-1 0 0,0-1 1 0 0,0 2-1 0 0,-6-3 1 0 0,-41-16 997 0 0,14 5-770 0 0,0 1 0 0 0,-45-9-1 0 0,46 15-34 0 0,0 3 0 0 0,-1 1-1 0 0,0 1 1 0 0,1 2 0 0 0,-1 2 0 0 0,-53 8-1 0 0,66-5-132 0 0,0 1-1 0 0,0 2 0 0 0,1 0 0 0 0,0 1 1 0 0,0 2-1 0 0,1 0 0 0 0,0 2 0 0 0,1 0 1 0 0,1 1-1 0 0,-32 26 0 0 0,39-28-83 0 0,0 1 1 0 0,1 1-1 0 0,0 0 0 0 0,1 1 1 0 0,1 0-1 0 0,0 0 0 0 0,0 1 1 0 0,-13 31-1 0 0,21-40 19 0 0,-1 1 1 0 0,1-1-1 0 0,0 1 1 0 0,1 0-1 0 0,0-1 1 0 0,0 1-1 0 0,0 0 1 0 0,1 0-1 0 0,0 0 1 0 0,0 0-1 0 0,1-1 1 0 0,-1 1-1 0 0,2 0 1 0 0,-1 0-1 0 0,1-1 1 0 0,0 1-1 0 0,0-1 1 0 0,1 1-1 0 0,0-1 1 0 0,0 0-1 0 0,0 0 1 0 0,1 0-1 0 0,0-1 1 0 0,0 1-1 0 0,8 7 1 0 0,-3-5 97 0 0,0 0 1 0 0,0-1 0 0 0,1 0 0 0 0,1-1 0 0 0,-1 0 0 0 0,1 0 0 0 0,0-1 0 0 0,0 0-1 0 0,0-1 1 0 0,1-1 0 0 0,20 5 0 0 0,9-2 343 0 0,84 3 0 0 0,-76-7-354 0 0,1-3 0 0 0,63-9 0 0 0,-93 7-136 0 0,1-2 0 0 0,-1 0 0 0 0,0 0 0 0 0,0-2 0 0 0,-1-1 0 0 0,0 0 0 0 0,0-1 0 0 0,20-15 0 0 0,-36 23-132 0 0,-1-1 1 0 0,1 1-1 0 0,-1-1 0 0 0,0 0 0 0 0,0 0 0 0 0,0 0 1 0 0,0 0-1 0 0,0 0 0 0 0,0 0 0 0 0,0-1 0 0 0,-1 1 1 0 0,1-1-1 0 0,1-3 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2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210 188 1839 0 0,'0'-1'115'0'0,"0"1"0"0"0,0-1-1 0 0,0 0 1 0 0,0 1 0 0 0,0-1-1 0 0,0 0 1 0 0,-1 1 0 0 0,1-1-1 0 0,0 0 1 0 0,0 1 0 0 0,0-1-1 0 0,-1 1 1 0 0,1-1 0 0 0,0 0-1 0 0,-1 1 1 0 0,1-1 0 0 0,-1 1-1 0 0,1-1 1 0 0,0 1 0 0 0,-1-1-1 0 0,1 1 1 0 0,-1 0 0 0 0,1-1-1 0 0,-1 1 1 0 0,1-1 0 0 0,-1 1-1 0 0,0 0 1 0 0,0-1 0 0 0,-1 1 139 0 0,0-1 0 0 0,0 1 0 0 0,0 0 0 0 0,0 0 0 0 0,0-1 0 0 0,0 1 0 0 0,0 1 0 0 0,0-1 0 0 0,-3 1 0 0 0,-2 0 557 0 0,0 1 0 0 0,0 0 0 0 0,1 0 0 0 0,-1 1 0 0 0,-6 3 0 0 0,8-3-199 0 0,0 1 0 0 0,-1-1-1 0 0,1 1 1 0 0,1 0-1 0 0,-1 0 1 0 0,1 1 0 0 0,0-1-1 0 0,0 1 1 0 0,-5 8 0 0 0,8-12-524 0 0,0 1 0 0 0,0-1 0 0 0,0 1 0 0 0,1-1 0 0 0,-1 1 0 0 0,1 0 1 0 0,-1-1-1 0 0,1 1 0 0 0,-1 0 0 0 0,1-1 0 0 0,0 1 0 0 0,0 0 0 0 0,0 0 0 0 0,0-1 1 0 0,0 1-1 0 0,0 0 0 0 0,1-1 0 0 0,-1 1 0 0 0,1 0 0 0 0,-1-1 0 0 0,1 1 0 0 0,-1 0 1 0 0,1-1-1 0 0,0 1 0 0 0,0-1 0 0 0,0 1 0 0 0,0-1 0 0 0,0 1 0 0 0,0-1 0 0 0,0 0 1 0 0,0 0-1 0 0,0 1 0 0 0,1-1 0 0 0,-1 0 0 0 0,1 0 0 0 0,-1 0 0 0 0,0-1 0 0 0,3 2 0 0 0,4 2-51 0 0,0 0-1 0 0,1 0 1 0 0,-1-1-1 0 0,1-1 0 0 0,-1 1 1 0 0,1-1-1 0 0,0-1 1 0 0,0 0-1 0 0,0 0 0 0 0,0 0 1 0 0,0-1-1 0 0,0-1 0 0 0,15-2 1 0 0,-10 1 9 0 0,0-1 0 0 0,-1 0 0 0 0,1-1 0 0 0,-1-1-1 0 0,0 0 1 0 0,0-1 0 0 0,-1 0 0 0 0,14-10 0 0 0,-21 13-46 0 0,0-1 0 0 0,0 0 0 0 0,-1 0 0 0 0,1 0 0 0 0,-1-1 0 0 0,0 0 0 0 0,0 1 0 0 0,-1-2 0 0 0,1 1 0 0 0,-1 0 0 0 0,0-1 0 0 0,-1 1 0 0 0,1-1 0 0 0,-1 0 0 0 0,0 1 0 0 0,-1-1 0 0 0,1 0 0 0 0,-1-1 0 0 0,-1 1 0 0 0,1 0 0 0 0,-1 0 0 0 0,0 0 0 0 0,0 0 0 0 0,-1 0 0 0 0,1-1 0 0 0,-1 1 0 0 0,-1 0 0 0 0,1 0 0 0 0,-1 0 0 0 0,0 1 0 0 0,-1-1 0 0 0,1 0 0 0 0,-1 1 0 0 0,0 0 0 0 0,0-1 0 0 0,-1 1 0 0 0,-7-8 0 0 0,6 8 0 0 0,0 0 0 0 0,-1 0 0 0 0,0 1 0 0 0,0-1 0 0 0,0 1 0 0 0,-1 1 0 0 0,1-1 0 0 0,-1 1 0 0 0,0 0 0 0 0,0 0 0 0 0,0 1 0 0 0,0 0 0 0 0,0 1 0 0 0,-1-1 0 0 0,1 1 0 0 0,0 1 0 0 0,-1-1 0 0 0,1 1 0 0 0,-1 1 0 0 0,1-1 0 0 0,-8 3 0 0 0,-2-1 0 0 0,1 2 0 0 0,1 0 0 0 0,-1 1 0 0 0,0 1 0 0 0,1 0 0 0 0,0 1 0 0 0,1 0 0 0 0,-23 16 0 0 0,31-19-5 0 0,1 0-1 0 0,-1 1 1 0 0,1-1 0 0 0,0 1-1 0 0,1 0 1 0 0,-1 0 0 0 0,1 0-1 0 0,0 1 1 0 0,0 0 0 0 0,0 0-1 0 0,1 0 1 0 0,0 0 0 0 0,0 0-1 0 0,1 0 1 0 0,0 1 0 0 0,0 0-1 0 0,0-1 1 0 0,1 1 0 0 0,0 0-1 0 0,0 0 1 0 0,1-1 0 0 0,0 1-1 0 0,0 0 1 0 0,0 0 0 0 0,1 0-1 0 0,0-1 1 0 0,1 1 0 0 0,-1 0-1 0 0,1-1 1 0 0,0 1 0 0 0,1-1-1 0 0,0 1 1 0 0,0-1 0 0 0,0 0-1 0 0,1-1 1 0 0,0 1 0 0 0,0 0-1 0 0,9 9 1 0 0,5 3-1605 0 0,2 1-5996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9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4 997 2759 0 0,'1'-21'4792'0'0,"3"-58"1916"0"0,-8-41-2386 0 0,0 3-1961 0 0,12-189-395 0 0,-2 167-1699 0 0,-1 62-84 0 0,1-21 103 0 0,-6 95-257 0 0,-1 0-12 0 0,1 0 0 0 0,0 0 0 0 0,0 0-1 0 0,1 0 1 0 0,-1 0 0 0 0,0 1 0 0 0,1-1 0 0 0,0 0-1 0 0,0 0 1 0 0,1-4 0 0 0,-1 7-15 0 0,-1 0 0 0 0,0 0 0 0 0,1 0 1 0 0,-1 0-1 0 0,0 0 0 0 0,0 0 0 0 0,1 0 0 0 0,-1 1 1 0 0,0-1-1 0 0,0 0 0 0 0,1 0 0 0 0,-1 0 0 0 0,0 0 1 0 0,0 0-1 0 0,1 1 0 0 0,-1-1 0 0 0,0 0 0 0 0,0 0 0 0 0,0 0 1 0 0,1 1-1 0 0,-1-1 0 0 0,0 0 0 0 0,0 0 0 0 0,0 1 1 0 0,0-1-1 0 0,0 0 0 0 0,1 1 0 0 0,-1-1 0 0 0,0 0 1 0 0,0 0-1 0 0,0 1 0 0 0,0-1 0 0 0,0 0 0 0 0,0 0 1 0 0,0 1-1 0 0,0-1 0 0 0,0 1 0 0 0,3 11-921 0 0,-3-11 726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9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51 263 1663 0 0,'-3'0'32'0'0,"0"1"-1"0"0,0 0 1 0 0,0-1-1 0 0,1 1 1 0 0,-1 0-1 0 0,-4 2 1 0 0,6-2 410 0 0,-1 0 1 0 0,0 0 0 0 0,0 0 0 0 0,0-1 0 0 0,0 1 0 0 0,0-1 0 0 0,0 1 0 0 0,0-1 0 0 0,0 0 0 0 0,-3 1-1 0 0,4-2-175 0 0,1 1-1 0 0,0-1 0 0 0,0 1 1 0 0,0-1-1 0 0,-1 1 1 0 0,1-1-1 0 0,0 1 0 0 0,0-1 1 0 0,0 1-1 0 0,0-1 0 0 0,0 1 1 0 0,0-1-1 0 0,0 1 1 0 0,0-1-1 0 0,0 1 0 0 0,0-1 1 0 0,0 1-1 0 0,0-1 0 0 0,0 1 1 0 0,0-1-1 0 0,0 1 0 0 0,1-1 1 0 0,-1 1-1 0 0,0-1 1 0 0,0 1-1 0 0,1-1 0 0 0,-1 1 1 0 0,0 0-1 0 0,0-1 0 0 0,1 1 1 0 0,0-1-1 0 0,11-20 1783 0 0,-11 19-1546 0 0,63-124 3381 0 0,-16 26-2928 0 0,-47 99-950 0 0,-1 1 0 0 0,0-1 0 0 0,0 1-1 0 0,0-1 1 0 0,0 1 0 0 0,1-1 0 0 0,-1 1 0 0 0,0-1-1 0 0,1 1 1 0 0,-1-1 0 0 0,0 1 0 0 0,1-1 0 0 0,-1 1 0 0 0,0-1-1 0 0,1 1 1 0 0,-1-1 0 0 0,1 1 0 0 0,-1 0 0 0 0,1-1-1 0 0,-1 1 1 0 0,1 0 0 0 0,-1 0 0 0 0,1-1 0 0 0,-1 1-1 0 0,1 0 1 0 0,-1 0 0 0 0,2 0 0 0 0,4 13 99 0 0,-3-3-72 0 0,3 2-11 0 0,0 0-1 0 0,0-1 1 0 0,1 0-1 0 0,1 0 1 0 0,0 0-1 0 0,12 12 1 0 0,-10-12-3 0 0,-1 0 1 0 0,0 0-1 0 0,-1 1 0 0 0,0 0 1 0 0,5 13-1 0 0,-12-24-19 0 0,-1-1 0 0 0,1 1 0 0 0,-1 0 0 0 0,0 0 0 0 0,1 0 0 0 0,-1 0 0 0 0,0-1 0 0 0,0 1 0 0 0,1 0 0 0 0,-1 0 0 0 0,0 0 0 0 0,0 0 0 0 0,0 0 0 0 0,0 0 0 0 0,-1 0 0 0 0,1-1 0 0 0,0 1 0 0 0,0 0 0 0 0,0 0 0 0 0,-1 0 0 0 0,1 0 0 0 0,0 0 0 0 0,-1-1 0 0 0,0 2 0 0 0,0-1 0 0 0,1 0 0 0 0,-1-1 0 0 0,0 1 0 0 0,-1 0 0 0 0,1-1 0 0 0,0 1 0 0 0,0-1 0 0 0,0 1 0 0 0,0-1 0 0 0,0 1 0 0 0,-1-1 0 0 0,1 0 0 0 0,0 0 0 0 0,0 1 0 0 0,-2-1 0 0 0,-6 0 0 0 0,0 0 0 0 0,1-1 0 0 0,-17-3 0 0 0,21 4 0 0 0,-31-7 0 0 0,-41-6 0 0 0,66 12 0 0 0,1 0 0 0 0,-1 1 0 0 0,1 0 0 0 0,0 1 0 0 0,-18 3 0 0 0,84-3 0 0 0,-23-2-1510 0 0,0 3-3417 0 0,-23-1-2300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3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80 2303 0 0,'-1'1'6779'0'0,"6"7"-4004"0"0,-5-7-2700 0 0,1-1 0 0 0,-1 1 0 0 0,1 0 0 0 0,-1-1 0 0 0,1 1 0 0 0,0-1 0 0 0,-1 1 0 0 0,1-1 0 0 0,0 1 0 0 0,0-1 0 0 0,-1 1 0 0 0,1-1 0 0 0,0 0 0 0 0,0 1 0 0 0,0-1 0 0 0,-1 0 0 0 0,1 0 0 0 0,0 0 0 0 0,0 0 0 0 0,0 1 0 0 0,0-1 0 0 0,-1 0 0 0 0,1 0-1 0 0,0-1 1 0 0,0 1 0 0 0,0 0 0 0 0,0 0 0 0 0,0-1 0 0 0,0 1-11 0 0,0 0-1 0 0,0 0 0 0 0,-1 0 0 0 0,1-1 1 0 0,0 1-1 0 0,0 0 0 0 0,-1-1 0 0 0,1 1 1 0 0,0-1-1 0 0,-1 1 0 0 0,1-1 0 0 0,0 1 1 0 0,-1-1-1 0 0,1 1 0 0 0,-1-1 0 0 0,1 1 1 0 0,-1-1-1 0 0,1 0 0 0 0,-1 1 0 0 0,1-1 1 0 0,-1 0-1 0 0,0 0 0 0 0,1 1 0 0 0,-1-1 1 0 0,0-1-1 0 0,0 0-46 0 0,0 1 1 0 0,0 0-1 0 0,-1 0 0 0 0,1 0 1 0 0,0 0-1 0 0,-1 1 1 0 0,1-1-1 0 0,-1 0 0 0 0,1 0 1 0 0,-1 0-1 0 0,0 0 1 0 0,1 0-1 0 0,-1 1 0 0 0,0-1 1 0 0,0 0-1 0 0,-1-1 1 0 0,-2-1 14 0 0,0 1 0 0 0,0-1 1 0 0,-1 0-1 0 0,1 1 1 0 0,-1 0-1 0 0,1 0 1 0 0,-8-1-1 0 0,8 2 117 0 0,0 1-1 0 0,0 0 1 0 0,0-1 0 0 0,0 2-1 0 0,0-1 1 0 0,1 0-1 0 0,-1 1 1 0 0,0 0 0 0 0,0 0-1 0 0,0 0 1 0 0,-4 2-1 0 0,7-2-99 0 0,0-1-1 0 0,0 1 0 0 0,0-1 0 0 0,0 1 0 0 0,0 0 1 0 0,0-1-1 0 0,0 1 0 0 0,0 0 0 0 0,0 0 1 0 0,0-1-1 0 0,0 1 0 0 0,1 0 0 0 0,-1 0 0 0 0,0 0 1 0 0,1 0-1 0 0,-1 0 0 0 0,0 0 0 0 0,1 0 1 0 0,-1 1-1 0 0,1-1 0 0 0,0 0 0 0 0,-1 0 0 0 0,1 0 1 0 0,0 0-1 0 0,0 1 0 0 0,0-1 0 0 0,0 0 1 0 0,0 0-1 0 0,0 0 0 0 0,0 1 0 0 0,0-1 0 0 0,0 0 1 0 0,1 0-1 0 0,-1 0 0 0 0,0 0 0 0 0,1 1 1 0 0,-1-1-1 0 0,1 0 0 0 0,0 1 0 0 0,2 4 222 0 0,0-1 0 0 0,0 0-1 0 0,1-1 1 0 0,6 9 0 0 0,-9-12-249 0 0,0 0 0 0 0,-1 0 0 0 0,1 0 0 0 0,0-1 0 0 0,0 1 0 0 0,0 0 0 0 0,0 0 0 0 0,-1-1 0 0 0,1 1 0 0 0,0 0 0 0 0,0-1 1 0 0,0 1-1 0 0,0-1 0 0 0,1 0 0 0 0,-1 1 0 0 0,0-1 0 0 0,0 0 0 0 0,0 1 0 0 0,0-1 0 0 0,0 0 0 0 0,0 0 0 0 0,0 0 0 0 0,1 0 0 0 0,-1 0 1 0 0,0 0-1 0 0,0-1 0 0 0,0 1 0 0 0,0 0 0 0 0,0 0 0 0 0,0-1 0 0 0,0 1 0 0 0,2-2 0 0 0,-2 1-20 0 0,0 0-1 0 0,0 0 0 0 0,0 0 1 0 0,-1 0-1 0 0,1-1 1 0 0,0 1-1 0 0,-1 0 1 0 0,1 0-1 0 0,-1-1 1 0 0,0 1-1 0 0,1 0 0 0 0,-1-1 1 0 0,0 1-1 0 0,0-1 1 0 0,0 1-1 0 0,0 0 1 0 0,0-1-1 0 0,0 1 0 0 0,0-1 1 0 0,0 1-1 0 0,0 0 1 0 0,-1-1-1 0 0,1 1 1 0 0,0 0-1 0 0,-1-1 0 0 0,0 1 1 0 0,1 0-1 0 0,-1 0 1 0 0,-1-3-1 0 0,0 0 0 0 0,0 1 0 0 0,0-1 0 0 0,-1 0 0 0 0,1 1 0 0 0,-1-1 0 0 0,0 1-1 0 0,0 0 1 0 0,-5-4 0 0 0,6 5 0 0 0,1 1 0 0 0,-1 1-1 0 0,0-1 1 0 0,0 0 0 0 0,0 0 0 0 0,0 1-1 0 0,1-1 1 0 0,-1 1 0 0 0,0 0 0 0 0,0-1-1 0 0,0 1 1 0 0,0 0 0 0 0,0 0 0 0 0,0 0-1 0 0,0 0 1 0 0,0 1 0 0 0,0-1 0 0 0,0 0-1 0 0,0 1 1 0 0,-2 0 0 0 0,3 0 17 0 0,0-1 0 0 0,0 1 0 0 0,0-1-1 0 0,0 1 1 0 0,0 0 0 0 0,0 0 0 0 0,0-1 0 0 0,0 1 0 0 0,0 0 0 0 0,0 0 0 0 0,0 0 0 0 0,0 0 0 0 0,1 0 0 0 0,-1 0 0 0 0,0 0-1 0 0,1 0 1 0 0,-1 0 0 0 0,1 1 0 0 0,-1-1 0 0 0,1 0 0 0 0,-1 0 0 0 0,1 0 0 0 0,0 1 0 0 0,0-1 0 0 0,0 0 0 0 0,0 0 0 0 0,0 1-1 0 0,0-1 1 0 0,0 0 0 0 0,0 0 0 0 0,1 3 0 0 0,-1-3-4 0 0,0 1 1 0 0,1 0-1 0 0,-1-1 0 0 0,1 1 0 0 0,-1-1 1 0 0,1 1-1 0 0,0-1 0 0 0,0 1 0 0 0,0-1 0 0 0,0 1 1 0 0,0-1-1 0 0,0 0 0 0 0,0 1 0 0 0,0-1 1 0 0,0 0-1 0 0,1 0 0 0 0,-1 0 0 0 0,0 0 0 0 0,1 0 1 0 0,-1 0-1 0 0,1 0 0 0 0,-1 0 0 0 0,3 0 1 0 0,-1 0-8 0 0,-1-1 0 0 0,1 1 0 0 0,0-1 0 0 0,-1 0 0 0 0,1 0 0 0 0,0 0 0 0 0,-1 0 0 0 0,1 0 0 0 0,0 0 1 0 0,-1-1-1 0 0,1 1 0 0 0,-1-1 0 0 0,6-2 0 0 0,-6 2-7 0 0,0 0 0 0 0,0 0 0 0 0,0 0-1 0 0,1 0 1 0 0,-1-1 0 0 0,-1 1 0 0 0,1-1 0 0 0,0 1 0 0 0,0-1 0 0 0,0 0-1 0 0,-1 0 1 0 0,1 0 0 0 0,-1 1 0 0 0,0-2 0 0 0,2-1 0 0 0,-2 2 1 0 0,-1 0 0 0 0,1 1 1 0 0,-1-1-1 0 0,0 0 0 0 0,1 0 1 0 0,-1 1-1 0 0,0-1 0 0 0,0 0 1 0 0,0 0-1 0 0,0 1 0 0 0,-1-1 0 0 0,1 0 1 0 0,0 0-1 0 0,-1 1 0 0 0,1-1 1 0 0,-1 0-1 0 0,1 1 0 0 0,-1-1 1 0 0,0 0-1 0 0,0 1 0 0 0,0-1 1 0 0,0 1-1 0 0,-1-2 0 0 0,-2-2 0 0 0,1 2 0 0 0,-1-1 0 0 0,0 0 0 0 0,0 1 0 0 0,0-1 0 0 0,0 1 0 0 0,-1 1 0 0 0,1-1 0 0 0,-1 0 0 0 0,0 1 0 0 0,0 0 0 0 0,1 0 0 0 0,-2 1 0 0 0,-5-2 0 0 0,11 3-8 0 0,0-1-1 0 0,-1 1 1 0 0,1 0-1 0 0,-1 0 1 0 0,1 0-1 0 0,0 0 1 0 0,-1 0 0 0 0,1 0-1 0 0,0 0 1 0 0,-1 0-1 0 0,1 0 1 0 0,-1 0-1 0 0,1 0 1 0 0,0 0-1 0 0,-1 0 1 0 0,1 0-1 0 0,-1 0 1 0 0,1 0 0 0 0,0 0-1 0 0,-1 1 1 0 0,1-1-1 0 0,0 0 1 0 0,-1 0-1 0 0,1 0 1 0 0,0 1-1 0 0,-1-1 1 0 0,3 8 401 0 0,6 2-1784 0 0,-1-3-4191 0 0,0-2-1354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4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96 1839 0 0,'-3'-1'168'0'0,"1"0"-1"0"0,-1 0 1 0 0,0 0-1 0 0,1 0 1 0 0,-1 0-1 0 0,0 1 1 0 0,0 0-1 0 0,1-1 1 0 0,-1 1-1 0 0,0 0 1 0 0,0 0 0 0 0,1 0-1 0 0,-1 1 1 0 0,0-1-1 0 0,0 0 1 0 0,1 1-1 0 0,-1 0 1 0 0,-2 1-1 0 0,-2 0 799 0 0,1 0 0 0 0,-1 1 0 0 0,1 0 0 0 0,0 0 0 0 0,0 0 1 0 0,-8 7-1 0 0,11-7-522 0 0,-1-1 1 0 0,2 1-1 0 0,-1 1 0 0 0,0-1 1 0 0,0 0-1 0 0,1 1 1 0 0,0-1-1 0 0,-1 1 1 0 0,2 0-1 0 0,-1-1 0 0 0,0 1 1 0 0,1 0-1 0 0,-1 0 1 0 0,1 1-1 0 0,0 3 1 0 0,0-5-320 0 0,1 0 0 0 0,0 0 0 0 0,0-1 1 0 0,0 1-1 0 0,0 0 0 0 0,1 0 0 0 0,-1 0 1 0 0,1-1-1 0 0,0 1 0 0 0,0 0 0 0 0,-1-1 1 0 0,2 1-1 0 0,-1-1 0 0 0,0 1 1 0 0,1-1-1 0 0,-1 1 0 0 0,1-1 0 0 0,-1 0 1 0 0,1 0-1 0 0,0 0 0 0 0,0 0 0 0 0,0 0 1 0 0,4 2-1 0 0,1 1-78 0 0,0-1 0 0 0,0-1 0 0 0,0 1 0 0 0,1-1 0 0 0,-1 0 0 0 0,1-1 0 0 0,0 0 0 0 0,0 0 0 0 0,0-1 0 0 0,0 0 0 0 0,0 0 0 0 0,0-1 0 0 0,1 0 0 0 0,-1 0 0 0 0,0-1 0 0 0,0 0 0 0 0,0-1 0 0 0,0 0 0 0 0,0 0 0 0 0,10-4 0 0 0,-12 4-48 0 0,0-1 0 0 0,1 0-1 0 0,-1 0 1 0 0,-1 0 0 0 0,1-1-1 0 0,0 1 1 0 0,-1-2-1 0 0,0 1 1 0 0,0 0 0 0 0,0-1-1 0 0,0 0 1 0 0,-1 0 0 0 0,0 0-1 0 0,0-1 1 0 0,0 0 0 0 0,-1 1-1 0 0,1-1 1 0 0,-1 0-1 0 0,-1-1 1 0 0,1 1 0 0 0,-1 0-1 0 0,0-1 1 0 0,-1 0 0 0 0,2-12-1 0 0,-3 15 3 0 0,0 0 0 0 0,0 0-1 0 0,0 0 1 0 0,-1-1 0 0 0,0 1 0 0 0,0 0-1 0 0,0 0 1 0 0,0 0 0 0 0,0 1 0 0 0,-1-1-1 0 0,0 0 1 0 0,0 0 0 0 0,0 1 0 0 0,0-1-1 0 0,-4-4 1 0 0,2 4-4 0 0,0-1 0 0 0,-1 1 0 0 0,0 0 0 0 0,0 0 0 0 0,0 1 0 0 0,0-1 0 0 0,0 1 0 0 0,-1 0 0 0 0,-8-3 1 0 0,4 2 28 0 0,-1 1 1 0 0,0 0 0 0 0,0 0-1 0 0,0 2 1 0 0,0-1 0 0 0,0 1-1 0 0,0 1 1 0 0,-1 0 0 0 0,1 0-1 0 0,-22 4 1 0 0,23-1-14 0 0,-1 0 0 0 0,1 1 1 0 0,-1 0-1 0 0,1 0 0 0 0,-17 11 0 0 0,23-13-9 0 0,0 1-1 0 0,1 0 1 0 0,-1-1 0 0 0,1 1-1 0 0,-1 1 1 0 0,1-1-1 0 0,0 0 1 0 0,0 1-1 0 0,1-1 1 0 0,-1 1 0 0 0,1 0-1 0 0,-1 0 1 0 0,1 0-1 0 0,1 0 1 0 0,-1 1 0 0 0,-2 6-1 0 0,3 2-55 0 0,0-10-212 0 0,4 10-69 0 0,9 39-1444 0 0,-9-39-5741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51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1195 455 0 0,'-4'-43'9584'0'0,"5"17"-7246"0"0,2 0 0 0 0,7-32 0 0 0,2-21 110 0 0,-4-47-793 0 0,-12-222 0 0 0,-4 255-1499 0 0,0 0 272 0 0,4-118 0 0 0,4 202-536 0 0,1 0 0 0 0,-1 0-1 0 0,2 0 1 0 0,0 0 0 0 0,0 0-1 0 0,0 1 1 0 0,1-1 0 0 0,5-10-1 0 0,-8 19 73 0 0,0 0-1 0 0,0 0 0 0 0,0 0 0 0 0,0 0 0 0 0,0 0 0 0 0,1 0 1 0 0,-1-1-1 0 0,0 1 0 0 0,0 0 0 0 0,0 0 0 0 0,0 0 0 0 0,0 0 1 0 0,0 0-1 0 0,0 0 0 0 0,0 0 0 0 0,0 0 0 0 0,1 0 0 0 0,-1 0 1 0 0,0 0-1 0 0,0 0 0 0 0,0 0 0 0 0,0 0 0 0 0,0 0 0 0 0,0 0 1 0 0,0 0-1 0 0,1 0 0 0 0,-1 0 0 0 0,0 0 0 0 0,0 0 0 0 0,0 0 1 0 0,0 0-1 0 0,0 0 0 0 0,0 0 0 0 0,0 0 0 0 0,0 0 0 0 0,1 0 1 0 0,-1 0-1 0 0,0 0 0 0 0,0 0 0 0 0,0 0 0 0 0,0 0 0 0 0,0 0 1 0 0,0 0-1 0 0,0 0 0 0 0,0 0 0 0 0,0 1 0 0 0,0-1 0 0 0,1 0 0 0 0,-1 0 1 0 0,0 0-1 0 0,0 0 0 0 0,0 0 0 0 0,0 0 0 0 0,0 0 0 0 0,0 0 1 0 0,0 1-1 0 0,0-1 0 0 0,0 0 0 0 0,0 0 0 0 0,2 8-4214 0 0,-2-3-1905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51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97 234 2759 0 0,'-42'45'4572'0'0,"31"-34"-2916"0"0,9-9-1262 0 0,1-1-1 0 0,0 1 1 0 0,-1-1-1 0 0,1 0 0 0 0,0 0 1 0 0,-1 0-1 0 0,0 0 1 0 0,1 0-1 0 0,-1 0 0 0 0,1 0 1 0 0,-1-1-1 0 0,0 1 1 0 0,-3 0-1 0 0,5-1-262 0 0,-1 0 0 0 0,1 0 0 0 0,-1 0 0 0 0,1 0 0 0 0,0 0 0 0 0,-1 0 0 0 0,1 0 1 0 0,-1 0-1 0 0,1-1 0 0 0,0 1 0 0 0,-1 0 0 0 0,1 0 0 0 0,0 0 0 0 0,-1-1 0 0 0,1 1 0 0 0,0 0 0 0 0,-1 0 0 0 0,1-1 0 0 0,0 1 0 0 0,0 0 0 0 0,-1 0 1 0 0,1-1-1 0 0,0 0 0 0 0,-3-15 931 0 0,4-3-534 0 0,1 1 0 0 0,1 0-1 0 0,1 0 1 0 0,9-26 0 0 0,-2 5-95 0 0,-7 23-359 0 0,1-1-1 0 0,0 1 0 0 0,1 1 0 0 0,0-1 1 0 0,16-25-1 0 0,-21 40-72 0 0,-1 1-1 0 0,0-1 1 0 0,0 1-1 0 0,0 0 1 0 0,1-1-1 0 0,-1 1 1 0 0,0 0-1 0 0,1 0 1 0 0,-1-1 0 0 0,0 1-1 0 0,0 0 1 0 0,1-1-1 0 0,-1 1 1 0 0,1 0-1 0 0,-1 0 1 0 0,0 0-1 0 0,1 0 1 0 0,-1-1-1 0 0,0 1 1 0 0,1 0 0 0 0,-1 0-1 0 0,1 0 1 0 0,-1 0-1 0 0,0 0 1 0 0,1 0-1 0 0,-1 0 1 0 0,1 0-1 0 0,-1 0 1 0 0,1 0-1 0 0,-1 0 1 0 0,1 0-1 0 0,0 1 4 0 0,0 0-1 0 0,0-1 0 0 0,0 1 1 0 0,0 0-1 0 0,0 0 0 0 0,0 0 0 0 0,-1-1 1 0 0,1 1-1 0 0,0 0 0 0 0,0 0 1 0 0,0 2-1 0 0,15 33 66 0 0,-15-32-67 0 0,44 127 414 0 0,-44-129-416 0 0,0 0 0 0 0,0 1 0 0 0,-1-1 0 0 0,1 0 0 0 0,-1 0 0 0 0,0 0 0 0 0,1 1 0 0 0,-1-1 0 0 0,0 0 0 0 0,0 0 0 0 0,-1 1 0 0 0,1-1 0 0 0,0 0 0 0 0,-1 0 0 0 0,1 0 0 0 0,-1 1 0 0 0,0-1 0 0 0,0 0 0 0 0,0 0 0 0 0,0 0 0 0 0,0 0 0 0 0,0 0 0 0 0,0 0 0 0 0,-1-1 0 0 0,1 1 0 0 0,0 0 0 0 0,-1-1 0 0 0,0 1 0 0 0,1-1 0 0 0,-1 1 0 0 0,0-1 0 0 0,0 0 0 0 0,0 0 0 0 0,0 0 0 0 0,0 0 0 0 0,0 0 0 0 0,0 0 0 0 0,0 0 0 0 0,0-1 0 0 0,-5 1 0 0 0,2 1 0 0 0,-1-2 0 0 0,0 1 0 0 0,1-1 0 0 0,-1 0 0 0 0,1 0 0 0 0,-1 0 0 0 0,0-1 0 0 0,1 0 0 0 0,-1 0 0 0 0,1 0 0 0 0,0-1 0 0 0,-1 0 0 0 0,1 0 0 0 0,0 0 0 0 0,-8-5 0 0 0,11 5 0 0 0,-3 0 0 0 0,1-2 0 0 0,0 1 0 0 0,-1 0 0 0 0,1-1 0 0 0,1 0 0 0 0,-1 0 0 0 0,-3-5 0 0 0,7 9 0 0 0,0-1 0 0 0,1 1 0 0 0,-1-1 0 0 0,0 1 0 0 0,0-1 0 0 0,1 1 0 0 0,-1-1 0 0 0,0 1 0 0 0,1-1 0 0 0,-1 1 0 0 0,1-1 0 0 0,-1 1 0 0 0,0 0 0 0 0,1-1 0 0 0,-1 1 0 0 0,1 0 0 0 0,-1-1 0 0 0,1 1 0 0 0,-1 0 0 0 0,1-1 0 0 0,0 1 0 0 0,-1 0 0 0 0,1 0 0 0 0,18-9 0 0 0,-16 8 0 0 0,15-7 74 0 0,0-1 1 0 0,0 0-1 0 0,-1-2 0 0 0,0 0 1 0 0,-1-1-1 0 0,24-21 0 0 0,-31 18-238 0 0,-7 9-9 0 0,-8 9-35 0 0,4 0-460 0 0,0 1-191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5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12 2303 0 0,'-2'1'310'0'0,"0"0"0"0"0,1 0 0 0 0,-1 0-1 0 0,1 1 1 0 0,-1-1 0 0 0,1 0-1 0 0,-1 1 1 0 0,1-1 0 0 0,0 1-1 0 0,0 0 1 0 0,0-1 0 0 0,0 1 0 0 0,0 0-1 0 0,0-1 1 0 0,0 1 0 0 0,0 3-1 0 0,1-4-211 0 0,-1-1-1 0 0,1 1 0 0 0,0 0 0 0 0,0 0 0 0 0,0-1 0 0 0,0 1 1 0 0,0 0-1 0 0,0-1 0 0 0,0 1 0 0 0,1 0 0 0 0,-1 0 0 0 0,0-1 1 0 0,0 1-1 0 0,0 0 0 0 0,1-1 0 0 0,-1 1 0 0 0,0 0 0 0 0,1-1 1 0 0,-1 1-1 0 0,0-1 0 0 0,1 1 0 0 0,-1 0 0 0 0,1-1 0 0 0,-1 1 1 0 0,1-1-1 0 0,0 0 0 0 0,-1 1 0 0 0,1-1 0 0 0,-1 1 0 0 0,1-1 1 0 0,0 0-1 0 0,-1 1 0 0 0,1-1 0 0 0,0 0 0 0 0,-1 0 0 0 0,1 1 1 0 0,0-1-1 0 0,-1 0 0 0 0,1 0 0 0 0,0 0 0 0 0,0 0 0 0 0,-1 0 1 0 0,1 0-1 0 0,0 0 0 0 0,-1 0 0 0 0,2-1 0 0 0,4 1 398 0 0,0 0 0 0 0,0 0 0 0 0,0-1 0 0 0,9-2 0 0 0,-14 3-452 0 0,0-1-1 0 0,-1 1 0 0 0,1 0 0 0 0,0 0 0 0 0,0 0 0 0 0,-1-1 0 0 0,1 1 1 0 0,0 0-1 0 0,-1-1 0 0 0,1 1 0 0 0,0 0 0 0 0,-1-1 0 0 0,1 1 0 0 0,-1-1 0 0 0,1 1 1 0 0,0-1-1 0 0,-1 1 0 0 0,1-1 0 0 0,-1 0 0 0 0,0 1 0 0 0,1-1 0 0 0,-1 0 1 0 0,0 1-1 0 0,1-1 0 0 0,-1 0 0 0 0,0 1 0 0 0,1-1 0 0 0,-1 0 0 0 0,0 0 1 0 0,0 1-1 0 0,0-1 0 0 0,0 0 0 0 0,0 0 0 0 0,0 1 0 0 0,0-1 0 0 0,0 0 1 0 0,0 0-1 0 0,0 1 0 0 0,0-1 0 0 0,-1 0 0 0 0,1 1 0 0 0,0-1 0 0 0,0 0 1 0 0,-1 0-1 0 0,1 1 0 0 0,0-1 0 0 0,-1 0 0 0 0,0 0 0 0 0,-1-1 83 0 0,1 0 0 0 0,-1 0-1 0 0,0 0 1 0 0,0 1 0 0 0,0-1-1 0 0,0 1 1 0 0,-1-1 0 0 0,1 1-1 0 0,0 0 1 0 0,-1 0 0 0 0,1 0-1 0 0,0 0 1 0 0,-1 0 0 0 0,1 0 0 0 0,-1 1-1 0 0,-4-1 1 0 0,-5-1 391 0 0,0 1 0 0 0,-14 0 0 0 0,26 1-493 0 0,-1 0 0 0 0,0 0 0 0 0,1 0 1 0 0,-1 0-1 0 0,1-1 0 0 0,-1 1 0 0 0,0 0 0 0 0,1 1 0 0 0,-1-1 0 0 0,0 0 0 0 0,1 0 0 0 0,-1 0 0 0 0,1 0 0 0 0,-1 0 0 0 0,0 1 1 0 0,1-1-1 0 0,-1 0 0 0 0,1 0 0 0 0,-1 1 0 0 0,1-1 0 0 0,-1 0 0 0 0,1 1 0 0 0,-1-1 0 0 0,1 1 0 0 0,-1-1 0 0 0,1 1 0 0 0,0-1 1 0 0,-1 1-1 0 0,1-1 0 0 0,0 1 0 0 0,-1-1 0 0 0,1 1 0 0 0,0-1 0 0 0,-1 1 0 0 0,1 0 0 0 0,0-1 0 0 0,0 1 0 0 0,0-1 1 0 0,0 1-1 0 0,0 0 0 0 0,0-1 0 0 0,0 1 0 0 0,0 0 0 0 0,0-1 0 0 0,0 1 0 0 0,0-1 0 0 0,0 1 0 0 0,0 0 0 0 0,0-1 0 0 0,1 1 1 0 0,-1 0-1 0 0,1 1 15 0 0,0 0 0 0 0,0 0 0 0 0,0 0 0 0 0,0 0 0 0 0,0 0 0 0 0,1 0 0 0 0,-1 0 1 0 0,1 0-1 0 0,-1-1 0 0 0,1 1 0 0 0,-1 0 0 0 0,5 2 0 0 0,-3-2-11 0 0,1 0 0 0 0,-1-1-1 0 0,1 1 1 0 0,0 0 0 0 0,-1-1-1 0 0,1 0 1 0 0,0 0 0 0 0,0 0-1 0 0,0-1 1 0 0,0 1 0 0 0,0-1-1 0 0,0 0 1 0 0,0 0 0 0 0,0 0-1 0 0,0 0 1 0 0,0-1 0 0 0,-1 0-1 0 0,7-1 1 0 0,-10 1-23 0 0,1 1 0 0 0,-1 0 0 0 0,0 0 0 0 0,0 0 1 0 0,0 0-1 0 0,0 0 0 0 0,1 0 0 0 0,-1 0 0 0 0,0-1 0 0 0,0 1 1 0 0,0 0-1 0 0,0 0 0 0 0,0 0 0 0 0,1 0 0 0 0,-1-1 0 0 0,0 1 1 0 0,0 0-1 0 0,0 0 0 0 0,0 0 0 0 0,0-1 0 0 0,0 1 0 0 0,0 0 1 0 0,0 0-1 0 0,0 0 0 0 0,0-1 0 0 0,0 1 0 0 0,0 0 0 0 0,0 0 1 0 0,0 0-1 0 0,0-1 0 0 0,0 1 0 0 0,0 0 0 0 0,0 0 0 0 0,0 0 0 0 0,0-1 1 0 0,0 1-1 0 0,0 0 0 0 0,0 0 0 0 0,0-1 0 0 0,-9-8 77 0 0,-12-5-224 0 0,6 7-1409 0 0,12 6 357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6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96 198 2759 0 0,'0'-1'187'0'0,"-1"1"0"0"0,1-1-1 0 0,-1 0 1 0 0,0 0 0 0 0,1 1-1 0 0,-1-1 1 0 0,1 0 0 0 0,-1 0-1 0 0,0 1 1 0 0,0-1-1 0 0,1 1 1 0 0,-1-1 0 0 0,0 1-1 0 0,0-1 1 0 0,0 1 0 0 0,0-1-1 0 0,1 1 1 0 0,-1 0 0 0 0,0 0-1 0 0,0-1 1 0 0,0 1-1 0 0,0 0 1 0 0,-2 0 0 0 0,1 0 154 0 0,-1 0 0 0 0,0 0 0 0 0,1 1 0 0 0,-1-1 1 0 0,1 1-1 0 0,-1 0 0 0 0,1 0 0 0 0,-1 0 0 0 0,-2 1 0 0 0,2 0 176 0 0,-1 0 0 0 0,0 0-1 0 0,1 0 1 0 0,0 0 0 0 0,-1 1-1 0 0,1-1 1 0 0,0 1 0 0 0,0 0 0 0 0,1 0-1 0 0,-1 0 1 0 0,0 1 0 0 0,-2 3-1 0 0,4-4-300 0 0,0-1-1 0 0,1 1 1 0 0,-1 0-1 0 0,0-1 0 0 0,1 1 1 0 0,-1 0-1 0 0,1 0 1 0 0,0-1-1 0 0,0 1 0 0 0,0 0 1 0 0,1 0-1 0 0,-1-1 1 0 0,0 1-1 0 0,1 0 1 0 0,1 5-1 0 0,0-4-54 0 0,0 0 0 0 0,1 0 0 0 0,-1 0 0 0 0,1 0 0 0 0,-1-1 0 0 0,1 1 0 0 0,0-1 0 0 0,7 7 0 0 0,-2-4-79 0 0,0 0 0 0 0,0-1 0 0 0,1 1-1 0 0,0-1 1 0 0,0-1 0 0 0,0 0 0 0 0,0 0-1 0 0,12 2 1 0 0,-7-2-63 0 0,1-1 1 0 0,-1-1-1 0 0,1-1 0 0 0,0 0 0 0 0,0 0 0 0 0,0-2 1 0 0,0 0-1 0 0,0-1 0 0 0,16-3 0 0 0,-22 2-9 0 0,1 1-1 0 0,-1-2 1 0 0,0 1-1 0 0,-1-1 1 0 0,1-1-1 0 0,-1 1 1 0 0,1-1-1 0 0,-1-1 1 0 0,-1 0-1 0 0,1 0 1 0 0,-1 0-1 0 0,0-1 1 0 0,-1 0-1 0 0,1 0 1 0 0,6-10-1 0 0,-10 12-4 0 0,-1 1 0 0 0,1-1 1 0 0,-1 0-1 0 0,0 1 0 0 0,0-1 0 0 0,0 0 0 0 0,0 0 1 0 0,-1 0-1 0 0,0-1 0 0 0,0 1 0 0 0,0 0 0 0 0,-1 0 0 0 0,0 0 1 0 0,0-1-1 0 0,0 1 0 0 0,-2-6 0 0 0,1 4 13 0 0,-1 0 0 0 0,-1 0-1 0 0,1 0 1 0 0,-1 0 0 0 0,0 0 0 0 0,-1 1-1 0 0,0 0 1 0 0,0-1 0 0 0,0 1 0 0 0,-8-7-1 0 0,1 1 11 0 0,0 2 0 0 0,0 0-1 0 0,-1 0 1 0 0,-1 1-1 0 0,0 1 1 0 0,0 0-1 0 0,0 0 1 0 0,-1 2 0 0 0,0 0-1 0 0,-22-7 1 0 0,28 11 21 0 0,1 1 0 0 0,-1 0 0 0 0,0 0 0 0 0,0 1 0 0 0,0 0 0 0 0,1 0 0 0 0,-1 0 0 0 0,0 1 0 0 0,0 1 1 0 0,1-1-1 0 0,-13 5 0 0 0,15-4-186 0 0,0 0-1 0 0,1 0 1 0 0,-1 1 0 0 0,0-1 0 0 0,1 1 0 0 0,-1 1 0 0 0,-6 5-1 0 0,8-6-457 0 0,0 0-1 0 0,1 0 0 0 0,-1 0 1 0 0,1 1-1 0 0,0-1 0 0 0,0 1 0 0 0,0 0 1 0 0,0 0-1 0 0,0 0 0 0 0,-1 6 1 0 0,1 6-6659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52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1143 4143 0 0,'-1'-3'-79'0'0,"-5"-19"7690"0"0,4 11-6808 0 0,2-4 1754 0 0,0-1 0 0 0,3-25-1 0 0,18-68 86 0 0,-6 41-2090 0 0,-3-6-30 0 0,3-140 0 0 0,-24-76 395 0 0,9 247-848 0 0,1 0 1 0 0,10-63-1 0 0,-4 49-96 0 0,-9 35-624 0 0,2 22 627 0 0,0 0 0 0 0,0-1 0 0 0,0 1 0 0 0,0 0 0 0 0,0-1 0 0 0,0 1 0 0 0,0 0 0 0 0,0-1 0 0 0,0 1 0 0 0,-1 0 0 0 0,1-1 0 0 0,0 1 0 0 0,0 0 0 0 0,0-1-1 0 0,0 1 1 0 0,0 0 0 0 0,-1-1 0 0 0,1 1 0 0 0,0 0 0 0 0,0 0 0 0 0,0-1 0 0 0,-1 1 0 0 0,1 0 0 0 0,0 0 0 0 0,0 0 0 0 0,-1-1 0 0 0,1 1 0 0 0,0 0 0 0 0,-1 0 0 0 0,1 0 0 0 0,0 0-1 0 0,-1 0 1 0 0,1-1 0 0 0,0 1 0 0 0,-1 0 0 0 0,1 0 0 0 0,0 0 0 0 0,-1 0 0 0 0,1 0 0 0 0,0 0 0 0 0,-1 0 0 0 0,1 0 0 0 0,0 0 0 0 0,-1 0 0 0 0,1 1 0 0 0,0-1 0 0 0,-1 0 0 0 0,1 0-1 0 0,0 0 1 0 0,0 0 0 0 0,-1 0 0 0 0,1 1 0 0 0,0-1 0 0 0,-1 0 0 0 0,1 0 0 0 0,0 0 0 0 0,0 1 0 0 0,-1-1 0 0 0,1 0 0 0 0,-1 2-372 0 0,0 0-1 0 0,0-1 1 0 0,1 1 0 0 0,-1-1-1 0 0,1 1 1 0 0,-1 0 0 0 0,1-1 0 0 0,0 1-1 0 0,-1 0 1 0 0,1-1 0 0 0,0 1-1 0 0,0 0 1 0 0,0 1 0 0 0,0 1-1471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27:07.00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794 118 4143 0 0,'-2'-3'70'0'0,"0"0"-1"0"0,-1 0 0 0 0,1 0 0 0 0,-1 0 0 0 0,0 0 0 0 0,0 1 1 0 0,0-1-1 0 0,0 1 0 0 0,0 0 0 0 0,0 0 0 0 0,-1 0 0 0 0,1 0 1 0 0,-1 0-1 0 0,1 1 0 0 0,-7-2 0 0 0,-13-5 300 0 0,-24-9-36 0 0,-1 1 1 0 0,-68-11-1 0 0,81 22 107 0 0,0 2-1 0 0,0 1 1 0 0,0 1-1 0 0,-65 9 0 0 0,83-6-255 0 0,0 1-1 0 0,0 1 0 0 0,1 1 0 0 0,0 0 1 0 0,0 1-1 0 0,0 1 0 0 0,0 0 0 0 0,1 1 1 0 0,1 1-1 0 0,-1 1 0 0 0,-24 20 0 0 0,34-25-144 0 0,1-1-1 0 0,-1 1 1 0 0,1 0-1 0 0,0 0 1 0 0,0 0 0 0 0,1 0-1 0 0,0 1 1 0 0,0-1-1 0 0,0 1 1 0 0,0 0-1 0 0,1 0 1 0 0,0 0-1 0 0,0 0 1 0 0,1 0-1 0 0,0 1 1 0 0,0-1-1 0 0,0 0 1 0 0,1 1-1 0 0,0-1 1 0 0,0 1-1 0 0,1-1 1 0 0,-1 0-1 0 0,1 1 1 0 0,1-1 0 0 0,-1 0-1 0 0,1 0 1 0 0,0 0-1 0 0,1 0 1 0 0,-1 0-1 0 0,1 0 1 0 0,0-1-1 0 0,1 1 1 0 0,-1-1-1 0 0,1 0 1 0 0,0 0-1 0 0,0 0 1 0 0,1-1-1 0 0,9 8 1 0 0,0-1 269 0 0,1-2-1 0 0,0 0 1 0 0,0-1 0 0 0,1 0-1 0 0,0-1 1 0 0,0-1 0 0 0,31 7-1 0 0,124 16 945 0 0,-165-28-1225 0 0,109 11 8 0 0,163-5-1 0 0,-249-8-306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53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76 217 2015 0 0,'-15'4'2874'0'0,"0"-1"0"0"0,0-1 0 0 0,-15 1 0 0 0,34-9 1999 0 0,7-9-3371 0 0,-10 14-1287 0 0,38-43 1323 0 0,-26 29-1287 0 0,1-1 0 0 0,18-27-1 0 0,-17 14-85 0 0,-11 19-105 0 0,1 1-1 0 0,0 0 1 0 0,0 1 0 0 0,12-15 0 0 0,-16 23-57 0 0,-1 0 0 0 0,0 0 0 0 0,1 0 0 0 0,-1 0 0 0 0,0 0 0 0 0,0-1 0 0 0,1 1 0 0 0,-1 0 0 0 0,0 0 0 0 0,1 0 0 0 0,-1 0 0 0 0,0 0 0 0 0,1 0 0 0 0,-1 1 0 0 0,0-1 0 0 0,1 0 0 0 0,-1 0 0 0 0,0 0 0 0 0,0 0 0 0 0,1 0 0 0 0,-1 0 0 0 0,0 0 0 0 0,0 1 0 0 0,1-1 0 0 0,-1 0 0 0 0,0 0 0 0 0,0 0 0 0 0,1 1 0 0 0,-1-1 0 0 0,0 0 0 0 0,0 0 0 0 0,0 1 0 0 0,1-1 0 0 0,-1 0 0 0 0,0 0 0 0 0,0 1 0 0 0,0-1 0 0 0,0 0 0 0 0,0 1 0 0 0,0-1 0 0 0,1 0 0 0 0,-1 0 0 0 0,0 1 0 0 0,0-1 0 0 0,0 1 0 0 0,6 17 115 0 0,-6-17-99 0 0,6 16 46 0 0,0-1 1 0 0,0 1-1 0 0,2-2 1 0 0,0 1-1 0 0,1-1 1 0 0,0 0-1 0 0,1-1 1 0 0,19 21-1 0 0,-15-17-65 0 0,-13-18 0 0 0,0 1 0 0 0,-1 0 0 0 0,1-1 0 0 0,-1 1 0 0 0,1 0 0 0 0,-1-1 0 0 0,1 1 0 0 0,-1 0 0 0 0,0 0 0 0 0,1-1 0 0 0,-1 1 0 0 0,0 0 0 0 0,0 0 0 0 0,1 0 0 0 0,-1 0 0 0 0,0-1 0 0 0,0 1 0 0 0,0 0 0 0 0,0 0 0 0 0,0 0 0 0 0,0 0 0 0 0,0 1 0 0 0,-2-2 0 0 0,1 1 0 0 0,-1-1 0 0 0,1 1 0 0 0,0-1 0 0 0,-1 0 0 0 0,1 0 0 0 0,-1 1 0 0 0,1-1 0 0 0,-1 0 0 0 0,1 0 0 0 0,-1-1 0 0 0,1 1 0 0 0,-1 0 0 0 0,1 0 0 0 0,-2-1 0 0 0,-25-7 0 0 0,27 8 0 0 0,-37-12 0 0 0,-41-12 0 0 0,69 22 0 0 0,1 0 0 0 0,0 1 0 0 0,0 0 0 0 0,-1 1 0 0 0,1 0 0 0 0,-16 2 0 0 0,25-2 0 0 0,0 0 0 0 0,0 0 0 0 0,-1-1 0 0 0,1 1 0 0 0,0 0 0 0 0,0 0 0 0 0,0 0 0 0 0,0 0 0 0 0,0 0 0 0 0,0 0 0 0 0,0 0 0 0 0,-1 0 0 0 0,1 0 0 0 0,0 0 0 0 0,0 0 0 0 0,0 0 0 0 0,0 0 0 0 0,0 0 0 0 0,0 0 0 0 0,-1 0 0 0 0,1 0 0 0 0,0 0 0 0 0,0 0 0 0 0,0 0 0 0 0,0 0 0 0 0,0 0 0 0 0,0 0 0 0 0,0 0 0 0 0,-1 0 0 0 0,1 1 0 0 0,0-1 0 0 0,0 0 0 0 0,0 0 0 0 0,0 0 0 0 0,0 0 0 0 0,0 0 0 0 0,0 0 0 0 0,0 0 0 0 0,0 0 0 0 0,0 0 0 0 0,-1 1 0 0 0,1-1 0 0 0,0 0 0 0 0,0 0 0 0 0,0 0 0 0 0,0 0 0 0 0,0 0 0 0 0,0 0 0 0 0,0 0 0 0 0,0 1 0 0 0,0-1 0 0 0,0 0 0 0 0,0 0 0 0 0,0 0 0 0 0,0 0 0 0 0,0 0 0 0 0,9 3 0 0 0,16 0 0 0 0,-15-3 0 0 0,1-2 0 0 0,-1 1 0 0 0,0-1 0 0 0,19-7 0 0 0,0 1 0 0 0,-39 22-285 0 0,7-6 283 0 0,1-1 1 0 0,0 1-1 0 0,1 0 1 0 0,-1 0-1 0 0,2 0 1 0 0,-1-1-1 0 0,1 1 1 0 0,1 11-1 0 0,10 64 5 0 0,-3-46-3 0 0,-3-11 0 0 0,2 34 0 0 0,-6-33 166 0 0,-2 39 0 0 0,0 20 75 0 0,2-38-214 0 0,-1-36 117 0 0,1 1-80 0 0,7 67 192 0 0,-4-27-192 0 0,-3-40 64 0 0,-1 1-64 0 0,4 42 0 0 0,-3-42 0 0 0,0-2 5 0 0,5 94 118 0 0,-7-74-74 0 0,1-23-376 0 0,-1-1 1 0 0,1 0 0 0 0,2 12 0 0 0,2-14-855 0 0,-1-5 282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38.72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329 244 4607 0 0,'-1'-2'126'0'0,"0"0"0"0"0,0 0 0 0 0,0 0-1 0 0,0 0 1 0 0,1-1 0 0 0,-1 1-1 0 0,1 0 1 0 0,0 0 0 0 0,0-1 0 0 0,0 1-1 0 0,0 0 1 0 0,0 0 0 0 0,0-1-1 0 0,0 1 1 0 0,1 0 0 0 0,-1 0 0 0 0,1 0-1 0 0,1-4 1 0 0,-1 5-42 0 0,0 0 0 0 0,0-1-1 0 0,0 1 1 0 0,0 0 0 0 0,1 0 0 0 0,-1 0 0 0 0,0 0 0 0 0,0 0-1 0 0,1 0 1 0 0,-1 1 0 0 0,1-1 0 0 0,-1 0 0 0 0,1 1 0 0 0,-1-1-1 0 0,1 1 1 0 0,-1-1 0 0 0,1 1 0 0 0,0 0 0 0 0,-1-1 0 0 0,1 1 0 0 0,-1 0-1 0 0,1 0 1 0 0,0 0 0 0 0,-1 1 0 0 0,1-1 0 0 0,-1 0 0 0 0,3 1-1 0 0,76 19 2688 0 0,-59-14-2054 0 0,0-1-1 0 0,1 0 0 0 0,25 1 0 0 0,189-6 1665 0 0,-170-2-1964 0 0,148 3 648 0 0,3 1-766 0 0,-180-2-273 0 0,0 2 0 0 0,-1 2 0 0 0,1 1 0 0 0,65 19 0 0 0,-64-13-23 0 0,95 21 32 0 0,-116-30-31 0 0,1 0 1 0 0,-1-1-1 0 0,1 0 1 0 0,0-2-1 0 0,31-4 0 0 0,17-10 26 0 0,92-34-1 0 0,-112 33-24 0 0,64-20 59 0 0,-99 34-64 0 0,-26 0 0 0 0,12 1 0 0 0,0 0 0 0 0,0 1 0 0 0,0-1 0 0 0,0 1 0 0 0,0 0 0 0 0,0 0 0 0 0,0 0 0 0 0,0 0 0 0 0,0 1 0 0 0,0-1 0 0 0,-4 2 0 0 0,9 0 0 0 0,6-4 0 0 0,-3-1 0 0 0,1 0 0 0 0,-1 0 0 0 0,1 1 0 0 0,0-1 0 0 0,0 2 0 0 0,-1-1 0 0 0,2 0 0 0 0,-1 1 0 0 0,7-1 0 0 0,9 1 0 0 0,29 2 0 0 0,-30 0 0 0 0,31-2 0 0 0,31-10-1 0 0,-20 2 7 0 0,72 0 0 0 0,252-11 46 0 0,-211 7-51 0 0,-159 12-6 0 0,367-10 74 0 0,24 8-69 0 0,-33 11 0 0 0,-280-3 0 0 0,62 4 0 0 0,234 1 0 0 0,195-24 0 0 0,-315 21 0 0 0,-44 0 0 0 0,-47-4 0 0 0,242-1 0 0 0,69-11 0 0 0,-199 10 0 0 0,-60 1 0 0 0,-38-1 0 0 0,136-5 0 0 0,-77-4 0 0 0,36-2 0 0 0,10 7 0 0 0,-100 5 0 0 0,35 3 0 0 0,34-1 0 0 0,345 7 0 0 0,-50 7 0 0 0,-532-18 0 0 0,0 2 0 0 0,57 10 0 0 0,-73-9 0 0 0,-1 1 0 0 0,0 0 0 0 0,0 1 0 0 0,0 1 0 0 0,-1 0 0 0 0,0 1 0 0 0,0 1 0 0 0,13 9 0 0 0,-23-15-5 0 0,0 0-1 0 0,0 1 1 0 0,-1-1-1 0 0,1 1 0 0 0,-1 0 1 0 0,1-1-1 0 0,-1 1 1 0 0,3 5-1 0 0,-5-7 6 0 0,1 0-1 0 0,-1 0 1 0 0,0 0-1 0 0,1 0 1 0 0,-1 0-1 0 0,0 0 1 0 0,0 0 0 0 0,0 0-1 0 0,0 0 1 0 0,0 1-1 0 0,0-1 1 0 0,0 0-1 0 0,0 0 1 0 0,0 0-1 0 0,-1 0 1 0 0,1 0-1 0 0,0 0 1 0 0,-1 0 0 0 0,1 0-1 0 0,-1 0 1 0 0,1 0-1 0 0,-1 0 1 0 0,1 0-1 0 0,-1 0 1 0 0,0-1-1 0 0,1 1 1 0 0,-1 0 0 0 0,0 0-1 0 0,0-1 1 0 0,-1 2-1 0 0,-17 13-3 0 0,0-1 0 0 0,-1-1 0 0 0,-1-1 0 0 0,0-1 0 0 0,0-1 0 0 0,-1-1 0 0 0,-1-1 0 0 0,-29 8 0 0 0,-14-2-14 0 0,-113 11 0 0 0,-384-1 18 0 0,556-24 0 0 0,-302-17 0 0 0,161 5 0 0 0,-145-25 0 0 0,106 11 0 0 0,-95-17 0 0 0,-69-7 0 0 0,-292 12 0 0 0,419 28 0 0 0,-422-1-32 0 0,0 25 0 0 0,25 3 32 0 0,-592 42 0 0 0,386 1 0 0 0,204-47 0 0 0,73-4 0 0 0,449-5 0 0 0,-109 7 0 0 0,-42 3 0 0 0,33-4 0 0 0,-9 20 0 0 0,34-3 0 0 0,-173 20 0 0 0,189-24 0 0 0,-64 11 0 0 0,178-23 0 0 0,-1-4 0 0 0,0-2 0 0 0,0-3 0 0 0,-88-8 0 0 0,40 6 0 0 0,84 1 0 0 0,0 0 0 0 0,0-2 0 0 0,-56-9 0 0 0,83 9 9 0 0,0 1 0 0 0,0-1 0 0 0,0 1 0 0 0,0-1 0 0 0,1 0 0 0 0,-1 0-1 0 0,0 0 1 0 0,0 0 0 0 0,0 0 0 0 0,1 0 0 0 0,-1 0 0 0 0,0 0 0 0 0,1-1 0 0 0,-1 1-1 0 0,1-1 1 0 0,0 1 0 0 0,-1-1 0 0 0,1 0 0 0 0,0 1 0 0 0,0-1 0 0 0,-1-2 0 0 0,1 0 26 0 0,0 1 0 0 0,1 0 0 0 0,-1 0 0 0 0,1-1 0 0 0,-1 1 0 0 0,1 0 0 0 0,0-1 0 0 0,1 1 0 0 0,-1 0 0 0 0,1-1 0 0 0,-1 1 0 0 0,2-4 1 0 0,2-5 115 0 0,1 0 1 0 0,0 0 0 0 0,1 0 0 0 0,0 0 0 0 0,14-17 0 0 0,-1 1 81 0 0,2 1 0 0 0,1 0 0 0 0,1 2 0 0 0,29-24 0 0 0,-42 41-233 0 0,0 0 0 0 0,1 0 0 0 0,0 1 0 0 0,0 0 0 0 0,0 1 0 0 0,1 0 0 0 0,0 1 0 0 0,1 0 0 0 0,-1 1 0 0 0,1 1 0 0 0,-1 0 0 0 0,19-2 0 0 0,66-1 0 0 0,-42 4 0 0 0,56-9 0 0 0,-70 3 0 0 0,84-10 0 0 0,-109 17 0 0 0,0 1 0 0 0,0 0 0 0 0,0 1 0 0 0,-1 1 0 0 0,32 8 0 0 0,-23-3 0 0 0,1-1 0 0 0,0-1 0 0 0,0-1 0 0 0,0-1 0 0 0,45-1 0 0 0,-1-8 0 0 0,-61 5 0 0 0,-1 0 0 0 0,1-1 0 0 0,0 0 0 0 0,-1 0 0 0 0,0-1 0 0 0,12-6 0 0 0,-19 9 0 0 0,0 0 0 0 0,0 0 0 0 0,1 0 0 0 0,-1 0 0 0 0,0 0 0 0 0,0 0 0 0 0,0 0 0 0 0,0 0 0 0 0,1 0 0 0 0,-1-1 0 0 0,0 1 0 0 0,0 0 0 0 0,0 0 0 0 0,0 0 0 0 0,1 0 0 0 0,-1 0 0 0 0,0-1 0 0 0,0 1 0 0 0,0 0 0 0 0,0 0 0 0 0,0 0 0 0 0,0 0 0 0 0,0-1 0 0 0,0 1 0 0 0,0 0 0 0 0,1 0 0 0 0,-1 0 0 0 0,0-1 0 0 0,0 1 0 0 0,0 0 0 0 0,0 0 0 0 0,0 0 0 0 0,0-1 0 0 0,0 1 0 0 0,0 0 0 0 0,0 0 0 0 0,0 0 0 0 0,-1-1 0 0 0,-7-3 0 0 0,-15 0 0 0 0,21 4 0 0 0,-106-6 0 0 0,15 1 0 0 0,-323-18 0 0 0,377 22-16 0 0,0-2 0 0 0,1-1 0 0 0,-67-17 0 0 0,91 19 16 0 0,0 0 0 0 0,-1 1 0 0 0,1 0 0 0 0,0 1 0 0 0,-25 3 0 0 0,34-2 0 0 0,0 0 0 0 0,0 1 0 0 0,1-1 0 0 0,-1 1 0 0 0,-6 2 0 0 0,14-2 0 0 0,-1 0 0 0 0,0 0 0 0 0,1-1 0 0 0,-1 0 0 0 0,1 1 0 0 0,-1-1 0 0 0,1 0 0 0 0,4 1 0 0 0,31 8 0 0 0,1-2 0 0 0,0-2 0 0 0,55 2 0 0 0,129-2 0 0 0,75 4 0 0 0,261 5 0 0 0,-290-42 0 0 0,-154 11 0 0 0,-5 8 0 0 0,162 8 0 0 0,-168 3 0 0 0,398-18 0 0 0,-389 8 26 0 0,120 7 0 0 0,-38 2-14 0 0,3-2-12 0 0,89-2 0 0 0,-160-1 0 0 0,141 15 0 0 0,208 20 0 0 0,-115-41 0 0 0,-163-1 0 0 0,-49 6 0 0 0,159 17 0 0 0,103 3 0 0 0,0-42 0 0 0,-174-1 0 0 0,235-15 0 0 0,-35 32 0 0 0,-197 7 0 0 0,26-2 0 0 0,-6-3 0 0 0,15-2 0 0 0,50 7 0 0 0,-89 3 0 0 0,15 3 0 0 0,10 0 0 0 0,-38 6 0 0 0,-2 18 0 0 0,-147-17 0 0 0,-58-8 0 0 0,57 9 0 0 0,-65-9 0 0 0,0 0 0 0 0,0 1 0 0 0,-1-1 0 0 0,1 1 0 0 0,-1 1 0 0 0,12 6 0 0 0,-19-10-31 0 0,1 1 0 0 0,0-1 0 0 0,0 1 0 0 0,0-1 0 0 0,-1 1 1 0 0,1-1-1 0 0,0 1 0 0 0,0-1 0 0 0,-1 1 0 0 0,1 0 0 0 0,-1 0 0 0 0,1-1 0 0 0,0 1 0 0 0,-1 0 0 0 0,1 0 0 0 0,-1-1 0 0 0,0 1 0 0 0,1 0 0 0 0,-1 0 1 0 0,0 0-1 0 0,1 0 0 0 0,-1 0 0 0 0,0 0 0 0 0,0 0 0 0 0,0 0 0 0 0,0 0 0 0 0,0-1 0 0 0,0 1 0 0 0,0 0 0 0 0,0 0 0 0 0,0 0 0 0 0,0 0 0 0 0,-1 0 0 0 0,1 1 1 0 0,-6 7-1160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41.24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474 320 1919 0 0,'-2'-7'316'0'0,"0"0"0"0"0,1 0 0 0 0,0 1 0 0 0,1-1-1 0 0,0-9 1 0 0,0 9 42 0 0,0 1 0 0 0,-1-1-1 0 0,1 0 1 0 0,-1 0 0 0 0,-3-8 0 0 0,4 14-281 0 0,-1 0 1 0 0,1-1-1 0 0,-1 1 0 0 0,0 0 1 0 0,1 0-1 0 0,-1 1 1 0 0,0-1-1 0 0,0 0 1 0 0,0 0-1 0 0,0 0 0 0 0,0 0 1 0 0,0 1-1 0 0,0-1 1 0 0,0 0-1 0 0,0 1 1 0 0,0-1-1 0 0,0 1 0 0 0,0-1 1 0 0,0 1-1 0 0,0 0 1 0 0,0-1-1 0 0,-1 1 1 0 0,1 0-1 0 0,0 0 1 0 0,0 0-1 0 0,0 0 0 0 0,-1 0 1 0 0,1 0-1 0 0,0 0 1 0 0,0 0-1 0 0,-1 0 1 0 0,1 1-1 0 0,0-1 0 0 0,0 0 1 0 0,0 1-1 0 0,-2 0 1 0 0,-1 0 81 0 0,1 1 1 0 0,-1-1 0 0 0,1 1-1 0 0,0-1 1 0 0,0 1 0 0 0,-1 0-1 0 0,1 0 1 0 0,0 1 0 0 0,1-1-1 0 0,-6 6 1 0 0,6-4-5 0 0,0 0 1 0 0,0 0-1 0 0,0 0 1 0 0,1 0-1 0 0,-1 1 0 0 0,1-1 1 0 0,0 0-1 0 0,1 1 1 0 0,-1-1-1 0 0,1 1 0 0 0,0-1 1 0 0,0 1-1 0 0,0-1 1 0 0,2 8-1 0 0,-1-2-18 0 0,1 0 0 0 0,1 0 0 0 0,0-1 0 0 0,0 0 0 0 0,8 16 0 0 0,-6-18-58 0 0,0 0 0 0 0,0 1 0 0 0,1-2 0 0 0,-1 1 0 0 0,2-1 0 0 0,-1 1 0 0 0,1-2 0 0 0,0 1 0 0 0,0-1 0 0 0,0 0 0 0 0,1 0 0 0 0,0-1 0 0 0,0 0 0 0 0,0-1 0 0 0,17 5 0 0 0,9 1 162 0 0,0-1 0 0 0,59 4 0 0 0,-72-10-106 0 0,94 6 338 0 0,171-12 0 0 0,-120-2-371 0 0,115-7 723 0 0,-28 0-12 0 0,249 13-702 0 0,-437 1-110 0 0,590-21 55 0 0,-462 10-48 0 0,548-22 120 0 0,-641 26-91 0 0,177-4 1358 0 0,64-1-1288 0 0,-130 2-110 0 0,59-18 3 0 0,-96 8 53 0 0,24-3-42 0 0,-184 20-11 0 0,21-4 0 0 0,-33 5 0 0 0,0 1 0 0 0,-1 0 0 0 0,1-1 0 0 0,0 0 0 0 0,-1 1 0 0 0,1-1 0 0 0,-1 0 0 0 0,1 0 0 0 0,0 0 0 0 0,-1 0 0 0 0,0 0 0 0 0,1-1 0 0 0,-1 1 0 0 0,2-3 0 0 0,-2 4 0 0 0,-1-1 0 0 0,0 0 0 0 0,0 1 0 0 0,0-1 0 0 0,0 0 0 0 0,0 0 0 0 0,0 1 0 0 0,0-1 0 0 0,0 0 0 0 0,0 0 0 0 0,0 1 0 0 0,0-1-1 0 0,0 0 1 0 0,0 0 0 0 0,0 1 0 0 0,-1-1 0 0 0,1 0 0 0 0,0 1 0 0 0,-1-1 0 0 0,1 0 0 0 0,0 1 0 0 0,-1-1 0 0 0,1 0 0 0 0,-1 1 0 0 0,1-1 0 0 0,-1 1 0 0 0,1-1 0 0 0,-1 1 0 0 0,0-1-1 0 0,1 1 1 0 0,-1 0 0 0 0,0-1 0 0 0,0 0 0 0 0,-24-12 80 0 0,25 13-71 0 0,-29-11 104 0 0,1 2 0 0 0,-2 2 0 0 0,1 0 0 0 0,-37-2-1 0 0,31 3-115 0 0,-50-2 26 0 0,0 3 1 0 0,-92 6-1 0 0,19 1-29 0 0,-174 7 6 0 0,27-1 0 0 0,61-4 0 0 0,59 1 0 0 0,-139 9 0 0 0,32 3 0 0 0,159-11 0 0 0,-2 5 0 0 0,-66 1 0 0 0,-6-11 0 0 0,-232-3 0 0 0,14 13-66 0 0,333-5 68 0 0,-100 10-2 0 0,-41 3 0 0 0,-152 11 0 0 0,304-21 0 0 0,-122-3 0 0 0,31-2 0 0 0,170-4 0 0 0,-50 4 0 0 0,-1-2 0 0 0,1-3 0 0 0,-54-8 0 0 0,106 9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0,0-1 0 0 0,0 1 0 0 0,0 0 0 0 0,0 0 0 0 0,0 0 0 0 0,0 0 0 0 0,0 0 0 0 0,0 0 0 0 0,0 0 0 0 0,0 0 0 0 0,10-4 0 0 0,14-4 0 0 0,255-41 0 0 0,-236 42 0 0 0,160-15 0 0 0,-29 4 0 0 0,262-23 0 0 0,-204 23 0 0 0,14 0 0 0 0,-10 2 0 0 0,65-3 0 0 0,43 1 0 0 0,-105 3 0 0 0,405-17 0 0 0,-116-9 0 0 0,-87 6 0 0 0,-299 27 0 0 0,0 6 0 0 0,226 27 0 0 0,-97 24 0 0 0,-213-36 0 0 0,19 1 0 0 0,-30-6 0 0 0,93 28 0 0 0,-132-33 0 0 0,0 1 0 0 0,1 0 0 0 0,-2 0 0 0 0,1 1 0 0 0,0 0 0 0 0,-1 0 0 0 0,0 0 0 0 0,0 1 0 0 0,8 10 0 0 0,-13-13 0 0 0,1-1 0 0 0,-1 1 0 0 0,0 0 0 0 0,0 0 0 0 0,0 0 0 0 0,-1 0 0 0 0,1 1 0 0 0,-1-1 0 0 0,1 0 0 0 0,-1 1 0 0 0,0-1 0 0 0,0 1 0 0 0,-1-1 0 0 0,1 1 0 0 0,-1-1 0 0 0,0 1 0 0 0,0 0 0 0 0,0-1 0 0 0,0 1 0 0 0,-1-1 0 0 0,1 1 0 0 0,-1 0 0 0 0,0-1 0 0 0,0 0 0 0 0,0 1 0 0 0,-2 3 0 0 0,0-2 0 0 0,0-1 0 0 0,0 1 0 0 0,-1-1 0 0 0,0 0 0 0 0,1 0 0 0 0,-1 0 0 0 0,0-1 0 0 0,-1 0 0 0 0,1 1 0 0 0,-8 3 0 0 0,-7 3 0 0 0,-26 10 0 0 0,20-10 0 0 0,-1-2 0 0 0,-49 10 0 0 0,-56-1 0 0 0,68-9 0 0 0,-235 25-32 0 0,-434-6 0 0 0,-417-12 32 0 0,163-20 0 0 0,867 2 0 0 0,77 2 0 0 0,-898 1-64 0 0,570 37-674 0 0,313-26 486 0 0,0 2 0 0 0,2 3 0 0 0,-1 2 1 0 0,-73 35-1 0 0,89-32-1835 0 0,1 2-4149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48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0 118 7831 0 0,'0'0'92'0'0,"0"0"-1"0"0,0-1 1 0 0,0 1-1 0 0,1 0 1 0 0,-1-1-1 0 0,0 1 1 0 0,0 0-1 0 0,0 0 1 0 0,0-1-1 0 0,0 1 1 0 0,0 0-1 0 0,1-1 1 0 0,-1 1-1 0 0,0 0 1 0 0,0 0-1 0 0,0-1 1 0 0,1 1-1 0 0,-1 0 1 0 0,0 0-1 0 0,0 0 1 0 0,1 0-1 0 0,-1-1 1 0 0,0 1-1 0 0,1 0 1 0 0,-1 0-1 0 0,0 0 1 0 0,0 0-1 0 0,1 0 1 0 0,-1 0-1 0 0,0 0 1 0 0,1 0-1 0 0,-1 0 1 0 0,0-1-1 0 0,1 1 1 0 0,-1 1-1 0 0,0-1 1 0 0,1 0-1 0 0,-1 0 1 0 0,0 0 0 0 0,0 0-1 0 0,1 0 1 0 0,-1 0-1 0 0,0 0 1 0 0,1 0-1 0 0,-1 0 1 0 0,0 1-1 0 0,0-1 1 0 0,1 0-1 0 0,-1 0 1 0 0,14 8 2766 0 0,-10-3-1821 0 0,1 0 0 0 0,-2 1 0 0 0,1-1 0 0 0,4 11 0 0 0,-7-14 653 0 0,4 9-1463 0 0,15 37-18 0 0,-15-36 174 0 0,-1-1-268 0 0,12 33 10 0 0,-12-33 131 0 0,-1-1-132 0 0,10 32-16 0 0,-10-32 100 0 0,0 1-109 0 0,8 32-23 0 0,-8-32 117 0 0,2-1-140 0 0,21 42 118 0 0,-19-48-118 0 0,22 16-42 0 0,-28-20-11 0 0,0 1 0 0 0,0-1 0 0 0,-1 0 0 0 0,1 1 0 0 0,0-1 0 0 0,0 0 0 0 0,0 0 0 0 0,-1 1 0 0 0,1-1 0 0 0,0 0 0 0 0,0 0 0 0 0,0 0 0 0 0,0 0 0 0 0,-1 0 0 0 0,1 0 0 0 0,0 0 0 0 0,0 0 0 0 0,0 0 0 0 0,0-1 0 0 0,-1 1 0 0 0,1 0 0 0 0,0 0 0 0 0,0-1 0 0 0,0 1 0 0 0,-1-1 0 0 0,1 1 0 0 0,0 0 0 0 0,-1-1 0 0 0,1 1 0 0 0,0-1 0 0 0,-1 0 0 0 0,1 1 0 0 0,-1-1 0 0 0,2-1 0 0 0,-1 0 0 0 0,1 0 0 0 0,-1 0 0 0 0,0 0 0 0 0,0 0 0 0 0,0 0 0 0 0,0-1 0 0 0,2-3 0 0 0,3-38 0 0 0,-4 27 0 0 0,6-27 0 0 0,35-85 0 0 0,-25 80 5 0 0,21-93 1 0 0,-35 126 134 0 0,-3 14-92 0 0,0-1 0 0 0,0 0 0 0 0,0 0-1 0 0,-1 0 1 0 0,0 0 0 0 0,1 0 0 0 0,-1 1 0 0 0,0-1 0 0 0,0 0 0 0 0,-1 0 0 0 0,0-5-1 0 0,1 8-42 0 0,0 0-1 0 0,0-1 0 0 0,0 1 0 0 0,0 0 0 0 0,0 0 0 0 0,0 0 0 0 0,0 0 1 0 0,0 0-1 0 0,0 0 0 0 0,0-1 0 0 0,-1 1 0 0 0,1 0 0 0 0,0 0 0 0 0,0 0 0 0 0,0 0 1 0 0,0 0-1 0 0,0 0 0 0 0,0 0 0 0 0,0 0 0 0 0,0-1 0 0 0,-1 1 0 0 0,1 0 1 0 0,0 0-1 0 0,0 0 0 0 0,0 0 0 0 0,0 0 0 0 0,0 0 0 0 0,-1 0 0 0 0,1 0 0 0 0,0 0 1 0 0,0 0-1 0 0,0 0 0 0 0,0 0 0 0 0,0 0 0 0 0,-1 0 0 0 0,1 0 0 0 0,0 0 1 0 0,0 0-1 0 0,0 0 0 0 0,-1 0 0 0 0,-5 5 54 0 0,-5 9-40 0 0,0 11 20 0 0,0-1 0 0 0,-7 28 0 0 0,5-14-24 0 0,-1 0 104 0 0,4-7-46 0 0,5-15-6 0 0,-4 14-42 0 0,5-15 18 0 0,-4 25-31 0 0,-1 8-11 0 0,-3-5 11 0 0,7-27 31 0 0,-4 15-20 0 0,-12 42 95 0 0,15-62-110 0 0,1-12 19 0 0,-4-17 21 0 0,5 8-52 0 0,-6-15 12 0 0,0-1 1 0 0,2 0-1 0 0,-8-45 0 0 0,-4-82 15 0 0,14 95-20 0 0,4 45-204 0 0,1 9 43 0 0,0 0 0 0 0,0 0 0 0 0,1 0 0 0 0,0 0 0 0 0,-1 0 0 0 0,2-7 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49.1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47 133 7831 0 0,'0'0'85'0'0,"-1"0"0"0"0,0 1-1 0 0,1-1 1 0 0,-1 1-1 0 0,1-1 1 0 0,-1 1-1 0 0,1 0 1 0 0,0-1-1 0 0,-1 1 1 0 0,1-1 0 0 0,-1 1-1 0 0,1 0 1 0 0,0-1-1 0 0,0 1 1 0 0,-1 0-1 0 0,1-1 1 0 0,0 1 0 0 0,0 0-1 0 0,0 0 1 0 0,0-1-1 0 0,0 1 1 0 0,0 0-1 0 0,0-1 1 0 0,0 1 0 0 0,0 0-1 0 0,0 0 1 0 0,0 0-1 0 0,-1 17 3458 0 0,-2 23-2996 0 0,2-30 1021 0 0,1-1-482 0 0,0 30 31 0 0,0-30 1419 0 0,0-1-1871 0 0,3 28-76 0 0,-2-28 1065 0 0,0-9-1646 0 0,-1 0 0 0 0,1-1 0 0 0,0 1 0 0 0,-1-1 0 0 0,1 1 0 0 0,-1-1 0 0 0,1 1 0 0 0,-1-1 0 0 0,1 1 0 0 0,-1-1 0 0 0,1 0-1 0 0,-1 1 1 0 0,1-1 0 0 0,-1 0 0 0 0,0 1 0 0 0,1-1 0 0 0,-1 0 0 0 0,0 1 0 0 0,0-1 0 0 0,0 0 0 0 0,1 0 0 0 0,-1 1 0 0 0,0-1 0 0 0,0 0 0 0 0,0 0 0 0 0,0 1 0 0 0,0-1 0 0 0,0 0 0 0 0,0 0-1 0 0,-1-1 1 0 0,-1-27 93 0 0,2 28-95 0 0,-6-29 73 0 0,-11-38-1 0 0,-4-17 211 0 0,21 82-261 0 0,-1 0 1 0 0,1-1-1 0 0,0 1 1 0 0,0-1-1 0 0,0 1 1 0 0,0-1-1 0 0,1 1 1 0 0,-1-1-1 0 0,1 1 1 0 0,0 0-1 0 0,0-1 0 0 0,0 1 1 0 0,0 0-1 0 0,1 0 1 0 0,0 0-1 0 0,-1 0 1 0 0,1 0-1 0 0,0 0 1 0 0,0 0-1 0 0,0 1 1 0 0,5-5-1 0 0,-3 4 3 0 0,0 0 0 0 0,0 0-1 0 0,0 0 1 0 0,0 1 0 0 0,1 0 0 0 0,-1 0-1 0 0,1 0 1 0 0,0 0 0 0 0,-1 1 0 0 0,1 0-1 0 0,0 0 1 0 0,0 0 0 0 0,0 0 0 0 0,8 1-1 0 0,-8-1-1 0 0,-1 2 0 0 0,0-1-1 0 0,1 0 1 0 0,-1 1 0 0 0,0 0-1 0 0,1 0 1 0 0,-1 0 0 0 0,0 0-1 0 0,8 4 1 0 0,-10-3-25 0 0,0-1 0 0 0,0 1 0 0 0,0 0 0 0 0,0 0 0 0 0,0 0 0 0 0,0 0 0 0 0,0 0 0 0 0,0 0 0 0 0,-1 0 0 0 0,1 0 0 0 0,-1 1 0 0 0,1-1 0 0 0,-1 1 0 0 0,0-1 0 0 0,0 1 0 0 0,0-1 0 0 0,0 4 0 0 0,0-2-3 0 0,0 1 0 0 0,0-1 0 0 0,-1 0 0 0 0,1 0 0 0 0,-1 0 0 0 0,0 1 0 0 0,-1-1 0 0 0,1 0 0 0 0,-1 0 0 0 0,1 1 0 0 0,-1-1 0 0 0,-1 0 0 0 0,1 0 0 0 0,0 0 0 0 0,-1 0 0 0 0,0-1 0 0 0,0 1 0 0 0,0 0 0 0 0,0-1 0 0 0,-1 1 0 0 0,1-1 0 0 0,-1 0 0 0 0,0 0 0 0 0,0 0 0 0 0,0 0 0 0 0,-1 0 0 0 0,1 0 0 0 0,-1-1 0 0 0,1 0 0 0 0,-1 0 0 0 0,-6 3 0 0 0,-15 2 0 0 0,20-6 0 0 0,-1 0 0 0 0,1 0 0 0 0,0 0 0 0 0,0 1 0 0 0,0 0 0 0 0,0 0 0 0 0,0 1 0 0 0,1-1 0 0 0,-6 5 0 0 0,9-7 0 0 0,1 1 0 0 0,0-1 0 0 0,-1 1 0 0 0,1-1 0 0 0,0 1 0 0 0,0-1 0 0 0,-1 1 0 0 0,1-1 0 0 0,0 1 0 0 0,0-1 0 0 0,0 1 0 0 0,0-1 0 0 0,0 1 0 0 0,0-1 0 0 0,0 1 0 0 0,0-1 0 0 0,0 1 0 0 0,0 0 0 0 0,0-1 0 0 0,0 1 0 0 0,0-1 0 0 0,0 1 0 0 0,1-1 0 0 0,-1 1 0 0 0,0-1 0 0 0,0 1 0 0 0,0-1 0 0 0,1 1 0 0 0,-1-1 0 0 0,0 0 0 0 0,1 1 0 0 0,-1-1 0 0 0,0 1 0 0 0,1-1 0 0 0,-1 0 0 0 0,1 1 0 0 0,-1-1 0 0 0,1 0 0 0 0,-1 1 0 0 0,1-1 0 0 0,0 0 0 0 0,25 16 0 0 0,-18-11 0 0 0,-2-2 25 0 0,-5-2 238 0 0,7 5-127 0 0,23 21-1 0 0,-23-20 378 0 0,0-1-386 0 0,24 22-6 0 0,-24-21 311 0 0,0-3-336 0 0,23 11-3 0 0,-23-11 134 0 0,-4-3-167 0 0,0-1-26 0 0,-1 0-1 0 0,0-1 1 0 0,0 1 0 0 0,0 0-1 0 0,0-1 1 0 0,0 0 0 0 0,-1 0-1 0 0,7-2 1 0 0,-8 3-107 0 0,0-1-1 0 0,0 1 0 0 0,0-1 1 0 0,0 1-1 0 0,0-1 1 0 0,0 0-1 0 0,0 1 1 0 0,-1-1-1 0 0,1 0 0 0 0,0 0 1 0 0,0 0-1 0 0,-1 0 1 0 0,1 1-1 0 0,0-1 1 0 0,-1 0-1 0 0,1 0 0 0 0,-1 0 1 0 0,1 0-1 0 0,-1 0 1 0 0,0 0-1 0 0,1-1 1 0 0,-1 1-1 0 0,0 0 0 0 0,0 0 1 0 0,1 0-1 0 0,-1 0 1 0 0,0 0-1 0 0,0 0 1 0 0,-1 0-1 0 0,1 0 0 0 0,0-1 1 0 0,0 1-1 0 0,0 0 1 0 0,-1-2-1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0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 7831 0 0,'0'-6'915'0'0,"0"0"-1"0"0,1 0 0 0 0,0 0 0 0 0,0 0 0 0 0,0 0 0 0 0,1 0 0 0 0,0 0 0 0 0,0 1 0 0 0,4-8 1 0 0,-5 12-807 0 0,-1 1 0 0 0,0 0 0 0 0,1 0 0 0 0,-1 0 1 0 0,0-1-1 0 0,1 1 0 0 0,-1 0 0 0 0,0 0 0 0 0,1 0 1 0 0,-1 0-1 0 0,0 0 0 0 0,1 0 0 0 0,-1 0 0 0 0,1 0 1 0 0,-1 0-1 0 0,0 0 0 0 0,1 0 0 0 0,-1 0 0 0 0,0 0 1 0 0,1 0-1 0 0,-1 0 0 0 0,1 0 0 0 0,-1 0 0 0 0,0 0 1 0 0,1 0-1 0 0,-1 0 0 0 0,0 1 0 0 0,1-1 0 0 0,-1 0 1 0 0,0 0-1 0 0,1 0 0 0 0,-1 1 0 0 0,0-1 0 0 0,0 0 1 0 0,1 1-1 0 0,-1-1 0 0 0,0 0 0 0 0,0 0 0 0 0,1 1 1 0 0,-1-1-1 0 0,0 0 0 0 0,0 1 0 0 0,11 15 852 0 0,-10-15-766 0 0,0 0 659 0 0,4 10-613 0 0,18 30 15 0 0,-17-31 252 0 0,-2 0-279 0 0,10 30-11 0 0,-10-30 211 0 0,-1 0-232 0 0,10 30-4 0 0,-10-30 187 0 0,0 0-214 0 0,7 31-6 0 0,-8-31 138 0 0,1 0-186 0 0,8 30-14 0 0,-8-30 247 0 0,1 1-272 0 0,16 34-1 0 0,-19-42-55 0 0,0-1 1 0 0,0 0 0 0 0,0 1 0 0 0,1-1-1 0 0,-1 0 1 0 0,1 0 0 0 0,-1 1-1 0 0,1-1 1 0 0,0-1 0 0 0,0 1-1 0 0,0 0 1 0 0,3 2 0 0 0,-4-4-10 0 0,0 1-1 0 0,0-1 1 0 0,0 1 0 0 0,0-1-1 0 0,0 0 1 0 0,0 0 0 0 0,0 1-1 0 0,0-1 1 0 0,1 0-1 0 0,-1 0 1 0 0,0 0 0 0 0,0 0-1 0 0,0 0 1 0 0,0 0 0 0 0,0-1-1 0 0,0 1 1 0 0,0 0 0 0 0,0 0-1 0 0,2-2 1 0 0,0 1-4 0 0,0-1-1 0 0,0 0 1 0 0,0 0 0 0 0,-1-1 0 0 0,1 1-1 0 0,-1-1 1 0 0,1 1 0 0 0,-1-1-1 0 0,0 0 1 0 0,0 1 0 0 0,0-1-1 0 0,2-6 1 0 0,9-22-3 0 0,15-60 0 0 0,-19 57 0 0 0,18-46 0 0 0,-12 48 0 0 0,-5 10 0 0 0,0 0 0 0 0,-1 0 0 0 0,-2 0 0 0 0,0-1 0 0 0,4-29 0 0 0,-12 37 0 0 0,1 14 0 0 0,-1 1 0 0 0,1 0 0 0 0,0 0 0 0 0,0 0 0 0 0,0 0 0 0 0,0 0 0 0 0,0 0 0 0 0,-1-1 0 0 0,1 1 0 0 0,0 0 0 0 0,0 0 0 0 0,0 0 0 0 0,0 0 0 0 0,-1 0 0 0 0,1 0 0 0 0,0 0 0 0 0,0 0 0 0 0,0 0 0 0 0,-1 0 0 0 0,1 0 0 0 0,0 0 0 0 0,0 0 0 0 0,0 0 0 0 0,-1 0 0 0 0,1 0 0 0 0,0 0 0 0 0,0 0 0 0 0,0 0 0 0 0,0 0 0 0 0,-1 0 0 0 0,1 0 0 0 0,0 0 0 0 0,0 0 0 0 0,0 0 0 0 0,-1 1 0 0 0,1-1 0 0 0,-2 1 0 0 0,0 1 0 0 0,0 0 0 0 0,1-1 0 0 0,-1 1 0 0 0,0 0 0 0 0,1 0 0 0 0,0 0 0 0 0,-3 4 0 0 0,0 0 0 0 0,-10 29 0 0 0,-2 10 0 0 0,0 0 0 0 0,-1-1 0 0 0,6-8-11 0 0,6-19-31 0 0,-4 19 10 0 0,7-30 6 0 0,1 0 0 0 0,-1-1 0 0 0,1 1 0 0 0,0 0 0 0 0,1 0 0 0 0,0 9 0 0 0,0-3-11 0 0,-1-1-75 0 0,6-2-3361 0 0,22 37 2530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1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46 115 7831 0 0,'-2'3'799'0'0,"0"1"0"0"0,0 0 0 0 0,0 0 0 0 0,1-1 0 0 0,0 1 0 0 0,0 0 0 0 0,-1 5 0 0 0,0 0-67 0 0,-7 26 354 0 0,6-26 2608 0 0,0 28-2583 0 0,1-25-930 0 0,1-2 2046 0 0,3-9-2159 0 0,-1-1-68 0 0,-1 0 1 0 0,0 0-1 0 0,1 0 0 0 0,-1 1 1 0 0,0-1-1 0 0,1 0 0 0 0,-1 0 1 0 0,0 0-1 0 0,1 0 0 0 0,-1 0 1 0 0,0 0-1 0 0,1 0 0 0 0,-1 0 1 0 0,0 0-1 0 0,1 0 1 0 0,-1 0-1 0 0,1 0 0 0 0,-1 0 1 0 0,0 0-1 0 0,1 0 0 0 0,-1 0 1 0 0,0 0-1 0 0,1 0 0 0 0,-1-1 1 0 0,0 1-1 0 0,1 0 1 0 0,-1 0-1 0 0,0 0 0 0 0,1-1 1 0 0,-1 1-1 0 0,0 0 0 0 0,0 0 1 0 0,1-1-1 0 0,-1 1 0 0 0,0 0 1 0 0,0 0-1 0 0,1-1 0 0 0,-1 1 1 0 0,0 0-1 0 0,0-1 1 0 0,0 1-1 0 0,0 0 0 0 0,0-1 1 0 0,1 1-1 0 0,-1-1 0 0 0,-2-22-2 0 0,1 15 1 0 0,-11-46 135 0 0,9 43-56 0 0,0-1-1 0 0,1 1 0 0 0,0-1 0 0 0,0-12 0 0 0,2 20-62 0 0,0 0 0 0 0,1 0 0 0 0,-1 0-1 0 0,1-1 1 0 0,0 1 0 0 0,0 0 0 0 0,0 0 0 0 0,1 0 0 0 0,0 1-1 0 0,-1-1 1 0 0,1 0 0 0 0,1 0 0 0 0,-1 1 0 0 0,0 0 0 0 0,5-5-1 0 0,-3 4 37 0 0,0 0 0 0 0,0 0 0 0 0,0 0-1 0 0,1 1 1 0 0,0-1 0 0 0,5-2-1 0 0,-9 5-34 0 0,1 1 1 0 0,-1-1-1 0 0,1 0 0 0 0,-1 0 0 0 0,1 1 0 0 0,0-1 1 0 0,-1 1-1 0 0,1 0 0 0 0,0-1 0 0 0,-1 1 0 0 0,1 0 1 0 0,0 0-1 0 0,-1 0 0 0 0,1 0 0 0 0,0 0 0 0 0,-1 0 1 0 0,1 1-1 0 0,0-1 0 0 0,-1 0 0 0 0,1 1 0 0 0,0 0 1 0 0,-1-1-1 0 0,1 1 0 0 0,-1 0 0 0 0,2 1 0 0 0,-2-1-5 0 0,0 0 1 0 0,0 0-1 0 0,-1 0 0 0 0,1 0 0 0 0,0 0 0 0 0,-1 0 0 0 0,1 1 0 0 0,-1-1 0 0 0,1 0 0 0 0,-1 0 0 0 0,0 1 0 0 0,0-1 0 0 0,1 0 0 0 0,-1 1 0 0 0,0-1 0 0 0,0 0 0 0 0,0 0 0 0 0,0 1 0 0 0,-1-1 0 0 0,1 0 0 0 0,0 1 0 0 0,0-1 0 0 0,-1 0 0 0 0,1 0 0 0 0,-1 1 0 0 0,0 0 0 0 0,-1 4 19 0 0,-1 1-1 0 0,0-1 1 0 0,-6 9-1 0 0,-2-2-25 0 0,1 0-1 0 0,-2 0 0 0 0,-17 15 0 0 0,2-3-5 0 0,27-25 2 0 0,-1 0 0 0 0,1 1 0 0 0,0-1 0 0 0,0 0 0 0 0,0 0 0 0 0,0 0 0 0 0,0 0 0 0 0,0 0 0 0 0,-1 1 0 0 0,1-1 0 0 0,0 0 0 0 0,0 0 0 0 0,0 0 0 0 0,0 0 0 0 0,0 1 0 0 0,0-1 0 0 0,0 0 0 0 0,0 0 0 0 0,0 0 0 0 0,0 1 0 0 0,0-1 0 0 0,0 0 0 0 0,0 0 0 0 0,0 0 0 0 0,0 1 0 0 0,0-1 0 0 0,0 0 0 0 0,0 0 0 0 0,0 0 0 0 0,0 1 0 0 0,0-1 0 0 0,0 0 0 0 0,0 0 0 0 0,0 0 0 0 0,1 0 0 0 0,-1 1 0 0 0,0-1 0 0 0,0 0 0 0 0,0 0 0 0 0,0 0 0 0 0,0 0 0 0 0,1 0 0 0 0,-1 1 0 0 0,12 4 0 0 0,17 0 0 0 0,-17-4 0 0 0,0 0 0 0 0,21 7 0 0 0,-29-7 0 0 0,-1 0 0 0 0,1 0 0 0 0,-1 1 0 0 0,0-1 0 0 0,1 1 0 0 0,-1 0 0 0 0,0 0 0 0 0,0 0 0 0 0,0 0 0 0 0,0 1 0 0 0,-1-1 0 0 0,1 1 0 0 0,3 4 0 0 0,-5-6 5 0 0,-1 0 0 0 0,1 0 0 0 0,-1-1 0 0 0,1 1-1 0 0,-1 0 1 0 0,0 0 0 0 0,1 0 0 0 0,-1 0 0 0 0,0 0 0 0 0,0-1-1 0 0,1 1 1 0 0,-1 0 0 0 0,0 0 0 0 0,0 0 0 0 0,0 0 0 0 0,0 0 0 0 0,0 0-1 0 0,0 0 1 0 0,-1 0 0 0 0,1 0 0 0 0,0 0 0 0 0,0-1 0 0 0,-1 1 0 0 0,0 1-1 0 0,0 0 19 0 0,0 0-1 0 0,0-1 0 0 0,0 1 0 0 0,-1-1 1 0 0,1 0-1 0 0,0 1 0 0 0,-1-1 0 0 0,0 0 0 0 0,1 0 1 0 0,-1 0-1 0 0,-2 1 0 0 0,-1 1 27 0 0,0-1-1 0 0,0 0 1 0 0,0 0-1 0 0,-1-1 1 0 0,1 0-1 0 0,0 0 1 0 0,-9 1-1 0 0,5-3-290 0 0,1 0 0 0 0,0 0 0 0 0,-1-1 0 0 0,1 0 0 0 0,0 0 0 0 0,0-1 0 0 0,-14-7 0 0 0,22 10 181 0 0,0 0 0 0 0,0 0 0 0 0,0 0 0 0 0,0 0 1 0 0,0 0-1 0 0,0 0 0 0 0,-1 0 0 0 0,1 0 0 0 0,0 0 0 0 0,0 0 0 0 0,0 0 0 0 0,0 0 0 0 0,0 0 0 0 0,0-1 0 0 0,0 1 0 0 0,0 0 0 0 0,-1 0 1 0 0,1 0-1 0 0,0 0 0 0 0,0 0 0 0 0,0 0 0 0 0,0 0 0 0 0,0 0 0 0 0,0 0 0 0 0,0-1 0 0 0,0 1 0 0 0,0 0 0 0 0,0 0 0 0 0,0 0 1 0 0,0 0-1 0 0,0 0 0 0 0,0 0 0 0 0,0 0 0 0 0,0-1 0 0 0,0 1 0 0 0,0 0 0 0 0,0 0 0 0 0,0 0 0 0 0,0 0 0 0 0,0 0 0 0 0,0 0 0 0 0,0-1 1 0 0,0 1-1 0 0,0 0 0 0 0,0 0 0 0 0,0 0 0 0 0,0 0 0 0 0,0 0 0 0 0,0 0 0 0 0,0 0 0 0 0,0-1 0 0 0,0 1 0 0 0,0 0 0 0 0,0 0 1 0 0,0 0-1 0 0,1 0 0 0 0,-1 0 0 0 0,0 0 0 0 0,0 0 0 0 0,0 0 0 0 0,0 0 0 0 0,0 0 0 0 0,0 0 0 0 0,0 0 0 0 0,1 0 0 0 0,-1 0 0 0 0,0-1 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2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95 143 13823 0 0,'0'-1'45'0'0,"0"1"-1"0"0,0 0 0 0 0,-1 0 0 0 0,1 0 0 0 0,0 0 1 0 0,0 0-1 0 0,-1-1 0 0 0,1 1 0 0 0,0 0 1 0 0,-1 0-1 0 0,1 0 0 0 0,0 0 0 0 0,0 0 0 0 0,-1 0 1 0 0,1 0-1 0 0,0 0 0 0 0,-1 0 0 0 0,1 0 1 0 0,0 0-1 0 0,0 0 0 0 0,-1 0 0 0 0,1 0 1 0 0,0 0-1 0 0,-1 0 0 0 0,1 1 0 0 0,0-1 0 0 0,0 0 1 0 0,-1 0-1 0 0,1 0 0 0 0,0 0 0 0 0,0 0 1 0 0,-1 1-1 0 0,1-1 0 0 0,0 0 0 0 0,-1 1 0 0 0,-2 9 162 0 0,3-6 150 0 0,0-3 348 0 0,-3 8-344 0 0,-8 28 6 0 0,8-28 2 0 0,1-2 98 0 0,-6 21 407 0 0,6-22 2229 0 0,1 2-2664 0 0,0-1-368 0 0,-4 46 441 0 0,2-110-91 0 0,-27-76-415 0 0,25 114 2 0 0,3 10 74 0 0,0 0 0 0 0,0 0 0 0 0,1 0 0 0 0,1 0 0 0 0,-1 0 0 0 0,2-10 1 0 0,-1 17-44 0 0,1-1 0 0 0,-1 1 1 0 0,1 0-1 0 0,-1 0 1 0 0,1-1-1 0 0,0 1 1 0 0,0 0-1 0 0,0 0 1 0 0,0 0-1 0 0,0 0 1 0 0,0 0-1 0 0,3-3 1 0 0,-3 4-16 0 0,0 0 0 0 0,1 0 0 0 0,-1 0 0 0 0,0 1 0 0 0,1-1 0 0 0,-1 0 1 0 0,1 1-1 0 0,-1-1 0 0 0,0 1 0 0 0,1-1 0 0 0,-1 1 0 0 0,1-1 0 0 0,0 1 0 0 0,-1 0 1 0 0,1 0-1 0 0,-1 0 0 0 0,1 0 0 0 0,-1 0 0 0 0,1 0 0 0 0,2 1 0 0 0,0 0 18 0 0,-1-1-1 0 0,1 1 0 0 0,-1 0 0 0 0,0 0 0 0 0,1 0 0 0 0,-1 0 0 0 0,0 1 0 0 0,0-1 0 0 0,0 1 0 0 0,5 3 1 0 0,2 2 0 0 0,-3-4 282 0 0,1 4-246 0 0,22 19 3 0 0,-23-20 556 0 0,-8 2-567 0 0,-4 24-43 0 0,4-31-24 0 0,1 0-1 0 0,-1 1 1 0 0,0-1 0 0 0,1 0 0 0 0,-1 1 0 0 0,0-1-1 0 0,0 0 1 0 0,0 0 0 0 0,0 0 0 0 0,0 0 0 0 0,0 0-1 0 0,-1 0 1 0 0,1 0 0 0 0,0 0 0 0 0,0 0 0 0 0,-1 0-1 0 0,1-1 1 0 0,0 1 0 0 0,-1-1 0 0 0,1 1 0 0 0,-1-1-1 0 0,1 1 1 0 0,-1-1 0 0 0,1 0 0 0 0,-1 0 0 0 0,-1 0-1 0 0,-2 1 4 0 0,-11 2-116 0 0,-14 4-11 0 0,15 1-2881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3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6 237 12439 0 0,'-2'0'1372'0'0,"1"8"-547"0"0,1 4 2764 0 0,-2 23-3299 0 0,2-26-39 0 0,0 1 69 0 0,-1 2-113 0 0,4 33 1859 0 0,-3-34-1788 0 0,0-7-113 0 0,0 1-1 0 0,0-1 1 0 0,0 1 0 0 0,1-1-1 0 0,0 1 1 0 0,0-1 0 0 0,0 0-1 0 0,2 5 1 0 0,9 32 80 0 0,-9-30 302 0 0,2-1-384 0 0,12 29 18 0 0,-13-29 791 0 0,3-2-883 0 0,20 26-22 0 0,-21-25 253 0 0,-1-9-267 0 0,-3 0-46 0 0,-1 0 0 0 0,1 0 0 0 0,-1 0 0 0 0,0 0 0 0 0,1 0 0 0 0,-1 0 0 0 0,1 0 0 0 0,-1 0 0 0 0,1-1 0 0 0,-1 1 0 0 0,1-1 0 0 0,-1 1 0 0 0,0-1 0 0 0,1 0 0 0 0,-1 1 0 0 0,0-1 0 0 0,0 0 0 0 0,1 0 0 0 0,-1 0 0 0 0,0 0 0 0 0,0 0 0 0 0,0 0 0 0 0,0 0 0 0 0,0 0 0 0 0,0 0-1 0 0,-1 0 1 0 0,1-1 0 0 0,0 1 0 0 0,-1 0 0 0 0,1-1 0 0 0,0 1 0 0 0,-1 0 0 0 0,0-1 0 0 0,1 1 0 0 0,-1-2 0 0 0,70-290 1409 0 0,-61 248-1192 0 0,-2 0 0 0 0,1-63 0 0 0,-8 99-338 0 0,0 0 0 0 0,-1 1 0 0 0,0-1 0 0 0,0 1 0 0 0,-5-13 0 0 0,6 21 25 0 0,0 0-1 0 0,0 0 1 0 0,0 1-1 0 0,0-1 1 0 0,0 0-1 0 0,0 0 1 0 0,0 1-1 0 0,0-1 1 0 0,0 0-1 0 0,0 0 1 0 0,0 1-1 0 0,0-1 1 0 0,-1 0-1 0 0,1 0 1 0 0,0 1-1 0 0,0-1 1 0 0,0 0-1 0 0,0 0 1 0 0,-1 0-1 0 0,1 1 1 0 0,0-1-1 0 0,0 0 1 0 0,0 0-1 0 0,-1 0 1 0 0,1 0-1 0 0,0 0 1 0 0,0 1-1 0 0,-1-1 1 0 0,1 0-1 0 0,0 0 1 0 0,-1 0-1 0 0,1 0 1 0 0,0 0-1 0 0,0 0 1 0 0,-1 0-1 0 0,1 0 1 0 0,0 0-1 0 0,0 0 1 0 0,-1 0-1 0 0,1 0 1 0 0,0 0-1 0 0,0 0 1 0 0,-1 0-1 0 0,1 0 1 0 0,0 0-1 0 0,0-1 1 0 0,-1 1-1 0 0,1 0 1 0 0,0 0-1 0 0,0 0 1 0 0,-1 0-1 0 0,1 0 1 0 0,0-1-1 0 0,0 1 1 0 0,0 0-1 0 0,-1 0 1 0 0,1 0-1 0 0,0-1 1 0 0,0 1-1 0 0,0 0 1 0 0,0 0-1 0 0,0-1 1 0 0,-1 1-1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4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71 137 9671 0 0,'0'0'1656'0'0,"0"9"-1334"0"0,3 49 2222 0 0,0-22-1674 0 0,-2-27 7634 0 0,-2-10-8492 0 0,0-1 1 0 0,0 1-1 0 0,0-1 0 0 0,0 1 1 0 0,0-1-1 0 0,1 0 0 0 0,-1 1 1 0 0,1-1-1 0 0,-1 0 0 0 0,1 0 1 0 0,0 0-1 0 0,-1-1 0 0 0,-4-30 40 0 0,-17-88 239 0 0,22 119-267 0 0,-1 0-1 0 0,1 0 1 0 0,0-1 0 0 0,0 1 0 0 0,0 0 0 0 0,0 0-1 0 0,0-1 1 0 0,0 1 0 0 0,1 0 0 0 0,-1 0 0 0 0,1 0 0 0 0,0-1-1 0 0,0 1 1 0 0,-1 0 0 0 0,1 0 0 0 0,1 0 0 0 0,-1 0-1 0 0,0 1 1 0 0,0-1 0 0 0,1 0 0 0 0,-1 0 0 0 0,1 1-1 0 0,-1-1 1 0 0,1 1 0 0 0,0-1 0 0 0,0 1 0 0 0,-1 0-1 0 0,1-1 1 0 0,0 1 0 0 0,0 0 0 0 0,0 0 0 0 0,0 1 0 0 0,1-1-1 0 0,2 0 1 0 0,6-2 53 0 0,0 0-1 0 0,1 1 1 0 0,-1 1 0 0 0,0 0-1 0 0,15 0 1 0 0,-24 1-18 0 0,3 10-5 0 0,-1-3-51 0 0,0-1-1 0 0,-1 1 0 0 0,0 0 0 0 0,3 9 0 0 0,-6-13-5 0 0,0 0 0 0 0,0 0 0 0 0,0 0 0 0 0,-1 0 0 0 0,1 0 0 0 0,-1 0 0 0 0,0 0 0 0 0,1-1 0 0 0,-1 1 1 0 0,0 0-1 0 0,-1-1 0 0 0,1 1 0 0 0,0 0 0 0 0,-1-1 0 0 0,0 1 0 0 0,1-1 0 0 0,-1 0 0 0 0,0 0 0 0 0,0 0 0 0 0,0 0 0 0 0,-1 0 0 0 0,-2 2 0 0 0,-2 2-12 0 0,-1 0-1 0 0,-1 0 1 0 0,1-1 0 0 0,-1 0-1 0 0,-10 3 1 0 0,10 0-211 0 0,9-8 216 0 0,-1 0 0 0 0,1 1 0 0 0,0-1 0 0 0,0 0 0 0 0,0 0 0 0 0,0 1 0 0 0,0-1 0 0 0,0 0 1 0 0,1 0-1 0 0,-1 1 0 0 0,0-1 0 0 0,0 0 0 0 0,0 0 0 0 0,0 1 0 0 0,0-1 0 0 0,0 0 0 0 0,0 0 1 0 0,0 1-1 0 0,1-1 0 0 0,-1 0 0 0 0,0 0 0 0 0,0 0 0 0 0,0 1 0 0 0,1-1 0 0 0,-1 0 0 0 0,0 0 1 0 0,0 0-1 0 0,0 0 0 0 0,1 1 0 0 0,-1-1 0 0 0,0 0 0 0 0,0 0 0 0 0,1 0 0 0 0,-1 0 0 0 0,0 0 1 0 0,0 0-1 0 0,1 0 0 0 0,-1 0 0 0 0,0 0 0 0 0,1 0 0 0 0,-1 0-78 0 0,7 2-73 0 0,29 7 146 0 0,-34-8 15 0 0,38 12 25 0 0,-1 9 101 0 0,-31-16 960 0 0,-8-2-1060 0 0,1 0-1 0 0,-1 0 0 0 0,1 0 0 0 0,-1 0 1 0 0,1 0-1 0 0,2 4 0 0 0,0 5 8 0 0,-3-12-26 0 0,0 0-1 0 0,0-1 1 0 0,0 1 0 0 0,0 0-1 0 0,0 0 1 0 0,-1-1 0 0 0,1 1 0 0 0,0 0-1 0 0,0-1 1 0 0,0 1 0 0 0,-1 0 0 0 0,1-1-1 0 0,0 1 1 0 0,-1 0 0 0 0,1-1-1 0 0,-1 1 1 0 0,1 0 0 0 0,-1-1 0 0 0,1 1-1 0 0,-1-1 1 0 0,1 1 0 0 0,-1-1 0 0 0,1 1-1 0 0,-1-1 1 0 0,0 0 0 0 0,1 1 0 0 0,-1-1-1 0 0,-1 1 1 0 0,-19 4 88 0 0,18-5-53 0 0,-19 3-5 0 0,0 0-1 0 0,-24-2 1 0 0,-29 4-647 0 0,69-5 395 0 0,4 0 101 0 0,0 0 1 0 0,0 0 0 0 0,0 0-1 0 0,1 1 1 0 0,-1-1-1 0 0,0 0 1 0 0,0 1 0 0 0,0-1-1 0 0,1 1 1 0 0,-1 0-1 0 0,0-1 1 0 0,1 1 0 0 0,-1 0-1 0 0,1 0 1 0 0,-1 0 0 0 0,-1 2-1 0 0,6-2-1086 0 0,1-1 288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27:10.52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424 215 919 0 0,'-6'-5'301'0'0,"-1"0"0"0"0,1 1 0 0 0,-1 0 0 0 0,0 0 0 0 0,0 1 0 0 0,-11-4 0 0 0,-3-2 208 0 0,10 4 206 0 0,1 1-1 0 0,-1 0 1 0 0,1 0-1 0 0,-1 2 0 0 0,0-1 1 0 0,0 1-1 0 0,0 1 0 0 0,-12-1 1 0 0,55 17 1327 0 0,0-6-1534 0 0,0-3 0 0 0,1 0 0 0 0,47 1 1 0 0,102-8 958 0 0,-6 1-752 0 0,-26 10-379 0 0,101 2-39 0 0,-50-10-174 0 0,129-2-94 0 0,133 20-29 0 0,-312-9 0 0 0,-9 0 0 0 0,129 5 0 0 0,-100-13 0 0 0,593 19 0 0 0,-556-15 1070 0 0,20 2 375 0 0,-208-9-1163 0 0,-20 0-282 0 0,0 0 0 0 0,0 0 0 0 0,0 0 0 0 0,0 0 1 0 0,0 0-1 0 0,0 0 0 0 0,1 0 0 0 0,-1 0 0 0 0,0-1 0 0 0,0 1 0 0 0,0 0 0 0 0,0 0 0 0 0,0 0 0 0 0,0 0 0 0 0,0 0 0 0 0,0 0 0 0 0,0 0 0 0 0,0 0 0 0 0,0 0 0 0 0,0 0 0 0 0,0 0 0 0 0,0 0 0 0 0,0 0 0 0 0,0 0 0 0 0,0 0 0 0 0,0 0 0 0 0,0 0 0 0 0,0 0 0 0 0,0 0 0 0 0,0 0 0 0 0,1 0 0 0 0,-1 0 0 0 0,0-1 0 0 0,0 1 0 0 0,0 0 0 0 0,0 0 0 0 0,0 0 0 0 0,0 0 0 0 0,0 0 0 0 0,0 0 0 0 0,0 0 0 0 0,0 0 0 0 0,0 0 0 0 0,0 0 1 0 0,-1 0-1 0 0,1 0 0 0 0,0 0 0 0 0,0 0 0 0 0,0 0 0 0 0,0-1 0 0 0,0 1 0 0 0,0 0 0 0 0,0 0 0 0 0,0 0 0 0 0,0 0 0 0 0,0 0 0 0 0,0 0 0 0 0,0 0 0 0 0,0 0 0 0 0,0 0 0 0 0,0 0 0 0 0,0 0 0 0 0,0 0 0 0 0,0 0 0 0 0,0 0 0 0 0,-12-5 9 0 0,-16-2-9 0 0,0 0 0 0 0,0 2 0 0 0,-32-1 0 0 0,-88 1 0 0 0,48 3 0 0 0,-401-21 0 0 0,309 14 0 0 0,-86-3 0 0 0,15 7 0 0 0,-49-1 0 0 0,82 5 0 0 0,-182 1 0 0 0,293 2 0 0 0,-211 9 0 0 0,-172-3 0 0 0,447-8 0 0 0,-149-14 0 0 0,4 0 0 0 0,49 16 0 0 0,287-8 0 0 0,-6 0 0 0 0,215-13-73 0 0,-235 11 82 0 0,117-2-9 0 0,45-5 0 0 0,40 4 0 0 0,-151 8 0 0 0,169 11 0 0 0,-97 1 0 0 0,10 3 0 0 0,68 0 0 0 0,-97-12 0 0 0,105-5 0 0 0,-36 1 0 0 0,1-1 0 0 0,-230 4 0 0 0,-1 1 0 0 0,67 11 0 0 0,-1-1 0 0 0,-43-8 0 0 0,-284-16 0 0 0,20 1 0 0 0,-281-9 64 0 0,230 10-64 0 0,46 3 0 0 0,-124-2 0 0 0,40 3 0 0 0,44 0 0 0 0,-59-4 0 0 0,-8-2-4 0 0,40 2 72 0 0,139 6-68 0 0,-219-21 0 0 0,292 20 0 0 0,-1 3 0 0 0,0 1 0 0 0,0 3 0 0 0,0 2 0 0 0,0 2 0 0 0,-58 12 0 0 0,21-4-67 0 0,57-8 69 0 0,-46 9-1 0 0,74-13-1 0 0,0 1 0 0 0,0-1 0 0 0,1 0 0 0 0,-1 0 0 0 0,0 0 0 0 0,0 1 0 0 0,0-1 0 0 0,0 0 0 0 0,1 1 0 0 0,-1-1 0 0 0,0 1 0 0 0,0-1 0 0 0,1 1 0 0 0,-1-1 0 0 0,0 1 0 0 0,1-1 0 0 0,-1 1 0 0 0,1 0 0 0 0,-2 0 0 0 0,2 0 0 0 0,0-1 0 0 0,1 1 0 0 0,-1-1 0 0 0,0 1 0 0 0,0-1 0 0 0,0 0 0 0 0,0 1 0 0 0,1-1 0 0 0,-1 1 0 0 0,0-1 0 0 0,0 0 0 0 0,1 1 0 0 0,-1-1 0 0 0,0 0 0 0 0,1 1 0 0 0,-1-1 0 0 0,0 0 0 0 0,1 1 0 0 0,-1-1 0 0 0,0 0 0 0 0,1 0 0 0 0,-1 1 0 0 0,1-1 0 0 0,0 0 0 0 0,5 3 0 0 0,-1-1 0 0 0,1 0 0 0 0,12 2 0 0 0,33 4 0 0 0,75 0 0 0 0,53-10 1 0 0,-23-1-62 0 0,536 15 49 0 0,-323-11-54 0 0,-185-2 68 0 0,20-2-2 0 0,83 1 0 0 0,-127 4 0 0 0,221 10 0 0 0,-135 2 0 0 0,83 6 0 0 0,-187-14 0 0 0,11 1 0 0 0,-115-3 0 0 0,-1 1 0 0 0,37 10 0 0 0,-62-11 18 0 0,-7-1-48 0 0,-6 0-156 0 0,-5 0-8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4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1 238 6911 0 0,'0'1'309'0'0,"3"11"5048"0"0,8 41-3471 0 0,-10-43-686 0 0,4 32 220 0 0,-4-32 2183 0 0,-1-1-3039 0 0,1 2-367 0 0,0-7-98 0 0,0 0-1 0 0,-1 0 0 0 0,0 0 0 0 0,0 0 0 0 0,0 0 0 0 0,-1 0 0 0 0,1 0 0 0 0,-1-1 0 0 0,-2 8 1 0 0,1-5 84 0 0,2-17 133 0 0,5-19 115 0 0,4-18-427 0 0,0-1 19 0 0,5-62 0 0 0,-13 96-17 0 0,-1 0-1 0 0,-1 1 1 0 0,0-1 0 0 0,-1 0 0 0 0,0 0-1 0 0,-1 1 1 0 0,-1-1 0 0 0,-9-23-1 0 0,12 37 39 0 0,1-1 0 0 0,-1 1 0 0 0,0-1 0 0 0,1 1-1 0 0,-1-1 1 0 0,1 1 0 0 0,-1-1 0 0 0,1 0-1 0 0,0 1 1 0 0,0-1 0 0 0,0 1 0 0 0,0-1-1 0 0,0-2 1 0 0,0 3-18 0 0,1 1 0 0 0,-1-1 0 0 0,1 0 0 0 0,-1 1 0 0 0,1-1 0 0 0,0 1 0 0 0,-1-1 0 0 0,1 1 0 0 0,0-1 0 0 0,-1 1 0 0 0,1 0 0 0 0,0-1 0 0 0,0 1 0 0 0,-1 0 0 0 0,1-1 0 0 0,0 1 0 0 0,0 0 0 0 0,0 0 0 0 0,0 0 0 0 0,-1 0 0 0 0,1 0 0 0 0,0 0 0 0 0,0 0 0 0 0,0 0 0 0 0,-1 0 0 0 0,2 0 0 0 0,2 0 13 0 0,-1 0 0 0 0,0 1 0 0 0,1-1 0 0 0,-1 0 0 0 0,1 1 0 0 0,-1 0 0 0 0,0 0 0 0 0,6 2 1 0 0,0 1-8 0 0,-1-2 96 0 0,0 0-64 0 0,24 8 0 0 0,-24-7 88 0 0,0 0-64 0 0,24 10 0 0 0,-24-10 160 0 0,-1 2-168 0 0,21 16 5 0 0,-21-15 662 0 0,-4 36-467 0 0,-3-42-276 0 0,0 1 0 0 0,0-1 0 0 0,0 1-1 0 0,0-1 1 0 0,1 0 0 0 0,-1 1 0 0 0,0-1 0 0 0,0 1 0 0 0,0-1 0 0 0,0 0-1 0 0,0 1 1 0 0,0-1 0 0 0,0 1 0 0 0,-1-1 0 0 0,1 0 0 0 0,0 1 0 0 0,0-1-1 0 0,0 1 1 0 0,0-1 0 0 0,0 0 0 0 0,-1 1 0 0 0,1-1 0 0 0,0 0 0 0 0,0 1-1 0 0,0-1 1 0 0,-1 1 0 0 0,-7 6-33 0 0,-1 0 1 0 0,0 0-1 0 0,0-1 0 0 0,0 0 1 0 0,-1-1-1 0 0,0 1 0 0 0,0-2 1 0 0,0 0-1 0 0,-1 0 0 0 0,0-1 1 0 0,-13 3-1 0 0,14-7-451 0 0,10 1 388 0 0,0 0 1 0 0,-1 0-1 0 0,1 0 1 0 0,0 0-1 0 0,0 0 0 0 0,-1 0 1 0 0,1 0-1 0 0,0 0 1 0 0,0 0-1 0 0,0-1 0 0 0,-1 1 1 0 0,1 0-1 0 0,0 0 1 0 0,0 0-1 0 0,0 0 0 0 0,-1 0 1 0 0,1 0-1 0 0,0 0 1 0 0,0-1-1 0 0,0 1 0 0 0,-1 0 1 0 0,1 0-1 0 0,0 0 1 0 0,0 0-1 0 0,0-1 0 0 0,0 1 1 0 0,0 0-1 0 0,-1 0 1 0 0,1 0-1 0 0,0-1 1 0 0,0 1-1 0 0,0 0 0 0 0,0 0 1 0 0,0 0-1 0 0,0-1 1 0 0,0 1-1 0 0,0 0 0 0 0,0 0 1 0 0,0-1-1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8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30 112 3223 0 0,'1'-3'357'0'0,"-1"0"0"0"0,1-1-1 0 0,0 1 1 0 0,0 0 0 0 0,0 0-1 0 0,1 0 1 0 0,1-3 0 0 0,-3 5-182 0 0,1 0 0 0 0,-1 0 0 0 0,1 0 1 0 0,-1 0-1 0 0,1 0 0 0 0,-1 0 0 0 0,1 0 1 0 0,0 0-1 0 0,-1 1 0 0 0,1-1 0 0 0,0 0 0 0 0,0 0 1 0 0,0 1-1 0 0,0-1 0 0 0,-1 1 0 0 0,1-1 1 0 0,0 0-1 0 0,0 1 0 0 0,0 0 0 0 0,0-1 1 0 0,0 1-1 0 0,0 0 0 0 0,0-1 0 0 0,0 1 0 0 0,2 0 1 0 0,-2 0 46 0 0,0 1 1 0 0,0-1-1 0 0,0 1 1 0 0,0-1 0 0 0,0 1-1 0 0,1-1 1 0 0,-1 1-1 0 0,-1 0 1 0 0,1 0 0 0 0,0 0-1 0 0,1 1 1 0 0,-1-2-102 0 0,-1 1-1 0 0,1 0 1 0 0,-1-1 0 0 0,1 1 0 0 0,-1-1 0 0 0,1 1 0 0 0,-1-1 0 0 0,1 0 0 0 0,0 1-1 0 0,-1-1 1 0 0,1 1 0 0 0,-1-1 0 0 0,1 0 0 0 0,0 0 0 0 0,-1 1 0 0 0,1-1 0 0 0,0 0-1 0 0,0 0 1 0 0,-1 0 0 0 0,1 0 0 0 0,0 0 0 0 0,-1 0 0 0 0,1 0 0 0 0,0 0 0 0 0,0 0-1 0 0,-1 0 1 0 0,1 0 0 0 0,0 0 0 0 0,-1-1 0 0 0,1 1 0 0 0,0 0 0 0 0,-1 0 0 0 0,1-1-1 0 0,0 1 1 0 0,0-1 0 0 0,1 0 27 0 0,1-1 0 0 0,-1 1 0 0 0,1-1 0 0 0,-1 0 0 0 0,0 0-1 0 0,0 0 1 0 0,0 0 0 0 0,0 0 0 0 0,0 0 0 0 0,-1-1 0 0 0,1 1 0 0 0,-1 0 0 0 0,1-1-1 0 0,-1 1 1 0 0,2-5 0 0 0,-3 6-120 0 0,0-1 1 0 0,1 1-1 0 0,-1 0 0 0 0,0-1 1 0 0,0 1-1 0 0,1-1 0 0 0,-1 1 1 0 0,0 0-1 0 0,-1-1 0 0 0,1 1 0 0 0,0-1 1 0 0,0 1-1 0 0,0 0 0 0 0,-1-1 1 0 0,1 1-1 0 0,-1 0 0 0 0,1-1 0 0 0,-1 1 1 0 0,0 0-1 0 0,1 0 0 0 0,-1 0 1 0 0,0-1-1 0 0,0 1 0 0 0,0 0 1 0 0,0 0-1 0 0,0 0 0 0 0,0 0 0 0 0,0 0 1 0 0,0 1-1 0 0,0-1 0 0 0,0 0 1 0 0,0 0-1 0 0,-2 0 0 0 0,1 1 22 0 0,0-1-1 0 0,0 1 1 0 0,0 0 0 0 0,0-1-1 0 0,-1 1 1 0 0,1 0 0 0 0,0 1-1 0 0,0-1 1 0 0,0 0-1 0 0,0 0 1 0 0,0 1 0 0 0,0-1-1 0 0,0 1 1 0 0,0 0 0 0 0,0 0-1 0 0,1-1 1 0 0,-1 1 0 0 0,0 1-1 0 0,0-1 1 0 0,0 0-1 0 0,1 0 1 0 0,-1 0 0 0 0,1 1-1 0 0,-3 2 1 0 0,3-3-31 0 0,0 0 0 0 0,0 0 0 0 0,-1 0 0 0 0,1 0 0 0 0,0 0 0 0 0,0 0 0 0 0,0 1 0 0 0,0-1 0 0 0,1 0 0 0 0,-1 1 0 0 0,0-1 0 0 0,1 1 0 0 0,-1-1 0 0 0,0 1 0 0 0,1-1 0 0 0,0 1 0 0 0,-1-1 0 0 0,1 1-1 0 0,0-1 1 0 0,0 1 0 0 0,0-1 0 0 0,0 1 0 0 0,0 0 0 0 0,0-1 0 0 0,0 1 0 0 0,1-1 0 0 0,-1 1 0 0 0,0-1 0 0 0,1 1 0 0 0,-1-1 0 0 0,2 3 0 0 0,0-2-3 0 0,0-1 0 0 0,1 1 0 0 0,-1-1 0 0 0,0 1 0 0 0,1-1-1 0 0,-1 0 1 0 0,1 0 0 0 0,-1 0 0 0 0,1 0 0 0 0,-1-1 0 0 0,1 1 0 0 0,0-1 0 0 0,-1 1-1 0 0,1-1 1 0 0,3 0 0 0 0,-5 0-4 0 0,1 0-1 0 0,0 0 1 0 0,-1 0 0 0 0,1-1-1 0 0,-1 1 1 0 0,1 0-1 0 0,-1-1 1 0 0,1 1 0 0 0,-1-1-1 0 0,1 1 1 0 0,-1-1 0 0 0,2-1-1 0 0,-2 2-8 0 0,-1-1-1 0 0,1 1 1 0 0,-1-1-1 0 0,1 1 1 0 0,-1-1 0 0 0,1 0-1 0 0,-1 1 1 0 0,1-1-1 0 0,-1 0 1 0 0,0 1-1 0 0,1-1 1 0 0,-1 0 0 0 0,0 1-1 0 0,0-1 1 0 0,0 0-1 0 0,1 0 1 0 0,-1 1 0 0 0,0-1-1 0 0,0 0 1 0 0,0 0-1 0 0,0 1 1 0 0,0-1-1 0 0,0 0 1 0 0,0 0 0 0 0,-1-1-1 0 0,1 2-2 0 0,0-1 1 0 0,0 0-1 0 0,-1 0 0 0 0,1 0 0 0 0,0 1 0 0 0,0-1 1 0 0,-1 0-1 0 0,1 1 0 0 0,-1-1 0 0 0,1 0 1 0 0,-1 1-1 0 0,1-1 0 0 0,-1 0 0 0 0,1 1 0 0 0,-1-1 1 0 0,1 1-1 0 0,-1-1 0 0 0,0 1 0 0 0,1-1 1 0 0,-1 1-1 0 0,0 0 0 0 0,1-1 0 0 0,-2 1 0 0 0,0-1 2 0 0,0 1-1 0 0,1-1 0 0 0,-1 1 1 0 0,0 0-1 0 0,0 0 0 0 0,0 0 1 0 0,0 0-1 0 0,1 0 0 0 0,-4 1 1 0 0,-2 1 5 0 0,1 0 0 0 0,-1 0 0 0 0,1 0 0 0 0,-9 6-1 0 0,12-7 12 0 0,1 1 0 0 0,-1 0-1 0 0,1 0 1 0 0,-1 0-1 0 0,1 1 1 0 0,0-1 0 0 0,0 0-1 0 0,0 1 1 0 0,0-1-1 0 0,1 1 1 0 0,-1 0 0 0 0,0 0-1 0 0,1 0 1 0 0,0 0-1 0 0,0 0 1 0 0,0 0 0 0 0,-1 4-1 0 0,2-6-6 0 0,0 1 1 0 0,0-1-1 0 0,0 0 0 0 0,0 0 1 0 0,0 1-1 0 0,0-1 0 0 0,0 0 0 0 0,0 1 1 0 0,0-1-1 0 0,1 0 0 0 0,-1 0 1 0 0,0 1-1 0 0,1-1 0 0 0,-1 0 0 0 0,1 0 1 0 0,-1 0-1 0 0,1 1 0 0 0,0-1 1 0 0,0 0-1 0 0,-1 0 0 0 0,1 0 0 0 0,0 0 1 0 0,0 0-1 0 0,0-1 0 0 0,0 1 1 0 0,0 0-1 0 0,0 0 0 0 0,0-1 0 0 0,1 1 1 0 0,-1 0-1 0 0,0-1 0 0 0,0 1 1 0 0,0-1-1 0 0,1 0 0 0 0,-1 1 0 0 0,0-1 1 0 0,0 0-1 0 0,1 0 0 0 0,-1 0 1 0 0,0 0-1 0 0,1 0 0 0 0,-1 0 0 0 0,3 0 1 0 0,-2 0-8 0 0,1 0 1 0 0,-1 0 0 0 0,1-1-1 0 0,-1 1 1 0 0,1 0 0 0 0,-1-1-1 0 0,1 0 1 0 0,-1 0 0 0 0,1 1-1 0 0,-1-1 1 0 0,0-1 0 0 0,0 1-1 0 0,1 0 1 0 0,-1-1 0 0 0,0 1-1 0 0,0-1 1 0 0,0 1 0 0 0,2-3-1 0 0,-4 2-1 0 0,1 1-1 0 0,0 0 0 0 0,0-1 0 0 0,-1 1 0 0 0,1 0 0 0 0,-1-1 0 0 0,1 1 1 0 0,-1-1-1 0 0,0 1 0 0 0,1-1 0 0 0,-1 1 0 0 0,0-1 0 0 0,0 1 1 0 0,0-1-1 0 0,0 0 0 0 0,-1 1 0 0 0,1-1 0 0 0,0 1 0 0 0,0-1 0 0 0,-1 1 1 0 0,1 0-1 0 0,-1-1 0 0 0,0 1 0 0 0,1-1 0 0 0,-1 1 0 0 0,0 0 0 0 0,0-1 1 0 0,0 1-1 0 0,0 0 0 0 0,0 0 0 0 0,-2-2 0 0 0,1 1-2 0 0,0 0 0 0 0,-1 0 0 0 0,1 1 0 0 0,-1-1 0 0 0,1 1 0 0 0,-1-1 0 0 0,0 1 0 0 0,0 0 0 0 0,0 0 0 0 0,0 0 0 0 0,0 0 0 0 0,1 1 0 0 0,-1-1 0 0 0,0 1 0 0 0,0 0 0 0 0,-1 0 0 0 0,1 0 0 0 0,0 0 0 0 0,0 0 0 0 0,0 1 0 0 0,0 0 0 0 0,1-1 0 0 0,-1 1 0 0 0,0 0 0 0 0,0 0 0 0 0,0 0 0 0 0,0 1 0 0 0,-4 2 0 0 0,7-4 0 0 0,0 0 0 0 0,-1 0 1 0 0,1 0-1 0 0,0 1 0 0 0,0-1 0 0 0,0 0 0 0 0,0 0 0 0 0,0 0 0 0 0,0 0 0 0 0,-1 0 1 0 0,1 0-1 0 0,0 0 0 0 0,0 0 0 0 0,0 0 0 0 0,0 1 0 0 0,0-1 0 0 0,0 0 1 0 0,0 0-1 0 0,0 0 0 0 0,-1 0 0 0 0,1 0 0 0 0,0 0 0 0 0,0 1 0 0 0,0-1 0 0 0,0 0 1 0 0,0 0-1 0 0,0 0 0 0 0,0 0 0 0 0,0 0 0 0 0,0 1 0 0 0,0-1 0 0 0,0 0 1 0 0,0 0-1 0 0,0 0 0 0 0,0 0 0 0 0,0 1 0 0 0,0-1 0 0 0,0 0 0 0 0,0 0 0 0 0,0 0 1 0 0,0 0-1 0 0,0 0 0 0 0,1 1 0 0 0,-1-1 0 0 0,0 0 0 0 0,0 0 0 0 0,0 0 1 0 0,0 0-1 0 0,10 5 6 0 0,12-2-71 0 0,7 0-2380 0 0,-17-2-5426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9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133 140 1839 0 0,'0'-1'120'0'0,"0"1"0"0"0,-1-1 0 0 0,1 1-1 0 0,0-1 1 0 0,0 0 0 0 0,-1 1 0 0 0,1-1-1 0 0,0 1 1 0 0,-1-1 0 0 0,1 1 0 0 0,-1-1-1 0 0,1 1 1 0 0,0 0 0 0 0,-1-1 0 0 0,1 1-1 0 0,-1-1 1 0 0,1 1 0 0 0,-1 0 0 0 0,0-1-1 0 0,1 1 1 0 0,-1 0 0 0 0,1 0 0 0 0,-1 0-1 0 0,1-1 1 0 0,-1 1 0 0 0,-1 0 0 0 0,0 0 158 0 0,-1 0 1 0 0,1 0-1 0 0,-1 0 1 0 0,1 0-1 0 0,-1 0 1 0 0,1 1-1 0 0,-4 0 1 0 0,-2 2 664 0 0,0 0 0 0 0,0 0 1 0 0,-10 7-1 0 0,14-8-437 0 0,-1 1-1 0 0,1 0 1 0 0,1 0 0 0 0,-1 1-1 0 0,0-1 1 0 0,1 1 0 0 0,0 0 0 0 0,0 0-1 0 0,0 0 1 0 0,0 0 0 0 0,1 0-1 0 0,-1 1 1 0 0,1-1 0 0 0,0 1-1 0 0,-2 9 1 0 0,3-12-388 0 0,1 1 1 0 0,-1 0-1 0 0,1-1 0 0 0,0 1 0 0 0,0 0 1 0 0,0-1-1 0 0,0 1 0 0 0,0-1 0 0 0,1 1 1 0 0,-1 0-1 0 0,1-1 0 0 0,0 1 0 0 0,0-1 1 0 0,0 1-1 0 0,0-1 0 0 0,0 1 0 0 0,0-1 1 0 0,1 0-1 0 0,-1 0 0 0 0,1 0 1 0 0,-1 0-1 0 0,1 0 0 0 0,0 0 0 0 0,0 0 1 0 0,0 0-1 0 0,0 0 0 0 0,0-1 0 0 0,0 1 1 0 0,1-1-1 0 0,3 2 0 0 0,0 0-84 0 0,-1 0 0 0 0,1-1 1 0 0,0 0-1 0 0,0 0 0 0 0,0 0 0 0 0,1-1 0 0 0,-1 0 0 0 0,0 0 0 0 0,0 0 1 0 0,1-1-1 0 0,-1 0 0 0 0,0-1 0 0 0,1 1 0 0 0,-1-1 0 0 0,0 0 1 0 0,0 0-1 0 0,1-1 0 0 0,-1 0 0 0 0,0 0 0 0 0,-1-1 0 0 0,1 1 0 0 0,0-1 1 0 0,-1 0-1 0 0,1-1 0 0 0,-1 1 0 0 0,0-1 0 0 0,0 0 0 0 0,-1-1 0 0 0,1 1 1 0 0,6-9-1 0 0,-5 5-32 0 0,0 0 1 0 0,-1 0 0 0 0,0 0-1 0 0,0-1 1 0 0,0 0 0 0 0,-2 0-1 0 0,1 0 1 0 0,-1 0 0 0 0,0-1-1 0 0,-1 1 1 0 0,0-1 0 0 0,0 0-1 0 0,-1 0 1 0 0,0 1 0 0 0,-1-1-1 0 0,0 0 1 0 0,-1 0 0 0 0,0 0-1 0 0,-4-15 1 0 0,4 22-3 0 0,1 0 1 0 0,-1 1-1 0 0,0-1 0 0 0,0 0 1 0 0,-1 1-1 0 0,1-1 0 0 0,-1 1 1 0 0,1 0-1 0 0,-1-1 0 0 0,1 1 1 0 0,-1 0-1 0 0,0 0 0 0 0,0 0 1 0 0,0 0-1 0 0,-1 1 0 0 0,1-1 1 0 0,0 0-1 0 0,-1 1 0 0 0,1 0 1 0 0,-1-1-1 0 0,1 1 0 0 0,-1 0 1 0 0,1 0-1 0 0,-1 0 0 0 0,0 1 1 0 0,0-1-1 0 0,1 1 0 0 0,-1-1 0 0 0,0 1 1 0 0,0 0-1 0 0,0 0 0 0 0,1 0 1 0 0,-7 2-1 0 0,1-1 12 0 0,0 2-1 0 0,0-1 1 0 0,0 1 0 0 0,0 0 0 0 0,0 1-1 0 0,0-1 1 0 0,1 2 0 0 0,0-1-1 0 0,-13 11 1 0 0,7-5-5 0 0,1 2-1 0 0,0-1 0 0 0,-9 14 1 0 0,17-21-32 0 0,1 1 1 0 0,-1 0 0 0 0,1 0-1 0 0,1 0 1 0 0,-1 0 0 0 0,1 1-1 0 0,0-1 1 0 0,0 1 0 0 0,0-1-1 0 0,1 1 1 0 0,-1 0 0 0 0,1 5-1 0 0,2 8-276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7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75 4607 0 0,'1'0'130'0'0,"-1"0"-1"0"0,0 0 1 0 0,1 0-1 0 0,-1 0 1 0 0,0 0-1 0 0,1 1 1 0 0,-1-1-1 0 0,1 0 0 0 0,-1 0 1 0 0,0 1-1 0 0,0-1 1 0 0,1 0-1 0 0,-1 0 1 0 0,0 1-1 0 0,1-1 1 0 0,-1 0-1 0 0,0 1 1 0 0,0-1-1 0 0,1 0 0 0 0,-1 1 1 0 0,0-1-1 0 0,0 0 1 0 0,0 1-1 0 0,0-1 1 0 0,0 1-1 0 0,1-1 1 0 0,-1 0-1 0 0,0 1 0 0 0,0-1 1 0 0,0 1-1 0 0,0-1 1 0 0,0 1-1 0 0,0-1 1 0 0,0 0-1 0 0,-1 1 1 0 0,1-1-1 0 0,0 1 0 0 0,0-1 1 0 0,-4 19 2118 0 0,4-17-1777 0 0,-5 16 878 0 0,0-1-1 0 0,-2 1 0 0 0,0-1 1 0 0,0 0-1 0 0,-2-1 0 0 0,-16 25 1 0 0,20-36-1091 0 0,3-7-92 0 0,7-15-27 0 0,11-25-61 0 0,-6 18-30 0 0,2 0 0 0 0,0 1 0 0 0,2 0-1 0 0,1 1 1 0 0,0 1 0 0 0,31-32 0 0 0,-46 52-36 0 0,1 1 1 0 0,-1-1-1 0 0,0 1 0 0 0,1 0 1 0 0,-1-1-1 0 0,1 1 0 0 0,-1-1 1 0 0,1 1-1 0 0,-1 0 0 0 0,1 0 1 0 0,-1-1-1 0 0,1 1 0 0 0,0 0 1 0 0,-1 0-1 0 0,1-1 0 0 0,-1 1 1 0 0,1 0-1 0 0,-1 0 0 0 0,2 0 1 0 0,-2 0-6 0 0,1 0 1 0 0,-1 0-1 0 0,0 1 1 0 0,1-1-1 0 0,-1 0 1 0 0,0 0-1 0 0,1 1 1 0 0,-1-1-1 0 0,0 0 1 0 0,1 0-1 0 0,-1 1 1 0 0,0-1-1 0 0,0 0 1 0 0,1 1-1 0 0,-1-1 1 0 0,0 0-1 0 0,0 1 1 0 0,0-1-1 0 0,1 1 1 0 0,-1-1-1 0 0,0 1 1 0 0,4 31 167 0 0,-2-13-100 0 0,4-3-2 0 0,-1 1-1 0 0,2-1 0 0 0,0-1 0 0 0,1 0 0 0 0,13 19 1 0 0,3 7 243 0 0,-23-39-314 0 0,0-1 1 0 0,0 1-1 0 0,0-1 1 0 0,0 1-1 0 0,-1-1 1 0 0,1 1-1 0 0,0 0 0 0 0,-1-1 1 0 0,0 1-1 0 0,1 0 1 0 0,-1-1-1 0 0,0 1 1 0 0,0 0-1 0 0,0 0 1 0 0,0-1-1 0 0,0 1 1 0 0,0 0-1 0 0,0-1 1 0 0,-1 1-1 0 0,1 0 1 0 0,-1-1-1 0 0,0 3 0 0 0,0-2 0 0 0,-1-1 0 0 0,1 0-1 0 0,0 1 1 0 0,-1-1 0 0 0,1 0-1 0 0,0 0 1 0 0,-1 0 0 0 0,0 0-1 0 0,1-1 1 0 0,-1 1 0 0 0,0 0-1 0 0,1-1 1 0 0,-1 1 0 0 0,0-1-1 0 0,1 1 1 0 0,-1-1 0 0 0,0 0-1 0 0,0 0 1 0 0,0 1 0 0 0,1-1-1 0 0,-3-1 1 0 0,-18 0-2 0 0,-40-7 0 0 0,41 4 0 0 0,-42-2 0 0 0,43 4 0 0 0,15 2 0 0 0,1-1 0 0 0,0 1 0 0 0,0 0 0 0 0,-1 0 0 0 0,1 0 0 0 0,0 0 0 0 0,-5 2 0 0 0,9 0 0 0 0,7 0 0 0 0,8 0 0 0 0,-11-2-17 0 0,0 0 1 0 0,0-1-1 0 0,0 0 0 0 0,0 0 0 0 0,0 0 0 0 0,0 0 1 0 0,0-1-1 0 0,0 0 0 0 0,0 0 0 0 0,-1 0 0 0 0,1 0 1 0 0,-1 0-1 0 0,1-1 0 0 0,3-3 0 0 0,-3 2-4 0 0,0 1 0 0 0,-1-1 0 0 0,0 0 0 0 0,0 0 0 0 0,0 0 0 0 0,0 0 0 0 0,0-1 0 0 0,-1 1 0 0 0,0-1 0 0 0,0 0 0 0 0,2-5 0 0 0,-5 6 21 0 0,-4 8 0 0 0,-5 10 0 0 0,5-1 0 0 0,2 0 0 0 0,0 0 0 0 0,0 0 0 0 0,-1 21 0 0 0,3 57 0 0 0,0-11 0 0 0,-7 24 0 0 0,-4 136 0 0 0,10-179 0 0 0,1 10 0 0 0,2 2 0 0 0,2 45 0 0 0,-3-112 0 0 0,2 53 27 0 0,-10 83-1 0 0,4-92-15 0 0,0-14-11 0 0,1 26 0 0 0,0 15 0 0 0,3-1 0 0 0,3-3 0 0 0,7 42 0 0 0,-8-109 0 0 0,-1 34 0 0 0,-2 15 0 0 0,0-21 11 0 0,-1 17 31 0 0,1 9-31 0 0,-1 1 5 0 0,-2 190 536 0 0,2-213-552 0 0,1-16 0 0 0,-3 35 0 0 0,0-7 0 0 0,1 7 0 0 0,-2 0 0 0 0,-8 167 0 0 0,14-197 0 0 0,1 36 0 0 0,-1-36 0 0 0,-1 35 0 0 0,-1 30 0 0 0,-1-53 0 0 0,0 45 0 0 0,4 21 0 0 0,0 68 218 0 0,-3-136-173 0 0,-3-1-1 0 0,-13 65 0 0 0,15-95-780 0 0,0 1-5517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9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59 1839 0 0,'9'-11'5248'0'0,"-10"19"-1097"0"0,-14 28 1155 0 0,12-29-4436 0 0,-15 34 2288 0 0,7-18-2183 0 0,-12 36 0 0 0,23-58-968 0 0,0-1-1 0 0,0 0 1 0 0,-1 1 0 0 0,1-1-1 0 0,0 1 1 0 0,0-1 0 0 0,0 0-1 0 0,0 1 1 0 0,0-1 0 0 0,0 1-1 0 0,-1-1 1 0 0,1 1 0 0 0,0-1 0 0 0,0 0-1 0 0,0 1 1 0 0,0-1 0 0 0,1 1-1 0 0,-1-1 1 0 0,0 1 0 0 0,0-1-1 0 0,0 0 1 0 0,0 1 0 0 0,0-1 0 0 0,0 1-1 0 0,1-1 1 0 0,-1 0 0 0 0,0 1-1 0 0,1 0 1 0 0,9-6 18 0 0,12-15 14 0 0,-11 7-36 0 0,-1 0-1 0 0,0 0 0 0 0,-1-1 1 0 0,11-23-1 0 0,-15 27-2 0 0,-1 0 0 0 0,0 0 0 0 0,-1-1 0 0 0,0 1 0 0 0,0-1-1 0 0,-1 1 1 0 0,1-22 0 0 0,-3 31 0 0 0,0 0 0 0 0,0 0 0 0 0,0 0 0 0 0,0 0 0 0 0,0 0-1 0 0,0 0 1 0 0,-1 0 0 0 0,1 0 0 0 0,0 0 0 0 0,-1 0 0 0 0,1 0 0 0 0,-1 0 0 0 0,0-2 0 0 0,-2 5 2 0 0,3 8 16 0 0,1-4 41 0 0,1 0 0 0 0,-1-1 0 0 0,1 1 0 0 0,0-1 0 0 0,0 1 1 0 0,1-1-1 0 0,-1 0 0 0 0,6 8 0 0 0,32 39 159 0 0,-16-23-75 0 0,-15-18-81 0 0,-1 2-1 0 0,12 21 0 0 0,-19-31-54 0 0,1 0 0 0 0,-1 0-1 0 0,1 0 1 0 0,-1 1 0 0 0,0-1-1 0 0,0 1 1 0 0,-1-1 0 0 0,1 1-1 0 0,-1-1 1 0 0,0 1 0 0 0,0-1-1 0 0,0 1 1 0 0,0-1 0 0 0,0 1-1 0 0,-1 0 1 0 0,1-1 0 0 0,-2 4-1 0 0,1-6-6 0 0,0 1 0 0 0,0-1 0 0 0,0 0 0 0 0,0 0 0 0 0,0 0 0 0 0,0 0 0 0 0,-1 0 0 0 0,1 0 0 0 0,0 0 0 0 0,0 0 0 0 0,-1 0 0 0 0,1 0 0 0 0,0-1 0 0 0,-1 1 0 0 0,1-1 0 0 0,-1 1 0 0 0,1-1 0 0 0,-1 0 0 0 0,1 1 0 0 0,-1-1 0 0 0,1 0 0 0 0,-1 0 0 0 0,0 0 0 0 0,1 0 0 0 0,-1 0 0 0 0,-2-1 0 0 0,-6 0 0 0 0,1-1 0 0 0,-19-4 0 0 0,26 5 0 0 0,-13-3 0 0 0,-5-2 0 0 0,0 1 0 0 0,1-2 0 0 0,-34-17 0 0 0,53 24-9 0 0,0 0-1 0 0,-1 0 1 0 0,1 0-1 0 0,0 0 1 0 0,-1 0 0 0 0,1 0-1 0 0,0-1 1 0 0,-1 1-1 0 0,1 0 1 0 0,0 0 0 0 0,-1 0-1 0 0,1-1 1 0 0,0 1-1 0 0,0 0 1 0 0,-1 0 0 0 0,1-1-1 0 0,0 1 1 0 0,0 0-1 0 0,-1 0 1 0 0,1-1-1 0 0,0 1 1 0 0,0 0 0 0 0,0-1-1 0 0,0 1 1 0 0,0 0-1 0 0,-1-1 1 0 0,1 1 0 0 0,0-1-1 0 0,0 1 1 0 0,0 0-1 0 0,0-1 1 0 0,0 1-1 0 0,0 0 1 0 0,0-1 0 0 0,0 1-1 0 0,0 0 1 0 0,0-1-1 0 0,0 1 1 0 0,1-1 0 0 0,0 0-26 0 0,0 0 0 0 0,0 0 1 0 0,0 1-1 0 0,0-1 1 0 0,0 1-1 0 0,0-1 1 0 0,1 0-1 0 0,-1 1 1 0 0,0 0-1 0 0,0-1 0 0 0,2 1 1 0 0,38-5-331 0 0,-40 5 362 0 0,0 0 0 0 0,0 0-1 0 0,0-1 1 0 0,1 1 0 0 0,-1 0 0 0 0,0 1-1 0 0,0-1 1 0 0,1 0 0 0 0,-1 0 0 0 0,0 0-1 0 0,0 1 1 0 0,0-1 0 0 0,0 1-1 0 0,0-1 1 0 0,1 1 0 0 0,-1-1 0 0 0,0 1-1 0 0,0 0 1 0 0,0-1 0 0 0,0 1 0 0 0,0 0-1 0 0,1 1 1 0 0,-1 0-1 0 0,-1 1-1 0 0,0-1 1 0 0,1 0 0 0 0,-1 0-1 0 0,0 0 1 0 0,0 0-1 0 0,0 0 1 0 0,0 1 0 0 0,-1-1-1 0 0,1 0 1 0 0,0 0 0 0 0,-2 3-1 0 0,-8 54 73 0 0,3 0 0 0 0,2 1 0 0 0,4 61 0 0 0,-4 56 52 0 0,-9-42-43 0 0,-3 43 38 0 0,14-104-105 0 0,-8 154 44 0 0,7-198 11 0 0,4-27 6 0 0,-2 9 1 0 0,-6 60 73 0 0,2 35 94 0 0,4-5-72 0 0,-7 82-86 0 0,7-160-81 0 0,-3 33 0 0 0,4 12 0 0 0,4 2 0 0 0,7 47 11 0 0,-10-12 13 0 0,-2-22 413 0 0,2-9-320 0 0,0-17-106 0 0,0 11-11 0 0,0-8 11 0 0,1-38 31 0 0,1 31-31 0 0,0 57-11 0 0,-5 69 653 0 0,1-113-493 0 0,3-9-149 0 0,0 8-11 0 0,2-2 0 0 0,1 48 0 0 0,-3-96 0 0 0,4 50 11 0 0,6 35 125 0 0,-10-95-118 0 0,-1 0-1 0 0,0-1 1 0 0,0 1 0 0 0,-2 9 0 0 0,2-11-84 0 0,-1 0 0 0 0,1 1-1 0 0,0-1 1 0 0,0 0 0 0 0,0 1 0 0 0,0-1 0 0 0,1 1-1 0 0,1 4 1 0 0,-2-9-86 0 0,0 1 0 0 0,0 0-1 0 0,1-1 1 0 0,-1 1 0 0 0,0 0 0 0 0,1-1-1 0 0,-1 1 1 0 0,1-1 0 0 0,-1 1-1 0 0,1-1 1 0 0,-1 1 0 0 0,1-1 0 0 0,-1 1-1 0 0,1-1 1 0 0,0 1 0 0 0,-1-1 0 0 0,1 1-1 0 0,-1-1 1 0 0,2 1 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11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75 150 6447 0 0,'-1'1'95'0'0,"0"-1"0"0"0,1 0 0 0 0,-1 0-1 0 0,1 0 1 0 0,-1 1 0 0 0,1-1 0 0 0,-1 0-1 0 0,1 1 1 0 0,0-1 0 0 0,-1 0 0 0 0,1 1 0 0 0,-1-1-1 0 0,1 1 1 0 0,0-1 0 0 0,-1 1 0 0 0,1-1-1 0 0,0 1 1 0 0,-1-1 0 0 0,1 1 0 0 0,0-1-1 0 0,0 1 1 0 0,0-1 0 0 0,-1 1 0 0 0,1-1-1 0 0,0 1 1 0 0,0 0 0 0 0,0 0 0 0 0,-7 25 1354 0 0,6-19-1480 0 0,-3 4 929 0 0,0 0-1 0 0,-8 15 0 0 0,3-6 1902 0 0,8-19-2574 0 0,1 0 0 0 0,0 0 0 0 0,-1 0 0 0 0,1 0 0 0 0,-1 0 0 0 0,1 0 1 0 0,0 0-1 0 0,0 0 0 0 0,-1 0 0 0 0,1 0 0 0 0,0 0 0 0 0,0 0 0 0 0,0 0 0 0 0,0 1 0 0 0,1-2-173 0 0,-1 0-1 0 0,0 1 1 0 0,1-1-1 0 0,-1 0 1 0 0,0 0-1 0 0,0 0 0 0 0,1 0 1 0 0,-1 0-1 0 0,0 0 1 0 0,1 0-1 0 0,-1 0 1 0 0,0 0-1 0 0,0 0 1 0 0,1 0-1 0 0,-1 0 0 0 0,0 0 1 0 0,0 0-1 0 0,1 0 1 0 0,-1-1-1 0 0,0 1 1 0 0,1 0-1 0 0,-1 0 0 0 0,0 0 1 0 0,0 0-1 0 0,0 0 1 0 0,1-1-1 0 0,-1 1 1 0 0,0 0-1 0 0,0 0 1 0 0,1-1-1 0 0,2-2 41 0 0,1 0 1 0 0,-1 0-1 0 0,0 0 0 0 0,1 0 1 0 0,2-5-1 0 0,10-17 83 0 0,-1-1 0 0 0,-1 0 0 0 0,-1-1 1 0 0,-1 0-1 0 0,12-42 0 0 0,-23 64-156 0 0,0 0 1 0 0,-1 1-1 0 0,0-2 1 0 0,0-8-1 0 0,0 13-16 0 0,0-1 0 0 0,0 1 0 0 0,0 0 0 0 0,-1-1-1 0 0,1 1 1 0 0,-1 0 0 0 0,1 0 0 0 0,-1 0 0 0 0,1 0 0 0 0,-1-1 0 0 0,0 0-1 0 0,0 2 0 0 0,1-1 0 0 0,0 1-1 0 0,-1 0 1 0 0,1-1 0 0 0,-1 1-1 0 0,1 0 1 0 0,-1-1 0 0 0,1 1-1 0 0,-1 0 1 0 0,1 0 0 0 0,-1 0 0 0 0,1-1-1 0 0,-1 1 1 0 0,1 0 0 0 0,-1 0-1 0 0,1 0 1 0 0,-1 0 0 0 0,1 0-1 0 0,-1 0 1 0 0,1 0 0 0 0,-1 0-1 0 0,1 0 1 0 0,-1 0 0 0 0,1 0-1 0 0,-1 1 1 0 0,0-1 0 0 0,0 0-1 0 0,0 0 3 0 0,1 1 0 0 0,-1-1 0 0 0,0 1-1 0 0,0-1 1 0 0,0 1 0 0 0,0-1 0 0 0,1 1-1 0 0,-1-1 1 0 0,0 1 0 0 0,0-1 0 0 0,1 1-1 0 0,-1 0 1 0 0,1 0 0 0 0,-1-1-1 0 0,0 1 1 0 0,1 0 0 0 0,0 0 0 0 0,-1 0-1 0 0,1-1 1 0 0,-1 1 0 0 0,1 0 0 0 0,-1 1-1 0 0,1 1 11 0 0,0-1 0 0 0,-1 1 0 0 0,1 0 0 0 0,0-1 0 0 0,0 1 0 0 0,1-1-1 0 0,-1 1 1 0 0,1 2 0 0 0,2 5 88 0 0,0 0-1 0 0,9 19 1 0 0,-12-28-95 0 0,50 86 394 0 0,1 5-242 0 0,-50-91-156 0 0,-1 0-1 0 0,1 0 1 0 0,0 1-1 0 0,-1-1 1 0 0,1 1-1 0 0,-1-1 1 0 0,1 1-1 0 0,-1-1 1 0 0,0 0-1 0 0,0 1 1 0 0,1-1-1 0 0,-1 1 0 0 0,0-1 1 0 0,0 1-1 0 0,0 0 1 0 0,-1-1-1 0 0,1 1 1 0 0,0-1-1 0 0,-1 0 1 0 0,1 1-1 0 0,-1-1 1 0 0,1 1-1 0 0,-1-1 1 0 0,1 0-1 0 0,-2 3 1 0 0,0-3 1 0 0,0 0-1 0 0,0 1 1 0 0,0-1 0 0 0,0 0-1 0 0,0 0 1 0 0,0 0 0 0 0,0 0 0 0 0,0-1-1 0 0,0 1 1 0 0,0 0 0 0 0,0-1 0 0 0,-1 0-1 0 0,1 1 1 0 0,0-1 0 0 0,0 0-1 0 0,-4 0 1 0 0,-9-1-4 0 0,-1 0 0 0 0,1-1 0 0 0,0-1 0 0 0,0-1 0 0 0,0 0 0 0 0,1 0 0 0 0,-1-2 0 0 0,1 1 0 0 0,-14-9 0 0 0,7-3 15 0 0,20 16-54 0 0,-1 0-1 0 0,1 0 1 0 0,0 0 0 0 0,0 0-1 0 0,0-1 1 0 0,0 1 0 0 0,0-1-1 0 0,0 1 1 0 0,0 0 0 0 0,0-1-1 0 0,1 1 1 0 0,-1-1-1 0 0,0-1 1 0 0,1 2 28 0 0,0 1 1 0 0,1 0-1 0 0,-1-1 0 0 0,1 1 1 0 0,-1 0-1 0 0,0-1 0 0 0,1 1 0 0 0,-1 0 1 0 0,1 0-1 0 0,-1 0 0 0 0,0-1 1 0 0,1 1-1 0 0,-1 0 0 0 0,1 0 0 0 0,-1 0 1 0 0,1 0-1 0 0,-1 0 0 0 0,1 0 1 0 0,-1 0-1 0 0,1 0 0 0 0,-1 0 1 0 0,1 0-1 0 0,-1 0 0 0 0,1 0 0 0 0,-1 0 1 0 0,0 1-1 0 0,1-1 0 0 0,-1 0 1 0 0,1 0-1 0 0,-1 0 0 0 0,1 1 0 0 0,-1-1 1 0 0,1 0-1 0 0,16 7 23 0 0,59 24-12 0 0,-76-31 18 0 0,-1 0 0 0 0,1 0 0 0 0,0 0 0 0 0,-1 0 0 0 0,1 0 0 0 0,0 0 0 0 0,-1 0 0 0 0,1 0 0 0 0,-1 0 0 0 0,1 0 0 0 0,0 0 0 0 0,-1 0 0 0 0,1 0-1 0 0,0 1 1 0 0,-1-1 0 0 0,1 0 0 0 0,0 0 0 0 0,-1 0 0 0 0,1 0 0 0 0,0 1 0 0 0,-1-1 0 0 0,1 0 0 0 0,0 0 0 0 0,0 1 0 0 0,-1-1 0 0 0,1 0 0 0 0,0 0 0 0 0,0 1 0 0 0,-1-1 0 0 0,1 0 0 0 0,0 1 0 0 0,0-1 0 0 0,-1 1-1 0 0,-4 19 231 0 0,3 29-152 0 0,2-43-58 0 0,1 44 10 0 0,-2 56 96 0 0,-10 98-144 0 0,4-60 32 0 0,-1 1 0 0 0,6-61 309 0 0,0-34-330 0 0,0-18-11 0 0,-1 30 0 0 0,2 15 0 0 0,9 39 0 0 0,-6-50 0 0 0,0-10 0 0 0,-1-23 0 0 0,-1 17 11 0 0,0-38 46 0 0,0 0 23 0 0,5 60 117 0 0,-3-18-126 0 0,-1-28-11 0 0,1 25-37 0 0,-1-28 19 0 0,-1 22-20 0 0,0-20 20 0 0,2 29-20 0 0,-1-27 31 0 0,3 36 0 0 0,-4 8-42 0 0,-6-17 0 0 0,5-43 47 0 0,-2 32 38 0 0,1-29-81 0 0,1-3 172 0 0,1 0-106 0 0,-4 45-14 0 0,2 14-54 0 0,0-3-13 0 0,0-2 0 0 0,-1 3 0 0 0,0-5 0 0 0,4 2 0 0 0,2 17 53 0 0,0-36-31 0 0,-1-23 31 0 0,1 37 0 0 0,3 9-42 0 0,-1-13 8 0 0,-4-45 169 0 0,1 1-99 0 0,3 35-4 0 0,-2-24-22 0 0,3 23-40 0 0,-5-24 19 0 0,-1 34-31 0 0,-2-3 0 0 0,0-31 31 0 0,-2 34-31 0 0,0 8-11 0 0,1-8 11 0 0,3-45 106 0 0,-1-2-53 0 0,-2 48 232 0 0,-1 0-135 0 0,3-17-162 0 0,0 9-70 0 0,2-20-382 0 0,-1-29 339 0 0,0 1-1 0 0,0 0 1 0 0,0-1 0 0 0,0 1-1 0 0,0 0 1 0 0,0 0 0 0 0,0-1-1 0 0,0 1 1 0 0,1 0-1 0 0,-1-1 1 0 0,0 1 0 0 0,1-1-1 0 0,-1 1 1 0 0,0 0 0 0 0,1-1-1 0 0,-1 1 1 0 0,1 0-1 0 0,1 2-566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0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47 2303 0 0,'-16'-1'1254'0'0,"12"0"-1011"0"0,1 1 0 0 0,0-1 0 0 0,-1 1 0 0 0,1 0 0 0 0,-1 1 0 0 0,1-1 0 0 0,-1 0 0 0 0,1 1 0 0 0,-6 1 0 0 0,17-1 6095 0 0,14 0-3912 0 0,-8-4-1193 0 0,19-5 279 0 0,-31 8-1400 0 0,0-1-1 0 0,0 1 0 0 0,0-1 0 0 0,0 0 0 0 0,-1 0 1 0 0,1 0-1 0 0,0 0 0 0 0,-1 0 0 0 0,1 0 0 0 0,0-1 0 0 0,-1 1 1 0 0,3-3-1 0 0,-4 3-90 0 0,0 1 1 0 0,0-1-1 0 0,0 1 0 0 0,0-1 1 0 0,1 1-1 0 0,-1-1 0 0 0,0 0 1 0 0,0 1-1 0 0,0-1 0 0 0,0 1 1 0 0,0-1-1 0 0,-1 1 0 0 0,1-1 1 0 0,0 1-1 0 0,0-1 0 0 0,0 1 1 0 0,0-1-1 0 0,-1 1 0 0 0,1-1 1 0 0,0 1-1 0 0,0-1 0 0 0,-1 1 1 0 0,1-1-1 0 0,0 1 0 0 0,-1-1 1 0 0,1 1-1 0 0,-1 0 0 0 0,1-1 1 0 0,0 1-1 0 0,-1 0 0 0 0,1-1 1 0 0,-1 1-1 0 0,1 0 0 0 0,-1 0 1 0 0,1-1-1 0 0,-1 1 0 0 0,1 0 1 0 0,-1 0-1 0 0,0 0 1 0 0,-22-7 377 0 0,20 7-347 0 0,0 0 0 0 0,1 1 0 0 0,-1-1 0 0 0,0 1 0 0 0,1 0 0 0 0,-1-1 0 0 0,0 1 0 0 0,1 0 0 0 0,-1 1 0 0 0,1-1 0 0 0,-4 3 0 0 0,5-4-21 0 0,1 1 1 0 0,-1-1-1 0 0,1 0 1 0 0,-1 1-1 0 0,0 0 1 0 0,1-1-1 0 0,-1 1 1 0 0,1-1-1 0 0,-1 1 1 0 0,1 0-1 0 0,0-1 1 0 0,-1 1-1 0 0,1 0 1 0 0,0-1-1 0 0,-1 1 1 0 0,1 0 0 0 0,0-1-1 0 0,0 1 1 0 0,0 0-1 0 0,0 0 1 0 0,-1-1-1 0 0,1 1 1 0 0,0 0-1 0 0,0 0 1 0 0,0 0-1 0 0,1-1 1 0 0,-1 1-1 0 0,0 0 1 0 0,0 0-1 0 0,0-1 1 0 0,0 1-1 0 0,1 0 1 0 0,-1-1 0 0 0,0 1-1 0 0,1 0 1 0 0,-1-1-1 0 0,1 1 1 0 0,-1 0-1 0 0,1-1 1 0 0,-1 1-1 0 0,1-1 1 0 0,-1 1-1 0 0,2 0 1 0 0,0 1 13 0 0,1 0 1 0 0,-1 0 0 0 0,0-1-1 0 0,1 1 1 0 0,-1-1-1 0 0,1 0 1 0 0,0 0-1 0 0,-1 0 1 0 0,1 0 0 0 0,0 0-1 0 0,4 0 1 0 0,-5-1-32 0 0,0 1 0 0 0,0-1 0 0 0,0 0 0 0 0,-1 0 0 0 0,1 0 1 0 0,0 0-1 0 0,0 0 0 0 0,0-1 0 0 0,0 1 0 0 0,0 0 0 0 0,0-1 0 0 0,-1 1 0 0 0,1-1 0 0 0,0 0 1 0 0,0 0-1 0 0,-1 0 0 0 0,1 0 0 0 0,0 0 0 0 0,1-1 0 0 0,-3 2-13 0 0,0 0 0 0 0,0 0-1 0 0,0-1 1 0 0,0 1 0 0 0,1 0 0 0 0,-1 0-1 0 0,0 0 1 0 0,0 0 0 0 0,0 0-1 0 0,0-1 1 0 0,0 1 0 0 0,0 0 0 0 0,0 0-1 0 0,0 0 1 0 0,1 0 0 0 0,-1-1 0 0 0,0 1-1 0 0,0 0 1 0 0,0 0 0 0 0,0 0-1 0 0,0-1 1 0 0,0 1 0 0 0,0 0 0 0 0,0 0-1 0 0,0 0 1 0 0,0-1 0 0 0,0 1 0 0 0,0 0-1 0 0,-1 0 1 0 0,1 0 0 0 0,0-1-1 0 0,0 1 1 0 0,0 0 0 0 0,0 0 0 0 0,0 0-1 0 0,0 0 1 0 0,0-1 0 0 0,0 1-1 0 0,0 0 1 0 0,-1 0 0 0 0,1 0 0 0 0,0 0-1 0 0,0-1 1 0 0,-12-4 46 0 0,-14 2 14 0 0,10 4-61 0 0,28 5 0 0 0,-5-4 0 0 0,9 2 0 0 0,-16-5 0 0 0,1 1 0 0 0,-1 0 0 0 0,0-1 0 0 0,1 1 0 0 0,-1-1 0 0 0,0 1 0 0 0,1-1 0 0 0,-1 1 0 0 0,0-1 0 0 0,0 1 0 0 0,1-1 0 0 0,-1 1 0 0 0,0-1 0 0 0,0 1 0 0 0,0-1 0 0 0,0 1 0 0 0,0-1 0 0 0,0 1 0 0 0,1-1 0 0 0,-1 1 0 0 0,-1-1 0 0 0,1 1 0 0 0,0-1 0 0 0,0 1 0 0 0,0-1 0 0 0,0 1 0 0 0,0-1 0 0 0,0 0 0 0 0,0 1 0 0 0,-1-1 0 0 0,1 1 0 0 0,0 0 0 0 0,-1-1 0 0 0,1-1-1 0 0,0 1 0 0 0,-1 0 0 0 0,1 0 0 0 0,0-1-1 0 0,-1 1 1 0 0,1 0 0 0 0,-1 0 0 0 0,0 0 0 0 0,1 0 0 0 0,-1 0 0 0 0,0 0-1 0 0,0 0 1 0 0,1 0 0 0 0,-1 0 0 0 0,0 0 0 0 0,0 0 0 0 0,0 0 0 0 0,0 1-1 0 0,0-1 1 0 0,0 0 0 0 0,-1 1 0 0 0,1-1 0 0 0,0 1 0 0 0,0-1 0 0 0,0 1-1 0 0,-1-1 1 0 0,0 1 0 0 0,-1 0-2 0 0,0 0 1 0 0,0 0-1 0 0,1 0 0 0 0,-1 0 1 0 0,0 1-1 0 0,0-1 0 0 0,0 1 1 0 0,1 0-1 0 0,-1 0 0 0 0,0 0 1 0 0,-4 2-1 0 0,6-2 3 0 0,0-1 0 0 0,1 0 0 0 0,-1 1 0 0 0,0-1 0 0 0,0 1 0 0 0,0-1 0 0 0,0 1 0 0 0,0-1 0 0 0,0 1 0 0 0,0 0 0 0 0,1 0 0 0 0,-1-1 0 0 0,0 1 0 0 0,1 0 0 0 0,-1 0 0 0 0,0 0 0 0 0,1 0 0 0 0,-1-1 0 0 0,1 1 0 0 0,0 0 0 0 0,-1 0 0 0 0,1 0 0 0 0,0 0 0 0 0,-1 0 0 0 0,1 0 0 0 0,0 0 0 0 0,0 0 0 0 0,0 0 0 0 0,0 1 0 0 0,0-1 0 0 0,0 0 0 0 0,0 0 0 0 0,0 0 0 0 0,0 0 0 0 0,1 0 0 0 0,-1 0 0 0 0,0 0 0 0 0,1 0 0 0 0,0 1 0 0 0,0 0 0 0 0,0 0 0 0 0,1-1 0 0 0,-1 1 0 0 0,0-1 0 0 0,1 1 0 0 0,-1-1 0 0 0,1 0 0 0 0,-1 0 0 0 0,1 0 0 0 0,0 0 0 0 0,-1 0 0 0 0,1 0 0 0 0,0 0 0 0 0,0 0 0 0 0,0-1 0 0 0,0 1 0 0 0,-1-1 0 0 0,1 1 0 0 0,0-1 0 0 0,4 0 0 0 0,-4 0-2 0 0,1 0-1 0 0,-1 0 0 0 0,0 0 1 0 0,1-1-1 0 0,-1 1 1 0 0,0-1-1 0 0,1 0 0 0 0,1-1 1 0 0,-4 2 1 0 0,0 0 0 0 0,1 0 0 0 0,-1 0 1 0 0,0 0-1 0 0,0 0 0 0 0,1 0 0 0 0,-1-1 1 0 0,0 1-1 0 0,0 0 0 0 0,0 0 0 0 0,1 0 1 0 0,-1-1-1 0 0,0 1 0 0 0,0 0 0 0 0,0 0 0 0 0,0 0 1 0 0,0-1-1 0 0,1 1 0 0 0,-1 0 0 0 0,0 0 1 0 0,0-1-1 0 0,0 1 0 0 0,0 0 0 0 0,0 0 0 0 0,0-1 1 0 0,0 1-1 0 0,0-1 0 0 0,0 1 0 0 0,-1-1 0 0 0,1 1-1 0 0,0-1 1 0 0,-1 0 0 0 0,1 1 0 0 0,-1-1-1 0 0,1 1 1 0 0,-1-1 0 0 0,1 1-1 0 0,-1 0 1 0 0,1-1 0 0 0,-1 1 0 0 0,1-1-1 0 0,-1 1 1 0 0,0 0 0 0 0,0-1-1 0 0,0 1-94 0 0,1 0 0 0 0,0 0 0 0 0,0 0 0 0 0,-1 0 0 0 0,1 0-1 0 0,0-1 1 0 0,0 1 0 0 0,0 0 0 0 0,-1 0 0 0 0,1 0 0 0 0,0 0 0 0 0,0-1-1 0 0,0 1 1 0 0,-1 0 0 0 0,1 0 0 0 0,0-1 0 0 0,0 1 0 0 0,0 0-1 0 0,0 0 1 0 0,0-1 0 0 0,0 1 0 0 0,0 0 0 0 0,-1 0 0 0 0,1-1-1 0 0,0 1 1 0 0,0 0 0 0 0,0 0 0 0 0,0-1 0 0 0,0 1 0 0 0,0 0-1 0 0,0-1 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1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176 153 455 0 0,'-1'-2'161'0'0,"-1"1"-1"0"0,1-1 0 0 0,-1 0 1 0 0,1 0-1 0 0,-1 1 0 0 0,0-1 1 0 0,0 1-1 0 0,0-1 0 0 0,0 1 0 0 0,0 0 1 0 0,0 0-1 0 0,0 0 0 0 0,0 0 1 0 0,0 0-1 0 0,0 0 0 0 0,-5-1 0 0 0,3 2 444 0 0,0 0 0 0 0,0-1 0 0 0,0 1-1 0 0,0 0 1 0 0,0 1 0 0 0,0-1-1 0 0,-1 1 1 0 0,1 0 0 0 0,-4 1-1 0 0,1 1 232 0 0,0-1 0 0 0,0 1 0 0 0,0 1-1 0 0,0-1 1 0 0,1 1 0 0 0,0 0-1 0 0,-1 1 1 0 0,1-1 0 0 0,1 1 0 0 0,-7 7-1 0 0,10-10-676 0 0,0 0 0 0 0,1 0 0 0 0,-1 0-1 0 0,1 0 1 0 0,0 0 0 0 0,0 0 0 0 0,-1 0 0 0 0,1 1 0 0 0,0-1-1 0 0,1 0 1 0 0,-1 1 0 0 0,0-1 0 0 0,1 1 0 0 0,-1-1-1 0 0,1 1 1 0 0,0-1 0 0 0,0 1 0 0 0,0-1 0 0 0,0 1-1 0 0,1 2 1 0 0,0-3-88 0 0,0 1 0 0 0,0 0 0 0 0,0-1 0 0 0,1 1 0 0 0,-1-1 0 0 0,1 0 0 0 0,0 0 1 0 0,0 1-1 0 0,-1-1 0 0 0,1 0 0 0 0,1 0 0 0 0,-1-1 0 0 0,0 1 0 0 0,0 0 0 0 0,1-1 0 0 0,-1 1 0 0 0,5 1 0 0 0,4 1 46 0 0,-1 1 1 0 0,1-2-1 0 0,0 1 1 0 0,1-2-1 0 0,22 4 1 0 0,-26-6-73 0 0,1 1 1 0 0,0-1-1 0 0,-1 0 1 0 0,1-1 0 0 0,0 0-1 0 0,0 0 1 0 0,-1-1-1 0 0,14-4 1 0 0,-18 4-42 0 0,1 0-1 0 0,-1-1 1 0 0,1 0 0 0 0,-1 0 0 0 0,0 0-1 0 0,0 0 1 0 0,0-1 0 0 0,0 0 0 0 0,-1 0 0 0 0,0 0-1 0 0,1 0 1 0 0,-1 0 0 0 0,-1-1 0 0 0,1 1-1 0 0,-1-1 1 0 0,0 0 0 0 0,0 1 0 0 0,0-1 0 0 0,0 0-1 0 0,-1 0 1 0 0,0-1 0 0 0,0 1 0 0 0,0-6-1 0 0,0 3 2 0 0,-1 0-1 0 0,0 0 1 0 0,0 1-1 0 0,0-1 0 0 0,-1 0 1 0 0,-1 0-1 0 0,1 1 0 0 0,-1-1 1 0 0,0 1-1 0 0,-1-1 1 0 0,0 1-1 0 0,0 0 0 0 0,-1 0 1 0 0,-8-13-1 0 0,8 15-3 0 0,0-1 0 0 0,-1 1 0 0 0,1 0 0 0 0,-1 1 0 0 0,0-1 0 0 0,-1 1 0 0 0,1 0 0 0 0,-1 0 0 0 0,-10-5 0 0 0,13 8 0 0 0,0 0 0 0 0,0 0 0 0 0,0 1 0 0 0,0-1 0 0 0,-1 1 0 0 0,1-1 0 0 0,0 1 0 0 0,0 0 0 0 0,0 0 0 0 0,-1 0 0 0 0,1 1 0 0 0,0-1 0 0 0,0 1 0 0 0,0-1 0 0 0,0 1 0 0 0,0 0 0 0 0,0 1 0 0 0,0-1 0 0 0,0 0 0 0 0,0 1 0 0 0,0-1 0 0 0,-4 4 0 0 0,2 0-13 0 0,-1-1-1 0 0,0 1 0 0 0,1-1 1 0 0,0 2-1 0 0,0-1 1 0 0,0 0-1 0 0,1 1 0 0 0,-7 10 1 0 0,10-12 1 0 0,-1 0-1 0 0,0 0 1 0 0,1 1 0 0 0,0-1-1 0 0,0 0 1 0 0,0 1 0 0 0,0-1 0 0 0,1 0-1 0 0,-1 1 1 0 0,1-1 0 0 0,0 1 0 0 0,1-1-1 0 0,-1 0 1 0 0,1 1 0 0 0,1 5-1 0 0,3 7-1279 0 0,-1-4-4111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33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2039 0 0,'0'0'184'0'0,"0"2"-184"0"0,2-1 0 0 0,-1-1 0 0 0,0 1 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34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2271 0 0,'0'0'0'0'0,"0"1"0"0"0,1 1 0 0 0,-1-1 0 0 0,1 0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27:18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573 82 455 0 0,'-5'1'117'0'0,"-1"0"0"0"0,1 0 0 0 0,0 1-1 0 0,0-1 1 0 0,-6 4 0 0 0,-11 2 217 0 0,-5 1 396 0 0,0 1-1 0 0,1 1 1 0 0,0 2 0 0 0,1 0-1 0 0,-33 22 1 0 0,-109 92 2892 0 0,10 18-1853 0 0,219-185 1875 0 0,-9 5-2594 0 0,1 2 0 0 0,110-49 0 0 0,-77 48-50 0 0,120-32 0 0 0,-88 33-545 0 0,172-40 632 0 0,-244 64-857 0 0,66-23 0 0 0,-108 29-207 0 0,-11 2 26 0 0,-10 0 23 0 0,-47 8-54 0 0,1 3 0 0 0,0 2 0 0 0,-83 27 0 0 0,-174 81 54 0 0,258-92-72 0 0,1 2 0 0 0,1 3 0 0 0,-74 53 0 0 0,130-82 0 0 0,-28 19 0 0 0,-34 34 0 0 0,98-74 64 0 0,6-7-74 0 0,131-77 380 0 0,-32 38-194 0 0,176-55 0 0 0,-196 85 57 0 0,163-27-1 0 0,-266 58-233 0 0,-14 3 1 0 0,20-3 0 0 0,-21 3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0,1 0 0 0 0,-1 0 0 0 0,0 0 0 0 0,0 0 0 0 0,0 0 0 0 0,0 0 0 0 0,0 0 0 0 0,0 0 0 0 0,-12 7 0 0 0,-35 22-2332 0 0,32-19-5320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35.2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37 2039 0 0,'0'0'154'0'0,"-1"-1"-124"0"0,1 1 87 0 0,-1 0-1 0 0,1-1 0 0 0,0 1 1 0 0,0 0-1 0 0,0 0 0 0 0,-1 0 0 0 0,1-1 1 0 0,0 1-1 0 0,0 0 0 0 0,0 0 0 0 0,0-1 1 0 0,0 1-1 0 0,0 0 0 0 0,0 0 0 0 0,-1-1 1 0 0,1 1-1 0 0,0 0 0 0 0,0-1 0 0 0,0 1 1 0 0,0 0-1 0 0,0 0 0 0 0,0-1 1 0 0,0 1-1 0 0,0 0 0 0 0,0 0 0 0 0,1-1 1 0 0,-1 1-1 0 0,0 0 0 0 0,0 0 0 0 0,0-1 1 0 0,0 1-1 0 0,0 0 0 0 0,0 0 0 0 0,0-1 1 0 0,1 1-1 0 0,-1 0 0 0 0,0 0 0 0 0,0-1 1 0 0,0 1-1 0 0,1 0 0 0 0,-1 0 1 0 0,0 0-1 0 0,0 0 0 0 0,0-1 0 0 0,1 1 1 0 0,-1 0-1 0 0,0 0 0 0 0,0 0 0 0 0,1 0 1 0 0,0-1 136 0 0,-1 1 1 0 0,1 0 0 0 0,-1-1 0 0 0,0 1 0 0 0,1-1-1 0 0,-1 1 1 0 0,1-1 0 0 0,-1 1 0 0 0,0-1 0 0 0,1 1-1 0 0,-1-1 1 0 0,0 1 0 0 0,1-1 0 0 0,-1 0 0 0 0,0 1-1 0 0,0-1 1 0 0,0 1 0 0 0,0-1 0 0 0,0 0 0 0 0,1 1-1 0 0,-1-1 1 0 0,0 0 0 0 0,0 1 0 0 0,0-1-1 0 0,-1 0 1 0 0,1 0-165 0 0,0 0 0 0 0,-1 1 0 0 0,1-1 1 0 0,-1 1-1 0 0,1-1 0 0 0,0 1 0 0 0,-1-1 0 0 0,1 1 0 0 0,-1-1 0 0 0,1 1 0 0 0,-1 0 0 0 0,0-1 0 0 0,1 1 0 0 0,-1 0 0 0 0,1-1 0 0 0,-1 1 0 0 0,0 0 1 0 0,1 0-1 0 0,-1-1 0 0 0,0 1 0 0 0,1 0 0 0 0,-1 0 0 0 0,-1 0 0 0 0,-18 4 912 0 0,15-1-746 0 0,-1-1 0 0 0,1 1-1 0 0,-1 1 1 0 0,-7 5-1 0 0,8-4-63 0 0,0 0-1 0 0,0 0 1 0 0,1 0-1 0 0,0 1 1 0 0,-7 9 0 0 0,10-13-141 0 0,-1 0 1 0 0,1 0 0 0 0,0 1-1 0 0,0-1 1 0 0,1 0 0 0 0,-1 0-1 0 0,0 0 1 0 0,1 1 0 0 0,-1-1 0 0 0,1 0-1 0 0,0 1 1 0 0,0-1 0 0 0,0 0-1 0 0,0 1 1 0 0,0-1 0 0 0,0 0-1 0 0,0 1 1 0 0,1-1 0 0 0,-1 0-1 0 0,2 4 1 0 0,-1-6-42 0 0,-1 1 0 0 0,0 0 0 0 0,1-1 0 0 0,-1 1 0 0 0,0 0 0 0 0,1-1 0 0 0,-1 1 0 0 0,1-1 0 0 0,-1 1 0 0 0,1 0 0 0 0,-1-1 0 0 0,1 0 0 0 0,-1 1 0 0 0,1-1 0 0 0,0 1 0 0 0,-1-1 0 0 0,1 0 0 0 0,-1 1 0 0 0,1-1 0 0 0,0 0 0 0 0,0 0 0 0 0,-1 1 0 0 0,1-1 0 0 0,0 0 0 0 0,-1 0 0 0 0,1 0 0 0 0,1 0 0 0 0,0 0 3 0 0,-1-1 0 0 0,0 1 1 0 0,1-1-1 0 0,-1 1 0 0 0,1-1 0 0 0,-1 1 1 0 0,0-1-1 0 0,1 0 0 0 0,-1 0 1 0 0,0 0-1 0 0,0 0 0 0 0,3-2 0 0 0,-2 1 8 0 0,0 0 0 0 0,0-1 1 0 0,0 1-1 0 0,0-1 0 0 0,0 1 0 0 0,0-1 0 0 0,-1 0 0 0 0,1 0 0 0 0,-1 0 0 0 0,0 0 0 0 0,0 0 0 0 0,2-6 0 0 0,-3 7-16 0 0,0 1 0 0 0,0 0-1 0 0,0-1 1 0 0,0 1 0 0 0,-1-1-1 0 0,1 1 1 0 0,0-1 0 0 0,0 1-1 0 0,-1 0 1 0 0,1-1 0 0 0,-1 1-1 0 0,0 0 1 0 0,1-1 0 0 0,-1 1 0 0 0,0 0-1 0 0,1 0 1 0 0,-1 0 0 0 0,0 0-1 0 0,-1-2 1 0 0,1 3-5 0 0,0-1-1 0 0,0 1 1 0 0,0-1 0 0 0,-1 1-1 0 0,1-1 1 0 0,0 1-1 0 0,0 0 1 0 0,0-1 0 0 0,0 1-1 0 0,-1 0 1 0 0,1 0 0 0 0,0 0-1 0 0,0 0 1 0 0,0 0 0 0 0,-1 0-1 0 0,1 0 1 0 0,-2 1-1 0 0,-2 0 27 0 0,1 1 0 0 0,-1 0-1 0 0,1-1 1 0 0,-1 2 0 0 0,1-1-1 0 0,0 0 1 0 0,0 1 0 0 0,0 0-1 0 0,-7 6 1 0 0,5-3 72 0 0,1 0 1 0 0,0 0-1 0 0,-7 12 0 0 0,11-17-89 0 0,0 0-1 0 0,0 1 0 0 0,0-1 0 0 0,1 0 1 0 0,-1 0-1 0 0,0 1 0 0 0,1-1 1 0 0,-1 0-1 0 0,1 1 0 0 0,0-1 0 0 0,-1 1 1 0 0,1-1-1 0 0,0 1 0 0 0,0-1 0 0 0,0 0 1 0 0,0 1-1 0 0,0-1 0 0 0,0 1 0 0 0,0-1 1 0 0,0 1-1 0 0,1-1 0 0 0,-1 0 1 0 0,1 1-1 0 0,-1-1 0 0 0,1 0 0 0 0,-1 1 1 0 0,1-1-1 0 0,1 2 0 0 0,-1-2-6 0 0,0-1 0 0 0,0 1 0 0 0,0 0 1 0 0,0-1-1 0 0,1 1 0 0 0,-1-1 0 0 0,0 1 0 0 0,0-1 0 0 0,1 0 0 0 0,-1 0 0 0 0,0 1 0 0 0,0-1 0 0 0,1 0 1 0 0,-1 0-1 0 0,0 0 0 0 0,0 0 0 0 0,1 0 0 0 0,-1-1 0 0 0,0 1 0 0 0,1 0 0 0 0,-1-1 0 0 0,0 1 0 0 0,0-1 0 0 0,0 1 1 0 0,0-1-1 0 0,1 1 0 0 0,-1-1 0 0 0,0 0 0 0 0,0 0 0 0 0,0 1 0 0 0,1-3 0 0 0,2 0 13 0 0,0-1-1 0 0,0 1 0 0 0,0-1 0 0 0,-1 0 1 0 0,1 0-1 0 0,4-7 0 0 0,-7 8-13 0 0,0 1 0 0 0,0-1 0 0 0,0 1 0 0 0,0-1 0 0 0,0 0 0 0 0,0 0 0 0 0,-1 0 0 0 0,1 1 0 0 0,-1-1 0 0 0,0 0 0 0 0,0 0 0 0 0,0 0 0 0 0,0 0 0 0 0,0 1 0 0 0,-1-5 0 0 0,0 6 0 0 0,1 0 0 0 0,-1 0 0 0 0,1-1 0 0 0,-1 1 0 0 0,1 0 0 0 0,-1 0 0 0 0,0 0 0 0 0,1 0 0 0 0,-1 1 0 0 0,0-1 0 0 0,0 0 0 0 0,0 0 0 0 0,0 0 0 0 0,0 1 0 0 0,0-1 0 0 0,0 0 0 0 0,0 1 0 0 0,0-1 0 0 0,0 1 0 0 0,0-1 0 0 0,0 1 0 0 0,0-1 0 0 0,0 1 0 0 0,-1 0 0 0 0,1 0 0 0 0,0 0 0 0 0,0 0 0 0 0,0-1 0 0 0,0 1 0 0 0,-1 1 0 0 0,1-1 0 0 0,0 0 0 0 0,0 0 0 0 0,0 0 0 0 0,-1 1 0 0 0,1-1 0 0 0,0 0 0 0 0,-1 1 0 0 0,1 0 0 0 0,-1-1 0 0 0,1 1 0 0 0,-1 0 0 0 0,1-1 0 0 0,0 1 0 0 0,-1 0 0 0 0,1 0 0 0 0,0-1 0 0 0,-1 1 0 0 0,1 0 0 0 0,0 1 0 0 0,0-1 0 0 0,0 0 0 0 0,0 0 0 0 0,0 0 0 0 0,0 0 0 0 0,1 1 0 0 0,-1-1 0 0 0,0 0 0 0 0,1 1 0 0 0,-1-1 0 0 0,0 1 0 0 0,1-1 0 0 0,-1 3 0 0 0,1-3 0 0 0,0 0 0 0 0,0 0 0 0 0,0 0 0 0 0,0 0 0 0 0,1 0 0 0 0,-1 0 0 0 0,0 0 0 0 0,0-1 0 0 0,1 1 0 0 0,-1 0 0 0 0,0 0 0 0 0,1 0 0 0 0,-1 0 0 0 0,1-1 0 0 0,-1 1 0 0 0,1 0 0 0 0,0 0 0 0 0,-1-1 0 0 0,1 1 0 0 0,0 0 0 0 0,-1-1 0 0 0,1 1 0 0 0,0-1 0 0 0,0 1 0 0 0,-1-1 0 0 0,1 1 0 0 0,0-1 0 0 0,0 1 0 0 0,0-1 0 0 0,0 0 0 0 0,0 0 0 0 0,0 1 0 0 0,0-1 0 0 0,-1 0 0 0 0,1 0 0 0 0,0 0 0 0 0,0 0 0 0 0,0 0 0 0 0,0 0 0 0 0,1-1 0 0 0,10 1-2506 0 0,-5-1-1342 0 0,4 1-3286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36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4 1839 0 0,'-7'7'699'0'0,"1"0"-1"0"0,0 0 0 0 0,-5 9 0 0 0,10-14-323 0 0,-1 1 0 0 0,1-1 0 0 0,-1 1-1 0 0,1 0 1 0 0,0 0 0 0 0,0 0 0 0 0,0 0 0 0 0,0 0-1 0 0,0 0 1 0 0,1 0 0 0 0,-1 0 0 0 0,1 6 0 0 0,0-9-269 0 0,0 1 0 0 0,0 0 1 0 0,0 0-1 0 0,1-1 1 0 0,-1 1-1 0 0,0 0 0 0 0,0-1 1 0 0,1 1-1 0 0,-1 0 0 0 0,0-1 1 0 0,0 1-1 0 0,1-1 0 0 0,-1 1 1 0 0,1 0-1 0 0,-1-1 1 0 0,1 1-1 0 0,-1-1 0 0 0,1 1 1 0 0,-1-1-1 0 0,1 0 0 0 0,-1 1 1 0 0,1-1-1 0 0,0 1 1 0 0,-1-1-1 0 0,2 1 0 0 0,-1-1 19 0 0,1 0-1 0 0,-1 0 1 0 0,1 0-1 0 0,-1 0 1 0 0,1 0-1 0 0,-1 0 1 0 0,1 0-1 0 0,-1 0 1 0 0,1 0-1 0 0,-1-1 1 0 0,3 0-1 0 0,1-1 36 0 0,-1 0-1 0 0,0 0 1 0 0,0 0-1 0 0,1 0 1 0 0,-2-1-1 0 0,8-5 1 0 0,-9 6-158 0 0,-1 0 1 0 0,1 1-1 0 0,-1-1 1 0 0,1 0-1 0 0,-1 0 0 0 0,0 0 1 0 0,0 0-1 0 0,0 0 1 0 0,0 0-1 0 0,0 0 1 0 0,-1 0-1 0 0,1-1 1 0 0,0 1-1 0 0,-1 0 1 0 0,0 0-1 0 0,0 0 1 0 0,1-1-1 0 0,-1 1 1 0 0,0 0-1 0 0,-1-1 1 0 0,1 1-1 0 0,0 0 1 0 0,-2-4-1 0 0,1 4-1 0 0,1 1 0 0 0,-1 0-1 0 0,0-1 1 0 0,0 1 0 0 0,1 0-1 0 0,-1 0 1 0 0,0-1 0 0 0,0 1 0 0 0,-1 0-1 0 0,1 0 1 0 0,0 0 0 0 0,0 0 0 0 0,0 1-1 0 0,-1-1 1 0 0,1 0 0 0 0,0 0 0 0 0,-1 1-1 0 0,1-1 1 0 0,-1 1 0 0 0,1-1 0 0 0,-1 1-1 0 0,1 0 1 0 0,-1-1 0 0 0,1 1-1 0 0,-1 0 1 0 0,1 0 0 0 0,-1 0 0 0 0,1 0-1 0 0,-1 0 1 0 0,1 1 0 0 0,-1-1 0 0 0,1 0-1 0 0,-1 1 1 0 0,1-1 0 0 0,0 1 0 0 0,-2 0-1 0 0,-4 2 153 0 0,1 0-1 0 0,0 0 0 0 0,-1 1 1 0 0,1-1-1 0 0,0 1 1 0 0,1 1-1 0 0,-1-1 0 0 0,1 1 1 0 0,-8 9-1 0 0,10-10 19 0 0,0-1-1 0 0,0 1 1 0 0,0-1 0 0 0,1 1-1 0 0,0 0 1 0 0,0 0-1 0 0,0 0 1 0 0,0 0-1 0 0,0 0 1 0 0,1 1 0 0 0,0-1-1 0 0,0 0 1 0 0,0 1-1 0 0,0-1 1 0 0,1 1 0 0 0,0 5-1 0 0,0-9-152 0 0,0 0-1 0 0,0 0 0 0 0,0 0 1 0 0,0 0-1 0 0,0 0 0 0 0,1-1 0 0 0,-1 1 1 0 0,0 0-1 0 0,1 0 0 0 0,-1 0 1 0 0,0-1-1 0 0,1 1 0 0 0,-1 0 1 0 0,1-1-1 0 0,-1 1 0 0 0,1 0 1 0 0,-1-1-1 0 0,1 1 0 0 0,0 0 1 0 0,-1-1-1 0 0,1 1 0 0 0,0-1 1 0 0,-1 0-1 0 0,1 1 0 0 0,0-1 1 0 0,0 1-1 0 0,0-1 0 0 0,-1 0 1 0 0,1 0-1 0 0,0 1 0 0 0,0-1 1 0 0,0 0-1 0 0,-1 0 0 0 0,1 0 1 0 0,0 0-1 0 0,0 0 0 0 0,0 0 1 0 0,0 0-1 0 0,0 0 0 0 0,-1 0 1 0 0,1 0-1 0 0,0-1 0 0 0,0 1 1 0 0,0 0-1 0 0,-1-1 0 0 0,1 1 1 0 0,0 0-1 0 0,1-2 0 0 0,2 1-4 0 0,0-1 1 0 0,0 0-1 0 0,-1-1 0 0 0,1 1 0 0 0,-1-1 1 0 0,1 1-1 0 0,-1-1 0 0 0,4-4 0 0 0,-4 3-9 0 0,0-1-1 0 0,-1 1 0 0 0,1 0 1 0 0,-1-1-1 0 0,0 0 1 0 0,-1 0-1 0 0,1 1 1 0 0,-1-1-1 0 0,0 0 1 0 0,0 0-1 0 0,0 0 0 0 0,-1 0 1 0 0,0-6-1 0 0,1 9-3 0 0,-1 1 0 0 0,-1-1 1 0 0,1 0-1 0 0,0 1 0 0 0,0-1 0 0 0,-1 1 0 0 0,1-1 0 0 0,0 1 0 0 0,-1-1 0 0 0,0 1 0 0 0,1-1 0 0 0,-1 1 0 0 0,0-1 0 0 0,0 1 1 0 0,0 0-1 0 0,0 0 0 0 0,0-1 0 0 0,0 1 0 0 0,0 0 0 0 0,0 0 0 0 0,0 0 0 0 0,-1 0 0 0 0,1 0 0 0 0,0 0 0 0 0,-1 0 1 0 0,1 1-1 0 0,0-1 0 0 0,-1 0 0 0 0,1 1 0 0 0,-1-1 0 0 0,1 1 0 0 0,-1 0 0 0 0,0-1 0 0 0,1 1 0 0 0,-1 0 0 0 0,1 0 0 0 0,-1 0 1 0 0,0 0-1 0 0,1 0 0 0 0,-1 0 0 0 0,1 1 0 0 0,-1-1 0 0 0,1 1 0 0 0,-3 0 0 0 0,0-1 13 0 0,0 1-1 0 0,0 1 1 0 0,0-1 0 0 0,1 1-1 0 0,-6 2 1 0 0,8-4-126 0 0,0 0 0 0 0,1 1 1 0 0,-1-1-1 0 0,1 0 0 0 0,-1 1 1 0 0,1-1-1 0 0,-1 0 0 0 0,1 1 0 0 0,-1-1 1 0 0,1 1-1 0 0,-1-1 0 0 0,1 1 0 0 0,0-1 1 0 0,-1 1-1 0 0,1-1 0 0 0,0 1 0 0 0,-1-1 1 0 0,1 1-1 0 0,0-1 0 0 0,0 1 1 0 0,-1 0-1 0 0,1-1 0 0 0,0 1 0 0 0,0-1 1 0 0,0 1-1 0 0,0 0 0 0 0,0-1 0 0 0,0 1 1 0 0,0 0-1 0 0,0-1 0 0 0,0 1 0 0 0,0-1 1 0 0,0 1-1 0 0,0 0 0 0 0,1-1 1 0 0,-1 1-1 0 0,0-1 0 0 0,0 1 0 0 0,1 0 1 0 0,-1-1-1 0 0,0 1 0 0 0,1-1 0 0 0,-1 1 1 0 0,1 0-1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37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219 12 455 0 0,'-1'0'84'0'0,"0"-1"-1"0"0,0 1 1 0 0,0 0-1 0 0,0-1 1 0 0,0 1-1 0 0,0 0 1 0 0,0-1-1 0 0,0 1 0 0 0,0 0 1 0 0,0 0-1 0 0,0 0 1 0 0,0 0-1 0 0,0 0 1 0 0,0 0-1 0 0,0 0 1 0 0,0 0-1 0 0,0 0 0 0 0,0 0 1 0 0,0 1-1 0 0,0-1 1 0 0,0 0-1 0 0,0 1 1 0 0,0-1-1 0 0,-1 2 1 0 0,-28 15 3237 0 0,21-11-2606 0 0,2-1 128 0 0,-1-1 0 0 0,1 1-1 0 0,1 1 1 0 0,-1 0 0 0 0,1-1-1 0 0,0 2 1 0 0,0-1 0 0 0,1 1 0 0 0,0 0-1 0 0,0 0 1 0 0,-5 11 0 0 0,8-14-629 0 0,0 0 0 0 0,1 0 0 0 0,-1 0 0 0 0,1 0 0 0 0,0 1 0 0 0,0-1 1 0 0,0 0-1 0 0,1 1 0 0 0,-1-1 0 0 0,1 1 0 0 0,0-1 0 0 0,1 0 0 0 0,-1 1 1 0 0,1-1-1 0 0,-1 1 0 0 0,2-1 0 0 0,-1 0 0 0 0,0 0 0 0 0,1 0 0 0 0,-1 0 0 0 0,1 0 1 0 0,0 0-1 0 0,5 6 0 0 0,-5-7-200 0 0,1 1 1 0 0,0-1-1 0 0,0 0 0 0 0,0 0 1 0 0,0 0-1 0 0,0 0 0 0 0,1-1 1 0 0,-1 1-1 0 0,1-1 0 0 0,-1 0 1 0 0,1 0-1 0 0,0 0 0 0 0,0-1 1 0 0,0 1-1 0 0,7 0 0 0 0,-6-1 24 0 0,1 0 0 0 0,-1-1-1 0 0,1 0 1 0 0,0 0 0 0 0,-1 0-1 0 0,1-1 1 0 0,-1 0 0 0 0,1 0-1 0 0,-1 0 1 0 0,11-5 0 0 0,-9 3-3 0 0,1-1 1 0 0,0 0 0 0 0,-1 0 0 0 0,0 0 0 0 0,0-1 0 0 0,0-1-1 0 0,-1 1 1 0 0,0-1 0 0 0,0 0 0 0 0,0 0 0 0 0,-1 0 0 0 0,0-1 0 0 0,0 0-1 0 0,0 0 1 0 0,5-14 0 0 0,-7 15-36 0 0,-1 1 0 0 0,-1-1 0 0 0,1 0 0 0 0,-1 1 0 0 0,0-1 0 0 0,-1 0 0 0 0,1 0 0 0 0,-1 0 0 0 0,-1 0 0 0 0,1 0 0 0 0,-1 0 0 0 0,1 1 0 0 0,-2-1 0 0 0,-2-9 0 0 0,3 11 0 0 0,-1 1 0 0 0,0-1 0 0 0,0 1 0 0 0,0-1 0 0 0,0 1 0 0 0,0 0 0 0 0,-1 0 0 0 0,1 0 0 0 0,-1 0 0 0 0,0 0 0 0 0,0 1 0 0 0,0-1 0 0 0,0 1 0 0 0,-1 0 0 0 0,1 0 0 0 0,0 0 0 0 0,-1 0 0 0 0,0 1 0 0 0,1-1 0 0 0,-1 1 0 0 0,0 0 0 0 0,-6-1 0 0 0,-1 1 9 0 0,1 0 0 0 0,0 1-1 0 0,0 0 1 0 0,-1 1 0 0 0,1 0 0 0 0,0 0-1 0 0,0 1 1 0 0,0 1 0 0 0,0 0-1 0 0,-12 5 1 0 0,8-2 5 0 0,0 0 0 0 0,1 1-1 0 0,0 1 1 0 0,0 0 0 0 0,1 1-1 0 0,-15 13 1 0 0,25-20-21 0 0,0 0 1 0 0,0 0-1 0 0,0 1 0 0 0,0-1 1 0 0,0 0-1 0 0,1 1 0 0 0,-1-1 0 0 0,1 1 1 0 0,-1-1-1 0 0,-1 6 0 0 0,3-7-89 0 0,0 1 0 0 0,0-1 0 0 0,-1 0 0 0 0,1 1 1 0 0,0-1-1 0 0,0 1 0 0 0,1-1 0 0 0,-1 0 0 0 0,0 1 0 0 0,0-1 0 0 0,1 0 0 0 0,-1 1 0 0 0,0-1 0 0 0,1 0 0 0 0,0 1 0 0 0,-1-1 1 0 0,1 0-1 0 0,0 0 0 0 0,-1 0 0 0 0,1 0 0 0 0,0 1 0 0 0,0-1 0 0 0,0 0 0 0 0,2 1 0 0 0,6 5-7400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40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21 455 0 0,'0'-1'221'0'0,"0"0"0"0"0,0 0-1 0 0,0 1 1 0 0,0-1 0 0 0,0 0-1 0 0,0 0 1 0 0,1 0 0 0 0,-1 1-1 0 0,0-1 1 0 0,0 0-1 0 0,1 0 1 0 0,-1 1 0 0 0,0-1-1 0 0,1 0 1 0 0,-1 1 0 0 0,1-1-1 0 0,-1 0 1 0 0,1 1-1 0 0,-1-1 1 0 0,1 0 0 0 0,3 3 3065 0 0,-6 11-1579 0 0,-24 142 6970 0 0,19-104-7221 0 0,6-42-1365 0 0,-1 0 46 0 0,1-1-1 0 0,0 1 1 0 0,1 0 0 0 0,-1 0 0 0 0,2 0-1 0 0,0 10 1 0 0,-1-19-137 0 0,0 0 0 0 0,0 0 0 0 0,1 1 0 0 0,-1-1 0 0 0,0 0 0 0 0,0 1 0 0 0,0-1 0 0 0,0 0 0 0 0,0 0 0 0 0,0 1 0 0 0,1-1 0 0 0,-1 0 0 0 0,0 1 0 0 0,0-1 0 0 0,0 0 0 0 0,0 0 0 0 0,1 0 0 0 0,-1 1 0 0 0,0-1 0 0 0,0 0 0 0 0,1 0 0 0 0,-1 0 0 0 0,0 1 0 0 0,1-1 0 0 0,-1 0 0 0 0,0 0 0 0 0,0 0 0 0 0,1 0 0 0 0,-1 0 0 0 0,1 0 0 0 0,-5-17 0 0 0,2 8-2 0 0,1 1-1 0 0,0 0 1 0 0,0-1-1 0 0,1 1 1 0 0,0-1-1 0 0,0 1 1 0 0,1 0-1 0 0,2-10 1 0 0,-2 7-4 0 0,1 0-1 0 0,-2 1 1 0 0,1-1 0 0 0,-3-14 0 0 0,-5-54-3446 0 0,6 26-4672 0 0,1 53 7957 0 0,0-1-1 0 0,0 1 1 0 0,0-1-1 0 0,0 0 1 0 0,0 1 0 0 0,0-1-1 0 0,0 1 1 0 0,0-1-1 0 0,-1 1 1 0 0,1-1 0 0 0,0 1-1 0 0,0-1 1 0 0,0 1-1 0 0,-1-1 1 0 0,1 1 0 0 0,0-1-1 0 0,-1 1 1 0 0,1-1-1 0 0,-1 0 1 0 0,0 1-8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41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120 155 1375 0 0,'-4'1'150'0'0,"1"-1"-1"0"0,-1 1 1 0 0,1 0-1 0 0,-1 1 0 0 0,1-1 1 0 0,-1 0-1 0 0,1 1 0 0 0,0 0 1 0 0,0 0-1 0 0,0 0 1 0 0,0 0-1 0 0,-3 4 0 0 0,1-3 919 0 0,1 0-1 0 0,-1 0 0 0 0,0 0 0 0 0,1 0 0 0 0,-7 2 1 0 0,11-5-1011 0 0,0 0 0 0 0,0 0 1 0 0,-1 0-1 0 0,1 0 1 0 0,0 0-1 0 0,0 0 0 0 0,0 0 1 0 0,0 0-1 0 0,0 0 0 0 0,0 0 1 0 0,0 0-1 0 0,0 0 1 0 0,0 0-1 0 0,0 0 0 0 0,0 0 1 0 0,0 0-1 0 0,-1 0 1 0 0,1 0-1 0 0,0 0 0 0 0,0 0 1 0 0,0 0-1 0 0,0 0 0 0 0,0 0 1 0 0,0 0-1 0 0,0 0 1 0 0,0 0-1 0 0,0 0 0 0 0,0 0 1 0 0,0 0-1 0 0,0 0 0 0 0,0 0 1 0 0,0 0-1 0 0,-1 0 1 0 0,1 0-1 0 0,0 0 0 0 0,0-1 1 0 0,0 1-1 0 0,0 0 0 0 0,0 0 1 0 0,0 0-1 0 0,0 0 1 0 0,0 0-1 0 0,0 0 0 0 0,0 0 1 0 0,0 0-1 0 0,0 0 1 0 0,0 0-1 0 0,0 0 0 0 0,0 0 1 0 0,0-1-1 0 0,0 1 0 0 0,0 0 1 0 0,0 0-1 0 0,0 0 1 0 0,0 0-1 0 0,0 0 0 0 0,0 0 1 0 0,0 0-1 0 0,0 0 0 0 0,0 0 1 0 0,0 0-1 0 0,0 0 1 0 0,0 0-1 0 0,1-1 0 0 0,-1 1 1 0 0,0 0-1 0 0,4-9 1056 0 0,9-9-764 0 0,-4 7-36 0 0,3-1 193 0 0,-1-1 0 0 0,0-1 0 0 0,-1 0 0 0 0,15-28 0 0 0,-20 33-351 0 0,-2 8 387 0 0,0 15 843 0 0,-1 2-938 0 0,0-10-354 0 0,0 0 1 0 0,0-1-1 0 0,1 1 0 0 0,0-1 0 0 0,0 0 1 0 0,0 0-1 0 0,1 0 0 0 0,-1 0 0 0 0,1-1 0 0 0,1 1 1 0 0,-1-1-1 0 0,0 0 0 0 0,10 6 0 0 0,-5-3 43 0 0,-2 0 0 0 0,1 0-1 0 0,8 11 1 0 0,-15-17-136 0 0,-1-1 0 0 0,0 0 0 0 0,0 0 0 0 0,0 0 0 0 0,0 0 0 0 0,0 0 0 0 0,0 0 0 0 0,1 1 0 0 0,-1-1 0 0 0,0 0 0 0 0,0 0 0 0 0,0 0 0 0 0,0 0 0 0 0,0 0 0 0 0,0 1 0 0 0,0-1 0 0 0,0 0 0 0 0,0 0 0 0 0,0 0 0 0 0,0 0 0 0 0,0 1 0 0 0,0-1 0 0 0,0 0 0 0 0,0 0 0 0 0,0 0 0 0 0,0 0 0 0 0,0 1 0 0 0,0-1 0 0 0,0 0 0 0 0,0 0 0 0 0,0 0 0 0 0,0 0 0 0 0,0 1 0 0 0,0-1 0 0 0,0 0 0 0 0,-1 0 0 0 0,1 0 0 0 0,0 0 0 0 0,0 0 0 0 0,0 1 0 0 0,0-1 0 0 0,0 0 0 0 0,-1 0 0 0 0,-10 2 0 0 0,-23-5 0 0 0,24 1 0 0 0,-25-2 0 0 0,20 2 0 0 0,-1 0 0 0 0,0 1 0 0 0,0 1 0 0 0,0 0 0 0 0,-25 4 0 0 0,28 2 0 0 0,12-5 0 0 0,-1 0 0 0 0,0-1 0 0 0,1 1 0 0 0,-1 0 0 0 0,0-1 0 0 0,1 1 0 0 0,-1-1 0 0 0,0 1 0 0 0,-2-1 0 0 0,24-18 0 0 0,-2 4 0 0 0,-1-1 0 0 0,0-1 0 0 0,-1 0 0 0 0,-1-2 0 0 0,0 0 0 0 0,-1 0 0 0 0,21-40 0 0 0,-34 58 0 0 0,-1-1 0 0 0,1 0 0 0 0,-1 1 0 0 0,0-1 0 0 0,1 0 0 0 0,-1 1 0 0 0,0-1 0 0 0,0 0 0 0 0,1 0 0 0 0,-1 1 0 0 0,0-1 0 0 0,0 0 0 0 0,0 0 0 0 0,0 1 0 0 0,0-1 0 0 0,0 0 0 0 0,0-1 0 0 0,-1 2 0 0 0,1 0 0 0 0,0 0 0 0 0,0 0 0 0 0,-1-1 0 0 0,1 1 0 0 0,0 0 0 0 0,0 0 0 0 0,-1 0 0 0 0,1 0 0 0 0,0 0 0 0 0,0 0 0 0 0,-1 0 0 0 0,1 0 0 0 0,0 0 0 0 0,-1 0 0 0 0,1 0 0 0 0,0 0 0 0 0,-1 0 0 0 0,1 0 0 0 0,0 0 0 0 0,0 0 0 0 0,-1 0 0 0 0,1 0 0 0 0,0 0 0 0 0,-1 0 0 0 0,1 0 0 0 0,0 0 0 0 0,-1 1 0 0 0,-1 0 0 0 0,-1 0 0 0 0,0 1 0 0 0,1-1 0 0 0,-1 1 0 0 0,1 0 0 0 0,0 0 0 0 0,-4 3 0 0 0,-32 46 0 0 0,27-34 0 0 0,0-2 0 0 0,-18 20 0 0 0,27-34 0 0 0,1 1 0 0 0,0-1 0 0 0,0 0 0 0 0,0 0 0 0 0,0 0 0 0 0,-1 0 0 0 0,1-1 0 0 0,0 1 0 0 0,-1 0 0 0 0,1 0 0 0 0,-3 0 0 0 0,16-20 0 0 0,94-93 0 0 0,-106 111 0 0 0,1 0 0 0 0,-1 1 0 0 0,1-1 0 0 0,-1 1 0 0 0,1-1 0 0 0,-1 0 0 0 0,1 1 0 0 0,0-1 0 0 0,-1 1 0 0 0,1 0 0 0 0,0-1 0 0 0,-1 1 0 0 0,1-1 0 0 0,0 1 0 0 0,1 0 0 0 0,-2 0 0 0 0,0 0 0 0 0,1 0 0 0 0,-1 0 0 0 0,0 0 0 0 0,1 0 0 0 0,-1 0 0 0 0,0 0 0 0 0,0 0 0 0 0,1 1 0 0 0,-1-1 0 0 0,0 0 0 0 0,0 0 0 0 0,1 0 0 0 0,-1 0 0 0 0,0 1 0 0 0,0-1 0 0 0,0 0 0 0 0,1 0 0 0 0,-1 1 0 0 0,0-1 0 0 0,0 0 0 0 0,0 0 0 0 0,0 1 0 0 0,0-1 0 0 0,1 0 0 0 0,-1 1 0 0 0,0-1 0 0 0,3 31 0 0 0,-2-17 0 0 0,2 0 100 0 0,0 1-1 0 0,1-1 0 0 0,1 0 1 0 0,10 21-1 0 0,3 6 65 0 0,-10-26-152 0 0,-4-8-13 0 0,-9-8 1 0 0,-6-5 0 0 0,1 1 0 0 0,0-1 0 0 0,0 2 0 0 0,0-1 0 0 0,-1 1 0 0 0,0 1 0 0 0,0 0 0 0 0,0 0 0 0 0,-18-1 0 0 0,5 5 0 0 0,22 1 0 0 0,15 1 0 0 0,-2-3 0 0 0,0 0 0 0 0,0 0 0 0 0,0-1 0 0 0,0 0 0 0 0,0-1 0 0 0,0 0 0 0 0,-1 0 0 0 0,1-2 0 0 0,-1 1 0 0 0,19-10 0 0 0,-26 9-7 0 0,-11 3-100 0 0,-12 4-428 0 0,15-2 488 0 0,1 1 0 0 0,0-1 0 0 0,0 1 0 0 0,-1 0 1 0 0,1 1-1 0 0,0-1 0 0 0,0 1 0 0 0,1-1 0 0 0,-1 1 0 0 0,1 0 0 0 0,-1 1 1 0 0,1-1-1 0 0,0 1 0 0 0,0-1 0 0 0,0 1 0 0 0,1 0 0 0 0,-1 0 1 0 0,1 0-1 0 0,0 0 0 0 0,0 1 0 0 0,1-1 0 0 0,-1 0 0 0 0,1 1 0 0 0,0-1 1 0 0,0 1-1 0 0,0 0 0 0 0,1-1 0 0 0,0 6 0 0 0,1 41 40 0 0,0-25-26 0 0,-1-1 0 0 0,-1 1 0 0 0,-6 33 1 0 0,7-55-996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3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58 1839 0 0,'0'0'107'0'0,"0"-1"0"0"0,0 1-1 0 0,0 0 1 0 0,0-1-1 0 0,-1 1 1 0 0,1 0-1 0 0,0 0 1 0 0,0-1-1 0 0,0 1 1 0 0,-1 0-1 0 0,1 0 1 0 0,0 0-1 0 0,0-1 1 0 0,-1 1-1 0 0,1 0 1 0 0,0 0 0 0 0,0 0-1 0 0,-1 0 1 0 0,1-1-1 0 0,0 1 1 0 0,-1 0-1 0 0,1 0 1 0 0,0 0-1 0 0,0 0 1 0 0,-1 0-1 0 0,1 0 1 0 0,0 0-1 0 0,-1 0 1 0 0,1 0-1 0 0,0 0 1 0 0,-1 0 0 0 0,1 0-1 0 0,0 0 1 0 0,-1 0-1 0 0,1 0 1 0 0,0 0-1 0 0,0 1 1 0 0,-1-1-1 0 0,1 0 1 0 0,0 0-1 0 0,-1 0 1 0 0,1 0-1 0 0,0 1 1 0 0,0-1-1 0 0,-1 0 1 0 0,1 0-1 0 0,0 0 1 0 0,0 1 0 0 0,-1-1-1 0 0,1 1-10 0 0,-1-1-1 0 0,1 0 1 0 0,0 0 0 0 0,-1 1 0 0 0,1-1-1 0 0,0 1 1 0 0,-1-1 0 0 0,1 0-1 0 0,0 1 1 0 0,-1-1 0 0 0,1 1-1 0 0,0-1 1 0 0,0 0 0 0 0,-1 1 0 0 0,1-1-1 0 0,0 1 1 0 0,0-1 0 0 0,0 1-1 0 0,0-1 1 0 0,0 1 0 0 0,0-1-1 0 0,0 1 1 0 0,0-1 0 0 0,0 1-1 0 0,0-1 1 0 0,0 1 0 0 0,0-1 0 0 0,0 1-1 0 0,0-1 1 0 0,0 1 0 0 0,0-1-1 0 0,1 1 1 0 0,-1-1 0 0 0,0 1-1 0 0,0-1 1 0 0,0 1 0 0 0,1-1-1 0 0,-1 0 1 0 0,0 1 0 0 0,1-1 0 0 0,-1 1-1 0 0,0-1 1 0 0,1 1 0 0 0,1 0 224 0 0,0 1 0 0 0,-1-1 0 0 0,1 0 0 0 0,0 1 0 0 0,0-1 1 0 0,0 0-1 0 0,0 0 0 0 0,0 0 0 0 0,0-1 0 0 0,0 1 0 0 0,1 0 0 0 0,-1-1 1 0 0,3 1-1 0 0,-4-1-258 0 0,0 0 0 0 0,0 0 0 0 0,-1 0 0 0 0,1 0 0 0 0,0 0 0 0 0,0 0 0 0 0,-1 0 0 0 0,1 0 0 0 0,0-1 1 0 0,0 1-1 0 0,-1 0 0 0 0,1-1 0 0 0,0 1 0 0 0,-1 0 0 0 0,1-1 0 0 0,0 1 0 0 0,-1-1 0 0 0,1 1 0 0 0,0-1 0 0 0,-1 1 0 0 0,1-1 0 0 0,-1 1 1 0 0,1-1-1 0 0,-1 0 0 0 0,0 1 0 0 0,1-1 0 0 0,-1 0 0 0 0,1 1 0 0 0,-1-1 0 0 0,0 0 0 0 0,0 1 0 0 0,1-1 0 0 0,-1 0 0 0 0,0 0 0 0 0,0 1 0 0 0,0-1 1 0 0,0 0-1 0 0,0 0 0 0 0,0 0 0 0 0,0 1 0 0 0,0-2 0 0 0,0 1-20 0 0,0-1-1 0 0,-1 0 1 0 0,1 1 0 0 0,0-1-1 0 0,-1 1 1 0 0,1-1 0 0 0,-1 1-1 0 0,1-1 1 0 0,-1 1 0 0 0,0 0-1 0 0,0-1 1 0 0,1 1 0 0 0,-1 0-1 0 0,0-1 1 0 0,0 1 0 0 0,0 0-1 0 0,0 0 1 0 0,-1 0 0 0 0,1 0-1 0 0,0 0 1 0 0,0 0 0 0 0,-1 0-1 0 0,1 1 1 0 0,-1-1 0 0 0,1 0-1 0 0,0 1 1 0 0,-1-1 0 0 0,1 1-1 0 0,-1-1 1 0 0,1 1 0 0 0,-1 0-1 0 0,0-1 1 0 0,1 1 0 0 0,-1 0-1 0 0,1 0 1 0 0,-1 0 0 0 0,-1 1-1 0 0,1-1 2 0 0,0 0 0 0 0,0 0-1 0 0,0 0 1 0 0,0 0 0 0 0,0 1-1 0 0,0-1 1 0 0,0 1 0 0 0,0-1-1 0 0,0 1 1 0 0,0 0 0 0 0,0 0-1 0 0,1-1 1 0 0,-1 2 0 0 0,0-1 0 0 0,0 0-1 0 0,1 0 1 0 0,-1 0 0 0 0,1 1-1 0 0,-1-1 1 0 0,1 1 0 0 0,0-1-1 0 0,0 1 1 0 0,-1-1 0 0 0,1 1-1 0 0,0 0 1 0 0,0 0 0 0 0,1 0-1 0 0,-2 3 1 0 0,1-4-13 0 0,1 0-1 0 0,0 1 1 0 0,0-1-1 0 0,0 0 0 0 0,0 1 1 0 0,0-1-1 0 0,0 1 1 0 0,0-1-1 0 0,0 0 1 0 0,0 1-1 0 0,1-1 1 0 0,-1 1-1 0 0,0-1 1 0 0,1 0-1 0 0,-1 0 1 0 0,1 1-1 0 0,0-1 0 0 0,-1 0 1 0 0,1 0-1 0 0,0 1 1 0 0,0-1-1 0 0,0 0 1 0 0,0 0-1 0 0,0 0 1 0 0,0 0-1 0 0,0-1 1 0 0,0 1-1 0 0,0 0 1 0 0,0 0-1 0 0,1 0 0 0 0,-1-1 1 0 0,0 1-1 0 0,0-1 1 0 0,1 1-1 0 0,-1-1 1 0 0,1 0-1 0 0,-1 1 1 0 0,0-1-1 0 0,1 0 1 0 0,-1 0-1 0 0,0 0 0 0 0,1 0 1 0 0,-1 0-1 0 0,1 0 1 0 0,-1 0-1 0 0,0 0 1 0 0,1-1-1 0 0,-1 1 1 0 0,1-1-1 0 0,-1 1 1 0 0,0-1-1 0 0,0 1 1 0 0,1-1-1 0 0,-1 0 0 0 0,0 1 1 0 0,0-1-1 0 0,0 0 1 0 0,0 0-1 0 0,0 0 1 0 0,0 0-1 0 0,0 0 1 0 0,2-2-1 0 0,-2 0-27 0 0,0 1-1 0 0,0-1 1 0 0,0 1-1 0 0,0-1 1 0 0,0 1-1 0 0,-1-1 1 0 0,1 0-1 0 0,-1 1 1 0 0,0-1-1 0 0,0 0 1 0 0,0 1-1 0 0,0-1 1 0 0,0 0-1 0 0,0 0 1 0 0,-1 1 0 0 0,0-1-1 0 0,1 1 1 0 0,-1-1-1 0 0,0 0 1 0 0,-2-3-1 0 0,2 4 0 0 0,0 0 1 0 0,0 0-1 0 0,0 0 0 0 0,0 0 1 0 0,0 0-1 0 0,-1 0 0 0 0,1 0 1 0 0,-1 0-1 0 0,1 1 0 0 0,-1-1 1 0 0,0 1-1 0 0,0-1 0 0 0,0 1 1 0 0,1 0-1 0 0,-1-1 0 0 0,-1 1 1 0 0,1 0-1 0 0,0 0 0 0 0,0 0 1 0 0,0 1-1 0 0,0-1 0 0 0,-1 1 1 0 0,-3-1-1 0 0,5 1 8 0 0,0 0 1 0 0,0 1-1 0 0,0 0 0 0 0,0-1 0 0 0,0 1 0 0 0,1-1 1 0 0,-1 1-1 0 0,0 0 0 0 0,0 0 0 0 0,1-1 1 0 0,-1 1-1 0 0,1 0 0 0 0,-1 0 0 0 0,1 0 0 0 0,-1 0 1 0 0,1 0-1 0 0,-1 0 0 0 0,1 0 0 0 0,0 0 0 0 0,-1 0 1 0 0,1 0-1 0 0,0 1 0 0 0,-5 25 227 0 0,6-25-218 0 0,-1 1-1 0 0,0-1 1 0 0,1 1 0 0 0,-1-1-1 0 0,1 1 1 0 0,0-1 0 0 0,0 1-1 0 0,0-1 1 0 0,0 0 0 0 0,0 1-1 0 0,0-1 1 0 0,1 0 0 0 0,-1 0-1 0 0,3 2 1 0 0,-3-3-16 0 0,-1 0 0 0 0,1 0 0 0 0,0 0-1 0 0,0 0 1 0 0,0 0 0 0 0,0-1 0 0 0,0 1 0 0 0,1 0 0 0 0,-1-1-1 0 0,0 1 1 0 0,0-1 0 0 0,0 1 0 0 0,1-1 0 0 0,-1 1 0 0 0,0-1-1 0 0,0 0 1 0 0,1 0 0 0 0,-1 0 0 0 0,0 1 0 0 0,1-1 0 0 0,-1-1-1 0 0,0 1 1 0 0,1 0 0 0 0,-1 0 0 0 0,0 0 0 0 0,0-1 0 0 0,1 1-1 0 0,-1 0 1 0 0,2-2 0 0 0,-3 2 0 0 0,1 0 0 0 0,-1 0 0 0 0,1-1 0 0 0,-1 1 1 0 0,0 0-1 0 0,1 0 0 0 0,-1-1 0 0 0,1 1 0 0 0,-1 0 0 0 0,0-1 0 0 0,1 1 0 0 0,-1 0 0 0 0,0-1 0 0 0,0 1 0 0 0,1-1 0 0 0,-1 1 0 0 0,0-1 0 0 0,0 1 1 0 0,1-1-1 0 0,-1 1 0 0 0,0-1 0 0 0,0 1 0 0 0,0 0 0 0 0,0-1 0 0 0,0 1 0 0 0,0-1 0 0 0,0 1 0 0 0,0-2 0 0 0,-7-12 8 0 0,3 9-11 0 0,1 2 0 0 0,-1-1-1 0 0,0 0 1 0 0,-6-3 0 0 0,8 6-143 0 0,-11-7 475 0 0,13 8-413 0 0,-1-1 1 0 0,1 1-1 0 0,-1 0 0 0 0,1 0 0 0 0,0 0 0 0 0,-1 0 0 0 0,1-1 1 0 0,-1 1-1 0 0,1 0 0 0 0,-1 0 0 0 0,1 0 0 0 0,-1 0 1 0 0,1 0-1 0 0,-1 0 0 0 0,1 0 0 0 0,-1 0 0 0 0,1 0 1 0 0,-1 1-1 0 0,1-1 0 0 0,-1 0 0 0 0,1 0 0 0 0,-1 0 1 0 0,1 0-1 0 0,0 1 0 0 0,-1-1 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3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105 165 5063 0 0,'-1'-1'129'0'0,"0"0"0"0"0,0 1 0 0 0,0-1 0 0 0,0 1 0 0 0,0-1 0 0 0,0 1 0 0 0,0-1 0 0 0,-1 1 0 0 0,1 0 0 0 0,0-1 0 0 0,0 1-1 0 0,0 0 1 0 0,0 0 0 0 0,0 0 0 0 0,-1 0 0 0 0,1 0 0 0 0,0 0 0 0 0,0 0 0 0 0,0 0 0 0 0,-1 0 0 0 0,1 1 0 0 0,0-1 0 0 0,0 0 0 0 0,0 1-1 0 0,0-1 1 0 0,0 1 0 0 0,0-1 0 0 0,0 1 0 0 0,0 0 0 0 0,0-1 0 0 0,0 1 0 0 0,0 0 0 0 0,0 0 0 0 0,-1 1 0 0 0,-5 5 543 0 0,0 0 0 0 0,0 1 0 0 0,-6 8 1 0 0,7-9-489 0 0,3-3 236 0 0,0 0-1 0 0,0 0 1 0 0,1 0 0 0 0,-1 0 0 0 0,1 0 0 0 0,0 0 0 0 0,0 1-1 0 0,1-1 1 0 0,-1 1 0 0 0,-1 6 0 0 0,3-8-249 0 0,0-1 1 0 0,0 0-1 0 0,0 0 0 0 0,0 1 0 0 0,1-1 1 0 0,-1 0-1 0 0,1 0 0 0 0,-1 1 0 0 0,1-1 1 0 0,0 0-1 0 0,0 0 0 0 0,0 0 0 0 0,0 0 1 0 0,0 0-1 0 0,0 0 0 0 0,1 0 0 0 0,-1-1 1 0 0,1 1-1 0 0,-1 0 0 0 0,1-1 0 0 0,-1 1 1 0 0,1-1-1 0 0,0 1 0 0 0,3 0 1 0 0,5 5-40 0 0,1-2 1 0 0,0 1 0 0 0,0-1 0 0 0,0-1 0 0 0,1 0 0 0 0,0-1 0 0 0,0 0 0 0 0,0-1 0 0 0,0 0 0 0 0,0-1 0 0 0,0 0-1 0 0,0-1 1 0 0,24-2 0 0 0,-28 0-117 0 0,1 1 1 0 0,-1-1-1 0 0,1 0 0 0 0,-1-1 0 0 0,0 0 0 0 0,0 0 1 0 0,0-1-1 0 0,0 0 0 0 0,7-6 0 0 0,-10 7 3 0 0,0-1 0 0 0,-1 0-1 0 0,1 0 1 0 0,-1 0 0 0 0,0-1 0 0 0,-1 0-1 0 0,1 1 1 0 0,-1-1 0 0 0,0-1 0 0 0,0 1-1 0 0,0 0 1 0 0,-1-1 0 0 0,0 1 0 0 0,2-7-1 0 0,-3 5-5 0 0,0 1 0 0 0,0-1-1 0 0,-1 1 1 0 0,0-1-1 0 0,0 0 1 0 0,0 1-1 0 0,-1-1 1 0 0,0 1 0 0 0,-1-1-1 0 0,1 1 1 0 0,-1-1-1 0 0,0 1 1 0 0,-1 0-1 0 0,0 0 1 0 0,0 0 0 0 0,0 0-1 0 0,0 1 1 0 0,-1-1-1 0 0,-8-9 1 0 0,2 4 53 0 0,-1 0 1 0 0,1 0 0 0 0,-2 1-1 0 0,1 1 1 0 0,-1 0-1 0 0,-1 0 1 0 0,-23-11-1 0 0,29 16-40 0 0,0 1 0 0 0,-1 0 0 0 0,1 0 0 0 0,-1 1-1 0 0,0 0 1 0 0,0 1 0 0 0,0-1 0 0 0,0 1-1 0 0,-14 1 1 0 0,18 0-101 0 0,0 1 1 0 0,1-1-1 0 0,-1 1 1 0 0,1 0-1 0 0,-1 0 0 0 0,1 0 1 0 0,-1 1-1 0 0,1-1 1 0 0,0 1-1 0 0,-1 0 0 0 0,1 0 1 0 0,0 0-1 0 0,0 0 0 0 0,0 1 1 0 0,1-1-1 0 0,-1 1 1 0 0,1 0-1 0 0,-1 0 0 0 0,1 0 1 0 0,0 0-1 0 0,0 0 0 0 0,0 0 1 0 0,-2 5-1 0 0,-3 9-5514 0 0,0 2-1854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43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42 919 0 0,'-3'1'430'0'0,"0"1"-1"0"0,1 0 0 0 0,-1-1 1 0 0,1 1-1 0 0,-1 0 0 0 0,1 0 1 0 0,0 0-1 0 0,0 0 0 0 0,0 1 1 0 0,0-1-1 0 0,-2 5 0 0 0,3-6-244 0 0,0 0 0 0 0,0 0-1 0 0,1 0 1 0 0,-1 0 0 0 0,0 0-1 0 0,1 0 1 0 0,-1 1 0 0 0,1-1 0 0 0,0 0-1 0 0,-1 0 1 0 0,1 1 0 0 0,0-1-1 0 0,0 0 1 0 0,0 0 0 0 0,0 1-1 0 0,0-1 1 0 0,0 0 0 0 0,0 1-1 0 0,0 1 1 0 0,1-3-46 0 0,-1 1 0 0 0,1 0 0 0 0,-1 0 0 0 0,0 0 0 0 0,1-1 1 0 0,0 1-1 0 0,-1 0 0 0 0,1-1 0 0 0,-1 1 0 0 0,1 0 0 0 0,0-1 0 0 0,-1 1 0 0 0,1-1 0 0 0,0 1 0 0 0,0-1 0 0 0,0 0 1 0 0,-1 1-1 0 0,1-1 0 0 0,0 0 0 0 0,0 1 0 0 0,1-1 0 0 0,-1 0-39 0 0,1 1 0 0 0,-1-1 0 0 0,1 0 0 0 0,0 0 0 0 0,-1 0 0 0 0,1 0 0 0 0,-1 0 0 0 0,1 0 0 0 0,-1-1 0 0 0,1 1 0 0 0,-1 0 0 0 0,1-1 0 0 0,-1 1 0 0 0,1-1 0 0 0,-1 0 0 0 0,1 1 1 0 0,-1-1-1 0 0,0 0 0 0 0,1 0 0 0 0,-1 0 0 0 0,0 0 0 0 0,0 0 0 0 0,0 0 0 0 0,0 0 0 0 0,0 0 0 0 0,0-1 0 0 0,0 1 0 0 0,0 0 0 0 0,1-3 0 0 0,-2 3-66 0 0,1-1-1 0 0,-1 1 1 0 0,0 0 0 0 0,0 0 0 0 0,0-1-1 0 0,0 1 1 0 0,0 0 0 0 0,0 0-1 0 0,0 0 1 0 0,0-1 0 0 0,0 1 0 0 0,-1 0-1 0 0,1 0 1 0 0,0 0 0 0 0,-1-1-1 0 0,1 1 1 0 0,-1 0 0 0 0,0 0 0 0 0,1 0-1 0 0,-1 0 1 0 0,0 0 0 0 0,1 0 0 0 0,-1 0-1 0 0,0 0 1 0 0,0 0 0 0 0,0 1-1 0 0,0-1 1 0 0,0 0 0 0 0,0 0 0 0 0,0 1-1 0 0,0-1 1 0 0,0 1 0 0 0,0-1-1 0 0,0 1 1 0 0,-2-1 0 0 0,-2-1 74 0 0,0 0 0 0 0,0 0 0 0 0,0 1 0 0 0,0-1 0 0 0,0 1-1 0 0,0 1 1 0 0,-6-1 0 0 0,6 1-25 0 0,-1 0 1 0 0,0 1-1 0 0,1 0 0 0 0,-1 0 0 0 0,1 1 0 0 0,-1 0 0 0 0,1 0 1 0 0,-6 3-1 0 0,8-4 10 0 0,0 0-1 0 0,0 1 1 0 0,0 0 0 0 0,1 0-1 0 0,-1 0 1 0 0,1 0 0 0 0,-1 0 0 0 0,1 0-1 0 0,0 0 1 0 0,0 1 0 0 0,0-1-1 0 0,0 1 1 0 0,0 0 0 0 0,0 0-1 0 0,-1 4 1 0 0,2-6-52 0 0,1 0 1 0 0,0 0-1 0 0,0-1 0 0 0,0 1 0 0 0,0 0 1 0 0,-1-1-1 0 0,1 1 0 0 0,0 0 0 0 0,0 0 0 0 0,1-1 1 0 0,-1 1-1 0 0,0 0 0 0 0,0-1 0 0 0,0 1 1 0 0,0 0-1 0 0,1 0 0 0 0,-1-1 0 0 0,0 1 1 0 0,1 0-1 0 0,-1-1 0 0 0,0 1 0 0 0,1-1 0 0 0,0 2 1 0 0,0-1 15 0 0,1 0-1 0 0,-1 1 1 0 0,1-1 0 0 0,0 0 0 0 0,-1 0 0 0 0,1 0-1 0 0,0 0 1 0 0,3 1 0 0 0,0 0 27 0 0,1-1 0 0 0,0 0 0 0 0,-1 1 0 0 0,1-2 0 0 0,6 1 1 0 0,-9-1-72 0 0,-1 0 0 0 0,0 0 0 0 0,0 0 0 0 0,0-1 1 0 0,0 1-1 0 0,0 0 0 0 0,0-1 0 0 0,0 0 1 0 0,0 1-1 0 0,0-1 0 0 0,0 0 0 0 0,0 0 1 0 0,-1 0-1 0 0,1-1 0 0 0,0 1 0 0 0,-1 0 1 0 0,4-3-1 0 0,-4 2-13 0 0,0 1 0 0 0,0 0 0 0 0,-1-1 1 0 0,1 1-1 0 0,0 0 0 0 0,-1-1 0 0 0,1 1 0 0 0,-1-1 0 0 0,1 1 1 0 0,-1-1-1 0 0,0 1 0 0 0,1-1 0 0 0,-1 1 0 0 0,0-1 0 0 0,0 1 1 0 0,0-1-1 0 0,0 0 0 0 0,-1 1 0 0 0,1-1 0 0 0,0 1 0 0 0,-1-1 1 0 0,1 1-1 0 0,-1-1 0 0 0,0-1 0 0 0,0 1 0 0 0,-12-24 0 0 0,13 25 0 0 0,-1 0 0 0 0,1 0 0 0 0,-1-1 0 0 0,0 1 0 0 0,1 0 0 0 0,-1 0 0 0 0,0 0 0 0 0,0 1 0 0 0,0-1 0 0 0,1 0 0 0 0,-1 0 0 0 0,0 0 0 0 0,0 1 0 0 0,0-1 0 0 0,-1 0 0 0 0,1 1 0 0 0,0-1 0 0 0,-2 0 0 0 0,3 1 0 0 0,-1 1 0 0 0,1-1 0 0 0,-1 0 0 0 0,1 0 0 0 0,-1 1 0 0 0,1-1 0 0 0,-1 0 0 0 0,1 1 0 0 0,0-1 0 0 0,-1 1 0 0 0,1-1 0 0 0,-1 0 0 0 0,1 1 0 0 0,0-1 0 0 0,0 1 0 0 0,-1-1 0 0 0,1 1 0 0 0,0-1 0 0 0,0 1 0 0 0,-1-1 0 0 0,1 1 0 0 0,0-1 0 0 0,0 1 0 0 0,0 0 0 0 0,0-1 0 0 0,0 1 0 0 0,0-1 0 0 0,0 1 0 0 0,0-1 0 0 0,0 1 0 0 0,0-1 0 0 0,0 1 0 0 0,0 0 0 0 0,0-1 0 0 0,1 1 0 0 0,-1 0 0 0 0,6 21 0 0 0,-4-19 0 0 0,0 0 0 0 0,0 0 0 0 0,0 0 0 0 0,1-1 0 0 0,-1 1 0 0 0,1-1 0 0 0,0 1 0 0 0,-1-1 0 0 0,1 0 0 0 0,5 2 0 0 0,-7-3 0 0 0,1 0 0 0 0,-1 0 0 0 0,0 0 0 0 0,1-1 0 0 0,-1 1 0 0 0,1 0 0 0 0,0-1 0 0 0,-1 1 0 0 0,1-1 0 0 0,0 0 0 0 0,-1 1 0 0 0,1-1 0 0 0,0 0 0 0 0,-1 0 0 0 0,1 0 0 0 0,0 0 0 0 0,-1-1 0 0 0,1 1 0 0 0,-1 0 0 0 0,1-1 0 0 0,0 1 0 0 0,-1-1 0 0 0,4-1 0 0 0,-5 1 1 0 0,1 0-1 0 0,0 0 0 0 0,0 0 1 0 0,-1 0-1 0 0,1 0 0 0 0,-1 0 1 0 0,1 0-1 0 0,-1-1 0 0 0,1 1 1 0 0,-1 0-1 0 0,0 0 1 0 0,0 0-1 0 0,0-1 0 0 0,1 1 1 0 0,-1 0-1 0 0,0 0 0 0 0,0-1 1 0 0,-1 1-1 0 0,1 0 0 0 0,0 0 1 0 0,0-1-1 0 0,-1 1 1 0 0,1 0-1 0 0,0 0 0 0 0,-1 0 1 0 0,1-1-1 0 0,-1 1 0 0 0,-1-1 1 0 0,0-4 29 0 0,-1 1-1 0 0,0 0 1 0 0,0 0 0 0 0,-7-8 0 0 0,7 10-18 0 0,0 0 1 0 0,0 0-1 0 0,0 0 0 0 0,0 1 0 0 0,0-1 0 0 0,-1 1 1 0 0,1 0-1 0 0,-1 0 0 0 0,0 0 0 0 0,0 0 0 0 0,0 1 1 0 0,1-1-1 0 0,-1 1 0 0 0,-1 0 0 0 0,1 1 1 0 0,0-1-1 0 0,0 0 0 0 0,-6 1 0 0 0,9 0-54 0 0,1 0 0 0 0,0 0 0 0 0,0 0 0 0 0,0 0 0 0 0,-1 0 1 0 0,1 0-1 0 0,0 0 0 0 0,0 0 0 0 0,0 0 0 0 0,-1 0 0 0 0,1 0 0 0 0,0 0 0 0 0,0 0 0 0 0,0 0 0 0 0,0 1 0 0 0,-1-1 0 0 0,1 0 0 0 0,0 0 0 0 0,0 0 0 0 0,0 0 0 0 0,0 0 1 0 0,-1 0-1 0 0,1 0 0 0 0,0 1 0 0 0,0-1 0 0 0,0 0 0 0 0,0 0 0 0 0,0 0 0 0 0,0 0 0 0 0,-1 1 0 0 0,1-1 0 0 0,0 0 0 0 0,0 0 0 0 0,0 0 0 0 0,0 1 0 0 0,0-1 0 0 0,0 0 0 0 0,0 0 1 0 0,0 0-1 0 0,0 1 0 0 0,0-1 0 0 0,0 0 0 0 0,0 1 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44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144 102 4143 0 0,'-9'1'851'0'0,"1"-1"-1"0"0,-1 2 0 0 0,1-1 1 0 0,-1 1-1 0 0,1 1 0 0 0,0-1 1 0 0,-10 6-1 0 0,13-5-163 0 0,0 0 1 0 0,0 0-1 0 0,1 1 0 0 0,-1 0 1 0 0,1 0-1 0 0,0 0 1 0 0,0 0-1 0 0,1 1 0 0 0,-7 9 1 0 0,8-10-464 0 0,-1-1-1 0 0,1 1 1 0 0,1 0 0 0 0,-1 0 0 0 0,0 0 0 0 0,1 0 0 0 0,0 0 0 0 0,0 0-1 0 0,0 1 1 0 0,0-1 0 0 0,1 0 0 0 0,0 0 0 0 0,0 9 0 0 0,1-10-163 0 0,-1-1 1 0 0,1 1-1 0 0,1-1 1 0 0,-1 0-1 0 0,0 1 1 0 0,0-1-1 0 0,1 0 1 0 0,-1 0-1 0 0,1 0 1 0 0,0 0-1 0 0,0 0 1 0 0,0 0-1 0 0,0 0 1 0 0,0-1-1 0 0,0 1 1 0 0,0-1-1 0 0,0 1 1 0 0,1-1-1 0 0,-1 0 1 0 0,1 0-1 0 0,-1 0 1 0 0,0 0-1 0 0,1 0 0 0 0,0-1 1 0 0,2 1-1 0 0,5 1-12 0 0,0 0 0 0 0,0-1-1 0 0,0-1 1 0 0,0 1 0 0 0,13-3 0 0 0,-8 1-15 0 0,1-2 1 0 0,-1 0 0 0 0,1-1 0 0 0,-1 0 0 0 0,26-12 0 0 0,-35 13-24 0 0,0 1-1 0 0,0-1 1 0 0,-1-1 0 0 0,0 1 0 0 0,1-1-1 0 0,-1 0 1 0 0,-1 0 0 0 0,1 0-1 0 0,0 0 1 0 0,-1-1 0 0 0,0 0 0 0 0,0 0-1 0 0,-1 0 1 0 0,1-1 0 0 0,-1 1 0 0 0,0-1-1 0 0,2-6 1 0 0,-4 8-8 0 0,0 0-1 0 0,0-1 0 0 0,0 1 1 0 0,-1 0-1 0 0,0 0 1 0 0,1 0-1 0 0,-2-1 1 0 0,1 1-1 0 0,0 0 1 0 0,-1 0-1 0 0,0 0 0 0 0,0 0 1 0 0,0 0-1 0 0,-3-6 1 0 0,1 4 5 0 0,0 1 0 0 0,0 0 1 0 0,0 0-1 0 0,-1 0 0 0 0,0 0 0 0 0,0 1 1 0 0,0-1-1 0 0,0 1 0 0 0,-8-5 0 0 0,4 3 4 0 0,0 1 0 0 0,-1 0-1 0 0,0 0 1 0 0,0 1 0 0 0,0 0-1 0 0,0 0 1 0 0,-1 1-1 0 0,0 0 1 0 0,1 1 0 0 0,-1 0-1 0 0,-20-1 1 0 0,23 3 5 0 0,-1 1 0 0 0,1-1-1 0 0,-1 1 1 0 0,1 1 0 0 0,0-1 0 0 0,-1 1 0 0 0,1 0 0 0 0,-11 6 0 0 0,16-7-24 0 0,-1 0-1 0 0,0 1 1 0 0,1 0 0 0 0,-1-1-1 0 0,1 1 1 0 0,-1 0 0 0 0,1 0 0 0 0,0 1-1 0 0,0-1 1 0 0,0 0 0 0 0,0 1-1 0 0,0-1 1 0 0,1 1 0 0 0,-1 0 0 0 0,1 0-1 0 0,0-1 1 0 0,-1 1 0 0 0,1 0 0 0 0,0 0-1 0 0,1 0 1 0 0,-1 0 0 0 0,1 0-1 0 0,-1 4 1 0 0,2 20-1891 0 0,2-12-5856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45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98 135 6447 0 0,'-78'105'8026'0'0,"64"-85"-4506"0"0,9-13-522 0 0,13-23-2134 0 0,5-8-774 0 0,-1-2 1 0 0,0 1-1 0 0,-2-1 0 0 0,-2-1 1 0 0,0 0-1 0 0,7-49 0 0 0,-14 72-85 0 0,2-11 142 0 0,-3 15-142 0 0,1 0 0 0 0,-1 1 0 0 0,1-1-1 0 0,-1 0 1 0 0,0 1 0 0 0,1-1 0 0 0,-1 1 0 0 0,1-1-1 0 0,-1 0 1 0 0,0 1 0 0 0,1-1 0 0 0,-1 1 0 0 0,0-1-1 0 0,0 1 1 0 0,1-1 0 0 0,-1 1 0 0 0,0-1 0 0 0,0 1-1 0 0,0 0 1 0 0,1-1 0 0 0,-1 1 0 0 0,0-1 0 0 0,0 1-1 0 0,0 0 1 0 0,12 26 164 0 0,1 0 0 0 0,32 46 0 0 0,-24-40-127 0 0,-5-9-11 0 0,13 23 13 0 0,-29-47-44 0 0,0 0 0 0 0,0 1 0 0 0,0-1 0 0 0,0 0 0 0 0,0 0 0 0 0,0 0 0 0 0,0 0 0 0 0,0 0 0 0 0,0 1 0 0 0,0-1 0 0 0,0 0 0 0 0,0 0 0 0 0,0 0 0 0 0,0 0 0 0 0,0 1 0 0 0,0-1 0 0 0,0 0 0 0 0,0 0 0 0 0,0 0 0 0 0,0 0 0 0 0,0 0 0 0 0,0 1 0 0 0,0-1 0 0 0,0 0 0 0 0,0 0 0 0 0,0 0 0 0 0,-1 0 0 0 0,1 0 0 0 0,0 0 0 0 0,0 0 0 0 0,0 1 0 0 0,0-1 0 0 0,0 0 0 0 0,0 0 0 0 0,-1 0 0 0 0,1 0 0 0 0,0 0 0 0 0,0 0 0 0 0,0 0 0 0 0,0 0 0 0 0,-1 0 0 0 0,-9 2 0 0 0,-11-2 0 0 0,-103-22 0 0 0,122 22 0 0 0,-1 0 0 0 0,1 0 0 0 0,-1 0 0 0 0,1 0 0 0 0,-1 0 0 0 0,0 0 0 0 0,-2 2 0 0 0,6-2 0 0 0,0 1 0 0 0,0 0 0 0 0,0-1 0 0 0,1 1 0 0 0,-1-1 0 0 0,0 1 0 0 0,0-1 0 0 0,0 0 0 0 0,1 1 0 0 0,-1-1 0 0 0,0 0 0 0 0,0 0 0 0 0,2 0 0 0 0,-2 0 0 0 0,3 0-28 0 0,0 0 1 0 0,0 0-1 0 0,0 0 0 0 0,0-1 1 0 0,0 0-1 0 0,0 1 0 0 0,-1-2 0 0 0,1 1 1 0 0,0 0-1 0 0,3-2 0 0 0,-5 2 9 0 0,-1 0-1 0 0,1 0 1 0 0,0 0-1 0 0,-1 0 1 0 0,1 0-1 0 0,-1-1 0 0 0,1 1 1 0 0,-1 0-1 0 0,0-1 1 0 0,2-1-1 0 0,-2 2 16 0 0,-1 0-1 0 0,0 0 0 0 0,1 1 1 0 0,-1-1-1 0 0,0 0 0 0 0,1 0 0 0 0,-1 0 1 0 0,0 0-1 0 0,0 0 0 0 0,0 0 1 0 0,0 1-1 0 0,0-1 0 0 0,0 0 1 0 0,0 0-1 0 0,0 0 0 0 0,0 0 0 0 0,0 0 1 0 0,0 0-1 0 0,-1 0 0 0 0,1 1 1 0 0,0-1-1 0 0,-1-1 0 0 0,0 0 4 0 0,1 1 0 0 0,-1 0 0 0 0,1 0-1 0 0,-1 0 1 0 0,0 0 0 0 0,1 1 0 0 0,-1-1-1 0 0,0 0 1 0 0,0 0 0 0 0,0 0 0 0 0,0 0 0 0 0,1 1-1 0 0,-1-1 1 0 0,0 0 0 0 0,-2 0 0 0 0,3 1 0 0 0,-1 0 0 0 0,0 0 0 0 0,1 0 0 0 0,-1 0 0 0 0,0-1 0 0 0,1 1 0 0 0,-1 0 0 0 0,0 1 0 0 0,1-1 0 0 0,-1 0 0 0 0,1 0 1 0 0,-1 0-1 0 0,0 0 0 0 0,1 0 0 0 0,-1 1 0 0 0,1-1 0 0 0,-1 0 0 0 0,0 0 0 0 0,1 1 0 0 0,-1 0 0 0 0,-1 0 0 0 0,1 0-1 0 0,-1 1 1 0 0,1 0 0 0 0,-1-1-1 0 0,1 1 1 0 0,0 0-1 0 0,0-1 1 0 0,0 1 0 0 0,0 0-1 0 0,0 0 1 0 0,0 0-1 0 0,0 0 1 0 0,1 0 0 0 0,-1 3-1 0 0,-3 30 334 0 0,1 0-1 0 0,3 40 1 0 0,0 13 185 0 0,0-37-141 0 0,1-34-131 0 0,-2 1 1 0 0,-3 33-1 0 0,2-48-376 0 0,-1-7-206 0 0,-4-13-598 0 0,2 5 319 0 0,4 9-141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09:27:19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81 1839 0 0,'-28'-15'1486'0'0,"-34"-15"0"0"0,-9-5 7909 0 0,77 35-7559 0 0,17 4-258 0 0,31 8-703 0 0,15 2 212 0 0,80 6-1 0 0,72-6 21 0 0,-215-14-1097 0 0,32 2 153 0 0,71 11 0 0 0,-160-13-163 0 0,-329-6 0 0 0,252 7 0 0 0,279 8 0 0 0,258 1 0 0 0,-409-10 0 0 0,30-1 0 0 0,18 2 0 0 0,-50 2 37 0 0,-8 2 51 0 0,-13 3 95 0 0,-22 8-123 0 0,1 2-1 0 0,-72 40 1 0 0,-73 63 61 0 0,175-112-121 0 0,1 1 0 0 0,1 0 0 0 0,0 1 0 0 0,0 0 0 0 0,1 0 0 0 0,0 1 0 0 0,-13 20 0 0 0,27-38 0 0 0,0 0 0 0 0,-1 0 0 0 0,0-1 0 0 0,0 1 0 0 0,0-1 0 0 0,-1 1 0 0 0,0-1 0 0 0,0 0 0 0 0,-1 0 0 0 0,0 1 0 0 0,0-1 0 0 0,0 0 0 0 0,-1 0 0 0 0,0 1 0 0 0,-1-1 0 0 0,-2-8 0 0 0,-2 2 0 0 0,0 0 0 0 0,-1 1 0 0 0,0-1 0 0 0,-1 1 0 0 0,-1 1 0 0 0,0-1 0 0 0,0 2 0 0 0,-1-1 0 0 0,-14-10 0 0 0,-11-7 0 0 0,-63-38 0 0 0,90 62 0 0 0,12 7 0 0 0,13 8 0 0 0,29 9 0 0 0,1-1 0 0 0,1-3 0 0 0,0-2 0 0 0,2-2 0 0 0,-1-2 0 0 0,79 6 0 0 0,-121-16 0 0 0,-3 0 0 0 0,-1 1 0 0 0,1-1 0 0 0,0 0 0 0 0,-1 1 0 0 0,1 0 0 0 0,0 0 0 0 0,-1 0 0 0 0,8 3 0 0 0,-12 0 0 0 0,-6-1 0 0 0,-8 0 0 0 0,2-1 0 0 0,-25 3 0 0 0,-1-1 0 0 0,0-2 0 0 0,-59-5 0 0 0,80-2 0 0 0,17 3 0 0 0,12 1 0 0 0,46 0 0 0 0,0-2 0 0 0,-1-2 0 0 0,67-15 0 0 0,-122 20 0 0 0,0 0 0 0 0,0 0 0 0 0,0-1 0 0 0,0 1 0 0 0,0 0 0 0 0,-1 0 0 0 0,1 0 0 0 0,0-1 0 0 0,0 1 0 0 0,0-1 0 0 0,0 1 0 0 0,-1 0 0 0 0,1-1 0 0 0,0 1 0 0 0,0-1 0 0 0,-1 0 0 0 0,1 1 0 0 0,0-1 0 0 0,-1 1 0 0 0,1-1 0 0 0,0 0 0 0 0,-1 0 0 0 0,1 1 0 0 0,-1-2 0 0 0,0 1 0 0 0,0 0 0 0 0,0 1 0 0 0,0-1 0 0 0,-1 0 0 0 0,1 0 0 0 0,0 0 0 0 0,-1 1 0 0 0,1-1 0 0 0,-1 0 0 0 0,1 1 0 0 0,-1-1 0 0 0,1 0 0 0 0,-1 1 0 0 0,1-1 0 0 0,-1 1 0 0 0,0-1 0 0 0,1 1 0 0 0,-1-1 0 0 0,0 1 0 0 0,0-1 0 0 0,-8-4 0 0 0,1 1 0 0 0,-1-1 0 0 0,-9-2 0 0 0,-28-7 0 0 0,-71-12 0 0 0,10 3 0 0 0,105 22 25 0 0,-1 0 1 0 0,1 1-1 0 0,0-1 0 0 0,0 1 0 0 0,-1 0 1 0 0,1-1-1 0 0,0 1 0 0 0,0 0 0 0 0,-5 1 0 0 0,7-1-33 0 0,-1 0-1 0 0,1 0 0 0 0,0 0 1 0 0,0 1-1 0 0,-1-1 0 0 0,1 0 1 0 0,0 0-1 0 0,0 0 0 0 0,0 0 0 0 0,-1 1 1 0 0,1-1-1 0 0,0 0 0 0 0,0 0 1 0 0,0 1-1 0 0,0-1 0 0 0,0 0 1 0 0,-1 0-1 0 0,1 1 0 0 0,0-1 0 0 0,0 0 1 0 0,0 0-1 0 0,0 1 0 0 0,0-1 1 0 0,0 0-1 0 0,0 0 0 0 0,0 1 1 0 0,0-1-1 0 0,0 1 0 0 0,5 14-1000 0 0,1-5-4240 0 0,1 0-1821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52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47 2399 0 0,'1'0'81'0'0,"0"1"0"0"0,0-1-1 0 0,0 0 1 0 0,-1 0 0 0 0,1 0-1 0 0,0-1 1 0 0,0 1-1 0 0,0 0 1 0 0,0 0 0 0 0,0 0-1 0 0,0-1 1 0 0,-1 1-1 0 0,1 0 1 0 0,0-1 0 0 0,0 1-1 0 0,1-2 1 0 0,-2 2 11 0 0,0 0-1 0 0,0 0 1 0 0,0-1 0 0 0,0 1-1 0 0,0 0 1 0 0,0-1-1 0 0,1 1 1 0 0,-1 0 0 0 0,0 0-1 0 0,-1-1 1 0 0,1 1 0 0 0,0 0-1 0 0,0-1 1 0 0,0 1 0 0 0,0 0-1 0 0,0 0 1 0 0,0-1 0 0 0,0 1-1 0 0,0 0 1 0 0,0 0 0 0 0,0-1-1 0 0,-1 1 1 0 0,1 0 0 0 0,0 0-1 0 0,0 0 1 0 0,0-1 0 0 0,-1 1-1 0 0,1 0 1 0 0,0 0 0 0 0,0 0-1 0 0,0-1 1 0 0,-1 1 0 0 0,0-1 132 0 0,0 0 1 0 0,0 1 0 0 0,-1-1 0 0 0,1 0 0 0 0,0 0-1 0 0,0 1 1 0 0,-1-1 0 0 0,1 1 0 0 0,0-1-1 0 0,-1 1 1 0 0,1 0 0 0 0,0 0 0 0 0,-1-1-1 0 0,1 1 1 0 0,-1 0 0 0 0,1 0 0 0 0,0 0-1 0 0,-1 0 1 0 0,-1 1 0 0 0,-3 1 176 0 0,1 0 0 0 0,0 1 0 0 0,0 0-1 0 0,1 0 1 0 0,-1 0 0 0 0,0 0 0 0 0,1 1 0 0 0,-4 4 0 0 0,7-7-304 0 0,0-1 0 0 0,0 1-1 0 0,1 0 1 0 0,-1 0 0 0 0,1 0 0 0 0,-1 0 0 0 0,1 0 0 0 0,-1 0 0 0 0,1 0 0 0 0,-1 0 0 0 0,1 0-1 0 0,0 0 1 0 0,0 1 0 0 0,-1-1 0 0 0,1 0 0 0 0,0 0 0 0 0,0 0 0 0 0,0 2 0 0 0,1-1-38 0 0,0-1 0 0 0,-1 1-1 0 0,1-1 1 0 0,0 0 0 0 0,-1 1 0 0 0,1-1 0 0 0,0 0 0 0 0,0 1 0 0 0,0-1 0 0 0,0 0 0 0 0,1 0 0 0 0,-1 0 0 0 0,0 0 0 0 0,0 0-1 0 0,1 0 1 0 0,-1 0 0 0 0,3 0 0 0 0,-1 1-13 0 0,1-1-1 0 0,0 0 1 0 0,-1 1 0 0 0,1-2-1 0 0,0 1 1 0 0,0 0 0 0 0,0-1-1 0 0,-1 0 1 0 0,1 0 0 0 0,0 0-1 0 0,0 0 1 0 0,0-1-1 0 0,0 1 1 0 0,0-1 0 0 0,4-1-1 0 0,-5 1-37 0 0,1 0 0 0 0,-1 0 0 0 0,0 0 0 0 0,0-1 0 0 0,0 1 0 0 0,0-1-1 0 0,0 1 1 0 0,-1-1 0 0 0,1 0 0 0 0,0 0 0 0 0,-1-1 0 0 0,1 1 0 0 0,-1 0 0 0 0,0-1 0 0 0,0 1-1 0 0,0-1 1 0 0,3-5 0 0 0,-4 7-7 0 0,-1 0 0 0 0,1 0 1 0 0,-1 0-1 0 0,0 0 0 0 0,1-1 0 0 0,-1 1 0 0 0,0 0 0 0 0,0 0 0 0 0,0 0 0 0 0,0 0 0 0 0,0 0 1 0 0,0 0-1 0 0,0-1 0 0 0,-1 1 0 0 0,1 0 0 0 0,0 0 0 0 0,0 0 0 0 0,-1 0 0 0 0,1 0 1 0 0,-1 0-1 0 0,1 0 0 0 0,-1 0 0 0 0,1 0 0 0 0,-1 0 0 0 0,0 0 0 0 0,1 0 0 0 0,-1 0 0 0 0,0 1 1 0 0,0-1-1 0 0,0 0 0 0 0,0 1 0 0 0,0-1 0 0 0,0 0 0 0 0,0 1 0 0 0,0-1 0 0 0,0 1 0 0 0,0-1 1 0 0,0 1-1 0 0,0 0 0 0 0,0-1 0 0 0,0 1 0 0 0,0 0 0 0 0,-2 0 0 0 0,-2-1 25 0 0,1 0 0 0 0,-1 0-1 0 0,0 1 1 0 0,0 0 0 0 0,0 0-1 0 0,0 0 1 0 0,0 0 0 0 0,-8 3-1 0 0,9-2 107 0 0,-1 1 1 0 0,1 0-1 0 0,-1 0 0 0 0,1 1 1 0 0,0-1-1 0 0,0 1 0 0 0,1 0 0 0 0,-8 7 1 0 0,10-10-91 0 0,0 1 1 0 0,0 0 0 0 0,1 0-1 0 0,-1 0 1 0 0,0-1 0 0 0,1 1-1 0 0,-1 0 1 0 0,0 0 0 0 0,1 0 0 0 0,-1 0-1 0 0,1 0 1 0 0,-1 0 0 0 0,1 0-1 0 0,0 0 1 0 0,-1 0 0 0 0,1 1 0 0 0,0-1-1 0 0,0 0 1 0 0,0 0 0 0 0,0 0-1 0 0,0 0 1 0 0,0 0 0 0 0,0 0-1 0 0,0 1 1 0 0,0-1 0 0 0,1 0 0 0 0,-1 0-1 0 0,0 0 1 0 0,1 0 0 0 0,-1 0-1 0 0,1 0 1 0 0,-1 0 0 0 0,1 0-1 0 0,-1 0 1 0 0,1 0 0 0 0,0 0 0 0 0,-1 0-1 0 0,1-1 1 0 0,0 1 0 0 0,0 0-1 0 0,0 0 1 0 0,0-1 0 0 0,1 2-1 0 0,1-1-27 0 0,0 1 0 0 0,0-1 0 0 0,1 0 0 0 0,-1 0 0 0 0,0 0 0 0 0,1-1 0 0 0,-1 1 0 0 0,1-1 0 0 0,-1 0 0 0 0,0 0 0 0 0,1 0 0 0 0,-1 0 0 0 0,1 0 0 0 0,-1-1 0 0 0,0 0 0 0 0,1 1 0 0 0,-1-1 0 0 0,0-1 0 0 0,0 1 0 0 0,1 0 0 0 0,3-3 0 0 0,-4 2-1 0 0,-1 1 1 0 0,1-1 0 0 0,-1 1-1 0 0,0-1 1 0 0,0 0-1 0 0,0 0 1 0 0,0 0 0 0 0,0 0-1 0 0,0 0 1 0 0,0 0-1 0 0,-1 0 1 0 0,2-3-1 0 0,-2 3-10 0 0,0 0 0 0 0,-1 1 0 0 0,1-1 0 0 0,-1 1 0 0 0,0-1 0 0 0,1 0 0 0 0,-1 1 0 0 0,0-1 0 0 0,0 0 0 0 0,0 0 0 0 0,0 1 0 0 0,0-1 0 0 0,-1 0 0 0 0,1 1 0 0 0,0-1 0 0 0,-1 0 0 0 0,1 1 0 0 0,-1-1 0 0 0,1 1 0 0 0,-3-4 0 0 0,1 3-4 0 0,0-1 0 0 0,0 1 0 0 0,0 0 0 0 0,0-1 0 0 0,-1 1 0 0 0,1 0 0 0 0,-1 0 0 0 0,1 0 0 0 0,-1 1 0 0 0,0-1 0 0 0,0 1 0 0 0,0-1 0 0 0,0 1 0 0 0,0 0 0 0 0,0 0 0 0 0,0 1 0 0 0,0-1 0 0 0,0 0 0 0 0,-5 1 0 0 0,4-1 0 0 0,0 1 0 0 0,-1 0 0 0 0,1 0 0 0 0,0 0 0 0 0,0 1 0 0 0,0-1 0 0 0,-1 1 0 0 0,1 0 0 0 0,0 0 0 0 0,0 1 0 0 0,0-1 0 0 0,0 1 0 0 0,1 0 0 0 0,-7 3 0 0 0,9-4-43 0 0,1-1-1 0 0,-1 1 1 0 0,0-1 0 0 0,1 1-1 0 0,-1 0 1 0 0,1-1 0 0 0,-1 1-1 0 0,0 0 1 0 0,1-1 0 0 0,0 1-1 0 0,-1 0 1 0 0,1 0-1 0 0,-1 0 1 0 0,1-1 0 0 0,0 1-1 0 0,0 0 1 0 0,-1 0 0 0 0,1 0-1 0 0,0 0 1 0 0,0 0 0 0 0,0-1-1 0 0,0 1 1 0 0,0 0-1 0 0,0 0 1 0 0,0 0 0 0 0,0 0-1 0 0,1 0 1 0 0,-1-1 0 0 0,0 1-1 0 0,0 0 1 0 0,1 0 0 0 0,-1 0-1 0 0,0-1 1 0 0,1 1-1 0 0,-1 0 1 0 0,1 0 0 0 0,-1-1-1 0 0,1 1 1 0 0,-1 0 0 0 0,1-1-1 0 0,0 1 1 0 0,-1-1 0 0 0,1 1-1 0 0,0-1 1 0 0,0 1 0 0 0,6 5-7371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54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55 1375 0 0,'-1'-3'400'0'0,"-1"0"0"0"0,-1 0-1 0 0,1 0 1 0 0,0 0-1 0 0,-1 1 1 0 0,0-1-1 0 0,1 0 1 0 0,-1 1 0 0 0,-5-3-1 0 0,-31-17 6572 0 0,33 19-4850 0 0,31 21 5158 0 0,20 23-5335 0 0,12 11-1487 0 0,-13-21 243 0 0,82 44 0 0 0,-110-66-588 0 0,1 2 100 0 0,29 23-1 0 0,-4-2-10 0 0,-36-31-201 0 0,-6-3-173 0 0,-1 1 0 0 0,1-1 0 0 0,-1 0 0 0 0,1 0-1 0 0,-1 0 1 0 0,1 1 0 0 0,-1-1 0 0 0,0 0 0 0 0,0 1 0 0 0,0-1 0 0 0,0 1 0 0 0,-2-3-1 0 0,0 1-1951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54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28 300 2759 0 0,'-1'0'55'0'0,"0"0"1"0"0,0 0-1 0 0,0 0 0 0 0,0 0 0 0 0,0 0 0 0 0,0 0 0 0 0,0 0 0 0 0,-1 0 0 0 0,1 0 0 0 0,0 1 0 0 0,0-1 0 0 0,0 0 0 0 0,0 1 0 0 0,-1 0 0 0 0,-6 2 1527 0 0,8-3-1533 0 0,0 0-1 0 0,0 0 0 0 0,0 0 0 0 0,0 0 0 0 0,0 0 0 0 0,0 0 1 0 0,0 0-1 0 0,-1 0 0 0 0,1 0 0 0 0,0 0 0 0 0,0 0 0 0 0,0 0 1 0 0,0 0-1 0 0,0 0 0 0 0,0 0 0 0 0,0 0 0 0 0,0 0 0 0 0,0 0 1 0 0,0 0-1 0 0,-1 0 0 0 0,1 0 0 0 0,0 0 0 0 0,0 0 0 0 0,0 0 1 0 0,0 0-1 0 0,0 0 0 0 0,0 0 0 0 0,0 0 0 0 0,0 0 0 0 0,0 0 1 0 0,0-1-1 0 0,0 1 0 0 0,0 0 0 0 0,-1 0 0 0 0,1 0 0 0 0,0 0 1 0 0,0 0-1 0 0,0 0 0 0 0,0 0 0 0 0,0 0 0 0 0,0 0 0 0 0,0 0 0 0 0,0 0 1 0 0,0 0-1 0 0,0 0 0 0 0,0-1 0 0 0,0 1 0 0 0,0 0 0 0 0,0 0 1 0 0,0 0-1 0 0,0 0 0 0 0,0 0 0 0 0,0 0 0 0 0,0 0 0 0 0,0 0 1 0 0,0 0-1 0 0,0 0 0 0 0,0-1 0 0 0,4-6 2164 0 0,6-8 772 0 0,-9 15-2891 0 0,44-55 3233 0 0,67-92 400 0 0,-91 120-3125 0 0,-16 21-400 0 0,0 0 0 0 0,-1 0 0 0 0,0 0 0 0 0,0-1 0 0 0,0 1 0 0 0,3-8 0 0 0,-20 26 44 0 0,0 6-171 0 0,-1 1 0 0 0,-25 24 0 0 0,22-25-55 0 0,-29 38 0 0 0,41-48-338 0 0,0 0 0 0 0,1 0 1 0 0,-1 0-1 0 0,2 0 0 0 0,-5 12 0 0 0,5-10-7200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56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37 171 3679 0 0,'29'-27'3096'0'0,"-7"7"-1087"0"0,-2 3 21 0 0,19-21 0 0 0,-34 32-1631 0 0,1-1 1 0 0,-1 0-1 0 0,0 0 0 0 0,-1 0 0 0 0,0-1 0 0 0,0 1 1 0 0,4-12-1 0 0,-47 73 2098 0 0,-18 20-1961 0 0,37-50-969 0 0,1 0 1 0 0,-26 46 0 0 0,38-55-791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17.6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182 85 919 0 0,'19'-20'1884'0'0,"-19"19"-1727"0"0,1 1-1 0 0,-1 0 1 0 0,0-1-1 0 0,1 1 1 0 0,-1 0-1 0 0,0-1 1 0 0,0 1-1 0 0,1-1 1 0 0,-1 1-1 0 0,0 0 1 0 0,0-1-1 0 0,0 1 0 0 0,0-1 1 0 0,1 1-1 0 0,-1-1 1 0 0,0 1-1 0 0,0-1 1 0 0,0 1-1 0 0,0-1 1 0 0,0 1-1 0 0,0-1 1 0 0,0 1-1 0 0,0 0 1 0 0,-1-1-1 0 0,1 1 0 0 0,0-1 1 0 0,0 1-1 0 0,0-1 1 0 0,-1 0-1 0 0,1 1 85 0 0,-1-1-1 0 0,0 1 1 0 0,1-1-1 0 0,-1 1 1 0 0,0-1-1 0 0,1 1 1 0 0,-1 0-1 0 0,0-1 1 0 0,0 1-1 0 0,1 0 0 0 0,-1 0 1 0 0,0-1-1 0 0,0 1 1 0 0,1 0-1 0 0,-1 0 1 0 0,-1 0-1 0 0,0 0-1 0 0,1 0-1 0 0,-1 0 1 0 0,1 0-1 0 0,-1 0 1 0 0,1 0-1 0 0,-1 1 0 0 0,1-1 1 0 0,-1 0-1 0 0,1 1 1 0 0,-1-1-1 0 0,1 1 1 0 0,0 0-1 0 0,-1-1 1 0 0,1 1-1 0 0,0 0 1 0 0,-1 0-1 0 0,1 0 0 0 0,0 0 1 0 0,0 0-1 0 0,0 0 1 0 0,-1 1-1 0 0,1 0-134 0 0,0 0 0 0 0,1 0 0 0 0,-1-1 0 0 0,1 1-1 0 0,-1 0 1 0 0,1 0 0 0 0,0 0 0 0 0,0 0 0 0 0,0 0 0 0 0,0 0-1 0 0,0 0 1 0 0,0-1 0 0 0,0 1 0 0 0,1 0 0 0 0,-1 0 0 0 0,1 0-1 0 0,-1 0 1 0 0,1 0 0 0 0,0-1 0 0 0,0 1 0 0 0,-1 0 0 0 0,1-1 0 0 0,1 1-1 0 0,1 2 1 0 0,-2-3-48 0 0,-1 0 0 0 0,1-1 0 0 0,0 1 0 0 0,0 0 0 0 0,0 0 0 0 0,0-1 0 0 0,0 1-1 0 0,0-1 1 0 0,0 1 0 0 0,0-1 0 0 0,0 1 0 0 0,0-1 0 0 0,0 0 0 0 0,0 1 0 0 0,0-1 0 0 0,0 0 0 0 0,0 0 0 0 0,0 0-1 0 0,1 0 1 0 0,-1 0 0 0 0,0 0 0 0 0,0 0 0 0 0,0 0 0 0 0,0 0 0 0 0,0-1 0 0 0,0 1 0 0 0,0 0 0 0 0,0-1-1 0 0,0 1 1 0 0,0-1 0 0 0,0 1 0 0 0,0-1 0 0 0,0 0 0 0 0,0 1 0 0 0,0-1 0 0 0,0 0 0 0 0,0 1 0 0 0,0-1 0 0 0,-1 0-1 0 0,1 0 1 0 0,0 0 0 0 0,0-1 0 0 0,0 0-56 0 0,1 0 0 0 0,-1 0 0 0 0,0 0 0 0 0,0-1 0 0 0,0 1 0 0 0,0 0 0 0 0,0-1 0 0 0,0 1 0 0 0,-1-1 0 0 0,1 1 0 0 0,-1-1 0 0 0,0 1 0 0 0,0-1 0 0 0,1 1 0 0 0,-2-1 0 0 0,1 1 0 0 0,0-1 0 0 0,0 1 0 0 0,-2-3 0 0 0,2 3 0 0 0,0 1 0 0 0,-1-1 0 0 0,1 1 0 0 0,-1 0 0 0 0,0-1 0 0 0,1 1 0 0 0,-1 0 0 0 0,0 0 0 0 0,0-1 0 0 0,0 1 0 0 0,1 0 0 0 0,-1 0 0 0 0,0 0 0 0 0,-1 0 0 0 0,1 0 0 0 0,0 0 0 0 0,0 0 0 0 0,0 1 0 0 0,-1-1 0 0 0,1 0 0 0 0,0 1 0 0 0,-1-1 0 0 0,1 1 0 0 0,0-1 0 0 0,-1 1 0 0 0,1-1 0 0 0,-1 1 0 0 0,1 0 0 0 0,-1 0 0 0 0,1 0 0 0 0,-1 0 0 0 0,1 0 0 0 0,-3 0 0 0 0,2 1 28 0 0,0-1 0 0 0,0 0 0 0 0,0 1 1 0 0,0-1-1 0 0,1 1 0 0 0,-1 0 0 0 0,0-1 0 0 0,0 1 0 0 0,1 0 0 0 0,-1 0 0 0 0,0 0 0 0 0,1 1 0 0 0,-1-1 0 0 0,1 0 1 0 0,-1 0-1 0 0,1 1 0 0 0,0-1 0 0 0,-1 1 0 0 0,1-1 0 0 0,0 1 0 0 0,0 0 0 0 0,0-1 0 0 0,0 1 0 0 0,0 3 0 0 0,-1-1 39 0 0,1 0 0 0 0,1 0 0 0 0,-1 0 0 0 0,1 0 0 0 0,-1 0 0 0 0,1 0 0 0 0,0 1 0 0 0,1-1 0 0 0,-1 0 0 0 0,2 4 0 0 0,-2-7 430 0 0,8 6-430 0 0,27 18-54 0 0,-34-25-13 0 0,-1 1 0 0 0,1-1 0 0 0,-1 1 0 0 0,1-1 0 0 0,-1 0 0 0 0,1 1 0 0 0,0-1 0 0 0,-1 0 0 0 0,1 1 0 0 0,-1-1 0 0 0,1 0 0 0 0,0 0 0 0 0,-1 0 0 0 0,1 0 0 0 0,0 0 0 0 0,-1 0 0 0 0,1 0 0 0 0,0 0 0 0 0,-1 0 0 0 0,1 0 0 0 0,0 0 0 0 0,-1 0 0 0 0,1 0 0 0 0,0 0 0 0 0,-1 0 0 0 0,1-1 0 0 0,0 1 0 0 0,-1 0 0 0 0,1-1 0 0 0,-1 1 0 0 0,1 0 0 0 0,0-1 0 0 0,-1 1 0 0 0,1-1 0 0 0,-1 1 0 0 0,1-1 0 0 0,-1 1 0 0 0,0-1 0 0 0,1 1 0 0 0,-1-1 0 0 0,1 1 0 0 0,-1-2 0 0 0,2 0 0 0 0,-2-1 0 0 0,1 1 0 0 0,0 0 0 0 0,0-1 0 0 0,-1 1 0 0 0,1-1 0 0 0,-1-3 0 0 0,0 4 0 0 0,0 0 0 0 0,-1 0 0 0 0,1 0 0 0 0,-1 0 0 0 0,1 0 0 0 0,-1 0 0 0 0,0 0 0 0 0,0 1 0 0 0,0-1 0 0 0,0 0 0 0 0,0 0 0 0 0,0 0 0 0 0,0 1 0 0 0,0-1 0 0 0,-1 1 0 0 0,1-1 0 0 0,-1 1 0 0 0,1-1 0 0 0,-1 1 0 0 0,0 0 0 0 0,0 0 0 0 0,1 0 0 0 0,-1 0 0 0 0,0 0 0 0 0,0 0 0 0 0,0 0 0 0 0,-2 0 0 0 0,0 0 0 0 0,1 0 0 0 0,0 0 0 0 0,-1 1 0 0 0,1-1 0 0 0,0 1 0 0 0,-1-1 0 0 0,1 1 0 0 0,-1 0 0 0 0,1 1 0 0 0,0-1 0 0 0,-1 0 0 0 0,1 1 0 0 0,0 0 0 0 0,-1 0 0 0 0,-5 2 0 0 0,5 0 0 0 0,0-1 0 0 0,0 1 0 0 0,1-1 0 0 0,-1 1 0 0 0,1 0 0 0 0,0 0 0 0 0,-1 1 0 0 0,-2 4 0 0 0,5-7 0 0 0,0 0 0 0 0,0 0 0 0 0,1 1 0 0 0,-1-1 0 0 0,0 1 0 0 0,1-1 0 0 0,-1 1 0 0 0,1-1 0 0 0,-1 1 0 0 0,1-1 0 0 0,0 1 0 0 0,0-1 0 0 0,-1 1 0 0 0,1-1 0 0 0,0 1 0 0 0,0-1 0 0 0,1 1 0 0 0,-1 0 0 0 0,0-1 0 0 0,0 1 0 0 0,1-1 0 0 0,-1 1 0 0 0,1-1 0 0 0,-1 1 0 0 0,1-1 0 0 0,0 0 0 0 0,1 3 0 0 0,2 0 11 0 0,-4-3 330 0 0,10 4-250 0 0,28 17-33 0 0,-36-21-57 0 0,-1 0-1 0 0,0-1 1 0 0,1 1 0 0 0,-1-1-1 0 0,1 1 1 0 0,-1-1-1 0 0,1 0 1 0 0,-1 1-1 0 0,1-1 1 0 0,-1 0-1 0 0,1 0 1 0 0,-1 0-1 0 0,1 0 1 0 0,-1 0-1 0 0,0 0 1 0 0,1-1-1 0 0,-1 1 1 0 0,1 0-1 0 0,-1-1 1 0 0,1 1-1 0 0,-1-1 1 0 0,0 1-1 0 0,1-1 1 0 0,-1 0-1 0 0,2-1 1 0 0,0 0-2 0 0,0-1 1 0 0,-1 1 0 0 0,1-1-1 0 0,-1 0 1 0 0,0 0 0 0 0,4-5-1 0 0,-6 8 1 0 0,2-4 0 0 0,0 1 0 0 0,0 0 0 0 0,0-1 0 0 0,-1 1 0 0 0,1-1 0 0 0,-1 0 0 0 0,0 0 0 0 0,0 1 0 0 0,0-1 0 0 0,-1 0 0 0 0,1 0 0 0 0,-1 0 0 0 0,0 0 0 0 0,0 0 0 0 0,0 0 0 0 0,0 0 0 0 0,-2-5 0 0 0,1 7 0 0 0,0-1 0 0 0,0 0 0 0 0,-1 1 0 0 0,1-1 0 0 0,-1 1 0 0 0,1-1 0 0 0,-1 1 0 0 0,0 0 0 0 0,0-1 0 0 0,0 1 0 0 0,0 0 0 0 0,0 0 0 0 0,0 1 0 0 0,-1-1 0 0 0,1 0 0 0 0,-1 1 0 0 0,1-1 0 0 0,-1 1 0 0 0,0 0 0 0 0,1 0 0 0 0,-1 0 0 0 0,0 0 0 0 0,0 1 0 0 0,-3-1 0 0 0,4 0 4 0 0,-1 1 1 0 0,1-1-1 0 0,-1 1 0 0 0,0 0 1 0 0,1 0-1 0 0,-1 0 0 0 0,0 1 0 0 0,1-1 1 0 0,-1 1-1 0 0,1-1 0 0 0,-1 1 1 0 0,1 0-1 0 0,-1 0 0 0 0,1 0 0 0 0,0 0 1 0 0,-1 0-1 0 0,1 1 0 0 0,0-1 1 0 0,0 1-1 0 0,0-1 0 0 0,0 1 0 0 0,0 0 1 0 0,0 0-1 0 0,0 0 0 0 0,1 0 1 0 0,-1 0-1 0 0,-1 2 0 0 0,1 0 7 0 0,0 0 0 0 0,0-1 0 0 0,1 1 0 0 0,-1 0 0 0 0,1 0 0 0 0,0 0 0 0 0,0 0 0 0 0,0 1 0 0 0,0-1 0 0 0,1 0 0 0 0,0 0 0 0 0,0 0 0 0 0,0 0 0 0 0,0 1 0 0 0,2 7 0 0 0,-2-12 298 0 0,9 3-234 0 0,26 8-59 0 0,-33-11-16 0 0,-1 0 0 0 0,1 1 0 0 0,0-1 0 0 0,-1 0 0 0 0,1 0 0 0 0,0 0 0 0 0,-1-1 0 0 0,1 1 0 0 0,0 0 0 0 0,-1-1 0 0 0,1 1 0 0 0,-1-1 0 0 0,1 1 0 0 0,0-1 0 0 0,-1 0 0 0 0,1 1 0 0 0,-1-1 0 0 0,3-2 0 0 0,15-18 0 0 0,-17 20 0 0 0,0-2 0 0 0,0 0 0 0 0,0 0 0 0 0,-1 0 0 0 0,1-1 0 0 0,0 1 0 0 0,-1 0 0 0 0,0-1 0 0 0,0 1 0 0 0,0-1 0 0 0,0 1 0 0 0,-1-1 0 0 0,0 1 0 0 0,1-1 0 0 0,-1 0 0 0 0,0 1 0 0 0,-1-1 0 0 0,1 1 0 0 0,0-1 0 0 0,-3-6 0 0 0,2 8 0 0 0,1-1 0 0 0,-1 1 0 0 0,0 0 0 0 0,-1-1 0 0 0,1 1 0 0 0,0 0 0 0 0,-1 0 0 0 0,1 0 0 0 0,-1 0 0 0 0,0 0 0 0 0,1 0 0 0 0,-1 1 0 0 0,0-1 0 0 0,0 0 0 0 0,0 1 0 0 0,-1 0 0 0 0,1-1 0 0 0,0 1 0 0 0,0 0 0 0 0,-1 0 0 0 0,1 0 0 0 0,0 0 0 0 0,-1 1 0 0 0,1-1 0 0 0,-1 1 0 0 0,1-1 0 0 0,-1 1 0 0 0,-3 0 0 0 0,4 0 0 0 0,1 0 0 0 0,-1 0 0 0 0,1 1 0 0 0,0-1 0 0 0,-1 0 0 0 0,1 1 0 0 0,-1-1 0 0 0,1 1 0 0 0,0-1 0 0 0,-1 1 0 0 0,1-1 0 0 0,0 1 0 0 0,0 0 0 0 0,-1 0 0 0 0,1 0-1 0 0,0 0 1 0 0,0 0 0 0 0,0 0 0 0 0,0 0 0 0 0,0 0 0 0 0,0 0 0 0 0,1 0 0 0 0,-1 1 0 0 0,0-1 0 0 0,0 0 0 0 0,1 1 0 0 0,-1-1 0 0 0,1 0 0 0 0,-1 1 0 0 0,1-1 0 0 0,0 2 0 0 0,-2 4 2 0 0,2-1 0 0 0,-1 0 0 0 0,1 1 0 0 0,0-1 0 0 0,0 0 0 0 0,0 1 0 0 0,2 6 0 0 0,-1-12 246 0 0,5 7-183 0 0,21 24-12 0 0,-26-30-52 0 0,0-1 0 0 0,0 0-1 0 0,0 0 1 0 0,0 0-1 0 0,0 0 1 0 0,0 0-1 0 0,1 0 1 0 0,-1-1-1 0 0,1 1 1 0 0,-1 0-1 0 0,0 0 1 0 0,1-1-1 0 0,-1 1 1 0 0,1-1-1 0 0,-1 0 1 0 0,1 1 0 0 0,-1-1-1 0 0,1 0 1 0 0,-1 0-1 0 0,1 0 1 0 0,0 0-1 0 0,-1 0 1 0 0,1 0-1 0 0,2-1 1 0 0,-1 0-2 0 0,0 0 1 0 0,1-1 0 0 0,-1 1-1 0 0,-1-1 1 0 0,1 1 0 0 0,0-1-1 0 0,5-4 1 0 0,-6 4 0 0 0,-1 0 0 0 0,1 0 0 0 0,0 0 0 0 0,-1 0 0 0 0,1 0 0 0 0,-1 0 0 0 0,0 0 0 0 0,1-1 0 0 0,-1 1 0 0 0,0 0 0 0 0,0-1 0 0 0,-1 1 0 0 0,1-1 0 0 0,0 1 0 0 0,-1-1 0 0 0,0 0 0 0 0,0 1 0 0 0,1-1 0 0 0,-1 1 0 0 0,-1-1 0 0 0,1 0 0 0 0,0 1 0 0 0,-1-1 0 0 0,1 1 0 0 0,-1-1 0 0 0,0 1 0 0 0,0-1 0 0 0,0 1 0 0 0,0 0 0 0 0,0-1 0 0 0,0 1 0 0 0,-1 0 0 0 0,1 0 0 0 0,-1 0 0 0 0,0 0 0 0 0,1 0 0 0 0,-1 0 0 0 0,0 0 0 0 0,0 1 0 0 0,0-1 0 0 0,0 0 0 0 0,-1 1 0 0 0,1 0 0 0 0,0 0 0 0 0,-1 0 0 0 0,1 0 0 0 0,0 0 0 0 0,-1 0 0 0 0,1 0 0 0 0,-1 1 0 0 0,0-1 0 0 0,1 1 0 0 0,-1 0 0 0 0,-4 0 0 0 0,1 1 0 0 0,0 0 0 0 0,0 1 0 0 0,1-1 0 0 0,-1 1 0 0 0,1 1 0 0 0,-1-1 0 0 0,1 1 0 0 0,0 0 0 0 0,0 0 0 0 0,0 0 0 0 0,-7 8 0 0 0,9-9 0 0 0,1 0 0 0 0,-1 0 0 0 0,1 0 0 0 0,0 1 0 0 0,0-1 0 0 0,0 1 0 0 0,0 0 0 0 0,0-1 0 0 0,0 1 0 0 0,1 0 0 0 0,0 0 0 0 0,-1 0 0 0 0,1 0 0 0 0,0 0 0 0 0,0 0 0 0 0,1 0 0 0 0,-1 1 0 0 0,1-1 0 0 0,0 0 0 0 0,-1 0 0 0 0,1 1 0 0 0,1 5 0 0 0,0-8 0 0 0,-1 1 0 0 0,1 0 0 0 0,0 0 0 0 0,0-1 0 0 0,0 1 0 0 0,0 0 0 0 0,0-1 0 0 0,0 1 0 0 0,0-1 0 0 0,0 1 0 0 0,1-1 0 0 0,-1 0 0 0 0,0 0 0 0 0,1 1 0 0 0,-1-1 0 0 0,1 0 0 0 0,0 0 0 0 0,-1 0 0 0 0,1-1 0 0 0,0 1 0 0 0,-1 0 0 0 0,1-1 0 0 0,0 1 0 0 0,0-1 0 0 0,0 1 0 0 0,0-1 0 0 0,0 0 0 0 0,-1 0 0 0 0,1 0 0 0 0,0 0 0 0 0,3 0 0 0 0,-1-1 0 0 0,0 1 0 0 0,0-1 0 0 0,0 1 0 0 0,0-1 0 0 0,0 0 0 0 0,0-1 0 0 0,0 1 0 0 0,0-1 0 0 0,0 0 0 0 0,-1 0 0 0 0,1 0 0 0 0,-1 0 0 0 0,5-4 0 0 0,-5 3 0 0 0,-1 0 0 0 0,0 0 0 0 0,0 0 0 0 0,0 0 0 0 0,0 0 0 0 0,0-1 0 0 0,0 1 0 0 0,-1 0 0 0 0,0-1 0 0 0,0 0 0 0 0,0 1 0 0 0,0-1 0 0 0,0 0 0 0 0,-1 1 0 0 0,1-1 0 0 0,-1 0 0 0 0,-1-6 0 0 0,1 8 0 0 0,0 0 0 0 0,-1 0 0 0 0,1 0 0 0 0,-1 0 0 0 0,1 0 0 0 0,-1 1 0 0 0,0-1 0 0 0,1 0 0 0 0,-1 1 0 0 0,0-1 0 0 0,0 0 0 0 0,-1 1 0 0 0,1-1 0 0 0,0 1 0 0 0,0 0 0 0 0,-1-1 0 0 0,1 1 0 0 0,-1 0 0 0 0,1 0 0 0 0,-1 0 0 0 0,1 0 0 0 0,-1 0 0 0 0,0 0 0 0 0,0 0 0 0 0,1 0 0 0 0,-1 1 0 0 0,0-1 0 0 0,0 1 0 0 0,0-1 0 0 0,0 1 0 0 0,0 0 0 0 0,1 0 0 0 0,-1 0 0 0 0,0 0 0 0 0,0 0 0 0 0,-3 1 0 0 0,-1-1 0 0 0,0 1 0 0 0,1 0 0 0 0,-1 0 0 0 0,0 0 0 0 0,1 1 0 0 0,-1 0 0 0 0,1 0 0 0 0,0 0 0 0 0,0 1 0 0 0,-1 0 0 0 0,2 0 0 0 0,-8 5 0 0 0,10-6 0 0 0,1 0 0 0 0,-1-1 0 0 0,0 1 0 0 0,1 0 0 0 0,-1 0 0 0 0,1 1 0 0 0,0-1 0 0 0,-1 0 0 0 0,1 0 0 0 0,0 1 0 0 0,0-1 0 0 0,1 0 0 0 0,-1 1 0 0 0,0-1 0 0 0,1 1 0 0 0,0-1 0 0 0,-1 1 0 0 0,1-1 0 0 0,0 1 0 0 0,0 0 0 0 0,1-1 0 0 0,-1 1 0 0 0,0-1 0 0 0,1 1 0 0 0,0-1 0 0 0,-1 0 0 0 0,1 1 0 0 0,0-1 0 0 0,0 0 0 0 0,2 4 0 0 0,-1-4 0 0 0,-1 1 0 0 0,0-1 0 0 0,1 0 0 0 0,0 0 0 0 0,-1 0 0 0 0,1 0 0 0 0,0 0 0 0 0,0 0 0 0 0,0 0 0 0 0,0-1 0 0 0,0 1 0 0 0,1-1 0 0 0,-1 0 0 0 0,0 1 0 0 0,1-1 0 0 0,-1 0 0 0 0,1 0 0 0 0,-1-1 0 0 0,1 1 0 0 0,0 0 0 0 0,-1-1 0 0 0,1 0 0 0 0,0 1 0 0 0,-1-1 0 0 0,1 0 0 0 0,0-1 0 0 0,-1 1 0 0 0,1 0 0 0 0,-1-1 0 0 0,1 1 0 0 0,0-1 0 0 0,2-1 0 0 0,0 1 0 0 0,-1-1 0 0 0,1 0 0 0 0,-1 0 0 0 0,0 0 0 0 0,1 0 0 0 0,-1-1 0 0 0,0 0 0 0 0,0 0 0 0 0,-1 0 0 0 0,1 0 0 0 0,-1 0 0 0 0,1-1 0 0 0,-1 1 0 0 0,0-1 0 0 0,-1 0 0 0 0,1 0 0 0 0,2-6 0 0 0,-4 8-1 0 0,0 1 0 0 0,0-1 0 0 0,0 0 0 0 0,-1 0 0 0 0,1 0 0 0 0,-1 0 0 0 0,1 0 0 0 0,-1 0 0 0 0,0 0 0 0 0,0 0 0 0 0,0 0 0 0 0,0 0 0 0 0,0 0 0 0 0,0 1 0 0 0,-1-1 0 0 0,1 0 0 0 0,0 0 0 0 0,-1 0 0 0 0,0 0 0 0 0,1 0 0 0 0,-1 0 0 0 0,0 1 0 0 0,0-1 0 0 0,0 0 0 0 0,0 0 0 0 0,0 1 0 0 0,-1-1 0 0 0,1 1 0 0 0,0-1 0 0 0,-1 1 0 0 0,-1-1 0 0 0,0 0-1 0 0,0 0 0 0 0,0 0 0 0 0,-1 1 1 0 0,1 0-1 0 0,-1 0 0 0 0,1 0 0 0 0,0 0 0 0 0,-1 0 0 0 0,0 1 0 0 0,1-1 0 0 0,-1 1 1 0 0,1 0-1 0 0,-1 0 0 0 0,1 1 0 0 0,-1-1 0 0 0,-4 2 0 0 0,1-1 2 0 0,0 1 0 0 0,1 1 0 0 0,-1-1 0 0 0,1 1 0 0 0,-10 6 0 0 0,13-7 0 0 0,-1 0 0 0 0,1 1 0 0 0,0-1 0 0 0,0 1 0 0 0,0-1 0 0 0,0 1 0 0 0,0 0 0 0 0,1 1 0 0 0,-1-1 0 0 0,1 0 0 0 0,-2 4 0 0 0,3-4 0 0 0,0-1 0 0 0,0 0 0 0 0,0 1 0 0 0,1-1 0 0 0,-1 0 0 0 0,1 1 0 0 0,0-1 0 0 0,-1 1 0 0 0,1-1 0 0 0,0 1 0 0 0,0-1 0 0 0,1 1 0 0 0,-1-1 0 0 0,0 0 0 0 0,1 1 0 0 0,0-1 0 0 0,-1 0 0 0 0,1 1 0 0 0,0-1 0 0 0,0 0 0 0 0,0 0 0 0 0,1 1 0 0 0,-1-1 0 0 0,0 0 0 0 0,1 0 0 0 0,0-1 0 0 0,-1 1 0 0 0,1 0 0 0 0,0 0 0 0 0,0-1 0 0 0,0 1 0 0 0,0-1 0 0 0,2 2 0 0 0,0-1 0 0 0,-1 0 0 0 0,0-1 0 0 0,1 1 0 0 0,0-1 0 0 0,-1 1 0 0 0,1-1 0 0 0,0 0 0 0 0,0-1 0 0 0,0 1 0 0 0,-1 0 0 0 0,1-1 0 0 0,0 0 0 0 0,0 0 0 0 0,0 0 0 0 0,0-1 0 0 0,0 1 0 0 0,0-1 0 0 0,-1 0 0 0 0,1 0 0 0 0,5-2 0 0 0,-7 2 0 0 0,0 0 0 0 0,-1 0 0 0 0,1 0 0 0 0,0 0 0 0 0,-1 0 0 0 0,1 0 0 0 0,-1 0 0 0 0,1-1 0 0 0,-1 1 0 0 0,0 0 0 0 0,1-1 0 0 0,-1 1 0 0 0,0-1 0 0 0,0 0 0 0 0,0 1 0 0 0,0-1 0 0 0,0 0 0 0 0,-1 1 0 0 0,1-1 0 0 0,0 0 0 0 0,-1 0 0 0 0,1 0 0 0 0,-1 0 0 0 0,0 0 0 0 0,0 0 0 0 0,1 1 0 0 0,-1-1 0 0 0,-1 0 0 0 0,1 0 0 0 0,0 0 0 0 0,0 0 0 0 0,-1 0 0 0 0,1 0 0 0 0,-2-3 0 0 0,0 0 0 0 0,0 1 0 0 0,0 0 0 0 0,-1-1 0 0 0,1 1 0 0 0,-1 0 0 0 0,0 1 0 0 0,0-1 0 0 0,-1 0 0 0 0,1 1 0 0 0,-1 0 0 0 0,1-1 0 0 0,-9-3 0 0 0,8 4 0 0 0,-1 1 0 0 0,0-1 0 0 0,0 1 0 0 0,1 1 0 0 0,-2-1 0 0 0,1 1 0 0 0,0 0 0 0 0,0 0 0 0 0,0 0 0 0 0,-8 1 0 0 0,12 0 0 0 0,-1 0 0 0 0,0 0 0 0 0,1 0 0 0 0,-1 0 0 0 0,1 0 0 0 0,-1 1 0 0 0,1-1 0 0 0,-1 1 0 0 0,1-1 0 0 0,-1 1 0 0 0,1 0 0 0 0,-1-1 0 0 0,1 1 0 0 0,0 0 0 0 0,-1 0 0 0 0,1 0 0 0 0,0 0 0 0 0,0 0 0 0 0,0 0 0 0 0,0 0 0 0 0,0 1 0 0 0,0-1 0 0 0,0 0 0 0 0,0 0 0 0 0,0 1 0 0 0,0-1 0 0 0,1 1 0 0 0,-1-1 0 0 0,1 1 0 0 0,-1-1 0 0 0,1 1 0 0 0,-1-1 0 0 0,1 1 0 0 0,0-1 0 0 0,0 1 0 0 0,0 0 0 0 0,0 2 0 0 0,0 0 0 0 0,0 0 0 0 0,1 0 0 0 0,-1 0 0 0 0,1 0 0 0 0,0-1 0 0 0,0 1 0 0 0,2 5 0 0 0,8 4 0 0 0,26 17 0 0 0,-36-29 0 0 0,1 0 0 0 0,0 1 0 0 0,0-1 0 0 0,0 0 0 0 0,0 0 0 0 0,1 0 0 0 0,-1 0 0 0 0,0-1 0 0 0,0 1 0 0 0,1 0 0 0 0,-1-1 0 0 0,0 0 0 0 0,0 1 0 0 0,1-1 0 0 0,-1 0 0 0 0,0 0 0 0 0,1 0 0 0 0,-1-1 0 0 0,0 1 0 0 0,1-1 0 0 0,-1 1 0 0 0,0-1 0 0 0,0 0 0 0 0,1 0 0 0 0,-1 1 0 0 0,0-2 0 0 0,0 1 0 0 0,0 0 0 0 0,0 0 0 0 0,0-1 0 0 0,-1 1 0 0 0,1-1 0 0 0,0 1 0 0 0,-1-1 0 0 0,1 0 0 0 0,-1 0 0 0 0,1 0 0 0 0,-1 1 0 0 0,0-1 0 0 0,0-1 0 0 0,0 1 0 0 0,0 0 0 0 0,0 0 0 0 0,0 0 0 0 0,-1 0 0 0 0,1-1 0 0 0,-1 1 0 0 0,1 0 0 0 0,-1-1 0 0 0,0 1 0 0 0,0 0 0 0 0,0-5 0 0 0,-2 1-2 0 0,0 1-1 0 0,0-1 1 0 0,-1 1-1 0 0,1-1 1 0 0,-1 1-1 0 0,0 0 1 0 0,-1 0-1 0 0,1 0 1 0 0,-1 1 0 0 0,0-1-1 0 0,0 1 1 0 0,-6-5-1 0 0,8 7 2 0 0,0 0 0 0 0,0 0 0 0 0,0 0-1 0 0,-1 1 1 0 0,1-1 0 0 0,-1 1 0 0 0,1-1 0 0 0,-1 1-1 0 0,0 0 1 0 0,1 0 0 0 0,-1 0 0 0 0,0 0 0 0 0,0 1 0 0 0,0-1-1 0 0,0 1 1 0 0,0-1 0 0 0,1 1 0 0 0,-1 0 0 0 0,0 0-1 0 0,0 1 1 0 0,0-1 0 0 0,0 0 0 0 0,0 1 0 0 0,0 0-1 0 0,1 0 1 0 0,-6 1 0 0 0,6 0 1 0 0,0 0 0 0 0,0-1 0 0 0,0 1 0 0 0,0 0 0 0 0,0 0 0 0 0,0 0 0 0 0,0 0 0 0 0,1 1 0 0 0,-1-1 0 0 0,1 0 0 0 0,0 1 0 0 0,-1-1 0 0 0,1 1 0 0 0,0-1 0 0 0,0 1 0 0 0,1 0 0 0 0,-1-1 0 0 0,1 1 0 0 0,-1 0 0 0 0,1-1 0 0 0,0 1 0 0 0,0 0 0 0 0,0 0 0 0 0,0 3 0 0 0,1-1 0 0 0,0 0 0 0 0,-1-1 0 0 0,1 1 0 0 0,1 0 0 0 0,-1-1 0 0 0,1 1 0 0 0,-1-1 0 0 0,1 0 0 0 0,1 1 0 0 0,-1-1 0 0 0,1 0 0 0 0,-1 0 0 0 0,5 4 0 0 0,7 0 0 0 0,25 7 0 0 0,-37-15 0 0 0,-1 1 0 0 0,1-1 0 0 0,0 1 0 0 0,0-1 0 0 0,0 0 0 0 0,0 0 0 0 0,0 0 0 0 0,0 0 0 0 0,0 0 0 0 0,-1 0 0 0 0,1-1 0 0 0,0 1 0 0 0,0-1 0 0 0,0 1 0 0 0,0-1 0 0 0,-1 0 0 0 0,1 0 0 0 0,0 1 0 0 0,-1-1 0 0 0,1 0 0 0 0,1-2 0 0 0,1 0 0 0 0,-1 0 0 0 0,1 0 0 0 0,-1-1 0 0 0,0 1 0 0 0,4-8 0 0 0,-4 6 0 0 0,-1 1 0 0 0,0 0 0 0 0,0-1 0 0 0,0 1 0 0 0,-1-1 0 0 0,1 1 0 0 0,-1-1 0 0 0,0 0 0 0 0,-1 0 0 0 0,1 1 0 0 0,-1-1 0 0 0,0 0 0 0 0,0 0 0 0 0,-2-9 0 0 0,2 12 0 0 0,-1-1 0 0 0,1 1 0 0 0,-1 0 0 0 0,0-1 0 0 0,0 1 0 0 0,0-1 0 0 0,0 1 0 0 0,-1 0 0 0 0,1 0 0 0 0,0 0 0 0 0,-1 0 0 0 0,0 0 0 0 0,1 0 0 0 0,-1 0 0 0 0,0 0 0 0 0,0 1 0 0 0,0-1 0 0 0,0 1 0 0 0,0-1 0 0 0,-1 1 0 0 0,1 0 0 0 0,0 0 0 0 0,-1 0 0 0 0,1 0 0 0 0,0 0 0 0 0,-1 1 0 0 0,1-1 0 0 0,-1 1 0 0 0,-4-1 0 0 0,4 1 0 0 0,0-1 0 0 0,-1 1 0 0 0,1 0 0 0 0,0 1 0 0 0,0-1 0 0 0,-1 0 0 0 0,1 1 0 0 0,0 0 0 0 0,0 0 0 0 0,0 0 0 0 0,0 0 0 0 0,-1 0 0 0 0,2 1 0 0 0,-1-1 0 0 0,0 1 0 0 0,0 0 0 0 0,0 0 0 0 0,-3 3 0 0 0,4-3 0 0 0,0 1 0 0 0,1-1 0 0 0,-1 0 0 0 0,1 1 0 0 0,-1-1 0 0 0,1 1 0 0 0,0 0 0 0 0,0-1 0 0 0,0 1 0 0 0,0 0 0 0 0,1 0 0 0 0,-1 0 0 0 0,1-1 0 0 0,0 1 0 0 0,0 0 0 0 0,0 0 0 0 0,0 0 0 0 0,0 0 0 0 0,0 0 0 0 0,1-1 0 0 0,1 6 0 0 0,0 0 0 0 0,8 7 0 0 0,22 20 0 0 0,-30-33 0 0 0,0 0 0 0 0,-1 0 0 0 0,1 0 0 0 0,0-1 0 0 0,0 1 0 0 0,0-1 0 0 0,0 0 0 0 0,1 1 0 0 0,-1-1 0 0 0,0 0 0 0 0,1 0 0 0 0,-1 0 0 0 0,0-1 0 0 0,1 1 0 0 0,-1-1 0 0 0,3 1 0 0 0,-3-1 0 0 0,0 0 0 0 0,0 0 0 0 0,-1-1 0 0 0,1 1 0 0 0,0 0 0 0 0,0-1 0 0 0,-1 1 0 0 0,1-1 0 0 0,0 0 0 0 0,-1 0 0 0 0,1 0 0 0 0,-1 1 0 0 0,1-1 0 0 0,-1-1 0 0 0,0 1 0 0 0,1 0 0 0 0,1-2 0 0 0,-1 0 0 0 0,0 0 0 0 0,1 0 0 0 0,-1 0 0 0 0,0 0 0 0 0,-1-1 0 0 0,1 1 0 0 0,0-1 0 0 0,-1 1 0 0 0,0-1 0 0 0,0 0 0 0 0,0 1 0 0 0,0-1 0 0 0,-1 0 0 0 0,1 0 0 0 0,-1 0 0 0 0,-1-7 0 0 0,0 7 0 0 0,0-1 0 0 0,0 0 0 0 0,-1 0 0 0 0,0 1 0 0 0,0-1 0 0 0,0 1 0 0 0,0-1 0 0 0,-1 1 0 0 0,0 0 0 0 0,0 0 0 0 0,0 0 0 0 0,0 0 0 0 0,-7-5 0 0 0,9 8 0 0 0,-1 0 0 0 0,1 0 0 0 0,-1 0 0 0 0,1 0 0 0 0,-1 0 0 0 0,1 1 0 0 0,-1-1 0 0 0,1 0 0 0 0,-1 1 0 0 0,0-1 0 0 0,1 1 0 0 0,-1 0 0 0 0,0 0 0 0 0,1 0 0 0 0,-1-1 0 0 0,0 1 0 0 0,-2 1 0 0 0,2 0 0 0 0,0-1 0 0 0,0 1 0 0 0,0 0 0 0 0,0 0 0 0 0,0 0 0 0 0,1 0 0 0 0,-1 0 0 0 0,0 1 0 0 0,0-1 0 0 0,1 1 0 0 0,-1-1 0 0 0,1 1 0 0 0,-1-1 0 0 0,1 1 0 0 0,0 0 0 0 0,0 0 0 0 0,-2 2 0 0 0,1 0 0 0 0,0 1 0 0 0,0 0 0 0 0,0-1 0 0 0,1 1 0 0 0,0 0 0 0 0,-1 0 0 0 0,2 0 0 0 0,-1 0 0 0 0,1 0 0 0 0,-1 0 0 0 0,1 0 0 0 0,1 0 0 0 0,0 9 0 0 0,0-12 0 0 0,-1 0 0 0 0,0 0 0 0 0,1 1 0 0 0,0-1 0 0 0,-1 0 0 0 0,1 0 0 0 0,0 0 0 0 0,0 0 0 0 0,0 0 0 0 0,1 0 0 0 0,-1 0 0 0 0,0 0 0 0 0,1 0 0 0 0,-1-1 0 0 0,1 1 0 0 0,0-1 0 0 0,-1 1 0 0 0,1-1 0 0 0,0 1 0 0 0,0-1 0 0 0,0 0 0 0 0,0 0 0 0 0,0 0 0 0 0,0 0 0 0 0,0 0 0 0 0,0 0 0 0 0,1-1 0 0 0,-1 1 0 0 0,0-1 0 0 0,0 0 0 0 0,1 1 0 0 0,2-1 0 0 0,-3-1 0 0 0,-1 1 0 0 0,1-1 0 0 0,0 0 0 0 0,0 1 0 0 0,0-1 0 0 0,-1 0 0 0 0,1 0 0 0 0,0 0 0 0 0,-1 0 0 0 0,1-1 0 0 0,-1 1 0 0 0,1 0 0 0 0,-1-1 0 0 0,0 1 0 0 0,1-1 0 0 0,-1 1 0 0 0,0-1 0 0 0,0 1 0 0 0,1-3 0 0 0,1-1 0 0 0,0 0 0 0 0,-1-1 0 0 0,1 1 0 0 0,-1-1 0 0 0,2-6 0 0 0,-2 3-11 0 0,0 4-24 0 0,-1-1 1 0 0,0 1 0 0 0,0-1 0 0 0,-1 1-1 0 0,1-1 1 0 0,-1-7 0 0 0,-1 12 28 0 0,1 0 1 0 0,0 0-1 0 0,-1 0 1 0 0,1 0-1 0 0,0 0 1 0 0,-1 0-1 0 0,1 0 1 0 0,-1 0 0 0 0,0 0-1 0 0,1 0 1 0 0,-1 0-1 0 0,0 0 1 0 0,1 0-1 0 0,-1 0 1 0 0,0 1-1 0 0,0-1 1 0 0,0 0-1 0 0,0 1 1 0 0,0-1 0 0 0,0 1-1 0 0,0-1 1 0 0,0 1-1 0 0,0-1 1 0 0,0 1-1 0 0,0 0 1 0 0,0-1-1 0 0,0 1 1 0 0,0 0-1 0 0,0 0 1 0 0,0 0 0 0 0,-1 0-1 0 0,1 0 1 0 0,0 0-1 0 0,0 0 1 0 0,0 0-1 0 0,0 0 1 0 0,-2 1-1 0 0,-7 0 4 0 0,1 0-1 0 0,0 0 0 0 0,0 1 0 0 0,0 0 1 0 0,-16 7-1 0 0,23-8 3 0 0,0 0 0 0 0,0 0 0 0 0,0 0 0 0 0,0 0 0 0 0,1 0 0 0 0,-1 1 1 0 0,0-1-1 0 0,1 1 0 0 0,-1-1 0 0 0,1 1 0 0 0,-1 0 0 0 0,1-1 0 0 0,0 1 0 0 0,0 0 0 0 0,0 0 1 0 0,0 0-1 0 0,0 0 0 0 0,0 0 0 0 0,0 0 0 0 0,1 0 0 0 0,-1 0 0 0 0,1 0 0 0 0,0 1 0 0 0,-1-1 0 0 0,1 0 1 0 0,0 0-1 0 0,0 0 0 0 0,0 0 0 0 0,1 1 0 0 0,0 2 0 0 0,1 3 0 0 0,6 7 0 0 0,21 20 0 0 0,-27-32 0 0 0,0-1 0 0 0,0 0 0 0 0,0 0 0 0 0,1 0 0 0 0,-1 0 0 0 0,0-1 0 0 0,1 1 0 0 0,-1-1 0 0 0,1 1 0 0 0,0-1 0 0 0,-1 0 0 0 0,1 0 0 0 0,5 1 0 0 0,-6-1 0 0 0,0-1 0 0 0,0 0 0 0 0,0 0 0 0 0,0 0 0 0 0,0 0 0 0 0,-1-1 0 0 0,1 1 0 0 0,0 0 0 0 0,0-1 0 0 0,0 1 0 0 0,-1-1 0 0 0,1 0 0 0 0,0 0 0 0 0,-1 1 0 0 0,1-1 0 0 0,2-2 0 0 0,-2 1 0 0 0,0 0 0 0 0,0 0 0 0 0,0 0 0 0 0,0 0 0 0 0,0-1 0 0 0,0 1 0 0 0,-1 0 0 0 0,1-1 0 0 0,-1 1 0 0 0,0-1 0 0 0,0 0 0 0 0,0 1 0 0 0,0-1 0 0 0,0 0 0 0 0,-1 0 0 0 0,1 1 0 0 0,-1-1 0 0 0,0 0 0 0 0,0 0 0 0 0,0 0 0 0 0,0 0 0 0 0,0 1 0 0 0,-1-6 0 0 0,-1 2 0 0 0,0 0 0 0 0,-1 0 0 0 0,1 0 0 0 0,-1 0 0 0 0,0 0 0 0 0,-1 1 0 0 0,1-1 0 0 0,-1 1 0 0 0,-9-10 0 0 0,11 13 0 0 0,0 0 0 0 0,0 0 0 0 0,-1 0 0 0 0,1 0 0 0 0,-1 0 0 0 0,1 1 0 0 0,-1-1 0 0 0,1 1 0 0 0,-1 0 0 0 0,0-1 0 0 0,0 1 0 0 0,0 1 0 0 0,1-1 0 0 0,-1 0 0 0 0,0 1 0 0 0,0-1 0 0 0,0 1 0 0 0,0 0 0 0 0,0 0 0 0 0,0 0 0 0 0,0 0 0 0 0,0 0 0 0 0,-6 2 0 0 0,7-1 0 0 0,1 0 0 0 0,-1 0 0 0 0,0 1 0 0 0,1-1 0 0 0,-1 0 0 0 0,1 1 0 0 0,-1-1 0 0 0,1 0 0 0 0,0 1 0 0 0,0 0 0 0 0,0-1 0 0 0,0 1 0 0 0,0 0 0 0 0,0 0 0 0 0,0-1 0 0 0,0 1 0 0 0,1 0 0 0 0,-1 0 0 0 0,1 0 0 0 0,-1 0 0 0 0,1 0 0 0 0,0 0 0 0 0,0 0 0 0 0,0 3 0 0 0,-1-1 0 0 0,1 1 0 0 0,0 0 0 0 0,1-1 0 0 0,-1 1 0 0 0,1-1 0 0 0,0 0 0 0 0,0 1 0 0 0,0-1 0 0 0,4 9 0 0 0,-5-12-55 0 0,1 0 0 0 0,0 1 0 0 0,0-1-1 0 0,-1 0 1 0 0,1 0 0 0 0,0 0 0 0 0,0 0 0 0 0,0 1-1 0 0,0-1 1 0 0,0-1 0 0 0,0 1 0 0 0,0 0 0 0 0,1 0-1 0 0,-1 0 1 0 0,0-1 0 0 0,0 1 0 0 0,1 0 0 0 0,-1-1-1 0 0,0 1 1 0 0,1-1 0 0 0,-1 0 0 0 0,1 1 0 0 0,-1-1-1 0 0,1 0 1 0 0,-1 0 0 0 0,2 0 0 0 0,1-1-529 0 0,1 0 0 0 0,-1 0 0 0 0,0 0 1 0 0,0-1-1 0 0,0 0 0 0 0,8-3 0 0 0,1-2-1479 0 0,-6 4-5337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2.2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147 97 2271 0 0,'3'0'4'0'0,"0"0"-1"0"0,-1 0 0 0 0,1-1 0 0 0,0 1 0 0 0,0-1 0 0 0,-1 1 0 0 0,1-1 0 0 0,0 0 0 0 0,-1 0 1 0 0,1-1-1 0 0,-1 1 0 0 0,1 0 0 0 0,-1-1 0 0 0,4-2 0 0 0,-6 3 170 0 0,0 1-1 0 0,0-1 0 0 0,0 1 1 0 0,0-1-1 0 0,0 0 0 0 0,1 1 1 0 0,-1-1-1 0 0,0 0 0 0 0,-1 1 1 0 0,1-1-1 0 0,0 0 1 0 0,0 1-1 0 0,0-1 0 0 0,0 0 1 0 0,0 1-1 0 0,-1-1 0 0 0,1 0 1 0 0,0 1-1 0 0,0-1 1 0 0,-1 1-1 0 0,1-1 0 0 0,-1 1 1 0 0,1-1-1 0 0,0 1 0 0 0,-1-1 1 0 0,1 1-1 0 0,-1-1 1 0 0,1 1-1 0 0,-1-1 0 0 0,0 0 1 0 0,0 1 9 0 0,0-1 0 0 0,0 0 1 0 0,0 0-1 0 0,0 0 0 0 0,0 0 1 0 0,0 1-1 0 0,0-1 0 0 0,0 0 1 0 0,0 1-1 0 0,0-1 0 0 0,0 1 1 0 0,0 0-1 0 0,-1-1 0 0 0,1 1 1 0 0,0 0-1 0 0,0-1 0 0 0,0 1 1 0 0,-2 0-1 0 0,2 1-61 0 0,-1-1-1 0 0,1 1 1 0 0,0-1-1 0 0,0 1 1 0 0,0-1-1 0 0,-1 1 1 0 0,1 0-1 0 0,0 0 1 0 0,0-1-1 0 0,0 1 1 0 0,0 0-1 0 0,0 0 1 0 0,1 0-1 0 0,-1 0 1 0 0,0 0-1 0 0,0 0 1 0 0,1 0 0 0 0,-1 1-1 0 0,0-1 1 0 0,0 2-1 0 0,0 0 231 0 0,0 0-1 0 0,0 1 1 0 0,0-1-1 0 0,1 1 1 0 0,0-1 0 0 0,-1 6-1 0 0,1-8-333 0 0,0-1-1 0 0,0 1 0 0 0,0-1 1 0 0,0 1-1 0 0,0-1 0 0 0,0 1 1 0 0,0-1-1 0 0,0 1 1 0 0,1-1-1 0 0,-1 0 0 0 0,0 1 1 0 0,0-1-1 0 0,0 1 0 0 0,0-1 1 0 0,1 1-1 0 0,-1-1 0 0 0,0 0 1 0 0,0 1-1 0 0,1-1 1 0 0,-1 0-1 0 0,0 1 0 0 0,1-1 1 0 0,-1 0-1 0 0,1 1 0 0 0,-1-1 1 0 0,0 0-1 0 0,1 0 1 0 0,-1 1-1 0 0,1-1 0 0 0,-1 0 1 0 0,1 0-1 0 0,0 1 63 0 0,1-1-1 0 0,-1 0 1 0 0,1 0 0 0 0,-1 0-1 0 0,0 0 1 0 0,1-1 0 0 0,-1 1-1 0 0,0 0 1 0 0,1-1 0 0 0,-1 1 0 0 0,2-1-1 0 0,-1 0 23 0 0,1 0-1 0 0,-1 0 1 0 0,1-1 0 0 0,-1 1-1 0 0,0 0 1 0 0,0-1 0 0 0,0 1-1 0 0,0-1 1 0 0,0 0-1 0 0,0 0 1 0 0,0 0 0 0 0,2-3-1 0 0,-4 4-97 0 0,1 0 0 0 0,-1 1 0 0 0,0-1 0 0 0,0 0 0 0 0,0 1 0 0 0,0-1 0 0 0,0 1 0 0 0,0-1 0 0 0,0 0 0 0 0,0 1 0 0 0,0-1 0 0 0,0 0 0 0 0,0 1 0 0 0,0-1 0 0 0,0 0 0 0 0,0 1 0 0 0,-1-1 0 0 0,1 1 0 0 0,0-1 0 0 0,0 0 0 0 0,-1 1 0 0 0,1-1 0 0 0,-1 1 0 0 0,1-1 0 0 0,0 1 0 0 0,-1-1 0 0 0,1 1 0 0 0,-1-1 0 0 0,-2-1 22 0 0,1 1 0 0 0,0-1 1 0 0,-1 1-1 0 0,1 0 0 0 0,0-1 0 0 0,-1 1 0 0 0,-3-1 1 0 0,-6 0 106 0 0,1-1 1 0 0,-17-1 0 0 0,24 4-43 0 0,0 0 0 0 0,0 0 0 0 0,0 0 0 0 0,1 1 0 0 0,-1-1 0 0 0,0 1 0 0 0,0 0 0 0 0,0 0 0 0 0,-5 2 0 0 0,8-3-53 0 0,0 1-1 0 0,1-1 0 0 0,-1 1 1 0 0,0-1-1 0 0,0 1 0 0 0,1-1 1 0 0,-1 1-1 0 0,0 0 0 0 0,1-1 1 0 0,-1 1-1 0 0,0 0 0 0 0,1-1 0 0 0,-1 1 1 0 0,1 0-1 0 0,-1 0 0 0 0,1 0 1 0 0,0-1-1 0 0,-1 1 0 0 0,1 0 1 0 0,0 0-1 0 0,0 0 0 0 0,-1 0 1 0 0,1 0-1 0 0,0 0 0 0 0,0 0 1 0 0,0 0-1 0 0,0 0 0 0 0,0-1 0 0 0,0 1 1 0 0,0 0-1 0 0,1 0 0 0 0,-1 0 1 0 0,0 0-1 0 0,0 0 0 0 0,1 0 1 0 0,-1 0-1 0 0,0-1 0 0 0,1 1 1 0 0,-1 0-1 0 0,1 0 0 0 0,-1 0 1 0 0,1-1-1 0 0,0 1 0 0 0,0 0 1 0 0,2 3-1 0 0,0-1 1 0 0,0 0 0 0 0,1 0 0 0 0,-1 0 0 0 0,1 0 0 0 0,-1-1-1 0 0,1 0 1 0 0,0 1 0 0 0,0-1 0 0 0,0-1 0 0 0,0 1 0 0 0,0 0 0 0 0,1-1-1 0 0,-1 0 1 0 0,0 0 0 0 0,6 0 0 0 0,-7 0-27 0 0,1-1 1 0 0,-1 1-1 0 0,1-1 0 0 0,-1 0 0 0 0,1 0 1 0 0,-1 0-1 0 0,1 0 0 0 0,-1-1 1 0 0,0 0-1 0 0,1 1 0 0 0,-1-1 1 0 0,0-1-1 0 0,1 1 0 0 0,-1 0 0 0 0,0-1 1 0 0,0 1-1 0 0,0-1 0 0 0,0 0 1 0 0,0 0-1 0 0,4-5 0 0 0,-6 6-10 0 0,0 0 0 0 0,0 0 0 0 0,0 0 0 0 0,0 0 0 0 0,-1 0 0 0 0,1-1 0 0 0,0 1 0 0 0,-1 0 0 0 0,1 0 0 0 0,-1-1 0 0 0,0 1 0 0 0,1 0 0 0 0,-1-1 0 0 0,0 1 0 0 0,0 0 0 0 0,0-1 0 0 0,0 1 0 0 0,0-1 0 0 0,0 1 0 0 0,0 0 0 0 0,0-1 0 0 0,0 1 0 0 0,-1 0 0 0 0,1-1 0 0 0,0 1 0 0 0,-1 0 0 0 0,0 0 0 0 0,1-1 0 0 0,-1 1 0 0 0,0 0 0 0 0,1 0 0 0 0,-1 0 0 0 0,0 0 0 0 0,0 0 0 0 0,0 0 0 0 0,0 0 0 0 0,0 0 0 0 0,0 0 0 0 0,0 0 0 0 0,-2-1 0 0 0,1 0 0 0 0,-1 1 0 0 0,0-1 0 0 0,0 1 0 0 0,0-1 0 0 0,0 1 0 0 0,-1 0 0 0 0,1 0 0 0 0,0 0 0 0 0,0 0 0 0 0,-1 1 0 0 0,1-1 0 0 0,0 1 0 0 0,-1 0 0 0 0,1 0 0 0 0,-6 1 0 0 0,7-1 1 0 0,0 0-1 0 0,0 1 1 0 0,0-1-1 0 0,1 1 0 0 0,-1-1 1 0 0,0 1-1 0 0,0 0 1 0 0,0 0-1 0 0,0 0 1 0 0,1 0-1 0 0,-1 0 1 0 0,1 0-1 0 0,-1 0 1 0 0,0 1-1 0 0,1-1 0 0 0,0 1 1 0 0,-1-1-1 0 0,1 1 1 0 0,0-1-1 0 0,0 1 1 0 0,0 0-1 0 0,0-1 1 0 0,0 1-1 0 0,0 0 1 0 0,1 0-1 0 0,-1 0 1 0 0,0 0-1 0 0,1 0 0 0 0,0 0 1 0 0,-1 0-1 0 0,1 0 1 0 0,0-1-1 0 0,0 1 1 0 0,0 0-1 0 0,0 0 1 0 0,0 0-1 0 0,1 0 1 0 0,-1 0-1 0 0,2 3 0 0 0,-1-1 24 0 0,0 0 0 0 0,1 0 0 0 0,-1 0-1 0 0,1 0 1 0 0,0-1 0 0 0,0 1 0 0 0,0-1-1 0 0,1 0 1 0 0,0 1 0 0 0,-1-1 0 0 0,1 0-1 0 0,0-1 1 0 0,0 1 0 0 0,0 0 0 0 0,1-1-1 0 0,-1 0 1 0 0,1 1 0 0 0,5 1-1 0 0,-5-3-14 0 0,0 0 0 0 0,0 0 0 0 0,0 0 0 0 0,0-1-1 0 0,0 1 1 0 0,0-1 0 0 0,0 0 0 0 0,0-1 0 0 0,0 1-1 0 0,0-1 1 0 0,0 0 0 0 0,0 1 0 0 0,0-2-1 0 0,0 1 1 0 0,0 0 0 0 0,4-3 0 0 0,-5 3-3 0 0,0-1 0 0 0,-1 0 0 0 0,1 1 0 0 0,-1-1 0 0 0,1 0 0 0 0,-1 0 0 0 0,1 0 0 0 0,-1 0 0 0 0,0-1 0 0 0,0 1 0 0 0,0-1 1 0 0,0 1-1 0 0,-1-1 0 0 0,1 0 0 0 0,-1 0 0 0 0,1 1 0 0 0,-1-1 0 0 0,0 0 0 0 0,0 0 0 0 0,0 0 0 0 0,0-5 0 0 0,-1 5-6 0 0,0 0 0 0 0,0 0 0 0 0,-1 0 0 0 0,1 0 0 0 0,-1 0 0 0 0,0 0 0 0 0,1 0 0 0 0,-1 0 0 0 0,-1 0 0 0 0,1 0 0 0 0,0 0 0 0 0,-1 0 0 0 0,0 1 0 0 0,1-1 0 0 0,-1 1 0 0 0,0-1 0 0 0,0 1 0 0 0,0 0 0 0 0,-1 0 0 0 0,1-1 0 0 0,-1 2 0 0 0,1-1 0 0 0,-1 0 0 0 0,1 0 0 0 0,-1 1 0 0 0,0 0 0 0 0,0-1 0 0 0,0 1 0 0 0,0 0 0 0 0,-4 0 0 0 0,3-1 0 0 0,1 1 0 0 0,-1 0 0 0 0,0 0 0 0 0,0 1 0 0 0,0-1 0 0 0,0 1 0 0 0,0 0 0 0 0,0 0 0 0 0,0 0 0 0 0,0 1 0 0 0,0-1 0 0 0,1 1 0 0 0,-1 0 0 0 0,0 0 0 0 0,0 0 0 0 0,0 1 0 0 0,1-1 0 0 0,-1 1 0 0 0,1 0 0 0 0,-1 0 0 0 0,1 0 0 0 0,0 1 0 0 0,-5 4 0 0 0,6-5 5 0 0,1 0-1 0 0,-1 0 1 0 0,1 1-1 0 0,0-1 1 0 0,0 1-1 0 0,0-1 1 0 0,0 1 0 0 0,0 0-1 0 0,0-1 1 0 0,1 1-1 0 0,-1 0 1 0 0,1 0-1 0 0,0-1 1 0 0,0 1 0 0 0,0 0-1 0 0,0 3 1 0 0,1-1 10 0 0,0-1 1 0 0,0 0-1 0 0,0 1 1 0 0,0-1-1 0 0,1 0 1 0 0,-1 0-1 0 0,1 0 1 0 0,0 0-1 0 0,0 0 1 0 0,3 3-1 0 0,-3-5-4 0 0,0 1-1 0 0,-1-1 1 0 0,1 0 0 0 0,0 0-1 0 0,0-1 1 0 0,0 1 0 0 0,1 0-1 0 0,-1-1 1 0 0,0 1 0 0 0,0-1-1 0 0,1 0 1 0 0,-1 0 0 0 0,1 1-1 0 0,-1-2 1 0 0,5 2 0 0 0,-4-2-8 0 0,-1 1 1 0 0,0-1-1 0 0,0-1 1 0 0,0 1-1 0 0,1 0 1 0 0,-1-1-1 0 0,0 1 1 0 0,0-1-1 0 0,0 1 1 0 0,0-1-1 0 0,0 0 1 0 0,0 0-1 0 0,0 0 1 0 0,0 0-1 0 0,0 0 1 0 0,0-1 0 0 0,0 1-1 0 0,-1-1 1 0 0,1 1-1 0 0,0-1 1 0 0,2-3-1 0 0,-2 3-3 0 0,-1 0 0 0 0,1-1 0 0 0,0 1 0 0 0,-1-1 0 0 0,1 1 0 0 0,-1-1 0 0 0,0 0 0 0 0,0 1 0 0 0,0-1 0 0 0,0 0 0 0 0,0 0 0 0 0,0 0 0 0 0,-1 0 0 0 0,0 0 0 0 0,1 0 0 0 0,-1 0 0 0 0,0 0 0 0 0,-1 0 0 0 0,1 0 0 0 0,0 0 0 0 0,-1 0 0 0 0,0 0 0 0 0,0 0 0 0 0,0 1 0 0 0,0-1 0 0 0,0 0 0 0 0,0 0 0 0 0,-1 1 0 0 0,1-1 0 0 0,-4-4 0 0 0,2 4 0 0 0,0-1 0 0 0,0 1 0 0 0,0 0 0 0 0,0 0 0 0 0,0 0 0 0 0,-1 0 0 0 0,1 1 0 0 0,-1 0 0 0 0,0-1 0 0 0,0 1 0 0 0,0 0 0 0 0,0 1 0 0 0,0-1 0 0 0,0 1 0 0 0,0 0 0 0 0,-1 0 0 0 0,1 0 0 0 0,0 0 0 0 0,-1 1 0 0 0,-6 0 0 0 0,5 0 0 0 0,1 1 0 0 0,-1 0 0 0 0,1 1 0 0 0,-1-1 0 0 0,1 1 0 0 0,0 0 0 0 0,0 1 0 0 0,0-1 0 0 0,0 1 0 0 0,0 0 0 0 0,0 0 0 0 0,-4 4 0 0 0,7-5 0 0 0,0-1 0 0 0,1 1 0 0 0,-1 0 0 0 0,0 0 0 0 0,1 0 0 0 0,-1 0 0 0 0,1 0 0 0 0,0 0 0 0 0,0 0 0 0 0,0 0 0 0 0,0 0 0 0 0,0 1 0 0 0,0-1 0 0 0,0 0 0 0 0,1 1 0 0 0,-1-1 0 0 0,1 0 0 0 0,0 1 0 0 0,-1-1 0 0 0,1 1 0 0 0,1-1 0 0 0,-1 1 0 0 0,0-1 0 0 0,0 0 0 0 0,1 1 0 0 0,-1-1 0 0 0,1 1 0 0 0,0-1 0 0 0,0 0 0 0 0,1 3 0 0 0,0-3 8 0 0,-1 1 1 0 0,1-1-1 0 0,-1 0 0 0 0,1 0 0 0 0,0 0 1 0 0,0 0-1 0 0,0 0 0 0 0,0-1 0 0 0,0 1 1 0 0,0-1-1 0 0,0 1 0 0 0,1-1 0 0 0,-1 0 1 0 0,0 0-1 0 0,1 0 0 0 0,-1 0 1 0 0,1 0-1 0 0,0 0 0 0 0,-1-1 0 0 0,1 1 1 0 0,-1-1-1 0 0,1 0 0 0 0,0 0 0 0 0,-1 0 1 0 0,1 0-1 0 0,0 0 0 0 0,-1-1 0 0 0,1 1 1 0 0,0-1-1 0 0,3-1 0 0 0,-2 1 5 0 0,0 0 0 0 0,0 0 0 0 0,-1 0-1 0 0,1-1 1 0 0,0 0 0 0 0,-1 0 0 0 0,1 0 0 0 0,-1 0-1 0 0,1-1 1 0 0,-1 1 0 0 0,0-1 0 0 0,0 0 0 0 0,0 1-1 0 0,-1-2 1 0 0,1 1 0 0 0,-1 0 0 0 0,1 0 0 0 0,-1-1-1 0 0,2-5 1 0 0,-3 8-13 0 0,-1-1 0 0 0,1 1 0 0 0,-1-1 0 0 0,0 1 0 0 0,1-1 0 0 0,-1 1 0 0 0,0-1 0 0 0,0 1 0 0 0,0-1 0 0 0,0 1 0 0 0,-1-1 0 0 0,1 1 0 0 0,0-1 0 0 0,0 1 0 0 0,-1-1 0 0 0,1 1 0 0 0,-1-1 0 0 0,0 1 0 0 0,1 0 0 0 0,-1-1 0 0 0,-1-1 0 0 0,0 1 0 0 0,0 0 0 0 0,0 0 0 0 0,0 0 0 0 0,0 1 0 0 0,0-1 0 0 0,-1 0 0 0 0,1 1 0 0 0,0 0 0 0 0,-1-1 0 0 0,-5-1 0 0 0,2 1 0 0 0,-1 0 0 0 0,0 1 0 0 0,0-1 0 0 0,0 1 0 0 0,0 1 0 0 0,0-1 0 0 0,0 1 0 0 0,-11 1 0 0 0,14 0 0 0 0,0-1 0 0 0,0 1 0 0 0,0 1 0 0 0,0-1 0 0 0,0 0 0 0 0,0 1 0 0 0,1 0 0 0 0,-1 0 0 0 0,1 0 0 0 0,-1 0 0 0 0,1 0 0 0 0,-1 1 0 0 0,-3 4 0 0 0,5-5 0 0 0,1 0 0 0 0,0 0 0 0 0,0 0 0 0 0,-1 0 0 0 0,2 0 0 0 0,-1 0 0 0 0,0 0 0 0 0,0 0 0 0 0,1 0 0 0 0,-1 0 0 0 0,1 0 0 0 0,-1 1 0 0 0,1-1 0 0 0,0 0 0 0 0,0 0 0 0 0,0 1 0 0 0,0-1 0 0 0,0 0 0 0 0,1 0 0 0 0,-1 0 0 0 0,1 1 0 0 0,0-1 0 0 0,-1 0 0 0 0,1 0 0 0 0,0 0 0 0 0,2 3 0 0 0,-2-2 0 0 0,1 0 0 0 0,-1 0 0 0 0,1-1 0 0 0,0 1 0 0 0,0-1 0 0 0,0 1 0 0 0,0-1 0 0 0,0 1 0 0 0,0-1 0 0 0,1 0 0 0 0,-1 0 0 0 0,1 0 0 0 0,0-1 0 0 0,-1 1 0 0 0,1-1 0 0 0,0 1 0 0 0,0-1 0 0 0,0 0 0 0 0,0 0 0 0 0,0 0 0 0 0,0 0 0 0 0,0-1 0 0 0,0 1 0 0 0,0-1 0 0 0,1 0 0 0 0,-1 0 0 0 0,0 0 0 0 0,0 0 0 0 0,0-1 0 0 0,0 1 0 0 0,5-2 0 0 0,-5 1 0 0 0,1 0 0 0 0,-1-1 0 0 0,1 1 0 0 0,-1-1 0 0 0,1 0 0 0 0,-1 0 0 0 0,0 0 0 0 0,0 0 0 0 0,0-1 0 0 0,0 1 0 0 0,-1-1 0 0 0,1 0 0 0 0,-1 0 0 0 0,1 0 0 0 0,-1 0 0 0 0,0 0 0 0 0,0 0 0 0 0,0-1 0 0 0,-1 1 0 0 0,1-1 0 0 0,-1 1 0 0 0,0-1 0 0 0,0 1 0 0 0,0-1 0 0 0,1-7 0 0 0,-2 7 0 0 0,0-1 0 0 0,0 1 0 0 0,-1-1 0 0 0,1 1 0 0 0,-1 0 0 0 0,0-1 0 0 0,0 1 0 0 0,-1 0 0 0 0,1-1 0 0 0,-1 1 0 0 0,-3-5 0 0 0,5 8 0 0 0,-1-1 0 0 0,0 1 0 0 0,0-1 0 0 0,0 1 0 0 0,0-1 0 0 0,0 1 0 0 0,-1 0 0 0 0,1-1 0 0 0,0 1 0 0 0,-1 0 0 0 0,1 0 0 0 0,-1 0 0 0 0,1 0 0 0 0,-1 0 0 0 0,1 1 0 0 0,-1-1 0 0 0,0 0 0 0 0,1 1 0 0 0,-1-1 0 0 0,0 1 0 0 0,1-1 0 0 0,-1 1 0 0 0,0 0 0 0 0,0 0 0 0 0,0 0 0 0 0,1 0 0 0 0,-1 0 0 0 0,0 0 0 0 0,0 0 0 0 0,-2 1 0 0 0,2 0 0 0 0,0-1 0 0 0,0 1 0 0 0,0 0 0 0 0,0 0 0 0 0,1-1 0 0 0,-1 1 0 0 0,0 1 0 0 0,0-1 0 0 0,1 0 0 0 0,-1 0 0 0 0,0 1 0 0 0,1-1 0 0 0,-1 1 0 0 0,1-1 0 0 0,0 1 0 0 0,0 0 0 0 0,-1-1 0 0 0,1 1 0 0 0,-1 3 0 0 0,1-2 0 0 0,0-1 0 0 0,1 1 0 0 0,-1 0 0 0 0,1 0 0 0 0,-1 1 0 0 0,1-1 0 0 0,0 0 0 0 0,0 0 0 0 0,0 0 0 0 0,0 0 0 0 0,1 0 0 0 0,0 3 0 0 0,0-1 0 0 0,1 0 0 0 0,-1-1 0 0 0,1 0 0 0 0,0 1 0 0 0,0-1 0 0 0,0 0 0 0 0,0 0 0 0 0,1 0 0 0 0,0 0 0 0 0,0 0 0 0 0,0-1 0 0 0,0 1 0 0 0,0-1 0 0 0,1 0 0 0 0,0 0 0 0 0,-1 0 0 0 0,6 2 0 0 0,-6-3 0 0 0,0-1 0 0 0,0 0 0 0 0,1 0 0 0 0,-1-1 0 0 0,0 1 0 0 0,1-1 0 0 0,-1 1 0 0 0,0-1 0 0 0,1 0 0 0 0,-1 0 0 0 0,1-1 0 0 0,-1 1 0 0 0,0-1 0 0 0,1 1 0 0 0,-1-1 0 0 0,0 0 0 0 0,0 0 0 0 0,1-1 0 0 0,-1 1 0 0 0,0-1 0 0 0,0 1 0 0 0,-1-1 0 0 0,1 0 0 0 0,0 0 0 0 0,3-3 0 0 0,-4 3 0 0 0,0-1 0 0 0,0 1 0 0 0,0 0 0 0 0,-1 0 0 0 0,1-1 0 0 0,-1 1 0 0 0,1-1 0 0 0,-1 1 0 0 0,0-1 0 0 0,0 0 0 0 0,0 0 0 0 0,0 1 0 0 0,-1-1 0 0 0,1 0 0 0 0,-1 0 0 0 0,1 0 0 0 0,-1 0 0 0 0,0 1 0 0 0,0-1 0 0 0,-1 0 0 0 0,1 0 0 0 0,0 0 0 0 0,-1 0 0 0 0,0 0 0 0 0,0 1 0 0 0,1-1 0 0 0,-2 0 0 0 0,1 1 0 0 0,0-1 0 0 0,-2-2 0 0 0,0 1 0 0 0,0 0 0 0 0,0 0 0 0 0,0 1 0 0 0,0-1 0 0 0,-1 1 0 0 0,0 0 0 0 0,0 0 0 0 0,1 0 0 0 0,-2 1 0 0 0,1-1 0 0 0,0 1 0 0 0,0 0 0 0 0,-9-3 0 0 0,10 4 0 0 0,1 1 0 0 0,0-1 0 0 0,-1 0 0 0 0,1 1 0 0 0,-1-1 0 0 0,1 1 0 0 0,-1 0 0 0 0,1 0 0 0 0,-1 0 0 0 0,1 0 0 0 0,-1 1 0 0 0,1-1 0 0 0,-1 1 0 0 0,1-1 0 0 0,-1 1 0 0 0,1 0 0 0 0,0 0 0 0 0,-1 0 0 0 0,1 0 0 0 0,0 0 0 0 0,0 0 0 0 0,0 1 0 0 0,0-1 0 0 0,0 1 0 0 0,0 0 0 0 0,0-1 0 0 0,-3 5 0 0 0,3-2 0 0 0,0 0 0 0 0,0 0 0 0 0,0 1 0 0 0,1-1 0 0 0,-1 1 0 0 0,1-1 0 0 0,0 1 0 0 0,0-1 0 0 0,1 1 0 0 0,-1-1 0 0 0,1 1 0 0 0,0 0 0 0 0,1 5 0 0 0,1 6 0 0 0,0-1 0 0 0,7 24 0 0 0,-9-37 0 0 0,1 0 0 0 0,-1 0 0 0 0,1 0 0 0 0,0 0 0 0 0,-1 0 0 0 0,1 0 0 0 0,0 0 0 0 0,0-1 0 0 0,0 1 0 0 0,1 0 0 0 0,-1-1 0 0 0,0 1 0 0 0,1-1 0 0 0,-1 1 0 0 0,1-1 0 0 0,-1 0 0 0 0,1 1 0 0 0,-1-1 0 0 0,1 0 0 0 0,3 1 0 0 0,-3-1 0 0 0,0-1 0 0 0,-1 0 0 0 0,1 0 0 0 0,0 0 0 0 0,-1 0 0 0 0,1 0 0 0 0,0 0 0 0 0,-1 0 0 0 0,1-1 0 0 0,0 1 0 0 0,-1-1 0 0 0,1 1 0 0 0,-1-1 0 0 0,1 1 0 0 0,-1-1 0 0 0,1 0 0 0 0,-1 0 0 0 0,1 0 0 0 0,-1 0 0 0 0,0 0 0 0 0,0 0 0 0 0,1 0 0 0 0,-1 0 0 0 0,0-1 0 0 0,1 0 0 0 0,1-1 0 0 0,-1-1 0 0 0,1 1 0 0 0,-1 0 0 0 0,1-1 0 0 0,-1 0 0 0 0,0 1 0 0 0,-1-1 0 0 0,1 0 0 0 0,-1 0 0 0 0,0 0 0 0 0,0 0 0 0 0,0 0 0 0 0,0 0 0 0 0,0 0 0 0 0,-1-7 0 0 0,0 8 0 0 0,-1 0 0 0 0,1 0 0 0 0,-1 0 0 0 0,1 0 0 0 0,-1 0 0 0 0,0 0 0 0 0,0 1 0 0 0,-1-1 0 0 0,1 0 0 0 0,0 1 0 0 0,-1-1 0 0 0,0 1 0 0 0,0-1 0 0 0,0 1 0 0 0,0 0 0 0 0,0-1 0 0 0,0 1 0 0 0,0 0 0 0 0,0 1 0 0 0,-1-1 0 0 0,1 0 0 0 0,-4-1 0 0 0,-2-1 0 0 0,0 0 0 0 0,0 0 0 0 0,0 1 0 0 0,-13-3 0 0 0,19 5 0 0 0,0 1 0 0 0,0-1 0 0 0,1 1 0 0 0,-1 0 0 0 0,0-1 0 0 0,0 1 0 0 0,0 0 0 0 0,0 0 0 0 0,0 0 0 0 0,1 0 0 0 0,-1 1 0 0 0,0-1 0 0 0,0 0 0 0 0,0 1 0 0 0,0 0 0 0 0,1-1 0 0 0,-1 1 0 0 0,0 0 0 0 0,1 0 0 0 0,-1-1 0 0 0,0 2 0 0 0,1-1 0 0 0,-1 0 0 0 0,1 0 0 0 0,0 0 0 0 0,-1 1 0 0 0,0 1 0 0 0,1-2 0 0 0,0 1 0 0 0,0 0 0 0 0,1 0 0 0 0,-1 0 0 0 0,1 0 0 0 0,0 0 0 0 0,-1 0 0 0 0,1 0 0 0 0,0 0 0 0 0,0 0 0 0 0,0 0 0 0 0,1 0 0 0 0,-1 0 0 0 0,0 0 0 0 0,1 0 0 0 0,-1-1 0 0 0,1 1 0 0 0,-1 0 0 0 0,1 0 0 0 0,0 0 0 0 0,0 0 0 0 0,0-1 0 0 0,0 1 0 0 0,0 0 0 0 0,1-1 0 0 0,-1 1 0 0 0,3 1 0 0 0,0 2 0 0 0,0-1 0 0 0,1 1 0 0 0,0-1 0 0 0,0-1 0 0 0,0 1 0 0 0,0-1 0 0 0,10 5 0 0 0,-12-7 0 0 0,1 0 0 0 0,0 0 0 0 0,-1 0 0 0 0,1-1 0 0 0,-1 1 0 0 0,1-1 0 0 0,0 0 0 0 0,0 0 0 0 0,-1 0 0 0 0,1 0 0 0 0,0-1 0 0 0,-1 0 0 0 0,1 0 0 0 0,4-1 0 0 0,-6 1 0 0 0,0 1 0 0 0,-1-1 0 0 0,1 0 0 0 0,0 0 0 0 0,-1 0 0 0 0,1 0 0 0 0,-1 0 0 0 0,1 0 0 0 0,-1 0 0 0 0,1 0 0 0 0,-1-1 0 0 0,0 1 0 0 0,0 0 0 0 0,0-1 0 0 0,0 1 0 0 0,0-1 0 0 0,0 0 0 0 0,0 1 0 0 0,0-1 0 0 0,0 0 0 0 0,-1 1 0 0 0,1-1 0 0 0,-1 0 0 0 0,1 0 0 0 0,-1 1 0 0 0,0-1 0 0 0,0 0 0 0 0,1 0 0 0 0,-1 0 0 0 0,-1-2 0 0 0,1 2 0 0 0,0 0 0 0 0,-1 0 0 0 0,1 1 0 0 0,-1-1 0 0 0,1 0 0 0 0,-1 1 0 0 0,0-1 0 0 0,0 1 0 0 0,0-1 0 0 0,0 1 0 0 0,0-1 0 0 0,0 1 0 0 0,0 0 0 0 0,0-1 0 0 0,0 1 0 0 0,-1 0 0 0 0,1 0 0 0 0,-2-1 0 0 0,0 0 0 0 0,-1 0 0 0 0,1 0 0 0 0,0 1 0 0 0,-1 0 0 0 0,1-1 0 0 0,-1 1 0 0 0,1 0 0 0 0,-7 0 0 0 0,5 0 0 0 0,0 1 0 0 0,-1 0 0 0 0,1 0 0 0 0,0 0 0 0 0,-1 0 0 0 0,1 1 0 0 0,-1 0 0 0 0,1 0 0 0 0,0 0 0 0 0,0 1 0 0 0,0 0 0 0 0,-6 2 0 0 0,10-3 0 0 0,0 0 0 0 0,0-1 0 0 0,-1 1 0 0 0,1 0 0 0 0,0 0 0 0 0,0 0 0 0 0,0 0 0 0 0,0 0 0 0 0,0 0 0 0 0,0 0 0 0 0,1 0 0 0 0,-1 0 0 0 0,0 0 0 0 0,1 0 0 0 0,-1 0 0 0 0,0 1 0 0 0,1-1 0 0 0,-1 0 0 0 0,1 0 0 0 0,0 1 0 0 0,-1-1 0 0 0,1 0 0 0 0,0 1 0 0 0,0 1 0 0 0,0-1 0 0 0,1 1 0 0 0,0-1 0 0 0,-1 0 0 0 0,1 0 0 0 0,0 0 0 0 0,0 0 0 0 0,0 0 0 0 0,0 0 0 0 0,1 0 0 0 0,-1 0 0 0 0,0 0 0 0 0,1 0 0 0 0,2 1 0 0 0,2 3 0 0 0,1 0 0 0 0,0-1 0 0 0,0 0 0 0 0,0 0 0 0 0,1-1 0 0 0,13 6 0 0 0,-19-9 0 0 0,1 0 0 0 0,-1-1 0 0 0,0 1 0 0 0,0-1 0 0 0,1 0 0 0 0,-1 0 0 0 0,0 0 0 0 0,1 0 0 0 0,-1 0 0 0 0,0 0 0 0 0,1-1 0 0 0,-1 1 0 0 0,0-1 0 0 0,1 0 0 0 0,-1 1 0 0 0,0-1 0 0 0,0 0 0 0 0,0 0 0 0 0,0-1 0 0 0,0 1 0 0 0,0 0 0 0 0,0-1 0 0 0,0 1 0 0 0,-1-1 0 0 0,3-2 0 0 0,-3 3 0 0 0,1 0 0 0 0,-1-1 0 0 0,0 0 0 0 0,0 1 0 0 0,0-1 0 0 0,0 1 0 0 0,0-1 0 0 0,0 0 0 0 0,-1 0 0 0 0,1 0 0 0 0,0 1 0 0 0,-1-1 0 0 0,0 0 0 0 0,1 0 0 0 0,-1 0 0 0 0,0 0 0 0 0,0 0 0 0 0,0 0 0 0 0,0 0 0 0 0,0 0 0 0 0,-1 0 0 0 0,1 1 0 0 0,-1-1 0 0 0,1 0 0 0 0,-1 0 0 0 0,1 0 0 0 0,-1 0 0 0 0,0 1 0 0 0,0-1 0 0 0,-2-3 0 0 0,0 2 0 0 0,1 1 0 0 0,-1-1 1 0 0,0 0-1 0 0,0 1 0 0 0,0-1 0 0 0,0 1 0 0 0,0 0 0 0 0,-1 0 0 0 0,1 0 0 0 0,-1 1 1 0 0,1-1-1 0 0,-1 1 0 0 0,0 0 0 0 0,0 0 0 0 0,1 0 0 0 0,-1 0 0 0 0,0 1 0 0 0,0-1 1 0 0,0 1-1 0 0,-5 1 0 0 0,6-1-1 0 0,0 0 1 0 0,0 0-1 0 0,0 1 1 0 0,0 0-1 0 0,0-1 1 0 0,0 1-1 0 0,0 0 1 0 0,0 1-1 0 0,0-1 1 0 0,0 0-1 0 0,0 1 1 0 0,1 0-1 0 0,-1-1 1 0 0,1 1-1 0 0,-1 0 1 0 0,1 0-1 0 0,0 1 1 0 0,0-1-1 0 0,0 0 1 0 0,0 1-1 0 0,0-1 1 0 0,0 1-1 0 0,1 0 1 0 0,-1 0-1 0 0,-1 5 0 0 0,2-6 0 0 0,1 0 0 0 0,-1 1 0 0 0,1-1 1 0 0,0 0-1 0 0,-1 1 0 0 0,1-1 0 0 0,0 1 0 0 0,0-1 0 0 0,1 0 0 0 0,-1 1 0 0 0,0-1 0 0 0,1 0 0 0 0,0 1 0 0 0,-1-1 0 0 0,1 0 0 0 0,0 0 0 0 0,0 0 0 0 0,0 0 0 0 0,1 1 0 0 0,-1-1 0 0 0,0-1 0 0 0,1 1 0 0 0,-1 0 0 0 0,1 0 0 0 0,0 0 0 0 0,-1-1 0 0 0,1 1 0 0 0,0-1 0 0 0,0 0 0 0 0,0 1 0 0 0,0-1 0 0 0,0 0 0 0 0,0 0 0 0 0,3 1 0 0 0,-2-1 0 0 0,1 1 0 0 0,-1-1 0 0 0,1 0 0 0 0,0 0 1 0 0,-1 0-1 0 0,1-1 0 0 0,-1 1 0 0 0,1-1 0 0 0,0 0 0 0 0,0 0 0 0 0,-1 0 1 0 0,1 0-1 0 0,0-1 0 0 0,-1 1 0 0 0,1-1 0 0 0,0 0 0 0 0,-1 0 1 0 0,1-1-1 0 0,-1 1 0 0 0,0-1 0 0 0,5-2 0 0 0,-5 2 1 0 0,0-1 0 0 0,0 1 0 0 0,0-1 0 0 0,-1 1 0 0 0,1-1 0 0 0,-1 0 0 0 0,1 0 0 0 0,-1 0 0 0 0,0-1 0 0 0,-1 1 0 0 0,1 0 0 0 0,2-7 0 0 0,-4 8 0 0 0,1-1 0 0 0,-1 0 0 0 0,0 1 0 0 0,0-1 0 0 0,1 0 0 0 0,-2 1 0 0 0,1-1 0 0 0,0 0 0 0 0,-1 0 0 0 0,1 1 0 0 0,-1-1 0 0 0,0 1 0 0 0,0-1 0 0 0,0 1 0 0 0,0-1 0 0 0,0 1 0 0 0,0-1 0 0 0,-3-2 0 0 0,2 1 0 0 0,-1 0 0 0 0,0 1 0 0 0,0-1 0 0 0,-1 1 0 0 0,1 0 0 0 0,-1 0 0 0 0,1 0 0 0 0,-1 0 0 0 0,0 0 0 0 0,0 1 0 0 0,0 0 0 0 0,0 0 0 0 0,-1 0 0 0 0,1 0 0 0 0,0 1 0 0 0,-1-1 0 0 0,0 1 0 0 0,1 0 0 0 0,-1 1 0 0 0,1-1 0 0 0,-1 1 0 0 0,0 0 0 0 0,0 0 0 0 0,1 0 0 0 0,-1 1 0 0 0,1-1 0 0 0,-1 1 0 0 0,0 0 0 0 0,1 1 0 0 0,-1-1 0 0 0,1 1 0 0 0,0 0 0 0 0,0 0 0 0 0,-1 0 0 0 0,-4 4 0 0 0,7-5 0 0 0,0 1 0 0 0,1-1 0 0 0,-1 1 0 0 0,0-1 0 0 0,1 1 0 0 0,-1 0 0 0 0,1-1 0 0 0,-1 1 0 0 0,1 0 0 0 0,0 0 0 0 0,-1 0 0 0 0,1 0 0 0 0,0 0 0 0 0,0 0 0 0 0,1 0 0 0 0,-1 1 0 0 0,0-1 0 0 0,1 0 0 0 0,0 0 0 0 0,-1 1 0 0 0,1-1 0 0 0,0 0 0 0 0,0 1 0 0 0,0-1 0 0 0,0 0 0 0 0,1 0 0 0 0,-1 3 0 0 0,2-2 0 0 0,-1 0 0 0 0,0-1 0 0 0,1 1 0 0 0,-1-1 0 0 0,1 1 0 0 0,0-1 0 0 0,0 1 0 0 0,0-1 0 0 0,0 0 0 0 0,0 0 0 0 0,1 0 0 0 0,-1 0 0 0 0,1 0 0 0 0,-1-1 0 0 0,1 1 0 0 0,0-1 0 0 0,-1 0 0 0 0,1 1 0 0 0,0-1 0 0 0,3 0 0 0 0,-1 1 0 0 0,1-1 0 0 0,-1 0 0 0 0,1-1 0 0 0,-1 1 0 0 0,1-1 0 0 0,-1 0 0 0 0,1-1 0 0 0,-1 1 0 0 0,7-3 0 0 0,-10 3 0 0 0,0 0 0 0 0,0 0 0 0 0,0-1 0 0 0,-1 0 0 0 0,1 1 0 0 0,0-1 0 0 0,0 0 0 0 0,-1 1 0 0 0,1-1 0 0 0,0 0 0 0 0,-1-1 0 0 0,1 1 0 0 0,-1 0 0 0 0,1 0 0 0 0,-1 0 0 0 0,0-1 0 0 0,0 1 0 0 0,1-1 0 0 0,-1 1 0 0 0,0-1 0 0 0,0 0 0 0 0,0 1 0 0 0,-1-1 0 0 0,1 0 0 0 0,0 1 0 0 0,-1-1 0 0 0,1 0 0 0 0,-1 0 0 0 0,1 0 0 0 0,-1-3 0 0 0,0 3 0 0 0,-1-1 0 0 0,1 0 0 0 0,-1 1 0 0 0,0-1 0 0 0,0 1 0 0 0,0-1 0 0 0,0 1 0 0 0,0 0 0 0 0,0-1 0 0 0,-1 1 0 0 0,1 0 0 0 0,-1 0 0 0 0,0 0 0 0 0,1 0 0 0 0,-1 0 0 0 0,0 0 0 0 0,-4-2 0 0 0,-4-4 0 0 0,-1 0 0 0 0,-14-7 0 0 0,23 14 0 0 0,1 0-1 0 0,-1 0 0 0 0,1 0 0 0 0,0 0 1 0 0,-1 1-1 0 0,1-1 0 0 0,-1 0 0 0 0,1 1 0 0 0,-1-1 0 0 0,1 1 0 0 0,-1-1 0 0 0,1 1 0 0 0,-1 0 1 0 0,1 0-1 0 0,-1-1 0 0 0,1 1 0 0 0,-1 0 0 0 0,1 1 0 0 0,-1-1 0 0 0,0 0 0 0 0,1 0 0 0 0,-1 1 1 0 0,1-1-1 0 0,-1 1 0 0 0,1-1 0 0 0,-1 1 0 0 0,1-1 0 0 0,0 1 0 0 0,-1 0 0 0 0,1 0 0 0 0,0 0 1 0 0,0 0-1 0 0,-1 0 0 0 0,1 0 0 0 0,0 0 0 0 0,-1 2 0 0 0,0 0-1 0 0,0 0 0 0 0,1 1-1 0 0,-1-1 1 0 0,1 1 0 0 0,-1 0-1 0 0,1-1 1 0 0,0 1 0 0 0,1 0 0 0 0,-1 0-1 0 0,1-1 1 0 0,0 1 0 0 0,-1 0-1 0 0,2 6 1 0 0,0-6 2 0 0,-1 0 0 0 0,1 0 0 0 0,0 0 0 0 0,0 0 1 0 0,0 0-1 0 0,1-1 0 0 0,-1 1 0 0 0,1-1 0 0 0,0 1 0 0 0,0-1 0 0 0,1 1 0 0 0,-1-1 0 0 0,0 0 0 0 0,1 0 0 0 0,0 0 0 0 0,0 0 0 0 0,0-1 1 0 0,0 1-1 0 0,0-1 0 0 0,0 0 0 0 0,1 0 0 0 0,4 2 0 0 0,-3-1-1 0 0,-1-1-1 0 0,1 0 1 0 0,1-1 0 0 0,-1 1-1 0 0,0-1 1 0 0,0 0-1 0 0,1-1 1 0 0,-1 1 0 0 0,0-1-1 0 0,1 0 1 0 0,-1 0 0 0 0,0-1-1 0 0,1 1 1 0 0,-1-1 0 0 0,0-1-1 0 0,6-1 1 0 0,7-5-380 0 0,7-2-779 0 0,-8 8-4078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3.6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153 102 3223 0 0,'0'0'240'0'0,"1"0"-192"0"0,-9-1 492 0 0,-3 2 786 0 0,8 0-831 0 0,-1 1 1 0 0,1-1 0 0 0,0 1-1 0 0,0 0 1 0 0,0 0-1 0 0,0 0 1 0 0,1 0 0 0 0,-4 3-1 0 0,5-4-322 0 0,0 0-1 0 0,0 0 1 0 0,0 1 0 0 0,0-1 0 0 0,0 0-1 0 0,0 1 1 0 0,0-1 0 0 0,0 0-1 0 0,1 1 1 0 0,-1-1 0 0 0,0 1-1 0 0,1-1 1 0 0,-1 1 0 0 0,1-1-1 0 0,0 1 1 0 0,0-1 0 0 0,-1 1-1 0 0,1-1 1 0 0,0 1 0 0 0,1 2-1 0 0,-1-3-84 0 0,0 0-1 0 0,1 0 1 0 0,-1-1-1 0 0,1 1 1 0 0,0 0-1 0 0,-1 0 1 0 0,1 0-1 0 0,0-1 1 0 0,-1 1-1 0 0,1 0 1 0 0,0-1-1 0 0,0 1 1 0 0,0 0-1 0 0,0-1 1 0 0,-1 1-1 0 0,1-1 1 0 0,0 0-1 0 0,0 1 1 0 0,0-1-1 0 0,0 0 1 0 0,0 1-1 0 0,0-1 1 0 0,0 0-1 0 0,0 0 1 0 0,0 0-1 0 0,0 0 1 0 0,0 0-1 0 0,0 0 1 0 0,0 0-1 0 0,0 0 1 0 0,0 0-1 0 0,2-1 1 0 0,1 1 42 0 0,0-1 1 0 0,0 0-1 0 0,0 0 1 0 0,0 0 0 0 0,0 0-1 0 0,0-1 1 0 0,3-1-1 0 0,-1-1-81 0 0,-1 1 0 0 0,0-1 0 0 0,0 0 0 0 0,0 0-1 0 0,7-8 1 0 0,-11 10-37 0 0,1 0 0 0 0,-1 0-1 0 0,0 0 1 0 0,1 0 0 0 0,-1 0 0 0 0,0 0-1 0 0,-1-1 1 0 0,1 1 0 0 0,0 0 0 0 0,-1-1-1 0 0,1 1 1 0 0,-1 0 0 0 0,1-1 0 0 0,-1 1-1 0 0,0-1 1 0 0,0 1 0 0 0,0-1-1 0 0,-1-2 1 0 0,0-9-12 0 0,1 13 0 0 0,0 0 0 0 0,0 0 0 0 0,0 0 0 0 0,0 0 0 0 0,0 0 0 0 0,0 0 0 0 0,0 0 0 0 0,0 0 0 0 0,-1 1 0 0 0,1-1 0 0 0,0 0 0 0 0,0 0 0 0 0,-1 0 0 0 0,1 0 0 0 0,-1 0 0 0 0,1 0 0 0 0,-1 0 0 0 0,1 1 0 0 0,-1-1 0 0 0,0 0 0 0 0,1 0 0 0 0,-1 1 0 0 0,0-1 0 0 0,0 1 0 0 0,1-1 0 0 0,-3 0 0 0 0,-3-2 141 0 0,-1 0-1 0 0,0 1 0 0 0,0 0 1 0 0,0 0-1 0 0,0 0 1 0 0,0 1-1 0 0,0 0 1 0 0,0 1-1 0 0,-1 0 0 0 0,-9 0 1 0 0,12 0-118 0 0,-48 0 1261 0 0,37 6-1179 0 0,16-5-96 0 0,-1-1-1 0 0,0 1 1 0 0,0-1-1 0 0,0 1 1 0 0,0 0-1 0 0,0-1 1 0 0,-1 0-1 0 0,1 1 1 0 0,0-1-1 0 0,0 0 1 0 0,0 1-1 0 0,0-1 0 0 0,0 0 1 0 0,0 0-1 0 0,-1 0 1 0 0,1 0-1 0 0,0 0 1 0 0,0 0-1 0 0,0-1 1 0 0,0 1-1 0 0,0 0 1 0 0,-2-1-1 0 0,2 0-7 0 0,1 1 0 0 0,-1-1 1 0 0,1 0-1 0 0,-1 1 0 0 0,1-1 0 0 0,-1 0 0 0 0,1 0 0 0 0,-1 1 0 0 0,1-1 0 0 0,0 0 1 0 0,-1 0-1 0 0,1 0 0 0 0,0 0 0 0 0,0 0 0 0 0,0 0 0 0 0,-1 0 0 0 0,1 1 0 0 0,0-1 1 0 0,0 0-1 0 0,1 0 0 0 0,-1 0 0 0 0,0 0 0 0 0,0 0 0 0 0,0 0 0 0 0,0 0 0 0 0,1 1 1 0 0,-1-1-1 0 0,0 0 0 0 0,1 0 0 0 0,-1 0 0 0 0,1 0 0 0 0,-1 1 0 0 0,1-1 0 0 0,-1 0 0 0 0,1 1 1 0 0,0-1-1 0 0,-1 0 0 0 0,1 1 0 0 0,0-1 0 0 0,0 1 0 0 0,-1-1 0 0 0,1 1 0 0 0,0-1 1 0 0,0 1-1 0 0,0 0 0 0 0,-1-1 0 0 0,1 1 0 0 0,0 0 0 0 0,0-1 0 0 0,0 1 0 0 0,0 0 1 0 0,0 0-1 0 0,0 0 0 0 0,0 0 0 0 0,-1 0 0 0 0,3 0 0 0 0,74 7 887 0 0,-76-7-886 0 0,1 0-1 0 0,-1 0 1 0 0,1 0 0 0 0,-1 0-1 0 0,0 1 1 0 0,1-1-1 0 0,-1 0 1 0 0,1 0 0 0 0,-1 1-1 0 0,0-1 1 0 0,1 1 0 0 0,-1 0-1 0 0,0-1 1 0 0,0 1-1 0 0,1 0 1 0 0,-1 0 0 0 0,0 0-1 0 0,0-1 1 0 0,0 1 0 0 0,0 0-1 0 0,0 0 1 0 0,0 1-1 0 0,0-1 1 0 0,-1 0 0 0 0,2 1-1 0 0,0 3 54 0 0,-1 0 0 0 0,1-1 0 0 0,-1 1 0 0 0,0 0 0 0 0,1 10-1 0 0,-2-11-32 0 0,1 1-1 0 0,0 0 0 0 0,-1-1 0 0 0,2 1 1 0 0,-1-1-1 0 0,3 8 0 0 0,-3-11-18 0 0,0 1-1 0 0,-1-1 0 0 0,1 0 1 0 0,-1 1-1 0 0,1-1 0 0 0,-1 1 1 0 0,1-1-1 0 0,-1 0 1 0 0,0 1-1 0 0,0-1 0 0 0,0 1 1 0 0,0-1-1 0 0,0 1 0 0 0,0-1 1 0 0,0 1-1 0 0,-1-1 0 0 0,1 1 1 0 0,0-1-1 0 0,-1 1 1 0 0,1-1-1 0 0,-1 0 0 0 0,0 1 1 0 0,1-1-1 0 0,-1 0 0 0 0,0 0 1 0 0,-1 3-1 0 0,0-2 3 0 0,0 0-1 0 0,0 0 1 0 0,0 0-1 0 0,0-1 1 0 0,-1 1 0 0 0,1 0-1 0 0,0-1 1 0 0,-1 1-1 0 0,1-1 1 0 0,-1 0-1 0 0,1 0 1 0 0,-1 0 0 0 0,-4 1-1 0 0,4-2-12 0 0,0 0 0 0 0,0 1-1 0 0,0-1 1 0 0,0-1 0 0 0,0 1 0 0 0,1 0-1 0 0,-1-1 1 0 0,0 1 0 0 0,0-1 0 0 0,0 0-1 0 0,0 0 1 0 0,1 0 0 0 0,-1 0 0 0 0,1-1-1 0 0,-6-2 1 0 0,7 3-627 0 0,2 3-1326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4.3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0 1 2431 0 0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3:19.208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709 279 919 0 0,'11'-38'1441'0'0,"-5"24"-1087"0"0,-2-1 0 0 0,5-27 1 0 0,-8 39-268 0 0,-1-1 1 0 0,0 0 0 0 0,1 1-1 0 0,-2-1 1 0 0,1 1 0 0 0,0-1-1 0 0,-1 0 1 0 0,1 1-1 0 0,-1-1 1 0 0,0 1 0 0 0,0-1-1 0 0,-1 1 1 0 0,1 0 0 0 0,-1-1-1 0 0,0 1 1 0 0,-3-5 0 0 0,2 5-2 0 0,1 1 0 0 0,0 0 0 0 0,-1 0 0 0 0,0 0 1 0 0,1 1-1 0 0,-1-1 0 0 0,0 1 0 0 0,0-1 0 0 0,0 1 0 0 0,0 0 1 0 0,0 0-1 0 0,0 0 0 0 0,0 0 0 0 0,0 1 0 0 0,0-1 1 0 0,-1 1-1 0 0,1 0 0 0 0,0 0 0 0 0,-4 1 0 0 0,-7 0 149 0 0,-1 1-1 0 0,-24 6 1 0 0,35-7-208 0 0,-15 4 30 0 0,1 0-1 0 0,-1 1 1 0 0,1 2-1 0 0,-31 17 0 0 0,38-19-34 0 0,0 2 0 0 0,0-1 0 0 0,1 1 0 0 0,1 1 0 0 0,-1 0 0 0 0,1 0 0 0 0,1 1 0 0 0,-10 14 0 0 0,5-2-22 0 0,-6 27 0 0 0,16-38 3 0 0,0 1 0 0 0,1-1-1 0 0,-1 25 1 0 0,3-23 16 0 0,1 0-1 0 0,3 19 1 0 0,-3-31-15 0 0,-1 0 0 0 0,0 0-1 0 0,0 1 1 0 0,0-1 0 0 0,1 0 0 0 0,-1 0-1 0 0,1 0 1 0 0,-1 1 0 0 0,1-1 0 0 0,-1 0-1 0 0,1 0 1 0 0,0 0 0 0 0,-1 0 0 0 0,1 0 0 0 0,0 0-1 0 0,1 1 1 0 0,32 36 23 0 0,-29-34 28 0 0,0 0 0 0 0,1 0 0 0 0,-1-1 1 0 0,1 1-1 0 0,-1-1 0 0 0,1 0 0 0 0,0-1 0 0 0,0 0 1 0 0,1 0-1 0 0,-1 0 0 0 0,0 0 0 0 0,1-1 1 0 0,-1 0-1 0 0,1 0 0 0 0,10-1 0 0 0,-11 0-22 0 0,38 1 135 0 0,1-1 0 0 0,0-3 0 0 0,-1-2 1 0 0,0-2-1 0 0,54-14 0 0 0,-63 11-149 0 0,-1-2 1 0 0,56-25-1 0 0,-69 26-20 0 0,-1 0 0 0 0,-1-1 1 0 0,0-1-1 0 0,0-1 0 0 0,22-21 0 0 0,-37 30 6 0 0,0 1-1 0 0,0-1 0 0 0,0 0 0 0 0,0 0 1 0 0,-1 0-1 0 0,0 0 0 0 0,0 0 0 0 0,0-1 0 0 0,-1 0 1 0 0,0 1-1 0 0,0-1 0 0 0,0 0 0 0 0,-1 0 1 0 0,0 0-1 0 0,1-11 0 0 0,-2 11-3 0 0,0 1 0 0 0,-1 0 0 0 0,0 0 0 0 0,0 0 0 0 0,0 0 0 0 0,-1 0 0 0 0,1 0-1 0 0,-1 0 1 0 0,-1 0 0 0 0,1 0 0 0 0,-1 1 0 0 0,1-1 0 0 0,-1 1 0 0 0,0 0 0 0 0,-1 0 0 0 0,1 0 0 0 0,-1 0 0 0 0,-7-6 0 0 0,0 3 92 0 0,0-1 1 0 0,0 2-1 0 0,-1-1 0 0 0,0 1 1 0 0,0 1-1 0 0,0 0 1 0 0,-1 1-1 0 0,1 0 1 0 0,-1 1-1 0 0,0 1 1 0 0,-24-2-1 0 0,6 2 76 0 0,0 2 0 0 0,1 1-1 0 0,-1 2 1 0 0,-30 6 0 0 0,-122 29-89 0 0,144-28-82 0 0,0 3 1 0 0,-58 26-1 0 0,82-31-7 0 0,0 0 0 0 0,0 2 0 0 0,2 0 0 0 0,-1 0 0 0 0,-23 25 0 0 0,18-13 9 0 0,-3 18 0 0 0,18-33 0 0 0,1 0 0 0 0,1 1 0 0 0,-1 0 0 0 0,1-1 0 0 0,-1 12 0 0 0,2-13 0 0 0,1 0 0 0 0,0 0 0 0 0,0 0 0 0 0,1 0 0 0 0,-1 0 0 0 0,1 0 0 0 0,1-1 0 0 0,2 9 0 0 0,-3-10 3 0 0,1 0 0 0 0,0 0-1 0 0,0 0 1 0 0,0 0-1 0 0,1 0 1 0 0,0 0 0 0 0,-1-1-1 0 0,1 0 1 0 0,0 1-1 0 0,1-1 1 0 0,-1 0 0 0 0,1 0-1 0 0,-1-1 1 0 0,7 4 0 0 0,-3-2 7 0 0,-1-2 0 0 0,1 1 0 0 0,0-1 1 0 0,0 0-1 0 0,0 0 0 0 0,0-1 1 0 0,0 0-1 0 0,10 0 0 0 0,5-1 30 0 0,1-1-1 0 0,-1-2 0 0 0,0 0 0 0 0,38-11 0 0 0,-25 4 157 0 0,-1 0 0 0 0,0-3-1 0 0,42-21 1 0 0,-65 28-162 0 0,1 0-1 0 0,-1-1 1 0 0,-1-1-1 0 0,1 1 1 0 0,-1-2 0 0 0,-1 1-1 0 0,0-1 1 0 0,0-1 0 0 0,0 0-1 0 0,-1 0 1 0 0,-1-1 0 0 0,11-18-1 0 0,-15 22-38 0 0,0-1 0 0 0,-1 0 0 0 0,1 1 0 0 0,-2-1 0 0 0,1 0 0 0 0,-1 0-1 0 0,0 0 1 0 0,-1 0 0 0 0,1 0 0 0 0,-2 0 0 0 0,1-1 0 0 0,-1 1 0 0 0,-1 0 0 0 0,1 1-1 0 0,-1-1 1 0 0,-1 0 0 0 0,1 0 0 0 0,-1 1 0 0 0,-1-1 0 0 0,1 1 0 0 0,-1 0 0 0 0,0 0-1 0 0,-1 1 1 0 0,-10-13 0 0 0,7 9-63 0 0,-2 1 0 0 0,1-1 0 0 0,-2 1 0 0 0,1 1 0 0 0,-1 0 0 0 0,0 1 0 0 0,-1 0 0 0 0,1 0-1 0 0,-1 1 1 0 0,-1 1 0 0 0,1 0 0 0 0,-1 0 0 0 0,0 2 0 0 0,-17-4 0 0 0,8 5 74 0 0,0 1 0 0 0,1 1-1 0 0,-1 1 1 0 0,0 0 0 0 0,0 2 0 0 0,0 1-1 0 0,1 0 1 0 0,-1 2 0 0 0,-39 16 0 0 0,28-8 11 0 0,2 1 0 0 0,0 2 0 0 0,1 1 1 0 0,1 2-1 0 0,-41 34 0 0 0,51-36-17 0 0,0 0 0 0 0,-25 34 0 0 0,27-25 0 0 0,15-22 0 0 0,0 1 0 0 0,0 0 0 0 0,0 0 0 0 0,0 0 0 0 0,1 0 0 0 0,-1 12 0 0 0,2-12 2 0 0,0-1 0 0 0,0 0 0 0 0,1 0 0 0 0,0 1 0 0 0,0-1 0 0 0,0 0 0 0 0,1 0 0 0 0,0 0 0 0 0,0 0 0 0 0,3 7 0 0 0,-1-7 16 0 0,0 0 1 0 0,0 0 0 0 0,0 0 0 0 0,1-1-1 0 0,-1 0 1 0 0,1 1 0 0 0,0-1 0 0 0,0-1-1 0 0,1 1 1 0 0,-1-1 0 0 0,1 0 0 0 0,-1 0-1 0 0,1-1 1 0 0,8 3 0 0 0,3 0 42 0 0,1 0-1 0 0,0-1 1 0 0,34 2 0 0 0,-16-4-36 0 0,1-2 1 0 0,0-1 0 0 0,-1-2 0 0 0,1-1-1 0 0,40-11 1 0 0,-49 8-9 0 0,-1-1-1 0 0,0-2 1 0 0,-1 0-1 0 0,0-2 1 0 0,0 0-1 0 0,-1-2 1 0 0,27-20-1 0 0,-44 28-13 0 0,-1 1 0 0 0,0-2 0 0 0,0 1 0 0 0,-1-1 0 0 0,0 0 0 0 0,0 0 0 0 0,-1-1 0 0 0,1 0 0 0 0,-2 0-1 0 0,1 0 1 0 0,4-12 0 0 0,-7 15-2 0 0,-1 0 0 0 0,0-1 0 0 0,0 1-1 0 0,0 0 1 0 0,0 0 0 0 0,-1-1 0 0 0,0 1-1 0 0,0 0 1 0 0,0-1 0 0 0,-1 1 0 0 0,0 0 0 0 0,0 0-1 0 0,0 0 1 0 0,-1-1 0 0 0,1 1 0 0 0,-1 1-1 0 0,0-1 1 0 0,-1 0 0 0 0,1 0 0 0 0,-1 1 0 0 0,-5-7-1 0 0,3 4 3 0 0,-1 0-1 0 0,0 1 0 0 0,-1-1 0 0 0,0 1 0 0 0,0 0 1 0 0,0 1-1 0 0,-1 0 0 0 0,0 0 0 0 0,0 1 1 0 0,0 0-1 0 0,-9-4 0 0 0,5 4 8 0 0,-1 0 1 0 0,0 1-1 0 0,0 1 0 0 0,0 0 0 0 0,0 0 1 0 0,0 1-1 0 0,-16 1 0 0 0,11 2 1 0 0,0 0-1 0 0,0 0 1 0 0,1 2 0 0 0,-1 0-1 0 0,1 1 1 0 0,0 1-1 0 0,0 0 1 0 0,0 1 0 0 0,1 1-1 0 0,0 1 1 0 0,-21 15-1 0 0,22-12-33 0 0,1 1-1 0 0,1 0 1 0 0,0 1-1 0 0,1 0 1 0 0,-15 21-1 0 0,11-7 13 0 0,11-18 11 0 0,1-1 0 0 0,0 1 0 0 0,-4 18 0 0 0,7-20 0 0 0,0-1 0 0 0,0 1 0 0 0,0 0 0 0 0,1-1 0 0 0,0 1 0 0 0,1-1 0 0 0,1 10 0 0 0,0-11 0 0 0,0 0 0 0 0,0 0 0 0 0,0 0 0 0 0,0-1 0 0 0,1 1 0 0 0,0-1 0 0 0,6 9 0 0 0,-1-5-6 0 0,0 0 0 0 0,0 0-1 0 0,1-1 1 0 0,0 0 0 0 0,0 0-1 0 0,1-1 1 0 0,0 0 0 0 0,0-1-1 0 0,1 0 1 0 0,0-1 0 0 0,13 5-1 0 0,-6-4-4 0 0,0 0 1 0 0,0-1-1 0 0,0-2 0 0 0,1 1 0 0 0,0-2 0 0 0,24 0 0 0 0,-24-2 11 0 0,1-2 0 0 0,-1 0 0 0 0,0-1 0 0 0,0 0 0 0 0,0-2 0 0 0,0 0 0 0 0,0-2 0 0 0,-1 0 0 0 0,0 0 0 0 0,-1-2 0 0 0,28-18 0 0 0,-37 21 0 0 0,-1 0 0 0 0,-1-1 0 0 0,1 0 0 0 0,-1 0 0 0 0,0 0 0 0 0,-1-1 0 0 0,0 0 0 0 0,0 0 0 0 0,-1-1 0 0 0,6-14 0 0 0,-8 19 0 0 0,-1-1 0 0 0,1 0 0 0 0,-1 0 0 0 0,-1 1 0 0 0,1-1 0 0 0,-1 0 0 0 0,1 0 0 0 0,-1 0 0 0 0,-2-9 0 0 0,2 11 0 0 0,-1 0 0 0 0,0-1 0 0 0,0 1 0 0 0,-1 0 0 0 0,1 0 0 0 0,0 0 0 0 0,-1 0 0 0 0,0 0 0 0 0,0 0 0 0 0,0 1 0 0 0,0-1 0 0 0,0 1 0 0 0,-1-1 0 0 0,1 1 0 0 0,-5-3 0 0 0,4 2-10 0 0,-1 1 0 0 0,0 0 0 0 0,0 1 1 0 0,0-1-1 0 0,0 1 0 0 0,0-1 0 0 0,0 1 0 0 0,0 1 0 0 0,-1-1 0 0 0,1 0 0 0 0,0 1 0 0 0,0 0 0 0 0,-1 0 0 0 0,1 0 0 0 0,0 1 0 0 0,-1 0 0 0 0,1-1 0 0 0,0 1 1 0 0,-5 2-1 0 0,-6 2-44 0 0,0 1 0 0 0,0 0 1 0 0,-24 15-1 0 0,27-13 52 0 0,1 0 0 0 0,0 0 0 0 0,0 1-1 0 0,-11 12 1 0 0,0 5 2 0 0,-7 18 0 0 0,23-34 0 0 0,1 1 0 0 0,-8 21 0 0 0,11-26-1 0 0,0 1 0 0 0,0 0-1 0 0,1 1 1 0 0,0-1 0 0 0,0 0-1 0 0,1 0 1 0 0,0 9 0 0 0,1-10-7 0 0,0 1 0 0 0,0 0 1 0 0,1-1-1 0 0,0 1 1 0 0,1-1-1 0 0,5 11 0 0 0,-7-15 0 0 0,0 0 0 0 0,1 0 0 0 0,-1-1 0 0 0,1 1 0 0 0,-1 0 0 0 0,1-1 0 0 0,0 1 0 0 0,0-1 0 0 0,0 0 0 0 0,0 0 0 0 0,0 0 0 0 0,0 0 0 0 0,0 0 0 0 0,0 0 0 0 0,0 0 0 0 0,0-1 0 0 0,1 1 0 0 0,-1-1 0 0 0,0 1 0 0 0,0-1 0 0 0,1 0-1 0 0,-1 0 1 0 0,0 0 0 0 0,0 0 0 0 0,1-1 0 0 0,-1 1 0 0 0,3-1 0 0 0,1 0-12 0 0,15-1 22 0 0,-1-1 0 0 0,0 0 0 0 0,0-2 0 0 0,0-1 0 0 0,-1 0 0 0 0,1-1 0 0 0,-2-1 0 0 0,30-17 0 0 0,-39 19 10 0 0,1 0 0 0 0,-1 0 1 0 0,-1 0-1 0 0,1-1 0 0 0,-1-1 0 0 0,0 0 0 0 0,-1 0 0 0 0,0 0 1 0 0,0-1-1 0 0,-1 0 0 0 0,0 0 0 0 0,-1 0 0 0 0,0-1 1 0 0,0 0-1 0 0,-1 0 0 0 0,0 0 0 0 0,4-20 0 0 0,-7 26-12 0 0,-1 0 0 0 0,1-1 0 0 0,-1 1 0 0 0,0-1 0 0 0,0 1 0 0 0,-1 0 0 0 0,1-1 0 0 0,-1 1 0 0 0,0 0 0 0 0,0-1 0 0 0,0 1 0 0 0,-4-7 0 0 0,4 9 0 0 0,0 0 0 0 0,-1 0 0 0 0,1 1 0 0 0,0-1 0 0 0,-1 0 0 0 0,1 1 0 0 0,-1-1 0 0 0,1 1 0 0 0,-1 0 0 0 0,0 0 0 0 0,0-1 0 0 0,1 1 0 0 0,-1 0 0 0 0,0 0 0 0 0,0 1 0 0 0,0-1 0 0 0,0 0 0 0 0,0 1 0 0 0,0-1 0 0 0,0 1 0 0 0,-1-1 0 0 0,1 1 0 0 0,0 0 0 0 0,0 0 0 0 0,0 0 0 0 0,0 0 0 0 0,0 1 0 0 0,-3-1 0 0 0,-4 3-50 0 0,0-1 1 0 0,-1 1-1 0 0,2 1 0 0 0,-1 0 0 0 0,0 0 0 0 0,1 0 0 0 0,-1 1 1 0 0,1 1-1 0 0,1-1 0 0 0,-13 12 0 0 0,7-5-564 0 0,0 1 1 0 0,1 1-1 0 0,1 0 0 0 0,-17 25 0 0 0,27-36 249 0 0,-2 5-282 0 0,1-3 641 0 0,1-1-1 0 0,-1 1 0 0 0,1-1 1 0 0,0 1-1 0 0,0-1 1 0 0,1 1-1 0 0,0 0 1 0 0,0 4-1 0 0,1-2 7 0 0,0 0 0 0 0,1-1 0 0 0,0 1 0 0 0,0 0 0 0 0,1-1 0 0 0,3 8 0 0 0,-5-12 17 0 0,1 0 0 0 0,-1 0-1 0 0,0 0 1 0 0,1 0 0 0 0,-1 0-1 0 0,1 0 1 0 0,0 0 0 0 0,-1-1 0 0 0,1 1-1 0 0,0-1 1 0 0,0 1 0 0 0,0-1-1 0 0,0 0 1 0 0,0 0 0 0 0,0 0-1 0 0,1 0 1 0 0,-1 0 0 0 0,4 1-1 0 0,0-1 41 0 0,0-1 0 0 0,-1 1 0 0 0,1-1 1 0 0,0 0-1 0 0,6-1 0 0 0,-10 1-55 0 0,8-2-13 0 0,-1 0 1 0 0,1 0-1 0 0,-1 0 1 0 0,1-1-1 0 0,-1-1 1 0 0,0 0-1 0 0,0 0 1 0 0,0 0-1 0 0,10-8 1 0 0,-12 7-20 0 0,0 0 1 0 0,0-1 0 0 0,-1 1 0 0 0,1-1-1 0 0,-2-1 1 0 0,1 1 0 0 0,-1-1 0 0 0,0 0-1 0 0,0 0 1 0 0,0 0 0 0 0,2-8 0 0 0,-6 14 26 0 0,-1 0 0 0 0,1 0 0 0 0,-1 0 1 0 0,1 0-1 0 0,-1 0 0 0 0,0 0 0 0 0,0 0 0 0 0,0 0 1 0 0,1 0-1 0 0,-1 0 0 0 0,0-1 0 0 0,0 1 0 0 0,0 0 1 0 0,-1 0-1 0 0,1 0 0 0 0,0 0 0 0 0,-1-2 1 0 0,1 3 1 0 0,-1-1 1 0 0,1 1-1 0 0,-1-1 1 0 0,1 0-1 0 0,-1 1 1 0 0,1-1 0 0 0,-1 1-1 0 0,1-1 1 0 0,-1 1-1 0 0,0 0 1 0 0,1-1 0 0 0,-1 1-1 0 0,0 0 1 0 0,1-1-1 0 0,-1 1 1 0 0,0 0 0 0 0,1 0-1 0 0,-3-1 1 0 0,-1 1 0 0 0,0 0 1 0 0,0 0-1 0 0,0 0 1 0 0,0 0 0 0 0,0 1-1 0 0,0-1 1 0 0,-4 2-1 0 0,30-32 124 0 0,-17 22-88 0 0,1-1-1 0 0,-2-1 1 0 0,1 1-1 0 0,-1-1 1 0 0,-1 1-1 0 0,0-1 0 0 0,0 0 1 0 0,-1 0-1 0 0,0-1 1 0 0,-1 1-1 0 0,0 0 1 0 0,0-1-1 0 0,-2-12 0 0 0,1 17 15 0 0,-1 0 0 0 0,0 0 0 0 0,0 0 0 0 0,0 0 0 0 0,-1 0 0 0 0,0 0 0 0 0,0 0 0 0 0,0 1-1 0 0,-1-1 1 0 0,0 1 0 0 0,0 0 0 0 0,0 0 0 0 0,-1 0 0 0 0,0 0 0 0 0,0 0 0 0 0,0 1-1 0 0,0 0 1 0 0,-1 0 0 0 0,1 0 0 0 0,-1 0 0 0 0,0 1 0 0 0,0-1 0 0 0,-10-3 0 0 0,10 5-12 0 0,1 1 0 0 0,-1 0 0 0 0,1 0 0 0 0,-1 0 0 0 0,1 0 0 0 0,-1 1 0 0 0,0 0 0 0 0,1 0 0 0 0,-1 0 0 0 0,0 0 0 0 0,-6 2 0 0 0,-6 2-160 0 0,-29 12 1 0 0,7-3-246 0 0,11-5-1607 0 0,-41 17-1 0 0,54-18-668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09.2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2127 0 0,'-1'5'192'0'0,"-2"-3"-192"0"0,3-1 0 0 0,0 0 0 0 0,0 1 0 0 0,0-1 0 0 0,0 0 0 0 0,1 1 0 0 0,-1 2 0 0 0,2-1 0 0 0,-2 2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26.034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541 192 3223 0 0,'2'-1'212'0'0,"-1"-1"-1"0"0,1 1 0 0 0,-1-1 0 0 0,0 0 1 0 0,0 1-1 0 0,0-1 0 0 0,0 0 0 0 0,0 0 0 0 0,0 0 1 0 0,0 1-1 0 0,0-1 0 0 0,-1 0 0 0 0,1 0 1 0 0,-1 0-1 0 0,0 0 0 0 0,1 0 0 0 0,-1 0 1 0 0,0-4-1 0 0,-1 3 25 0 0,1 0 1 0 0,-1 0-1 0 0,0 0 1 0 0,0 0-1 0 0,0 0 1 0 0,0 1 0 0 0,-1-1-1 0 0,1 0 1 0 0,-1 1-1 0 0,1-1 1 0 0,-4-3-1 0 0,1 1-1 0 0,0 1-1 0 0,0 0 0 0 0,-1 0 0 0 0,1 0 0 0 0,-1 0 0 0 0,0 1 0 0 0,0 0 1 0 0,-1 0-1 0 0,1 0 0 0 0,0 0 0 0 0,-1 1 0 0 0,-6-2 0 0 0,3 3-119 0 0,1 0 0 0 0,0 0-1 0 0,0 1 1 0 0,0 0-1 0 0,-1 1 1 0 0,1 0 0 0 0,0 0-1 0 0,0 1 1 0 0,0 0-1 0 0,0 0 1 0 0,0 1 0 0 0,1 0-1 0 0,-1 0 1 0 0,1 1-1 0 0,0 0 1 0 0,0 0 0 0 0,0 0-1 0 0,0 1 1 0 0,1 0 0 0 0,0 1-1 0 0,-11 12 1 0 0,9-9 34 0 0,0 0 0 0 0,1 0 0 0 0,0 1 1 0 0,1 1-1 0 0,0-1 0 0 0,0 1 0 0 0,1 0 1 0 0,1 0-1 0 0,0 0 0 0 0,0 1 0 0 0,1-1 1 0 0,1 1-1 0 0,0 0 0 0 0,-1 19 0 0 0,3-22-86 0 0,0 0 0 0 0,1 1 0 0 0,0-1 0 0 0,1 0-1 0 0,0 0 1 0 0,0 0 0 0 0,1 0 0 0 0,0-1 0 0 0,1 1 0 0 0,0-1-1 0 0,0 1 1 0 0,6 8 0 0 0,-5-11-27 0 0,-1-1 0 0 0,1 1 0 0 0,0-1 0 0 0,1 0 0 0 0,-1 0 0 0 0,1-1 0 0 0,0 0 0 0 0,0 0 0 0 0,0 0 0 0 0,1-1 0 0 0,-1 1 0 0 0,1-2 0 0 0,0 1 0 0 0,0-1 0 0 0,14 3 1 0 0,-4-2 18 0 0,1-2 1 0 0,-1 0 0 0 0,0-1 0 0 0,1 0 0 0 0,-1-1 0 0 0,0-2 0 0 0,1 1 0 0 0,-1-2 0 0 0,-1 0 0 0 0,1-1 0 0 0,19-9 0 0 0,-23 9-9 0 0,-1-1 0 0 0,0-1 0 0 0,0 0 0 0 0,0 0 0 0 0,-1-1 0 0 0,0-1 0 0 0,0 0 0 0 0,-1 0 0 0 0,0-1 0 0 0,-1 0 0 0 0,0-1 0 0 0,-1 0 0 0 0,0 0 0 0 0,10-20 0 0 0,-15 25-41 0 0,0-1 0 0 0,-1 1 1 0 0,0-1-1 0 0,0 0 0 0 0,0 1 1 0 0,-1-1-1 0 0,0 0 0 0 0,0 0 1 0 0,-1 0-1 0 0,0 0 0 0 0,0 0 1 0 0,-1 0-1 0 0,0 0 1 0 0,0 0-1 0 0,0 0 0 0 0,-1 0 1 0 0,0 0-1 0 0,-1 1 0 0 0,1-1 1 0 0,-1 1-1 0 0,0 0 0 0 0,-1 0 1 0 0,0 0-1 0 0,0 0 1 0 0,0 0-1 0 0,0 1 0 0 0,-1 0 1 0 0,0 0-1 0 0,0 0 0 0 0,0 0 1 0 0,-1 1-1 0 0,0 0 0 0 0,0 0 1 0 0,-12-5-1 0 0,5 3-2 0 0,-1 1 0 0 0,0 1 0 0 0,0 0 0 0 0,0 1 0 0 0,0 0 0 0 0,-1 1-1 0 0,1 1 1 0 0,-21 0 0 0 0,15 2 9 0 0,1 1 0 0 0,-1 1 0 0 0,1 1 0 0 0,-1 0-1 0 0,-31 13 1 0 0,27-7-3 0 0,1 1 1 0 0,0 1-1 0 0,1 0 0 0 0,1 2 0 0 0,0 1 0 0 0,0 0 0 0 0,2 1 1 0 0,0 2-1 0 0,1 0 0 0 0,-16 20 0 0 0,26-27-10 0 0,1 0 0 0 0,0 0 0 0 0,0 0 0 0 0,1 1 0 0 0,1 0 0 0 0,0 0 0 0 0,1 1 0 0 0,0-1 0 0 0,1 1 0 0 0,0 0 0 0 0,-1 18 0 0 0,3-24 0 0 0,1-1 0 0 0,0 1 0 0 0,0-1 0 0 0,1 1 0 0 0,0-1 0 0 0,0 1 0 0 0,0-1 0 0 0,1 1 0 0 0,0-1 0 0 0,0 0 0 0 0,1 0 0 0 0,-1 0 0 0 0,1 0 0 0 0,1-1 0 0 0,-1 1 0 0 0,1-1 0 0 0,0 1 0 0 0,0-1 0 0 0,1-1 0 0 0,-1 1 0 0 0,1-1 0 0 0,0 1 0 0 0,0-1 0 0 0,10 5 0 0 0,-3-3 0 0 0,0 0 0 0 0,0-2 0 0 0,0 1 0 0 0,1-1 0 0 0,0-1 0 0 0,0-1 0 0 0,17 2 0 0 0,-4-2 0 0 0,0-1 0 0 0,46-4 0 0 0,-52 0 0 0 0,0-1 0 0 0,0 0 0 0 0,0-1 0 0 0,0-1 0 0 0,-1-1 0 0 0,0-1 0 0 0,0 0 0 0 0,32-22 0 0 0,-40 23 0 0 0,-1 0 0 0 0,1-1 0 0 0,-2-1 0 0 0,1 0 0 0 0,-1 0 0 0 0,-1-1 0 0 0,0 0 0 0 0,0 0 0 0 0,-1-1 0 0 0,0 0 0 0 0,-1 0 0 0 0,0-1 0 0 0,-1 1 0 0 0,0-1 0 0 0,4-17 0 0 0,-7 22 0 0 0,-1-1 0 0 0,0 1 0 0 0,0-1 0 0 0,-1 0 0 0 0,0 0 0 0 0,0 1 0 0 0,-1-1 0 0 0,0 0 0 0 0,0 1 0 0 0,0-1 0 0 0,-1 1 0 0 0,-1-1 0 0 0,1 1 0 0 0,-1 0 0 0 0,0 0 0 0 0,-1 0 0 0 0,0 0 0 0 0,0 1 0 0 0,0-1 0 0 0,-6-5 0 0 0,1 2 0 0 0,-1 1 0 0 0,0 0 0 0 0,0 0 0 0 0,0 1 0 0 0,-1 1 0 0 0,-1-1 0 0 0,1 2 0 0 0,-1 0 0 0 0,0 0 0 0 0,-24-7 0 0 0,16 8 0 0 0,0 0 0 0 0,0 1 0 0 0,0 1 0 0 0,-1 1 0 0 0,1 1 0 0 0,-1 1 0 0 0,1 1 0 0 0,-1 0 0 0 0,1 2 0 0 0,-22 5 0 0 0,28-5 0 0 0,0 1 0 0 0,-1 1 0 0 0,1 0 0 0 0,1 1 0 0 0,-1 1 0 0 0,1 0 0 0 0,0 0 0 0 0,1 2 0 0 0,0-1 0 0 0,0 1 0 0 0,1 1 0 0 0,0 0 0 0 0,1 1 0 0 0,-15 19 0 0 0,21-24-2 0 0,0 0 1 0 0,1 0-1 0 0,-1 0 0 0 0,1 0 0 0 0,1 0 1 0 0,-1 1-1 0 0,1 0 0 0 0,0-1 0 0 0,1 1 0 0 0,-1 0 1 0 0,2 0-1 0 0,-1 0 0 0 0,1 0 0 0 0,0 0 1 0 0,0 0-1 0 0,0 0 0 0 0,1-1 0 0 0,0 1 0 0 0,1 0 1 0 0,0 0-1 0 0,0-1 0 0 0,0 1 0 0 0,1-1 1 0 0,0 1-1 0 0,0-1 0 0 0,0 0 0 0 0,1 0 0 0 0,0 0 1 0 0,0-1-1 0 0,1 0 0 0 0,-1 1 0 0 0,1-1 1 0 0,0-1-1 0 0,1 1 0 0 0,10 6 0 0 0,-2-3 2 0 0,1 0 0 0 0,0-2 0 0 0,0 0 0 0 0,1-1 0 0 0,-1 0 0 0 0,1-1 0 0 0,0-1 0 0 0,28 2 0 0 0,-17-4 0 0 0,-1 0 0 0 0,0-2 0 0 0,0-1 0 0 0,44-9 0 0 0,-53 7 0 0 0,0-1 0 0 0,0-1 0 0 0,0 0 0 0 0,-1-1 0 0 0,0-1 0 0 0,0 0 0 0 0,-1-2 0 0 0,0 1 0 0 0,0-2 0 0 0,-2 0 0 0 0,14-13 0 0 0,-21 18 0 0 0,0 0 0 0 0,-1-1 0 0 0,1 1 0 0 0,-1-1 0 0 0,-1-1 0 0 0,1 1 0 0 0,-1-1 0 0 0,0 1 0 0 0,-1-1 0 0 0,0 0 0 0 0,0-1 0 0 0,-1 1 0 0 0,0 0 0 0 0,-1-1 0 0 0,1 1 0 0 0,-2-1 0 0 0,1 1 0 0 0,-1-1 0 0 0,0 1 0 0 0,-1-1 0 0 0,0 1 0 0 0,-1-1 0 0 0,1 1 0 0 0,-6-14 0 0 0,2 9 0 0 0,-1 1 0 0 0,0 0 0 0 0,-1 1 0 0 0,0-1 0 0 0,-1 1 0 0 0,0 0 0 0 0,0 1 0 0 0,-2 0 0 0 0,1 1 0 0 0,-1-1 0 0 0,0 2 0 0 0,-1-1 0 0 0,0 2 0 0 0,0-1 0 0 0,-1 2 0 0 0,0-1 0 0 0,0 2 0 0 0,-14-5 0 0 0,11 4 0 0 0,0 2 0 0 0,0 0 0 0 0,0 0 0 0 0,-1 1 0 0 0,0 1 0 0 0,1 1 0 0 0,-1 0 0 0 0,0 1 0 0 0,0 1 0 0 0,1 1 0 0 0,-1 0 0 0 0,0 0 0 0 0,1 2 0 0 0,0 0 0 0 0,-17 7 0 0 0,20-6-3 0 0,0 1 0 0 0,1 0 0 0 0,0 1 1 0 0,0 0-1 0 0,1 0 0 0 0,0 2 0 0 0,0-1 0 0 0,0 1 0 0 0,1 0 0 0 0,-9 13 0 0 0,12-14 1 0 0,1 1 0 0 0,0 0-1 0 0,0 0 1 0 0,1 0 0 0 0,0 0-1 0 0,0 1 1 0 0,1 0 0 0 0,0 0 0 0 0,1 0-1 0 0,0 0 1 0 0,1 0 0 0 0,0 0-1 0 0,1 16 1 0 0,0-17 2 0 0,1 0 0 0 0,0 0 0 0 0,1 0 0 0 0,0 0 0 0 0,0-1 0 0 0,1 1 0 0 0,0 0 0 0 0,1-1 0 0 0,-1 0 0 0 0,2 0 0 0 0,-1 0 0 0 0,1 0 0 0 0,0-1 0 0 0,1 0 0 0 0,0 0 0 0 0,0 0 0 0 0,1-1 0 0 0,-1 0 0 0 0,1 0 0 0 0,13 8 0 0 0,-5-5 0 0 0,-1-1 0 0 0,1-1 0 0 0,1-1 0 0 0,-1 0 0 0 0,1-1 0 0 0,0 0 0 0 0,0-1 0 0 0,0-1 0 0 0,1-1 0 0 0,25 1 0 0 0,-21-3 0 0 0,0-1 0 0 0,-1-1 0 0 0,1 0 0 0 0,-1-2 0 0 0,0 0 0 0 0,0-2 0 0 0,0 0 0 0 0,-1-1 0 0 0,1 0 0 0 0,18-12 0 0 0,-26 12 0 0 0,1-1 0 0 0,-1 0 0 0 0,0-1 0 0 0,-1 0 0 0 0,0-1 0 0 0,0 0 0 0 0,-1-1 0 0 0,-1 0 0 0 0,0-1 0 0 0,0 0 0 0 0,-1 0 0 0 0,-1-1 0 0 0,0 0 0 0 0,10-26 0 0 0,-15 32 0 0 0,0 0 0 0 0,0 0 0 0 0,0 0 0 0 0,-1-1 0 0 0,0 1 0 0 0,-1 0 0 0 0,0-1 0 0 0,0 1 0 0 0,0 0 0 0 0,-1-1 0 0 0,0 1 0 0 0,-1 0 0 0 0,1-1 0 0 0,-1 1 0 0 0,-1 0 0 0 0,1 0 0 0 0,-1 1 0 0 0,-1-1 0 0 0,1 0 0 0 0,-1 1 0 0 0,0 0 0 0 0,0 0 0 0 0,-1 0 0 0 0,0 1 0 0 0,0-1 0 0 0,0 1 0 0 0,-1 0 0 0 0,0 1 0 0 0,1-1 0 0 0,-2 1 0 0 0,1 0 0 0 0,0 1 0 0 0,-1-1 0 0 0,0 1 0 0 0,0 1 0 0 0,0-1 0 0 0,0 1 0 0 0,0 0 0 0 0,-10-1 0 0 0,-2 2 0 0 0,-1 0 0 0 0,1 1 0 0 0,-1 1 0 0 0,1 1 0 0 0,0 1 0 0 0,0 0 0 0 0,0 2 0 0 0,0 0 0 0 0,0 1 0 0 0,1 1 0 0 0,-25 13 0 0 0,27-11-2 0 0,1 1-1 0 0,0 0 0 0 0,0 1 1 0 0,1 1-1 0 0,1 1 0 0 0,0 0 1 0 0,1 0-1 0 0,0 1 0 0 0,1 1 1 0 0,0 0-1 0 0,-8 17 0 0 0,14-22 1 0 0,0 0-1 0 0,1 1 1 0 0,0-1-1 0 0,0 1 1 0 0,1 0 0 0 0,1 0-1 0 0,0 0 1 0 0,-1 16-1 0 0,3-19 2 0 0,0 0 1 0 0,1 0-1 0 0,0 0 0 0 0,0 0 0 0 0,1 0 1 0 0,0 0-1 0 0,0 0 0 0 0,1 0 0 0 0,0-1 0 0 0,0 1 1 0 0,1-1-1 0 0,7 11 0 0 0,-7-13 1 0 0,1 0 0 0 0,-1 0 0 0 0,1-1 0 0 0,0 0 0 0 0,0 0 0 0 0,1 0 0 0 0,-1 0 0 0 0,1-1 0 0 0,-1 0 0 0 0,1 0 0 0 0,0 0 0 0 0,1-1 0 0 0,-1 0 0 0 0,0 0 0 0 0,8 1 0 0 0,6 0 0 0 0,-1-1 0 0 0,0 0 0 0 0,38-2 0 0 0,-38-2 3 0 0,0 0 0 0 0,0-2 0 0 0,0 0 0 0 0,0-1 0 0 0,-1-1 0 0 0,1 0 0 0 0,-1-2-1 0 0,-1 0 1 0 0,0-1 0 0 0,0-1 0 0 0,0 0 0 0 0,-2-2 0 0 0,1 1 0 0 0,-1-2 0 0 0,-1 0 0 0 0,0-1 0 0 0,-1 0 0 0 0,-1-1-1 0 0,0-1 1 0 0,-1 1 0 0 0,12-24 0 0 0,-20 32-3 0 0,0 1 0 0 0,-1-1 0 0 0,1 1 0 0 0,-2-1 0 0 0,1 0 0 0 0,-1 0 0 0 0,0 0 0 0 0,0 0 0 0 0,-1 0 0 0 0,0 0 0 0 0,0 0 0 0 0,0 0 0 0 0,-1 0 0 0 0,-1 0 0 0 0,1 0 0 0 0,-1 0 0 0 0,0 1 0 0 0,0-1 0 0 0,-1 1 0 0 0,0-1 0 0 0,0 1 0 0 0,0 0 0 0 0,-5-6 0 0 0,2 5 0 0 0,1 0 0 0 0,-1 0 0 0 0,-1 1 0 0 0,1-1 0 0 0,-1 2 0 0 0,0-1 0 0 0,0 1 0 0 0,-1 0 0 0 0,0 0 0 0 0,0 1 0 0 0,0 0 0 0 0,0 0 0 0 0,0 1 0 0 0,-1 0 0 0 0,0 1 0 0 0,1 0 0 0 0,-16-2 0 0 0,-28 0 0 0 0,0 3 0 0 0,0 2 0 0 0,1 1 0 0 0,-1 4 0 0 0,-76 16 0 0 0,105-16-16 0 0,1 1-1 0 0,0 1 0 0 0,0 1 1 0 0,1 1-1 0 0,-32 19 0 0 0,44-23 11 0 0,1-1 0 0 0,0 2-1 0 0,0-1 1 0 0,0 1 0 0 0,1 0 0 0 0,0 0-1 0 0,1 1 1 0 0,-1 0 0 0 0,1 0 0 0 0,1 1-1 0 0,0 0 1 0 0,0-1 0 0 0,0 2 0 0 0,1-1-1 0 0,-3 13 1 0 0,6-17-31 0 0,0-1 0 0 0,1 1-1 0 0,-1 0 1 0 0,1-1 0 0 0,0 1 0 0 0,1 0-1 0 0,-1-1 1 0 0,1 1 0 0 0,0 0 0 0 0,0-1-1 0 0,0 1 1 0 0,1-1 0 0 0,0 0 0 0 0,-1 1-1 0 0,2-1 1 0 0,1 4 0 0 0,4 3-341 0 0,-1-1-1 0 0,1 0 1 0 0,1 0-1 0 0,15 14 1 0 0,4 1-785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09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2335 0 0,'2'0'0'0'0,"-1"-2"0"0"0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2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34 8751 0 0,'-2'4'6479'0'0,"2"-4"-6350"0"0,6 10 3152 0 0,12 14-1848 0 0,-10-14-643 0 0,9 20-28 0 0,-16-28-148 0 0,3 9-426 0 0,14 35-49 0 0,-14-34 203 0 0,1 0-244 0 0,29 71 166 0 0,-33-81-23 0 0,4 9-164 0 0,26 52 54 0 0,-30-61-2 0 0,3 8-70 0 0,24 55-47 0 0,-28-64-5 0 0,0 0-1 0 0,1 1 1 0 0,-1-1-1 0 0,0 0 0 0 0,1 0 1 0 0,-1-1-1 0 0,1 1 1 0 0,0 0-1 0 0,-1 0 1 0 0,1 0-1 0 0,0 0 1 0 0,-1 0-1 0 0,1-1 1 0 0,0 1-1 0 0,0 0 0 0 0,0 0 1 0 0,0-1-1 0 0,0 1 1 0 0,0-1-1 0 0,0 1 1 0 0,2 0-1 0 0,-2-1 10 0 0,0-1 0 0 0,0 1 1 0 0,0 0-1 0 0,0-1 0 0 0,0 1 0 0 0,0-1 0 0 0,0 1 0 0 0,0-1 0 0 0,0 0 0 0 0,0 1 0 0 0,0-1 0 0 0,0 0 1 0 0,0 0-1 0 0,0 0 0 0 0,-1 0 0 0 0,1 1 0 0 0,0-1 0 0 0,1-2 0 0 0,21-32 230 0 0,-2-1 0 0 0,-1-1 0 0 0,17-46 0 0 0,5-7 282 0 0,-31 68-393 0 0,18-38 62 0 0,-26 53-192 0 0,-1 0 0 0 0,1 0 0 0 0,-1 0 1 0 0,-1 0-1 0 0,0 0 0 0 0,1-12 0 0 0,-4 8-718 0 0,1 19-2829 0 0,1-1-4435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2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49 2303 0 0,'2'-14'2182'0'0,"-1"12"-1661"0"0,-1 0 0 0 0,1 0 1 0 0,-1 0-1 0 0,0 0 0 0 0,0 0 0 0 0,0 0 1 0 0,0 0-1 0 0,-1-3 0 0 0,1 4-282 0 0,0 0 0 0 0,-1 0 0 0 0,1 0-1 0 0,-1 1 1 0 0,1-1 0 0 0,-1 0-1 0 0,1 1 1 0 0,-1-1 0 0 0,1 0 0 0 0,-1 1-1 0 0,0-1 1 0 0,1 1 0 0 0,-1-1-1 0 0,0 1 1 0 0,0-1 0 0 0,1 1 0 0 0,-1-1-1 0 0,0 1 1 0 0,0 0 0 0 0,0 0 0 0 0,0-1-1 0 0,1 1 1 0 0,-1 0 0 0 0,0 0-1 0 0,0 0 1 0 0,0 0 0 0 0,-1 0 0 0 0,-3 0 95 0 0,0 0 1 0 0,0 1 0 0 0,0-1 0 0 0,0 1 0 0 0,0 0 0 0 0,0 1 0 0 0,0-1-1 0 0,0 1 1 0 0,0 0 0 0 0,0 0 0 0 0,1 0 0 0 0,-1 1 0 0 0,1 0-1 0 0,0 0 1 0 0,0 0 0 0 0,0 0 0 0 0,-4 5 0 0 0,2-3-227 0 0,1 1 0 0 0,-1 0 0 0 0,1 0 1 0 0,1 0-1 0 0,-1 1 0 0 0,1-1 0 0 0,0 1 0 0 0,1 0 0 0 0,-1 0 1 0 0,-3 13-1 0 0,6-14-26 0 0,0-1 0 0 0,1 0 0 0 0,0 1 0 0 0,-1-1-1 0 0,2 0 1 0 0,-1 0 0 0 0,0 1 0 0 0,3 6 0 0 0,-3-10 478 0 0,9 7-432 0 0,30 26 0 0 0,-36-32-107 0 0,0-1 0 0 0,0 0 0 0 0,0-1 0 0 0,0 1 0 0 0,0 0-1 0 0,0-1 1 0 0,0 0 0 0 0,0 0 0 0 0,1 0 0 0 0,-1 0 0 0 0,0 0 0 0 0,1-1 0 0 0,-1 1-1 0 0,1-1 1 0 0,6 0 0 0 0,3 0 53 0 0,-1 1-5 0 0,1-1 1 0 0,-1 0-1 0 0,1-1 0 0 0,-1 0 1 0 0,18-5-1 0 0,-25 5-243 0 0,1 0 0 0 0,-1-1 0 0 0,0 0-1 0 0,0 0 1 0 0,0 0 0 0 0,0-1 0 0 0,0 0 0 0 0,0 0 0 0 0,-1 0 0 0 0,1 0 0 0 0,-1-1-1 0 0,0 0 1 0 0,0 1 0 0 0,5-9 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3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48 6447 0 0,'2'-3'122'0'0,"0"0"-1"0"0,0 1 1 0 0,0-1-1 0 0,1 1 0 0 0,-1-1 1 0 0,1 1-1 0 0,0 0 0 0 0,-1 0 1 0 0,4-1-1 0 0,15-12 1825 0 0,-21 15-1847 0 0,0 0 0 0 0,0-1-1 0 0,0 1 1 0 0,0 0 0 0 0,0 0 0 0 0,0 0-1 0 0,1 0 1 0 0,-1 0 0 0 0,0 0-1 0 0,0 0 1 0 0,0 0 0 0 0,0 0 0 0 0,0-1-1 0 0,0 1 1 0 0,0 0 0 0 0,0 0-1 0 0,0 0 1 0 0,0 0 0 0 0,1 0 0 0 0,-1 0-1 0 0,0-1 1 0 0,0 1 0 0 0,0 0-1 0 0,0 0 1 0 0,0 0 0 0 0,0 0-1 0 0,0 0 1 0 0,0-1 0 0 0,0 1 0 0 0,0 0-1 0 0,0 0 1 0 0,0 0 0 0 0,0 0-1 0 0,0 0 1 0 0,0-1 0 0 0,-1 1 0 0 0,1 0-1 0 0,0 0 1 0 0,0 0 0 0 0,0 0-1 0 0,0 0 1 0 0,0 0 0 0 0,0-1 0 0 0,0 1-1 0 0,0 0 1 0 0,-9-1 3156 0 0,-9 2-377 0 0,1 5-2321 0 0,-1 0 1 0 0,2 1 0 0 0,-25 13 0 0 0,34-16-491 0 0,1 0 0 0 0,1 0 0 0 0,-1 0 0 0 0,1 0 0 0 0,-1 1 0 0 0,1 0 0 0 0,0 0-1 0 0,1 0 1 0 0,-1 1 0 0 0,1 0 0 0 0,1 0 0 0 0,-5 7 0 0 0,7-10-41 0 0,0-1 1 0 0,0 1 0 0 0,1-1-1 0 0,-1 1 1 0 0,1 0-1 0 0,-1-1 1 0 0,1 1 0 0 0,0-1-1 0 0,0 1 1 0 0,0 0-1 0 0,0-1 1 0 0,1 1 0 0 0,-1 0-1 0 0,1-1 1 0 0,0 1-1 0 0,-1-1 1 0 0,1 1 0 0 0,2 2-1 0 0,-2-3 294 0 0,6 4-200 0 0,23 18-4 0 0,-22-18-17 0 0,-1-4-10 0 0,10 3-43 0 0,0-1 0 0 0,0 0 0 0 0,1-1 0 0 0,-1-1 0 0 0,1-1 0 0 0,-1-1 0 0 0,20-1 0 0 0,-30 0-64 0 0,-1 0 1 0 0,1-1-1 0 0,-1 0 0 0 0,1 0 1 0 0,-1 0-1 0 0,11-6 0 0 0,3-8-7391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6.7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33 1839 0 0,'-11'-25'8182'0'0,"12"38"-3839"0"0,-1-9-4292 0 0,7 48 4513 0 0,-7-49-3144 0 0,2 10-1036 0 0,8 62 412 0 0,-9-61-733 0 0,8 41 589 0 0,1-5-531 0 0,-8-37 255 0 0,3-2-312 0 0,-2-3-38 0 0,-1 1 1 0 0,1-1 0 0 0,1 0 0 0 0,-1 0-1 0 0,1 0 1 0 0,1-1 0 0 0,-1 1-1 0 0,10 11 1 0 0,-11-17-28 0 0,1 2 40 0 0,0 0-1 0 0,0 0 1 0 0,1 0 0 0 0,7 4 0 0 0,-12-8-30 0 0,1 1 1 0 0,-1-1-1 0 0,1 0 1 0 0,-1 1-1 0 0,1-1 0 0 0,0 0 1 0 0,-1 1-1 0 0,1-1 1 0 0,0 0-1 0 0,-1 0 1 0 0,1 0-1 0 0,0 0 1 0 0,-1 0-1 0 0,1 0 1 0 0,0 0-1 0 0,-1 0 1 0 0,1 0-1 0 0,0 0 1 0 0,-1 0-1 0 0,1 0 1 0 0,-1 0-1 0 0,1 0 1 0 0,0-1-1 0 0,-1 1 1 0 0,1 0-1 0 0,0 0 1 0 0,-1-1-1 0 0,1 1 1 0 0,-1-1-1 0 0,1 1 1 0 0,-1 0-1 0 0,1-1 1 0 0,-1 1-1 0 0,1-1 1 0 0,-1 1-1 0 0,1-1 1 0 0,-1 1-1 0 0,0-1 0 0 0,1 0 1 0 0,-1 1-1 0 0,0-1 1 0 0,1 1-1 0 0,-1-1 1 0 0,0 0-1 0 0,0 1 1 0 0,0-1-1 0 0,0 0 1 0 0,1 1-1 0 0,-1-2 1 0 0,7-23 236 0 0,1 0 1 0 0,2 0 0 0 0,12-23-1 0 0,43-68 413 0 0,-52 94-566 0 0,8-12-124 0 0,-8 14-214 0 0,-1-1-1 0 0,-1-1 1 0 0,11-28-1 0 0,-22 50 180 0 0,0 0-1 0 0,0 0 1 0 0,0 0-1 0 0,0 0 0 0 0,0 1 1 0 0,0-1-1 0 0,0 0 1 0 0,0 0-1 0 0,0 0 1 0 0,0 0-1 0 0,0 0 1 0 0,0 0-1 0 0,0 0 1 0 0,0 0-1 0 0,0 0 0 0 0,0 0 1 0 0,0 1-1 0 0,0-1 1 0 0,0 0-1 0 0,0 0 1 0 0,0 0-1 0 0,0 0 1 0 0,0 0-1 0 0,0 0 1 0 0,0 0-1 0 0,0 0 0 0 0,0 0 1 0 0,0 0-1 0 0,0 1 1 0 0,0-1-1 0 0,0 0 1 0 0,1 0-1 0 0,-1 0 1 0 0,0 0-1 0 0,0 0 1 0 0,0 0-1 0 0,0 0 1 0 0,0 0-1 0 0,0 0 0 0 0,0 0 1 0 0,0 0-1 0 0,0 0 1 0 0,0 0-1 0 0,0 0 1 0 0,0 0-1 0 0,1 0 1 0 0,-1 0-1 0 0,0 0 1 0 0,0 0-1 0 0,0 0 0 0 0,0 0 1 0 0,0 0-1 0 0,0 0 1 0 0,0 0-1 0 0,0 0 1 0 0,0 0-1 0 0,1 0 1 0 0,-1 0-1 0 0,0 0 1 0 0,0 0-1 0 0,0 0 0 0 0,0 0 1 0 0,0 0-1 0 0,0 0 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8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34 7367 0 0,'0'0'788'0'0,"3"-19"4538"0"0,-4 18-5036 0 0,0 0 0 0 0,0 0 0 0 0,0-1 0 0 0,0 1 0 0 0,0 0 0 0 0,0 1 0 0 0,0-1 0 0 0,-1 0 0 0 0,1 0 0 0 0,0 0 0 0 0,0 1 0 0 0,-1-1 0 0 0,1 1 0 0 0,0-1 0 0 0,-1 1 0 0 0,1-1 0 0 0,-1 1 0 0 0,1 0 0 0 0,0 0 0 0 0,-1-1 0 0 0,1 1 0 0 0,-3 1 0 0 0,-37 0 967 0 0,39-1-1056 0 0,-7 1-63 0 0,0 1 0 0 0,0 0 0 0 0,0 0 0 0 0,1 1 0 0 0,-1 0 0 0 0,1 1 0 0 0,0 0 0 0 0,-9 5 1 0 0,14-7-116 0 0,-1 0 1 0 0,1 1 0 0 0,1-1 0 0 0,-1 1 0 0 0,0-1-1 0 0,1 1 1 0 0,-1 0 0 0 0,1 0 0 0 0,0 0 0 0 0,-3 4-1 0 0,5-5-3 0 0,-1 0 0 0 0,0 0 0 0 0,1-1 0 0 0,-1 1 0 0 0,1 0 0 0 0,-1 0 0 0 0,1 0 0 0 0,0 0-1 0 0,0 0 1 0 0,0 0 0 0 0,0 0 0 0 0,0 0 0 0 0,0 0 0 0 0,1 0 0 0 0,-1 0 0 0 0,1 0-1 0 0,-1 0 1 0 0,1 0 0 0 0,2 3 0 0 0,0 0 30 0 0,0-1-1 0 0,0 0 1 0 0,0 0-1 0 0,1 0 1 0 0,0 0-1 0 0,0-1 1 0 0,0 1-1 0 0,0-1 1 0 0,0 0-1 0 0,1 0 1 0 0,0-1-1 0 0,-1 1 0 0 0,9 2 1 0 0,1 1 99 0 0,1-1 0 0 0,0-1-1 0 0,21 4 1 0 0,-27-7-105 0 0,1 0 0 0 0,0 0 0 0 0,18-1 0 0 0,-25-1-42 0 0,1 1 0 0 0,0-1-1 0 0,-1 1 1 0 0,1-1 0 0 0,-1 0 0 0 0,1 0-1 0 0,-1-1 1 0 0,1 1 0 0 0,-1-1-1 0 0,0 1 1 0 0,0-1 0 0 0,0 0-1 0 0,5-5 1 0 0,-7 6-62 0 0,0 1-1 0 0,0-1 1 0 0,0 0-1 0 0,0 0 1 0 0,-1 0 0 0 0,1 0-1 0 0,0 0 1 0 0,-1 1-1 0 0,1-2 1 0 0,0 1 0 0 0,-1 0-1 0 0,0 0 1 0 0,1 0-1 0 0,-1 0 1 0 0,1 0 0 0 0,-1 0-1 0 0,0 0 1 0 0,0 0-1 0 0,0-1 1 0 0,0 1 0 0 0,0 0-1 0 0,0 0 1 0 0,0 0-1 0 0,0 0 1 0 0,-1-2-1 0 0,-4 3-3166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8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33 1375 0 0,'4'-10'1315'0'0,"-1"1"4504"0"0,-4 9-5675 0 0,1-1-1 0 0,0 1 0 0 0,-1-1 0 0 0,1 1 1 0 0,-1-1-1 0 0,1 1 0 0 0,-1-1 1 0 0,1 1-1 0 0,-1-1 0 0 0,1 1 1 0 0,-1 0-1 0 0,0-1 0 0 0,1 1 0 0 0,-1 0 1 0 0,0 0-1 0 0,1-1 0 0 0,-2 1 1 0 0,-3-2 894 0 0,0 1 0 0 0,0 0 0 0 0,0 0 0 0 0,0 0 1 0 0,0 0-1 0 0,-7 1 0 0 0,4 0-324 0 0,0 1 0 0 0,0 0 0 0 0,-14 4 0 0 0,14-3-592 0 0,1 0-1 0 0,0 1 1 0 0,-1 0 0 0 0,1 1-1 0 0,0-1 1 0 0,1 1 0 0 0,-1 1-1 0 0,1-1 1 0 0,-9 8-1 0 0,13-10-94 0 0,1 0 0 0 0,-1-1 0 0 0,1 1-1 0 0,-1 0 1 0 0,1 0 0 0 0,-1 0-1 0 0,1 0 1 0 0,0 0 0 0 0,0 1-1 0 0,0-1 1 0 0,0 0 0 0 0,0 0-1 0 0,1 1 1 0 0,-1-1 0 0 0,1 0-1 0 0,-1 1 1 0 0,1-1 0 0 0,0 1-1 0 0,0-1 1 0 0,0 0 0 0 0,0 1 0 0 0,1-1-1 0 0,-1 1 1 0 0,1-1 0 0 0,-1 0-1 0 0,1 1 1 0 0,0-1 0 0 0,0 0-1 0 0,0 0 1 0 0,0 1 0 0 0,0-1-1 0 0,0 0 1 0 0,1 0 0 0 0,-1 0-1 0 0,1-1 1 0 0,-1 1 0 0 0,3 2-1 0 0,3 2 60 0 0,-1 0-1 0 0,1 0 0 0 0,-1-1 1 0 0,1 0-1 0 0,1 0 0 0 0,-1-1 0 0 0,1 0 1 0 0,0-1-1 0 0,9 4 0 0 0,-8-4-117 0 0,1 0-1 0 0,-1-1 1 0 0,1 0-1 0 0,-1-1 1 0 0,1 0-1 0 0,0 0 1 0 0,-1-1-1 0 0,1-1 1 0 0,-1 1-1 0 0,1-2 1 0 0,0 1 0 0 0,-1-1-1 0 0,0-1 1 0 0,1 1-1 0 0,-1-2 1 0 0,0 1-1 0 0,0-1 1 0 0,-1-1-1 0 0,14-8 1 0 0,-16 8-2463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21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1 178 8287 0 0,'3'-10'2623'0'0,"4"10"-285"0"0,-6 1-2115 0 0,0 0 0 0 0,1 0-1 0 0,-1 0 1 0 0,0 1-1 0 0,0-1 1 0 0,0 0-1 0 0,0 0 1 0 0,0 1 0 0 0,0-1-1 0 0,0 1 1 0 0,1 1-1 0 0,9 26 4079 0 0,-3-4-4227 0 0,-3-9 206 0 0,-1-3 727 0 0,1 0-810 0 0,14 40-49 0 0,-14-40 118 0 0,-1-1-163 0 0,9 33-8 0 0,-9-34 83 0 0,0 1-99 0 0,15 37-47 0 0,-15-37 224 0 0,2-4-168 0 0,-4-4-85 0 0,5 6 56 0 0,0-1 1 0 0,0 1 0 0 0,1-1-1 0 0,0 0 1 0 0,17 14-1 0 0,-23-22-40 0 0,0 1-1 0 0,0-1 0 0 0,-1 0 1 0 0,1 0-1 0 0,0 0 1 0 0,0 0-1 0 0,0 0 0 0 0,0-1 1 0 0,0 1-1 0 0,0 0 1 0 0,1-1-1 0 0,-1 0 0 0 0,0 1 1 0 0,0-1-1 0 0,0 0 1 0 0,0 0-1 0 0,1 0 0 0 0,-1-1 1 0 0,0 1-1 0 0,0 0 1 0 0,0-1-1 0 0,0 1 0 0 0,0-1 1 0 0,0 0-1 0 0,0 0 0 0 0,0 0 1 0 0,0 0-1 0 0,0 0 1 0 0,0 0-1 0 0,-1 0 0 0 0,1-1 1 0 0,0 1-1 0 0,-1-1 1 0 0,1 1-1 0 0,-1-1 0 0 0,2-1 1 0 0,5-8 150 0 0,-1 1 0 0 0,0-2 0 0 0,-1 1 1 0 0,10-23-1 0 0,-10 19 128 0 0,98-227 631 0 0,-95 222-947 0 0,0-1 0 0 0,-2 0 0 0 0,0 0 0 0 0,-1-1 0 0 0,-2 0 0 0 0,0 0 0 0 0,1-39 0 0 0,-6 50 229 0 0,-1 6-1693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21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31 5063 0 0,'16'-12'1207'0'0,"-15"12"-1034"0"0,1-1 0 0 0,-1 1-1 0 0,0-1 1 0 0,0 0 0 0 0,0 1 0 0 0,0-1-1 0 0,0 0 1 0 0,0 0 0 0 0,0 0 0 0 0,0 0 0 0 0,1-1-1 0 0,-3 1-39 0 0,1 1-1 0 0,0 0 0 0 0,-1-1 0 0 0,1 1 0 0 0,0-1 0 0 0,-1 1 0 0 0,1 0 1 0 0,-1-1-1 0 0,1 1 0 0 0,-1 0 0 0 0,1-1 0 0 0,0 1 0 0 0,-1 0 0 0 0,1 0 0 0 0,-1-1 1 0 0,0 1-1 0 0,1 0 0 0 0,-1 0 0 0 0,1 0 0 0 0,-1 0 0 0 0,1 0 0 0 0,-1 0 1 0 0,1 0-1 0 0,-2 0 0 0 0,-15-2 2004 0 0,17 2-2006 0 0,-5 0 291 0 0,-1 0 0 0 0,1 0 0 0 0,-1 1 0 0 0,1-1 0 0 0,0 1 0 0 0,-1 1 0 0 0,1-1 1 0 0,0 1-1 0 0,0 0 0 0 0,0 0 0 0 0,0 0 0 0 0,0 1 0 0 0,1 0 0 0 0,-1 0 0 0 0,-6 5 0 0 0,9-6-352 0 0,-1 1-1 0 0,1-1 0 0 0,0 0 1 0 0,-1 0-1 0 0,1 1 0 0 0,0 0 1 0 0,1-1-1 0 0,-1 1 0 0 0,0 0 1 0 0,1 0-1 0 0,-1 0 0 0 0,1 0 1 0 0,0 0-1 0 0,0 0 0 0 0,0 0 1 0 0,1 0-1 0 0,-1 0 0 0 0,1 0 1 0 0,-1 1-1 0 0,1-1 0 0 0,0 0 1 0 0,0 0-1 0 0,1 1 0 0 0,-1-1 0 0 0,1 0 1 0 0,1 5-1 0 0,0-4-36 0 0,-1 0 0 0 0,1-1 0 0 0,0 0 1 0 0,0 1-1 0 0,1-1 0 0 0,-1 0 0 0 0,1 0 0 0 0,0 0 0 0 0,0-1 0 0 0,-1 1 0 0 0,2 0 0 0 0,-1-1 0 0 0,0 0 0 0 0,0 0 1 0 0,1 0-1 0 0,-1 0 0 0 0,1-1 0 0 0,0 1 0 0 0,-1-1 0 0 0,1 0 0 0 0,6 1 0 0 0,-2 0-53 0 0,0-1-1 0 0,1 0 0 0 0,-1-1 1 0 0,0 0-1 0 0,0 0 0 0 0,0-1 1 0 0,1 0-1 0 0,-1 0 0 0 0,10-3 0 0 0,21-12-3615 0 0,-37 15 2933 0 0,5-3-6164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22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36 9671 0 0,'4'-1'390'0'0,"-1"0"0"0"0,1 0 0 0 0,-1 1 0 0 0,1-1 0 0 0,-1 1 0 0 0,1 0 0 0 0,5 0 0 0 0,9-1-487 0 0,-17 1 108 0 0,0 0 0 0 0,0 0 0 0 0,-1 0 0 0 0,1 0 1 0 0,0-1-1 0 0,0 1 0 0 0,-1 0 0 0 0,1 0 0 0 0,0 0 0 0 0,-1-1 0 0 0,1 1 0 0 0,0 0 1 0 0,-1-1-1 0 0,1 1 0 0 0,0 0 0 0 0,-1-1 0 0 0,1 1 0 0 0,-1-1 0 0 0,1 1 0 0 0,-1-1 1 0 0,1 0-1 0 0,0 0 0 0 0,-1 1 126 0 0,0-1 1 0 0,-1 1 0 0 0,1-1-1 0 0,0 1 1 0 0,0-1 0 0 0,-1 1-1 0 0,1-1 1 0 0,0 1 0 0 0,0-1-1 0 0,-1 1 1 0 0,1 0 0 0 0,-1-1-1 0 0,1 1 1 0 0,0-1-1 0 0,-1 1 1 0 0,1 0 0 0 0,-1-1-1 0 0,1 1 1 0 0,-1 0 0 0 0,1 0-1 0 0,-2-1 1 0 0,-3-1 845 0 0,0-1 0 0 0,-1 1 0 0 0,0 0 1 0 0,-6-1-1 0 0,3 2-780 0 0,1 0 0 0 0,-1 1 0 0 0,0 0 0 0 0,0 1 0 0 0,1 0 0 0 0,-17 4 0 0 0,19-4-137 0 0,1 0-1 0 0,-1 1 1 0 0,1 0 0 0 0,-1 1-1 0 0,1-1 1 0 0,0 1 0 0 0,0 0-1 0 0,0 0 1 0 0,0 0 0 0 0,0 1-1 0 0,-4 4 1 0 0,8-7-42 0 0,-1 1 0 0 0,1 0 1 0 0,-1-1-1 0 0,1 1 0 0 0,0 0 0 0 0,0 0 0 0 0,0-1 0 0 0,0 1 0 0 0,0 0 0 0 0,0 0 0 0 0,1 0 1 0 0,-1 0-1 0 0,1 1 0 0 0,-1-1 0 0 0,1 0 0 0 0,0 0 0 0 0,-1 0 0 0 0,1 0 0 0 0,1 4 0 0 0,0-3 7 0 0,-1-1-1 0 0,1 1 1 0 0,1-1-1 0 0,-1 1 1 0 0,0-1-1 0 0,0 0 1 0 0,1 1-1 0 0,-1-1 1 0 0,1 0-1 0 0,0 0 1 0 0,0 0-1 0 0,0 0 1 0 0,3 2-1 0 0,5 3 69 0 0,1-1 0 0 0,-1 0-1 0 0,1 0 1 0 0,0-1 0 0 0,18 5-1 0 0,-16-6-93 0 0,1 0-1 0 0,-1-1 0 0 0,1-1 0 0 0,0 0 0 0 0,0-1 1 0 0,-1-1-1 0 0,1 0 0 0 0,0 0 0 0 0,18-4 0 0 0,-14 0-1979 0 0,30-9-1 0 0,-40 10-5544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29.972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158 89 5983 0 0,'0'-4'1539'0'0,"1"4"-1511"0"0,8-5 788 0 0,11-2 356 0 0,0 4-191 0 0,-1 2-1 0 0,1 0 1 0 0,0 1-1 0 0,22 2 1 0 0,15 1 105 0 0,233-24 1397 0 0,-72 1-1915 0 0,-74 10-309 0 0,74-3 79 0 0,156 4-338 0 0,-324 10 0 0 0,100 14 0 0 0,-92-8 0 0 0,62 2 0 0 0,-89-10-1 0 0,-8 0 2 0 0,-1 2 0 0 0,31 3-1 0 0,-46-3-1 0 0,-1 1 0 0 0,1-1 1 0 0,-1 1-1 0 0,1 1 0 0 0,-1-1 0 0 0,0 1 0 0 0,0 0 0 0 0,0 0 0 0 0,0 1 0 0 0,-1 0 0 0 0,1 0 0 0 0,6 6 1 0 0,14 16-18 0 0,-1 1 0 0 0,21 30 0 0 0,-43-53 18 0 0,-1 1 0 0 0,0-1 0 0 0,0 1 0 0 0,0 0 0 0 0,0-1 0 0 0,-1 1 0 0 0,0 0 0 0 0,1 6 0 0 0,2 43 0 0 0,-3-35 0 0 0,0-14 0 0 0,-1-1 0 0 0,1 0 0 0 0,-1 1 0 0 0,0 0 0 0 0,0-1 0 0 0,-1 1 0 0 0,0-1 0 0 0,1 0 0 0 0,-1 1 0 0 0,-1-1 0 0 0,1 0 0 0 0,-1 1 0 0 0,1-1 0 0 0,-1 0 0 0 0,0 0 0 0 0,-1 0 0 0 0,1 0 0 0 0,-1-1 0 0 0,0 1 0 0 0,0-1 0 0 0,-3 4 0 0 0,-2 0 0 0 0,-1 0 0 0 0,1-1 0 0 0,-1 0 0 0 0,0 0 0 0 0,-1-1 0 0 0,1 0 0 0 0,-17 5 0 0 0,-74 19 0 0 0,73-24 0 0 0,-1 0 0 0 0,-54 0 0 0 0,-59-9-1 0 0,22 0 66 0 0,94 4-65 0 0,-32 1 0 0 0,0-2 0 0 0,1-3 0 0 0,-71-14 0 0 0,-43-15 0 0 0,96 21 0 0 0,-35-18-13 0 0,76 19-12 0 0,-60-10-1 0 0,6 15 26 0 0,2 1 0 0 0,13-2 0 0 0,-34-6 0 0 0,93 10 0 0 0,0 0 0 0 0,0-1 0 0 0,1 0 0 0 0,-1-1 0 0 0,-22-13 0 0 0,10 3-5 0 0,5 2-5 0 0,0 1 0 0 0,-1 1 0 0 0,0 1 1 0 0,-1 0-1 0 0,-28-8 0 0 0,40 17 10 0 0,1 0 0 0 0,-1 0 0 0 0,1 1 0 0 0,-1 0 0 0 0,0 0 0 0 0,-9 3 0 0 0,-57 14 0 0 0,71-16 2 0 0,-7 2-22 0 0,1 0 1 0 0,-19 9 0 0 0,26-10 17 0 0,0 0 1 0 0,0 1 0 0 0,1 0-1 0 0,-1-1 1 0 0,0 1-1 0 0,1 0 1 0 0,0 1-1 0 0,0-1 1 0 0,0 1 0 0 0,-3 4-1 0 0,2-3 2 0 0,1 1 0 0 0,0-1 0 0 0,1 1 0 0 0,-1-1 0 0 0,1 1 0 0 0,0 0 0 0 0,1 0 0 0 0,0 0 0 0 0,-1 0 0 0 0,2 0 0 0 0,-1 0 0 0 0,1 1 0 0 0,0 6 0 0 0,0-9 0 0 0,1-1 0 0 0,0 1 0 0 0,-1 0 0 0 0,1 0 0 0 0,0-1 0 0 0,1 1 0 0 0,-1-1 0 0 0,1 1 0 0 0,-1-1 0 0 0,1 1 0 0 0,0-1 0 0 0,0 0 0 0 0,1 0 0 0 0,-1 0 0 0 0,1 0 0 0 0,-1-1 0 0 0,1 1 0 0 0,0 0 0 0 0,0-1 0 0 0,0 0 0 0 0,0 0 0 0 0,4 2 0 0 0,20 8-14 0 0,0-1 0 0 0,0-1 0 0 0,1-1 1 0 0,37 6-1 0 0,-23-9 16 0 0,0-1-1 0 0,55 0 1 0 0,33-10-2 0 0,-68 1 0 0 0,68 5 0 0 0,172 29 0 0 0,-160-19 0 0 0,11 3 0 0 0,-97-7 0 0 0,0-3 0 0 0,0-2 0 0 0,83-7 0 0 0,147-14-64 0 0,-264 17 67 0 0,-1-2 0 0 0,0 0 1 0 0,0-1-1 0 0,0-1 0 0 0,-1-1 0 0 0,0-1 0 0 0,0 0 0 0 0,-1-2 0 0 0,0 0 1 0 0,-1-1-1 0 0,0-1 0 0 0,0-1 0 0 0,-2 0 0 0 0,1-1 0 0 0,-2-1 0 0 0,23-28 1 0 0,-25 27-1 0 0,-1 0 1 0 0,12-25 0 0 0,-19 32-4 0 0,0 0 0 0 0,-2 0 0 0 0,1 0 0 0 0,-1-1-1 0 0,0 0 1 0 0,2-17 0 0 0,-5 23 0 0 0,0 0 0 0 0,0 0 0 0 0,-1 1 0 0 0,0-1 0 0 0,0 0 0 0 0,0 0 0 0 0,0 1 0 0 0,0-1 0 0 0,-1 0 0 0 0,1 1 0 0 0,-1 0 0 0 0,0-1 0 0 0,0 1 0 0 0,-1 0 0 0 0,1 0 0 0 0,0 0 0 0 0,-1 0 0 0 0,0 1 0 0 0,0-1 0 0 0,0 1 0 0 0,-5-4 0 0 0,0 0 0 0 0,0 1 0 0 0,0 1 0 0 0,0-1 0 0 0,-1 1 0 0 0,0 1 0 0 0,1-1 0 0 0,-18-2 0 0 0,4 3 0 0 0,0 1 0 0 0,0 1 0 0 0,-22 3 0 0 0,-2-1 0 0 0,-200 10 0 0 0,189-2 0 0 0,0 2 0 0 0,-67 22 0 0 0,23-5 0 0 0,-74 1 0 0 0,27-7 0 0 0,13 11 0 0 0,60-14 0 0 0,-97 13 0 0 0,128-27 0 0 0,-36 5 0 0 0,-116-2 0 0 0,170-10 0 0 0,0-1 0 0 0,0-1 0 0 0,1-1 0 0 0,-28-10 0 0 0,12 1 0 0 0,-64-32 0 0 0,95 41 0 0 0,0 0 0 0 0,1-1 0 0 0,-1-1 0 0 0,1 1 0 0 0,-14-15 0 0 0,20 18 0 0 0,0-1 0 0 0,0 1 0 0 0,0-1 0 0 0,0 0 0 0 0,0 0 0 0 0,1 0 0 0 0,0-1 0 0 0,0 1 0 0 0,0 0 0 0 0,0-1 0 0 0,1 1 0 0 0,0-1 0 0 0,0 0 0 0 0,0 1 0 0 0,-1-10 0 0 0,3 13-2 0 0,-1 0 0 0 0,0 0 0 0 0,0 0 0 0 0,1 0 0 0 0,-1 0 0 0 0,1 0 0 0 0,-1 0 0 0 0,1 0 1 0 0,-1 0-1 0 0,1 0 0 0 0,-1 0 0 0 0,1 0 0 0 0,0 1 0 0 0,-1-1 0 0 0,1 0 0 0 0,0 1 0 0 0,0-1 0 0 0,0 0 0 0 0,0 1 0 0 0,-1-1 0 0 0,1 1 0 0 0,0-1 0 0 0,2 0 0 0 0,26-9-22 0 0,-21 8 31 0 0,20-6 36 0 0,0 2-1 0 0,0 0 0 0 0,0 2 0 0 0,53 0 1 0 0,-39 5-947 0 0,-1 1 0 0 0,71 15 0 0 0,-82-11-5036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35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0 425 8287 0 0,'19'-21'4209'0'0,"-11"13"-3314"0"0,30-32 3884 0 0,-17 18-3428 0 0,-1 0 0 0 0,24-35 0 0 0,-27 29-1116 0 0,-1-1 1 0 0,-2 0-1 0 0,-1-1 0 0 0,15-49 0 0 0,-22 50-61 0 0,-5 27-153 0 0,-1 0-1 0 0,0 1 1 0 0,0-1 0 0 0,0 0 0 0 0,0 0-1 0 0,0 0 1 0 0,0 1 0 0 0,0-1 0 0 0,-1 0-1 0 0,1 0 1 0 0,-1 1 0 0 0,1-1-1 0 0,-2-3 1 0 0,1 5-14 0 0,1 0-1 0 0,-1-1 0 0 0,1 1 1 0 0,-1 0-1 0 0,1 0 1 0 0,-1-1-1 0 0,1 1 0 0 0,-1 0 1 0 0,1 0-1 0 0,-1 0 1 0 0,1-1-1 0 0,-1 1 0 0 0,1 0 1 0 0,-1 0-1 0 0,1 0 1 0 0,-1 0-1 0 0,0 0 0 0 0,1 0 1 0 0,-1 0-1 0 0,1 0 1 0 0,-1 1-1 0 0,1-1 1 0 0,-1 0-1 0 0,1 0 0 0 0,-1 0 1 0 0,1 1-1 0 0,-1-1 1 0 0,1 0-1 0 0,-1 0 0 0 0,1 1 1 0 0,-1-1-1 0 0,1 0 1 0 0,-1 1-1 0 0,1-1 0 0 0,0 1 1 0 0,-1-1-1 0 0,1 0 1 0 0,0 1-1 0 0,-1-1 0 0 0,1 1 1 0 0,-1 0-1 0 0,-14 20 69 0 0,11-11-33 0 0,0-1 1 0 0,0 1-1 0 0,1 0 0 0 0,0 0 0 0 0,1 0 1 0 0,-1 12-1 0 0,-3 65 192 0 0,5-65-199 0 0,-1 23 117 0 0,1 0 0 0 0,8 53 0 0 0,-7-96-61 0 0,2 9 5 0 0,0 2-52 0 0,2 11 30 0 0,10 38 0 0 0,2-29-74 0 0,-18-32 0 0 0,0 0 0 0 0,-1-1 0 0 0,1 1 0 0 0,-1-1 0 0 0,1 1 0 0 0,-1-1 0 0 0,-4 0 0 0 0,-21 1 0 0 0,-46 7 0 0 0,64-5 0 0 0,15-1 0 0 0,18-1 0 0 0,6-3 35 0 0,-9 1 60 0 0,0-2 1 0 0,19-4-1 0 0,-33 6-82 0 0,1-1 0 0 0,-1 0 0 0 0,-1-1 0 0 0,1 1 0 0 0,0-1 0 0 0,0 0 0 0 0,-1-1 0 0 0,0 1 0 0 0,0-1 0 0 0,7-6 0 0 0,-9 8-716 0 0,-4 3 70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36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0 317 9671 0 0,'0'0'748'0'0,"20"-13"3530"0"0,20-15 32 0 0,-27 19-3747 0 0,-1 0 1 0 0,1 0-1 0 0,-2-2 0 0 0,1 1 0 0 0,-1-1 1 0 0,11-16-1 0 0,-13 15-422 0 0,-1-1 0 0 0,-1 1 0 0 0,0-1 0 0 0,8-23 0 0 0,-13 30-97 0 0,0 1 0 0 0,-1-1 0 0 0,0 0 0 0 0,0 0 0 0 0,0 0 0 0 0,0 0 0 0 0,-1 0 1 0 0,0 0-1 0 0,0 0 0 0 0,-1 0 0 0 0,0 0 0 0 0,0 0 0 0 0,0 0 0 0 0,-3-6 0 0 0,4 12-38 0 0,0-1-1 0 0,0 1 0 0 0,0 0 0 0 0,0-1 1 0 0,0 1-1 0 0,0 0 0 0 0,0-1 0 0 0,0 1 1 0 0,0 0-1 0 0,-1-1 0 0 0,1 1 0 0 0,0 0 0 0 0,0-1 1 0 0,0 1-1 0 0,-1 0 0 0 0,1-1 0 0 0,0 1 1 0 0,0 0-1 0 0,0 0 0 0 0,-1 0 0 0 0,1-1 1 0 0,0 1-1 0 0,-1 0 0 0 0,1 0 0 0 0,0 0 0 0 0,-1-1 1 0 0,1 1-1 0 0,0 0 0 0 0,-1 0 0 0 0,1 0 1 0 0,0 0-1 0 0,-1 0 0 0 0,1 0 0 0 0,0 0 1 0 0,-1 0-1 0 0,0 0 0 0 0,-7 12 83 0 0,-1 21 29 0 0,0 30 193 0 0,0 106-1 0 0,6-90-196 0 0,0-30-113 0 0,0-26 0 0 0,2-1 0 0 0,1 0 0 0 0,0 0 0 0 0,5 25 0 0 0,-5-46 0 0 0,0-1 0 0 0,0 0 0 0 0,0 0 0 0 0,0 0 0 0 0,0 1 0 0 0,0-1 0 0 0,0 0 0 0 0,0 0 0 0 0,0 1 0 0 0,1-1 0 0 0,-1 0 0 0 0,0 0 0 0 0,0 0 0 0 0,0 1 0 0 0,0-1 0 0 0,0 0 0 0 0,0 0 0 0 0,-1 1 0 0 0,1-1 0 0 0,0 0 0 0 0,0 0 0 0 0,0 1 0 0 0,0-1 0 0 0,0 0 0 0 0,0 0 0 0 0,0 0 0 0 0,0 1 0 0 0,0-1 0 0 0,-1 0 0 0 0,1 0 0 0 0,0 0 0 0 0,0 1 0 0 0,0-1 0 0 0,0 0 0 0 0,-1 0 0 0 0,1 0 0 0 0,0 0 0 0 0,0 0 0 0 0,0 0 0 0 0,-1 1 0 0 0,1-1 0 0 0,0 0 0 0 0,-1 0 0 0 0,-11-5 0 0 0,-15-17 0 0 0,26 21 0 0 0,-3-3 0 0 0,-1 0 0 0 0,0 0 0 0 0,1 1 0 0 0,-1 0 0 0 0,-1 0 0 0 0,1 0 0 0 0,0 0 0 0 0,-1 1 0 0 0,1-1 0 0 0,-1 2 0 0 0,0-1 0 0 0,0 0 0 0 0,1 1 0 0 0,-13-1 0 0 0,43 11 0 0 0,5-6 178 0 0,0 0 0 0 0,0-2 0 0 0,46-4 0 0 0,-65 0-276 0 0,3 0 371 0 0,-14 3-325 0 0,0 0-1 0 0,0 0 1 0 0,0 0 0 0 0,-1 0-1 0 0,1 0 1 0 0,0 0-1 0 0,0 0 1 0 0,0 0-1 0 0,0 1 1 0 0,0-1 0 0 0,0 0-1 0 0,0 0 1 0 0,-1 0-1 0 0,1 0 1 0 0,0 0-1 0 0,0 0 1 0 0,0 0 0 0 0,0 0-1 0 0,0 0 1 0 0,0 1-1 0 0,0-1 1 0 0,0 0-1 0 0,0 0 1 0 0,0 0 0 0 0,0 0-1 0 0,0 0 1 0 0,0 0-1 0 0,0 1 1 0 0,0-1-1 0 0,0 0 1 0 0,0 0 0 0 0,0 0-1 0 0,0 0 1 0 0,0 0-1 0 0,0 1 1 0 0,0-1-1 0 0,0 0 1 0 0,0 0 0 0 0,0 0-1 0 0,0 0 1 0 0,0 0-1 0 0,0 0 1 0 0,0 1-1 0 0,0-1 1 0 0,0 0-1 0 0,0 0 1 0 0,0 0 0 0 0,0 0-1 0 0,0 0 1 0 0,1 0-1 0 0,-1 0 1 0 0,0 0-1 0 0,0 0 1 0 0,0 1 0 0 0,0-1-1 0 0,0 0 1 0 0,0 0-1 0 0,0 0 1 0 0,1 0-1 0 0,-1 0 1 0 0,0 0 0 0 0,0 0-1 0 0,0 0 1 0 0,0 0-1 0 0,0 0 1 0 0,0 0-1 0 0,1 0 1 0 0,-1 0-1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1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62 919 0 0,'0'-1'137'0'0,"-1"1"-1"0"0,1-1 0 0 0,0 1 1 0 0,-1 0-1 0 0,1-1 1 0 0,0 1-1 0 0,-1 0 0 0 0,1-1 1 0 0,-1 1-1 0 0,1 0 0 0 0,0 0 1 0 0,-1-1-1 0 0,1 1 0 0 0,-1 0 1 0 0,1 0-1 0 0,-1 0 0 0 0,1 0 1 0 0,-1-1-1 0 0,1 1 0 0 0,-1 0 1 0 0,1 0-1 0 0,-1 0 0 0 0,1 0 1 0 0,-1 0-1 0 0,1 0 0 0 0,-1 0 1 0 0,1 1-1 0 0,-1-1 0 0 0,1 0 1 0 0,-1 0-1 0 0,1 0 0 0 0,-1 0 1 0 0,0 1-1 0 0,0 0 93 0 0,0 0 0 0 0,0 0 0 0 0,1 0 0 0 0,-1 0-1 0 0,0 0 1 0 0,0 1 0 0 0,1-1 0 0 0,-1 0 0 0 0,0 0 0 0 0,1 1 0 0 0,-1-1 0 0 0,1 2 0 0 0,-1 0 215 0 0,0 1 0 0 0,0-1-1 0 0,0 1 1 0 0,1 0 0 0 0,0-1 0 0 0,0 1 0 0 0,0-1 0 0 0,0 1 0 0 0,0 0 0 0 0,2 3 0 0 0,-2-5-380 0 0,1-1 0 0 0,-1 0 1 0 0,1 1-1 0 0,0-1 0 0 0,0 1 0 0 0,0-1 0 0 0,0 0 1 0 0,0 0-1 0 0,0 0 0 0 0,0 0 0 0 0,0 0 0 0 0,1 0 1 0 0,-1 0-1 0 0,0 0 0 0 0,1 0 0 0 0,-1 0 1 0 0,0-1-1 0 0,1 1 0 0 0,-1 0 0 0 0,1-1 0 0 0,-1 1 1 0 0,1-1-1 0 0,-1 0 0 0 0,1 1 0 0 0,0-1 0 0 0,-1 0 1 0 0,1 0-1 0 0,-1 0 0 0 0,1 0 0 0 0,-1-1 1 0 0,1 1-1 0 0,0 0 0 0 0,-1 0 0 0 0,1-1 0 0 0,1 0 1 0 0,-1 0 13 0 0,0 0 1 0 0,0 0-1 0 0,0 0 1 0 0,0 0-1 0 0,0 0 1 0 0,0 0-1 0 0,-1-1 1 0 0,1 1-1 0 0,0-1 1 0 0,-1 1-1 0 0,1-1 1 0 0,-1 1-1 0 0,0-1 1 0 0,1 0-1 0 0,-1 0 1 0 0,0 0 0 0 0,0 0-1 0 0,0 0 1 0 0,0 0-1 0 0,-1 0 1 0 0,1 0-1 0 0,-1 0 1 0 0,1 0-1 0 0,-1 0 1 0 0,1-4-1 0 0,-1 4-77 0 0,-1-1-1 0 0,1 1 1 0 0,-1-1-1 0 0,1 1 1 0 0,-1-1-1 0 0,0 1 0 0 0,0 0 1 0 0,0 0-1 0 0,0-1 1 0 0,-1 1-1 0 0,1 0 1 0 0,0 0-1 0 0,-1 0 1 0 0,1 0-1 0 0,-1 0 0 0 0,0 0 1 0 0,0 1-1 0 0,0-1 1 0 0,0 1-1 0 0,0-1 1 0 0,0 1-1 0 0,0 0 1 0 0,0 0-1 0 0,-1-1 1 0 0,1 2-1 0 0,0-1 0 0 0,-4-1 1 0 0,3 1 2 0 0,-1 0 1 0 0,1 0-1 0 0,0 0 1 0 0,-1 1-1 0 0,1-1 0 0 0,-1 1 1 0 0,0 0-1 0 0,1 0 1 0 0,-1 0-1 0 0,1 1 0 0 0,-1-1 1 0 0,1 1-1 0 0,-1-1 1 0 0,1 1-1 0 0,0 1 0 0 0,-1-1 1 0 0,1 0-1 0 0,-6 4 1 0 0,8-4 89 0 0,-1 0 0 0 0,1 0 0 0 0,-1 0 0 0 0,1 0 0 0 0,0 1 0 0 0,-1-1 0 0 0,1 0 0 0 0,0 1 0 0 0,0-1 0 0 0,0 1 1 0 0,0-1-1 0 0,0 1 0 0 0,0 0 0 0 0,0-1 0 0 0,1 1 0 0 0,-1 0 0 0 0,1 0 0 0 0,-1-1 0 0 0,1 1 0 0 0,-1 2 0 0 0,2-3-15 0 0,-1 1-1 0 0,1-1 0 0 0,-1 1 0 0 0,1-1 0 0 0,-1 1 1 0 0,1-1-1 0 0,0 1 0 0 0,0-1 0 0 0,-1 0 1 0 0,1 1-1 0 0,0-1 0 0 0,0 0 0 0 0,1 0 0 0 0,-1 0 1 0 0,0 0-1 0 0,0 0 0 0 0,0 0 0 0 0,1 0 0 0 0,-1 0 1 0 0,0 0-1 0 0,1 0 0 0 0,-1-1 0 0 0,4 2 1 0 0,-2-1-42 0 0,0 0 0 0 0,0 0 0 0 0,0 0 0 0 0,0-1 1 0 0,0 1-1 0 0,1-1 0 0 0,-1 1 0 0 0,0-1 1 0 0,0 0-1 0 0,1 0 0 0 0,-1-1 0 0 0,0 1 1 0 0,0-1-1 0 0,1 0 0 0 0,-1 1 0 0 0,0-1 1 0 0,0-1-1 0 0,3 0 0 0 0,-4 1-35 0 0,-1 0 0 0 0,1 0 0 0 0,-1 0 0 0 0,1 0 0 0 0,-1 0 0 0 0,0 0 0 0 0,0-1 0 0 0,1 1 0 0 0,-1 0 0 0 0,0-1 0 0 0,0 1 0 0 0,0-1 0 0 0,0 1 0 0 0,-1-1 0 0 0,1 1 0 0 0,0-1 0 0 0,-1 1 0 0 0,1-1 0 0 0,-1 0 0 0 0,1 0 0 0 0,-1 1 0 0 0,0-1 0 0 0,0 0 0 0 0,0 1-1 0 0,0-1 1 0 0,0 0 0 0 0,0 0 0 0 0,0 1 0 0 0,0-1 0 0 0,-1 0 0 0 0,1 0 0 0 0,-1 1 0 0 0,1-1 0 0 0,-2-2 0 0 0,0 1 5 0 0,0-1 0 0 0,1 1-1 0 0,-2 0 1 0 0,1 0 0 0 0,0 0 0 0 0,-1 0-1 0 0,1 0 1 0 0,-1 0 0 0 0,0 1 0 0 0,0-1-1 0 0,0 1 1 0 0,0 0 0 0 0,-1 0 0 0 0,1 0-1 0 0,0 0 1 0 0,-1 1 0 0 0,1-1 0 0 0,-1 1-1 0 0,0 0 1 0 0,0 0 0 0 0,1 0 0 0 0,-9 0-1 0 0,8 0 13 0 0,0 1 0 0 0,1 0 0 0 0,-1 0 0 0 0,0 0-1 0 0,0 1 1 0 0,0-1 0 0 0,0 1 0 0 0,0 0 0 0 0,0 0-1 0 0,1 0 1 0 0,-1 1 0 0 0,0-1 0 0 0,1 1-1 0 0,-1 0 1 0 0,1 0 0 0 0,0 0 0 0 0,-1 0 0 0 0,1 1-1 0 0,0-1 1 0 0,0 1 0 0 0,1 0 0 0 0,-5 5-1 0 0,6-7-6 0 0,1 0 0 0 0,0-1 0 0 0,-1 1 0 0 0,1 0 0 0 0,-1 0 0 0 0,1 0 0 0 0,0-1-1 0 0,-1 1 1 0 0,1 0 0 0 0,0 0 0 0 0,0 0 0 0 0,0 0 0 0 0,0 0 0 0 0,0 0 0 0 0,0-1-1 0 0,0 1 1 0 0,0 0 0 0 0,0 0 0 0 0,0 0 0 0 0,0 0 0 0 0,1 0 0 0 0,-1 0 0 0 0,0-1-1 0 0,1 1 1 0 0,-1 0 0 0 0,0 0 0 0 0,1 0 0 0 0,-1-1 0 0 0,1 1 0 0 0,0 0-1 0 0,-1-1 1 0 0,1 1 0 0 0,-1 0 0 0 0,1-1 0 0 0,0 1 0 0 0,-1-1 0 0 0,1 1 0 0 0,0-1-1 0 0,0 1 1 0 0,0-1 0 0 0,-1 0 0 0 0,1 1 0 0 0,1-1 0 0 0,5 4-884 0 0,1-2 0 0 0,-1 1 1 0 0,16 3-1 0 0,-16-5-2552 0 0,4 2-3663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2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210 188 1839 0 0,'0'-1'115'0'0,"0"1"0"0"0,0-1-1 0 0,0 0 1 0 0,0 1 0 0 0,0-1-1 0 0,0 0 1 0 0,-1 1 0 0 0,1-1-1 0 0,0 0 1 0 0,0 1 0 0 0,0-1-1 0 0,-1 1 1 0 0,1-1 0 0 0,0 0-1 0 0,-1 1 1 0 0,1-1 0 0 0,-1 1-1 0 0,1-1 1 0 0,0 1 0 0 0,-1-1-1 0 0,1 1 1 0 0,-1 0 0 0 0,1-1-1 0 0,-1 1 1 0 0,1-1 0 0 0,-1 1-1 0 0,0 0 1 0 0,0-1 0 0 0,-1 1 139 0 0,0-1 0 0 0,0 1 0 0 0,0 0 0 0 0,0 0 0 0 0,0-1 0 0 0,0 1 0 0 0,0 1 0 0 0,0-1 0 0 0,-3 1 0 0 0,-2 0 557 0 0,0 1 0 0 0,0 0 0 0 0,1 0 0 0 0,-1 1 0 0 0,-6 3 0 0 0,8-3-199 0 0,0 1 0 0 0,-1-1-1 0 0,1 1 1 0 0,1 0-1 0 0,-1 0 1 0 0,1 1 0 0 0,0-1-1 0 0,0 1 1 0 0,-5 8 0 0 0,8-12-524 0 0,0 1 0 0 0,0-1 0 0 0,0 1 0 0 0,1-1 0 0 0,-1 1 0 0 0,1 0 1 0 0,-1-1-1 0 0,1 1 0 0 0,-1 0 0 0 0,1-1 0 0 0,0 1 0 0 0,0 0 0 0 0,0 0 0 0 0,0-1 1 0 0,0 1-1 0 0,0 0 0 0 0,1-1 0 0 0,-1 1 0 0 0,1 0 0 0 0,-1-1 0 0 0,1 1 0 0 0,-1 0 1 0 0,1-1-1 0 0,0 1 0 0 0,0-1 0 0 0,0 1 0 0 0,0-1 0 0 0,0 1 0 0 0,0-1 0 0 0,0 0 1 0 0,0 0-1 0 0,0 1 0 0 0,1-1 0 0 0,-1 0 0 0 0,1 0 0 0 0,-1 0 0 0 0,0-1 0 0 0,3 2 0 0 0,4 2-51 0 0,0 0-1 0 0,1 0 1 0 0,-1-1-1 0 0,1-1 0 0 0,-1 1 1 0 0,1-1-1 0 0,0-1 1 0 0,0 0-1 0 0,0 0 0 0 0,0 0 1 0 0,0-1-1 0 0,0-1 0 0 0,15-2 1 0 0,-10 1 9 0 0,0-1 0 0 0,-1 0 0 0 0,1-1 0 0 0,-1-1-1 0 0,0 0 1 0 0,0-1 0 0 0,-1 0 0 0 0,14-10 0 0 0,-21 13-46 0 0,0-1 0 0 0,0 0 0 0 0,-1 0 0 0 0,1 0 0 0 0,-1-1 0 0 0,0 0 0 0 0,0 1 0 0 0,-1-2 0 0 0,1 1 0 0 0,-1 0 0 0 0,0-1 0 0 0,-1 1 0 0 0,1-1 0 0 0,-1 0 0 0 0,0 1 0 0 0,-1-1 0 0 0,1 0 0 0 0,-1-1 0 0 0,-1 1 0 0 0,1 0 0 0 0,-1 0 0 0 0,0 0 0 0 0,0 0 0 0 0,-1 0 0 0 0,1-1 0 0 0,-1 1 0 0 0,-1 0 0 0 0,1 0 0 0 0,-1 0 0 0 0,0 1 0 0 0,-1-1 0 0 0,1 0 0 0 0,-1 1 0 0 0,0 0 0 0 0,0-1 0 0 0,-1 1 0 0 0,-7-8 0 0 0,6 8 0 0 0,0 0 0 0 0,-1 0 0 0 0,0 1 0 0 0,0-1 0 0 0,0 1 0 0 0,-1 1 0 0 0,1-1 0 0 0,-1 1 0 0 0,0 0 0 0 0,0 0 0 0 0,0 1 0 0 0,0 0 0 0 0,0 1 0 0 0,-1-1 0 0 0,1 1 0 0 0,0 1 0 0 0,-1-1 0 0 0,1 1 0 0 0,-1 1 0 0 0,1-1 0 0 0,-8 3 0 0 0,-2-1 0 0 0,1 2 0 0 0,1 0 0 0 0,-1 1 0 0 0,0 1 0 0 0,1 0 0 0 0,0 1 0 0 0,1 0 0 0 0,-23 16 0 0 0,31-19-5 0 0,1 0-1 0 0,-1 1 1 0 0,1-1 0 0 0,0 1-1 0 0,1 0 1 0 0,-1 0 0 0 0,1 0-1 0 0,0 1 1 0 0,0 0 0 0 0,0 0-1 0 0,1 0 1 0 0,0 0 0 0 0,0 0-1 0 0,1 0 1 0 0,0 1 0 0 0,0 0-1 0 0,0-1 1 0 0,1 1 0 0 0,0 0-1 0 0,0 0 1 0 0,1-1 0 0 0,0 1-1 0 0,0 0 1 0 0,0 0 0 0 0,1 0-1 0 0,0-1 1 0 0,1 1 0 0 0,-1 0-1 0 0,1-1 1 0 0,0 1 0 0 0,1-1-1 0 0,0 1 1 0 0,0-1 0 0 0,0 0-1 0 0,1-1 1 0 0,0 1 0 0 0,0 0-1 0 0,9 9 1 0 0,5 3-1605 0 0,2 1-5996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9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4 997 2759 0 0,'1'-21'4792'0'0,"3"-58"1916"0"0,-8-41-2386 0 0,0 3-1961 0 0,12-189-395 0 0,-2 167-1699 0 0,-1 62-84 0 0,1-21 103 0 0,-6 95-257 0 0,-1 0-12 0 0,1 0 0 0 0,0 0 0 0 0,0 0-1 0 0,1 0 1 0 0,-1 0 0 0 0,0 1 0 0 0,1-1 0 0 0,0 0-1 0 0,0 0 1 0 0,1-4 0 0 0,-1 7-15 0 0,-1 0 0 0 0,0 0 0 0 0,1 0 1 0 0,-1 0-1 0 0,0 0 0 0 0,0 0 0 0 0,1 0 0 0 0,-1 1 1 0 0,0-1-1 0 0,0 0 0 0 0,1 0 0 0 0,-1 0 0 0 0,0 0 1 0 0,0 0-1 0 0,1 1 0 0 0,-1-1 0 0 0,0 0 0 0 0,0 0 0 0 0,0 0 1 0 0,1 1-1 0 0,-1-1 0 0 0,0 0 0 0 0,0 0 0 0 0,0 1 1 0 0,0-1-1 0 0,0 0 0 0 0,1 1 0 0 0,-1-1 0 0 0,0 0 1 0 0,0 0-1 0 0,0 1 0 0 0,0-1 0 0 0,0 0 0 0 0,0 0 1 0 0,0 1-1 0 0,0-1 0 0 0,0 1 0 0 0,3 11-921 0 0,-3-11 726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9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51 263 1663 0 0,'-3'0'32'0'0,"0"1"-1"0"0,0 0 1 0 0,0-1-1 0 0,1 1 1 0 0,-1 0-1 0 0,-4 2 1 0 0,6-2 410 0 0,-1 0 1 0 0,0 0 0 0 0,0 0 0 0 0,0-1 0 0 0,0 1 0 0 0,0-1 0 0 0,0 1 0 0 0,0-1 0 0 0,0 0 0 0 0,-3 1-1 0 0,4-2-175 0 0,1 1-1 0 0,0-1 0 0 0,0 1 1 0 0,0-1-1 0 0,-1 1 1 0 0,1-1-1 0 0,0 1 0 0 0,0-1 1 0 0,0 1-1 0 0,0-1 0 0 0,0 1 1 0 0,0-1-1 0 0,0 1 1 0 0,0-1-1 0 0,0 1 0 0 0,0-1 1 0 0,0 1-1 0 0,0-1 0 0 0,0 1 1 0 0,0-1-1 0 0,0 1 0 0 0,1-1 1 0 0,-1 1-1 0 0,0-1 1 0 0,0 1-1 0 0,1-1 0 0 0,-1 1 1 0 0,0 0-1 0 0,0-1 0 0 0,1 1 1 0 0,0-1-1 0 0,11-20 1783 0 0,-11 19-1546 0 0,63-124 3381 0 0,-16 26-2928 0 0,-47 99-950 0 0,-1 1 0 0 0,0-1 0 0 0,0 1-1 0 0,0-1 1 0 0,0 1 0 0 0,1-1 0 0 0,-1 1 0 0 0,0-1-1 0 0,1 1 1 0 0,-1-1 0 0 0,0 1 0 0 0,1-1 0 0 0,-1 1 0 0 0,0-1-1 0 0,1 1 1 0 0,-1-1 0 0 0,1 1 0 0 0,-1 0 0 0 0,1-1-1 0 0,-1 1 1 0 0,1 0 0 0 0,-1 0 0 0 0,1-1 0 0 0,-1 1-1 0 0,1 0 1 0 0,-1 0 0 0 0,2 0 0 0 0,4 13 99 0 0,-3-3-72 0 0,3 2-11 0 0,0 0-1 0 0,0-1 1 0 0,1 0-1 0 0,1 0 1 0 0,0 0-1 0 0,12 12 1 0 0,-10-12-3 0 0,-1 0 1 0 0,0 0-1 0 0,-1 1 0 0 0,0 0 1 0 0,5 13-1 0 0,-12-24-19 0 0,-1-1 0 0 0,1 1 0 0 0,-1 0 0 0 0,0 0 0 0 0,1 0 0 0 0,-1 0 0 0 0,0-1 0 0 0,0 1 0 0 0,1 0 0 0 0,-1 0 0 0 0,0 0 0 0 0,0 0 0 0 0,0 0 0 0 0,0 0 0 0 0,-1 0 0 0 0,1-1 0 0 0,0 1 0 0 0,0 0 0 0 0,0 0 0 0 0,-1 0 0 0 0,1 0 0 0 0,0 0 0 0 0,-1-1 0 0 0,0 2 0 0 0,0-1 0 0 0,1 0 0 0 0,-1-1 0 0 0,0 1 0 0 0,-1 0 0 0 0,1-1 0 0 0,0 1 0 0 0,0-1 0 0 0,0 1 0 0 0,0-1 0 0 0,0 1 0 0 0,-1-1 0 0 0,1 0 0 0 0,0 0 0 0 0,0 1 0 0 0,-2-1 0 0 0,-6 0 0 0 0,0 0 0 0 0,1-1 0 0 0,-17-3 0 0 0,21 4 0 0 0,-31-7 0 0 0,-41-6 0 0 0,66 12 0 0 0,1 0 0 0 0,-1 1 0 0 0,1 0 0 0 0,0 1 0 0 0,-18 3 0 0 0,84-3 0 0 0,-23-2-1510 0 0,0 3-3417 0 0,-23-1-2300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3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80 2303 0 0,'-1'1'6779'0'0,"6"7"-4004"0"0,-5-7-2700 0 0,1-1 0 0 0,-1 1 0 0 0,1 0 0 0 0,-1-1 0 0 0,1 1 0 0 0,0-1 0 0 0,-1 1 0 0 0,1-1 0 0 0,0 1 0 0 0,0-1 0 0 0,-1 1 0 0 0,1-1 0 0 0,0 0 0 0 0,0 1 0 0 0,0-1 0 0 0,-1 0 0 0 0,1 0 0 0 0,0 0 0 0 0,0 0 0 0 0,0 1 0 0 0,0-1 0 0 0,-1 0 0 0 0,1 0-1 0 0,0-1 1 0 0,0 1 0 0 0,0 0 0 0 0,0 0 0 0 0,0-1 0 0 0,0 1-11 0 0,0 0-1 0 0,0 0 0 0 0,-1 0 0 0 0,1-1 1 0 0,0 1-1 0 0,0 0 0 0 0,-1-1 0 0 0,1 1 1 0 0,0-1-1 0 0,-1 1 0 0 0,1-1 0 0 0,0 1 1 0 0,-1-1-1 0 0,1 1 0 0 0,-1-1 0 0 0,1 1 1 0 0,-1-1-1 0 0,1 0 0 0 0,-1 1 0 0 0,1-1 1 0 0,-1 0-1 0 0,0 0 0 0 0,1 1 0 0 0,-1-1 1 0 0,0-1-1 0 0,0 0-46 0 0,0 1 1 0 0,0 0-1 0 0,-1 0 0 0 0,1 0 1 0 0,0 0-1 0 0,-1 1 1 0 0,1-1-1 0 0,-1 0 0 0 0,1 0 1 0 0,-1 0-1 0 0,0 0 1 0 0,1 0-1 0 0,-1 1 0 0 0,0-1 1 0 0,0 0-1 0 0,-1-1 1 0 0,-2-1 14 0 0,0 1 0 0 0,0-1 1 0 0,-1 0-1 0 0,1 1 1 0 0,-1 0-1 0 0,1 0 1 0 0,-8-1-1 0 0,8 2 117 0 0,0 1-1 0 0,0 0 1 0 0,0-1 0 0 0,0 2-1 0 0,0-1 1 0 0,1 0-1 0 0,-1 1 1 0 0,0 0 0 0 0,0 0-1 0 0,0 0 1 0 0,-4 2-1 0 0,7-2-99 0 0,0-1-1 0 0,0 1 0 0 0,0-1 0 0 0,0 1 0 0 0,0 0 1 0 0,0-1-1 0 0,0 1 0 0 0,0 0 0 0 0,0 0 1 0 0,0-1-1 0 0,0 1 0 0 0,1 0 0 0 0,-1 0 0 0 0,0 0 1 0 0,1 0-1 0 0,-1 0 0 0 0,0 0 0 0 0,1 0 1 0 0,-1 1-1 0 0,1-1 0 0 0,0 0 0 0 0,-1 0 0 0 0,1 0 1 0 0,0 0-1 0 0,0 1 0 0 0,0-1 0 0 0,0 0 1 0 0,0 0-1 0 0,0 0 0 0 0,0 1 0 0 0,0-1 0 0 0,0 0 1 0 0,1 0-1 0 0,-1 0 0 0 0,0 0 0 0 0,1 1 1 0 0,-1-1-1 0 0,1 0 0 0 0,0 1 0 0 0,2 4 222 0 0,0-1 0 0 0,0 0-1 0 0,1-1 1 0 0,6 9 0 0 0,-9-12-249 0 0,0 0 0 0 0,-1 0 0 0 0,1 0 0 0 0,0-1 0 0 0,0 1 0 0 0,0 0 0 0 0,0 0 0 0 0,-1-1 0 0 0,1 1 0 0 0,0 0 0 0 0,0-1 1 0 0,0 1-1 0 0,0-1 0 0 0,1 0 0 0 0,-1 1 0 0 0,0-1 0 0 0,0 0 0 0 0,0 1 0 0 0,0-1 0 0 0,0 0 0 0 0,0 0 0 0 0,0 0 0 0 0,1 0 0 0 0,-1 0 1 0 0,0 0-1 0 0,0-1 0 0 0,0 1 0 0 0,0 0 0 0 0,0 0 0 0 0,0-1 0 0 0,0 1 0 0 0,2-2 0 0 0,-2 1-20 0 0,0 0-1 0 0,0 0 0 0 0,0 0 1 0 0,-1 0-1 0 0,1-1 1 0 0,0 1-1 0 0,-1 0 1 0 0,1 0-1 0 0,-1-1 1 0 0,0 1-1 0 0,1 0 0 0 0,-1-1 1 0 0,0 1-1 0 0,0-1 1 0 0,0 1-1 0 0,0 0 1 0 0,0-1-1 0 0,0 1 0 0 0,0-1 1 0 0,0 1-1 0 0,0 0 1 0 0,-1-1-1 0 0,1 1 1 0 0,0 0-1 0 0,-1-1 0 0 0,0 1 1 0 0,1 0-1 0 0,-1 0 1 0 0,-1-3-1 0 0,0 0 0 0 0,0 1 0 0 0,0-1 0 0 0,-1 0 0 0 0,1 1 0 0 0,-1-1 0 0 0,0 1-1 0 0,0 0 1 0 0,-5-4 0 0 0,6 5 0 0 0,1 1 0 0 0,-1 1-1 0 0,0-1 1 0 0,0 0 0 0 0,0 0 0 0 0,0 1-1 0 0,1-1 1 0 0,-1 1 0 0 0,0 0 0 0 0,0-1-1 0 0,0 1 1 0 0,0 0 0 0 0,0 0 0 0 0,0 0-1 0 0,0 0 1 0 0,0 1 0 0 0,0-1 0 0 0,0 0-1 0 0,0 1 1 0 0,-2 0 0 0 0,3 0 17 0 0,0-1 0 0 0,0 1 0 0 0,0-1-1 0 0,0 1 1 0 0,0 0 0 0 0,0 0 0 0 0,0-1 0 0 0,0 1 0 0 0,0 0 0 0 0,0 0 0 0 0,0 0 0 0 0,0 0 0 0 0,1 0 0 0 0,-1 0 0 0 0,0 0-1 0 0,1 0 1 0 0,-1 0 0 0 0,1 1 0 0 0,-1-1 0 0 0,1 0 0 0 0,-1 0 0 0 0,1 0 0 0 0,0 1 0 0 0,0-1 0 0 0,0 0 0 0 0,0 0 0 0 0,0 1-1 0 0,0-1 1 0 0,0 0 0 0 0,0 0 0 0 0,1 3 0 0 0,-1-3-4 0 0,0 1 1 0 0,1 0-1 0 0,-1-1 0 0 0,1 1 0 0 0,-1-1 1 0 0,1 1-1 0 0,0-1 0 0 0,0 1 0 0 0,0-1 0 0 0,0 1 1 0 0,0-1-1 0 0,0 0 0 0 0,0 1 0 0 0,0-1 1 0 0,0 0-1 0 0,1 0 0 0 0,-1 0 0 0 0,0 0 0 0 0,1 0 1 0 0,-1 0-1 0 0,1 0 0 0 0,-1 0 0 0 0,3 0 1 0 0,-1 0-8 0 0,-1-1 0 0 0,1 1 0 0 0,0-1 0 0 0,-1 0 0 0 0,1 0 0 0 0,0 0 0 0 0,-1 0 0 0 0,1 0 0 0 0,0 0 1 0 0,-1-1-1 0 0,1 1 0 0 0,-1-1 0 0 0,6-2 0 0 0,-6 2-7 0 0,0 0 0 0 0,0 0 0 0 0,0 0-1 0 0,1 0 1 0 0,-1-1 0 0 0,-1 1 0 0 0,1-1 0 0 0,0 1 0 0 0,0-1 0 0 0,0 0-1 0 0,-1 0 1 0 0,1 0 0 0 0,-1 1 0 0 0,0-2 0 0 0,2-1 0 0 0,-2 2 1 0 0,-1 0 0 0 0,1 1 1 0 0,-1-1-1 0 0,0 0 0 0 0,1 0 1 0 0,-1 1-1 0 0,0-1 0 0 0,0 0 1 0 0,0 0-1 0 0,0 1 0 0 0,-1-1 0 0 0,1 0 1 0 0,0 0-1 0 0,-1 1 0 0 0,1-1 1 0 0,-1 0-1 0 0,1 1 0 0 0,-1-1 1 0 0,0 0-1 0 0,0 1 0 0 0,0-1 1 0 0,0 1-1 0 0,-1-2 0 0 0,-2-2 0 0 0,1 2 0 0 0,-1-1 0 0 0,0 0 0 0 0,0 1 0 0 0,0-1 0 0 0,0 1 0 0 0,-1 1 0 0 0,1-1 0 0 0,-1 0 0 0 0,0 1 0 0 0,0 0 0 0 0,1 0 0 0 0,-2 1 0 0 0,-5-2 0 0 0,11 3-8 0 0,0-1-1 0 0,-1 1 1 0 0,1 0-1 0 0,-1 0 1 0 0,1 0-1 0 0,0 0 1 0 0,-1 0 0 0 0,1 0-1 0 0,0 0 1 0 0,-1 0-1 0 0,1 0 1 0 0,-1 0-1 0 0,1 0 1 0 0,0 0-1 0 0,-1 0 1 0 0,1 0-1 0 0,-1 0 1 0 0,1 0 0 0 0,0 0-1 0 0,-1 1 1 0 0,1-1-1 0 0,0 0 1 0 0,-1 0-1 0 0,1 0 1 0 0,0 1-1 0 0,-1-1 1 0 0,3 8 401 0 0,6 2-1784 0 0,-1-3-4191 0 0,0-2-1354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4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96 1839 0 0,'-3'-1'168'0'0,"1"0"-1"0"0,-1 0 1 0 0,0 0-1 0 0,1 0 1 0 0,-1 0-1 0 0,0 1 1 0 0,0 0-1 0 0,1-1 1 0 0,-1 1-1 0 0,0 0 1 0 0,0 0 0 0 0,1 0-1 0 0,-1 1 1 0 0,0-1-1 0 0,0 0 1 0 0,1 1-1 0 0,-1 0 1 0 0,-2 1-1 0 0,-2 0 799 0 0,1 0 0 0 0,-1 1 0 0 0,1 0 0 0 0,0 0 0 0 0,0 0 1 0 0,-8 7-1 0 0,11-7-522 0 0,-1-1 1 0 0,2 1-1 0 0,-1 1 0 0 0,0-1 1 0 0,0 0-1 0 0,1 1 1 0 0,0-1-1 0 0,-1 1 1 0 0,2 0-1 0 0,-1-1 0 0 0,0 1 1 0 0,1 0-1 0 0,-1 0 1 0 0,1 1-1 0 0,0 3 1 0 0,0-5-320 0 0,1 0 0 0 0,0 0 0 0 0,0-1 1 0 0,0 1-1 0 0,0 0 0 0 0,1 0 0 0 0,-1 0 1 0 0,1-1-1 0 0,0 1 0 0 0,0 0 0 0 0,-1-1 1 0 0,2 1-1 0 0,-1-1 0 0 0,0 1 1 0 0,1-1-1 0 0,-1 1 0 0 0,1-1 0 0 0,-1 0 1 0 0,1 0-1 0 0,0 0 0 0 0,0 0 0 0 0,0 0 1 0 0,4 2-1 0 0,1 1-78 0 0,0-1 0 0 0,0-1 0 0 0,0 1 0 0 0,1-1 0 0 0,-1 0 0 0 0,1-1 0 0 0,0 0 0 0 0,0 0 0 0 0,0-1 0 0 0,0 0 0 0 0,0 0 0 0 0,0-1 0 0 0,1 0 0 0 0,-1 0 0 0 0,0-1 0 0 0,0 0 0 0 0,0-1 0 0 0,0 0 0 0 0,0 0 0 0 0,10-4 0 0 0,-12 4-48 0 0,0-1 0 0 0,1 0-1 0 0,-1 0 1 0 0,-1 0 0 0 0,1-1-1 0 0,0 1 1 0 0,-1-2-1 0 0,0 1 1 0 0,0 0 0 0 0,0-1-1 0 0,0 0 1 0 0,-1 0 0 0 0,0 0-1 0 0,0-1 1 0 0,0 0 0 0 0,-1 1-1 0 0,1-1 1 0 0,-1 0-1 0 0,-1-1 1 0 0,1 1 0 0 0,-1 0-1 0 0,0-1 1 0 0,-1 0 0 0 0,2-12-1 0 0,-3 15 3 0 0,0 0 0 0 0,0 0-1 0 0,0 0 1 0 0,-1-1 0 0 0,0 1 0 0 0,0 0-1 0 0,0 0 1 0 0,0 0 0 0 0,0 1 0 0 0,-1-1-1 0 0,0 0 1 0 0,0 0 0 0 0,0 1 0 0 0,0-1-1 0 0,-4-4 1 0 0,2 4-4 0 0,0-1 0 0 0,-1 1 0 0 0,0 0 0 0 0,0 0 0 0 0,0 1 0 0 0,0-1 0 0 0,0 1 0 0 0,-1 0 0 0 0,-8-3 1 0 0,4 2 28 0 0,-1 1 1 0 0,0 0 0 0 0,0 0-1 0 0,0 2 1 0 0,0-1 0 0 0,0 1-1 0 0,0 1 1 0 0,-1 0 0 0 0,1 0-1 0 0,-22 4 1 0 0,23-1-14 0 0,-1 0 0 0 0,1 1 1 0 0,-1 0-1 0 0,1 0 0 0 0,-17 11 0 0 0,23-13-9 0 0,0 1-1 0 0,1 0 1 0 0,-1-1 0 0 0,1 1-1 0 0,-1 1 1 0 0,1-1-1 0 0,0 0 1 0 0,0 1-1 0 0,1-1 1 0 0,-1 1 0 0 0,1 0-1 0 0,-1 0 1 0 0,1 0-1 0 0,1 0 1 0 0,-1 1 0 0 0,-2 6-1 0 0,3 2-55 0 0,0-10-212 0 0,4 10-69 0 0,9 39-1444 0 0,-9-39-5741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51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1195 455 0 0,'-4'-43'9584'0'0,"5"17"-7246"0"0,2 0 0 0 0,7-32 0 0 0,2-21 110 0 0,-4-47-793 0 0,-12-222 0 0 0,-4 255-1499 0 0,0 0 272 0 0,4-118 0 0 0,4 202-536 0 0,1 0 0 0 0,-1 0-1 0 0,2 0 1 0 0,0 0 0 0 0,0 0-1 0 0,0 1 1 0 0,1-1 0 0 0,5-10-1 0 0,-8 19 73 0 0,0 0-1 0 0,0 0 0 0 0,0 0 0 0 0,0 0 0 0 0,0 0 0 0 0,1 0 1 0 0,-1-1-1 0 0,0 1 0 0 0,0 0 0 0 0,0 0 0 0 0,0 0 0 0 0,0 0 1 0 0,0 0-1 0 0,0 0 0 0 0,0 0 0 0 0,0 0 0 0 0,1 0 0 0 0,-1 0 1 0 0,0 0-1 0 0,0 0 0 0 0,0 0 0 0 0,0 0 0 0 0,0 0 0 0 0,0 0 1 0 0,0 0-1 0 0,1 0 0 0 0,-1 0 0 0 0,0 0 0 0 0,0 0 0 0 0,0 0 1 0 0,0 0-1 0 0,0 0 0 0 0,0 0 0 0 0,0 0 0 0 0,0 0 0 0 0,1 0 1 0 0,-1 0-1 0 0,0 0 0 0 0,0 0 0 0 0,0 0 0 0 0,0 0 0 0 0,0 0 1 0 0,0 0-1 0 0,0 0 0 0 0,0 0 0 0 0,0 1 0 0 0,0-1 0 0 0,1 0 0 0 0,-1 0 1 0 0,0 0-1 0 0,0 0 0 0 0,0 0 0 0 0,0 0 0 0 0,0 0 0 0 0,0 0 1 0 0,0 1-1 0 0,0-1 0 0 0,0 0 0 0 0,0 0 0 0 0,2 8-4214 0 0,-2-3-1905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51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97 234 2759 0 0,'-42'45'4572'0'0,"31"-34"-2916"0"0,9-9-1262 0 0,1-1-1 0 0,0 1 1 0 0,-1-1-1 0 0,1 0 0 0 0,0 0 1 0 0,-1 0-1 0 0,0 0 1 0 0,1 0-1 0 0,-1 0 0 0 0,1 0 1 0 0,-1-1-1 0 0,0 1 1 0 0,-3 0-1 0 0,5-1-262 0 0,-1 0 0 0 0,1 0 0 0 0,-1 0 0 0 0,1 0 0 0 0,0 0 0 0 0,-1 0 0 0 0,1 0 1 0 0,-1 0-1 0 0,1-1 0 0 0,0 1 0 0 0,-1 0 0 0 0,1 0 0 0 0,0 0 0 0 0,-1-1 0 0 0,1 1 0 0 0,0 0 0 0 0,-1 0 0 0 0,1-1 0 0 0,0 1 0 0 0,0 0 0 0 0,-1 0 1 0 0,1-1-1 0 0,0 0 0 0 0,-3-15 931 0 0,4-3-534 0 0,1 1 0 0 0,1 0-1 0 0,1 0 1 0 0,9-26 0 0 0,-2 5-95 0 0,-7 23-359 0 0,1-1-1 0 0,0 1 0 0 0,1 1 0 0 0,0-1 1 0 0,16-25-1 0 0,-21 40-72 0 0,-1 1-1 0 0,0-1 1 0 0,0 1-1 0 0,0 0 1 0 0,1-1-1 0 0,-1 1 1 0 0,0 0-1 0 0,1 0 1 0 0,-1-1 0 0 0,0 1-1 0 0,0 0 1 0 0,1-1-1 0 0,-1 1 1 0 0,1 0-1 0 0,-1 0 1 0 0,0 0-1 0 0,1 0 1 0 0,-1-1-1 0 0,0 1 1 0 0,1 0 0 0 0,-1 0-1 0 0,1 0 1 0 0,-1 0-1 0 0,0 0 1 0 0,1 0-1 0 0,-1 0 1 0 0,1 0-1 0 0,-1 0 1 0 0,1 0-1 0 0,-1 0 1 0 0,1 0-1 0 0,0 1 4 0 0,0 0-1 0 0,0-1 0 0 0,0 1 1 0 0,0 0-1 0 0,0 0 0 0 0,0 0 0 0 0,-1-1 1 0 0,1 1-1 0 0,0 0 0 0 0,0 0 1 0 0,0 2-1 0 0,15 33 66 0 0,-15-32-67 0 0,44 127 414 0 0,-44-129-416 0 0,0 0 0 0 0,0 1 0 0 0,-1-1 0 0 0,1 0 0 0 0,-1 0 0 0 0,0 0 0 0 0,1 1 0 0 0,-1-1 0 0 0,0 0 0 0 0,0 0 0 0 0,-1 1 0 0 0,1-1 0 0 0,0 0 0 0 0,-1 0 0 0 0,1 0 0 0 0,-1 1 0 0 0,0-1 0 0 0,0 0 0 0 0,0 0 0 0 0,0 0 0 0 0,0 0 0 0 0,0 0 0 0 0,0 0 0 0 0,-1-1 0 0 0,1 1 0 0 0,0 0 0 0 0,-1-1 0 0 0,0 1 0 0 0,1-1 0 0 0,-1 1 0 0 0,0-1 0 0 0,0 0 0 0 0,0 0 0 0 0,0 0 0 0 0,0 0 0 0 0,0 0 0 0 0,0 0 0 0 0,0 0 0 0 0,0-1 0 0 0,-5 1 0 0 0,2 1 0 0 0,-1-2 0 0 0,0 1 0 0 0,1-1 0 0 0,-1 0 0 0 0,1 0 0 0 0,-1 0 0 0 0,0-1 0 0 0,1 0 0 0 0,-1 0 0 0 0,1 0 0 0 0,0-1 0 0 0,-1 0 0 0 0,1 0 0 0 0,0 0 0 0 0,-8-5 0 0 0,11 5 0 0 0,-3 0 0 0 0,1-2 0 0 0,0 1 0 0 0,-1 0 0 0 0,1-1 0 0 0,1 0 0 0 0,-1 0 0 0 0,-3-5 0 0 0,7 9 0 0 0,0-1 0 0 0,1 1 0 0 0,-1-1 0 0 0,0 1 0 0 0,0-1 0 0 0,1 1 0 0 0,-1-1 0 0 0,0 1 0 0 0,1-1 0 0 0,-1 1 0 0 0,1-1 0 0 0,-1 1 0 0 0,0 0 0 0 0,1-1 0 0 0,-1 1 0 0 0,1 0 0 0 0,-1-1 0 0 0,1 1 0 0 0,-1 0 0 0 0,1-1 0 0 0,0 1 0 0 0,-1 0 0 0 0,1 0 0 0 0,18-9 0 0 0,-16 8 0 0 0,15-7 74 0 0,0-1 1 0 0,0 0-1 0 0,-1-2 0 0 0,0 0 1 0 0,-1-1-1 0 0,24-21 0 0 0,-31 18-238 0 0,-7 9-9 0 0,-8 9-35 0 0,4 0-460 0 0,0 1-191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8:45.52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109 313 3223 0 0,'-1'-1'60'0'0,"0"0"-1"0"0,1 0 0 0 0,-1 0 1 0 0,1 0-1 0 0,-1 0 0 0 0,1 0 1 0 0,0 0-1 0 0,-1 0 0 0 0,1 0 1 0 0,0 0-1 0 0,0 0 0 0 0,-1 0 0 0 0,1 0 1 0 0,0 0-1 0 0,0 0 0 0 0,0 0 1 0 0,0 0-1 0 0,1-1 0 0 0,-1 1 1 0 0,0 0-1 0 0,0 0 0 0 0,1 0 1 0 0,-1-1-1 0 0,2 0 55 0 0,0-1 0 0 0,0 1 0 0 0,0 0 0 0 0,0 0 0 0 0,0-1 0 0 0,1 1 0 0 0,2-2 0 0 0,15-9 91 0 0,1 0-1 0 0,0 2 0 0 0,41-17 1 0 0,-26 12 251 0 0,-25 12-297 0 0,-1 0 0 0 0,1 1 0 0 0,1 0 0 0 0,-1 0 0 0 0,0 1 0 0 0,1 1 1 0 0,-1 0-1 0 0,20 1 0 0 0,7 3 908 0 0,49 11 0 0 0,-17-3-563 0 0,208 9 411 0 0,-153-14-558 0 0,156-10 708 0 0,-93-2-426 0 0,113-6 397 0 0,-254 10-864 0 0,201 6 227 0 0,-24 2-110 0 0,3-7-244 0 0,120-9 116 0 0,-247 5 530 0 0,110 8 0 0 0,23-1-391 0 0,-43-4-272 0 0,-85 3 134 0 0,138-18 0 0 0,4-11-86 0 0,65-10-16 0 0,-43 3-60 0 0,-65 10 0 0 0,187-19 688 0 0,-111 39-589 0 0,-178 6-94 0 0,-91-1-5 0 0,71 2 0 0 0,-74-1 0 0 0,1 0 0 0 0,0 1 0 0 0,0 0 0 0 0,-1 0 0 0 0,1 1 0 0 0,14 7 0 0 0,-21-9 0 0 0,-1 0 0 0 0,0-1 0 0 0,1 1 0 0 0,-1 0 0 0 0,0 0 0 0 0,0 0 0 0 0,0 1 0 0 0,0-1 0 0 0,0 0 0 0 0,0 0 0 0 0,0 0 0 0 0,0 1 0 0 0,0-1 0 0 0,0 1 0 0 0,-1-1 0 0 0,1 0 0 0 0,-1 1 0 0 0,1 2 0 0 0,-2 10 0 0 0,-14 31 12 0 0,-4-7 47 0 0,10-21-4 0 0,-13 29-45 0 0,-5 7-10 0 0,-2 1 0 0 0,3-2 0 0 0,0-4 0 0 0,-2-8 0 0 0,-3-9 0 0 0,23-24 18 0 0,0-1-1 0 0,0-1 0 0 0,-1 1 1 0 0,0-1-1 0 0,0-1 1 0 0,0 1-1 0 0,-1-1 0 0 0,0-1 1 0 0,1 0-1 0 0,-1-1 1 0 0,0 1-1 0 0,0-2 0 0 0,-21 2 1 0 0,0-4 80 0 0,-1-1 1 0 0,1-2 0 0 0,-36-8-1 0 0,16 2-157 0 0,6 6 124 0 0,0 1 0 0 0,0 2 0 0 0,-47 6 0 0 0,-57-2 64 0 0,-420-66-129 0 0,450 44 0 0 0,-110-21 0 0 0,-319-65 696 0 0,326 81-696 0 0,75 9 0 0 0,64 8 0 0 0,-156 6 0 0 0,150 2 0 0 0,-110-14 0 0 0,43 1 0 0 0,-13 9 0 0 0,-33-2 0 0 0,11-4-48 0 0,-140-13 24 0 0,122 8 24 0 0,50 6 0 0 0,-36-21 0 0 0,-19-1 0 0 0,-13 8-64 0 0,206 19 64 0 0,-8 1 0 0 0,1 2 0 0 0,-1 0 0 0 0,1 2 0 0 0,0 1 0 0 0,-1 1 0 0 0,1 2 0 0 0,1 0 0 0 0,-45 18 0 0 0,58-17-2 0 0,1 0-1 0 0,0 1 1 0 0,1 1-1 0 0,0 0 0 0 0,0 1 1 0 0,1 0-1 0 0,-16 18 1 0 0,10-10-42 0 0,15-16 44 0 0,0-1 0 0 0,1 1 0 0 0,-1 0 0 0 0,1 0 0 0 0,-1-1 0 0 0,1 1 0 0 0,0 0 0 0 0,-1 1 0 0 0,1-1 0 0 0,0 0 0 0 0,0 0 0 0 0,1 0 0 0 0,-1 1 0 0 0,0-1 0 0 0,1 0 0 0 0,-1 1 0 0 0,1-1 0 0 0,0 0 0 0 0,0 1 0 0 0,0-1 0 0 0,0 1 0 0 0,0-1 0 0 0,1 0 0 0 0,-1 1 0 0 0,1-1 0 0 0,-1 0 0 0 0,1 1 0 0 0,2 3 0 0 0,-1-2 0 0 0,1 1 0 0 0,1 0 0 0 0,-1-1 0 0 0,1 0 0 0 0,0 1 0 0 0,0-1 0 0 0,0-1 0 0 0,0 1 0 0 0,1-1 0 0 0,-1 1 0 0 0,8 2 0 0 0,4 2 0 0 0,0 0 0 0 0,1-1 0 0 0,-1-1 0 0 0,28 6 0 0 0,73 9 0 0 0,-80-16 0 0 0,89 12-4 0 0,-61-10 27 0 0,0 3 0 0 0,76 21-1 0 0,-92-15-22 0 0,-12-3 0 0 0,2-2 0 0 0,71 11 0 0 0,79-13 70 0 0,14 3-76 0 0,-73 13 6 0 0,-91-16 0 0 0,0-1 0 0 0,60 3 0 0 0,65-14 37 0 0,-96 0 325 0 0,99 8-1 0 0,-112 1-361 0 0,-11 0 0 0 0,0-2 0 0 0,88-3 0 0 0,174-19 0 0 0,11-5 0 0 0,-204 10 0 0 0,136 3 0 0 0,-187 13 0 0 0,-5 0 0 0 0,1-3 0 0 0,90-10 0 0 0,-44-3 0 0 0,2 5 0 0 0,137 6 0 0 0,-145 0 0 0 0,121-16 0 0 0,22-2 0 0 0,293-10 0 0 0,-197 17 0 0 0,-301 10-26 0 0,64-13-1 0 0,-89 14-55 0 0,-1-1 1 0 0,1 0-1 0 0,-1-1 0 0 0,0 0 1 0 0,0 0-1 0 0,0-1 0 0 0,0-1 0 0 0,-1 0 1 0 0,0 0-1 0 0,12-11 0 0 0,-19 16 79 0 0,-1-1-1 0 0,1 0 1 0 0,0 0-1 0 0,-1 1 1 0 0,1-1-1 0 0,-1 0 1 0 0,0 0-1 0 0,1-1 1 0 0,-1 1-1 0 0,0 0 1 0 0,0 0 0 0 0,0-1-1 0 0,-1 1 1 0 0,1 0-1 0 0,-1-1 1 0 0,1 1-1 0 0,-1-1 1 0 0,0 1-1 0 0,0-1 1 0 0,0 1-1 0 0,0 0 1 0 0,0-4-1 0 0,-1 3-29 0 0,-1 0 0 0 0,1 0 0 0 0,0 0 1 0 0,-1 0-1 0 0,0 1 0 0 0,0-1 0 0 0,1 0 0 0 0,-2 1 0 0 0,1 0 0 0 0,0-1 0 0 0,0 1 0 0 0,-1 0 0 0 0,1 0 0 0 0,-1 0 0 0 0,0 1 0 0 0,-5-4 0 0 0,-17-7-409 0 0,0 0-1 0 0,-1 2 1 0 0,0 0 0 0 0,-50-10-1 0 0,22 11-1796 0 0,-81-4 0 0 0,98 11-2623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5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12 2303 0 0,'-2'1'310'0'0,"0"0"0"0"0,1 0 0 0 0,-1 0-1 0 0,1 1 1 0 0,-1-1 0 0 0,1 0-1 0 0,-1 1 1 0 0,1-1 0 0 0,0 1-1 0 0,0 0 1 0 0,0-1 0 0 0,0 1 0 0 0,0 0-1 0 0,0-1 1 0 0,0 1 0 0 0,0 3-1 0 0,1-4-211 0 0,-1-1-1 0 0,1 1 0 0 0,0 0 0 0 0,0 0 0 0 0,0-1 0 0 0,0 1 1 0 0,0 0-1 0 0,0-1 0 0 0,0 1 0 0 0,1 0 0 0 0,-1 0 0 0 0,0-1 1 0 0,0 1-1 0 0,0 0 0 0 0,1-1 0 0 0,-1 1 0 0 0,0 0 0 0 0,1-1 1 0 0,-1 1-1 0 0,0-1 0 0 0,1 1 0 0 0,-1 0 0 0 0,1-1 0 0 0,-1 1 1 0 0,1-1-1 0 0,0 0 0 0 0,-1 1 0 0 0,1-1 0 0 0,-1 1 0 0 0,1-1 1 0 0,0 0-1 0 0,-1 1 0 0 0,1-1 0 0 0,0 0 0 0 0,-1 0 0 0 0,1 1 1 0 0,0-1-1 0 0,-1 0 0 0 0,1 0 0 0 0,0 0 0 0 0,0 0 0 0 0,-1 0 1 0 0,1 0-1 0 0,0 0 0 0 0,-1 0 0 0 0,2-1 0 0 0,4 1 398 0 0,0 0 0 0 0,0 0 0 0 0,0-1 0 0 0,9-2 0 0 0,-14 3-452 0 0,0-1-1 0 0,-1 1 0 0 0,1 0 0 0 0,0 0 0 0 0,0 0 0 0 0,-1-1 0 0 0,1 1 1 0 0,0 0-1 0 0,-1-1 0 0 0,1 1 0 0 0,0 0 0 0 0,-1-1 0 0 0,1 1 0 0 0,-1-1 0 0 0,1 1 1 0 0,0-1-1 0 0,-1 1 0 0 0,1-1 0 0 0,-1 0 0 0 0,0 1 0 0 0,1-1 0 0 0,-1 0 1 0 0,0 1-1 0 0,1-1 0 0 0,-1 0 0 0 0,0 1 0 0 0,1-1 0 0 0,-1 0 0 0 0,0 0 1 0 0,0 1-1 0 0,0-1 0 0 0,0 0 0 0 0,0 0 0 0 0,0 1 0 0 0,0-1 0 0 0,0 0 1 0 0,0 0-1 0 0,0 1 0 0 0,0-1 0 0 0,-1 0 0 0 0,1 1 0 0 0,0-1 0 0 0,0 0 1 0 0,-1 0-1 0 0,1 1 0 0 0,0-1 0 0 0,-1 0 0 0 0,0 0 0 0 0,-1-1 83 0 0,1 0 0 0 0,-1 0-1 0 0,0 0 1 0 0,0 1 0 0 0,0-1-1 0 0,0 1 1 0 0,-1-1 0 0 0,1 1-1 0 0,0 0 1 0 0,-1 0 0 0 0,1 0-1 0 0,0 0 1 0 0,-1 0 0 0 0,1 0 0 0 0,-1 1-1 0 0,-4-1 1 0 0,-5-1 391 0 0,0 1 0 0 0,-14 0 0 0 0,26 1-493 0 0,-1 0 0 0 0,0 0 0 0 0,1 0 1 0 0,-1 0-1 0 0,1-1 0 0 0,-1 1 0 0 0,0 0 0 0 0,1 1 0 0 0,-1-1 0 0 0,0 0 0 0 0,1 0 0 0 0,-1 0 0 0 0,1 0 0 0 0,-1 0 0 0 0,0 1 1 0 0,1-1-1 0 0,-1 0 0 0 0,1 0 0 0 0,-1 1 0 0 0,1-1 0 0 0,-1 0 0 0 0,1 1 0 0 0,-1-1 0 0 0,1 1 0 0 0,-1-1 0 0 0,1 1 0 0 0,0-1 1 0 0,-1 1-1 0 0,1-1 0 0 0,0 1 0 0 0,-1-1 0 0 0,1 1 0 0 0,0-1 0 0 0,-1 1 0 0 0,1 0 0 0 0,0-1 0 0 0,0 1 0 0 0,0-1 1 0 0,0 1-1 0 0,0 0 0 0 0,0-1 0 0 0,0 1 0 0 0,0 0 0 0 0,0-1 0 0 0,0 1 0 0 0,0-1 0 0 0,0 1 0 0 0,0 0 0 0 0,0-1 0 0 0,1 1 1 0 0,-1 0-1 0 0,1 1 15 0 0,0 0 0 0 0,0 0 0 0 0,0 0 0 0 0,0 0 0 0 0,0 0 0 0 0,1 0 0 0 0,-1 0 1 0 0,1 0-1 0 0,-1-1 0 0 0,1 1 0 0 0,-1 0 0 0 0,5 2 0 0 0,-3-2-11 0 0,1 0 0 0 0,-1-1-1 0 0,1 1 1 0 0,0 0 0 0 0,-1-1-1 0 0,1 0 1 0 0,0 0 0 0 0,0 0-1 0 0,0-1 1 0 0,0 1 0 0 0,0-1-1 0 0,0 0 1 0 0,0 0 0 0 0,0 0-1 0 0,0 0 1 0 0,0-1 0 0 0,-1 0-1 0 0,7-1 1 0 0,-10 1-23 0 0,1 1 0 0 0,-1 0 0 0 0,0 0 0 0 0,0 0 1 0 0,0 0-1 0 0,0 0 0 0 0,1 0 0 0 0,-1 0 0 0 0,0-1 0 0 0,0 1 1 0 0,0 0-1 0 0,0 0 0 0 0,0 0 0 0 0,1 0 0 0 0,-1-1 0 0 0,0 1 1 0 0,0 0-1 0 0,0 0 0 0 0,0 0 0 0 0,0-1 0 0 0,0 1 0 0 0,0 0 1 0 0,0 0-1 0 0,0 0 0 0 0,0-1 0 0 0,0 1 0 0 0,0 0 0 0 0,0 0 1 0 0,0 0-1 0 0,0-1 0 0 0,0 1 0 0 0,0 0 0 0 0,0 0 0 0 0,0 0 0 0 0,0-1 1 0 0,0 1-1 0 0,0 0 0 0 0,0 0 0 0 0,0-1 0 0 0,-9-8 77 0 0,-12-5-224 0 0,6 7-1409 0 0,12 6 357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6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96 198 2759 0 0,'0'-1'187'0'0,"-1"1"0"0"0,1-1-1 0 0,-1 0 1 0 0,0 0 0 0 0,1 1-1 0 0,-1-1 1 0 0,1 0 0 0 0,-1 0-1 0 0,0 1 1 0 0,0-1-1 0 0,1 1 1 0 0,-1-1 0 0 0,0 1-1 0 0,0-1 1 0 0,0 1 0 0 0,0-1-1 0 0,1 1 1 0 0,-1 0 0 0 0,0 0-1 0 0,0-1 1 0 0,0 1-1 0 0,0 0 1 0 0,-2 0 0 0 0,1 0 154 0 0,-1 0 0 0 0,0 0 0 0 0,1 1 0 0 0,-1-1 1 0 0,1 1-1 0 0,-1 0 0 0 0,1 0 0 0 0,-1 0 0 0 0,-2 1 0 0 0,2 0 176 0 0,-1 0 0 0 0,0 0-1 0 0,1 0 1 0 0,0 0 0 0 0,-1 1-1 0 0,1-1 1 0 0,0 1 0 0 0,0 0 0 0 0,1 0-1 0 0,-1 0 1 0 0,0 1 0 0 0,-2 3-1 0 0,4-4-300 0 0,0-1-1 0 0,1 1 1 0 0,-1 0-1 0 0,0-1 0 0 0,1 1 1 0 0,-1 0-1 0 0,1 0 1 0 0,0-1-1 0 0,0 1 0 0 0,0 0 1 0 0,1 0-1 0 0,-1-1 1 0 0,0 1-1 0 0,1 0 1 0 0,1 5-1 0 0,0-4-54 0 0,0 0 0 0 0,1 0 0 0 0,-1 0 0 0 0,1 0 0 0 0,-1-1 0 0 0,1 1 0 0 0,0-1 0 0 0,7 7 0 0 0,-2-4-79 0 0,0 0 0 0 0,0-1 0 0 0,1 1-1 0 0,0-1 1 0 0,0-1 0 0 0,0 0 0 0 0,0 0-1 0 0,12 2 1 0 0,-7-2-63 0 0,1-1 1 0 0,-1-1-1 0 0,1-1 0 0 0,0 0 0 0 0,0 0 0 0 0,0-2 1 0 0,0 0-1 0 0,0-1 0 0 0,16-3 0 0 0,-22 2-9 0 0,1 1-1 0 0,-1-2 1 0 0,0 1-1 0 0,-1-1 1 0 0,1-1-1 0 0,-1 1 1 0 0,1-1-1 0 0,-1-1 1 0 0,-1 0-1 0 0,1 0 1 0 0,-1 0-1 0 0,0-1 1 0 0,-1 0-1 0 0,1 0 1 0 0,6-10-1 0 0,-10 12-4 0 0,-1 1 0 0 0,1-1 1 0 0,-1 0-1 0 0,0 1 0 0 0,0-1 0 0 0,0 0 0 0 0,0 0 1 0 0,-1 0-1 0 0,0-1 0 0 0,0 1 0 0 0,0 0 0 0 0,-1 0 0 0 0,0 0 1 0 0,0-1-1 0 0,0 1 0 0 0,-2-6 0 0 0,1 4 13 0 0,-1 0 0 0 0,-1 0-1 0 0,1 0 1 0 0,-1 0 0 0 0,0 0 0 0 0,-1 1-1 0 0,0 0 1 0 0,0-1 0 0 0,0 1 0 0 0,-8-7-1 0 0,1 1 11 0 0,0 2 0 0 0,0 0-1 0 0,-1 0 1 0 0,-1 1-1 0 0,0 1 1 0 0,0 0-1 0 0,0 0 1 0 0,-1 2 0 0 0,0 0-1 0 0,-22-7 1 0 0,28 11 21 0 0,1 1 0 0 0,-1 0 0 0 0,0 0 0 0 0,0 1 0 0 0,0 0 0 0 0,1 0 0 0 0,-1 0 0 0 0,0 1 0 0 0,0 1 1 0 0,1-1-1 0 0,-13 5 0 0 0,15-4-186 0 0,0 0-1 0 0,1 0 1 0 0,-1 1 0 0 0,0-1 0 0 0,1 1 0 0 0,-1 1 0 0 0,-6 5-1 0 0,8-6-457 0 0,0 0-1 0 0,1 0 0 0 0,-1 0 1 0 0,1 1-1 0 0,0-1 0 0 0,0 1 0 0 0,0 0 1 0 0,0 0-1 0 0,0 0 0 0 0,-1 6 1 0 0,1 6-6659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52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1143 4143 0 0,'-1'-3'-79'0'0,"-5"-19"7690"0"0,4 11-6808 0 0,2-4 1754 0 0,0-1 0 0 0,3-25-1 0 0,18-68 86 0 0,-6 41-2090 0 0,-3-6-30 0 0,3-140 0 0 0,-24-76 395 0 0,9 247-848 0 0,1 0 1 0 0,10-63-1 0 0,-4 49-96 0 0,-9 35-624 0 0,2 22 627 0 0,0 0 0 0 0,0-1 0 0 0,0 1 0 0 0,0 0 0 0 0,0-1 0 0 0,0 1 0 0 0,0 0 0 0 0,0-1 0 0 0,0 1 0 0 0,-1 0 0 0 0,1-1 0 0 0,0 1 0 0 0,0 0 0 0 0,0-1-1 0 0,0 1 1 0 0,0 0 0 0 0,-1-1 0 0 0,1 1 0 0 0,0 0 0 0 0,0 0 0 0 0,0-1 0 0 0,-1 1 0 0 0,1 0 0 0 0,0 0 0 0 0,0 0 0 0 0,-1-1 0 0 0,1 1 0 0 0,0 0 0 0 0,-1 0 0 0 0,1 0 0 0 0,0 0-1 0 0,-1 0 1 0 0,1-1 0 0 0,0 1 0 0 0,-1 0 0 0 0,1 0 0 0 0,0 0 0 0 0,-1 0 0 0 0,1 0 0 0 0,0 0 0 0 0,-1 0 0 0 0,1 0 0 0 0,0 0 0 0 0,-1 0 0 0 0,1 1 0 0 0,0-1 0 0 0,-1 0 0 0 0,1 0-1 0 0,0 0 1 0 0,0 0 0 0 0,-1 0 0 0 0,1 1 0 0 0,0-1 0 0 0,-1 0 0 0 0,1 0 0 0 0,0 0 0 0 0,0 1 0 0 0,-1-1 0 0 0,1 0 0 0 0,-1 2-372 0 0,0 0-1 0 0,0-1 1 0 0,1 1 0 0 0,-1-1-1 0 0,1 1 1 0 0,-1 0 0 0 0,1-1 0 0 0,0 1-1 0 0,-1 0 1 0 0,1-1 0 0 0,0 1-1 0 0,0 0 1 0 0,0 1 0 0 0,0 1-1471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53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76 217 2015 0 0,'-15'4'2874'0'0,"0"-1"0"0"0,0-1 0 0 0,-15 1 0 0 0,34-9 1999 0 0,7-9-3371 0 0,-10 14-1287 0 0,38-43 1323 0 0,-26 29-1287 0 0,1-1 0 0 0,18-27-1 0 0,-17 14-85 0 0,-11 19-105 0 0,1 1-1 0 0,0 0 1 0 0,0 1 0 0 0,12-15 0 0 0,-16 23-57 0 0,-1 0 0 0 0,0 0 0 0 0,1 0 0 0 0,-1 0 0 0 0,0 0 0 0 0,0-1 0 0 0,1 1 0 0 0,-1 0 0 0 0,0 0 0 0 0,1 0 0 0 0,-1 0 0 0 0,0 0 0 0 0,1 0 0 0 0,-1 1 0 0 0,0-1 0 0 0,1 0 0 0 0,-1 0 0 0 0,0 0 0 0 0,0 0 0 0 0,1 0 0 0 0,-1 0 0 0 0,0 0 0 0 0,0 1 0 0 0,1-1 0 0 0,-1 0 0 0 0,0 0 0 0 0,0 0 0 0 0,1 1 0 0 0,-1-1 0 0 0,0 0 0 0 0,0 0 0 0 0,0 1 0 0 0,1-1 0 0 0,-1 0 0 0 0,0 0 0 0 0,0 1 0 0 0,0-1 0 0 0,0 0 0 0 0,0 1 0 0 0,0-1 0 0 0,1 0 0 0 0,-1 0 0 0 0,0 1 0 0 0,0-1 0 0 0,0 1 0 0 0,6 17 115 0 0,-6-17-99 0 0,6 16 46 0 0,0-1 1 0 0,0 1-1 0 0,2-2 1 0 0,0 1-1 0 0,1-1 1 0 0,0 0-1 0 0,1-1 1 0 0,19 21-1 0 0,-15-17-65 0 0,-13-18 0 0 0,0 1 0 0 0,-1 0 0 0 0,1-1 0 0 0,-1 1 0 0 0,1 0 0 0 0,-1-1 0 0 0,1 1 0 0 0,-1 0 0 0 0,0 0 0 0 0,1-1 0 0 0,-1 1 0 0 0,0 0 0 0 0,0 0 0 0 0,1 0 0 0 0,-1 0 0 0 0,0-1 0 0 0,0 1 0 0 0,0 0 0 0 0,0 0 0 0 0,0 0 0 0 0,0 0 0 0 0,0 1 0 0 0,-2-2 0 0 0,1 1 0 0 0,-1-1 0 0 0,1 1 0 0 0,0-1 0 0 0,-1 0 0 0 0,1 0 0 0 0,-1 1 0 0 0,1-1 0 0 0,-1 0 0 0 0,1 0 0 0 0,-1-1 0 0 0,1 1 0 0 0,-1 0 0 0 0,1 0 0 0 0,-2-1 0 0 0,-25-7 0 0 0,27 8 0 0 0,-37-12 0 0 0,-41-12 0 0 0,69 22 0 0 0,1 0 0 0 0,0 1 0 0 0,0 0 0 0 0,-1 1 0 0 0,1 0 0 0 0,-16 2 0 0 0,25-2 0 0 0,0 0 0 0 0,0 0 0 0 0,-1-1 0 0 0,1 1 0 0 0,0 0 0 0 0,0 0 0 0 0,0 0 0 0 0,0 0 0 0 0,0 0 0 0 0,0 0 0 0 0,0 0 0 0 0,-1 0 0 0 0,1 0 0 0 0,0 0 0 0 0,0 0 0 0 0,0 0 0 0 0,0 0 0 0 0,0 0 0 0 0,0 0 0 0 0,-1 0 0 0 0,1 0 0 0 0,0 0 0 0 0,0 0 0 0 0,0 0 0 0 0,0 0 0 0 0,0 0 0 0 0,0 0 0 0 0,0 0 0 0 0,-1 0 0 0 0,1 1 0 0 0,0-1 0 0 0,0 0 0 0 0,0 0 0 0 0,0 0 0 0 0,0 0 0 0 0,0 0 0 0 0,0 0 0 0 0,0 0 0 0 0,0 0 0 0 0,0 0 0 0 0,-1 1 0 0 0,1-1 0 0 0,0 0 0 0 0,0 0 0 0 0,0 0 0 0 0,0 0 0 0 0,0 0 0 0 0,0 0 0 0 0,0 0 0 0 0,0 1 0 0 0,0-1 0 0 0,0 0 0 0 0,0 0 0 0 0,0 0 0 0 0,0 0 0 0 0,0 0 0 0 0,9 3 0 0 0,16 0 0 0 0,-15-3 0 0 0,1-2 0 0 0,-1 1 0 0 0,0-1 0 0 0,19-7 0 0 0,0 1 0 0 0,-39 22-285 0 0,7-6 283 0 0,1-1 1 0 0,0 1-1 0 0,1 0 1 0 0,-1 0-1 0 0,2 0 1 0 0,-1-1-1 0 0,1 1 1 0 0,1 11-1 0 0,10 64 5 0 0,-3-46-3 0 0,-3-11 0 0 0,2 34 0 0 0,-6-33 166 0 0,-2 39 0 0 0,0 20 75 0 0,2-38-214 0 0,-1-36 117 0 0,1 1-80 0 0,7 67 192 0 0,-4-27-192 0 0,-3-40 64 0 0,-1 1-64 0 0,4 42 0 0 0,-3-42 0 0 0,0-2 5 0 0,5 94 118 0 0,-7-74-74 0 0,1-23-376 0 0,-1-1 1 0 0,1 0 0 0 0,2 12 0 0 0,2-14-855 0 0,-1-5 282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48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0 118 7831 0 0,'0'0'92'0'0,"0"0"-1"0"0,0-1 1 0 0,0 1-1 0 0,1 0 1 0 0,-1-1-1 0 0,0 1 1 0 0,0 0-1 0 0,0 0 1 0 0,0-1-1 0 0,0 1 1 0 0,0 0-1 0 0,1-1 1 0 0,-1 1-1 0 0,0 0 1 0 0,0 0-1 0 0,0-1 1 0 0,1 1-1 0 0,-1 0 1 0 0,0 0-1 0 0,0 0 1 0 0,1 0-1 0 0,-1-1 1 0 0,0 1-1 0 0,1 0 1 0 0,-1 0-1 0 0,0 0 1 0 0,0 0-1 0 0,1 0 1 0 0,-1 0-1 0 0,0 0 1 0 0,1 0-1 0 0,-1 0 1 0 0,0-1-1 0 0,1 1 1 0 0,-1 1-1 0 0,0-1 1 0 0,1 0-1 0 0,-1 0 1 0 0,0 0 0 0 0,0 0-1 0 0,1 0 1 0 0,-1 0-1 0 0,0 0 1 0 0,1 0-1 0 0,-1 0 1 0 0,0 1-1 0 0,0-1 1 0 0,1 0-1 0 0,-1 0 1 0 0,14 8 2766 0 0,-10-3-1821 0 0,1 0 0 0 0,-2 1 0 0 0,1-1 0 0 0,4 11 0 0 0,-7-14 653 0 0,4 9-1463 0 0,15 37-18 0 0,-15-36 174 0 0,-1-1-268 0 0,12 33 10 0 0,-12-33 131 0 0,-1-1-132 0 0,10 32-16 0 0,-10-32 100 0 0,0 1-109 0 0,8 32-23 0 0,-8-32 117 0 0,2-1-140 0 0,21 42 118 0 0,-19-48-118 0 0,22 16-42 0 0,-28-20-11 0 0,0 1 0 0 0,0-1 0 0 0,-1 0 0 0 0,1 1 0 0 0,0-1 0 0 0,0 0 0 0 0,0 0 0 0 0,-1 1 0 0 0,1-1 0 0 0,0 0 0 0 0,0 0 0 0 0,0 0 0 0 0,0 0 0 0 0,-1 0 0 0 0,1 0 0 0 0,0 0 0 0 0,0 0 0 0 0,0 0 0 0 0,0-1 0 0 0,-1 1 0 0 0,1 0 0 0 0,0 0 0 0 0,0-1 0 0 0,0 1 0 0 0,-1-1 0 0 0,1 1 0 0 0,0 0 0 0 0,-1-1 0 0 0,1 1 0 0 0,0-1 0 0 0,-1 0 0 0 0,1 1 0 0 0,-1-1 0 0 0,2-1 0 0 0,-1 0 0 0 0,1 0 0 0 0,-1 0 0 0 0,0 0 0 0 0,0 0 0 0 0,0 0 0 0 0,0-1 0 0 0,2-3 0 0 0,3-38 0 0 0,-4 27 0 0 0,6-27 0 0 0,35-85 0 0 0,-25 80 5 0 0,21-93 1 0 0,-35 126 134 0 0,-3 14-92 0 0,0-1 0 0 0,0 0 0 0 0,0 0-1 0 0,-1 0 1 0 0,0 0 0 0 0,1 0 0 0 0,-1 1 0 0 0,0-1 0 0 0,0 0 0 0 0,-1 0 0 0 0,0-5-1 0 0,1 8-42 0 0,0 0-1 0 0,0-1 0 0 0,0 1 0 0 0,0 0 0 0 0,0 0 0 0 0,0 0 0 0 0,0 0 1 0 0,0 0-1 0 0,0 0 0 0 0,0-1 0 0 0,-1 1 0 0 0,1 0 0 0 0,0 0 0 0 0,0 0 0 0 0,0 0 1 0 0,0 0-1 0 0,0 0 0 0 0,0 0 0 0 0,0 0 0 0 0,0-1 0 0 0,-1 1 0 0 0,1 0 1 0 0,0 0-1 0 0,0 0 0 0 0,0 0 0 0 0,0 0 0 0 0,0 0 0 0 0,-1 0 0 0 0,1 0 0 0 0,0 0 1 0 0,0 0-1 0 0,0 0 0 0 0,0 0 0 0 0,0 0 0 0 0,-1 0 0 0 0,1 0 0 0 0,0 0 1 0 0,0 0-1 0 0,0 0 0 0 0,-1 0 0 0 0,-5 5 54 0 0,-5 9-40 0 0,0 11 20 0 0,0-1 0 0 0,-7 28 0 0 0,5-14-24 0 0,-1 0 104 0 0,4-7-46 0 0,5-15-6 0 0,-4 14-42 0 0,5-15 18 0 0,-4 25-31 0 0,-1 8-11 0 0,-3-5 11 0 0,7-27 31 0 0,-4 15-20 0 0,-12 42 95 0 0,15-62-110 0 0,1-12 19 0 0,-4-17 21 0 0,5 8-52 0 0,-6-15 12 0 0,0-1 1 0 0,2 0-1 0 0,-8-45 0 0 0,-4-82 15 0 0,14 95-20 0 0,4 45-204 0 0,1 9 43 0 0,0 0 0 0 0,0 0 0 0 0,1 0 0 0 0,0 0 0 0 0,-1 0 0 0 0,2-7 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49.1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47 133 7831 0 0,'0'0'85'0'0,"-1"0"0"0"0,0 1-1 0 0,1-1 1 0 0,-1 1-1 0 0,1-1 1 0 0,-1 1-1 0 0,1 0 1 0 0,0-1-1 0 0,-1 1 1 0 0,1-1 0 0 0,-1 1-1 0 0,1 0 1 0 0,0-1-1 0 0,0 1 1 0 0,-1 0-1 0 0,1-1 1 0 0,0 1 0 0 0,0 0-1 0 0,0 0 1 0 0,0-1-1 0 0,0 1 1 0 0,0 0-1 0 0,0-1 1 0 0,0 1 0 0 0,0 0-1 0 0,0 0 1 0 0,0 0-1 0 0,-1 17 3458 0 0,-2 23-2996 0 0,2-30 1021 0 0,1-1-482 0 0,0 30 31 0 0,0-30 1419 0 0,0-1-1871 0 0,3 28-76 0 0,-2-28 1065 0 0,0-9-1646 0 0,-1 0 0 0 0,1-1 0 0 0,0 1 0 0 0,-1-1 0 0 0,1 1 0 0 0,-1-1 0 0 0,1 1 0 0 0,-1-1 0 0 0,1 1 0 0 0,-1-1 0 0 0,1 0-1 0 0,-1 1 1 0 0,1-1 0 0 0,-1 0 0 0 0,0 1 0 0 0,1-1 0 0 0,-1 0 0 0 0,0 1 0 0 0,0-1 0 0 0,0 0 0 0 0,1 0 0 0 0,-1 1 0 0 0,0-1 0 0 0,0 0 0 0 0,0 0 0 0 0,0 1 0 0 0,0-1 0 0 0,0 0 0 0 0,0 0-1 0 0,-1-1 1 0 0,-1-27 93 0 0,2 28-95 0 0,-6-29 73 0 0,-11-38-1 0 0,-4-17 211 0 0,21 82-261 0 0,-1 0 1 0 0,1-1-1 0 0,0 1 1 0 0,0-1-1 0 0,0 1 1 0 0,0-1-1 0 0,1 1 1 0 0,-1-1-1 0 0,1 1 1 0 0,0 0-1 0 0,0-1 0 0 0,0 1 1 0 0,0 0-1 0 0,1 0 1 0 0,0 0-1 0 0,-1 0 1 0 0,1 0-1 0 0,0 0 1 0 0,0 0-1 0 0,0 1 1 0 0,5-5-1 0 0,-3 4 3 0 0,0 0 0 0 0,0 0-1 0 0,0 0 1 0 0,0 1 0 0 0,1 0 0 0 0,-1 0-1 0 0,1 0 1 0 0,0 0 0 0 0,-1 1 0 0 0,1 0-1 0 0,0 0 1 0 0,0 0 0 0 0,0 0 0 0 0,8 1-1 0 0,-8-1-1 0 0,-1 2 0 0 0,0-1-1 0 0,1 0 1 0 0,-1 1 0 0 0,0 0-1 0 0,1 0 1 0 0,-1 0 0 0 0,0 0-1 0 0,8 4 1 0 0,-10-3-25 0 0,0-1 0 0 0,0 1 0 0 0,0 0 0 0 0,0 0 0 0 0,0 0 0 0 0,0 0 0 0 0,0 0 0 0 0,0 0 0 0 0,-1 0 0 0 0,1 0 0 0 0,-1 1 0 0 0,1-1 0 0 0,-1 1 0 0 0,0-1 0 0 0,0 1 0 0 0,0-1 0 0 0,0 4 0 0 0,0-2-3 0 0,0 1 0 0 0,0-1 0 0 0,-1 0 0 0 0,1 0 0 0 0,-1 0 0 0 0,0 1 0 0 0,-1-1 0 0 0,1 0 0 0 0,-1 0 0 0 0,1 1 0 0 0,-1-1 0 0 0,-1 0 0 0 0,1 0 0 0 0,0 0 0 0 0,-1 0 0 0 0,0-1 0 0 0,0 1 0 0 0,0 0 0 0 0,0-1 0 0 0,-1 1 0 0 0,1-1 0 0 0,-1 0 0 0 0,0 0 0 0 0,0 0 0 0 0,0 0 0 0 0,-1 0 0 0 0,1 0 0 0 0,-1-1 0 0 0,1 0 0 0 0,-1 0 0 0 0,-6 3 0 0 0,-15 2 0 0 0,20-6 0 0 0,-1 0 0 0 0,1 0 0 0 0,0 0 0 0 0,0 1 0 0 0,0 0 0 0 0,0 0 0 0 0,0 1 0 0 0,1-1 0 0 0,-6 5 0 0 0,9-7 0 0 0,1 1 0 0 0,0-1 0 0 0,-1 1 0 0 0,1-1 0 0 0,0 1 0 0 0,0-1 0 0 0,-1 1 0 0 0,1-1 0 0 0,0 1 0 0 0,0-1 0 0 0,0 1 0 0 0,0-1 0 0 0,0 1 0 0 0,0-1 0 0 0,0 1 0 0 0,0-1 0 0 0,0 1 0 0 0,0 0 0 0 0,0-1 0 0 0,0 1 0 0 0,0-1 0 0 0,0 1 0 0 0,1-1 0 0 0,-1 1 0 0 0,0-1 0 0 0,0 1 0 0 0,0-1 0 0 0,1 1 0 0 0,-1-1 0 0 0,0 0 0 0 0,1 1 0 0 0,-1-1 0 0 0,0 1 0 0 0,1-1 0 0 0,-1 0 0 0 0,1 1 0 0 0,-1-1 0 0 0,1 0 0 0 0,-1 1 0 0 0,1-1 0 0 0,0 0 0 0 0,25 16 0 0 0,-18-11 0 0 0,-2-2 25 0 0,-5-2 238 0 0,7 5-127 0 0,23 21-1 0 0,-23-20 378 0 0,0-1-386 0 0,24 22-6 0 0,-24-21 311 0 0,0-3-336 0 0,23 11-3 0 0,-23-11 134 0 0,-4-3-167 0 0,0-1-26 0 0,-1 0-1 0 0,0-1 1 0 0,0 1 0 0 0,0 0-1 0 0,0-1 1 0 0,0 0 0 0 0,-1 0-1 0 0,7-2 1 0 0,-8 3-107 0 0,0-1-1 0 0,0 1 0 0 0,0-1 1 0 0,0 1-1 0 0,0-1 1 0 0,0 0-1 0 0,0 1 1 0 0,-1-1-1 0 0,1 0 0 0 0,0 0 1 0 0,0 0-1 0 0,-1 0 1 0 0,1 1-1 0 0,0-1 1 0 0,-1 0-1 0 0,1 0 0 0 0,-1 0 1 0 0,1 0-1 0 0,-1 0 1 0 0,0 0-1 0 0,1-1 1 0 0,-1 1-1 0 0,0 0 0 0 0,0 0 1 0 0,1 0-1 0 0,-1 0 1 0 0,0 0-1 0 0,0 0 1 0 0,-1 0-1 0 0,1 0 0 0 0,0-1 1 0 0,0 1-1 0 0,0 0 1 0 0,-1-2-1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0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 7831 0 0,'0'-6'915'0'0,"0"0"-1"0"0,1 0 0 0 0,0 0 0 0 0,0 0 0 0 0,0 0 0 0 0,1 0 0 0 0,0 0 0 0 0,0 1 0 0 0,4-8 1 0 0,-5 12-807 0 0,-1 1 0 0 0,0 0 0 0 0,1 0 0 0 0,-1 0 1 0 0,0-1-1 0 0,1 1 0 0 0,-1 0 0 0 0,0 0 0 0 0,1 0 1 0 0,-1 0-1 0 0,0 0 0 0 0,1 0 0 0 0,-1 0 0 0 0,1 0 1 0 0,-1 0-1 0 0,0 0 0 0 0,1 0 0 0 0,-1 0 0 0 0,0 0 1 0 0,1 0-1 0 0,-1 0 0 0 0,1 0 0 0 0,-1 0 0 0 0,0 0 1 0 0,1 0-1 0 0,-1 0 0 0 0,0 1 0 0 0,1-1 0 0 0,-1 0 1 0 0,0 0-1 0 0,1 0 0 0 0,-1 1 0 0 0,0-1 0 0 0,0 0 1 0 0,1 1-1 0 0,-1-1 0 0 0,0 0 0 0 0,0 0 0 0 0,1 1 1 0 0,-1-1-1 0 0,0 0 0 0 0,0 1 0 0 0,11 15 852 0 0,-10-15-766 0 0,0 0 659 0 0,4 10-613 0 0,18 30 15 0 0,-17-31 252 0 0,-2 0-279 0 0,10 30-11 0 0,-10-30 211 0 0,-1 0-232 0 0,10 30-4 0 0,-10-30 187 0 0,0 0-214 0 0,7 31-6 0 0,-8-31 138 0 0,1 0-186 0 0,8 30-14 0 0,-8-30 247 0 0,1 1-272 0 0,16 34-1 0 0,-19-42-55 0 0,0-1 1 0 0,0 0 0 0 0,0 1 0 0 0,1-1-1 0 0,-1 0 1 0 0,1 0 0 0 0,-1 1-1 0 0,1-1 1 0 0,0-1 0 0 0,0 1-1 0 0,0 0 1 0 0,3 2 0 0 0,-4-4-10 0 0,0 1-1 0 0,0-1 1 0 0,0 1 0 0 0,0-1-1 0 0,0 0 1 0 0,0 0 0 0 0,0 1-1 0 0,0-1 1 0 0,1 0-1 0 0,-1 0 1 0 0,0 0 0 0 0,0 0-1 0 0,0 0 1 0 0,0 0 0 0 0,0-1-1 0 0,0 1 1 0 0,0 0 0 0 0,0 0-1 0 0,2-2 1 0 0,0 1-4 0 0,0-1-1 0 0,0 0 1 0 0,0 0 0 0 0,-1-1 0 0 0,1 1-1 0 0,-1-1 1 0 0,1 1 0 0 0,-1-1-1 0 0,0 0 1 0 0,0 1 0 0 0,0-1-1 0 0,2-6 1 0 0,9-22-3 0 0,15-60 0 0 0,-19 57 0 0 0,18-46 0 0 0,-12 48 0 0 0,-5 10 0 0 0,0 0 0 0 0,-1 0 0 0 0,-2 0 0 0 0,0-1 0 0 0,4-29 0 0 0,-12 37 0 0 0,1 14 0 0 0,-1 1 0 0 0,1 0 0 0 0,0 0 0 0 0,0 0 0 0 0,0 0 0 0 0,0 0 0 0 0,0 0 0 0 0,-1-1 0 0 0,1 1 0 0 0,0 0 0 0 0,0 0 0 0 0,0 0 0 0 0,0 0 0 0 0,-1 0 0 0 0,1 0 0 0 0,0 0 0 0 0,0 0 0 0 0,0 0 0 0 0,-1 0 0 0 0,1 0 0 0 0,0 0 0 0 0,0 0 0 0 0,0 0 0 0 0,-1 0 0 0 0,1 0 0 0 0,0 0 0 0 0,0 0 0 0 0,0 0 0 0 0,0 0 0 0 0,-1 0 0 0 0,1 0 0 0 0,0 0 0 0 0,0 0 0 0 0,0 0 0 0 0,-1 1 0 0 0,1-1 0 0 0,-2 1 0 0 0,0 1 0 0 0,0 0 0 0 0,1-1 0 0 0,-1 1 0 0 0,0 0 0 0 0,1 0 0 0 0,0 0 0 0 0,-3 4 0 0 0,0 0 0 0 0,-10 29 0 0 0,-2 10 0 0 0,0 0 0 0 0,-1-1 0 0 0,6-8-11 0 0,6-19-31 0 0,-4 19 10 0 0,7-30 6 0 0,1 0 0 0 0,-1-1 0 0 0,1 1 0 0 0,0 0 0 0 0,1 0 0 0 0,0 9 0 0 0,0-3-11 0 0,-1-1-75 0 0,6-2-3361 0 0,22 37 2530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1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46 115 7831 0 0,'-2'3'799'0'0,"0"1"0"0"0,0 0 0 0 0,0 0 0 0 0,1-1 0 0 0,0 1 0 0 0,0 0 0 0 0,-1 5 0 0 0,0 0-67 0 0,-7 26 354 0 0,6-26 2608 0 0,0 28-2583 0 0,1-25-930 0 0,1-2 2046 0 0,3-9-2159 0 0,-1-1-68 0 0,-1 0 1 0 0,0 0-1 0 0,1 0 0 0 0,-1 1 1 0 0,0-1-1 0 0,1 0 0 0 0,-1 0 1 0 0,0 0-1 0 0,1 0 0 0 0,-1 0 1 0 0,0 0-1 0 0,1 0 0 0 0,-1 0 1 0 0,0 0-1 0 0,1 0 1 0 0,-1 0-1 0 0,1 0 0 0 0,-1 0 1 0 0,0 0-1 0 0,1 0 0 0 0,-1 0 1 0 0,0 0-1 0 0,1 0 0 0 0,-1-1 1 0 0,0 1-1 0 0,1 0 1 0 0,-1 0-1 0 0,0 0 0 0 0,1-1 1 0 0,-1 1-1 0 0,0 0 0 0 0,0 0 1 0 0,1-1-1 0 0,-1 1 0 0 0,0 0 1 0 0,0 0-1 0 0,1-1 0 0 0,-1 1 1 0 0,0 0-1 0 0,0-1 1 0 0,0 1-1 0 0,0 0 0 0 0,0-1 1 0 0,1 1-1 0 0,-1-1 0 0 0,-2-22-2 0 0,1 15 1 0 0,-11-46 135 0 0,9 43-56 0 0,0-1-1 0 0,1 1 0 0 0,0-1 0 0 0,0-12 0 0 0,2 20-62 0 0,0 0 0 0 0,1 0 0 0 0,-1 0-1 0 0,1-1 1 0 0,0 1 0 0 0,0 0 0 0 0,0 0 0 0 0,1 0 0 0 0,0 1-1 0 0,-1-1 1 0 0,1 0 0 0 0,1 0 0 0 0,-1 1 0 0 0,0 0 0 0 0,5-5-1 0 0,-3 4 37 0 0,0 0 0 0 0,0 0 0 0 0,0 0-1 0 0,1 1 1 0 0,0-1 0 0 0,5-2-1 0 0,-9 5-34 0 0,1 1 1 0 0,-1-1-1 0 0,1 0 0 0 0,-1 0 0 0 0,1 1 0 0 0,0-1 1 0 0,-1 1-1 0 0,1 0 0 0 0,0-1 0 0 0,-1 1 0 0 0,1 0 1 0 0,0 0-1 0 0,-1 0 0 0 0,1 0 0 0 0,0 0 0 0 0,-1 0 1 0 0,1 1-1 0 0,0-1 0 0 0,-1 0 0 0 0,1 1 0 0 0,0 0 1 0 0,-1-1-1 0 0,1 1 0 0 0,-1 0 0 0 0,2 1 0 0 0,-2-1-5 0 0,0 0 1 0 0,0 0-1 0 0,-1 0 0 0 0,1 0 0 0 0,0 0 0 0 0,-1 0 0 0 0,1 1 0 0 0,-1-1 0 0 0,1 0 0 0 0,-1 0 0 0 0,0 1 0 0 0,0-1 0 0 0,1 0 0 0 0,-1 1 0 0 0,0-1 0 0 0,0 0 0 0 0,0 0 0 0 0,0 1 0 0 0,-1-1 0 0 0,1 0 0 0 0,0 1 0 0 0,0-1 0 0 0,-1 0 0 0 0,1 0 0 0 0,-1 1 0 0 0,0 0 0 0 0,-1 4 19 0 0,-1 1-1 0 0,0-1 1 0 0,-6 9-1 0 0,-2-2-25 0 0,1 0-1 0 0,-2 0 0 0 0,-17 15 0 0 0,2-3-5 0 0,27-25 2 0 0,-1 0 0 0 0,1 1 0 0 0,0-1 0 0 0,0 0 0 0 0,0 0 0 0 0,0 0 0 0 0,0 0 0 0 0,0 0 0 0 0,-1 1 0 0 0,1-1 0 0 0,0 0 0 0 0,0 0 0 0 0,0 0 0 0 0,0 0 0 0 0,0 1 0 0 0,0-1 0 0 0,0 0 0 0 0,0 0 0 0 0,0 0 0 0 0,0 1 0 0 0,0-1 0 0 0,0 0 0 0 0,0 0 0 0 0,0 0 0 0 0,0 1 0 0 0,0-1 0 0 0,0 0 0 0 0,0 0 0 0 0,0 0 0 0 0,0 1 0 0 0,0-1 0 0 0,0 0 0 0 0,0 0 0 0 0,0 0 0 0 0,1 0 0 0 0,-1 1 0 0 0,0-1 0 0 0,0 0 0 0 0,0 0 0 0 0,0 0 0 0 0,0 0 0 0 0,1 0 0 0 0,-1 1 0 0 0,12 4 0 0 0,17 0 0 0 0,-17-4 0 0 0,0 0 0 0 0,21 7 0 0 0,-29-7 0 0 0,-1 0 0 0 0,1 0 0 0 0,-1 1 0 0 0,0-1 0 0 0,1 1 0 0 0,-1 0 0 0 0,0 0 0 0 0,0 0 0 0 0,0 0 0 0 0,0 1 0 0 0,-1-1 0 0 0,1 1 0 0 0,3 4 0 0 0,-5-6 5 0 0,-1 0 0 0 0,1 0 0 0 0,-1-1 0 0 0,1 1-1 0 0,-1 0 1 0 0,0 0 0 0 0,1 0 0 0 0,-1 0 0 0 0,0 0 0 0 0,0-1-1 0 0,1 1 1 0 0,-1 0 0 0 0,0 0 0 0 0,0 0 0 0 0,0 0 0 0 0,0 0 0 0 0,0 0-1 0 0,0 0 1 0 0,-1 0 0 0 0,1 0 0 0 0,0 0 0 0 0,0-1 0 0 0,-1 1 0 0 0,0 1-1 0 0,0 0 19 0 0,0 0-1 0 0,0-1 0 0 0,0 1 0 0 0,-1-1 1 0 0,1 0-1 0 0,0 1 0 0 0,-1-1 0 0 0,0 0 0 0 0,1 0 1 0 0,-1 0-1 0 0,-2 1 0 0 0,-1 1 27 0 0,0-1-1 0 0,0 0 1 0 0,0 0-1 0 0,-1-1 1 0 0,1 0-1 0 0,0 0 1 0 0,-9 1-1 0 0,5-3-290 0 0,1 0 0 0 0,0 0 0 0 0,-1-1 0 0 0,1 0 0 0 0,0 0 0 0 0,0-1 0 0 0,-14-7 0 0 0,22 10 181 0 0,0 0 0 0 0,0 0 0 0 0,0 0 0 0 0,0 0 1 0 0,0 0-1 0 0,0 0 0 0 0,-1 0 0 0 0,1 0 0 0 0,0 0 0 0 0,0 0 0 0 0,0 0 0 0 0,0 0 0 0 0,0 0 0 0 0,0-1 0 0 0,0 1 0 0 0,0 0 0 0 0,-1 0 1 0 0,1 0-1 0 0,0 0 0 0 0,0 0 0 0 0,0 0 0 0 0,0 0 0 0 0,0 0 0 0 0,0 0 0 0 0,0-1 0 0 0,0 1 0 0 0,0 0 0 0 0,0 0 0 0 0,0 0 1 0 0,0 0-1 0 0,0 0 0 0 0,0 0 0 0 0,0 0 0 0 0,0-1 0 0 0,0 1 0 0 0,0 0 0 0 0,0 0 0 0 0,0 0 0 0 0,0 0 0 0 0,0 0 0 0 0,0 0 0 0 0,0-1 1 0 0,0 1-1 0 0,0 0 0 0 0,0 0 0 0 0,0 0 0 0 0,0 0 0 0 0,0 0 0 0 0,0 0 0 0 0,0 0 0 0 0,0-1 0 0 0,0 1 0 0 0,0 0 0 0 0,0 0 1 0 0,0 0-1 0 0,1 0 0 0 0,-1 0 0 0 0,0 0 0 0 0,0 0 0 0 0,0 0 0 0 0,0 0 0 0 0,0 0 0 0 0,0 0 0 0 0,0 0 0 0 0,1 0 0 0 0,-1 0 0 0 0,0-1 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2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95 143 13823 0 0,'0'-1'45'0'0,"0"1"-1"0"0,0 0 0 0 0,-1 0 0 0 0,1 0 0 0 0,0 0 1 0 0,0 0-1 0 0,-1-1 0 0 0,1 1 0 0 0,0 0 1 0 0,-1 0-1 0 0,1 0 0 0 0,0 0 0 0 0,0 0 0 0 0,-1 0 1 0 0,1 0-1 0 0,0 0 0 0 0,-1 0 0 0 0,1 0 1 0 0,0 0-1 0 0,0 0 0 0 0,-1 0 0 0 0,1 0 1 0 0,0 0-1 0 0,-1 0 0 0 0,1 1 0 0 0,0-1 0 0 0,0 0 1 0 0,-1 0-1 0 0,1 0 0 0 0,0 0 0 0 0,0 0 1 0 0,-1 1-1 0 0,1-1 0 0 0,0 0 0 0 0,-1 1 0 0 0,-2 9 162 0 0,3-6 150 0 0,0-3 348 0 0,-3 8-344 0 0,-8 28 6 0 0,8-28 2 0 0,1-2 98 0 0,-6 21 407 0 0,6-22 2229 0 0,1 2-2664 0 0,0-1-368 0 0,-4 46 441 0 0,2-110-91 0 0,-27-76-415 0 0,25 114 2 0 0,3 10 74 0 0,0 0 0 0 0,0 0 0 0 0,1 0 0 0 0,1 0 0 0 0,-1 0 0 0 0,2-10 1 0 0,-1 17-44 0 0,1-1 0 0 0,-1 1 1 0 0,1 0-1 0 0,-1 0 1 0 0,1-1-1 0 0,0 1 1 0 0,0 0-1 0 0,0 0 1 0 0,0 0-1 0 0,0 0 1 0 0,0 0-1 0 0,3-3 1 0 0,-3 4-16 0 0,0 0 0 0 0,1 0 0 0 0,-1 0 0 0 0,0 1 0 0 0,1-1 0 0 0,-1 0 1 0 0,1 1-1 0 0,-1-1 0 0 0,0 1 0 0 0,1-1 0 0 0,-1 1 0 0 0,1-1 0 0 0,0 1 0 0 0,-1 0 1 0 0,1 0-1 0 0,-1 0 0 0 0,1 0 0 0 0,-1 0 0 0 0,1 0 0 0 0,2 1 0 0 0,0 0 18 0 0,-1-1-1 0 0,1 1 0 0 0,-1 0 0 0 0,0 0 0 0 0,1 0 0 0 0,-1 0 0 0 0,0 1 0 0 0,0-1 0 0 0,0 1 0 0 0,5 3 1 0 0,2 2 0 0 0,-3-4 282 0 0,1 4-246 0 0,22 19 3 0 0,-23-20 556 0 0,-8 2-567 0 0,-4 24-43 0 0,4-31-24 0 0,1 0-1 0 0,-1 1 1 0 0,0-1 0 0 0,1 0 0 0 0,-1 1 0 0 0,0-1-1 0 0,0 0 1 0 0,0 0 0 0 0,0 0 0 0 0,0 0 0 0 0,0 0-1 0 0,-1 0 1 0 0,1 0 0 0 0,0 0 0 0 0,0 0 0 0 0,-1 0-1 0 0,1-1 1 0 0,0 1 0 0 0,-1-1 0 0 0,1 1 0 0 0,-1-1-1 0 0,1 1 1 0 0,-1-1 0 0 0,1 0 0 0 0,-1 0 0 0 0,-1 0-1 0 0,-2 1 4 0 0,-11 2-116 0 0,-14 4-11 0 0,15 1-2881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3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6 237 12439 0 0,'-2'0'1372'0'0,"1"8"-547"0"0,1 4 2764 0 0,-2 23-3299 0 0,2-26-39 0 0,0 1 69 0 0,-1 2-113 0 0,4 33 1859 0 0,-3-34-1788 0 0,0-7-113 0 0,0 1-1 0 0,0-1 1 0 0,0 1 0 0 0,1-1-1 0 0,0 1 1 0 0,0-1 0 0 0,0 0-1 0 0,2 5 1 0 0,9 32 80 0 0,-9-30 302 0 0,2-1-384 0 0,12 29 18 0 0,-13-29 791 0 0,3-2-883 0 0,20 26-22 0 0,-21-25 253 0 0,-1-9-267 0 0,-3 0-46 0 0,-1 0 0 0 0,1 0 0 0 0,-1 0 0 0 0,0 0 0 0 0,1 0 0 0 0,-1 0 0 0 0,1 0 0 0 0,-1 0 0 0 0,1-1 0 0 0,-1 1 0 0 0,1-1 0 0 0,-1 1 0 0 0,0-1 0 0 0,1 0 0 0 0,-1 1 0 0 0,0-1 0 0 0,0 0 0 0 0,1 0 0 0 0,-1 0 0 0 0,0 0 0 0 0,0 0 0 0 0,0 0 0 0 0,0 0 0 0 0,0 0 0 0 0,0 0-1 0 0,-1 0 1 0 0,1-1 0 0 0,0 1 0 0 0,-1 0 0 0 0,1-1 0 0 0,0 1 0 0 0,-1 0 0 0 0,0-1 0 0 0,1 1 0 0 0,-1-2 0 0 0,70-290 1409 0 0,-61 248-1192 0 0,-2 0 0 0 0,1-63 0 0 0,-8 99-338 0 0,0 0 0 0 0,-1 1 0 0 0,0-1 0 0 0,0 1 0 0 0,-5-13 0 0 0,6 21 25 0 0,0 0-1 0 0,0 0 1 0 0,0 1-1 0 0,0-1 1 0 0,0 0-1 0 0,0 0 1 0 0,0 1-1 0 0,0-1 1 0 0,0 0-1 0 0,0 0 1 0 0,0 1-1 0 0,0-1 1 0 0,-1 0-1 0 0,1 0 1 0 0,0 1-1 0 0,0-1 1 0 0,0 0-1 0 0,0 0 1 0 0,-1 0-1 0 0,1 1 1 0 0,0-1-1 0 0,0 0 1 0 0,0 0-1 0 0,-1 0 1 0 0,1 0-1 0 0,0 0 1 0 0,0 1-1 0 0,-1-1 1 0 0,1 0-1 0 0,0 0 1 0 0,-1 0-1 0 0,1 0 1 0 0,0 0-1 0 0,0 0 1 0 0,-1 0-1 0 0,1 0 1 0 0,0 0-1 0 0,0 0 1 0 0,-1 0-1 0 0,1 0 1 0 0,0 0-1 0 0,0 0 1 0 0,-1 0-1 0 0,1 0 1 0 0,0 0-1 0 0,0-1 1 0 0,-1 1-1 0 0,1 0 1 0 0,0 0-1 0 0,0 0 1 0 0,-1 0-1 0 0,1 0 1 0 0,0-1-1 0 0,0 1 1 0 0,0 0-1 0 0,-1 0 1 0 0,1 0-1 0 0,0-1 1 0 0,0 1-1 0 0,0 0 1 0 0,0 0-1 0 0,0-1 1 0 0,-1 1-1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07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0 131 2759 0 0,'0'-4'742'0'0,"0"0"1"0"0,1 0-1 0 0,-1 0 0 0 0,1 0 0 0 0,0 1 0 0 0,0-1 0 0 0,0 0 0 0 0,0 1 0 0 0,1-1 0 0 0,-1 1 0 0 0,1-1 0 0 0,2-2 0 0 0,-4 5-662 0 0,0 1 0 0 0,1 0 0 0 0,-1 0 0 0 0,0 0 0 0 0,0 0 0 0 0,0 0 0 0 0,0 0 0 0 0,0 0 1 0 0,1 0-1 0 0,-1 0 0 0 0,0 0 0 0 0,0-1 0 0 0,0 1 0 0 0,0 0 0 0 0,1 0 0 0 0,-1 0 0 0 0,0 0 0 0 0,0 0 0 0 0,0 0 0 0 0,1 0 0 0 0,-1 0 0 0 0,0 0 0 0 0,0 1 0 0 0,0-1 1 0 0,0 0-1 0 0,1 0 0 0 0,-1 0 0 0 0,0 0 0 0 0,0 0 0 0 0,0 0 0 0 0,0 0 0 0 0,0 0 0 0 0,1 0 0 0 0,-1 0 0 0 0,0 1 0 0 0,0-1 0 0 0,0 0 0 0 0,0 0 0 0 0,0 0 0 0 0,0 0 1 0 0,1 1-1 0 0,1 9 1759 0 0,-2 11-256 0 0,0-20-1544 0 0,-5 50 1869 0 0,1-21-1500 0 0,1 0 1 0 0,2 0 0 0 0,1 0 0 0 0,1 0 0 0 0,8 40 0 0 0,-5-51-275 0 0,0-1-1 0 0,10 23 1 0 0,-12-35-91 0 0,1-1 1 0 0,-1 0-1 0 0,1 0 0 0 0,0 0 0 0 0,1 0 1 0 0,-1-1-1 0 0,1 1 0 0 0,0-1 0 0 0,0 0 1 0 0,0 0-1 0 0,10 7 0 0 0,-11-9-27 0 0,0 0 0 0 0,1-1 0 0 0,-1 0 0 0 0,1 0 0 0 0,-1 0 0 0 0,1 0 0 0 0,-1 0 0 0 0,1 0 1 0 0,0-1-1 0 0,-1 0 0 0 0,1 0 0 0 0,0 0 0 0 0,-1 0 0 0 0,1-1 0 0 0,0 1 0 0 0,-1-1 0 0 0,1 0 0 0 0,-1 0 0 0 0,1 0 0 0 0,-1 0 0 0 0,1-1 0 0 0,3-2 0 0 0,0 1-3 0 0,-1-1 0 0 0,0 0-1 0 0,0-1 1 0 0,0 0 0 0 0,0 1-1 0 0,0-2 1 0 0,-1 1 0 0 0,0-1-1 0 0,8-11 1 0 0,-7 5-13 0 0,0 0 0 0 0,0 0 0 0 0,-1-1 0 0 0,-1 0 0 0 0,0 0 0 0 0,0 0 0 0 0,-2 0 0 0 0,1 0 0 0 0,-1-23 0 0 0,-1 13 0 0 0,-2 1 0 0 0,0-1 0 0 0,-2 1 0 0 0,-1 0 0 0 0,-6-23 0 0 0,7 33 0 0 0,-2 0 0 0 0,1 0 0 0 0,-1 0 0 0 0,-1 1 0 0 0,0 0 0 0 0,-1 0 0 0 0,0 1 0 0 0,-14-17 0 0 0,17 23 0 0 0,0 0 0 0 0,0 1 0 0 0,0-1 0 0 0,-1 1 0 0 0,1 0 0 0 0,-1 0 0 0 0,0 0 0 0 0,0 0 0 0 0,-9-2 0 0 0,10 4 0 0 0,0 0 0 0 0,0 0 0 0 0,0 1 0 0 0,0-1 0 0 0,0 1 0 0 0,0 0 0 0 0,0 0 0 0 0,0 0 0 0 0,0 1 0 0 0,0 0 0 0 0,0-1 0 0 0,0 1 0 0 0,0 1 0 0 0,-6 2 0 0 0,6-2 0 0 0,0 0 0 0 0,0 1 0 0 0,1-1 0 0 0,-1 1 0 0 0,1 0 0 0 0,-1 0 0 0 0,1 0 0 0 0,0 0 0 0 0,0 1 0 0 0,0 0 0 0 0,1-1 0 0 0,-1 1 0 0 0,1 0 0 0 0,0 0 0 0 0,0 0 0 0 0,0 0 0 0 0,-1 7 0 0 0,-2 7 0 0 0,1 0 0 0 0,-4 35 0 0 0,6-39 0 0 0,-1 18 0 0 0,-1 33 0 0 0,4 7 0 0 0,2-50 0 0 0,4 28 0 0 0,10 17-33 0 0,-12-53-134 0 0,4-3-33 0 0,23 36-1599 0 0,-23-35-6394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4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71 137 9671 0 0,'0'0'1656'0'0,"0"9"-1334"0"0,3 49 2222 0 0,0-22-1674 0 0,-2-27 7634 0 0,-2-10-8492 0 0,0-1 1 0 0,0 1-1 0 0,0-1 0 0 0,0 1 1 0 0,0-1-1 0 0,1 0 0 0 0,-1 1 1 0 0,1-1-1 0 0,-1 0 0 0 0,1 0 1 0 0,0 0-1 0 0,-1-1 0 0 0,-4-30 40 0 0,-17-88 239 0 0,22 119-267 0 0,-1 0-1 0 0,1 0 1 0 0,0-1 0 0 0,0 1 0 0 0,0 0 0 0 0,0 0-1 0 0,0-1 1 0 0,0 1 0 0 0,1 0 0 0 0,-1 0 0 0 0,1 0 0 0 0,0-1-1 0 0,0 1 1 0 0,-1 0 0 0 0,1 0 0 0 0,1 0 0 0 0,-1 0-1 0 0,0 1 1 0 0,0-1 0 0 0,1 0 0 0 0,-1 0 0 0 0,1 1-1 0 0,-1-1 1 0 0,1 1 0 0 0,0-1 0 0 0,0 1 0 0 0,-1 0-1 0 0,1-1 1 0 0,0 1 0 0 0,0 0 0 0 0,0 0 0 0 0,0 1 0 0 0,1-1-1 0 0,2 0 1 0 0,6-2 53 0 0,0 0-1 0 0,1 1 1 0 0,-1 1 0 0 0,0 0-1 0 0,15 0 1 0 0,-24 1-18 0 0,3 10-5 0 0,-1-3-51 0 0,0-1-1 0 0,-1 1 0 0 0,0 0 0 0 0,3 9 0 0 0,-6-13-5 0 0,0 0 0 0 0,0 0 0 0 0,0 0 0 0 0,-1 0 0 0 0,1 0 0 0 0,-1 0 0 0 0,0 0 0 0 0,1-1 0 0 0,-1 1 1 0 0,0 0-1 0 0,-1-1 0 0 0,1 1 0 0 0,0 0 0 0 0,-1-1 0 0 0,0 1 0 0 0,1-1 0 0 0,-1 0 0 0 0,0 0 0 0 0,0 0 0 0 0,0 0 0 0 0,-1 0 0 0 0,-2 2 0 0 0,-2 2-12 0 0,-1 0-1 0 0,-1 0 1 0 0,1-1 0 0 0,-1 0-1 0 0,-10 3 1 0 0,10 0-211 0 0,9-8 216 0 0,-1 0 0 0 0,1 1 0 0 0,0-1 0 0 0,0 0 0 0 0,0 0 0 0 0,0 1 0 0 0,0-1 0 0 0,0 0 1 0 0,1 0-1 0 0,-1 1 0 0 0,0-1 0 0 0,0 0 0 0 0,0 0 0 0 0,0 1 0 0 0,0-1 0 0 0,0 0 0 0 0,0 0 1 0 0,0 1-1 0 0,1-1 0 0 0,-1 0 0 0 0,0 0 0 0 0,0 0 0 0 0,0 1 0 0 0,1-1 0 0 0,-1 0 0 0 0,0 0 1 0 0,0 0-1 0 0,0 0 0 0 0,1 1 0 0 0,-1-1 0 0 0,0 0 0 0 0,0 0 0 0 0,1 0 0 0 0,-1 0 0 0 0,0 0 1 0 0,0 0-1 0 0,1 0 0 0 0,-1 0 0 0 0,0 0 0 0 0,1 0 0 0 0,-1 0-78 0 0,7 2-73 0 0,29 7 146 0 0,-34-8 15 0 0,38 12 25 0 0,-1 9 101 0 0,-31-16 960 0 0,-8-2-1060 0 0,1 0-1 0 0,-1 0 0 0 0,1 0 0 0 0,-1 0 1 0 0,1 0-1 0 0,2 4 0 0 0,0 5 8 0 0,-3-12-26 0 0,0 0-1 0 0,0-1 1 0 0,0 1 0 0 0,0 0-1 0 0,0 0 1 0 0,-1-1 0 0 0,1 1 0 0 0,0 0-1 0 0,0-1 1 0 0,0 1 0 0 0,-1 0 0 0 0,1-1-1 0 0,0 1 1 0 0,-1 0 0 0 0,1-1-1 0 0,-1 1 1 0 0,1 0 0 0 0,-1-1 0 0 0,1 1-1 0 0,-1-1 1 0 0,1 1 0 0 0,-1-1 0 0 0,1 1-1 0 0,-1-1 1 0 0,0 0 0 0 0,1 1 0 0 0,-1-1-1 0 0,-1 1 1 0 0,-19 4 88 0 0,18-5-53 0 0,-19 3-5 0 0,0 0-1 0 0,-24-2 1 0 0,-29 4-647 0 0,69-5 395 0 0,4 0 101 0 0,0 0 1 0 0,0 0 0 0 0,0 0-1 0 0,1 1 1 0 0,-1-1-1 0 0,0 0 1 0 0,0 1 0 0 0,0-1-1 0 0,1 1 1 0 0,-1 0-1 0 0,0-1 1 0 0,1 1 0 0 0,-1 0-1 0 0,1 0 1 0 0,-1 0 0 0 0,-1 2-1 0 0,6-2-1086 0 0,1-1 288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4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1 238 6911 0 0,'0'1'309'0'0,"3"11"5048"0"0,8 41-3471 0 0,-10-43-686 0 0,4 32 220 0 0,-4-32 2183 0 0,-1-1-3039 0 0,1 2-367 0 0,0-7-98 0 0,0 0-1 0 0,-1 0 0 0 0,0 0 0 0 0,0 0 0 0 0,0 0 0 0 0,-1 0 0 0 0,1 0 0 0 0,-1-1 0 0 0,-2 8 1 0 0,1-5 84 0 0,2-17 133 0 0,5-19 115 0 0,4-18-427 0 0,0-1 19 0 0,5-62 0 0 0,-13 96-17 0 0,-1 0-1 0 0,-1 1 1 0 0,0-1 0 0 0,-1 0 0 0 0,0 0-1 0 0,-1 1 1 0 0,-1-1 0 0 0,-9-23-1 0 0,12 37 39 0 0,1-1 0 0 0,-1 1 0 0 0,0-1 0 0 0,1 1-1 0 0,-1-1 1 0 0,1 1 0 0 0,-1-1 0 0 0,1 0-1 0 0,0 1 1 0 0,0-1 0 0 0,0 1 0 0 0,0-1-1 0 0,0-2 1 0 0,0 3-18 0 0,1 1 0 0 0,-1-1 0 0 0,1 0 0 0 0,-1 1 0 0 0,1-1 0 0 0,0 1 0 0 0,-1-1 0 0 0,1 1 0 0 0,0-1 0 0 0,-1 1 0 0 0,1 0 0 0 0,0-1 0 0 0,0 1 0 0 0,-1 0 0 0 0,1-1 0 0 0,0 1 0 0 0,0 0 0 0 0,0 0 0 0 0,0 0 0 0 0,-1 0 0 0 0,1 0 0 0 0,0 0 0 0 0,0 0 0 0 0,0 0 0 0 0,-1 0 0 0 0,2 0 0 0 0,2 0 13 0 0,-1 0 0 0 0,0 1 0 0 0,1-1 0 0 0,-1 0 0 0 0,1 1 0 0 0,-1 0 0 0 0,0 0 0 0 0,6 2 1 0 0,0 1-8 0 0,-1-2 96 0 0,0 0-64 0 0,24 8 0 0 0,-24-7 88 0 0,0 0-64 0 0,24 10 0 0 0,-24-10 160 0 0,-1 2-168 0 0,21 16 5 0 0,-21-15 662 0 0,-4 36-467 0 0,-3-42-276 0 0,0 1 0 0 0,0-1 0 0 0,0 1-1 0 0,0-1 1 0 0,1 0 0 0 0,-1 1 0 0 0,0-1 0 0 0,0 1 0 0 0,0-1 0 0 0,0 0-1 0 0,0 1 1 0 0,0-1 0 0 0,0 1 0 0 0,-1-1 0 0 0,1 0 0 0 0,0 1 0 0 0,0-1-1 0 0,0 1 1 0 0,0-1 0 0 0,0 0 0 0 0,-1 1 0 0 0,1-1 0 0 0,0 0 0 0 0,0 1-1 0 0,0-1 1 0 0,-1 1 0 0 0,-7 6-33 0 0,-1 0 1 0 0,0 0-1 0 0,0-1 0 0 0,0 0 1 0 0,-1-1-1 0 0,0 1 0 0 0,0-2 1 0 0,0 0-1 0 0,-1 0 0 0 0,0-1 1 0 0,-13 3-1 0 0,14-7-451 0 0,10 1 388 0 0,0 0 1 0 0,-1 0-1 0 0,1 0 1 0 0,0 0-1 0 0,0 0 0 0 0,-1 0 1 0 0,1 0-1 0 0,0 0 1 0 0,0 0-1 0 0,0-1 0 0 0,-1 1 1 0 0,1 0-1 0 0,0 0 1 0 0,0 0-1 0 0,0 0 0 0 0,-1 0 1 0 0,1 0-1 0 0,0 0 1 0 0,0-1-1 0 0,0 1 0 0 0,-1 0 1 0 0,1 0-1 0 0,0 0 1 0 0,0 0-1 0 0,0-1 0 0 0,0 1 1 0 0,0 0-1 0 0,-1 0 1 0 0,1 0-1 0 0,0-1 1 0 0,0 1-1 0 0,0 0 0 0 0,0 0 1 0 0,0 0-1 0 0,0-1 1 0 0,0 1-1 0 0,0 0 0 0 0,0 0 1 0 0,0-1-1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8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30 112 3223 0 0,'1'-3'357'0'0,"-1"0"0"0"0,1-1-1 0 0,0 1 1 0 0,0 0 0 0 0,0 0-1 0 0,1 0 1 0 0,1-3 0 0 0,-3 5-182 0 0,1 0 0 0 0,-1 0 0 0 0,1 0 1 0 0,-1 0-1 0 0,1 0 0 0 0,-1 0 0 0 0,1 0 1 0 0,0 0-1 0 0,-1 1 0 0 0,1-1 0 0 0,0 0 0 0 0,0 0 1 0 0,0 1-1 0 0,0-1 0 0 0,-1 1 0 0 0,1-1 1 0 0,0 0-1 0 0,0 1 0 0 0,0 0 0 0 0,0-1 1 0 0,0 1-1 0 0,0 0 0 0 0,0-1 0 0 0,0 1 0 0 0,2 0 1 0 0,-2 0 46 0 0,0 1 1 0 0,0-1-1 0 0,0 1 1 0 0,0-1 0 0 0,0 1-1 0 0,1-1 1 0 0,-1 1-1 0 0,-1 0 1 0 0,1 0 0 0 0,0 0-1 0 0,1 1 1 0 0,-1-2-102 0 0,-1 1-1 0 0,1 0 1 0 0,-1-1 0 0 0,1 1 0 0 0,-1-1 0 0 0,1 1 0 0 0,-1-1 0 0 0,1 0 0 0 0,0 1-1 0 0,-1-1 1 0 0,1 1 0 0 0,-1-1 0 0 0,1 0 0 0 0,0 0 0 0 0,-1 1 0 0 0,1-1 0 0 0,0 0-1 0 0,0 0 1 0 0,-1 0 0 0 0,1 0 0 0 0,0 0 0 0 0,-1 0 0 0 0,1 0 0 0 0,0 0 0 0 0,0 0-1 0 0,-1 0 1 0 0,1 0 0 0 0,0 0 0 0 0,-1-1 0 0 0,1 1 0 0 0,0 0 0 0 0,-1 0 0 0 0,1-1-1 0 0,0 1 1 0 0,0-1 0 0 0,1 0 27 0 0,1-1 0 0 0,-1 1 0 0 0,1-1 0 0 0,-1 0 0 0 0,0 0-1 0 0,0 0 1 0 0,0 0 0 0 0,0 0 0 0 0,0 0 0 0 0,-1-1 0 0 0,1 1 0 0 0,-1 0 0 0 0,1-1-1 0 0,-1 1 1 0 0,2-5 0 0 0,-3 6-120 0 0,0-1 1 0 0,1 1-1 0 0,-1 0 0 0 0,0-1 1 0 0,0 1-1 0 0,1-1 0 0 0,-1 1 1 0 0,0 0-1 0 0,-1-1 0 0 0,1 1 0 0 0,0-1 1 0 0,0 1-1 0 0,0 0 0 0 0,-1-1 1 0 0,1 1-1 0 0,-1 0 0 0 0,1-1 0 0 0,-1 1 1 0 0,0 0-1 0 0,1 0 0 0 0,-1 0 1 0 0,0-1-1 0 0,0 1 0 0 0,0 0 1 0 0,0 0-1 0 0,0 0 0 0 0,0 0 0 0 0,0 0 1 0 0,0 1-1 0 0,0-1 0 0 0,0 0 1 0 0,0 0-1 0 0,-2 0 0 0 0,1 1 22 0 0,0-1-1 0 0,0 1 1 0 0,0 0 0 0 0,0-1-1 0 0,-1 1 1 0 0,1 0 0 0 0,0 1-1 0 0,0-1 1 0 0,0 0-1 0 0,0 0 1 0 0,0 1 0 0 0,0-1-1 0 0,0 1 1 0 0,0 0 0 0 0,0 0-1 0 0,1-1 1 0 0,-1 1 0 0 0,0 1-1 0 0,0-1 1 0 0,0 0-1 0 0,1 0 1 0 0,-1 0 0 0 0,1 1-1 0 0,-3 2 1 0 0,3-3-31 0 0,0 0 0 0 0,0 0 0 0 0,-1 0 0 0 0,1 0 0 0 0,0 0 0 0 0,0 0 0 0 0,0 1 0 0 0,0-1 0 0 0,1 0 0 0 0,-1 1 0 0 0,0-1 0 0 0,1 1 0 0 0,-1-1 0 0 0,0 1 0 0 0,1-1 0 0 0,0 1 0 0 0,-1-1 0 0 0,1 1-1 0 0,0-1 1 0 0,0 1 0 0 0,0-1 0 0 0,0 1 0 0 0,0 0 0 0 0,0-1 0 0 0,0 1 0 0 0,1-1 0 0 0,-1 1 0 0 0,0-1 0 0 0,1 1 0 0 0,-1-1 0 0 0,2 3 0 0 0,0-2-3 0 0,0-1 0 0 0,1 1 0 0 0,-1-1 0 0 0,0 1 0 0 0,1-1-1 0 0,-1 0 1 0 0,1 0 0 0 0,-1 0 0 0 0,1 0 0 0 0,-1-1 0 0 0,1 1 0 0 0,0-1 0 0 0,-1 1-1 0 0,1-1 1 0 0,3 0 0 0 0,-5 0-4 0 0,1 0-1 0 0,0 0 1 0 0,-1 0 0 0 0,1-1-1 0 0,-1 1 1 0 0,1 0-1 0 0,-1-1 1 0 0,1 1 0 0 0,-1-1-1 0 0,1 1 1 0 0,-1-1 0 0 0,2-1-1 0 0,-2 2-8 0 0,-1-1-1 0 0,1 1 1 0 0,-1-1-1 0 0,1 1 1 0 0,-1-1 0 0 0,1 0-1 0 0,-1 1 1 0 0,1-1-1 0 0,-1 0 1 0 0,0 1-1 0 0,1-1 1 0 0,-1 0 0 0 0,0 1-1 0 0,0-1 1 0 0,0 0-1 0 0,1 0 1 0 0,-1 1 0 0 0,0-1-1 0 0,0 0 1 0 0,0 0-1 0 0,0 1 1 0 0,0-1-1 0 0,0 0 1 0 0,0 0 0 0 0,-1-1-1 0 0,1 2-2 0 0,0-1 1 0 0,0 0-1 0 0,-1 0 0 0 0,1 0 0 0 0,0 1 0 0 0,0-1 1 0 0,-1 0-1 0 0,1 1 0 0 0,-1-1 0 0 0,1 0 1 0 0,-1 1-1 0 0,1-1 0 0 0,-1 0 0 0 0,1 1 0 0 0,-1-1 1 0 0,1 1-1 0 0,-1-1 0 0 0,0 1 0 0 0,1-1 1 0 0,-1 1-1 0 0,0 0 0 0 0,1-1 0 0 0,-2 1 0 0 0,0-1 2 0 0,0 1-1 0 0,1-1 0 0 0,-1 1 1 0 0,0 0-1 0 0,0 0 0 0 0,0 0 1 0 0,0 0-1 0 0,1 0 0 0 0,-4 1 1 0 0,-2 1 5 0 0,1 0 0 0 0,-1 0 0 0 0,1 0 0 0 0,-9 6-1 0 0,12-7 12 0 0,1 1 0 0 0,-1 0-1 0 0,1 0 1 0 0,-1 0-1 0 0,1 1 1 0 0,0-1 0 0 0,0 0-1 0 0,0 1 1 0 0,0-1-1 0 0,1 1 1 0 0,-1 0 0 0 0,0 0-1 0 0,1 0 1 0 0,0 0-1 0 0,0 0 1 0 0,0 0 0 0 0,-1 4-1 0 0,2-6-6 0 0,0 1 1 0 0,0-1-1 0 0,0 0 0 0 0,0 0 1 0 0,0 1-1 0 0,0-1 0 0 0,0 0 0 0 0,0 1 1 0 0,0-1-1 0 0,1 0 0 0 0,-1 0 1 0 0,0 1-1 0 0,1-1 0 0 0,-1 0 0 0 0,1 0 1 0 0,-1 0-1 0 0,1 1 0 0 0,0-1 1 0 0,0 0-1 0 0,-1 0 0 0 0,1 0 0 0 0,0 0 1 0 0,0 0-1 0 0,0-1 0 0 0,0 1 1 0 0,0 0-1 0 0,0 0 0 0 0,0-1 0 0 0,1 1 1 0 0,-1 0-1 0 0,0-1 0 0 0,0 1 1 0 0,0-1-1 0 0,1 0 0 0 0,-1 1 0 0 0,0-1 1 0 0,0 0-1 0 0,1 0 0 0 0,-1 0 1 0 0,0 0-1 0 0,1 0 0 0 0,-1 0 0 0 0,3 0 1 0 0,-2 0-8 0 0,1 0 1 0 0,-1 0 0 0 0,1-1-1 0 0,-1 1 1 0 0,1 0 0 0 0,-1-1-1 0 0,1 0 1 0 0,-1 0 0 0 0,1 1-1 0 0,-1-1 1 0 0,0-1 0 0 0,0 1-1 0 0,1 0 1 0 0,-1-1 0 0 0,0 1-1 0 0,0-1 1 0 0,0 1 0 0 0,2-3-1 0 0,-4 2-1 0 0,1 1-1 0 0,0 0 0 0 0,0-1 0 0 0,-1 1 0 0 0,1 0 0 0 0,-1-1 0 0 0,1 1 1 0 0,-1-1-1 0 0,0 1 0 0 0,1-1 0 0 0,-1 1 0 0 0,0-1 0 0 0,0 1 1 0 0,0-1-1 0 0,0 0 0 0 0,-1 1 0 0 0,1-1 0 0 0,0 1 0 0 0,0-1 0 0 0,-1 1 1 0 0,1 0-1 0 0,-1-1 0 0 0,0 1 0 0 0,1-1 0 0 0,-1 1 0 0 0,0 0 0 0 0,0-1 1 0 0,0 1-1 0 0,0 0 0 0 0,0 0 0 0 0,-2-2 0 0 0,1 1-2 0 0,0 0 0 0 0,-1 0 0 0 0,1 1 0 0 0,-1-1 0 0 0,1 1 0 0 0,-1-1 0 0 0,0 1 0 0 0,0 0 0 0 0,0 0 0 0 0,0 0 0 0 0,0 0 0 0 0,1 1 0 0 0,-1-1 0 0 0,0 1 0 0 0,0 0 0 0 0,-1 0 0 0 0,1 0 0 0 0,0 0 0 0 0,0 0 0 0 0,0 1 0 0 0,0 0 0 0 0,1-1 0 0 0,-1 1 0 0 0,0 0 0 0 0,0 0 0 0 0,0 0 0 0 0,0 1 0 0 0,-4 2 0 0 0,7-4 0 0 0,0 0 0 0 0,-1 0 1 0 0,1 0-1 0 0,0 1 0 0 0,0-1 0 0 0,0 0 0 0 0,0 0 0 0 0,0 0 0 0 0,0 0 0 0 0,-1 0 1 0 0,1 0-1 0 0,0 0 0 0 0,0 0 0 0 0,0 0 0 0 0,0 1 0 0 0,0-1 0 0 0,0 0 1 0 0,0 0-1 0 0,0 0 0 0 0,-1 0 0 0 0,1 0 0 0 0,0 0 0 0 0,0 1 0 0 0,0-1 0 0 0,0 0 1 0 0,0 0-1 0 0,0 0 0 0 0,0 0 0 0 0,0 0 0 0 0,0 1 0 0 0,0-1 0 0 0,0 0 1 0 0,0 0-1 0 0,0 0 0 0 0,0 0 0 0 0,0 1 0 0 0,0-1 0 0 0,0 0 0 0 0,0 0 0 0 0,0 0 1 0 0,0 0-1 0 0,0 0 0 0 0,1 1 0 0 0,-1-1 0 0 0,0 0 0 0 0,0 0 0 0 0,0 0 1 0 0,0 0-1 0 0,10 5 6 0 0,12-2-71 0 0,7 0-2380 0 0,-17-2-5426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9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133 140 1839 0 0,'0'-1'120'0'0,"0"1"0"0"0,-1-1 0 0 0,1 1-1 0 0,0-1 1 0 0,0 0 0 0 0,-1 1 0 0 0,1-1-1 0 0,0 1 1 0 0,-1-1 0 0 0,1 1 0 0 0,-1-1-1 0 0,1 1 1 0 0,0 0 0 0 0,-1-1 0 0 0,1 1-1 0 0,-1-1 1 0 0,1 1 0 0 0,-1 0 0 0 0,0-1-1 0 0,1 1 1 0 0,-1 0 0 0 0,1 0 0 0 0,-1 0-1 0 0,1-1 1 0 0,-1 1 0 0 0,-1 0 0 0 0,0 0 158 0 0,-1 0 1 0 0,1 0-1 0 0,-1 0 1 0 0,1 0-1 0 0,-1 0 1 0 0,1 1-1 0 0,-4 0 1 0 0,-2 2 664 0 0,0 0 0 0 0,0 0 1 0 0,-10 7-1 0 0,14-8-437 0 0,-1 1-1 0 0,1 0 1 0 0,1 0 0 0 0,-1 1-1 0 0,0-1 1 0 0,1 1 0 0 0,0 0 0 0 0,0 0-1 0 0,0 0 1 0 0,0 0 0 0 0,1 0-1 0 0,-1 1 1 0 0,1-1 0 0 0,0 1-1 0 0,-2 9 1 0 0,3-12-388 0 0,1 1 1 0 0,-1 0-1 0 0,1-1 0 0 0,0 1 0 0 0,0 0 1 0 0,0-1-1 0 0,0 1 0 0 0,0-1 0 0 0,1 1 1 0 0,-1 0-1 0 0,1-1 0 0 0,0 1 0 0 0,0-1 1 0 0,0 1-1 0 0,0-1 0 0 0,0 1 0 0 0,0-1 1 0 0,1 0-1 0 0,-1 0 0 0 0,1 0 1 0 0,-1 0-1 0 0,1 0 0 0 0,0 0 0 0 0,0 0 1 0 0,0 0-1 0 0,0 0 0 0 0,0-1 0 0 0,0 1 1 0 0,1-1-1 0 0,3 2 0 0 0,0 0-84 0 0,-1 0 0 0 0,1-1 1 0 0,0 0-1 0 0,0 0 0 0 0,0 0 0 0 0,1-1 0 0 0,-1 0 0 0 0,0 0 0 0 0,0 0 1 0 0,1-1-1 0 0,-1 0 0 0 0,0-1 0 0 0,1 1 0 0 0,-1-1 0 0 0,0 0 1 0 0,0 0-1 0 0,1-1 0 0 0,-1 0 0 0 0,0 0 0 0 0,-1-1 0 0 0,1 1 0 0 0,0-1 1 0 0,-1 0-1 0 0,1-1 0 0 0,-1 1 0 0 0,0-1 0 0 0,0 0 0 0 0,-1-1 0 0 0,1 1 1 0 0,6-9-1 0 0,-5 5-32 0 0,0 0 1 0 0,-1 0 0 0 0,0 0-1 0 0,0-1 1 0 0,0 0 0 0 0,-2 0-1 0 0,1 0 1 0 0,-1 0 0 0 0,0-1-1 0 0,-1 1 1 0 0,0-1 0 0 0,0 0-1 0 0,-1 0 1 0 0,0 1 0 0 0,-1-1-1 0 0,0 0 1 0 0,-1 0 0 0 0,0 0-1 0 0,-4-15 1 0 0,4 22-3 0 0,1 0 1 0 0,-1 1-1 0 0,0-1 0 0 0,0 0 1 0 0,-1 1-1 0 0,1-1 0 0 0,-1 1 1 0 0,1 0-1 0 0,-1-1 0 0 0,1 1 1 0 0,-1 0-1 0 0,0 0 0 0 0,0 0 1 0 0,0 0-1 0 0,-1 1 0 0 0,1-1 1 0 0,0 0-1 0 0,-1 1 0 0 0,1 0 1 0 0,-1-1-1 0 0,1 1 0 0 0,-1 0 1 0 0,1 0-1 0 0,-1 0 0 0 0,0 1 1 0 0,0-1-1 0 0,1 1 0 0 0,-1-1 0 0 0,0 1 1 0 0,0 0-1 0 0,0 0 0 0 0,1 0 1 0 0,-7 2-1 0 0,1-1 12 0 0,0 2-1 0 0,0-1 1 0 0,0 1 0 0 0,0 0 0 0 0,0 1-1 0 0,0-1 1 0 0,1 2 0 0 0,0-1-1 0 0,-13 11 1 0 0,7-5-5 0 0,1 2-1 0 0,0-1 0 0 0,-9 14 1 0 0,17-21-32 0 0,1 1 1 0 0,-1 0 0 0 0,1 0-1 0 0,1 0 1 0 0,-1 0 0 0 0,1 1-1 0 0,0-1 1 0 0,0 1 0 0 0,0-1-1 0 0,1 1 1 0 0,-1 0 0 0 0,1 5-1 0 0,2 8-276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7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75 4607 0 0,'1'0'130'0'0,"-1"0"-1"0"0,0 0 1 0 0,1 0-1 0 0,-1 0 1 0 0,0 0-1 0 0,1 1 1 0 0,-1-1-1 0 0,1 0 0 0 0,-1 0 1 0 0,0 1-1 0 0,0-1 1 0 0,1 0-1 0 0,-1 0 1 0 0,0 1-1 0 0,1-1 1 0 0,-1 0-1 0 0,0 1 1 0 0,0-1-1 0 0,1 0 0 0 0,-1 1 1 0 0,0-1-1 0 0,0 0 1 0 0,0 1-1 0 0,0-1 1 0 0,0 1-1 0 0,1-1 1 0 0,-1 0-1 0 0,0 1 0 0 0,0-1 1 0 0,0 1-1 0 0,0-1 1 0 0,0 1-1 0 0,0-1 1 0 0,0 0-1 0 0,-1 1 1 0 0,1-1-1 0 0,0 1 0 0 0,0-1 1 0 0,-4 19 2118 0 0,4-17-1777 0 0,-5 16 878 0 0,0-1-1 0 0,-2 1 0 0 0,0-1 1 0 0,0 0-1 0 0,-2-1 0 0 0,-16 25 1 0 0,20-36-1091 0 0,3-7-92 0 0,7-15-27 0 0,11-25-61 0 0,-6 18-30 0 0,2 0 0 0 0,0 1 0 0 0,2 0-1 0 0,1 1 1 0 0,0 1 0 0 0,31-32 0 0 0,-46 52-36 0 0,1 1 1 0 0,-1-1-1 0 0,0 1 0 0 0,1 0 1 0 0,-1-1-1 0 0,1 1 0 0 0,-1-1 1 0 0,1 1-1 0 0,-1 0 0 0 0,1 0 1 0 0,-1-1-1 0 0,1 1 0 0 0,0 0 1 0 0,-1 0-1 0 0,1-1 0 0 0,-1 1 1 0 0,1 0-1 0 0,-1 0 0 0 0,2 0 1 0 0,-2 0-6 0 0,1 0 1 0 0,-1 0-1 0 0,0 1 1 0 0,1-1-1 0 0,-1 0 1 0 0,0 0-1 0 0,1 1 1 0 0,-1-1-1 0 0,0 0 1 0 0,1 0-1 0 0,-1 1 1 0 0,0-1-1 0 0,0 0 1 0 0,1 1-1 0 0,-1-1 1 0 0,0 0-1 0 0,0 1 1 0 0,0-1-1 0 0,1 1 1 0 0,-1-1-1 0 0,0 1 1 0 0,4 31 167 0 0,-2-13-100 0 0,4-3-2 0 0,-1 1-1 0 0,2-1 0 0 0,0-1 0 0 0,1 0 0 0 0,13 19 1 0 0,3 7 243 0 0,-23-39-314 0 0,0-1 1 0 0,0 1-1 0 0,0-1 1 0 0,0 1-1 0 0,-1-1 1 0 0,1 1-1 0 0,0 0 0 0 0,-1-1 1 0 0,0 1-1 0 0,1 0 1 0 0,-1-1-1 0 0,0 1 1 0 0,0 0-1 0 0,0 0 1 0 0,0-1-1 0 0,0 1 1 0 0,0 0-1 0 0,0-1 1 0 0,-1 1-1 0 0,1 0 1 0 0,-1-1-1 0 0,0 3 0 0 0,0-2 0 0 0,-1-1 0 0 0,1 0-1 0 0,0 1 1 0 0,-1-1 0 0 0,1 0-1 0 0,0 0 1 0 0,-1 0 0 0 0,0 0-1 0 0,1-1 1 0 0,-1 1 0 0 0,0 0-1 0 0,1-1 1 0 0,-1 1 0 0 0,0-1-1 0 0,1 1 1 0 0,-1-1 0 0 0,0 0-1 0 0,0 0 1 0 0,0 1 0 0 0,1-1-1 0 0,-3-1 1 0 0,-18 0-2 0 0,-40-7 0 0 0,41 4 0 0 0,-42-2 0 0 0,43 4 0 0 0,15 2 0 0 0,1-1 0 0 0,0 1 0 0 0,0 0 0 0 0,-1 0 0 0 0,1 0 0 0 0,0 0 0 0 0,-5 2 0 0 0,9 0 0 0 0,7 0 0 0 0,8 0 0 0 0,-11-2-17 0 0,0 0 1 0 0,0-1-1 0 0,0 0 0 0 0,0 0 0 0 0,0 0 0 0 0,0 0 1 0 0,0-1-1 0 0,0 0 0 0 0,0 0 0 0 0,-1 0 0 0 0,1 0 1 0 0,-1 0-1 0 0,1-1 0 0 0,3-3 0 0 0,-3 2-4 0 0,0 1 0 0 0,-1-1 0 0 0,0 0 0 0 0,0 0 0 0 0,0 0 0 0 0,0 0 0 0 0,0-1 0 0 0,-1 1 0 0 0,0-1 0 0 0,0 0 0 0 0,2-5 0 0 0,-5 6 21 0 0,-4 8 0 0 0,-5 10 0 0 0,5-1 0 0 0,2 0 0 0 0,0 0 0 0 0,0 0 0 0 0,-1 21 0 0 0,3 57 0 0 0,0-11 0 0 0,-7 24 0 0 0,-4 136 0 0 0,10-179 0 0 0,1 10 0 0 0,2 2 0 0 0,2 45 0 0 0,-3-112 0 0 0,2 53 27 0 0,-10 83-1 0 0,4-92-15 0 0,0-14-11 0 0,1 26 0 0 0,0 15 0 0 0,3-1 0 0 0,3-3 0 0 0,7 42 0 0 0,-8-109 0 0 0,-1 34 0 0 0,-2 15 0 0 0,0-21 11 0 0,-1 17 31 0 0,1 9-31 0 0,-1 1 5 0 0,-2 190 536 0 0,2-213-552 0 0,1-16 0 0 0,-3 35 0 0 0,0-7 0 0 0,1 7 0 0 0,-2 0 0 0 0,-8 167 0 0 0,14-197 0 0 0,1 36 0 0 0,-1-36 0 0 0,-1 35 0 0 0,-1 30 0 0 0,-1-53 0 0 0,0 45 0 0 0,4 21 0 0 0,0 68 218 0 0,-3-136-173 0 0,-3-1-1 0 0,-13 65 0 0 0,15-95-780 0 0,0 1-5517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9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59 1839 0 0,'9'-11'5248'0'0,"-10"19"-1097"0"0,-14 28 1155 0 0,12-29-4436 0 0,-15 34 2288 0 0,7-18-2183 0 0,-12 36 0 0 0,23-58-968 0 0,0-1-1 0 0,0 0 1 0 0,-1 1 0 0 0,1-1-1 0 0,0 1 1 0 0,0-1 0 0 0,0 0-1 0 0,0 1 1 0 0,0-1 0 0 0,0 1-1 0 0,-1-1 1 0 0,1 1 0 0 0,0-1 0 0 0,0 0-1 0 0,0 1 1 0 0,0-1 0 0 0,1 1-1 0 0,-1-1 1 0 0,0 1 0 0 0,0-1-1 0 0,0 0 1 0 0,0 1 0 0 0,0-1 0 0 0,0 1-1 0 0,1-1 1 0 0,-1 0 0 0 0,0 1-1 0 0,1 0 1 0 0,9-6 18 0 0,12-15 14 0 0,-11 7-36 0 0,-1 0-1 0 0,0 0 0 0 0,-1-1 1 0 0,11-23-1 0 0,-15 27-2 0 0,-1 0 0 0 0,0 0 0 0 0,-1-1 0 0 0,0 1 0 0 0,0-1-1 0 0,-1 1 1 0 0,1-22 0 0 0,-3 31 0 0 0,0 0 0 0 0,0 0 0 0 0,0 0 0 0 0,0 0 0 0 0,0 0-1 0 0,0 0 1 0 0,-1 0 0 0 0,1 0 0 0 0,0 0 0 0 0,-1 0 0 0 0,1 0 0 0 0,-1 0 0 0 0,0-2 0 0 0,-2 5 2 0 0,3 8 16 0 0,1-4 41 0 0,1 0 0 0 0,-1-1 0 0 0,1 1 0 0 0,0-1 0 0 0,0 1 1 0 0,1-1-1 0 0,-1 0 0 0 0,6 8 0 0 0,32 39 159 0 0,-16-23-75 0 0,-15-18-81 0 0,-1 2-1 0 0,12 21 0 0 0,-19-31-54 0 0,1 0 0 0 0,-1 0-1 0 0,1 0 1 0 0,-1 1 0 0 0,0-1-1 0 0,0 1 1 0 0,-1-1 0 0 0,1 1-1 0 0,-1-1 1 0 0,0 1 0 0 0,0-1-1 0 0,0 1 1 0 0,0-1 0 0 0,0 1-1 0 0,-1 0 1 0 0,1-1 0 0 0,-2 4-1 0 0,1-6-6 0 0,0 1 0 0 0,0-1 0 0 0,0 0 0 0 0,0 0 0 0 0,0 0 0 0 0,0 0 0 0 0,-1 0 0 0 0,1 0 0 0 0,0 0 0 0 0,0 0 0 0 0,-1 0 0 0 0,1 0 0 0 0,0-1 0 0 0,-1 1 0 0 0,1-1 0 0 0,-1 1 0 0 0,1-1 0 0 0,-1 0 0 0 0,1 1 0 0 0,-1-1 0 0 0,1 0 0 0 0,-1 0 0 0 0,0 0 0 0 0,1 0 0 0 0,-1 0 0 0 0,-2-1 0 0 0,-6 0 0 0 0,1-1 0 0 0,-19-4 0 0 0,26 5 0 0 0,-13-3 0 0 0,-5-2 0 0 0,0 1 0 0 0,1-2 0 0 0,-34-17 0 0 0,53 24-9 0 0,0 0-1 0 0,-1 0 1 0 0,1 0-1 0 0,0 0 1 0 0,-1 0 0 0 0,1 0-1 0 0,0-1 1 0 0,-1 1-1 0 0,1 0 1 0 0,0 0 0 0 0,-1 0-1 0 0,1-1 1 0 0,0 1-1 0 0,0 0 1 0 0,-1 0 0 0 0,1-1-1 0 0,0 1 1 0 0,0 0-1 0 0,-1 0 1 0 0,1-1-1 0 0,0 1 1 0 0,0 0 0 0 0,0-1-1 0 0,0 1 1 0 0,0 0-1 0 0,-1-1 1 0 0,1 1 0 0 0,0-1-1 0 0,0 1 1 0 0,0 0-1 0 0,0-1 1 0 0,0 1-1 0 0,0 0 1 0 0,0-1 0 0 0,0 1-1 0 0,0 0 1 0 0,0-1-1 0 0,0 1 1 0 0,1-1 0 0 0,0 0-26 0 0,0 0 0 0 0,0 0 1 0 0,0 1-1 0 0,0-1 1 0 0,0 1-1 0 0,0-1 1 0 0,1 0-1 0 0,-1 1 1 0 0,0 0-1 0 0,0-1 0 0 0,2 1 1 0 0,38-5-331 0 0,-40 5 362 0 0,0 0 0 0 0,0 0-1 0 0,0-1 1 0 0,1 1 0 0 0,-1 0 0 0 0,0 1-1 0 0,0-1 1 0 0,1 0 0 0 0,-1 0 0 0 0,0 0-1 0 0,0 1 1 0 0,0-1 0 0 0,0 1-1 0 0,0-1 1 0 0,1 1 0 0 0,-1-1 0 0 0,0 1-1 0 0,0 0 1 0 0,0-1 0 0 0,0 1 0 0 0,0 0-1 0 0,1 1 1 0 0,-1 0-1 0 0,-1 1-1 0 0,0-1 1 0 0,1 0 0 0 0,-1 0-1 0 0,0 0 1 0 0,0 0-1 0 0,0 0 1 0 0,0 1 0 0 0,-1-1-1 0 0,1 0 1 0 0,0 0 0 0 0,-2 3-1 0 0,-8 54 73 0 0,3 0 0 0 0,2 1 0 0 0,4 61 0 0 0,-4 56 52 0 0,-9-42-43 0 0,-3 43 38 0 0,14-104-105 0 0,-8 154 44 0 0,7-198 11 0 0,4-27 6 0 0,-2 9 1 0 0,-6 60 73 0 0,2 35 94 0 0,4-5-72 0 0,-7 82-86 0 0,7-160-81 0 0,-3 33 0 0 0,4 12 0 0 0,4 2 0 0 0,7 47 11 0 0,-10-12 13 0 0,-2-22 413 0 0,2-9-320 0 0,0-17-106 0 0,0 11-11 0 0,0-8 11 0 0,1-38 31 0 0,1 31-31 0 0,0 57-11 0 0,-5 69 653 0 0,1-113-493 0 0,3-9-149 0 0,0 8-11 0 0,2-2 0 0 0,1 48 0 0 0,-3-96 0 0 0,4 50 11 0 0,6 35 125 0 0,-10-95-118 0 0,-1 0-1 0 0,0-1 1 0 0,0 1 0 0 0,-2 9 0 0 0,2-11-84 0 0,-1 0 0 0 0,1 1-1 0 0,0-1 1 0 0,0 0 0 0 0,0 1 0 0 0,0-1 0 0 0,1 1-1 0 0,1 4 1 0 0,-2-9-86 0 0,0 1 0 0 0,0 0-1 0 0,1-1 1 0 0,-1 1 0 0 0,0 0 0 0 0,1-1-1 0 0,-1 1 1 0 0,1-1 0 0 0,-1 1-1 0 0,1-1 1 0 0,-1 1 0 0 0,1-1 0 0 0,-1 1-1 0 0,1-1 1 0 0,0 1 0 0 0,-1-1 0 0 0,1 1-1 0 0,-1-1 1 0 0,2 1 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11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75 150 6447 0 0,'-1'1'95'0'0,"0"-1"0"0"0,1 0 0 0 0,-1 0-1 0 0,1 0 1 0 0,-1 1 0 0 0,1-1 0 0 0,-1 0-1 0 0,1 1 1 0 0,0-1 0 0 0,-1 0 0 0 0,1 1 0 0 0,-1-1-1 0 0,1 1 1 0 0,0-1 0 0 0,-1 1 0 0 0,1-1-1 0 0,0 1 1 0 0,-1-1 0 0 0,1 1 0 0 0,0-1-1 0 0,0 1 1 0 0,0-1 0 0 0,-1 1 0 0 0,1-1-1 0 0,0 1 1 0 0,0 0 0 0 0,0 0 0 0 0,-7 25 1354 0 0,6-19-1480 0 0,-3 4 929 0 0,0 0-1 0 0,-8 15 0 0 0,3-6 1902 0 0,8-19-2574 0 0,1 0 0 0 0,0 0 0 0 0,-1 0 0 0 0,1 0 0 0 0,-1 0 0 0 0,1 0 1 0 0,0 0-1 0 0,0 0 0 0 0,-1 0 0 0 0,1 0 0 0 0,0 0 0 0 0,0 0 0 0 0,0 0 0 0 0,0 1 0 0 0,1-2-173 0 0,-1 0-1 0 0,0 1 1 0 0,1-1-1 0 0,-1 0 1 0 0,0 0-1 0 0,0 0 0 0 0,1 0 1 0 0,-1 0-1 0 0,0 0 1 0 0,1 0-1 0 0,-1 0 1 0 0,0 0-1 0 0,0 0 1 0 0,1 0-1 0 0,-1 0 0 0 0,0 0 1 0 0,0 0-1 0 0,1 0 1 0 0,-1-1-1 0 0,0 1 1 0 0,1 0-1 0 0,-1 0 0 0 0,0 0 1 0 0,0 0-1 0 0,0 0 1 0 0,1-1-1 0 0,-1 1 1 0 0,0 0-1 0 0,0 0 1 0 0,1-1-1 0 0,2-2 41 0 0,1 0 1 0 0,-1 0-1 0 0,0 0 0 0 0,1 0 1 0 0,2-5-1 0 0,10-17 83 0 0,-1-1 0 0 0,-1 0 0 0 0,-1-1 1 0 0,-1 0-1 0 0,12-42 0 0 0,-23 64-156 0 0,0 0 1 0 0,-1 1-1 0 0,0-2 1 0 0,0-8-1 0 0,0 13-16 0 0,0-1 0 0 0,0 1 0 0 0,0 0 0 0 0,-1-1-1 0 0,1 1 1 0 0,-1 0 0 0 0,1 0 0 0 0,-1 0 0 0 0,1 0 0 0 0,-1-1 0 0 0,0 0-1 0 0,0 2 0 0 0,1-1 0 0 0,0 1-1 0 0,-1 0 1 0 0,1-1 0 0 0,-1 1-1 0 0,1 0 1 0 0,-1-1 0 0 0,1 1-1 0 0,-1 0 1 0 0,1 0 0 0 0,-1 0 0 0 0,1-1-1 0 0,-1 1 1 0 0,1 0 0 0 0,-1 0-1 0 0,1 0 1 0 0,-1 0 0 0 0,1 0-1 0 0,-1 0 1 0 0,1 0 0 0 0,-1 0-1 0 0,1 0 1 0 0,-1 0 0 0 0,1 0-1 0 0,-1 1 1 0 0,0-1 0 0 0,0 0-1 0 0,0 0 3 0 0,1 1 0 0 0,-1-1 0 0 0,0 1-1 0 0,0-1 1 0 0,0 1 0 0 0,0-1 0 0 0,1 1-1 0 0,-1-1 1 0 0,0 1 0 0 0,0-1 0 0 0,1 1-1 0 0,-1 0 1 0 0,1 0 0 0 0,-1-1-1 0 0,0 1 1 0 0,1 0 0 0 0,0 0 0 0 0,-1 0-1 0 0,1-1 1 0 0,-1 1 0 0 0,1 0 0 0 0,-1 1-1 0 0,1 1 11 0 0,0-1 0 0 0,-1 1 0 0 0,1 0 0 0 0,0-1 0 0 0,0 1 0 0 0,1-1-1 0 0,-1 1 1 0 0,1 2 0 0 0,2 5 88 0 0,0 0-1 0 0,9 19 1 0 0,-12-28-95 0 0,50 86 394 0 0,1 5-242 0 0,-50-91-156 0 0,-1 0-1 0 0,1 0 1 0 0,0 1-1 0 0,-1-1 1 0 0,1 1-1 0 0,-1-1 1 0 0,1 1-1 0 0,-1-1 1 0 0,0 0-1 0 0,0 1 1 0 0,1-1-1 0 0,-1 1 0 0 0,0-1 1 0 0,0 1-1 0 0,0 0 1 0 0,-1-1-1 0 0,1 1 1 0 0,0-1-1 0 0,-1 0 1 0 0,1 1-1 0 0,-1-1 1 0 0,1 1-1 0 0,-1-1 1 0 0,1 0-1 0 0,-2 3 1 0 0,0-3 1 0 0,0 0-1 0 0,0 1 1 0 0,0-1 0 0 0,0 0-1 0 0,0 0 1 0 0,0 0 0 0 0,0 0 0 0 0,0-1-1 0 0,0 1 1 0 0,0 0 0 0 0,0-1 0 0 0,-1 0-1 0 0,1 1 1 0 0,0-1 0 0 0,0 0-1 0 0,-4 0 1 0 0,-9-1-4 0 0,-1 0 0 0 0,1-1 0 0 0,0-1 0 0 0,0-1 0 0 0,0 0 0 0 0,1 0 0 0 0,-1-2 0 0 0,1 1 0 0 0,-14-9 0 0 0,7-3 15 0 0,20 16-54 0 0,-1 0-1 0 0,1 0 1 0 0,0 0 0 0 0,0 0-1 0 0,0-1 1 0 0,0 1 0 0 0,0-1-1 0 0,0 1 1 0 0,0 0 0 0 0,0-1-1 0 0,1 1 1 0 0,-1-1-1 0 0,0-1 1 0 0,1 2 28 0 0,0 1 1 0 0,1 0-1 0 0,-1-1 0 0 0,1 1 1 0 0,-1 0-1 0 0,0-1 0 0 0,1 1 0 0 0,-1 0 1 0 0,1 0-1 0 0,-1 0 0 0 0,0-1 1 0 0,1 1-1 0 0,-1 0 0 0 0,1 0 0 0 0,-1 0 1 0 0,1 0-1 0 0,-1 0 0 0 0,1 0 1 0 0,-1 0-1 0 0,1 0 0 0 0,-1 0 1 0 0,1 0-1 0 0,-1 0 0 0 0,1 0 0 0 0,-1 0 1 0 0,0 1-1 0 0,1-1 0 0 0,-1 0 1 0 0,1 0-1 0 0,-1 0 0 0 0,1 1 0 0 0,-1-1 1 0 0,1 0-1 0 0,16 7 23 0 0,59 24-12 0 0,-76-31 18 0 0,-1 0 0 0 0,1 0 0 0 0,0 0 0 0 0,-1 0 0 0 0,1 0 0 0 0,0 0 0 0 0,-1 0 0 0 0,1 0 0 0 0,-1 0 0 0 0,1 0 0 0 0,0 0 0 0 0,-1 0 0 0 0,1 0-1 0 0,0 1 1 0 0,-1-1 0 0 0,1 0 0 0 0,0 0 0 0 0,-1 0 0 0 0,1 0 0 0 0,0 1 0 0 0,-1-1 0 0 0,1 0 0 0 0,0 0 0 0 0,0 1 0 0 0,-1-1 0 0 0,1 0 0 0 0,0 0 0 0 0,0 1 0 0 0,-1-1 0 0 0,1 0 0 0 0,0 1 0 0 0,0-1 0 0 0,-1 1-1 0 0,-4 19 231 0 0,3 29-152 0 0,2-43-58 0 0,1 44 10 0 0,-2 56 96 0 0,-10 98-144 0 0,4-60 32 0 0,-1 1 0 0 0,6-61 309 0 0,0-34-330 0 0,0-18-11 0 0,-1 30 0 0 0,2 15 0 0 0,9 39 0 0 0,-6-50 0 0 0,0-10 0 0 0,-1-23 0 0 0,-1 17 11 0 0,0-38 46 0 0,0 0 23 0 0,5 60 117 0 0,-3-18-126 0 0,-1-28-11 0 0,1 25-37 0 0,-1-28 19 0 0,-1 22-20 0 0,0-20 20 0 0,2 29-20 0 0,-1-27 31 0 0,3 36 0 0 0,-4 8-42 0 0,-6-17 0 0 0,5-43 47 0 0,-2 32 38 0 0,1-29-81 0 0,1-3 172 0 0,1 0-106 0 0,-4 45-14 0 0,2 14-54 0 0,0-3-13 0 0,0-2 0 0 0,-1 3 0 0 0,0-5 0 0 0,4 2 0 0 0,2 17 53 0 0,0-36-31 0 0,-1-23 31 0 0,1 37 0 0 0,3 9-42 0 0,-1-13 8 0 0,-4-45 169 0 0,1 1-99 0 0,3 35-4 0 0,-2-24-22 0 0,3 23-40 0 0,-5-24 19 0 0,-1 34-31 0 0,-2-3 0 0 0,0-31 31 0 0,-2 34-31 0 0,0 8-11 0 0,1-8 11 0 0,3-45 106 0 0,-1-2-53 0 0,-2 48 232 0 0,-1 0-135 0 0,3-17-162 0 0,0 9-70 0 0,2-20-382 0 0,-1-29 339 0 0,0 1-1 0 0,0 0 1 0 0,0-1 0 0 0,0 1-1 0 0,0 0 1 0 0,0 0 0 0 0,0-1-1 0 0,0 1 1 0 0,1 0-1 0 0,-1-1 1 0 0,0 1 0 0 0,1-1-1 0 0,-1 1 1 0 0,0 0 0 0 0,1-1-1 0 0,-1 1 1 0 0,1 0-1 0 0,1 2-566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0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47 2303 0 0,'-16'-1'1254'0'0,"12"0"-1011"0"0,1 1 0 0 0,0-1 0 0 0,-1 1 0 0 0,1 0 0 0 0,-1 1 0 0 0,1-1 0 0 0,-1 0 0 0 0,1 1 0 0 0,-6 1 0 0 0,17-1 6095 0 0,14 0-3912 0 0,-8-4-1193 0 0,19-5 279 0 0,-31 8-1400 0 0,0-1-1 0 0,0 1 0 0 0,0-1 0 0 0,0 0 0 0 0,-1 0 1 0 0,1 0-1 0 0,0 0 0 0 0,-1 0 0 0 0,1 0 0 0 0,0-1 0 0 0,-1 1 1 0 0,3-3-1 0 0,-4 3-90 0 0,0 1 1 0 0,0-1-1 0 0,0 1 0 0 0,0-1 1 0 0,1 1-1 0 0,-1-1 0 0 0,0 0 1 0 0,0 1-1 0 0,0-1 0 0 0,0 1 1 0 0,0-1-1 0 0,-1 1 0 0 0,1-1 1 0 0,0 1-1 0 0,0-1 0 0 0,0 1 1 0 0,0-1-1 0 0,-1 1 0 0 0,1-1 1 0 0,0 1-1 0 0,0-1 0 0 0,-1 1 1 0 0,1-1-1 0 0,0 1 0 0 0,-1-1 1 0 0,1 1-1 0 0,-1 0 0 0 0,1-1 1 0 0,0 1-1 0 0,-1 0 0 0 0,1-1 1 0 0,-1 1-1 0 0,1 0 0 0 0,-1 0 1 0 0,1-1-1 0 0,-1 1 0 0 0,1 0 1 0 0,-1 0-1 0 0,0 0 1 0 0,-22-7 377 0 0,20 7-347 0 0,0 0 0 0 0,1 1 0 0 0,-1-1 0 0 0,0 1 0 0 0,1 0 0 0 0,-1-1 0 0 0,0 1 0 0 0,1 0 0 0 0,-1 1 0 0 0,1-1 0 0 0,-4 3 0 0 0,5-4-21 0 0,1 1 1 0 0,-1-1-1 0 0,1 0 1 0 0,-1 1-1 0 0,0 0 1 0 0,1-1-1 0 0,-1 1 1 0 0,1-1-1 0 0,-1 1 1 0 0,1 0-1 0 0,0-1 1 0 0,-1 1-1 0 0,1 0 1 0 0,0-1-1 0 0,-1 1 1 0 0,1 0 0 0 0,0-1-1 0 0,0 1 1 0 0,0 0-1 0 0,0 0 1 0 0,-1-1-1 0 0,1 1 1 0 0,0 0-1 0 0,0 0 1 0 0,0 0-1 0 0,1-1 1 0 0,-1 1-1 0 0,0 0 1 0 0,0 0-1 0 0,0-1 1 0 0,0 1-1 0 0,1 0 1 0 0,-1-1 0 0 0,0 1-1 0 0,1 0 1 0 0,-1-1-1 0 0,1 1 1 0 0,-1 0-1 0 0,1-1 1 0 0,-1 1-1 0 0,1-1 1 0 0,-1 1-1 0 0,2 0 1 0 0,0 1 13 0 0,1 0 1 0 0,-1 0 0 0 0,0-1-1 0 0,1 1 1 0 0,-1-1-1 0 0,1 0 1 0 0,0 0-1 0 0,-1 0 1 0 0,1 0 0 0 0,0 0-1 0 0,4 0 1 0 0,-5-1-32 0 0,0 1 0 0 0,0-1 0 0 0,0 0 0 0 0,-1 0 0 0 0,1 0 1 0 0,0 0-1 0 0,0 0 0 0 0,0-1 0 0 0,0 1 0 0 0,0 0 0 0 0,0-1 0 0 0,-1 1 0 0 0,1-1 0 0 0,0 0 1 0 0,0 0-1 0 0,-1 0 0 0 0,1 0 0 0 0,0 0 0 0 0,1-1 0 0 0,-3 2-13 0 0,0 0 0 0 0,0 0-1 0 0,0-1 1 0 0,0 1 0 0 0,1 0 0 0 0,-1 0-1 0 0,0 0 1 0 0,0 0 0 0 0,0 0-1 0 0,0-1 1 0 0,0 1 0 0 0,0 0 0 0 0,0 0-1 0 0,0 0 1 0 0,1 0 0 0 0,-1-1 0 0 0,0 1-1 0 0,0 0 1 0 0,0 0 0 0 0,0 0-1 0 0,0-1 1 0 0,0 1 0 0 0,0 0 0 0 0,0 0-1 0 0,0 0 1 0 0,0-1 0 0 0,0 1 0 0 0,0 0-1 0 0,-1 0 1 0 0,1 0 0 0 0,0-1-1 0 0,0 1 1 0 0,0 0 0 0 0,0 0 0 0 0,0 0-1 0 0,0 0 1 0 0,0-1 0 0 0,0 1-1 0 0,0 0 1 0 0,-1 0 0 0 0,1 0 0 0 0,0 0-1 0 0,0-1 1 0 0,-12-4 46 0 0,-14 2 14 0 0,10 4-61 0 0,28 5 0 0 0,-5-4 0 0 0,9 2 0 0 0,-16-5 0 0 0,1 1 0 0 0,-1 0 0 0 0,0-1 0 0 0,1 1 0 0 0,-1-1 0 0 0,0 1 0 0 0,1-1 0 0 0,-1 1 0 0 0,0-1 0 0 0,0 1 0 0 0,1-1 0 0 0,-1 1 0 0 0,0-1 0 0 0,0 1 0 0 0,0-1 0 0 0,0 1 0 0 0,0-1 0 0 0,0 1 0 0 0,1-1 0 0 0,-1 1 0 0 0,-1-1 0 0 0,1 1 0 0 0,0-1 0 0 0,0 1 0 0 0,0-1 0 0 0,0 1 0 0 0,0-1 0 0 0,0 0 0 0 0,0 1 0 0 0,-1-1 0 0 0,1 1 0 0 0,0 0 0 0 0,-1-1 0 0 0,1-1-1 0 0,0 1 0 0 0,-1 0 0 0 0,1 0 0 0 0,0-1-1 0 0,-1 1 1 0 0,1 0 0 0 0,-1 0 0 0 0,0 0 0 0 0,1 0 0 0 0,-1 0 0 0 0,0 0-1 0 0,0 0 1 0 0,1 0 0 0 0,-1 0 0 0 0,0 0 0 0 0,0 0 0 0 0,0 0 0 0 0,0 1-1 0 0,0-1 1 0 0,0 0 0 0 0,-1 1 0 0 0,1-1 0 0 0,0 1 0 0 0,0-1 0 0 0,0 1-1 0 0,-1-1 1 0 0,0 1 0 0 0,-1 0-2 0 0,0 0 1 0 0,0 0-1 0 0,1 0 0 0 0,-1 0 1 0 0,0 1-1 0 0,0-1 0 0 0,0 1 1 0 0,1 0-1 0 0,-1 0 0 0 0,0 0 1 0 0,-4 2-1 0 0,6-2 3 0 0,0-1 0 0 0,1 0 0 0 0,-1 1 0 0 0,0-1 0 0 0,0 1 0 0 0,0-1 0 0 0,0 1 0 0 0,0-1 0 0 0,0 1 0 0 0,0 0 0 0 0,1 0 0 0 0,-1-1 0 0 0,0 1 0 0 0,1 0 0 0 0,-1 0 0 0 0,0 0 0 0 0,1 0 0 0 0,-1-1 0 0 0,1 1 0 0 0,0 0 0 0 0,-1 0 0 0 0,1 0 0 0 0,0 0 0 0 0,-1 0 0 0 0,1 0 0 0 0,0 0 0 0 0,0 0 0 0 0,0 0 0 0 0,0 1 0 0 0,0-1 0 0 0,0 0 0 0 0,0 0 0 0 0,0 0 0 0 0,0 0 0 0 0,1 0 0 0 0,-1 0 0 0 0,0 0 0 0 0,1 0 0 0 0,0 1 0 0 0,0 0 0 0 0,0 0 0 0 0,1-1 0 0 0,-1 1 0 0 0,0-1 0 0 0,1 1 0 0 0,-1-1 0 0 0,1 0 0 0 0,-1 0 0 0 0,1 0 0 0 0,0 0 0 0 0,-1 0 0 0 0,1 0 0 0 0,0 0 0 0 0,0 0 0 0 0,0-1 0 0 0,0 1 0 0 0,-1-1 0 0 0,1 1 0 0 0,0-1 0 0 0,4 0 0 0 0,-4 0-2 0 0,1 0-1 0 0,-1 0 0 0 0,0 0 1 0 0,1-1-1 0 0,-1 1 1 0 0,0-1-1 0 0,1 0 0 0 0,1-1 1 0 0,-4 2 1 0 0,0 0 0 0 0,1 0 0 0 0,-1 0 1 0 0,0 0-1 0 0,0 0 0 0 0,1 0 0 0 0,-1-1 1 0 0,0 1-1 0 0,0 0 0 0 0,0 0 0 0 0,1 0 1 0 0,-1-1-1 0 0,0 1 0 0 0,0 0 0 0 0,0 0 0 0 0,0 0 1 0 0,0-1-1 0 0,1 1 0 0 0,-1 0 0 0 0,0 0 1 0 0,0-1-1 0 0,0 1 0 0 0,0 0 0 0 0,0 0 0 0 0,0-1 1 0 0,0 1-1 0 0,0-1 0 0 0,0 1 0 0 0,-1-1 0 0 0,1 1-1 0 0,0-1 1 0 0,-1 0 0 0 0,1 1 0 0 0,-1-1-1 0 0,1 1 1 0 0,-1-1 0 0 0,1 1-1 0 0,-1 0 1 0 0,1-1 0 0 0,-1 1 0 0 0,1-1-1 0 0,-1 1 1 0 0,0 0 0 0 0,0-1-1 0 0,0 1-94 0 0,1 0 0 0 0,0 0 0 0 0,0 0 0 0 0,-1 0 0 0 0,1 0-1 0 0,0-1 1 0 0,0 1 0 0 0,0 0 0 0 0,-1 0 0 0 0,1 0 0 0 0,0 0 0 0 0,0-1-1 0 0,0 1 1 0 0,-1 0 0 0 0,1 0 0 0 0,0-1 0 0 0,0 1 0 0 0,0 0-1 0 0,0 0 1 0 0,0-1 0 0 0,0 1 0 0 0,0 0 0 0 0,-1 0 0 0 0,1-1-1 0 0,0 1 1 0 0,0 0 0 0 0,0 0 0 0 0,0-1 0 0 0,0 1 0 0 0,0 0-1 0 0,0-1 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1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176 153 455 0 0,'-1'-2'161'0'0,"-1"1"-1"0"0,1-1 0 0 0,-1 0 1 0 0,1 0-1 0 0,-1 1 0 0 0,0-1 1 0 0,0 1-1 0 0,0-1 0 0 0,0 1 0 0 0,0 0 1 0 0,0 0-1 0 0,0 0 0 0 0,0 0 1 0 0,0 0-1 0 0,0 0 0 0 0,-5-1 0 0 0,3 2 444 0 0,0 0 0 0 0,0-1 0 0 0,0 1-1 0 0,0 0 1 0 0,0 1 0 0 0,0-1-1 0 0,-1 1 1 0 0,1 0 0 0 0,-4 1-1 0 0,1 1 232 0 0,0-1 0 0 0,0 1 0 0 0,0 1-1 0 0,0-1 1 0 0,1 1 0 0 0,0 0-1 0 0,-1 1 1 0 0,1-1 0 0 0,1 1 0 0 0,-7 7-1 0 0,10-10-676 0 0,0 0 0 0 0,1 0 0 0 0,-1 0-1 0 0,1 0 1 0 0,0 0 0 0 0,0 0 0 0 0,-1 0 0 0 0,1 1 0 0 0,0-1-1 0 0,1 0 1 0 0,-1 1 0 0 0,0-1 0 0 0,1 1 0 0 0,-1-1-1 0 0,1 1 1 0 0,0-1 0 0 0,0 1 0 0 0,0-1 0 0 0,0 1-1 0 0,1 2 1 0 0,0-3-88 0 0,0 1 0 0 0,0 0 0 0 0,0-1 0 0 0,1 1 0 0 0,-1-1 0 0 0,1 0 0 0 0,0 0 1 0 0,0 1-1 0 0,-1-1 0 0 0,1 0 0 0 0,1 0 0 0 0,-1-1 0 0 0,0 1 0 0 0,0 0 0 0 0,1-1 0 0 0,-1 1 0 0 0,5 1 0 0 0,4 1 46 0 0,-1 1 1 0 0,1-2-1 0 0,0 1 1 0 0,1-2-1 0 0,22 4 1 0 0,-26-6-73 0 0,1 1 1 0 0,0-1-1 0 0,-1 0 1 0 0,1-1 0 0 0,0 0-1 0 0,0 0 1 0 0,-1-1-1 0 0,14-4 1 0 0,-18 4-42 0 0,1 0-1 0 0,-1-1 1 0 0,1 0 0 0 0,-1 0 0 0 0,0 0-1 0 0,0 0 1 0 0,0-1 0 0 0,0 0 0 0 0,-1 0 0 0 0,0 0-1 0 0,1 0 1 0 0,-1 0 0 0 0,-1-1 0 0 0,1 1-1 0 0,-1-1 1 0 0,0 0 0 0 0,0 1 0 0 0,0-1 0 0 0,0 0-1 0 0,-1 0 1 0 0,0-1 0 0 0,0 1 0 0 0,0-6-1 0 0,0 3 2 0 0,-1 0-1 0 0,0 0 1 0 0,0 1-1 0 0,0-1 0 0 0,-1 0 1 0 0,-1 0-1 0 0,1 1 0 0 0,-1-1 1 0 0,0 1-1 0 0,-1-1 1 0 0,0 1-1 0 0,0 0 0 0 0,-1 0 1 0 0,-8-13-1 0 0,8 15-3 0 0,0-1 0 0 0,-1 1 0 0 0,1 0 0 0 0,-1 1 0 0 0,0-1 0 0 0,-1 1 0 0 0,1 0 0 0 0,-1 0 0 0 0,-10-5 0 0 0,13 8 0 0 0,0 0 0 0 0,0 0 0 0 0,0 1 0 0 0,0-1 0 0 0,-1 1 0 0 0,1-1 0 0 0,0 1 0 0 0,0 0 0 0 0,0 0 0 0 0,-1 0 0 0 0,1 1 0 0 0,0-1 0 0 0,0 1 0 0 0,0-1 0 0 0,0 1 0 0 0,0 0 0 0 0,0 1 0 0 0,0-1 0 0 0,0 0 0 0 0,0 1 0 0 0,0-1 0 0 0,-4 4 0 0 0,2 0-13 0 0,-1-1-1 0 0,0 1 0 0 0,1-1 1 0 0,0 2-1 0 0,0-1 1 0 0,0 0-1 0 0,1 1 0 0 0,-7 10 1 0 0,10-12 1 0 0,-1 0-1 0 0,0 0 1 0 0,1 1 0 0 0,0-1-1 0 0,0 0 1 0 0,0 1 0 0 0,0-1 0 0 0,1 0-1 0 0,-1 1 1 0 0,1-1 0 0 0,0 1 0 0 0,1-1-1 0 0,-1 0 1 0 0,1 1 0 0 0,1 5-1 0 0,3 7-1279 0 0,-1-4-4111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33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2039 0 0,'0'0'184'0'0,"0"2"-184"0"0,2-1 0 0 0,-1-1 0 0 0,0 1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18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67 3223 0 0,'-5'0'433'0'0,"0"1"0"0"0,0 0 0 0 0,-1 0 0 0 0,1 0-1 0 0,0 0 1 0 0,0 1 0 0 0,0 0 0 0 0,0 0 0 0 0,1 0-1 0 0,-1 1 1 0 0,1 0 0 0 0,-1 0 0 0 0,1 0 0 0 0,0 0-1 0 0,0 1 1 0 0,-5 5 0 0 0,7-8-191 0 0,0 1-1 0 0,1 0 1 0 0,-1 0-1 0 0,1 0 1 0 0,0 0 0 0 0,-1 1-1 0 0,1-1 1 0 0,0 0 0 0 0,0 0-1 0 0,0 1 1 0 0,1-1 0 0 0,-1 1-1 0 0,1-1 1 0 0,-1 1 0 0 0,1-1-1 0 0,0 1 1 0 0,0-1 0 0 0,0 1-1 0 0,0-1 1 0 0,0 1-1 0 0,0-1 1 0 0,1 0 0 0 0,0 1-1 0 0,-1-1 1 0 0,1 1 0 0 0,0-1-1 0 0,0 0 1 0 0,0 1 0 0 0,0-1-1 0 0,0 0 1 0 0,1 0 0 0 0,-1 0-1 0 0,1 0 1 0 0,-1 0 0 0 0,1 0-1 0 0,2 1 1 0 0,0 1-176 0 0,1 0-1 0 0,0-1 1 0 0,0 0-1 0 0,1 0 1 0 0,-1 0 0 0 0,0-1-1 0 0,1 1 1 0 0,0-1 0 0 0,-1 0-1 0 0,1-1 1 0 0,0 0-1 0 0,0 0 1 0 0,0 0 0 0 0,0 0-1 0 0,0-1 1 0 0,0 0 0 0 0,0-1-1 0 0,0 1 1 0 0,0-1-1 0 0,0 0 1 0 0,0 0 0 0 0,-1-1-1 0 0,1 0 1 0 0,6-3 0 0 0,-7 3 17 0 0,0 0 0 0 0,0-1 0 0 0,0 1 1 0 0,0-1-1 0 0,-1 0 0 0 0,1-1 0 0 0,-1 1 1 0 0,0-1-1 0 0,0 0 0 0 0,-1 0 1 0 0,7-9-1 0 0,-8 10-57 0 0,0-1 0 0 0,0 0 0 0 0,0 1 1 0 0,-1-1-1 0 0,1 0 0 0 0,-1 0 0 0 0,0 0 0 0 0,0 0 1 0 0,-1-1-1 0 0,1 1 0 0 0,-1 0 0 0 0,0 0 0 0 0,0 0 1 0 0,0 0-1 0 0,-1-1 0 0 0,-1-6 0 0 0,1 6-26 0 0,-1 0 0 0 0,0 0 0 0 0,0 0 0 0 0,0 1 0 0 0,-1-1 0 0 0,1 1 0 0 0,-1 0 0 0 0,0-1 0 0 0,-1 1 0 0 0,1 1 0 0 0,-1-1 0 0 0,1 0 0 0 0,-1 1 0 0 0,0 0 0 0 0,0 0 0 0 0,-1 0 0 0 0,1 0 0 0 0,-1 1 0 0 0,1 0 0 0 0,-1 0 0 0 0,-9-3 0 0 0,8 3 0 0 0,0 0 0 0 0,0 1 0 0 0,1 0 0 0 0,-1 0 0 0 0,0 1 0 0 0,0 0 0 0 0,0 0 0 0 0,0 0 0 0 0,0 0 0 0 0,0 1 0 0 0,0 0 0 0 0,0 0 0 0 0,0 1 0 0 0,1 0 0 0 0,-1 0 0 0 0,0 0 0 0 0,1 1 0 0 0,-7 3 0 0 0,9-3 0 0 0,0-1 1 0 0,0 0-1 0 0,0 1 0 0 0,0 0 0 0 0,0-1 0 0 0,1 1 1 0 0,-1 0-1 0 0,1 1 0 0 0,0-1 0 0 0,0 0 0 0 0,0 1 1 0 0,-2 3-1 0 0,4-5-1 0 0,-1 1 1 0 0,1-1-1 0 0,-1 0 0 0 0,1 0 1 0 0,0 0-1 0 0,-1 1 1 0 0,1-1-1 0 0,0 0 0 0 0,1 0 1 0 0,-1 1-1 0 0,0-1 1 0 0,1 0-1 0 0,-1 0 0 0 0,1 0 1 0 0,0 1-1 0 0,0-1 1 0 0,-1 0-1 0 0,1 0 0 0 0,1 0 1 0 0,-1 0-1 0 0,3 3 1 0 0,0 0-269 0 0,0 0 1 0 0,0-1-1 0 0,1 1 1 0 0,0-1-1 0 0,0 0 1 0 0,0-1-1 0 0,7 5 1 0 0,-2-4-1238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34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2271 0 0,'0'0'0'0'0,"0"1"0"0"0,1 1 0 0 0,-1-1 0 0 0,1 0 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35.2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37 2039 0 0,'0'0'154'0'0,"-1"-1"-124"0"0,1 1 87 0 0,-1 0-1 0 0,1-1 0 0 0,0 1 1 0 0,0 0-1 0 0,0 0 0 0 0,-1 0 0 0 0,1-1 1 0 0,0 1-1 0 0,0 0 0 0 0,0 0 0 0 0,0-1 1 0 0,0 1-1 0 0,0 0 0 0 0,0 0 0 0 0,-1-1 1 0 0,1 1-1 0 0,0 0 0 0 0,0-1 0 0 0,0 1 1 0 0,0 0-1 0 0,0 0 0 0 0,0-1 1 0 0,0 1-1 0 0,0 0 0 0 0,0 0 0 0 0,1-1 1 0 0,-1 1-1 0 0,0 0 0 0 0,0 0 0 0 0,0-1 1 0 0,0 1-1 0 0,0 0 0 0 0,0 0 0 0 0,0-1 1 0 0,1 1-1 0 0,-1 0 0 0 0,0 0 0 0 0,0-1 1 0 0,0 1-1 0 0,1 0 0 0 0,-1 0 1 0 0,0 0-1 0 0,0 0 0 0 0,0-1 0 0 0,1 1 1 0 0,-1 0-1 0 0,0 0 0 0 0,0 0 0 0 0,1 0 1 0 0,0-1 136 0 0,-1 1 1 0 0,1 0 0 0 0,-1-1 0 0 0,0 1 0 0 0,1-1-1 0 0,-1 1 1 0 0,1-1 0 0 0,-1 1 0 0 0,0-1 0 0 0,1 1-1 0 0,-1-1 1 0 0,0 1 0 0 0,1-1 0 0 0,-1 0 0 0 0,0 1-1 0 0,0-1 1 0 0,0 1 0 0 0,0-1 0 0 0,0 0 0 0 0,1 1-1 0 0,-1-1 1 0 0,0 0 0 0 0,0 1 0 0 0,0-1-1 0 0,-1 0 1 0 0,1 0-165 0 0,0 0 0 0 0,-1 1 0 0 0,1-1 1 0 0,-1 1-1 0 0,1-1 0 0 0,0 1 0 0 0,-1-1 0 0 0,1 1 0 0 0,-1-1 0 0 0,1 1 0 0 0,-1 0 0 0 0,0-1 0 0 0,1 1 0 0 0,-1 0 0 0 0,1-1 0 0 0,-1 1 0 0 0,0 0 1 0 0,1 0-1 0 0,-1-1 0 0 0,0 1 0 0 0,1 0 0 0 0,-1 0 0 0 0,-1 0 0 0 0,-18 4 912 0 0,15-1-746 0 0,-1-1 0 0 0,1 1-1 0 0,-1 1 1 0 0,-7 5-1 0 0,8-4-63 0 0,0 0-1 0 0,0 0 1 0 0,1 0-1 0 0,0 1 1 0 0,-7 9 0 0 0,10-13-141 0 0,-1 0 1 0 0,1 0 0 0 0,0 1-1 0 0,0-1 1 0 0,1 0 0 0 0,-1 0-1 0 0,0 0 1 0 0,1 1 0 0 0,-1-1 0 0 0,1 0-1 0 0,0 1 1 0 0,0-1 0 0 0,0 0-1 0 0,0 1 1 0 0,0-1 0 0 0,0 0-1 0 0,0 1 1 0 0,1-1 0 0 0,-1 0-1 0 0,2 4 1 0 0,-1-6-42 0 0,-1 1 0 0 0,0 0 0 0 0,1-1 0 0 0,-1 1 0 0 0,0 0 0 0 0,1-1 0 0 0,-1 1 0 0 0,1-1 0 0 0,-1 1 0 0 0,1 0 0 0 0,-1-1 0 0 0,1 0 0 0 0,-1 1 0 0 0,1-1 0 0 0,0 1 0 0 0,-1-1 0 0 0,1 0 0 0 0,-1 1 0 0 0,1-1 0 0 0,0 0 0 0 0,0 0 0 0 0,-1 1 0 0 0,1-1 0 0 0,0 0 0 0 0,-1 0 0 0 0,1 0 0 0 0,1 0 0 0 0,0 0 3 0 0,-1-1 0 0 0,0 1 1 0 0,1-1-1 0 0,-1 1 0 0 0,1-1 0 0 0,-1 1 1 0 0,0-1-1 0 0,1 0 0 0 0,-1 0 1 0 0,0 0-1 0 0,0 0 0 0 0,3-2 0 0 0,-2 1 8 0 0,0 0 0 0 0,0-1 1 0 0,0 1-1 0 0,0-1 0 0 0,0 1 0 0 0,0-1 0 0 0,-1 0 0 0 0,1 0 0 0 0,-1 0 0 0 0,0 0 0 0 0,0 0 0 0 0,2-6 0 0 0,-3 7-16 0 0,0 1 0 0 0,0 0-1 0 0,0-1 1 0 0,0 1 0 0 0,-1-1-1 0 0,1 1 1 0 0,0-1 0 0 0,0 1-1 0 0,-1 0 1 0 0,1-1 0 0 0,-1 1-1 0 0,0 0 1 0 0,1-1 0 0 0,-1 1 0 0 0,0 0-1 0 0,1 0 1 0 0,-1 0 0 0 0,0 0-1 0 0,-1-2 1 0 0,1 3-5 0 0,0-1-1 0 0,0 1 1 0 0,0-1 0 0 0,-1 1-1 0 0,1-1 1 0 0,0 1-1 0 0,0 0 1 0 0,0-1 0 0 0,0 1-1 0 0,-1 0 1 0 0,1 0 0 0 0,0 0-1 0 0,0 0 1 0 0,0 0 0 0 0,-1 0-1 0 0,1 0 1 0 0,-2 1-1 0 0,-2 0 27 0 0,1 1 0 0 0,-1 0-1 0 0,1-1 1 0 0,-1 2 0 0 0,1-1-1 0 0,0 0 1 0 0,0 1 0 0 0,0 0-1 0 0,-7 6 1 0 0,5-3 72 0 0,1 0 1 0 0,0 0-1 0 0,-7 12 0 0 0,11-17-89 0 0,0 0-1 0 0,0 1 0 0 0,0-1 0 0 0,1 0 1 0 0,-1 0-1 0 0,0 1 0 0 0,1-1 1 0 0,-1 0-1 0 0,1 1 0 0 0,0-1 0 0 0,-1 1 1 0 0,1-1-1 0 0,0 1 0 0 0,0-1 0 0 0,0 0 1 0 0,0 1-1 0 0,0-1 0 0 0,0 1 0 0 0,0-1 1 0 0,0 1-1 0 0,1-1 0 0 0,-1 0 1 0 0,1 1-1 0 0,-1-1 0 0 0,1 0 0 0 0,-1 1 1 0 0,1-1-1 0 0,1 2 0 0 0,-1-2-6 0 0,0-1 0 0 0,0 1 0 0 0,0 0 1 0 0,0-1-1 0 0,1 1 0 0 0,-1-1 0 0 0,0 1 0 0 0,0-1 0 0 0,1 0 0 0 0,-1 0 0 0 0,0 1 0 0 0,0-1 0 0 0,1 0 1 0 0,-1 0-1 0 0,0 0 0 0 0,0 0 0 0 0,1 0 0 0 0,-1-1 0 0 0,0 1 0 0 0,1 0 0 0 0,-1-1 0 0 0,0 1 0 0 0,0-1 0 0 0,0 1 1 0 0,0-1-1 0 0,1 1 0 0 0,-1-1 0 0 0,0 0 0 0 0,0 0 0 0 0,0 1 0 0 0,1-3 0 0 0,2 0 13 0 0,0-1-1 0 0,0 1 0 0 0,0-1 0 0 0,-1 0 1 0 0,1 0-1 0 0,4-7 0 0 0,-7 8-13 0 0,0 1 0 0 0,0-1 0 0 0,0 1 0 0 0,0-1 0 0 0,0 0 0 0 0,0 0 0 0 0,-1 0 0 0 0,1 1 0 0 0,-1-1 0 0 0,0 0 0 0 0,0 0 0 0 0,0 0 0 0 0,0 0 0 0 0,0 1 0 0 0,-1-5 0 0 0,0 6 0 0 0,1 0 0 0 0,-1 0 0 0 0,1-1 0 0 0,-1 1 0 0 0,1 0 0 0 0,-1 0 0 0 0,0 0 0 0 0,1 0 0 0 0,-1 1 0 0 0,0-1 0 0 0,0 0 0 0 0,0 0 0 0 0,0 0 0 0 0,0 1 0 0 0,0-1 0 0 0,0 0 0 0 0,0 1 0 0 0,0-1 0 0 0,0 1 0 0 0,0-1 0 0 0,0 1 0 0 0,0-1 0 0 0,0 1 0 0 0,-1 0 0 0 0,1 0 0 0 0,0 0 0 0 0,0 0 0 0 0,0-1 0 0 0,0 1 0 0 0,-1 1 0 0 0,1-1 0 0 0,0 0 0 0 0,0 0 0 0 0,0 0 0 0 0,-1 1 0 0 0,1-1 0 0 0,0 0 0 0 0,-1 1 0 0 0,1 0 0 0 0,-1-1 0 0 0,1 1 0 0 0,-1 0 0 0 0,1-1 0 0 0,0 1 0 0 0,-1 0 0 0 0,1 0 0 0 0,0-1 0 0 0,-1 1 0 0 0,1 0 0 0 0,0 1 0 0 0,0-1 0 0 0,0 0 0 0 0,0 0 0 0 0,0 0 0 0 0,0 0 0 0 0,1 1 0 0 0,-1-1 0 0 0,0 0 0 0 0,1 1 0 0 0,-1-1 0 0 0,0 1 0 0 0,1-1 0 0 0,-1 3 0 0 0,1-3 0 0 0,0 0 0 0 0,0 0 0 0 0,0 0 0 0 0,0 0 0 0 0,1 0 0 0 0,-1 0 0 0 0,0 0 0 0 0,0-1 0 0 0,1 1 0 0 0,-1 0 0 0 0,0 0 0 0 0,1 0 0 0 0,-1 0 0 0 0,1-1 0 0 0,-1 1 0 0 0,1 0 0 0 0,0 0 0 0 0,-1-1 0 0 0,1 1 0 0 0,0 0 0 0 0,-1-1 0 0 0,1 1 0 0 0,0-1 0 0 0,0 1 0 0 0,-1-1 0 0 0,1 1 0 0 0,0-1 0 0 0,0 1 0 0 0,0-1 0 0 0,0 0 0 0 0,0 0 0 0 0,0 1 0 0 0,0-1 0 0 0,-1 0 0 0 0,1 0 0 0 0,0 0 0 0 0,0 0 0 0 0,0 0 0 0 0,0 0 0 0 0,1-1 0 0 0,10 1-2506 0 0,-5-1-1342 0 0,4 1-3286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36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4 1839 0 0,'-7'7'699'0'0,"1"0"-1"0"0,0 0 0 0 0,-5 9 0 0 0,10-14-323 0 0,-1 1 0 0 0,1-1 0 0 0,-1 1-1 0 0,1 0 1 0 0,0 0 0 0 0,0 0 0 0 0,0 0 0 0 0,0 0-1 0 0,0 0 1 0 0,1 0 0 0 0,-1 0 0 0 0,1 6 0 0 0,0-9-269 0 0,0 1 0 0 0,0 0 1 0 0,0 0-1 0 0,1-1 1 0 0,-1 1-1 0 0,0 0 0 0 0,0-1 1 0 0,1 1-1 0 0,-1 0 0 0 0,0-1 1 0 0,0 1-1 0 0,1-1 0 0 0,-1 1 1 0 0,1 0-1 0 0,-1-1 1 0 0,1 1-1 0 0,-1-1 0 0 0,1 1 1 0 0,-1-1-1 0 0,1 0 0 0 0,-1 1 1 0 0,1-1-1 0 0,0 1 1 0 0,-1-1-1 0 0,2 1 0 0 0,-1-1 19 0 0,1 0-1 0 0,-1 0 1 0 0,1 0-1 0 0,-1 0 1 0 0,1 0-1 0 0,-1 0 1 0 0,1 0-1 0 0,-1 0 1 0 0,1 0-1 0 0,-1-1 1 0 0,3 0-1 0 0,1-1 36 0 0,-1 0-1 0 0,0 0 1 0 0,0 0-1 0 0,1 0 1 0 0,-2-1-1 0 0,8-5 1 0 0,-9 6-158 0 0,-1 0 1 0 0,1 1-1 0 0,-1-1 1 0 0,1 0-1 0 0,-1 0 0 0 0,0 0 1 0 0,0 0-1 0 0,0 0 1 0 0,0 0-1 0 0,0 0 1 0 0,-1 0-1 0 0,1-1 1 0 0,0 1-1 0 0,-1 0 1 0 0,0 0-1 0 0,0 0 1 0 0,1-1-1 0 0,-1 1 1 0 0,0 0-1 0 0,-1-1 1 0 0,1 1-1 0 0,0 0 1 0 0,-2-4-1 0 0,1 4-1 0 0,1 1 0 0 0,-1 0-1 0 0,0-1 1 0 0,0 1 0 0 0,1 0-1 0 0,-1 0 1 0 0,0-1 0 0 0,0 1 0 0 0,-1 0-1 0 0,1 0 1 0 0,0 0 0 0 0,0 0 0 0 0,0 1-1 0 0,-1-1 1 0 0,1 0 0 0 0,0 0 0 0 0,-1 1-1 0 0,1-1 1 0 0,-1 1 0 0 0,1-1 0 0 0,-1 1-1 0 0,1 0 1 0 0,-1-1 0 0 0,1 1-1 0 0,-1 0 1 0 0,1 0 0 0 0,-1 0 0 0 0,1 0-1 0 0,-1 0 1 0 0,1 1 0 0 0,-1-1 0 0 0,1 0-1 0 0,-1 1 1 0 0,1-1 0 0 0,0 1 0 0 0,-2 0-1 0 0,-4 2 153 0 0,1 0-1 0 0,0 0 0 0 0,-1 1 1 0 0,1-1-1 0 0,0 1 1 0 0,1 1-1 0 0,-1-1 0 0 0,1 1 1 0 0,-8 9-1 0 0,10-10 19 0 0,0-1-1 0 0,0 1 1 0 0,0-1 0 0 0,1 1-1 0 0,0 0 1 0 0,0 0-1 0 0,0 0 1 0 0,0 0-1 0 0,0 0 1 0 0,1 1 0 0 0,0-1-1 0 0,0 0 1 0 0,0 1-1 0 0,0-1 1 0 0,1 1 0 0 0,0 5-1 0 0,0-9-152 0 0,0 0-1 0 0,0 0 0 0 0,0 0 1 0 0,0 0-1 0 0,0 0 0 0 0,1-1 0 0 0,-1 1 1 0 0,0 0-1 0 0,1 0 0 0 0,-1 0 1 0 0,0-1-1 0 0,1 1 0 0 0,-1 0 1 0 0,1-1-1 0 0,-1 1 0 0 0,1 0 1 0 0,-1-1-1 0 0,1 1 0 0 0,0 0 1 0 0,-1-1-1 0 0,1 1 0 0 0,0-1 1 0 0,-1 0-1 0 0,1 1 0 0 0,0-1 1 0 0,0 1-1 0 0,0-1 0 0 0,-1 0 1 0 0,1 0-1 0 0,0 1 0 0 0,0-1 1 0 0,0 0-1 0 0,-1 0 0 0 0,1 0 1 0 0,0 0-1 0 0,0 0 0 0 0,0 0 1 0 0,0 0-1 0 0,0 0 0 0 0,-1 0 1 0 0,1 0-1 0 0,0-1 0 0 0,0 1 1 0 0,0 0-1 0 0,-1-1 0 0 0,1 1 1 0 0,0 0-1 0 0,1-2 0 0 0,2 1-4 0 0,0-1 1 0 0,0 0-1 0 0,-1-1 0 0 0,1 1 0 0 0,-1-1 1 0 0,1 1-1 0 0,-1-1 0 0 0,4-4 0 0 0,-4 3-9 0 0,0-1-1 0 0,-1 1 0 0 0,1 0 1 0 0,-1-1-1 0 0,0 0 1 0 0,-1 0-1 0 0,1 1 1 0 0,-1-1-1 0 0,0 0 1 0 0,0 0-1 0 0,0 0 0 0 0,-1 0 1 0 0,0-6-1 0 0,1 9-3 0 0,-1 1 0 0 0,-1-1 1 0 0,1 0-1 0 0,0 1 0 0 0,0-1 0 0 0,-1 1 0 0 0,1-1 0 0 0,0 1 0 0 0,-1-1 0 0 0,0 1 0 0 0,1-1 0 0 0,-1 1 0 0 0,0-1 0 0 0,0 1 1 0 0,0 0-1 0 0,0 0 0 0 0,0-1 0 0 0,0 1 0 0 0,0 0 0 0 0,0 0 0 0 0,0 0 0 0 0,-1 0 0 0 0,1 0 0 0 0,0 0 0 0 0,-1 0 1 0 0,1 1-1 0 0,0-1 0 0 0,-1 0 0 0 0,1 1 0 0 0,-1-1 0 0 0,1 1 0 0 0,-1 0 0 0 0,0-1 0 0 0,1 1 0 0 0,-1 0 0 0 0,1 0 0 0 0,-1 0 1 0 0,0 0-1 0 0,1 0 0 0 0,-1 0 0 0 0,1 1 0 0 0,-1-1 0 0 0,1 1 0 0 0,-3 0 0 0 0,0-1 13 0 0,0 1-1 0 0,0 1 1 0 0,0-1 0 0 0,1 1-1 0 0,-6 2 1 0 0,8-4-126 0 0,0 0 0 0 0,1 1 1 0 0,-1-1-1 0 0,1 0 0 0 0,-1 1 1 0 0,1-1-1 0 0,-1 0 0 0 0,1 1 0 0 0,-1-1 1 0 0,1 1-1 0 0,-1-1 0 0 0,1 1 0 0 0,0-1 1 0 0,-1 1-1 0 0,1-1 0 0 0,0 1 0 0 0,-1-1 1 0 0,1 1-1 0 0,0-1 0 0 0,0 1 1 0 0,-1 0-1 0 0,1-1 0 0 0,0 1 0 0 0,0-1 1 0 0,0 1-1 0 0,0 0 0 0 0,0-1 0 0 0,0 1 1 0 0,0 0-1 0 0,0-1 0 0 0,0 1 0 0 0,0-1 1 0 0,0 1-1 0 0,0 0 0 0 0,1-1 1 0 0,-1 1-1 0 0,0-1 0 0 0,0 1 0 0 0,1 0 1 0 0,-1-1-1 0 0,0 1 0 0 0,1-1 0 0 0,-1 1 1 0 0,1 0-1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37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219 12 455 0 0,'-1'0'84'0'0,"0"-1"-1"0"0,0 1 1 0 0,0 0-1 0 0,0-1 1 0 0,0 1-1 0 0,0 0 1 0 0,0-1-1 0 0,0 1 0 0 0,0 0 1 0 0,0 0-1 0 0,0 0 1 0 0,0 0-1 0 0,0 0 1 0 0,0 0-1 0 0,0 0 1 0 0,0 0-1 0 0,0 0 0 0 0,0 0 1 0 0,0 1-1 0 0,0-1 1 0 0,0 0-1 0 0,0 1 1 0 0,0-1-1 0 0,-1 2 1 0 0,-28 15 3237 0 0,21-11-2606 0 0,2-1 128 0 0,-1-1 0 0 0,1 1-1 0 0,1 1 1 0 0,-1 0 0 0 0,1-1-1 0 0,0 2 1 0 0,0-1 0 0 0,1 1 0 0 0,0 0-1 0 0,0 0 1 0 0,-5 11 0 0 0,8-14-629 0 0,0 0 0 0 0,1 0 0 0 0,-1 0 0 0 0,1 0 0 0 0,0 1 0 0 0,0-1 1 0 0,0 0-1 0 0,1 1 0 0 0,-1-1 0 0 0,1 1 0 0 0,0-1 0 0 0,1 0 0 0 0,-1 1 1 0 0,1-1-1 0 0,-1 1 0 0 0,2-1 0 0 0,-1 0 0 0 0,0 0 0 0 0,1 0 0 0 0,-1 0 0 0 0,1 0 1 0 0,0 0-1 0 0,5 6 0 0 0,-5-7-200 0 0,1 1 1 0 0,0-1-1 0 0,0 0 0 0 0,0 0 1 0 0,0 0-1 0 0,0 0 0 0 0,1-1 1 0 0,-1 1-1 0 0,1-1 0 0 0,-1 0 1 0 0,1 0-1 0 0,0 0 0 0 0,0-1 1 0 0,0 1-1 0 0,7 0 0 0 0,-6-1 24 0 0,1 0 0 0 0,-1-1-1 0 0,1 0 1 0 0,0 0 0 0 0,-1 0-1 0 0,1-1 1 0 0,-1 0 0 0 0,1 0-1 0 0,-1 0 1 0 0,11-5 0 0 0,-9 3-3 0 0,1-1 1 0 0,0 0 0 0 0,-1 0 0 0 0,0 0 0 0 0,0-1 0 0 0,0-1-1 0 0,-1 1 1 0 0,0-1 0 0 0,0 0 0 0 0,0 0 0 0 0,-1 0 0 0 0,0-1 0 0 0,0 0-1 0 0,0 0 1 0 0,5-14 0 0 0,-7 15-36 0 0,-1 1 0 0 0,-1-1 0 0 0,1 0 0 0 0,-1 1 0 0 0,0-1 0 0 0,-1 0 0 0 0,1 0 0 0 0,-1 0 0 0 0,-1 0 0 0 0,1 0 0 0 0,-1 0 0 0 0,1 1 0 0 0,-2-1 0 0 0,-2-9 0 0 0,3 11 0 0 0,-1 1 0 0 0,0-1 0 0 0,0 1 0 0 0,0-1 0 0 0,0 1 0 0 0,0 0 0 0 0,-1 0 0 0 0,1 0 0 0 0,-1 0 0 0 0,0 0 0 0 0,0 1 0 0 0,0-1 0 0 0,0 1 0 0 0,-1 0 0 0 0,1 0 0 0 0,0 0 0 0 0,-1 0 0 0 0,0 1 0 0 0,1-1 0 0 0,-1 1 0 0 0,0 0 0 0 0,-6-1 0 0 0,-1 1 9 0 0,1 0 0 0 0,0 1-1 0 0,0 0 1 0 0,-1 1 0 0 0,1 0 0 0 0,0 0-1 0 0,0 1 1 0 0,0 1 0 0 0,0 0-1 0 0,-12 5 1 0 0,8-2 5 0 0,0 0 0 0 0,1 1-1 0 0,0 1 1 0 0,0 0 0 0 0,1 1-1 0 0,-15 13 1 0 0,25-20-21 0 0,0 0 1 0 0,0 0-1 0 0,0 1 0 0 0,0-1 1 0 0,0 0-1 0 0,1 1 0 0 0,-1-1 0 0 0,1 1 1 0 0,-1-1-1 0 0,-1 6 0 0 0,3-7-89 0 0,0 1 0 0 0,0-1 0 0 0,-1 0 0 0 0,1 1 1 0 0,0-1-1 0 0,0 1 0 0 0,1-1 0 0 0,-1 0 0 0 0,0 1 0 0 0,0-1 0 0 0,1 0 0 0 0,-1 1 0 0 0,0-1 0 0 0,1 0 0 0 0,0 1 0 0 0,-1-1 1 0 0,1 0-1 0 0,0 0 0 0 0,-1 0 0 0 0,1 0 0 0 0,0 1 0 0 0,0-1 0 0 0,0 0 0 0 0,2 1 0 0 0,6 5-7400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40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21 455 0 0,'0'-1'221'0'0,"0"0"0"0"0,0 0-1 0 0,0 1 1 0 0,0-1 0 0 0,0 0-1 0 0,0 0 1 0 0,1 0 0 0 0,-1 1-1 0 0,0-1 1 0 0,0 0-1 0 0,1 0 1 0 0,-1 1 0 0 0,0-1-1 0 0,1 0 1 0 0,-1 1 0 0 0,1-1-1 0 0,-1 0 1 0 0,1 1-1 0 0,-1-1 1 0 0,1 0 0 0 0,3 3 3065 0 0,-6 11-1579 0 0,-24 142 6970 0 0,19-104-7221 0 0,6-42-1365 0 0,-1 0 46 0 0,1-1-1 0 0,0 1 1 0 0,1 0 0 0 0,-1 0 0 0 0,2 0-1 0 0,0 10 1 0 0,-1-19-137 0 0,0 0 0 0 0,0 0 0 0 0,1 1 0 0 0,-1-1 0 0 0,0 0 0 0 0,0 1 0 0 0,0-1 0 0 0,0 0 0 0 0,0 0 0 0 0,0 1 0 0 0,1-1 0 0 0,-1 0 0 0 0,0 1 0 0 0,0-1 0 0 0,0 0 0 0 0,0 0 0 0 0,1 0 0 0 0,-1 1 0 0 0,0-1 0 0 0,0 0 0 0 0,1 0 0 0 0,-1 0 0 0 0,0 1 0 0 0,1-1 0 0 0,-1 0 0 0 0,0 0 0 0 0,0 0 0 0 0,1 0 0 0 0,-1 0 0 0 0,1 0 0 0 0,-5-17 0 0 0,2 8-2 0 0,1 1-1 0 0,0 0 1 0 0,0-1-1 0 0,1 1 1 0 0,0-1-1 0 0,0 1 1 0 0,1 0-1 0 0,2-10 1 0 0,-2 7-4 0 0,1 0-1 0 0,-2 1 1 0 0,1-1 0 0 0,-3-14 0 0 0,-5-54-3446 0 0,6 26-4672 0 0,1 53 7957 0 0,0-1-1 0 0,0 1 1 0 0,0-1-1 0 0,0 0 1 0 0,0 1 0 0 0,0-1-1 0 0,0 1 1 0 0,0-1-1 0 0,-1 1 1 0 0,1-1 0 0 0,0 1-1 0 0,0-1 1 0 0,0 1-1 0 0,-1-1 1 0 0,1 1 0 0 0,0-1-1 0 0,-1 1 1 0 0,1-1-1 0 0,-1 0 1 0 0,0 1-8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41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120 155 1375 0 0,'-4'1'150'0'0,"1"-1"-1"0"0,-1 1 1 0 0,1 0-1 0 0,-1 1 0 0 0,1-1 1 0 0,-1 0-1 0 0,1 1 0 0 0,0 0 1 0 0,0 0-1 0 0,0 0 1 0 0,0 0-1 0 0,-3 4 0 0 0,1-3 919 0 0,1 0-1 0 0,-1 0 0 0 0,0 0 0 0 0,1 0 0 0 0,-7 2 1 0 0,11-5-1011 0 0,0 0 0 0 0,0 0 1 0 0,-1 0-1 0 0,1 0 1 0 0,0 0-1 0 0,0 0 0 0 0,0 0 1 0 0,0 0-1 0 0,0 0 0 0 0,0 0 1 0 0,0 0-1 0 0,0 0 1 0 0,0 0-1 0 0,0 0 0 0 0,0 0 1 0 0,0 0-1 0 0,-1 0 1 0 0,1 0-1 0 0,0 0 0 0 0,0 0 1 0 0,0 0-1 0 0,0 0 0 0 0,0 0 1 0 0,0 0-1 0 0,0 0 1 0 0,0 0-1 0 0,0 0 0 0 0,0 0 1 0 0,0 0-1 0 0,0 0 0 0 0,0 0 1 0 0,0 0-1 0 0,-1 0 1 0 0,1 0-1 0 0,0 0 0 0 0,0-1 1 0 0,0 1-1 0 0,0 0 0 0 0,0 0 1 0 0,0 0-1 0 0,0 0 1 0 0,0 0-1 0 0,0 0 0 0 0,0 0 1 0 0,0 0-1 0 0,0 0 1 0 0,0 0-1 0 0,0 0 0 0 0,0 0 1 0 0,0-1-1 0 0,0 1 0 0 0,0 0 1 0 0,0 0-1 0 0,0 0 1 0 0,0 0-1 0 0,0 0 0 0 0,0 0 1 0 0,0 0-1 0 0,0 0 0 0 0,0 0 1 0 0,0 0-1 0 0,0 0 1 0 0,0 0-1 0 0,1-1 0 0 0,-1 1 1 0 0,0 0-1 0 0,4-9 1056 0 0,9-9-764 0 0,-4 7-36 0 0,3-1 193 0 0,-1-1 0 0 0,0-1 0 0 0,-1 0 0 0 0,15-28 0 0 0,-20 33-351 0 0,-2 8 387 0 0,0 15 843 0 0,-1 2-938 0 0,0-10-354 0 0,0 0 1 0 0,0-1-1 0 0,1 1 0 0 0,0-1 0 0 0,0 0 1 0 0,0 0-1 0 0,1 0 0 0 0,-1 0 0 0 0,1-1 0 0 0,1 1 1 0 0,-1-1-1 0 0,0 0 0 0 0,10 6 0 0 0,-5-3 43 0 0,-2 0 0 0 0,1 0-1 0 0,8 11 1 0 0,-15-17-136 0 0,-1-1 0 0 0,0 0 0 0 0,0 0 0 0 0,0 0 0 0 0,0 0 0 0 0,0 0 0 0 0,0 0 0 0 0,1 1 0 0 0,-1-1 0 0 0,0 0 0 0 0,0 0 0 0 0,0 0 0 0 0,0 0 0 0 0,0 0 0 0 0,0 1 0 0 0,0-1 0 0 0,0 0 0 0 0,0 0 0 0 0,0 0 0 0 0,0 0 0 0 0,0 1 0 0 0,0-1 0 0 0,0 0 0 0 0,0 0 0 0 0,0 0 0 0 0,0 0 0 0 0,0 1 0 0 0,0-1 0 0 0,0 0 0 0 0,0 0 0 0 0,0 0 0 0 0,0 0 0 0 0,0 1 0 0 0,0-1 0 0 0,0 0 0 0 0,-1 0 0 0 0,1 0 0 0 0,0 0 0 0 0,0 0 0 0 0,0 1 0 0 0,0-1 0 0 0,0 0 0 0 0,-1 0 0 0 0,-10 2 0 0 0,-23-5 0 0 0,24 1 0 0 0,-25-2 0 0 0,20 2 0 0 0,-1 0 0 0 0,0 1 0 0 0,0 1 0 0 0,0 0 0 0 0,-25 4 0 0 0,28 2 0 0 0,12-5 0 0 0,-1 0 0 0 0,0-1 0 0 0,1 1 0 0 0,-1 0 0 0 0,0-1 0 0 0,1 1 0 0 0,-1-1 0 0 0,0 1 0 0 0,-2-1 0 0 0,24-18 0 0 0,-2 4 0 0 0,-1-1 0 0 0,0-1 0 0 0,-1 0 0 0 0,-1-2 0 0 0,0 0 0 0 0,-1 0 0 0 0,21-40 0 0 0,-34 58 0 0 0,-1-1 0 0 0,1 0 0 0 0,-1 1 0 0 0,0-1 0 0 0,1 0 0 0 0,-1 1 0 0 0,0-1 0 0 0,0 0 0 0 0,1 0 0 0 0,-1 1 0 0 0,0-1 0 0 0,0 0 0 0 0,0 0 0 0 0,0 1 0 0 0,0-1 0 0 0,0 0 0 0 0,0-1 0 0 0,-1 2 0 0 0,1 0 0 0 0,0 0 0 0 0,0 0 0 0 0,-1-1 0 0 0,1 1 0 0 0,0 0 0 0 0,0 0 0 0 0,-1 0 0 0 0,1 0 0 0 0,0 0 0 0 0,0 0 0 0 0,-1 0 0 0 0,1 0 0 0 0,0 0 0 0 0,-1 0 0 0 0,1 0 0 0 0,0 0 0 0 0,-1 0 0 0 0,1 0 0 0 0,0 0 0 0 0,0 0 0 0 0,-1 0 0 0 0,1 0 0 0 0,0 0 0 0 0,-1 0 0 0 0,1 0 0 0 0,0 0 0 0 0,-1 1 0 0 0,-1 0 0 0 0,-1 0 0 0 0,0 1 0 0 0,1-1 0 0 0,-1 1 0 0 0,1 0 0 0 0,0 0 0 0 0,-4 3 0 0 0,-32 46 0 0 0,27-34 0 0 0,0-2 0 0 0,-18 20 0 0 0,27-34 0 0 0,1 1 0 0 0,0-1 0 0 0,0 0 0 0 0,0 0 0 0 0,0 0 0 0 0,-1 0 0 0 0,1-1 0 0 0,0 1 0 0 0,-1 0 0 0 0,1 0 0 0 0,-3 0 0 0 0,16-20 0 0 0,94-93 0 0 0,-106 111 0 0 0,1 0 0 0 0,-1 1 0 0 0,1-1 0 0 0,-1 1 0 0 0,1-1 0 0 0,-1 0 0 0 0,1 1 0 0 0,0-1 0 0 0,-1 1 0 0 0,1 0 0 0 0,0-1 0 0 0,-1 1 0 0 0,1-1 0 0 0,0 1 0 0 0,1 0 0 0 0,-2 0 0 0 0,0 0 0 0 0,1 0 0 0 0,-1 0 0 0 0,0 0 0 0 0,1 0 0 0 0,-1 0 0 0 0,0 0 0 0 0,0 0 0 0 0,1 1 0 0 0,-1-1 0 0 0,0 0 0 0 0,0 0 0 0 0,1 0 0 0 0,-1 0 0 0 0,0 1 0 0 0,0-1 0 0 0,0 0 0 0 0,1 0 0 0 0,-1 1 0 0 0,0-1 0 0 0,0 0 0 0 0,0 0 0 0 0,0 1 0 0 0,0-1 0 0 0,1 0 0 0 0,-1 1 0 0 0,0-1 0 0 0,3 31 0 0 0,-2-17 0 0 0,2 0 100 0 0,0 1-1 0 0,1-1 0 0 0,1 0 1 0 0,10 21-1 0 0,3 6 65 0 0,-10-26-152 0 0,-4-8-13 0 0,-9-8 1 0 0,-6-5 0 0 0,1 1 0 0 0,0-1 0 0 0,0 2 0 0 0,0-1 0 0 0,-1 1 0 0 0,0 1 0 0 0,0 0 0 0 0,0 0 0 0 0,-18-1 0 0 0,5 5 0 0 0,22 1 0 0 0,15 1 0 0 0,-2-3 0 0 0,0 0 0 0 0,0 0 0 0 0,0-1 0 0 0,0 0 0 0 0,0-1 0 0 0,0 0 0 0 0,-1 0 0 0 0,1-2 0 0 0,-1 1 0 0 0,19-10 0 0 0,-26 9-7 0 0,-11 3-100 0 0,-12 4-428 0 0,15-2 488 0 0,1 1 0 0 0,0-1 0 0 0,0 1 0 0 0,-1 0 1 0 0,1 1-1 0 0,0-1 0 0 0,0 1 0 0 0,1-1 0 0 0,-1 1 0 0 0,1 0 0 0 0,-1 1 1 0 0,1-1-1 0 0,0 1 0 0 0,0-1 0 0 0,0 1 0 0 0,1 0 0 0 0,-1 0 1 0 0,1 0-1 0 0,0 0 0 0 0,0 1 0 0 0,1-1 0 0 0,-1 0 0 0 0,1 1 0 0 0,0-1 1 0 0,0 1-1 0 0,0 0 0 0 0,1-1 0 0 0,0 6 0 0 0,1 41 40 0 0,0-25-26 0 0,-1-1 0 0 0,-1 1 0 0 0,-6 33 1 0 0,7-55-996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3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58 1839 0 0,'0'0'107'0'0,"0"-1"0"0"0,0 1-1 0 0,0 0 1 0 0,0-1-1 0 0,-1 1 1 0 0,1 0-1 0 0,0 0 1 0 0,0-1-1 0 0,0 1 1 0 0,-1 0-1 0 0,1 0 1 0 0,0 0-1 0 0,0-1 1 0 0,-1 1-1 0 0,1 0 1 0 0,0 0 0 0 0,0 0-1 0 0,-1 0 1 0 0,1-1-1 0 0,0 1 1 0 0,-1 0-1 0 0,1 0 1 0 0,0 0-1 0 0,0 0 1 0 0,-1 0-1 0 0,1 0 1 0 0,0 0-1 0 0,-1 0 1 0 0,1 0-1 0 0,0 0 1 0 0,-1 0 0 0 0,1 0-1 0 0,0 0 1 0 0,-1 0-1 0 0,1 0 1 0 0,0 0-1 0 0,0 1 1 0 0,-1-1-1 0 0,1 0 1 0 0,0 0-1 0 0,-1 0 1 0 0,1 0-1 0 0,0 1 1 0 0,0-1-1 0 0,-1 0 1 0 0,1 0-1 0 0,0 0 1 0 0,0 1 0 0 0,-1-1-1 0 0,1 1-10 0 0,-1-1-1 0 0,1 0 1 0 0,0 0 0 0 0,-1 1 0 0 0,1-1-1 0 0,0 1 1 0 0,-1-1 0 0 0,1 0-1 0 0,0 1 1 0 0,-1-1 0 0 0,1 1-1 0 0,0-1 1 0 0,0 0 0 0 0,-1 1 0 0 0,1-1-1 0 0,0 1 1 0 0,0-1 0 0 0,0 1-1 0 0,0-1 1 0 0,0 1 0 0 0,0-1-1 0 0,0 1 1 0 0,0-1 0 0 0,0 1-1 0 0,0-1 1 0 0,0 1 0 0 0,0-1 0 0 0,0 1-1 0 0,0-1 1 0 0,0 1 0 0 0,0-1-1 0 0,1 1 1 0 0,-1-1 0 0 0,0 1-1 0 0,0-1 1 0 0,0 1 0 0 0,1-1-1 0 0,-1 0 1 0 0,0 1 0 0 0,1-1 0 0 0,-1 1-1 0 0,0-1 1 0 0,1 1 0 0 0,1 0 224 0 0,0 1 0 0 0,-1-1 0 0 0,1 0 0 0 0,0 1 0 0 0,0-1 1 0 0,0 0-1 0 0,0 0 0 0 0,0 0 0 0 0,0-1 0 0 0,0 1 0 0 0,1 0 0 0 0,-1-1 1 0 0,3 1-1 0 0,-4-1-258 0 0,0 0 0 0 0,0 0 0 0 0,-1 0 0 0 0,1 0 0 0 0,0 0 0 0 0,0 0 0 0 0,-1 0 0 0 0,1 0 0 0 0,0-1 1 0 0,0 1-1 0 0,-1 0 0 0 0,1-1 0 0 0,0 1 0 0 0,-1 0 0 0 0,1-1 0 0 0,0 1 0 0 0,-1-1 0 0 0,1 1 0 0 0,0-1 0 0 0,-1 1 0 0 0,1-1 0 0 0,-1 1 1 0 0,1-1-1 0 0,-1 0 0 0 0,0 1 0 0 0,1-1 0 0 0,-1 0 0 0 0,1 1 0 0 0,-1-1 0 0 0,0 0 0 0 0,0 1 0 0 0,1-1 0 0 0,-1 0 0 0 0,0 0 0 0 0,0 1 0 0 0,0-1 1 0 0,0 0-1 0 0,0 0 0 0 0,0 0 0 0 0,0 1 0 0 0,0-2 0 0 0,0 1-20 0 0,0-1-1 0 0,-1 0 1 0 0,1 1 0 0 0,0-1-1 0 0,-1 1 1 0 0,1-1 0 0 0,-1 1-1 0 0,1-1 1 0 0,-1 1 0 0 0,0 0-1 0 0,0-1 1 0 0,1 1 0 0 0,-1 0-1 0 0,0-1 1 0 0,0 1 0 0 0,0 0-1 0 0,0 0 1 0 0,-1 0 0 0 0,1 0-1 0 0,0 0 1 0 0,0 0 0 0 0,-1 0-1 0 0,1 1 1 0 0,-1-1 0 0 0,1 0-1 0 0,0 1 1 0 0,-1-1 0 0 0,1 1-1 0 0,-1-1 1 0 0,1 1 0 0 0,-1 0-1 0 0,0-1 1 0 0,1 1 0 0 0,-1 0-1 0 0,1 0 1 0 0,-1 0 0 0 0,-1 1-1 0 0,1-1 2 0 0,0 0 0 0 0,0 0-1 0 0,0 0 1 0 0,0 0 0 0 0,0 1-1 0 0,0-1 1 0 0,0 1 0 0 0,0-1-1 0 0,0 1 1 0 0,0 0 0 0 0,0 0-1 0 0,1-1 1 0 0,-1 2 0 0 0,0-1 0 0 0,0 0-1 0 0,1 0 1 0 0,-1 0 0 0 0,1 1-1 0 0,-1-1 1 0 0,1 1 0 0 0,0-1-1 0 0,0 1 1 0 0,-1-1 0 0 0,1 1-1 0 0,0 0 1 0 0,0 0 0 0 0,1 0-1 0 0,-2 3 1 0 0,1-4-13 0 0,1 0-1 0 0,0 1 1 0 0,0-1-1 0 0,0 0 0 0 0,0 1 1 0 0,0-1-1 0 0,0 1 1 0 0,0-1-1 0 0,0 0 1 0 0,0 1-1 0 0,1-1 1 0 0,-1 1-1 0 0,0-1 1 0 0,1 0-1 0 0,-1 0 1 0 0,1 1-1 0 0,0-1 0 0 0,-1 0 1 0 0,1 0-1 0 0,0 1 1 0 0,0-1-1 0 0,0 0 1 0 0,0 0-1 0 0,0 0 1 0 0,0 0-1 0 0,0-1 1 0 0,0 1-1 0 0,0 0 1 0 0,0 0-1 0 0,1 0 0 0 0,-1-1 1 0 0,0 1-1 0 0,0-1 1 0 0,1 1-1 0 0,-1-1 1 0 0,1 0-1 0 0,-1 1 1 0 0,0-1-1 0 0,1 0 1 0 0,-1 0-1 0 0,0 0 0 0 0,1 0 1 0 0,-1 0-1 0 0,1 0 1 0 0,-1 0-1 0 0,0 0 1 0 0,1-1-1 0 0,-1 1 1 0 0,1-1-1 0 0,-1 1 1 0 0,0-1-1 0 0,0 1 1 0 0,1-1-1 0 0,-1 0 0 0 0,0 1 1 0 0,0-1-1 0 0,0 0 1 0 0,0 0-1 0 0,0 0 1 0 0,0 0-1 0 0,0 0 1 0 0,2-2-1 0 0,-2 0-27 0 0,0 1-1 0 0,0-1 1 0 0,0 1-1 0 0,0-1 1 0 0,0 1-1 0 0,-1-1 1 0 0,1 0-1 0 0,-1 1 1 0 0,0-1-1 0 0,0 0 1 0 0,0 1-1 0 0,0-1 1 0 0,0 0-1 0 0,0 0 1 0 0,-1 1 0 0 0,0-1-1 0 0,1 1 1 0 0,-1-1-1 0 0,0 0 1 0 0,-2-3-1 0 0,2 4 0 0 0,0 0 1 0 0,0 0-1 0 0,0 0 0 0 0,0 0 1 0 0,0 0-1 0 0,-1 0 0 0 0,1 0 1 0 0,-1 0-1 0 0,1 1 0 0 0,-1-1 1 0 0,0 1-1 0 0,0-1 0 0 0,0 1 1 0 0,1 0-1 0 0,-1-1 0 0 0,-1 1 1 0 0,1 0-1 0 0,0 0 0 0 0,0 0 1 0 0,0 1-1 0 0,0-1 0 0 0,-1 1 1 0 0,-3-1-1 0 0,5 1 8 0 0,0 0 1 0 0,0 1-1 0 0,0 0 0 0 0,0-1 0 0 0,0 1 0 0 0,1-1 1 0 0,-1 1-1 0 0,0 0 0 0 0,0 0 0 0 0,1-1 1 0 0,-1 1-1 0 0,1 0 0 0 0,-1 0 0 0 0,1 0 0 0 0,-1 0 1 0 0,1 0-1 0 0,-1 0 0 0 0,1 0 0 0 0,0 0 0 0 0,-1 0 1 0 0,1 0-1 0 0,0 1 0 0 0,-5 25 227 0 0,6-25-218 0 0,-1 1-1 0 0,0-1 1 0 0,1 1 0 0 0,-1-1-1 0 0,1 1 1 0 0,0-1 0 0 0,0 1-1 0 0,0-1 1 0 0,0 0 0 0 0,0 1-1 0 0,0-1 1 0 0,1 0 0 0 0,-1 0-1 0 0,3 2 1 0 0,-3-3-16 0 0,-1 0 0 0 0,1 0 0 0 0,0 0-1 0 0,0 0 1 0 0,0 0 0 0 0,0-1 0 0 0,0 1 0 0 0,1 0 0 0 0,-1-1-1 0 0,0 1 1 0 0,0-1 0 0 0,0 1 0 0 0,1-1 0 0 0,-1 1 0 0 0,0-1-1 0 0,0 0 1 0 0,1 0 0 0 0,-1 0 0 0 0,0 1 0 0 0,1-1 0 0 0,-1-1-1 0 0,0 1 1 0 0,1 0 0 0 0,-1 0 0 0 0,0 0 0 0 0,0-1 0 0 0,1 1-1 0 0,-1 0 1 0 0,2-2 0 0 0,-3 2 0 0 0,1 0 0 0 0,-1 0 0 0 0,1-1 0 0 0,-1 1 1 0 0,0 0-1 0 0,1 0 0 0 0,-1-1 0 0 0,1 1 0 0 0,-1 0 0 0 0,0-1 0 0 0,1 1 0 0 0,-1 0 0 0 0,0-1 0 0 0,0 1 0 0 0,1-1 0 0 0,-1 1 0 0 0,0-1 0 0 0,0 1 1 0 0,1-1-1 0 0,-1 1 0 0 0,0-1 0 0 0,0 1 0 0 0,0 0 0 0 0,0-1 0 0 0,0 1 0 0 0,0-1 0 0 0,0 1 0 0 0,0-2 0 0 0,-7-12 8 0 0,3 9-11 0 0,1 2 0 0 0,-1-1-1 0 0,0 0 1 0 0,-6-3 0 0 0,8 6-143 0 0,-11-7 475 0 0,13 8-413 0 0,-1-1 1 0 0,1 1-1 0 0,-1 0 0 0 0,1 0 0 0 0,0 0 0 0 0,-1 0 0 0 0,1-1 1 0 0,-1 1-1 0 0,1 0 0 0 0,-1 0 0 0 0,1 0 0 0 0,-1 0 1 0 0,1 0-1 0 0,-1 0 0 0 0,1 0 0 0 0,-1 0 0 0 0,1 0 1 0 0,-1 1-1 0 0,1-1 0 0 0,-1 0 0 0 0,1 0 0 0 0,-1 0 1 0 0,1 0-1 0 0,0 1 0 0 0,-1-1 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3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105 165 5063 0 0,'-1'-1'129'0'0,"0"0"0"0"0,0 1 0 0 0,0-1 0 0 0,0 1 0 0 0,0-1 0 0 0,0 1 0 0 0,0-1 0 0 0,-1 1 0 0 0,1 0 0 0 0,0-1 0 0 0,0 1-1 0 0,0 0 1 0 0,0 0 0 0 0,0 0 0 0 0,-1 0 0 0 0,1 0 0 0 0,0 0 0 0 0,0 0 0 0 0,0 0 0 0 0,-1 0 0 0 0,1 1 0 0 0,0-1 0 0 0,0 0 0 0 0,0 1-1 0 0,0-1 1 0 0,0 1 0 0 0,0-1 0 0 0,0 1 0 0 0,0 0 0 0 0,0-1 0 0 0,0 1 0 0 0,0 0 0 0 0,0 0 0 0 0,-1 1 0 0 0,-5 5 543 0 0,0 0 0 0 0,0 1 0 0 0,-6 8 1 0 0,7-9-489 0 0,3-3 236 0 0,0 0-1 0 0,0 0 1 0 0,1 0 0 0 0,-1 0 0 0 0,1 0 0 0 0,0 0 0 0 0,0 1-1 0 0,1-1 1 0 0,-1 1 0 0 0,-1 6 0 0 0,3-8-249 0 0,0-1 1 0 0,0 0-1 0 0,0 0 0 0 0,0 1 0 0 0,1-1 1 0 0,-1 0-1 0 0,1 0 0 0 0,-1 1 0 0 0,1-1 1 0 0,0 0-1 0 0,0 0 0 0 0,0 0 0 0 0,0 0 1 0 0,0 0-1 0 0,0 0 0 0 0,1 0 0 0 0,-1-1 1 0 0,1 1-1 0 0,-1 0 0 0 0,1-1 0 0 0,-1 1 1 0 0,1-1-1 0 0,0 1 0 0 0,3 0 1 0 0,5 5-40 0 0,1-2 1 0 0,0 1 0 0 0,0-1 0 0 0,0-1 0 0 0,1 0 0 0 0,0-1 0 0 0,0 0 0 0 0,0-1 0 0 0,0 0 0 0 0,0-1 0 0 0,0 0-1 0 0,0-1 1 0 0,24-2 0 0 0,-28 0-117 0 0,1 1 1 0 0,-1-1-1 0 0,1 0 0 0 0,-1-1 0 0 0,0 0 0 0 0,0 0 1 0 0,0-1-1 0 0,0 0 0 0 0,7-6 0 0 0,-10 7 3 0 0,0-1 0 0 0,-1 0-1 0 0,1 0 1 0 0,-1 0 0 0 0,0-1 0 0 0,-1 0-1 0 0,1 1 1 0 0,-1-1 0 0 0,0-1 0 0 0,0 1-1 0 0,0 0 1 0 0,-1-1 0 0 0,0 1 0 0 0,2-7-1 0 0,-3 5-5 0 0,0 1 0 0 0,0-1-1 0 0,-1 1 1 0 0,0-1-1 0 0,0 0 1 0 0,0 1-1 0 0,-1-1 1 0 0,0 1 0 0 0,-1-1-1 0 0,1 1 1 0 0,-1-1-1 0 0,0 1 1 0 0,-1 0-1 0 0,0 0 1 0 0,0 0 0 0 0,0 0-1 0 0,0 1 1 0 0,-1-1-1 0 0,-8-9 1 0 0,2 4 53 0 0,-1 0 1 0 0,1 0 0 0 0,-2 1-1 0 0,1 1 1 0 0,-1 0-1 0 0,-1 0 1 0 0,-23-11-1 0 0,29 16-40 0 0,0 1 0 0 0,-1 0 0 0 0,1 0 0 0 0,-1 1-1 0 0,0 0 1 0 0,0 1 0 0 0,0-1 0 0 0,0 1-1 0 0,-14 1 1 0 0,18 0-101 0 0,0 1 1 0 0,1-1-1 0 0,-1 1 1 0 0,1 0-1 0 0,-1 0 0 0 0,1 0 1 0 0,-1 1-1 0 0,1-1 1 0 0,0 1-1 0 0,-1 0 0 0 0,1 0 1 0 0,0 0-1 0 0,0 0 0 0 0,0 1 1 0 0,1-1-1 0 0,-1 1 1 0 0,1 0-1 0 0,-1 0 0 0 0,1 0 1 0 0,0 0-1 0 0,0 0 0 0 0,0 0 1 0 0,-2 5-1 0 0,-3 9-5514 0 0,0 2-1854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43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42 919 0 0,'-3'1'430'0'0,"0"1"-1"0"0,1 0 0 0 0,-1-1 1 0 0,1 1-1 0 0,-1 0 0 0 0,1 0 1 0 0,0 0-1 0 0,0 0 0 0 0,0 1 1 0 0,0-1-1 0 0,-2 5 0 0 0,3-6-244 0 0,0 0 0 0 0,0 0-1 0 0,1 0 1 0 0,-1 0 0 0 0,0 0-1 0 0,1 0 1 0 0,-1 1 0 0 0,1-1 0 0 0,0 0-1 0 0,-1 0 1 0 0,1 1 0 0 0,0-1-1 0 0,0 0 1 0 0,0 0 0 0 0,0 1-1 0 0,0-1 1 0 0,0 0 0 0 0,0 1-1 0 0,0 1 1 0 0,1-3-46 0 0,-1 1 0 0 0,1 0 0 0 0,-1 0 0 0 0,0 0 0 0 0,1-1 1 0 0,0 1-1 0 0,-1 0 0 0 0,1-1 0 0 0,-1 1 0 0 0,1 0 0 0 0,0-1 0 0 0,-1 1 0 0 0,1-1 0 0 0,0 1 0 0 0,0-1 0 0 0,0 0 1 0 0,-1 1-1 0 0,1-1 0 0 0,0 0 0 0 0,0 1 0 0 0,1-1 0 0 0,-1 0-39 0 0,1 1 0 0 0,-1-1 0 0 0,1 0 0 0 0,0 0 0 0 0,-1 0 0 0 0,1 0 0 0 0,-1 0 0 0 0,1 0 0 0 0,-1-1 0 0 0,1 1 0 0 0,-1 0 0 0 0,1-1 0 0 0,-1 1 0 0 0,1-1 0 0 0,-1 0 0 0 0,1 1 1 0 0,-1-1-1 0 0,0 0 0 0 0,1 0 0 0 0,-1 0 0 0 0,0 0 0 0 0,0 0 0 0 0,0 0 0 0 0,0 0 0 0 0,0 0 0 0 0,0-1 0 0 0,0 1 0 0 0,0 0 0 0 0,1-3 0 0 0,-2 3-66 0 0,1-1-1 0 0,-1 1 1 0 0,0 0 0 0 0,0 0 0 0 0,0-1-1 0 0,0 1 1 0 0,0 0 0 0 0,0 0-1 0 0,0 0 1 0 0,0-1 0 0 0,0 1 0 0 0,-1 0-1 0 0,1 0 1 0 0,0 0 0 0 0,-1-1-1 0 0,1 1 1 0 0,-1 0 0 0 0,0 0 0 0 0,1 0-1 0 0,-1 0 1 0 0,0 0 0 0 0,1 0 0 0 0,-1 0-1 0 0,0 0 1 0 0,0 0 0 0 0,0 1-1 0 0,0-1 1 0 0,0 0 0 0 0,0 0 0 0 0,0 1-1 0 0,0-1 1 0 0,0 1 0 0 0,0-1-1 0 0,0 1 1 0 0,-2-1 0 0 0,-2-1 74 0 0,0 0 0 0 0,0 0 0 0 0,0 1 0 0 0,0-1 0 0 0,0 1-1 0 0,0 1 1 0 0,-6-1 0 0 0,6 1-25 0 0,-1 0 1 0 0,0 1-1 0 0,1 0 0 0 0,-1 0 0 0 0,1 1 0 0 0,-1 0 0 0 0,1 0 1 0 0,-6 3-1 0 0,8-4 10 0 0,0 0-1 0 0,0 1 1 0 0,0 0 0 0 0,1 0-1 0 0,-1 0 1 0 0,1 0 0 0 0,-1 0 0 0 0,1 0-1 0 0,0 0 1 0 0,0 1 0 0 0,0-1-1 0 0,0 1 1 0 0,0 0 0 0 0,0 0-1 0 0,-1 4 1 0 0,2-6-52 0 0,1 0 1 0 0,0 0-1 0 0,0-1 0 0 0,0 1 0 0 0,0 0 1 0 0,-1-1-1 0 0,1 1 0 0 0,0 0 0 0 0,0 0 0 0 0,1-1 1 0 0,-1 1-1 0 0,0 0 0 0 0,0-1 0 0 0,0 1 1 0 0,0 0-1 0 0,1 0 0 0 0,-1-1 0 0 0,0 1 1 0 0,1 0-1 0 0,-1-1 0 0 0,0 1 0 0 0,1-1 0 0 0,0 2 1 0 0,0-1 15 0 0,1 0-1 0 0,-1 1 1 0 0,1-1 0 0 0,0 0 0 0 0,-1 0 0 0 0,1 0-1 0 0,0 0 1 0 0,3 1 0 0 0,0 0 27 0 0,1-1 0 0 0,0 0 0 0 0,-1 1 0 0 0,1-2 0 0 0,6 1 1 0 0,-9-1-72 0 0,-1 0 0 0 0,0 0 0 0 0,0 0 0 0 0,0-1 1 0 0,0 1-1 0 0,0 0 0 0 0,0-1 0 0 0,0 0 1 0 0,0 1-1 0 0,0-1 0 0 0,0 0 0 0 0,0 0 1 0 0,-1 0-1 0 0,1-1 0 0 0,0 1 0 0 0,-1 0 1 0 0,4-3-1 0 0,-4 2-13 0 0,0 1 0 0 0,0 0 0 0 0,-1-1 1 0 0,1 1-1 0 0,0 0 0 0 0,-1-1 0 0 0,1 1 0 0 0,-1-1 0 0 0,1 1 1 0 0,-1-1-1 0 0,0 1 0 0 0,1-1 0 0 0,-1 1 0 0 0,0-1 0 0 0,0 1 1 0 0,0-1-1 0 0,0 0 0 0 0,-1 1 0 0 0,1-1 0 0 0,0 1 0 0 0,-1-1 1 0 0,1 1-1 0 0,-1-1 0 0 0,0-1 0 0 0,0 1 0 0 0,-12-24 0 0 0,13 25 0 0 0,-1 0 0 0 0,1 0 0 0 0,-1-1 0 0 0,0 1 0 0 0,1 0 0 0 0,-1 0 0 0 0,0 0 0 0 0,0 1 0 0 0,0-1 0 0 0,1 0 0 0 0,-1 0 0 0 0,0 0 0 0 0,0 1 0 0 0,0-1 0 0 0,-1 0 0 0 0,1 1 0 0 0,0-1 0 0 0,-2 0 0 0 0,3 1 0 0 0,-1 1 0 0 0,1-1 0 0 0,-1 0 0 0 0,1 0 0 0 0,-1 1 0 0 0,1-1 0 0 0,-1 0 0 0 0,1 1 0 0 0,0-1 0 0 0,-1 1 0 0 0,1-1 0 0 0,-1 0 0 0 0,1 1 0 0 0,0-1 0 0 0,0 1 0 0 0,-1-1 0 0 0,1 1 0 0 0,0-1 0 0 0,0 1 0 0 0,-1-1 0 0 0,1 1 0 0 0,0-1 0 0 0,0 1 0 0 0,0 0 0 0 0,0-1 0 0 0,0 1 0 0 0,0-1 0 0 0,0 1 0 0 0,0-1 0 0 0,0 1 0 0 0,0-1 0 0 0,0 1 0 0 0,0 0 0 0 0,0-1 0 0 0,1 1 0 0 0,-1 0 0 0 0,6 21 0 0 0,-4-19 0 0 0,0 0 0 0 0,0 0 0 0 0,0 0 0 0 0,1-1 0 0 0,-1 1 0 0 0,1-1 0 0 0,0 1 0 0 0,-1-1 0 0 0,1 0 0 0 0,5 2 0 0 0,-7-3 0 0 0,1 0 0 0 0,-1 0 0 0 0,0 0 0 0 0,1-1 0 0 0,-1 1 0 0 0,1 0 0 0 0,0-1 0 0 0,-1 1 0 0 0,1-1 0 0 0,0 0 0 0 0,-1 1 0 0 0,1-1 0 0 0,0 0 0 0 0,-1 0 0 0 0,1 0 0 0 0,0 0 0 0 0,-1-1 0 0 0,1 1 0 0 0,-1 0 0 0 0,1-1 0 0 0,0 1 0 0 0,-1-1 0 0 0,4-1 0 0 0,-5 1 1 0 0,1 0-1 0 0,0 0 0 0 0,0 0 1 0 0,-1 0-1 0 0,1 0 0 0 0,-1 0 1 0 0,1 0-1 0 0,-1-1 0 0 0,1 1 1 0 0,-1 0-1 0 0,0 0 1 0 0,0 0-1 0 0,0-1 0 0 0,1 1 1 0 0,-1 0-1 0 0,0 0 0 0 0,0-1 1 0 0,-1 1-1 0 0,1 0 0 0 0,0 0 1 0 0,0-1-1 0 0,-1 1 1 0 0,1 0-1 0 0,0 0 0 0 0,-1 0 1 0 0,1-1-1 0 0,-1 1 0 0 0,-1-1 1 0 0,0-4 29 0 0,-1 1-1 0 0,0 0 1 0 0,0 0 0 0 0,-7-8 0 0 0,7 10-18 0 0,0 0 1 0 0,0 0-1 0 0,0 0 0 0 0,0 1 0 0 0,0-1 0 0 0,-1 1 1 0 0,1 0-1 0 0,-1 0 0 0 0,0 0 0 0 0,0 0 0 0 0,0 1 1 0 0,1-1-1 0 0,-1 1 0 0 0,-1 0 0 0 0,1 1 1 0 0,0-1-1 0 0,0 0 0 0 0,-6 1 0 0 0,9 0-54 0 0,1 0 0 0 0,0 0 0 0 0,0 0 0 0 0,0 0 0 0 0,-1 0 1 0 0,1 0-1 0 0,0 0 0 0 0,0 0 0 0 0,0 0 0 0 0,-1 0 0 0 0,1 0 0 0 0,0 0 0 0 0,0 0 0 0 0,0 0 0 0 0,0 1 0 0 0,-1-1 0 0 0,1 0 0 0 0,0 0 0 0 0,0 0 0 0 0,0 0 0 0 0,0 0 1 0 0,-1 0-1 0 0,1 0 0 0 0,0 1 0 0 0,0-1 0 0 0,0 0 0 0 0,0 0 0 0 0,0 0 0 0 0,0 0 0 0 0,-1 1 0 0 0,1-1 0 0 0,0 0 0 0 0,0 0 0 0 0,0 0 0 0 0,0 1 0 0 0,0-1 0 0 0,0 0 0 0 0,0 0 1 0 0,0 0-1 0 0,0 1 0 0 0,0-1 0 0 0,0 0 0 0 0,0 1 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44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144 102 4143 0 0,'-9'1'851'0'0,"1"-1"-1"0"0,-1 2 0 0 0,1-1 1 0 0,-1 1-1 0 0,1 1 0 0 0,0-1 1 0 0,-10 6-1 0 0,13-5-163 0 0,0 0 1 0 0,0 0-1 0 0,1 1 0 0 0,-1 0 1 0 0,1 0-1 0 0,0 0 1 0 0,0 0-1 0 0,1 1 0 0 0,-7 9 1 0 0,8-10-464 0 0,-1-1-1 0 0,1 1 1 0 0,1 0 0 0 0,-1 0 0 0 0,0 0 0 0 0,1 0 0 0 0,0 0 0 0 0,0 0-1 0 0,0 1 1 0 0,0-1 0 0 0,1 0 0 0 0,0 0 0 0 0,0 9 0 0 0,1-10-163 0 0,-1-1 1 0 0,1 1-1 0 0,1-1 1 0 0,-1 0-1 0 0,0 1 1 0 0,0-1-1 0 0,1 0 1 0 0,-1 0-1 0 0,1 0 1 0 0,0 0-1 0 0,0 0 1 0 0,0 0-1 0 0,0 0 1 0 0,0-1-1 0 0,0 1 1 0 0,0-1-1 0 0,0 1 1 0 0,1-1-1 0 0,-1 0 1 0 0,1 0-1 0 0,-1 0 1 0 0,0 0-1 0 0,1 0 0 0 0,0-1 1 0 0,2 1-1 0 0,5 1-12 0 0,0 0 0 0 0,0-1-1 0 0,0-1 1 0 0,0 1 0 0 0,13-3 0 0 0,-8 1-15 0 0,1-2 1 0 0,-1 0 0 0 0,1-1 0 0 0,-1 0 0 0 0,26-12 0 0 0,-35 13-24 0 0,0 1-1 0 0,0-1 1 0 0,-1-1 0 0 0,0 1 0 0 0,1-1-1 0 0,-1 0 1 0 0,-1 0 0 0 0,1 0-1 0 0,0 0 1 0 0,-1-1 0 0 0,0 0 0 0 0,0 0-1 0 0,-1 0 1 0 0,1-1 0 0 0,-1 1 0 0 0,0-1-1 0 0,2-6 1 0 0,-4 8-8 0 0,0 0-1 0 0,0-1 0 0 0,0 1 1 0 0,-1 0-1 0 0,0 0 1 0 0,1 0-1 0 0,-2-1 1 0 0,1 1-1 0 0,0 0 1 0 0,-1 0-1 0 0,0 0 0 0 0,0 0 1 0 0,0 0-1 0 0,-3-6 1 0 0,1 4 5 0 0,0 1 0 0 0,0 0 1 0 0,0 0-1 0 0,-1 0 0 0 0,0 0 0 0 0,0 1 1 0 0,0-1-1 0 0,0 1 0 0 0,-8-5 0 0 0,4 3 4 0 0,0 1 0 0 0,-1 0-1 0 0,0 0 1 0 0,0 1 0 0 0,0 0-1 0 0,0 0 1 0 0,-1 1-1 0 0,0 0 1 0 0,1 1 0 0 0,-1 0-1 0 0,-20-1 1 0 0,23 3 5 0 0,-1 1 0 0 0,1-1-1 0 0,-1 1 1 0 0,1 1 0 0 0,0-1 0 0 0,-1 1 0 0 0,1 0 0 0 0,-11 6 0 0 0,16-7-24 0 0,-1 0-1 0 0,0 1 1 0 0,1 0 0 0 0,-1-1-1 0 0,1 1 1 0 0,-1 0 0 0 0,1 0 0 0 0,0 1-1 0 0,0-1 1 0 0,0 0 0 0 0,0 1-1 0 0,0-1 1 0 0,1 1 0 0 0,-1 0 0 0 0,1 0-1 0 0,0-1 1 0 0,-1 1 0 0 0,1 0 0 0 0,0 0-1 0 0,1 0 1 0 0,-1 0 0 0 0,1 0-1 0 0,-1 4 1 0 0,2 20-1891 0 0,2-12-5856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19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72 7831 0 0,'-2'-13'827'0'0,"3"22"-292"0"0,1 19 361 0 0,-6 119 6413 0 0,3-114-6229 0 0,0-54-3021 0 0,-7-34 0 0 0,-1-11-1232 0 0,8 52 3037 0 0,-1-40-572 0 0,2 51 940 0 0,0 0-1 0 0,0 0 1 0 0,1 0-1 0 0,-1 0 1 0 0,1 0 0 0 0,0 0-1 0 0,0 0 1 0 0,0 0 0 0 0,0 0-1 0 0,0 1 1 0 0,1-1 0 0 0,-1 0-1 0 0,4-4 1 0 0,-3 6 62 0 0,-1 0-1 0 0,1 0 1 0 0,-1 0 0 0 0,1 0 0 0 0,-1 1 0 0 0,1-1-1 0 0,0 0 1 0 0,-1 1 0 0 0,1-1 0 0 0,0 1-1 0 0,-1 0 1 0 0,1-1 0 0 0,3 1 0 0 0,27 0 1730 0 0,-11 1-1128 0 0,123-10 616 0 0,-134 7-1250 0 0,-2 1-1781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45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98 135 6447 0 0,'-78'105'8026'0'0,"64"-85"-4506"0"0,9-13-522 0 0,13-23-2134 0 0,5-8-774 0 0,-1-2 1 0 0,0 1-1 0 0,-2-1 0 0 0,-2-1 1 0 0,0 0-1 0 0,7-49 0 0 0,-14 72-85 0 0,2-11 142 0 0,-3 15-142 0 0,1 0 0 0 0,-1 1 0 0 0,1-1-1 0 0,-1 0 1 0 0,0 1 0 0 0,1-1 0 0 0,-1 1 0 0 0,1-1-1 0 0,-1 0 1 0 0,0 1 0 0 0,1-1 0 0 0,-1 1 0 0 0,0-1-1 0 0,0 1 1 0 0,1-1 0 0 0,-1 1 0 0 0,0-1 0 0 0,0 1-1 0 0,0 0 1 0 0,1-1 0 0 0,-1 1 0 0 0,0-1 0 0 0,0 1-1 0 0,0 0 1 0 0,12 26 164 0 0,1 0 0 0 0,32 46 0 0 0,-24-40-127 0 0,-5-9-11 0 0,13 23 13 0 0,-29-47-44 0 0,0 0 0 0 0,0 1 0 0 0,0-1 0 0 0,0 0 0 0 0,0 0 0 0 0,0 0 0 0 0,0 0 0 0 0,0 0 0 0 0,0 1 0 0 0,0-1 0 0 0,0 0 0 0 0,0 0 0 0 0,0 0 0 0 0,0 0 0 0 0,0 1 0 0 0,0-1 0 0 0,0 0 0 0 0,0 0 0 0 0,0 0 0 0 0,0 0 0 0 0,0 0 0 0 0,0 1 0 0 0,0-1 0 0 0,0 0 0 0 0,0 0 0 0 0,0 0 0 0 0,-1 0 0 0 0,1 0 0 0 0,0 0 0 0 0,0 0 0 0 0,0 1 0 0 0,0-1 0 0 0,0 0 0 0 0,0 0 0 0 0,-1 0 0 0 0,1 0 0 0 0,0 0 0 0 0,0 0 0 0 0,0 0 0 0 0,0 0 0 0 0,-1 0 0 0 0,-9 2 0 0 0,-11-2 0 0 0,-103-22 0 0 0,122 22 0 0 0,-1 0 0 0 0,1 0 0 0 0,-1 0 0 0 0,1 0 0 0 0,-1 0 0 0 0,0 0 0 0 0,-2 2 0 0 0,6-2 0 0 0,0 1 0 0 0,0 0 0 0 0,0-1 0 0 0,1 1 0 0 0,-1-1 0 0 0,0 1 0 0 0,0-1 0 0 0,0 0 0 0 0,1 1 0 0 0,-1-1 0 0 0,0 0 0 0 0,0 0 0 0 0,2 0 0 0 0,-2 0 0 0 0,3 0-28 0 0,0 0 1 0 0,0 0-1 0 0,0 0 0 0 0,0-1 1 0 0,0 0-1 0 0,0 1 0 0 0,-1-2 0 0 0,1 1 1 0 0,0 0-1 0 0,3-2 0 0 0,-5 2 9 0 0,-1 0-1 0 0,1 0 1 0 0,0 0-1 0 0,-1 0 1 0 0,1 0-1 0 0,-1-1 0 0 0,1 1 1 0 0,-1 0-1 0 0,0-1 1 0 0,2-1-1 0 0,-2 2 16 0 0,-1 0-1 0 0,0 0 0 0 0,1 1 1 0 0,-1-1-1 0 0,0 0 0 0 0,1 0 0 0 0,-1 0 1 0 0,0 0-1 0 0,0 0 0 0 0,0 0 1 0 0,0 1-1 0 0,0-1 0 0 0,0 0 1 0 0,0 0-1 0 0,0 0 0 0 0,0 0 0 0 0,0 0 1 0 0,0 0-1 0 0,-1 0 0 0 0,1 1 1 0 0,0-1-1 0 0,-1-1 0 0 0,0 0 4 0 0,1 1 0 0 0,-1 0 0 0 0,1 0-1 0 0,-1 0 1 0 0,0 0 0 0 0,1 1 0 0 0,-1-1-1 0 0,0 0 1 0 0,0 0 0 0 0,0 0 0 0 0,0 0 0 0 0,1 1-1 0 0,-1-1 1 0 0,0 0 0 0 0,-2 0 0 0 0,3 1 0 0 0,-1 0 0 0 0,0 0 0 0 0,1 0 0 0 0,-1 0 0 0 0,0-1 0 0 0,1 1 0 0 0,-1 0 0 0 0,0 1 0 0 0,1-1 0 0 0,-1 0 0 0 0,1 0 1 0 0,-1 0-1 0 0,0 0 0 0 0,1 0 0 0 0,-1 1 0 0 0,1-1 0 0 0,-1 0 0 0 0,0 0 0 0 0,1 1 0 0 0,-1 0 0 0 0,-1 0 0 0 0,1 0-1 0 0,-1 1 1 0 0,1 0 0 0 0,-1-1-1 0 0,1 1 1 0 0,0 0-1 0 0,0-1 1 0 0,0 1 0 0 0,0 0-1 0 0,0 0 1 0 0,0 0-1 0 0,0 0 1 0 0,1 0 0 0 0,-1 3-1 0 0,-3 30 334 0 0,1 0-1 0 0,3 40 1 0 0,0 13 185 0 0,0-37-141 0 0,1-34-131 0 0,-2 1 1 0 0,-3 33-1 0 0,2-48-376 0 0,-1-7-206 0 0,-4-13-598 0 0,2 5 319 0 0,4 9-141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52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47 2399 0 0,'1'0'81'0'0,"0"1"0"0"0,0-1-1 0 0,0 0 1 0 0,-1 0 0 0 0,1 0-1 0 0,0-1 1 0 0,0 1-1 0 0,0 0 1 0 0,0 0 0 0 0,0 0-1 0 0,0-1 1 0 0,-1 1-1 0 0,1 0 1 0 0,0-1 0 0 0,0 1-1 0 0,1-2 1 0 0,-2 2 11 0 0,0 0-1 0 0,0 0 1 0 0,0-1 0 0 0,0 1-1 0 0,0 0 1 0 0,0-1-1 0 0,1 1 1 0 0,-1 0 0 0 0,0 0-1 0 0,-1-1 1 0 0,1 1 0 0 0,0 0-1 0 0,0-1 1 0 0,0 1 0 0 0,0 0-1 0 0,0 0 1 0 0,0-1 0 0 0,0 1-1 0 0,0 0 1 0 0,0 0 0 0 0,0-1-1 0 0,-1 1 1 0 0,1 0 0 0 0,0 0-1 0 0,0 0 1 0 0,0-1 0 0 0,-1 1-1 0 0,1 0 1 0 0,0 0 0 0 0,0 0-1 0 0,0-1 1 0 0,-1 1 0 0 0,0-1 132 0 0,0 0 1 0 0,0 1 0 0 0,-1-1 0 0 0,1 0 0 0 0,0 0-1 0 0,0 1 1 0 0,-1-1 0 0 0,1 1 0 0 0,0-1-1 0 0,-1 1 1 0 0,1 0 0 0 0,0 0 0 0 0,-1-1-1 0 0,1 1 1 0 0,-1 0 0 0 0,1 0 0 0 0,0 0-1 0 0,-1 0 1 0 0,-1 1 0 0 0,-3 1 176 0 0,1 0 0 0 0,0 1 0 0 0,0 0-1 0 0,1 0 1 0 0,-1 0 0 0 0,0 0 0 0 0,1 1 0 0 0,-4 4 0 0 0,7-7-304 0 0,0-1 0 0 0,0 1-1 0 0,1 0 1 0 0,-1 0 0 0 0,1 0 0 0 0,-1 0 0 0 0,1 0 0 0 0,-1 0 0 0 0,1 0 0 0 0,-1 0 0 0 0,1 0-1 0 0,0 0 1 0 0,0 1 0 0 0,-1-1 0 0 0,1 0 0 0 0,0 0 0 0 0,0 0 0 0 0,0 2 0 0 0,1-1-38 0 0,0-1 0 0 0,-1 1-1 0 0,1-1 1 0 0,0 0 0 0 0,-1 1 0 0 0,1-1 0 0 0,0 0 0 0 0,0 1 0 0 0,0-1 0 0 0,0 0 0 0 0,1 0 0 0 0,-1 0 0 0 0,0 0 0 0 0,0 0-1 0 0,1 0 1 0 0,-1 0 0 0 0,3 0 0 0 0,-1 1-13 0 0,1-1-1 0 0,0 0 1 0 0,-1 1 0 0 0,1-2-1 0 0,0 1 1 0 0,0 0 0 0 0,0-1-1 0 0,-1 0 1 0 0,1 0 0 0 0,0 0-1 0 0,0 0 1 0 0,0-1-1 0 0,0 1 1 0 0,0-1 0 0 0,4-1-1 0 0,-5 1-37 0 0,1 0 0 0 0,-1 0 0 0 0,0 0 0 0 0,0-1 0 0 0,0 1 0 0 0,0-1-1 0 0,0 1 1 0 0,-1-1 0 0 0,1 0 0 0 0,0 0 0 0 0,-1-1 0 0 0,1 1 0 0 0,-1 0 0 0 0,0-1 0 0 0,0 1-1 0 0,0-1 1 0 0,3-5 0 0 0,-4 7-7 0 0,-1 0 0 0 0,1 0 1 0 0,-1 0-1 0 0,0 0 0 0 0,1-1 0 0 0,-1 1 0 0 0,0 0 0 0 0,0 0 0 0 0,0 0 0 0 0,0 0 0 0 0,0 0 1 0 0,0 0-1 0 0,0-1 0 0 0,-1 1 0 0 0,1 0 0 0 0,0 0 0 0 0,0 0 0 0 0,-1 0 0 0 0,1 0 1 0 0,-1 0-1 0 0,1 0 0 0 0,-1 0 0 0 0,1 0 0 0 0,-1 0 0 0 0,0 0 0 0 0,1 0 0 0 0,-1 0 0 0 0,0 1 1 0 0,0-1-1 0 0,0 0 0 0 0,0 1 0 0 0,0-1 0 0 0,0 0 0 0 0,0 1 0 0 0,0-1 0 0 0,0 1 0 0 0,0-1 1 0 0,0 1-1 0 0,0 0 0 0 0,0-1 0 0 0,0 1 0 0 0,0 0 0 0 0,-2 0 0 0 0,-2-1 25 0 0,1 0 0 0 0,-1 0-1 0 0,0 1 1 0 0,0 0 0 0 0,0 0-1 0 0,0 0 1 0 0,0 0 0 0 0,-8 3-1 0 0,9-2 107 0 0,-1 1 1 0 0,1 0-1 0 0,-1 0 0 0 0,1 1 1 0 0,0-1-1 0 0,0 1 0 0 0,1 0 0 0 0,-8 7 1 0 0,10-10-91 0 0,0 1 1 0 0,0 0 0 0 0,1 0-1 0 0,-1 0 1 0 0,0-1 0 0 0,1 1-1 0 0,-1 0 1 0 0,0 0 0 0 0,1 0 0 0 0,-1 0-1 0 0,1 0 1 0 0,-1 0 0 0 0,1 0-1 0 0,0 0 1 0 0,-1 0 0 0 0,1 1 0 0 0,0-1-1 0 0,0 0 1 0 0,0 0 0 0 0,0 0-1 0 0,0 0 1 0 0,0 0 0 0 0,0 0-1 0 0,0 1 1 0 0,0-1 0 0 0,1 0 0 0 0,-1 0-1 0 0,0 0 1 0 0,1 0 0 0 0,-1 0-1 0 0,1 0 1 0 0,-1 0 0 0 0,1 0-1 0 0,-1 0 1 0 0,1 0 0 0 0,0 0 0 0 0,-1 0-1 0 0,1-1 1 0 0,0 1 0 0 0,0 0-1 0 0,0 0 1 0 0,0-1 0 0 0,1 2-1 0 0,1-1-27 0 0,0 1 0 0 0,0-1 0 0 0,1 0 0 0 0,-1 0 0 0 0,0 0 0 0 0,1-1 0 0 0,-1 1 0 0 0,1-1 0 0 0,-1 0 0 0 0,0 0 0 0 0,1 0 0 0 0,-1 0 0 0 0,1 0 0 0 0,-1-1 0 0 0,0 0 0 0 0,1 1 0 0 0,-1-1 0 0 0,0-1 0 0 0,0 1 0 0 0,1 0 0 0 0,3-3 0 0 0,-4 2-1 0 0,-1 1 1 0 0,1-1 0 0 0,-1 1-1 0 0,0-1 1 0 0,0 0-1 0 0,0 0 1 0 0,0 0 0 0 0,0 0-1 0 0,0 0 1 0 0,0 0-1 0 0,-1 0 1 0 0,2-3-1 0 0,-2 3-10 0 0,0 0 0 0 0,-1 1 0 0 0,1-1 0 0 0,-1 1 0 0 0,0-1 0 0 0,1 0 0 0 0,-1 1 0 0 0,0-1 0 0 0,0 0 0 0 0,0 0 0 0 0,0 1 0 0 0,0-1 0 0 0,-1 0 0 0 0,1 1 0 0 0,0-1 0 0 0,-1 0 0 0 0,1 1 0 0 0,-1-1 0 0 0,1 1 0 0 0,-3-4 0 0 0,1 3-4 0 0,0-1 0 0 0,0 1 0 0 0,0 0 0 0 0,0-1 0 0 0,-1 1 0 0 0,1 0 0 0 0,-1 0 0 0 0,1 0 0 0 0,-1 1 0 0 0,0-1 0 0 0,0 1 0 0 0,0-1 0 0 0,0 1 0 0 0,0 0 0 0 0,0 0 0 0 0,0 1 0 0 0,0-1 0 0 0,0 0 0 0 0,-5 1 0 0 0,4-1 0 0 0,0 1 0 0 0,-1 0 0 0 0,1 0 0 0 0,0 0 0 0 0,0 1 0 0 0,0-1 0 0 0,-1 1 0 0 0,1 0 0 0 0,0 0 0 0 0,0 1 0 0 0,0-1 0 0 0,0 1 0 0 0,1 0 0 0 0,-7 3 0 0 0,9-4-43 0 0,1-1-1 0 0,-1 1 1 0 0,0-1 0 0 0,1 1-1 0 0,-1 0 1 0 0,1-1 0 0 0,-1 1-1 0 0,0 0 1 0 0,1-1 0 0 0,0 1-1 0 0,-1 0 1 0 0,1 0-1 0 0,-1 0 1 0 0,1-1 0 0 0,0 1-1 0 0,0 0 1 0 0,-1 0 0 0 0,1 0-1 0 0,0 0 1 0 0,0 0 0 0 0,0-1-1 0 0,0 1 1 0 0,0 0-1 0 0,0 0 1 0 0,0 0 0 0 0,0 0-1 0 0,1 0 1 0 0,-1-1 0 0 0,0 1-1 0 0,0 0 1 0 0,1 0 0 0 0,-1 0-1 0 0,0-1 1 0 0,1 1-1 0 0,-1 0 1 0 0,1 0 0 0 0,-1-1-1 0 0,1 1 1 0 0,-1 0 0 0 0,1-1-1 0 0,0 1 1 0 0,-1-1 0 0 0,1 1-1 0 0,0-1 1 0 0,0 1 0 0 0,6 5-7371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54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55 1375 0 0,'-1'-3'400'0'0,"-1"0"0"0"0,-1 0-1 0 0,1 0 1 0 0,0 0-1 0 0,-1 1 1 0 0,0-1-1 0 0,1 0 1 0 0,-1 1 0 0 0,-5-3-1 0 0,-31-17 6572 0 0,33 19-4850 0 0,31 21 5158 0 0,20 23-5335 0 0,12 11-1487 0 0,-13-21 243 0 0,82 44 0 0 0,-110-66-588 0 0,1 2 100 0 0,29 23-1 0 0,-4-2-10 0 0,-36-31-201 0 0,-6-3-173 0 0,-1 1 0 0 0,1-1 0 0 0,-1 0 0 0 0,1 0-1 0 0,-1 0 1 0 0,1 1 0 0 0,-1-1 0 0 0,0 0 0 0 0,0 1 0 0 0,0-1 0 0 0,0 1 0 0 0,-2-3-1 0 0,0 1-1951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54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28 300 2759 0 0,'-1'0'55'0'0,"0"0"1"0"0,0 0-1 0 0,0 0 0 0 0,0 0 0 0 0,0 0 0 0 0,0 0 0 0 0,0 0 0 0 0,-1 0 0 0 0,1 0 0 0 0,0 1 0 0 0,0-1 0 0 0,0 0 0 0 0,0 1 0 0 0,-1 0 0 0 0,-6 2 1527 0 0,8-3-1533 0 0,0 0-1 0 0,0 0 0 0 0,0 0 0 0 0,0 0 0 0 0,0 0 0 0 0,0 0 1 0 0,0 0-1 0 0,-1 0 0 0 0,1 0 0 0 0,0 0 0 0 0,0 0 0 0 0,0 0 1 0 0,0 0-1 0 0,0 0 0 0 0,0 0 0 0 0,0 0 0 0 0,0 0 0 0 0,0 0 1 0 0,0 0-1 0 0,-1 0 0 0 0,1 0 0 0 0,0 0 0 0 0,0 0 0 0 0,0 0 1 0 0,0 0-1 0 0,0 0 0 0 0,0 0 0 0 0,0 0 0 0 0,0 0 0 0 0,0 0 1 0 0,0-1-1 0 0,0 1 0 0 0,0 0 0 0 0,-1 0 0 0 0,1 0 0 0 0,0 0 1 0 0,0 0-1 0 0,0 0 0 0 0,0 0 0 0 0,0 0 0 0 0,0 0 0 0 0,0 0 0 0 0,0 0 1 0 0,0 0-1 0 0,0 0 0 0 0,0-1 0 0 0,0 1 0 0 0,0 0 0 0 0,0 0 1 0 0,0 0-1 0 0,0 0 0 0 0,0 0 0 0 0,0 0 0 0 0,0 0 0 0 0,0 0 1 0 0,0 0-1 0 0,0 0 0 0 0,0-1 0 0 0,4-6 2164 0 0,6-8 772 0 0,-9 15-2891 0 0,44-55 3233 0 0,67-92 400 0 0,-91 120-3125 0 0,-16 21-400 0 0,0 0 0 0 0,-1 0 0 0 0,0 0 0 0 0,0-1 0 0 0,0 1 0 0 0,3-8 0 0 0,-20 26 44 0 0,0 6-171 0 0,-1 1 0 0 0,-25 24 0 0 0,22-25-55 0 0,-29 38 0 0 0,41-48-338 0 0,0 0 0 0 0,1 0 1 0 0,-1 0-1 0 0,2 0 0 0 0,-5 12 0 0 0,5-10-7200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56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37 171 3679 0 0,'29'-27'3096'0'0,"-7"7"-1087"0"0,-2 3 21 0 0,19-21 0 0 0,-34 32-1631 0 0,1-1 1 0 0,-1 0-1 0 0,0 0 0 0 0,-1 0 0 0 0,0-1 0 0 0,0 1 1 0 0,4-12-1 0 0,-47 73 2098 0 0,-18 20-1961 0 0,37-50-969 0 0,1 0 1 0 0,-26 46 0 0 0,38-55-791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7:13.580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182 296 6447 0 0,'-4'-7'399'0'0,"2"5"-193"0"0,1 0-1 0 0,0 0 1 0 0,-1 0 0 0 0,1 0 0 0 0,0 0 0 0 0,0 0 0 0 0,1 0 0 0 0,-1-1 0 0 0,0 1 0 0 0,1 0 0 0 0,-1 0 0 0 0,1-1 0 0 0,0 1 0 0 0,0-3 0 0 0,1 5-134 0 0,1 0 0 0 0,0 0 0 0 0,0 1 0 0 0,-1-1 0 0 0,1 0-1 0 0,0 1 1 0 0,-1-1 0 0 0,1 1 0 0 0,-1-1 0 0 0,1 1 0 0 0,-1 0-1 0 0,1 0 1 0 0,1 1 0 0 0,-1-1-32 0 0,28 14 180 0 0,1-2 0 0 0,0-2 0 0 0,1-1 1 0 0,0-1-1 0 0,45 7 0 0 0,-3-7 369 0 0,97 1-1 0 0,44-11-579 0 0,-60-2 138 0 0,-30 3 1188 0 0,283 4 161 0 0,-163-11-1481 0 0,0-21-18 0 0,-179 19 4 0 0,10-1 4 0 0,111-11-5 0 0,-131 17 95 0 0,76 4 0 0 0,340 18 950 0 0,-276-24-1045 0 0,215-34 0 0 0,-330 28 3 0 0,464-43 58 0 0,247-8 3 0 0,-702 54 340 0 0,1 4 0 0 0,-1 3 0 0 0,92 12 0 0 0,-98-8-386 0 0,-61-3-9 0 0,0 1 1 0 0,0 2-1 0 0,0 0 0 0 0,41 10 0 0 0,-63-12-8 0 0,1 0-1 0 0,-1 0 0 0 0,0 1 1 0 0,0-1-1 0 0,0 1 1 0 0,0-1-1 0 0,0 1 1 0 0,1-1-1 0 0,-1 1 1 0 0,0 0-1 0 0,0 0 0 0 0,0 0 1 0 0,-1-1-1 0 0,1 1 1 0 0,0 0-1 0 0,0 0 1 0 0,0 0-1 0 0,-1 0 0 0 0,1 0 1 0 0,0 0-1 0 0,-1 0 1 0 0,1 1-1 0 0,-1-1 1 0 0,1 0-1 0 0,-1 1 0 0 0,0 1 3 0 0,0-1 0 0 0,0 0 0 0 0,0 0-1 0 0,0 1 1 0 0,-1-1 0 0 0,1 0 0 0 0,-1 0-1 0 0,1 0 1 0 0,-1 1 0 0 0,0-1 0 0 0,0 0-1 0 0,-2 3 1 0 0,-2 3 0 0 0,0-1-1 0 0,0 0 0 0 0,-1 0 1 0 0,0-1-1 0 0,0 0 1 0 0,-9 7-1 0 0,-4 0 0 0 0,0-1-1 0 0,-2-1 1 0 0,1-1-1 0 0,-1-1 1 0 0,0-1 0 0 0,-32 8-1 0 0,1-4 26 0 0,-84 9-1 0 0,-118-4-26 0 0,91-9 0 0 0,-177 1 63 0 0,115-7-62 0 0,-20-6 20 0 0,37-1 33 0 0,-188-6 259 0 0,136 1 107 0 0,-44-12-211 0 0,149 8-210 0 0,-277-50 1 0 0,352 50 0 0 0,-102-23 0 0 0,-44-7 0 0 0,206 40 0 0 0,-486-57 0 0 0,345 58 0 0 0,-125-8 0 0 0,-244-52 0 0 0,509 60 0 0 0,-15-3 0 0 0,-1 1 0 0 0,1 2 0 0 0,-45 3 0 0 0,69 1 0 0 0,0 0 0 0 0,1 1 0 0 0,-1 1 0 0 0,1 0 0 0 0,-22 9 0 0 0,26-9 0 0 0,1 1 0 0 0,-1 0 0 0 0,0 0 0 0 0,1 0 0 0 0,0 1 0 0 0,0 0 0 0 0,1 0 0 0 0,-1 1 0 0 0,1 0 0 0 0,-5 6 0 0 0,6-6-5 0 0,1-1 1 0 0,0 1-1 0 0,0-1 0 0 0,0 1 1 0 0,1 0-1 0 0,-1 0 0 0 0,2 0 1 0 0,-1 1-1 0 0,1-1 0 0 0,-1 0 0 0 0,2 1 1 0 0,-1-1-1 0 0,1 1 0 0 0,0-1 1 0 0,0 0-1 0 0,1 1 0 0 0,0-1 1 0 0,0 0-1 0 0,0 1 0 0 0,1-1 0 0 0,0 0 1 0 0,0 0-1 0 0,1 0 0 0 0,-1 0 1 0 0,7 9-1 0 0,-2-4 0 0 0,0-1 0 0 0,1 1 0 0 0,1-1 0 0 0,0-1 0 0 0,0 1 0 0 0,0-1 0 0 0,1-1 1 0 0,1 0-1 0 0,0-1 0 0 0,0 0 0 0 0,20 10 0 0 0,25 6-15 0 0,0-2-1 0 0,1-3 1 0 0,76 14 0 0 0,-43-17 23 0 0,134 6 0 0 0,40-2-64 0 0,-23-1 58 0 0,27 5 3 0 0,-10 0 0 0 0,171 8 0 0 0,-134-9 0 0 0,-76-6 7 0 0,271 15-78 0 0,-214-10 71 0 0,-49-3 0 0 0,-24-12 32 0 0,400-40 0 0 0,-602 33-30 0 0,330-33-39 0 0,0 18 778 0 0,-192 10 116 0 0,-115 4-838 0 0,0-2 0 0 0,0 0 1 0 0,40-15-1 0 0,-57 17-19 0 0,-5 0 0 0 0,1 1 0 0 0,0 0 0 0 0,-1 0 0 0 0,1 0 0 0 0,0 0 0 0 0,0 1 0 0 0,0-1 0 0 0,0 1 0 0 0,3-1 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7:20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87 919 0 0,'-1'-1'306'0'0,"0"1"-1"0"0,-1-1 0 0 0,1 0 0 0 0,-1 0 0 0 0,0 1 1 0 0,1-1-1 0 0,-1 1 0 0 0,1 0 0 0 0,-1-1 0 0 0,0 1 1 0 0,1 0-1 0 0,-1 0 0 0 0,0 0 0 0 0,0 0 0 0 0,-2 1 1 0 0,-2-1 2273 0 0,55 2 5975 0 0,30 7-7068 0 0,-48-5-373 0 0,21 1-659 0 0,1-1 0 0 0,-1-4 0 0 0,54-5 0 0 0,-105 5-454 0 0,12-2 16 0 0,1 1 0 0 0,0 1 0 0 0,26 2 0 0 0,-40-2-16 0 0,1 0 0 0 0,0 0 0 0 0,-1 1 0 0 0,1-1 0 0 0,-1 0 0 0 0,1 0 0 0 0,0 1 0 0 0,-1-1 0 0 0,1 0 0 0 0,-1 1 0 0 0,1-1 0 0 0,-1 1 0 0 0,1-1 0 0 0,-1 1 0 0 0,1-1 0 0 0,-1 1 0 0 0,0-1 0 0 0,1 1 0 0 0,-1-1 0 0 0,0 1 0 0 0,1-1 0 0 0,-1 1 0 0 0,0 0 0 0 0,0-1 0 0 0,1 1 0 0 0,-1-1 0 0 0,0 1 0 0 0,0 0 0 0 0,0-1 0 0 0,0 1 0 0 0,0 0 0 0 0,0 0 0 0 0,0 0 0 0 0,1-2 0 0 0,0 0 0 0 0,0 0 0 0 0,-1 0 0 0 0,1 0 0 0 0,-1-1 0 0 0,1 1 0 0 0,-1 0 0 0 0,1-1 0 0 0,-1 1 0 0 0,0 0 0 0 0,1-3 0 0 0,-1 2-1 0 0,0 0 0 0 0,-1 0-1 0 0,1 1 1 0 0,-1-1 0 0 0,1 0 0 0 0,-1 1 0 0 0,1-1-1 0 0,-1 0 1 0 0,0 1 0 0 0,0-1 0 0 0,0 1-1 0 0,0-1 1 0 0,0 1 0 0 0,0-1 0 0 0,0 1 0 0 0,-1 0-1 0 0,1-1 1 0 0,0 1 0 0 0,-1 0 0 0 0,1 0-1 0 0,-3-1 1 0 0,-5-3-15 0 0,0 0 1 0 0,-19-6-1 0 0,-1-1 26 0 0,24 9-10 0 0,-2 0 0 0 0,-1-1 0 0 0,1-1 0 0 0,1 0 0 0 0,-10-7 0 0 0,35 28 224 0 0,40 26 0 0 0,17 14 144 0 0,-75-55-367 0 0,0 0-1 0 0,0 0 1 0 0,0 0 0 0 0,0 0-1 0 0,0 0 1 0 0,0 0 0 0 0,-1 0-1 0 0,1 0 1 0 0,0 0 0 0 0,-1 1-1 0 0,1-1 1 0 0,-1 0 0 0 0,1 1-1 0 0,-1-1 1 0 0,0 0 0 0 0,1 1-1 0 0,-1-1 1 0 0,0 0-1 0 0,0 1 1 0 0,0-1 0 0 0,0 0-1 0 0,0 1 1 0 0,0-1 0 0 0,0 1-1 0 0,-1-1 1 0 0,1 0 0 0 0,-1 1-1 0 0,1-1 1 0 0,0 0 0 0 0,-1 0-1 0 0,0 1 1 0 0,1-1 0 0 0,-1 0-1 0 0,0 0 1 0 0,-1 2 0 0 0,-4 5 7 0 0,-1-1 1 0 0,0 1 0 0 0,0-1 0 0 0,-9 6 0 0 0,-1 2 7 0 0,12-10 5 0 0,-19 18 193 0 0,22-22-202 0 0,0 1 0 0 0,1-1 0 0 0,-1 0-1 0 0,0 0 1 0 0,0 0 0 0 0,0 0 0 0 0,1 0-1 0 0,-1 0 1 0 0,0-1 0 0 0,0 1 0 0 0,0-1-1 0 0,-3 1 1 0 0,4-3-6 0 0,0 0-1 0 0,0-1 0 0 0,1 1 1 0 0,-1 0-1 0 0,1-1 1 0 0,0 1-1 0 0,0-1 1 0 0,0 1-1 0 0,0-1 1 0 0,0-3-1 0 0,1 2-1 0 0,-2-11 30 0 0,-1 0 0 0 0,-4-20 0 0 0,3 21 75 0 0,1 0 0 0 0,-1-21 0 0 0,3 34-106 0 0,0 0 0 0 0,0 1 0 0 0,0-1 0 0 0,0 0 0 0 0,0 0 0 0 0,0 1 0 0 0,0-1 0 0 0,0 0 0 0 0,0 0 0 0 0,0 1 0 0 0,0-1 0 0 0,1 0 0 0 0,-1 1 0 0 0,0-1 0 0 0,0 0-1 0 0,1 1 1 0 0,-1-1 0 0 0,1 0 0 0 0,-1 1 0 0 0,0-1 0 0 0,1 0 0 0 0,-1 1 0 0 0,1-1 0 0 0,-1 1 0 0 0,1-1 0 0 0,0 1 0 0 0,-1 0 0 0 0,1-1 0 0 0,1 0 0 0 0,-2 1 28 0 0,1 0 0 0 0,0 1 0 0 0,0-1 1 0 0,-1 0-1 0 0,1 0 0 0 0,0 1 0 0 0,-1-1 1 0 0,1 0-1 0 0,0 1 0 0 0,-1-1 0 0 0,1 1 1 0 0,0-1-1 0 0,-1 1 0 0 0,1-1 0 0 0,-1 1 1 0 0,1-1-1 0 0,-1 1 0 0 0,1 0 1 0 0,-1-1-1 0 0,1 1 0 0 0,-1 0 0 0 0,0-1 1 0 0,1 1-1 0 0,-1 0 0 0 0,0-1 0 0 0,0 1 1 0 0,1 0-1 0 0,-1 1 0 0 0,7 21-991 0 0,8 20 536 0 0,-16-44 424 0 0,1 0 0 0 0,0 0 0 0 0,0 0 0 0 0,0 0 0 0 0,1-1 0 0 0,-1 1 0 0 0,0 0 0 0 0,0 0 0 0 0,0 0 0 0 0,1 0 0 0 0,-1 0 0 0 0,1 0 0 0 0,-1 0 0 0 0,2-1 0 0 0,2-15 0 0 0,-4 17 0 0 0,0-1 0 0 0,0 1 0 0 0,0-1 0 0 0,0 1 0 0 0,-1-1 0 0 0,1 1 0 0 0,0 0 0 0 0,-1-1 0 0 0,1 1 0 0 0,0 0 0 0 0,-1-1 0 0 0,1 1 0 0 0,0 0 0 0 0,-1-1 0 0 0,1 1 0 0 0,0 0 0 0 0,-1-1 0 0 0,1 1 0 0 0,-1 0 0 0 0,1 0 0 0 0,-1 0 0 0 0,1-1 0 0 0,-1 1 0 0 0,1 0 0 0 0,-1 0 0 0 0,1 0 0 0 0,-1 0 0 0 0,1 0 0 0 0,-1 0 0 0 0,1 0 0 0 0,-1 0 0 0 0,1 0 0 0 0,-1 0 0 0 0,0 1 0 0 0,-43-1-12 0 0,21 1-5 0 0,0-1 0 0 0,-45-6-1 0 0,49 4 18 0 0,1 1 0 0 0,-1 0 0 0 0,-35 4 0 0 0,31-1 0 0 0,1-1 0 0 0,-24-2 0 0 0,42 0 132 0 0,0 0 0 0 0,0 0 0 0 0,0 0 1 0 0,0 0-1 0 0,0-1 0 0 0,0 0 0 0 0,0 1 0 0 0,0-1 0 0 0,1-1 0 0 0,-1 1 0 0 0,1-1 0 0 0,0 1 0 0 0,-4-4 0 0 0,-1-1-76 0 0,6 6-88 0 0,0 0 0 0 0,1 0 0 0 0,-1 0 0 0 0,0 0-1 0 0,0 0 1 0 0,0 0 0 0 0,0 0 0 0 0,0 1-1 0 0,0-1 1 0 0,0 1 0 0 0,0-1 0 0 0,0 1 0 0 0,0 0-1 0 0,0 0 1 0 0,0 0 0 0 0,0 0 0 0 0,0 0-1 0 0,0 1 1 0 0,0-1 0 0 0,0 0 0 0 0,0 1 0 0 0,0 0-1 0 0,0-1 1 0 0,0 1 0 0 0,0 0 0 0 0,1 0-1 0 0,-1 0 1 0 0,0 0 0 0 0,0 0 0 0 0,1 1 0 0 0,-1-1-1 0 0,1 0 1 0 0,-1 1 0 0 0,1-1 0 0 0,0 1-1 0 0,-1 0 1 0 0,1-1 0 0 0,0 1 0 0 0,0 0 0 0 0,0 0-1 0 0,0 0 1 0 0,0-1 0 0 0,1 1 0 0 0,-1 0-1 0 0,1 0 1 0 0,-1 0 0 0 0,1 0 0 0 0,0 0 0 0 0,-1 1-1 0 0,1-1 1 0 0,0 0 0 0 0,1 0 0 0 0,-1 3-1 0 0,12 78-113 0 0,4 40 127 0 0,-10-15 19 0 0,4 117 0 0 0,-23-53 322 0 0,0 1 17 0 0,14-130-327 0 0,-2 39 40 0 0,-3-43-46 0 0,-2 53 516 0 0,24-111-447 0 0,3-13-75 0 0,38-43 0 0 0,8-12 0 0 0,-94 106 0 0 0,9 1 0 0 0,0 0 0 0 0,1 1 0 0 0,-26 45 0 0 0,38-58 14 0 0,0 1 0 0 0,0 0 0 0 0,1 0 0 0 0,1 0-1 0 0,0 0 1 0 0,0 1 0 0 0,1-1 0 0 0,0 1 0 0 0,-1 11 0 0 0,3-34-2 0 0,-2 1 1 0 0,1-1 0 0 0,-1 1-1 0 0,-1 0 1 0 0,0 0 0 0 0,-1 0-1 0 0,0 1 1 0 0,-1-1-1 0 0,0 1 1 0 0,-1 0 0 0 0,0 0-1 0 0,-1 1 1 0 0,0-1 0 0 0,-9-9-1 0 0,14 17-12 0 0,-13-16 0 0 0,14 18 0 0 0,1 0 0 0 0,-1 0 0 0 0,1 1 0 0 0,-1-1 0 0 0,1 0 0 0 0,-1 0 0 0 0,1 0 0 0 0,0 0 0 0 0,-1 0 0 0 0,1 0 0 0 0,0 0 0 0 0,0 0 0 0 0,0 0 0 0 0,-1 0 0 0 0,1 0 0 0 0,0 0 0 0 0,0 0 0 0 0,1-1 0 0 0,0 1 2 0 0,0 0 1 0 0,1 1-1 0 0,-1 0 0 0 0,0-1 0 0 0,1 1 0 0 0,-1 0 1 0 0,1-1-1 0 0,-1 1 0 0 0,1 0 0 0 0,-1 0 0 0 0,0 0 1 0 0,1 0-1 0 0,-1 1 0 0 0,3-1 0 0 0,5 1 18 0 0,35-2 870 0 0,1 1-1 0 0,71 11 0 0 0,-132-10-1388 0 0,0 2-1 0 0,1-1 1 0 0,-21 8-1 0 0,-34 5 585 0 0,66-14-139 0 0,-16 2 1093 0 0,-36 2 0 0 0,60-6-5406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7:22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0 408 455 0 0,'4'-1'7527'0'0,"10"-4"-1680"0"0,-11 3-5179 0 0,0 0 1 0 0,0 0-1 0 0,-1 0 1 0 0,1-1-1 0 0,-1 1 1 0 0,0-1 0 0 0,3-3-1 0 0,20-39 340 0 0,-17 28-110 0 0,8-15-549 0 0,-1-1-1 0 0,-2-1 1 0 0,-2 0-1 0 0,9-41 1 0 0,-18 65-287 0 0,7-39 281 0 0,-9 45-300 0 0,1-1 0 0 0,-1 1 1 0 0,0 0-1 0 0,0-1 0 0 0,-1 1 1 0 0,1 0-1 0 0,-1-1 0 0 0,-2-6 0 0 0,-1 7 167 0 0,0 10-109 0 0,0 16-63 0 0,3-18-32 0 0,-1 6 5 0 0,-1 21-13 0 0,1 9 124 0 0,-3 39-32 0 0,4-62-23 0 0,-1 36 0 0 0,0-37 9 0 0,3 32 0 0 0,0-32-4 0 0,-1-3 897 0 0,2 0-397 0 0,4 40-137 0 0,-4-39-594 0 0,0-2-726 0 0,12 62 333 0 0,3 28 537 0 0,-16-100 15 0 0,-1 1 0 0 0,0-1 0 0 0,1 0 0 0 0,-1 1 0 0 0,0-1 0 0 0,0 1 0 0 0,0-1 0 0 0,-1 0 0 0 0,1 1 0 0 0,-1-1 0 0 0,0 3 0 0 0,0-4 0 0 0,1 0 0 0 0,-1 0 0 0 0,0-1 0 0 0,1 1 0 0 0,-1 0 0 0 0,0-1 0 0 0,0 1 0 0 0,1-1 0 0 0,-1 1 0 0 0,0-1 0 0 0,0 1 0 0 0,0-1 0 0 0,0 1 0 0 0,0-1 0 0 0,0 0 0 0 0,0 0 0 0 0,0 1 0 0 0,1-1 0 0 0,-1 0 0 0 0,0 0 0 0 0,0 0 0 0 0,0 0 0 0 0,0 0 0 0 0,0 0 0 0 0,0 0 0 0 0,0-1 0 0 0,0 1 0 0 0,0 0 0 0 0,0 0 0 0 0,-1-1 0 0 0,-21-5 0 0 0,-27-6 0 0 0,47 12 0 0 0,-1-1 0 0 0,1 1 0 0 0,-1 0 0 0 0,1 0 0 0 0,-1 0 0 0 0,1 1 0 0 0,-1-1 0 0 0,1 1 0 0 0,0-1 0 0 0,-1 1 0 0 0,-3 2 0 0 0,10-1 0 0 0,1-1 0 0 0,0 0 0 0 0,-1 1 0 0 0,1-1 0 0 0,6 0 0 0 0,27 2 180 0 0,1-1 0 0 0,0-2 0 0 0,48-7 0 0 0,-88 7-180 0 0,-90 11 0 0 0,57-3 0 0 0,50-9-83 0 0,1-1 0 0 0,-1 0 0 0 0,17-6 0 0 0,10-1-532 0 0,-3 1-1894 0 0,-20 5-5523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7:27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227 109 1727 0 0,'-4'-1'210'0'0,"0"1"-1"0"0,0-1 1 0 0,-1 1-1 0 0,1 0 0 0 0,0 0 1 0 0,0 0-1 0 0,0 1 1 0 0,0 0-1 0 0,0-1 0 0 0,-5 3 1 0 0,-24 2 1353 0 0,3-1 4620 0 0,39-2-2390 0 0,11 2-2398 0 0,15 1-181 0 0,0-1 0 0 0,43-2 0 0 0,70-8-250 0 0,-96 2-652 0 0,-28 4-254 0 0,-19 1-41 0 0,-1-1 1 0 0,1 0-1 0 0,0 0 1 0 0,0 0-1 0 0,0-1 1 0 0,-1 0 0 0 0,1 0-1 0 0,0 0 1 0 0,-1 0-1 0 0,1-1 1 0 0,7-3-1 0 0,-11 4-17 0 0,-1 1 0 0 0,1-1 0 0 0,0 0 0 0 0,-1 0 0 0 0,1 0 0 0 0,-1 0 0 0 0,1 0 0 0 0,-1 0 0 0 0,1 1 0 0 0,-1-1 0 0 0,0 0 0 0 0,0 0 0 0 0,1 0 0 0 0,-1-1 0 0 0,0 1 0 0 0,0 0 0 0 0,0 0 0 0 0,0 0 0 0 0,0 0 0 0 0,0 0 0 0 0,0 0 0 0 0,0 0 0 0 0,-1 0 0 0 0,1 0 0 0 0,0 0 0 0 0,0 0 0 0 0,-1 0 0 0 0,0-1 0 0 0,-16-32 0 0 0,14 29 0 0 0,0 1 0 0 0,0 0 0 0 0,1 1 0 0 0,-1-1 0 0 0,-1 1 0 0 0,1 0 0 0 0,0 0 0 0 0,-1 0 0 0 0,1 0 0 0 0,-1 1 0 0 0,0-1 0 0 0,0 1 0 0 0,0 0 0 0 0,0 0 0 0 0,0 1 0 0 0,-1-1 0 0 0,1 1 0 0 0,-1 0 0 0 0,1 0 0 0 0,0 0 0 0 0,-1 1 0 0 0,-6-1 0 0 0,17 3 0 0 0,-1 0 0 0 0,1 0 0 0 0,-1 0 0 0 0,7 4 0 0 0,4 2 0 0 0,1-1 34 0 0,49 24 421 0 0,-60-27-427 0 0,1 0 1 0 0,-1 0 0 0 0,0 1 0 0 0,0 0-1 0 0,0 0 1 0 0,-1 0 0 0 0,7 8 0 0 0,-12-12-33 0 0,1 0 0 0 0,0 0 0 0 0,-1 0-1 0 0,1 0 1 0 0,-1 0 0 0 0,1 0 0 0 0,-1 0 0 0 0,1 1 0 0 0,-1-1 0 0 0,0 0 0 0 0,0 0 0 0 0,1 0 0 0 0,-1 1 0 0 0,0-1-1 0 0,0 0 1 0 0,0 0 0 0 0,-1 1 0 0 0,1-1 0 0 0,0 0 0 0 0,0 0 0 0 0,-1 0 0 0 0,1 1 0 0 0,0-1 0 0 0,-1 0 0 0 0,1 0-1 0 0,-1 0 1 0 0,0 0 0 0 0,1 0 0 0 0,-1 0 0 0 0,0 0 0 0 0,0 0 0 0 0,1 0 0 0 0,-3 1 0 0 0,-3 4 8 0 0,0-1 1 0 0,-1 0 0 0 0,0 0 0 0 0,-8 4-1 0 0,5-3-15 0 0,-29 17 11 0 0,18-10 27 0 0,-27 20-1 0 0,43-29-5 0 0,3-3 0 0 0,0 0-1 0 0,0 0 0 0 0,1 1 1 0 0,-1-1-1 0 0,1 0 0 0 0,-1 1 1 0 0,1-1-1 0 0,0 1 0 0 0,-3 3 0 0 0,9-20-17 0 0,-1 0 0 0 0,0 0 0 0 0,1-21 0 0 0,-4 30-3 0 0,-1 0 0 0 0,0 1 0 0 0,0-1 0 0 0,0 0 0 0 0,-1 0 0 0 0,0 0 0 0 0,0 0 0 0 0,0 1-1 0 0,-1-1 1 0 0,0 0 0 0 0,0 1 0 0 0,-4-7 0 0 0,6 12 0 0 0,0 0 0 0 0,0 1 0 0 0,0-1 0 0 0,0 0 0 0 0,0 0 0 0 0,0 1 0 0 0,0-1 0 0 0,0 0 0 0 0,-1 0 0 0 0,1 1 0 0 0,0-1 0 0 0,0 0 0 0 0,0 0 0 0 0,0 1 0 0 0,0-1 0 0 0,-1 0 0 0 0,1 0 0 0 0,0 0 0 0 0,0 1 0 0 0,0-1 0 0 0,-1 0 0 0 0,1 0 0 0 0,0 0 0 0 0,0 0 0 0 0,-1 0 0 0 0,1 1 0 0 0,0-1 0 0 0,0 0 0 0 0,-1 0 0 0 0,1 0 0 0 0,0 0 0 0 0,0 0 0 0 0,-1 0 0 0 0,1 0 0 0 0,0 0 0 0 0,-1 0 0 0 0,1 0 0 0 0,0 0 0 0 0,0 0 0 0 0,-1 0 0 0 0,1 0 0 0 0,0 0 0 0 0,0 0 0 0 0,-1 0 0 0 0,1-1 0 0 0,0 1 0 0 0,0 0 0 0 0,-1 0 0 0 0,1 0 0 0 0,0 0 0 0 0,0 0 0 0 0,0-1 0 0 0,-1 1 0 0 0,1 0 0 0 0,0 0 0 0 0,0 0 0 0 0,0-1 0 0 0,-1 1 0 0 0,1 0 0 0 0,0 0 0 0 0,0-1 0 0 0,0 1 0 0 0,0 0 0 0 0,0 0 0 0 0,0-1 0 0 0,0 1 0 0 0,0 0 0 0 0,0 0 0 0 0,-1-1 0 0 0,1 2 0 0 0,-1 1 0 0 0,1 0 0 0 0,0-1 0 0 0,0 1 0 0 0,-1 0 0 0 0,1 0 0 0 0,0-1 0 0 0,0 1 0 0 0,1 0 0 0 0,-1 3 0 0 0,2-2 0 0 0,0 1 0 0 0,0 0 0 0 0,0 0 0 0 0,0 0 0 0 0,1-1 0 0 0,-1 1 0 0 0,1-1 0 0 0,0 0 0 0 0,6 5 0 0 0,33 20 0 0 0,-18-13 0 0 0,-24-15 0 0 0,0 0 0 0 0,0 0 0 0 0,0 0 0 0 0,0 0 0 0 0,0 0 0 0 0,0 0 0 0 0,0 0 0 0 0,0 0 0 0 0,0 0 0 0 0,0 0 0 0 0,0 0 0 0 0,0 0 0 0 0,-1 0 0 0 0,1 1 0 0 0,0-1 0 0 0,0 0 0 0 0,0 0 0 0 0,0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0 0 0 0,0 0 0 0 0,0 1 0 0 0,0-1 0 0 0,0 0 0 0 0,0 0 0 0 0,0 0 0 0 0,0 0 0 0 0,1 0 0 0 0,-9 1 0 0 0,-7-2 0 0 0,-40-9 0 0 0,-113-16 0 0 0,145 24 0 0 0,0-1 0 0 0,-43-11 0 0 0,63 13 0 0 0,1 1 0 0 0,0-1 0 0 0,0 0 0 0 0,-1 1 0 0 0,1 0 0 0 0,0-1 0 0 0,-1 1 0 0 0,1 0 0 0 0,0 0 0 0 0,-1 0 0 0 0,1 1 0 0 0,0-1 0 0 0,-1 1 0 0 0,1-1 0 0 0,0 1 0 0 0,0 0 0 0 0,-1-1 0 0 0,1 1 0 0 0,0 0 0 0 0,0 1 0 0 0,0-1 0 0 0,0 0 0 0 0,0 0 0 0 0,0 1 0 0 0,1 0 0 0 0,-1-1 0 0 0,-2 4 0 0 0,2-2 0 0 0,0 1 0 0 0,0-1 0 0 0,1 1 0 0 0,-1-1 0 0 0,1 1 0 0 0,0 0 0 0 0,0-1 0 0 0,0 1 0 0 0,1 0 0 0 0,-1 0 0 0 0,1 0 0 0 0,0 0 0 0 0,0-1 0 0 0,0 1 0 0 0,1 0 0 0 0,0 4 0 0 0,7 31 0 0 0,-3-1 0 0 0,0 1 0 0 0,-2 46 0 0 0,-5-18 0 0 0,0 0 0 0 0,0 9 0 0 0,2-53 0 0 0,0-8 4 0 0,-1 0-1 0 0,-4 24 1 0 0,-10 60 489 0 0,13-83-441 0 0,-3 15-10 0 0,0 38 0 0 0,12 103 246 0 0,-9-146-189 0 0,1-22-79 0 0,0 1-1 0 0,1-1 1 0 0,-1 0 0 0 0,1 1 0 0 0,0-1-1 0 0,0 1 1 0 0,1-1 0 0 0,-1 1 0 0 0,1-1 0 0 0,0 0-1 0 0,2 6 1 0 0,-3-9-20 0 0,-13-25 0 0 0,12 21 0 0 0,1 0 0 0 0,-1 1 0 0 0,1-1 0 0 0,0 1 0 0 0,-1-1 0 0 0,1 1 0 0 0,1-1 0 0 0,-1 0 0 0 0,0 1 0 0 0,1-1 0 0 0,-1 1 0 0 0,1-1 0 0 0,0 1 0 0 0,-1-1 0 0 0,1 1 0 0 0,1 0 0 0 0,-1-1 0 0 0,0 1 0 0 0,0 0 0 0 0,1 0 0 0 0,2-3 0 0 0,4-5 0 0 0,1 1 0 0 0,1 0 0 0 0,12-10 0 0 0,6-5 0 0 0,-3-1 0 0 0,26-35 0 0 0,-95 99 0 0 0,25-16 11 0 0,1-1-1 0 0,1 2 1 0 0,2 1 0 0 0,0 0-1 0 0,-22 52 1 0 0,15-13-27 0 0,15-91 16 0 0,5 10 0 0 0,-1 0 0 0 0,-1 0 0 0 0,0 1 0 0 0,-10-23 0 0 0,-32-61 0 0 0,46 99 0 0 0,0 1 0 0 0,0 0 0 0 0,0 0 0 0 0,0-1 0 0 0,0 1 0 0 0,0 0 0 0 0,0 0 0 0 0,0-1 0 0 0,0 1 0 0 0,0 0 0 0 0,0 0 0 0 0,0 0 0 0 0,0-1 0 0 0,0 1 0 0 0,0 0 0 0 0,0 0 0 0 0,0-1 0 0 0,0 1 0 0 0,0 0 0 0 0,0 0 0 0 0,1 0 0 0 0,-1-1 0 0 0,0 1 0 0 0,0 0 0 0 0,0 0 0 0 0,0 0 0 0 0,0-1 0 0 0,1 1 0 0 0,-1 0 0 0 0,0 0 0 0 0,0 0 0 0 0,0 0 0 0 0,1 0 0 0 0,-1 0 0 0 0,0-1 0 0 0,0 1 0 0 0,0 0 0 0 0,1 0 0 0 0,-1 0 0 0 0,0 0 0 0 0,0 0 0 0 0,1 0 0 0 0,-1 0 0 0 0,0 0 0 0 0,0 0 0 0 0,1 0 0 0 0,-1 0 0 0 0,0 0 0 0 0,0 0 0 0 0,1 0 0 0 0,-1 0 0 0 0,0 0 0 0 0,0 0 0 0 0,0 0 0 0 0,1 1 0 0 0,-1-1 0 0 0,0 0 0 0 0,19 3 0 0 0,-17-2 0 0 0,14 2 77 0 0,1 0-1 0 0,0-1 0 0 0,0-1 1 0 0,-1 0-1 0 0,1-1 1 0 0,0-1-1 0 0,0-1 1 0 0,17-3-1 0 0,-34 5-75 0 0,0 0-1 0 0,1 0 1 0 0,-1 0-1 0 0,0 0 0 0 0,0 0 1 0 0,1 0-1 0 0,-1 0 1 0 0,0 0-1 0 0,0 0 1 0 0,1 0-1 0 0,-1 0 1 0 0,0 0-1 0 0,0 0 1 0 0,1-1-1 0 0,-1 1 1 0 0,0 0-1 0 0,0 0 1 0 0,1 0-1 0 0,-1 0 1 0 0,0 0-1 0 0,0-1 1 0 0,1 1-1 0 0,-1 0 1 0 0,0 0-1 0 0,0 0 0 0 0,0-1 1 0 0,1 1-1 0 0,-1 0 1 0 0,0 0-1 0 0,0 0 1 0 0,0-1-1 0 0,0 1 1 0 0,0 0-1 0 0,0 0 1 0 0,1-1-1 0 0,-12-2-42 0 0,-19 2 990 0 0,29 1-922 0 0,-98 12-1104 0 0,59 0 3014 0 0,39-12-2002 0 0,1 0 1 0 0,-1 0-1 0 0,0 0 0 0 0,1 0 1 0 0,-1 0-1 0 0,1 1 0 0 0,-1-1 1 0 0,0 0-1 0 0,1 0 1 0 0,-1 1-1 0 0,1-1 0 0 0,-1 1 1 0 0,1-1-1 0 0,-1 0 1 0 0,1 1-1 0 0,-1-1 0 0 0,1 1 1 0 0,-1-1-1 0 0,1 1 0 0 0,0-1 1 0 0,-1 1-1 0 0,1 0 1 0 0,0 0 49 0 0,0-1 0 0 0,1 1-1 0 0,-1-1 1 0 0,0 0 0 0 0,1 1 0 0 0,-1-1 0 0 0,0 1 0 0 0,1-1 0 0 0,-1 0 0 0 0,1 0 0 0 0,-1 1 0 0 0,1-1 0 0 0,-1 0 0 0 0,1 0 0 0 0,-1 1 0 0 0,1-1 0 0 0,-1 0 0 0 0,1 0 0 0 0,-1 0 0 0 0,1 0 0 0 0,32 5 103 0 0,52-9-2715 0 0,-67 2-5464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7:29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153 103 455 0 0,'0'-1'57'0'0,"0"1"-1"0"0,0-1 0 0 0,0 1 0 0 0,0-1 0 0 0,0 1 0 0 0,0-1 0 0 0,0 0 0 0 0,0 1 0 0 0,0-1 0 0 0,-1 1 0 0 0,1-1 0 0 0,0 1 0 0 0,0-1 0 0 0,0 0 1 0 0,-1 1-1 0 0,1-1 0 0 0,0 1 0 0 0,-1-1 0 0 0,1 1 0 0 0,-1 0 0 0 0,1-1 0 0 0,0 1 0 0 0,-1-1 0 0 0,1 1 0 0 0,-1 0 0 0 0,1-1 0 0 0,-1 1 0 0 0,1 0 1 0 0,-2-1-1 0 0,1 1 258 0 0,-1 0 0 0 0,0-1 0 0 0,1 1 1 0 0,-1 0-1 0 0,1 1 0 0 0,-1-1 0 0 0,1 0 1 0 0,-1 0-1 0 0,0 0 0 0 0,1 1 0 0 0,-3 0 1 0 0,-1 1 711 0 0,-1 1 0 0 0,0 0 0 0 0,1 0 1 0 0,0 0-1 0 0,-7 5 0 0 0,6-3-58 0 0,0 1 1 0 0,0 1-1 0 0,1-1 1 0 0,-1 1-1 0 0,1 0 1 0 0,-7 14-1 0 0,8-12-559 0 0,0 0 0 0 0,0 0 0 0 0,1 0 0 0 0,0 1 0 0 0,-3 19 0 0 0,5-23-339 0 0,1 0-1 0 0,-1 0 1 0 0,1 0 0 0 0,0 0 0 0 0,0 0-1 0 0,1 0 1 0 0,-1 0 0 0 0,2 0-1 0 0,-1 0 1 0 0,1 0 0 0 0,-1 0 0 0 0,2-1-1 0 0,-1 1 1 0 0,0 0 0 0 0,1-1 0 0 0,0 0-1 0 0,1 0 1 0 0,-1 0 0 0 0,1 0 0 0 0,0 0-1 0 0,0-1 1 0 0,0 1 0 0 0,6 3-1 0 0,-6-5-50 0 0,0-1 0 0 0,0 1 0 0 0,0-1 0 0 0,0 0 0 0 0,0 0 0 0 0,1-1 0 0 0,-1 1 0 0 0,1-1 0 0 0,-1 0 0 0 0,1 0 0 0 0,-1 0 0 0 0,1-1 0 0 0,6 0 0 0 0,-4 0 8 0 0,0-1 0 0 0,0 0 0 0 0,0-1 0 0 0,0 1 0 0 0,0-1 0 0 0,0-1 0 0 0,12-5 0 0 0,-5 0-3 0 0,-1 0-1 0 0,1-1 1 0 0,-2-1 0 0 0,1 0 0 0 0,-1 0 0 0 0,-1-1 0 0 0,11-14-1 0 0,-12 13-49 0 0,-1 0 0 0 0,-1-1-1 0 0,0 0 1 0 0,-1 0-1 0 0,0-1 1 0 0,-1 0 0 0 0,0 0-1 0 0,4-19 1 0 0,-9 27 68 0 0,0 0-1 0 0,0 0 1 0 0,0-1 0 0 0,-1 1-1 0 0,0 0 1 0 0,0 0 0 0 0,0-1-1 0 0,-1 1 1 0 0,-3-12 0 0 0,3 14 125 0 0,-1 0 0 0 0,0 0 0 0 0,0 0 0 0 0,0 0 0 0 0,0 0 0 0 0,-1 0 0 0 0,0 0 0 0 0,1 1 0 0 0,-1 0 0 0 0,-1-1 0 0 0,1 1 0 0 0,0 0 0 0 0,-1 1 0 0 0,1-1 0 0 0,-6-2 0 0 0,1 0-338 0 0,-1 2-1 0 0,1 0 1 0 0,-1 0-1 0 0,1 0 1 0 0,-1 1-1 0 0,0 0 1 0 0,0 1-1 0 0,0 0 1 0 0,0 0-1 0 0,0 1 1 0 0,0 0-1 0 0,0 1 0 0 0,0 0 1 0 0,-16 3-1 0 0,13-1 256 0 0,-1 1 0 0 0,1 0-1 0 0,0 0 1 0 0,0 1-1 0 0,0 1 1 0 0,1 0-1 0 0,-1 0 1 0 0,2 1 0 0 0,-19 15-1 0 0,24-17 173 0 0,-1 1 0 0 0,1 0 1 0 0,1 0-1 0 0,-1 0 0 0 0,1 1 0 0 0,0-1 0 0 0,0 1 0 0 0,-3 11 0 0 0,5-15-1164 0 0,2 10-1069 0 0,-3 38-4092 0 0,2-38-1746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19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 4607 0 0,'-1'-1'49'0'0,"0"1"0"0"0,1 0 1 0 0,-1 0-1 0 0,1 0 0 0 0,-1 0 0 0 0,1 0 0 0 0,-1 0 0 0 0,1 0 0 0 0,-1 0 0 0 0,1 0 0 0 0,-1 0 0 0 0,1 0 0 0 0,-1 0 0 0 0,1 1 0 0 0,-1-1 0 0 0,1 0 0 0 0,-1 0 0 0 0,1 1 0 0 0,-1-1 0 0 0,1 0 0 0 0,-1 0 0 0 0,1 1 0 0 0,-1-1 0 0 0,1 0 0 0 0,0 1 0 0 0,-1-1 0 0 0,1 1 0 0 0,0-1 0 0 0,-1 1 0 0 0,1-1 0 0 0,0 0 0 0 0,-1 1 0 0 0,1-1 0 0 0,0 1 0 0 0,0-1 0 0 0,0 1 0 0 0,0 0 0 0 0,-1-1 0 0 0,1 1 0 0 0,0-1 0 0 0,0 1 0 0 0,0-1 0 0 0,0 1 1 0 0,0-1-1 0 0,0 1 0 0 0,1 0 238 0 0,-1 0 0 0 0,1 1 0 0 0,-1-1 0 0 0,1 0 0 0 0,-1 0 0 0 0,1-1 0 0 0,0 1 0 0 0,-1 0 0 0 0,1 0 0 0 0,0 0 0 0 0,0 0 0 0 0,0 0 0 0 0,0-1 0 0 0,-1 1 0 0 0,1 0 0 0 0,0-1 0 0 0,0 1 0 0 0,0-1 0 0 0,0 1 0 0 0,0-1 0 0 0,3 1 0 0 0,4 1 1013 0 0,1-1-1 0 0,0 0 1 0 0,12 0 0 0 0,54-6 697 0 0,-34 1-2152 0 0,-31 2-528 0 0,1 0-197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7:32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148 143 2303 0 0,'-12'-9'1232'0'0,"-5"-4"4884"0"0,17 13-6049 0 0,0 0 1 0 0,0 0 0 0 0,0-1 0 0 0,0 1-1 0 0,0 0 1 0 0,0 0 0 0 0,0 0-1 0 0,0 0 1 0 0,0 0 0 0 0,0 0 0 0 0,-1 0-1 0 0,1-1 1 0 0,0 1 0 0 0,0 0 0 0 0,0 0-1 0 0,0 0 1 0 0,0 0 0 0 0,0 0-1 0 0,0 0 1 0 0,0-1 0 0 0,0 1 0 0 0,1 0-1 0 0,-1 0 1 0 0,0 0 0 0 0,0 0-1 0 0,0 0 1 0 0,0 0 0 0 0,0-1 0 0 0,0 1-1 0 0,0 0 1 0 0,0 0 0 0 0,0 0 0 0 0,0 0-1 0 0,0 0 1 0 0,0 0 0 0 0,0 0-1 0 0,1 0 1 0 0,-1 0 0 0 0,0-1 0 0 0,0 1-1 0 0,0 0 1 0 0,0 0 0 0 0,13-2 1502 0 0,106-4 3677 0 0,-68 2-3959 0 0,57 3-1 0 0,-36 0-1238 0 0,-21-2 666 0 0,-53 3-764 0 0,0-1 1 0 0,0 1-1 0 0,-1-1 0 0 0,1 0 1 0 0,0 0-1 0 0,0 0 0 0 0,0 0 0 0 0,0-1 1 0 0,0 1-1 0 0,0 0 0 0 0,0-1 0 0 0,0 0 1 0 0,-2-2-1 0 0,-30-34 72 0 0,12 12-44 0 0,8 14 21 0 0,13 12 0 0 0,1-1 0 0 0,0 1 0 0 0,-1-1 0 0 0,1 1 0 0 0,0 0 0 0 0,-1-1 0 0 0,1 1 0 0 0,0 0 0 0 0,-1 0 0 0 0,1-1 0 0 0,-1 1 0 0 0,1 0 0 0 0,-1 0 0 0 0,1 0 0 0 0,0 0 0 0 0,-1-1 0 0 0,1 1 0 0 0,-1 0 0 0 0,1 0 0 0 0,-1 0 0 0 0,1 0 0 0 0,-1 0 0 0 0,1 0 0 0 0,-1 0 0 0 0,1 0 0 0 0,-1 0 0 0 0,1 0 0 0 0,-1 1 0 0 0,1-1 0 0 0,0 0 0 0 0,-1 0 0 0 0,0 1 0 0 0,1 0 0 0 0,0 0 0 0 0,0-1 0 0 0,0 1 0 0 0,0 0 0 0 0,0 0 0 0 0,0 0 0 0 0,1 0 0 0 0,-1 0 0 0 0,0 0 0 0 0,0 0 0 0 0,1 0 0 0 0,-1-1 0 0 0,1 1 0 0 0,-1 0 0 0 0,1 0 0 0 0,-1 0 0 0 0,1-1 0 0 0,-1 1 0 0 0,1 0 0 0 0,0-1 0 0 0,-1 1 0 0 0,3 1 0 0 0,17 15 0 0 0,-18-16 0 0 0,104 70 364 0 0,-41-30 1424 0 0,-64-41-1790 0 0,0 0-1 0 0,0 1 0 0 0,-1-1 1 0 0,1 1-1 0 0,0-1 0 0 0,0 1 1 0 0,-1 0-1 0 0,1-1 0 0 0,0 1 1 0 0,-1-1-1 0 0,1 1 1 0 0,-1 0-1 0 0,1 0 0 0 0,-1 0 1 0 0,1-1-1 0 0,-1 1 0 0 0,1 0 1 0 0,-1 0-1 0 0,0 0 1 0 0,1 0-1 0 0,-1-1 0 0 0,0 1 1 0 0,0 0-1 0 0,0 0 0 0 0,0 2 1 0 0,0-2-28 0 0,-1 0 0 0 0,1 1-1 0 0,-1-1 1 0 0,0 0 0 0 0,1 0 0 0 0,-1 0 0 0 0,0 0 0 0 0,0 0 0 0 0,0 0-1 0 0,0 0 1 0 0,0 0 0 0 0,0 0 0 0 0,0-1 0 0 0,0 1 0 0 0,-2 1 0 0 0,-6 3-179 0 0,0-1 1 0 0,-1 0 0 0 0,-14 3 0 0 0,23-6 207 0 0,-114 37 65 0 0,111-40-64 0 0,6-5 0 0 0,5-10 0 0 0,-5 12 0 0 0,1-4 97 0 0,0 0 1 0 0,0-1-1 0 0,-1 0 0 0 0,0 1 1 0 0,1-16-1 0 0,-3 23-111 0 0,0 0 1 0 0,0 0-1 0 0,0 1 1 0 0,0-1-1 0 0,0 0 1 0 0,0 0-1 0 0,-1 0 1 0 0,1 0-1 0 0,-1 0 0 0 0,1 0 1 0 0,-1 1-1 0 0,0-1 1 0 0,0 0-1 0 0,0 0 1 0 0,0 1-1 0 0,0-1 1 0 0,0 1-1 0 0,0-1 1 0 0,0 1-1 0 0,-1-1 0 0 0,1 1 1 0 0,0 0-1 0 0,-1-1 1 0 0,1 1-1 0 0,-1 0 1 0 0,0 0-1 0 0,1 0 1 0 0,-1 0-1 0 0,0 1 0 0 0,0-1 1 0 0,1 0-1 0 0,-1 1 1 0 0,0-1-1 0 0,0 1 1 0 0,-3-1-1 0 0,4 1 16 0 0,0 0 0 0 0,0 0 1 0 0,0 0-1 0 0,1 0 0 0 0,-1 0 0 0 0,0-1 0 0 0,0 2 0 0 0,0-1 0 0 0,0 0 0 0 0,0 0 1 0 0,0 0-1 0 0,1 0 0 0 0,-1 0 0 0 0,0 1 0 0 0,0-1 0 0 0,0 0 0 0 0,0 1 0 0 0,1-1 0 0 0,-1 1 1 0 0,0-1-1 0 0,-1 2 0 0 0,2-2-8 0 0,0 1 1 0 0,-1 0-1 0 0,1-1 1 0 0,0 1-1 0 0,0 0 1 0 0,0-1-1 0 0,-1 1 1 0 0,1 0-1 0 0,0 0 1 0 0,0-1-1 0 0,0 1 0 0 0,0 0 1 0 0,0 0-1 0 0,0-1 1 0 0,1 1-1 0 0,-1 0 1 0 0,0-1-1 0 0,0 1 1 0 0,0 0-1 0 0,1 0 1 0 0,0 3 96 0 0,1-1 1 0 0,0 0-1 0 0,0 0 1 0 0,0 0-1 0 0,0 0 1 0 0,0-1-1 0 0,0 1 1 0 0,1-1-1 0 0,3 4 0 0 0,20 9 476 0 0,-20-12-855 0 0,0 0-1 0 0,0 1 0 0 0,-1-1 0 0 0,9 8 0 0 0,-14-11 289 0 0,0 0 0 0 0,1 1 0 0 0,-1-1 0 0 0,0 0 0 0 0,0 0 0 0 0,0 0 0 0 0,0 0 0 0 0,1 1 0 0 0,-1-1 0 0 0,0 0 0 0 0,0 0 0 0 0,0 0 0 0 0,0 1 0 0 0,0-1 0 0 0,0 0 0 0 0,0 0 0 0 0,0 0 0 0 0,1 1 0 0 0,-1-1 0 0 0,0 0 0 0 0,0 0 0 0 0,0 0 0 0 0,0 1 0 0 0,0-1 0 0 0,0 0 0 0 0,0 0 0 0 0,0 1 0 0 0,0-1 0 0 0,-1 0 0 0 0,1 0 0 0 0,0 0 0 0 0,0 1 0 0 0,0-1 0 0 0,0 0 0 0 0,0 0 0 0 0,0 1 0 0 0,0-1 0 0 0,0 0 0 0 0,-1 0 0 0 0,1 0 0 0 0,0 1 0 0 0,-12 4 0 0 0,-17-1 0 0 0,28-4 0 0 0,-16 0-6 0 0,0-1 0 0 0,-1 0 1 0 0,1-1-1 0 0,0-1 0 0 0,0 0 0 0 0,1-2 0 0 0,-1 1 0 0 0,1-2 1 0 0,0-1-1 0 0,0 0 0 0 0,1 0 0 0 0,-27-19 0 0 0,31 19-135 0 0,-1 0 0 0 0,-17-7 0 0 0,26 13 117 0 0,1 0 1 0 0,-1-1-1 0 0,0 2 0 0 0,0-1 0 0 0,0 0 0 0 0,0 0 0 0 0,0 1 1 0 0,-1 0-1 0 0,1 0 0 0 0,0-1 0 0 0,0 2 0 0 0,0-1 0 0 0,0 0 1 0 0,0 1-1 0 0,0-1 0 0 0,-5 3 0 0 0,7-3 24 0 0,0 1 0 0 0,1 0 0 0 0,-1 0 0 0 0,0-1 0 0 0,1 1 0 0 0,-1 0 0 0 0,0 0 0 0 0,1 0 0 0 0,-1 0 0 0 0,1 0 0 0 0,-1 0 0 0 0,1 0 0 0 0,0 0 0 0 0,0 0 0 0 0,-1 0 0 0 0,1 0 0 0 0,0 0 0 0 0,0 0 0 0 0,0 1 0 0 0,-1 27 0 0 0,1-17 0 0 0,-1 6 1 0 0,-2 25 16 0 0,2 1 1 0 0,7 78-1 0 0,-5-115-22 0 0,3 16 118 0 0,-1 1 1 0 0,-1-1-1 0 0,-1 1 0 0 0,-1 0 1 0 0,-1 0-1 0 0,-5 32 0 0 0,3-40-89 0 0,0 0 0 0 0,2 0 0 0 0,0 24 0 0 0,1-11 36 0 0,1-18-27 0 0,0-1 0 0 0,1 1 0 0 0,0-1 0 0 0,1 0-1 0 0,0 1 1 0 0,0-1 0 0 0,9 17 0 0 0,-4-10 21 0 0,6 25 0 0 0,-12-36-54 0 0,-1 0 0 0 0,-1 0 0 0 0,1 1 0 0 0,-1-1 0 0 0,0 1 0 0 0,-1-1 0 0 0,0 0 0 0 0,-2 13 0 0 0,0-8 0 0 0,2 0 0 0 0,-2 17 0 0 0,3-33 0 0 0,0 1 0 0 0,0 1 0 0 0,0-1 0 0 0,1 0 0 0 0,-1 0 0 0 0,1 0 0 0 0,0 0 0 0 0,0 1 0 0 0,2-8 0 0 0,5-3 0 0 0,1 0 0 0 0,0 0 0 0 0,0 0 0 0 0,19-19 0 0 0,10-13 0 0 0,-33 35 0 0 0,-12 13 0 0 0,-12 12 0 0 0,5 1 48 0 0,0 1-1 0 0,1 1 1 0 0,1 0-1 0 0,1 1 1 0 0,-17 33-1 0 0,14-19 54 0 0,1 1-1 0 0,-14 56 1 0 0,24-78-55 0 0,3-22 26 0 0,-1-13-9 0 0,-7-5-63 0 0,-1-1 0 0 0,-16-32 0 0 0,-4-13 0 0 0,28 73 0 0 0,1 0 0 0 0,-1 1 0 0 0,1-1 0 0 0,-1 0 0 0 0,1 0 0 0 0,0 0 0 0 0,0 1 0 0 0,0-1 0 0 0,0-3 0 0 0,0 4 0 0 0,0 1 0 0 0,1-1 0 0 0,-1 1 0 0 0,0-1 0 0 0,0 1 0 0 0,0-1 0 0 0,1 1 0 0 0,-1-1 0 0 0,0 1 0 0 0,0-1 0 0 0,1 1 0 0 0,-1 0 0 0 0,1-1 0 0 0,-1 1 0 0 0,0 0 0 0 0,1-1 0 0 0,-1 1 0 0 0,1 0 0 0 0,-1-1 0 0 0,1 1 0 0 0,-1 0 0 0 0,1-1 0 0 0,2 1 0 0 0,0 0 0 0 0,0-1 0 0 0,0 1 0 0 0,0 0 0 0 0,0 0 0 0 0,0 1 0 0 0,0-1 0 0 0,0 1 0 0 0,0-1 0 0 0,3 2 0 0 0,102 29 0 0 0,-125-37-3 0 0,5 2-13 0 0,1 0 1 0 0,-1 0-1 0 0,0 1 1 0 0,0 1 0 0 0,-17-2-1 0 0,41 10-988 0 0,-5-4 224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7:34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84 230 3679 0 0,'0'-1'131'0'0,"1"0"-1"0"0,-1 1 1 0 0,0-1-1 0 0,0 0 1 0 0,0 1-1 0 0,0-1 1 0 0,0 0-1 0 0,0 1 1 0 0,0-1-1 0 0,0 0 1 0 0,-1 1-1 0 0,1-1 1 0 0,0 0-1 0 0,0 1 1 0 0,-1-1-1 0 0,1 1 1 0 0,0-1-1 0 0,0 0 1 0 0,-1 1-1 0 0,1-1 1 0 0,-1 1-1 0 0,1-1 1 0 0,-1 1-1 0 0,1-1 1 0 0,0 1-1 0 0,-1-1 1 0 0,0 1-1 0 0,1 0 1 0 0,-1-1-1 0 0,1 1 1 0 0,-1 0-1 0 0,1-1 1 0 0,-1 1-1 0 0,0 0 1 0 0,1 0-1 0 0,-1 0 1 0 0,0 0-1 0 0,1-1 1 0 0,-1 1-1 0 0,0 0 1 0 0,1 0-1 0 0,-1 0 1 0 0,0 0-1 0 0,1 0 1 0 0,-1 0-1 0 0,0 1 1 0 0,1-1-1 0 0,-1 0 1 0 0,0 1-1 0 0,-3 0 375 0 0,2 0 1 0 0,-1 0-1 0 0,0 0 0 0 0,0 1 0 0 0,0-1 1 0 0,0 1-1 0 0,1 0 0 0 0,-4 3 0 0 0,3-2-261 0 0,-1 1-1 0 0,1-1 1 0 0,1 0-1 0 0,-1 1 1 0 0,0 0-1 0 0,1 0 1 0 0,0 0-1 0 0,0 0 1 0 0,0 0-1 0 0,0 0 0 0 0,1 0 1 0 0,-1 1-1 0 0,1-1 1 0 0,0 1-1 0 0,1-1 1 0 0,-1 1-1 0 0,1-1 1 0 0,0 1-1 0 0,0-1 1 0 0,0 1-1 0 0,1-1 1 0 0,-1 1-1 0 0,1-1 1 0 0,0 1-1 0 0,0-1 1 0 0,1 0-1 0 0,0 0 1 0 0,-1 1-1 0 0,1-1 0 0 0,5 7 1 0 0,-2-4-175 0 0,-1-1 0 0 0,1 0 1 0 0,1 0-1 0 0,-1 0 0 0 0,1-1 1 0 0,0 1-1 0 0,0-1 0 0 0,0-1 0 0 0,1 1 1 0 0,0-1-1 0 0,0-1 0 0 0,0 1 0 0 0,0-1 1 0 0,0 0-1 0 0,1-1 0 0 0,-1 1 1 0 0,10 0-1 0 0,-9-2-42 0 0,0 0 0 0 0,0-1 0 0 0,0 0 1 0 0,0 0-1 0 0,0-1 0 0 0,0 0 0 0 0,0-1 0 0 0,-1 0 1 0 0,1 0-1 0 0,0 0 0 0 0,11-6 0 0 0,-10 3-11 0 0,1-1 0 0 0,-1 0-1 0 0,0 0 1 0 0,0-1 0 0 0,-1 0-1 0 0,0 0 1 0 0,14-17 0 0 0,-13 13-16 0 0,-1 0 1 0 0,-1 0 0 0 0,0-1-1 0 0,0 0 1 0 0,-1 0 0 0 0,-1-1-1 0 0,0 0 1 0 0,0 0 0 0 0,-2 0-1 0 0,1 0 1 0 0,-2-1 0 0 0,0 1-1 0 0,1-28 1 0 0,-4 34-1 0 0,1 0 0 0 0,-1 1-1 0 0,0-1 1 0 0,-1 0 0 0 0,0 0 0 0 0,0 0-1 0 0,0 1 1 0 0,-1-1 0 0 0,0 1-1 0 0,0 0 1 0 0,0 0 0 0 0,-1 0 0 0 0,0 0-1 0 0,0 1 1 0 0,-1-1 0 0 0,0 1 0 0 0,1 0-1 0 0,-2 1 1 0 0,1-1 0 0 0,-12-7 0 0 0,11 9 3 0 0,-1-1 1 0 0,0 1 0 0 0,-1 0-1 0 0,1 0 1 0 0,0 1 0 0 0,-1 0-1 0 0,1 0 1 0 0,-1 1 0 0 0,1 0-1 0 0,-1 0 1 0 0,0 1-1 0 0,0 0 1 0 0,1 0 0 0 0,-1 1-1 0 0,0 0 1 0 0,1 0 0 0 0,-1 1-1 0 0,-12 5 1 0 0,9-3 0 0 0,1 1 1 0 0,0 0-1 0 0,0 1 0 0 0,1 0 0 0 0,-1 0 1 0 0,1 1-1 0 0,1 0 0 0 0,0 1 0 0 0,0 0 0 0 0,0 0 1 0 0,1 1-1 0 0,0 0 0 0 0,0 0 0 0 0,1 1 1 0 0,1 0-1 0 0,-5 10 0 0 0,1 10-4 0 0,7-14-359 0 0,1 1 0 0 0,0 24 0 0 0,11 35-5237 0 0,-7-61-1915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7:37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35 919 0 0,'5'-6'1465'0'0,"5"-8"73"0"0,-9 13-1428 0 0,-1 1 0 0 0,0-1 1 0 0,0 1-1 0 0,0 0 0 0 0,0-1 1 0 0,0 1-1 0 0,0-1 0 0 0,0 1 1 0 0,0 0-1 0 0,0-1 0 0 0,0 1 1 0 0,0-1-1 0 0,0 1 0 0 0,0 0 1 0 0,0-1-1 0 0,0 1 0 0 0,0-1 0 0 0,0 1 1 0 0,0 0-1 0 0,-1-1 0 0 0,1 1 1 0 0,0-1-1 0 0,0 1 0 0 0,0 0 1 0 0,-1-1-1 0 0,1 1 0 0 0,0 0 1 0 0,0 0-1 0 0,-1-1 0 0 0,1 1 1 0 0,0 0-1 0 0,-1-1 0 0 0,1 1 1 0 0,0 0-1 0 0,-1 0 0 0 0,1 0 1 0 0,-1-1-1 0 0,1 1-18 0 0,-1 0 1 0 0,1 0-1 0 0,0 0 1 0 0,0 0-1 0 0,0 0 0 0 0,0 0 1 0 0,0 0-1 0 0,0 0 1 0 0,0 0-1 0 0,-1 0 0 0 0,1 0 1 0 0,0 0-1 0 0,0 0 1 0 0,0 0-1 0 0,0 0 0 0 0,0 0 1 0 0,0 0-1 0 0,-1 0 1 0 0,1 0-1 0 0,0 0 0 0 0,0 0 1 0 0,0 0-1 0 0,0 0 1 0 0,0 0-1 0 0,0 0 0 0 0,-1 0 1 0 0,1 0-1 0 0,0 0 1 0 0,0 0-1 0 0,0 0 0 0 0,0 0 1 0 0,0 0-1 0 0,0 1 1 0 0,0-1-1 0 0,0 0 0 0 0,0 0 1 0 0,-1 0-1 0 0,1 0 1 0 0,0 0-1 0 0,0 0 0 0 0,0 0 1 0 0,0 0-1 0 0,0 1 1 0 0,0-1-1 0 0,0 0 0 0 0,0 9 1724 0 0,3 8-323 0 0,0-12-1059 0 0,1 1 0 0 0,0-1 0 0 0,0 0 0 0 0,0 0 0 0 0,0 0 0 0 0,1 0 0 0 0,0-1 1 0 0,8 6-1 0 0,48 29 749 0 0,-29-20-893 0 0,5 8-96 0 0,-24-18 33 0 0,0 1 0 0 0,16 7-1 0 0,-45-13-226 0 0,0 0 0 0 0,0 0 0 0 0,-29 13 0 0 0,23-6 46 0 0,1 1 0 0 0,0 0-1 0 0,2 1 1 0 0,-1 2 0 0 0,1 0-1 0 0,-19 20 1 0 0,38-35-46 0 0,0 0 0 0 0,0 0 0 0 0,0 0 0 0 0,0 1 0 0 0,0-1 0 0 0,0 0 0 0 0,-1 0 0 0 0,1 0 0 0 0,0 0 0 0 0,0 0 0 0 0,0 0 0 0 0,0 0 0 0 0,0 0 0 0 0,0 0 0 0 0,0 1 0 0 0,-1-1 0 0 0,1 0 0 0 0,0 0 0 0 0,0 0 0 0 0,0 0 0 0 0,0 0 0 0 0,0 0 0 0 0,0 0 0 0 0,-1 0 0 0 0,1 0 0 0 0,0 0 0 0 0,0 0 0 0 0,0 0 0 0 0,0 0 0 0 0,0 0 0 0 0,-1 0 0 0 0,1 0 0 0 0,0 0 0 0 0,0 0 0 0 0,0 0 0 0 0,0 0 0 0 0,0 0 0 0 0,0-1 0 0 0,-1 1 0 0 0,1 0 0 0 0,0 0 0 0 0,0 0 0 0 0,0 0 0 0 0,-2-8 0 0 0,2-17 0 0 0,0 20 0 0 0,0-3 0 0 0,1-23 0 0 0,-2-1 0 0 0,-1 0 0 0 0,-8-39 0 0 0,8 64 0 0 0,2 5 0 0 0,0 0 0 0 0,-1 0 0 0 0,1 0 0 0 0,-1 0 0 0 0,0-1 0 0 0,0 1 0 0 0,1 0 0 0 0,-4-3 0 0 0,3 6 0 0 0,1 1 0 0 0,-1-1 0 0 0,0 0 0 0 0,1 1 0 0 0,-1-1 0 0 0,0 1 0 0 0,1 0 0 0 0,0-1 0 0 0,-1 1 0 0 0,1-1 0 0 0,0 3 0 0 0,-1 12 0 0 0,0-1 0 0 0,1 0 0 0 0,3 20 0 0 0,-2-28 0 0 0,0-1 0 0 0,1 1 0 0 0,-1-1 0 0 0,1 1 0 0 0,1-1 0 0 0,-1 1 0 0 0,1-1 0 0 0,0 0 0 0 0,8 10 0 0 0,-11-15-11 0 0,0-1 0 0 0,0 0-1 0 0,0 1 1 0 0,1-1 0 0 0,-1 0-1 0 0,0 1 1 0 0,0-1 0 0 0,1 0-1 0 0,-1 1 1 0 0,0-1 0 0 0,1 0 0 0 0,-1 0-1 0 0,0 1 1 0 0,1-1 0 0 0,-1 0-1 0 0,0 0 1 0 0,1 0 0 0 0,-1 1-1 0 0,0-1 1 0 0,1 0 0 0 0,-1 0-1 0 0,0 0 1 0 0,1 0 0 0 0,-1 0 0 0 0,1 0-1 0 0,-1 0 1 0 0,0 0 0 0 0,1 0-1 0 0,-1 0 1 0 0,1 0 0 0 0,-1 0-1 0 0,0 0 1 0 0,1 0 0 0 0,0-1-48 0 0,-1 0 0 0 0,1 1 1 0 0,-1-1-1 0 0,1 0 0 0 0,-1 1 0 0 0,1-1 1 0 0,-1 0-1 0 0,1 1 0 0 0,-1-1 0 0 0,0 0 1 0 0,0 0-1 0 0,1 0 0 0 0,-1 1 0 0 0,0-3 1 0 0,1 1-78 0 0,-1-1 1 0 0,0 1 0 0 0,0-1-1 0 0,0 1 1 0 0,0-1 0 0 0,0 1-1 0 0,0-1 1 0 0,0 1 0 0 0,-1-1-1 0 0,0 1 1 0 0,0-3 0 0 0,-25-28-3534 0 0,17 23 3469 0 0,0 0 0 0 0,-1 1-1 0 0,0 0 1 0 0,-1 1 0 0 0,-18-11-1 0 0,24 17 201 0 0,0 0 0 0 0,0 0 0 0 0,0 0 0 0 0,-1 1 0 0 0,1 0 0 0 0,-1 0 0 0 0,1 0 0 0 0,-10 0 0 0 0,-48 5 62 0 0,31-2 7 0 0,17-1-221 0 0,0 1 1 0 0,0 0 0 0 0,1 1-1 0 0,-19 6 1 0 0,29-8-4823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17.6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182 85 919 0 0,'19'-20'1884'0'0,"-19"19"-1727"0"0,1 1-1 0 0,-1 0 1 0 0,0-1-1 0 0,1 1 1 0 0,-1 0-1 0 0,0-1 1 0 0,0 1-1 0 0,1-1 1 0 0,-1 1-1 0 0,0 0 1 0 0,0-1-1 0 0,0 1 0 0 0,0-1 1 0 0,1 1-1 0 0,-1-1 1 0 0,0 1-1 0 0,0-1 1 0 0,0 1-1 0 0,0-1 1 0 0,0 1-1 0 0,0-1 1 0 0,0 1-1 0 0,0 0 1 0 0,-1-1-1 0 0,1 1 0 0 0,0-1 1 0 0,0 1-1 0 0,0-1 1 0 0,-1 0-1 0 0,1 1 85 0 0,-1-1-1 0 0,0 1 1 0 0,1-1-1 0 0,-1 1 1 0 0,0-1-1 0 0,1 1 1 0 0,-1 0-1 0 0,0-1 1 0 0,0 1-1 0 0,1 0 0 0 0,-1 0 1 0 0,0-1-1 0 0,0 1 1 0 0,1 0-1 0 0,-1 0 1 0 0,-1 0-1 0 0,0 0-1 0 0,1 0-1 0 0,-1 0 1 0 0,1 0-1 0 0,-1 0 1 0 0,1 0-1 0 0,-1 1 0 0 0,1-1 1 0 0,-1 0-1 0 0,1 1 1 0 0,-1-1-1 0 0,1 1 1 0 0,0 0-1 0 0,-1-1 1 0 0,1 1-1 0 0,0 0 1 0 0,-1 0-1 0 0,1 0 0 0 0,0 0 1 0 0,0 0-1 0 0,0 0 1 0 0,-1 1-1 0 0,1 0-134 0 0,0 0 0 0 0,1 0 0 0 0,-1-1 0 0 0,1 1-1 0 0,-1 0 1 0 0,1 0 0 0 0,0 0 0 0 0,0 0 0 0 0,0 0 0 0 0,0 0-1 0 0,0 0 1 0 0,0-1 0 0 0,0 1 0 0 0,1 0 0 0 0,-1 0 0 0 0,1 0-1 0 0,-1 0 1 0 0,1 0 0 0 0,0-1 0 0 0,0 1 0 0 0,-1 0 0 0 0,1-1 0 0 0,1 1-1 0 0,1 2 1 0 0,-2-3-48 0 0,-1 0 0 0 0,1-1 0 0 0,0 1 0 0 0,0 0 0 0 0,0 0 0 0 0,0-1 0 0 0,0 1-1 0 0,0-1 1 0 0,0 1 0 0 0,0-1 0 0 0,0 1 0 0 0,0-1 0 0 0,0 0 0 0 0,0 1 0 0 0,0-1 0 0 0,0 0 0 0 0,0 0 0 0 0,0 0-1 0 0,1 0 1 0 0,-1 0 0 0 0,0 0 0 0 0,0 0 0 0 0,0 0 0 0 0,0 0 0 0 0,0-1 0 0 0,0 1 0 0 0,0 0 0 0 0,0-1-1 0 0,0 1 1 0 0,0-1 0 0 0,0 1 0 0 0,0-1 0 0 0,0 0 0 0 0,0 1 0 0 0,0-1 0 0 0,0 0 0 0 0,0 1 0 0 0,0-1 0 0 0,-1 0-1 0 0,1 0 1 0 0,0 0 0 0 0,0-1 0 0 0,0 0-56 0 0,1 0 0 0 0,-1 0 0 0 0,0 0 0 0 0,0-1 0 0 0,0 1 0 0 0,0 0 0 0 0,0-1 0 0 0,0 1 0 0 0,-1-1 0 0 0,1 1 0 0 0,-1-1 0 0 0,0 1 0 0 0,0-1 0 0 0,1 1 0 0 0,-2-1 0 0 0,1 1 0 0 0,0-1 0 0 0,0 1 0 0 0,-2-3 0 0 0,2 3 0 0 0,0 1 0 0 0,-1-1 0 0 0,1 1 0 0 0,-1 0 0 0 0,0-1 0 0 0,1 1 0 0 0,-1 0 0 0 0,0 0 0 0 0,0-1 0 0 0,0 1 0 0 0,1 0 0 0 0,-1 0 0 0 0,0 0 0 0 0,-1 0 0 0 0,1 0 0 0 0,0 0 0 0 0,0 0 0 0 0,0 1 0 0 0,-1-1 0 0 0,1 0 0 0 0,0 1 0 0 0,-1-1 0 0 0,1 1 0 0 0,0-1 0 0 0,-1 1 0 0 0,1-1 0 0 0,-1 1 0 0 0,1 0 0 0 0,-1 0 0 0 0,1 0 0 0 0,-1 0 0 0 0,1 0 0 0 0,-3 0 0 0 0,2 1 28 0 0,0-1 0 0 0,0 0 0 0 0,0 1 1 0 0,0-1-1 0 0,1 1 0 0 0,-1 0 0 0 0,0-1 0 0 0,0 1 0 0 0,1 0 0 0 0,-1 0 0 0 0,0 0 0 0 0,1 1 0 0 0,-1-1 0 0 0,1 0 1 0 0,-1 0-1 0 0,1 1 0 0 0,0-1 0 0 0,-1 1 0 0 0,1-1 0 0 0,0 1 0 0 0,0 0 0 0 0,0-1 0 0 0,0 1 0 0 0,0 3 0 0 0,-1-1 39 0 0,1 0 0 0 0,1 0 0 0 0,-1 0 0 0 0,1 0 0 0 0,-1 0 0 0 0,1 0 0 0 0,0 1 0 0 0,1-1 0 0 0,-1 0 0 0 0,2 4 0 0 0,-2-7 430 0 0,8 6-430 0 0,27 18-54 0 0,-34-25-13 0 0,-1 1 0 0 0,1-1 0 0 0,-1 1 0 0 0,1-1 0 0 0,-1 0 0 0 0,1 1 0 0 0,0-1 0 0 0,-1 0 0 0 0,1 1 0 0 0,-1-1 0 0 0,1 0 0 0 0,0 0 0 0 0,-1 0 0 0 0,1 0 0 0 0,0 0 0 0 0,-1 0 0 0 0,1 0 0 0 0,0 0 0 0 0,-1 0 0 0 0,1 0 0 0 0,0 0 0 0 0,-1 0 0 0 0,1 0 0 0 0,0 0 0 0 0,-1 0 0 0 0,1-1 0 0 0,0 1 0 0 0,-1 0 0 0 0,1-1 0 0 0,-1 1 0 0 0,1 0 0 0 0,0-1 0 0 0,-1 1 0 0 0,1-1 0 0 0,-1 1 0 0 0,1-1 0 0 0,-1 1 0 0 0,0-1 0 0 0,1 1 0 0 0,-1-1 0 0 0,1 1 0 0 0,-1-2 0 0 0,2 0 0 0 0,-2-1 0 0 0,1 1 0 0 0,0 0 0 0 0,0-1 0 0 0,-1 1 0 0 0,1-1 0 0 0,-1-3 0 0 0,0 4 0 0 0,0 0 0 0 0,-1 0 0 0 0,1 0 0 0 0,-1 0 0 0 0,1 0 0 0 0,-1 0 0 0 0,0 0 0 0 0,0 1 0 0 0,0-1 0 0 0,0 0 0 0 0,0 0 0 0 0,0 0 0 0 0,0 1 0 0 0,0-1 0 0 0,-1 1 0 0 0,1-1 0 0 0,-1 1 0 0 0,1-1 0 0 0,-1 1 0 0 0,0 0 0 0 0,0 0 0 0 0,1 0 0 0 0,-1 0 0 0 0,0 0 0 0 0,0 0 0 0 0,0 0 0 0 0,-2 0 0 0 0,0 0 0 0 0,1 0 0 0 0,0 0 0 0 0,-1 1 0 0 0,1-1 0 0 0,0 1 0 0 0,-1-1 0 0 0,1 1 0 0 0,-1 0 0 0 0,1 1 0 0 0,0-1 0 0 0,-1 0 0 0 0,1 1 0 0 0,0 0 0 0 0,-1 0 0 0 0,-5 2 0 0 0,5 0 0 0 0,0-1 0 0 0,0 1 0 0 0,1-1 0 0 0,-1 1 0 0 0,1 0 0 0 0,0 0 0 0 0,-1 1 0 0 0,-2 4 0 0 0,5-7 0 0 0,0 0 0 0 0,0 0 0 0 0,1 1 0 0 0,-1-1 0 0 0,0 1 0 0 0,1-1 0 0 0,-1 1 0 0 0,1-1 0 0 0,-1 1 0 0 0,1-1 0 0 0,0 1 0 0 0,0-1 0 0 0,-1 1 0 0 0,1-1 0 0 0,0 1 0 0 0,0-1 0 0 0,1 1 0 0 0,-1 0 0 0 0,0-1 0 0 0,0 1 0 0 0,1-1 0 0 0,-1 1 0 0 0,1-1 0 0 0,-1 1 0 0 0,1-1 0 0 0,0 0 0 0 0,1 3 0 0 0,2 0 11 0 0,-4-3 330 0 0,10 4-250 0 0,28 17-33 0 0,-36-21-57 0 0,-1 0-1 0 0,0-1 1 0 0,1 1 0 0 0,-1-1-1 0 0,1 1 1 0 0,-1-1-1 0 0,1 0 1 0 0,-1 1-1 0 0,1-1 1 0 0,-1 0-1 0 0,1 0 1 0 0,-1 0-1 0 0,1 0 1 0 0,-1 0-1 0 0,0 0 1 0 0,1-1-1 0 0,-1 1 1 0 0,1 0-1 0 0,-1-1 1 0 0,1 1-1 0 0,-1-1 1 0 0,0 1-1 0 0,1-1 1 0 0,-1 0-1 0 0,2-1 1 0 0,0 0-2 0 0,0-1 1 0 0,-1 1 0 0 0,1-1-1 0 0,-1 0 1 0 0,0 0 0 0 0,4-5-1 0 0,-6 8 1 0 0,2-4 0 0 0,0 1 0 0 0,0 0 0 0 0,0-1 0 0 0,-1 1 0 0 0,1-1 0 0 0,-1 0 0 0 0,0 0 0 0 0,0 1 0 0 0,0-1 0 0 0,-1 0 0 0 0,1 0 0 0 0,-1 0 0 0 0,0 0 0 0 0,0 0 0 0 0,0 0 0 0 0,0 0 0 0 0,-2-5 0 0 0,1 7 0 0 0,0-1 0 0 0,0 0 0 0 0,-1 1 0 0 0,1-1 0 0 0,-1 1 0 0 0,1-1 0 0 0,-1 1 0 0 0,0 0 0 0 0,0-1 0 0 0,0 1 0 0 0,0 0 0 0 0,0 0 0 0 0,0 1 0 0 0,-1-1 0 0 0,1 0 0 0 0,-1 1 0 0 0,1-1 0 0 0,-1 1 0 0 0,0 0 0 0 0,1 0 0 0 0,-1 0 0 0 0,0 0 0 0 0,0 1 0 0 0,-3-1 0 0 0,4 0 4 0 0,-1 1 1 0 0,1-1-1 0 0,-1 1 0 0 0,0 0 1 0 0,1 0-1 0 0,-1 0 0 0 0,0 1 0 0 0,1-1 1 0 0,-1 1-1 0 0,1-1 0 0 0,-1 1 1 0 0,1 0-1 0 0,-1 0 0 0 0,1 0 0 0 0,0 0 1 0 0,-1 0-1 0 0,1 1 0 0 0,0-1 1 0 0,0 1-1 0 0,0-1 0 0 0,0 1 0 0 0,0 0 1 0 0,0 0-1 0 0,0 0 0 0 0,1 0 1 0 0,-1 0-1 0 0,-1 2 0 0 0,1 0 7 0 0,0 0 0 0 0,0-1 0 0 0,1 1 0 0 0,-1 0 0 0 0,1 0 0 0 0,0 0 0 0 0,0 0 0 0 0,0 1 0 0 0,0-1 0 0 0,1 0 0 0 0,0 0 0 0 0,0 0 0 0 0,0 0 0 0 0,0 1 0 0 0,2 7 0 0 0,-2-12 298 0 0,9 3-234 0 0,26 8-59 0 0,-33-11-16 0 0,-1 0 0 0 0,1 1 0 0 0,0-1 0 0 0,-1 0 0 0 0,1 0 0 0 0,0 0 0 0 0,-1-1 0 0 0,1 1 0 0 0,0 0 0 0 0,-1-1 0 0 0,1 1 0 0 0,-1-1 0 0 0,1 1 0 0 0,0-1 0 0 0,-1 0 0 0 0,1 1 0 0 0,-1-1 0 0 0,3-2 0 0 0,15-18 0 0 0,-17 20 0 0 0,0-2 0 0 0,0 0 0 0 0,0 0 0 0 0,-1 0 0 0 0,1-1 0 0 0,0 1 0 0 0,-1 0 0 0 0,0-1 0 0 0,0 1 0 0 0,0-1 0 0 0,0 1 0 0 0,-1-1 0 0 0,0 1 0 0 0,1-1 0 0 0,-1 0 0 0 0,0 1 0 0 0,-1-1 0 0 0,1 1 0 0 0,0-1 0 0 0,-3-6 0 0 0,2 8 0 0 0,1-1 0 0 0,-1 1 0 0 0,0 0 0 0 0,-1-1 0 0 0,1 1 0 0 0,0 0 0 0 0,-1 0 0 0 0,1 0 0 0 0,-1 0 0 0 0,0 0 0 0 0,1 0 0 0 0,-1 1 0 0 0,0-1 0 0 0,0 0 0 0 0,0 1 0 0 0,-1 0 0 0 0,1-1 0 0 0,0 1 0 0 0,0 0 0 0 0,-1 0 0 0 0,1 0 0 0 0,0 0 0 0 0,-1 1 0 0 0,1-1 0 0 0,-1 1 0 0 0,1-1 0 0 0,-1 1 0 0 0,-3 0 0 0 0,4 0 0 0 0,1 0 0 0 0,-1 0 0 0 0,1 1 0 0 0,0-1 0 0 0,-1 0 0 0 0,1 1 0 0 0,-1-1 0 0 0,1 1 0 0 0,0-1 0 0 0,-1 1 0 0 0,1-1 0 0 0,0 1 0 0 0,0 0 0 0 0,-1 0 0 0 0,1 0-1 0 0,0 0 1 0 0,0 0 0 0 0,0 0 0 0 0,0 0 0 0 0,0 0 0 0 0,0 0 0 0 0,1 0 0 0 0,-1 1 0 0 0,0-1 0 0 0,0 0 0 0 0,1 1 0 0 0,-1-1 0 0 0,1 0 0 0 0,-1 1 0 0 0,1-1 0 0 0,0 2 0 0 0,-2 4 2 0 0,2-1 0 0 0,-1 0 0 0 0,1 1 0 0 0,0-1 0 0 0,0 0 0 0 0,0 1 0 0 0,2 6 0 0 0,-1-12 246 0 0,5 7-183 0 0,21 24-12 0 0,-26-30-52 0 0,0-1 0 0 0,0 0-1 0 0,0 0 1 0 0,0 0-1 0 0,0 0 1 0 0,0 0-1 0 0,1 0 1 0 0,-1-1-1 0 0,1 1 1 0 0,-1 0-1 0 0,0 0 1 0 0,1-1-1 0 0,-1 1 1 0 0,1-1-1 0 0,-1 0 1 0 0,1 1 0 0 0,-1-1-1 0 0,1 0 1 0 0,-1 0-1 0 0,1 0 1 0 0,0 0-1 0 0,-1 0 1 0 0,1 0-1 0 0,2-1 1 0 0,-1 0-2 0 0,0 0 1 0 0,1-1 0 0 0,-1 1-1 0 0,-1-1 1 0 0,1 1 0 0 0,0-1-1 0 0,5-4 1 0 0,-6 4 0 0 0,-1 0 0 0 0,1 0 0 0 0,0 0 0 0 0,-1 0 0 0 0,1 0 0 0 0,-1 0 0 0 0,0 0 0 0 0,1-1 0 0 0,-1 1 0 0 0,0 0 0 0 0,0-1 0 0 0,-1 1 0 0 0,1-1 0 0 0,0 1 0 0 0,-1-1 0 0 0,0 0 0 0 0,0 1 0 0 0,1-1 0 0 0,-1 1 0 0 0,-1-1 0 0 0,1 0 0 0 0,0 1 0 0 0,-1-1 0 0 0,1 1 0 0 0,-1-1 0 0 0,0 1 0 0 0,0-1 0 0 0,0 1 0 0 0,0 0 0 0 0,0-1 0 0 0,0 1 0 0 0,-1 0 0 0 0,1 0 0 0 0,-1 0 0 0 0,0 0 0 0 0,1 0 0 0 0,-1 0 0 0 0,0 0 0 0 0,0 1 0 0 0,0-1 0 0 0,0 0 0 0 0,-1 1 0 0 0,1 0 0 0 0,0 0 0 0 0,-1 0 0 0 0,1 0 0 0 0,0 0 0 0 0,-1 0 0 0 0,1 0 0 0 0,-1 1 0 0 0,0-1 0 0 0,1 1 0 0 0,-1 0 0 0 0,-4 0 0 0 0,1 1 0 0 0,0 0 0 0 0,0 1 0 0 0,1-1 0 0 0,-1 1 0 0 0,1 1 0 0 0,-1-1 0 0 0,1 1 0 0 0,0 0 0 0 0,0 0 0 0 0,0 0 0 0 0,-7 8 0 0 0,9-9 0 0 0,1 0 0 0 0,-1 0 0 0 0,1 0 0 0 0,0 1 0 0 0,0-1 0 0 0,0 1 0 0 0,0 0 0 0 0,0-1 0 0 0,0 1 0 0 0,1 0 0 0 0,0 0 0 0 0,-1 0 0 0 0,1 0 0 0 0,0 0 0 0 0,0 0 0 0 0,1 0 0 0 0,-1 1 0 0 0,1-1 0 0 0,0 0 0 0 0,-1 0 0 0 0,1 1 0 0 0,1 5 0 0 0,0-8 0 0 0,-1 1 0 0 0,1 0 0 0 0,0 0 0 0 0,0-1 0 0 0,0 1 0 0 0,0 0 0 0 0,0-1 0 0 0,0 1 0 0 0,0-1 0 0 0,0 1 0 0 0,1-1 0 0 0,-1 0 0 0 0,0 0 0 0 0,1 1 0 0 0,-1-1 0 0 0,1 0 0 0 0,0 0 0 0 0,-1 0 0 0 0,1-1 0 0 0,0 1 0 0 0,-1 0 0 0 0,1-1 0 0 0,0 1 0 0 0,0-1 0 0 0,0 1 0 0 0,0-1 0 0 0,0 0 0 0 0,-1 0 0 0 0,1 0 0 0 0,0 0 0 0 0,3 0 0 0 0,-1-1 0 0 0,0 1 0 0 0,0-1 0 0 0,0 1 0 0 0,0-1 0 0 0,0 0 0 0 0,0-1 0 0 0,0 1 0 0 0,0-1 0 0 0,0 0 0 0 0,-1 0 0 0 0,1 0 0 0 0,-1 0 0 0 0,5-4 0 0 0,-5 3 0 0 0,-1 0 0 0 0,0 0 0 0 0,0 0 0 0 0,0 0 0 0 0,0 0 0 0 0,0-1 0 0 0,0 1 0 0 0,-1 0 0 0 0,0-1 0 0 0,0 0 0 0 0,0 1 0 0 0,0-1 0 0 0,0 0 0 0 0,-1 1 0 0 0,1-1 0 0 0,-1 0 0 0 0,-1-6 0 0 0,1 8 0 0 0,0 0 0 0 0,-1 0 0 0 0,1 0 0 0 0,-1 0 0 0 0,1 0 0 0 0,-1 1 0 0 0,0-1 0 0 0,1 0 0 0 0,-1 1 0 0 0,0-1 0 0 0,0 0 0 0 0,-1 1 0 0 0,1-1 0 0 0,0 1 0 0 0,0 0 0 0 0,-1-1 0 0 0,1 1 0 0 0,-1 0 0 0 0,1 0 0 0 0,-1 0 0 0 0,1 0 0 0 0,-1 0 0 0 0,0 0 0 0 0,0 0 0 0 0,1 0 0 0 0,-1 1 0 0 0,0-1 0 0 0,0 1 0 0 0,0-1 0 0 0,0 1 0 0 0,0 0 0 0 0,1 0 0 0 0,-1 0 0 0 0,0 0 0 0 0,0 0 0 0 0,-3 1 0 0 0,-1-1 0 0 0,0 1 0 0 0,1 0 0 0 0,-1 0 0 0 0,0 0 0 0 0,1 1 0 0 0,-1 0 0 0 0,1 0 0 0 0,0 0 0 0 0,0 1 0 0 0,-1 0 0 0 0,2 0 0 0 0,-8 5 0 0 0,10-6 0 0 0,1 0 0 0 0,-1-1 0 0 0,0 1 0 0 0,1 0 0 0 0,-1 0 0 0 0,1 1 0 0 0,0-1 0 0 0,-1 0 0 0 0,1 0 0 0 0,0 1 0 0 0,0-1 0 0 0,1 0 0 0 0,-1 1 0 0 0,0-1 0 0 0,1 1 0 0 0,0-1 0 0 0,-1 1 0 0 0,1-1 0 0 0,0 1 0 0 0,0 0 0 0 0,1-1 0 0 0,-1 1 0 0 0,0-1 0 0 0,1 1 0 0 0,0-1 0 0 0,-1 0 0 0 0,1 1 0 0 0,0-1 0 0 0,0 0 0 0 0,2 4 0 0 0,-1-4 0 0 0,-1 1 0 0 0,0-1 0 0 0,1 0 0 0 0,0 0 0 0 0,-1 0 0 0 0,1 0 0 0 0,0 0 0 0 0,0 0 0 0 0,0 0 0 0 0,0-1 0 0 0,0 1 0 0 0,1-1 0 0 0,-1 0 0 0 0,0 1 0 0 0,1-1 0 0 0,-1 0 0 0 0,1 0 0 0 0,-1-1 0 0 0,1 1 0 0 0,0 0 0 0 0,-1-1 0 0 0,1 0 0 0 0,0 1 0 0 0,-1-1 0 0 0,1 0 0 0 0,0-1 0 0 0,-1 1 0 0 0,1 0 0 0 0,-1-1 0 0 0,1 1 0 0 0,0-1 0 0 0,2-1 0 0 0,0 1 0 0 0,-1-1 0 0 0,1 0 0 0 0,-1 0 0 0 0,0 0 0 0 0,1 0 0 0 0,-1-1 0 0 0,0 0 0 0 0,0 0 0 0 0,-1 0 0 0 0,1 0 0 0 0,-1 0 0 0 0,1-1 0 0 0,-1 1 0 0 0,0-1 0 0 0,-1 0 0 0 0,1 0 0 0 0,2-6 0 0 0,-4 8-1 0 0,0 1 0 0 0,0-1 0 0 0,0 0 0 0 0,-1 0 0 0 0,1 0 0 0 0,-1 0 0 0 0,1 0 0 0 0,-1 0 0 0 0,0 0 0 0 0,0 0 0 0 0,0 0 0 0 0,0 0 0 0 0,0 0 0 0 0,0 1 0 0 0,-1-1 0 0 0,1 0 0 0 0,0 0 0 0 0,-1 0 0 0 0,0 0 0 0 0,1 0 0 0 0,-1 0 0 0 0,0 1 0 0 0,0-1 0 0 0,0 0 0 0 0,0 0 0 0 0,0 1 0 0 0,-1-1 0 0 0,1 1 0 0 0,0-1 0 0 0,-1 1 0 0 0,-1-1 0 0 0,0 0-1 0 0,0 0 0 0 0,0 0 0 0 0,-1 1 1 0 0,1 0-1 0 0,-1 0 0 0 0,1 0 0 0 0,0 0 0 0 0,-1 0 0 0 0,0 1 0 0 0,1-1 0 0 0,-1 1 1 0 0,1 0-1 0 0,-1 0 0 0 0,1 1 0 0 0,-1-1 0 0 0,-4 2 0 0 0,1-1 2 0 0,0 1 0 0 0,1 1 0 0 0,-1-1 0 0 0,1 1 0 0 0,-10 6 0 0 0,13-7 0 0 0,-1 0 0 0 0,1 1 0 0 0,0-1 0 0 0,0 1 0 0 0,0-1 0 0 0,0 1 0 0 0,0 0 0 0 0,1 1 0 0 0,-1-1 0 0 0,1 0 0 0 0,-2 4 0 0 0,3-4 0 0 0,0-1 0 0 0,0 0 0 0 0,0 1 0 0 0,1-1 0 0 0,-1 0 0 0 0,1 1 0 0 0,0-1 0 0 0,-1 1 0 0 0,1-1 0 0 0,0 1 0 0 0,0-1 0 0 0,1 1 0 0 0,-1-1 0 0 0,0 0 0 0 0,1 1 0 0 0,0-1 0 0 0,-1 0 0 0 0,1 1 0 0 0,0-1 0 0 0,0 0 0 0 0,0 0 0 0 0,1 1 0 0 0,-1-1 0 0 0,0 0 0 0 0,1 0 0 0 0,0-1 0 0 0,-1 1 0 0 0,1 0 0 0 0,0 0 0 0 0,0-1 0 0 0,0 1 0 0 0,0-1 0 0 0,2 2 0 0 0,0-1 0 0 0,-1 0 0 0 0,0-1 0 0 0,1 1 0 0 0,0-1 0 0 0,-1 1 0 0 0,1-1 0 0 0,0 0 0 0 0,0-1 0 0 0,0 1 0 0 0,-1 0 0 0 0,1-1 0 0 0,0 0 0 0 0,0 0 0 0 0,0 0 0 0 0,0-1 0 0 0,0 1 0 0 0,0-1 0 0 0,-1 0 0 0 0,1 0 0 0 0,5-2 0 0 0,-7 2 0 0 0,0 0 0 0 0,-1 0 0 0 0,1 0 0 0 0,0 0 0 0 0,-1 0 0 0 0,1 0 0 0 0,-1 0 0 0 0,1-1 0 0 0,-1 1 0 0 0,0 0 0 0 0,1-1 0 0 0,-1 1 0 0 0,0-1 0 0 0,0 0 0 0 0,0 1 0 0 0,0-1 0 0 0,0 0 0 0 0,-1 1 0 0 0,1-1 0 0 0,0 0 0 0 0,-1 0 0 0 0,1 0 0 0 0,-1 0 0 0 0,0 0 0 0 0,0 0 0 0 0,1 1 0 0 0,-1-1 0 0 0,-1 0 0 0 0,1 0 0 0 0,0 0 0 0 0,0 0 0 0 0,-1 0 0 0 0,1 0 0 0 0,-2-3 0 0 0,0 0 0 0 0,0 1 0 0 0,0 0 0 0 0,-1-1 0 0 0,1 1 0 0 0,-1 0 0 0 0,0 1 0 0 0,0-1 0 0 0,-1 0 0 0 0,1 1 0 0 0,-1 0 0 0 0,1-1 0 0 0,-9-3 0 0 0,8 4 0 0 0,-1 1 0 0 0,0-1 0 0 0,0 1 0 0 0,1 1 0 0 0,-2-1 0 0 0,1 1 0 0 0,0 0 0 0 0,0 0 0 0 0,0 0 0 0 0,-8 1 0 0 0,12 0 0 0 0,-1 0 0 0 0,0 0 0 0 0,1 0 0 0 0,-1 0 0 0 0,1 0 0 0 0,-1 1 0 0 0,1-1 0 0 0,-1 1 0 0 0,1-1 0 0 0,-1 1 0 0 0,1 0 0 0 0,-1-1 0 0 0,1 1 0 0 0,0 0 0 0 0,-1 0 0 0 0,1 0 0 0 0,0 0 0 0 0,0 0 0 0 0,0 0 0 0 0,0 0 0 0 0,0 1 0 0 0,0-1 0 0 0,0 0 0 0 0,0 0 0 0 0,0 1 0 0 0,0-1 0 0 0,1 1 0 0 0,-1-1 0 0 0,1 1 0 0 0,-1-1 0 0 0,1 1 0 0 0,-1-1 0 0 0,1 1 0 0 0,0-1 0 0 0,0 1 0 0 0,0 0 0 0 0,0 2 0 0 0,0 0 0 0 0,0 0 0 0 0,1 0 0 0 0,-1 0 0 0 0,1 0 0 0 0,0-1 0 0 0,0 1 0 0 0,2 5 0 0 0,8 4 0 0 0,26 17 0 0 0,-36-29 0 0 0,1 0 0 0 0,0 1 0 0 0,0-1 0 0 0,0 0 0 0 0,0 0 0 0 0,1 0 0 0 0,-1 0 0 0 0,0-1 0 0 0,0 1 0 0 0,1 0 0 0 0,-1-1 0 0 0,0 0 0 0 0,0 1 0 0 0,1-1 0 0 0,-1 0 0 0 0,0 0 0 0 0,1 0 0 0 0,-1-1 0 0 0,0 1 0 0 0,1-1 0 0 0,-1 1 0 0 0,0-1 0 0 0,0 0 0 0 0,1 0 0 0 0,-1 1 0 0 0,0-2 0 0 0,0 1 0 0 0,0 0 0 0 0,0 0 0 0 0,0-1 0 0 0,-1 1 0 0 0,1-1 0 0 0,0 1 0 0 0,-1-1 0 0 0,1 0 0 0 0,-1 0 0 0 0,1 0 0 0 0,-1 1 0 0 0,0-1 0 0 0,0-1 0 0 0,0 1 0 0 0,0 0 0 0 0,0 0 0 0 0,0 0 0 0 0,-1 0 0 0 0,1-1 0 0 0,-1 1 0 0 0,1 0 0 0 0,-1-1 0 0 0,0 1 0 0 0,0 0 0 0 0,0-5 0 0 0,-2 1-2 0 0,0 1-1 0 0,0-1 1 0 0,-1 1-1 0 0,1-1 1 0 0,-1 1-1 0 0,0 0 1 0 0,-1 0-1 0 0,1 0 1 0 0,-1 1 0 0 0,0-1-1 0 0,0 1 1 0 0,-6-5-1 0 0,8 7 2 0 0,0 0 0 0 0,0 0 0 0 0,0 0-1 0 0,-1 1 1 0 0,1-1 0 0 0,-1 1 0 0 0,1-1 0 0 0,-1 1-1 0 0,0 0 1 0 0,1 0 0 0 0,-1 0 0 0 0,0 0 0 0 0,0 1 0 0 0,0-1-1 0 0,0 1 1 0 0,0-1 0 0 0,1 1 0 0 0,-1 0 0 0 0,0 0-1 0 0,0 1 1 0 0,0-1 0 0 0,0 0 0 0 0,0 1 0 0 0,0 0-1 0 0,1 0 1 0 0,-6 1 0 0 0,6 0 1 0 0,0 0 0 0 0,0-1 0 0 0,0 1 0 0 0,0 0 0 0 0,0 0 0 0 0,0 0 0 0 0,0 0 0 0 0,1 1 0 0 0,-1-1 0 0 0,1 0 0 0 0,0 1 0 0 0,-1-1 0 0 0,1 1 0 0 0,0-1 0 0 0,0 1 0 0 0,1 0 0 0 0,-1-1 0 0 0,1 1 0 0 0,-1 0 0 0 0,1-1 0 0 0,0 1 0 0 0,0 0 0 0 0,0 0 0 0 0,0 3 0 0 0,1-1 0 0 0,0 0 0 0 0,-1-1 0 0 0,1 1 0 0 0,1 0 0 0 0,-1-1 0 0 0,1 1 0 0 0,-1-1 0 0 0,1 0 0 0 0,1 1 0 0 0,-1-1 0 0 0,1 0 0 0 0,-1 0 0 0 0,5 4 0 0 0,7 0 0 0 0,25 7 0 0 0,-37-15 0 0 0,-1 1 0 0 0,1-1 0 0 0,0 1 0 0 0,0-1 0 0 0,0 0 0 0 0,0 0 0 0 0,0 0 0 0 0,0 0 0 0 0,0 0 0 0 0,-1 0 0 0 0,1-1 0 0 0,0 1 0 0 0,0-1 0 0 0,0 1 0 0 0,0-1 0 0 0,-1 0 0 0 0,1 0 0 0 0,0 1 0 0 0,-1-1 0 0 0,1 0 0 0 0,1-2 0 0 0,1 0 0 0 0,-1 0 0 0 0,1 0 0 0 0,-1-1 0 0 0,0 1 0 0 0,4-8 0 0 0,-4 6 0 0 0,-1 1 0 0 0,0 0 0 0 0,0-1 0 0 0,0 1 0 0 0,-1-1 0 0 0,1 1 0 0 0,-1-1 0 0 0,0 0 0 0 0,-1 0 0 0 0,1 1 0 0 0,-1-1 0 0 0,0 0 0 0 0,0 0 0 0 0,-2-9 0 0 0,2 12 0 0 0,-1-1 0 0 0,1 1 0 0 0,-1 0 0 0 0,0-1 0 0 0,0 1 0 0 0,0-1 0 0 0,0 1 0 0 0,-1 0 0 0 0,1 0 0 0 0,0 0 0 0 0,-1 0 0 0 0,0 0 0 0 0,1 0 0 0 0,-1 0 0 0 0,0 0 0 0 0,0 1 0 0 0,0-1 0 0 0,0 1 0 0 0,0-1 0 0 0,-1 1 0 0 0,1 0 0 0 0,0 0 0 0 0,-1 0 0 0 0,1 0 0 0 0,0 0 0 0 0,-1 1 0 0 0,1-1 0 0 0,-1 1 0 0 0,-4-1 0 0 0,4 1 0 0 0,0-1 0 0 0,-1 1 0 0 0,1 0 0 0 0,0 1 0 0 0,0-1 0 0 0,-1 0 0 0 0,1 1 0 0 0,0 0 0 0 0,0 0 0 0 0,0 0 0 0 0,0 0 0 0 0,-1 0 0 0 0,2 1 0 0 0,-1-1 0 0 0,0 1 0 0 0,0 0 0 0 0,0 0 0 0 0,-3 3 0 0 0,4-3 0 0 0,0 1 0 0 0,1-1 0 0 0,-1 0 0 0 0,1 1 0 0 0,-1-1 0 0 0,1 1 0 0 0,0 0 0 0 0,0-1 0 0 0,0 1 0 0 0,0 0 0 0 0,1 0 0 0 0,-1 0 0 0 0,1-1 0 0 0,0 1 0 0 0,0 0 0 0 0,0 0 0 0 0,0 0 0 0 0,0 0 0 0 0,0 0 0 0 0,1-1 0 0 0,1 6 0 0 0,0 0 0 0 0,8 7 0 0 0,22 20 0 0 0,-30-33 0 0 0,0 0 0 0 0,-1 0 0 0 0,1 0 0 0 0,0-1 0 0 0,0 1 0 0 0,0-1 0 0 0,0 0 0 0 0,1 1 0 0 0,-1-1 0 0 0,0 0 0 0 0,1 0 0 0 0,-1 0 0 0 0,0-1 0 0 0,1 1 0 0 0,-1-1 0 0 0,3 1 0 0 0,-3-1 0 0 0,0 0 0 0 0,0 0 0 0 0,-1-1 0 0 0,1 1 0 0 0,0 0 0 0 0,0-1 0 0 0,-1 1 0 0 0,1-1 0 0 0,0 0 0 0 0,-1 0 0 0 0,1 0 0 0 0,-1 1 0 0 0,1-1 0 0 0,-1-1 0 0 0,0 1 0 0 0,1 0 0 0 0,1-2 0 0 0,-1 0 0 0 0,0 0 0 0 0,1 0 0 0 0,-1 0 0 0 0,0 0 0 0 0,-1-1 0 0 0,1 1 0 0 0,0-1 0 0 0,-1 1 0 0 0,0-1 0 0 0,0 0 0 0 0,0 1 0 0 0,0-1 0 0 0,-1 0 0 0 0,1 0 0 0 0,-1 0 0 0 0,-1-7 0 0 0,0 7 0 0 0,0-1 0 0 0,0 0 0 0 0,-1 0 0 0 0,0 1 0 0 0,0-1 0 0 0,0 1 0 0 0,0-1 0 0 0,-1 1 0 0 0,0 0 0 0 0,0 0 0 0 0,0 0 0 0 0,0 0 0 0 0,-7-5 0 0 0,9 8 0 0 0,-1 0 0 0 0,1 0 0 0 0,-1 0 0 0 0,1 0 0 0 0,-1 0 0 0 0,1 1 0 0 0,-1-1 0 0 0,1 0 0 0 0,-1 1 0 0 0,0-1 0 0 0,1 1 0 0 0,-1 0 0 0 0,0 0 0 0 0,1 0 0 0 0,-1-1 0 0 0,0 1 0 0 0,-2 1 0 0 0,2 0 0 0 0,0-1 0 0 0,0 1 0 0 0,0 0 0 0 0,0 0 0 0 0,0 0 0 0 0,1 0 0 0 0,-1 0 0 0 0,0 1 0 0 0,0-1 0 0 0,1 1 0 0 0,-1-1 0 0 0,1 1 0 0 0,-1-1 0 0 0,1 1 0 0 0,0 0 0 0 0,0 0 0 0 0,-2 2 0 0 0,1 0 0 0 0,0 1 0 0 0,0 0 0 0 0,0-1 0 0 0,1 1 0 0 0,0 0 0 0 0,-1 0 0 0 0,2 0 0 0 0,-1 0 0 0 0,1 0 0 0 0,-1 0 0 0 0,1 0 0 0 0,1 0 0 0 0,0 9 0 0 0,0-12 0 0 0,-1 0 0 0 0,0 0 0 0 0,1 1 0 0 0,0-1 0 0 0,-1 0 0 0 0,1 0 0 0 0,0 0 0 0 0,0 0 0 0 0,0 0 0 0 0,1 0 0 0 0,-1 0 0 0 0,0 0 0 0 0,1 0 0 0 0,-1-1 0 0 0,1 1 0 0 0,0-1 0 0 0,-1 1 0 0 0,1-1 0 0 0,0 1 0 0 0,0-1 0 0 0,0 0 0 0 0,0 0 0 0 0,0 0 0 0 0,0 0 0 0 0,0 0 0 0 0,0 0 0 0 0,1-1 0 0 0,-1 1 0 0 0,0-1 0 0 0,0 0 0 0 0,1 1 0 0 0,2-1 0 0 0,-3-1 0 0 0,-1 1 0 0 0,1-1 0 0 0,0 0 0 0 0,0 1 0 0 0,0-1 0 0 0,-1 0 0 0 0,1 0 0 0 0,0 0 0 0 0,-1 0 0 0 0,1-1 0 0 0,-1 1 0 0 0,1 0 0 0 0,-1-1 0 0 0,0 1 0 0 0,1-1 0 0 0,-1 1 0 0 0,0-1 0 0 0,0 1 0 0 0,1-3 0 0 0,1-1 0 0 0,0 0 0 0 0,-1-1 0 0 0,1 1 0 0 0,-1-1 0 0 0,2-6 0 0 0,-2 3-11 0 0,0 4-24 0 0,-1-1 1 0 0,0 1 0 0 0,0-1 0 0 0,-1 1-1 0 0,1-1 1 0 0,-1-7 0 0 0,-1 12 28 0 0,1 0 1 0 0,0 0-1 0 0,-1 0 1 0 0,1 0-1 0 0,0 0 1 0 0,-1 0-1 0 0,1 0 1 0 0,-1 0 0 0 0,0 0-1 0 0,1 0 1 0 0,-1 0-1 0 0,0 0 1 0 0,1 0-1 0 0,-1 0 1 0 0,0 1-1 0 0,0-1 1 0 0,0 0-1 0 0,0 1 1 0 0,0-1 0 0 0,0 1-1 0 0,0-1 1 0 0,0 1-1 0 0,0-1 1 0 0,0 1-1 0 0,0 0 1 0 0,0-1-1 0 0,0 1 1 0 0,0 0-1 0 0,0 0 1 0 0,0 0 0 0 0,-1 0-1 0 0,1 0 1 0 0,0 0-1 0 0,0 0 1 0 0,0 0-1 0 0,0 0 1 0 0,-2 1-1 0 0,-7 0 4 0 0,1 0-1 0 0,0 0 0 0 0,0 1 0 0 0,0 0 1 0 0,-16 7-1 0 0,23-8 3 0 0,0 0 0 0 0,0 0 0 0 0,0 0 0 0 0,0 0 0 0 0,1 0 0 0 0,-1 1 1 0 0,0-1-1 0 0,1 1 0 0 0,-1-1 0 0 0,1 1 0 0 0,-1 0 0 0 0,1-1 0 0 0,0 1 0 0 0,0 0 0 0 0,0 0 1 0 0,0 0-1 0 0,0 0 0 0 0,0 0 0 0 0,0 0 0 0 0,1 0 0 0 0,-1 0 0 0 0,1 0 0 0 0,0 1 0 0 0,-1-1 0 0 0,1 0 1 0 0,0 0-1 0 0,0 0 0 0 0,0 0 0 0 0,1 1 0 0 0,0 2 0 0 0,1 3 0 0 0,6 7 0 0 0,21 20 0 0 0,-27-32 0 0 0,0-1 0 0 0,0 0 0 0 0,0 0 0 0 0,1 0 0 0 0,-1 0 0 0 0,0-1 0 0 0,1 1 0 0 0,-1-1 0 0 0,1 1 0 0 0,0-1 0 0 0,-1 0 0 0 0,1 0 0 0 0,5 1 0 0 0,-6-1 0 0 0,0-1 0 0 0,0 0 0 0 0,0 0 0 0 0,0 0 0 0 0,0 0 0 0 0,-1-1 0 0 0,1 1 0 0 0,0 0 0 0 0,0-1 0 0 0,0 1 0 0 0,-1-1 0 0 0,1 0 0 0 0,0 0 0 0 0,-1 1 0 0 0,1-1 0 0 0,2-2 0 0 0,-2 1 0 0 0,0 0 0 0 0,0 0 0 0 0,0 0 0 0 0,0 0 0 0 0,0-1 0 0 0,0 1 0 0 0,-1 0 0 0 0,1-1 0 0 0,-1 1 0 0 0,0-1 0 0 0,0 0 0 0 0,0 1 0 0 0,0-1 0 0 0,0 0 0 0 0,-1 0 0 0 0,1 1 0 0 0,-1-1 0 0 0,0 0 0 0 0,0 0 0 0 0,0 0 0 0 0,0 0 0 0 0,0 1 0 0 0,-1-6 0 0 0,-1 2 0 0 0,0 0 0 0 0,-1 0 0 0 0,1 0 0 0 0,-1 0 0 0 0,0 0 0 0 0,-1 1 0 0 0,1-1 0 0 0,-1 1 0 0 0,-9-10 0 0 0,11 13 0 0 0,0 0 0 0 0,0 0 0 0 0,-1 0 0 0 0,1 0 0 0 0,-1 0 0 0 0,1 1 0 0 0,-1-1 0 0 0,1 1 0 0 0,-1 0 0 0 0,0-1 0 0 0,0 1 0 0 0,0 1 0 0 0,1-1 0 0 0,-1 0 0 0 0,0 1 0 0 0,0-1 0 0 0,0 1 0 0 0,0 0 0 0 0,0 0 0 0 0,0 0 0 0 0,0 0 0 0 0,0 0 0 0 0,-6 2 0 0 0,7-1 0 0 0,1 0 0 0 0,-1 0 0 0 0,0 1 0 0 0,1-1 0 0 0,-1 0 0 0 0,1 1 0 0 0,-1-1 0 0 0,1 0 0 0 0,0 1 0 0 0,0 0 0 0 0,0-1 0 0 0,0 1 0 0 0,0 0 0 0 0,0 0 0 0 0,0-1 0 0 0,0 1 0 0 0,1 0 0 0 0,-1 0 0 0 0,1 0 0 0 0,-1 0 0 0 0,1 0 0 0 0,0 0 0 0 0,0 0 0 0 0,0 3 0 0 0,-1-1 0 0 0,1 1 0 0 0,0 0 0 0 0,1-1 0 0 0,-1 1 0 0 0,1-1 0 0 0,0 0 0 0 0,0 1 0 0 0,0-1 0 0 0,4 9 0 0 0,-5-12-55 0 0,1 0 0 0 0,0 1 0 0 0,0-1-1 0 0,-1 0 1 0 0,1 0 0 0 0,0 0 0 0 0,0 0 0 0 0,0 1-1 0 0,0-1 1 0 0,0-1 0 0 0,0 1 0 0 0,0 0 0 0 0,1 0-1 0 0,-1 0 1 0 0,0-1 0 0 0,0 1 0 0 0,1 0 0 0 0,-1-1-1 0 0,0 1 1 0 0,1-1 0 0 0,-1 0 0 0 0,1 1 0 0 0,-1-1-1 0 0,1 0 1 0 0,-1 0 0 0 0,2 0 0 0 0,1-1-529 0 0,1 0 0 0 0,-1 0 0 0 0,0 0 1 0 0,0-1-1 0 0,0 0 0 0 0,8-3 0 0 0,1-2-1479 0 0,-6 4-5337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2.2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147 97 2271 0 0,'3'0'4'0'0,"0"0"-1"0"0,-1 0 0 0 0,1-1 0 0 0,0 1 0 0 0,0-1 0 0 0,-1 1 0 0 0,1-1 0 0 0,0 0 0 0 0,-1 0 1 0 0,1-1-1 0 0,-1 1 0 0 0,1 0 0 0 0,-1-1 0 0 0,4-2 0 0 0,-6 3 170 0 0,0 1-1 0 0,0-1 0 0 0,0 1 1 0 0,0-1-1 0 0,0 0 0 0 0,1 1 1 0 0,-1-1-1 0 0,0 0 0 0 0,-1 1 1 0 0,1-1-1 0 0,0 0 1 0 0,0 1-1 0 0,0-1 0 0 0,0 0 1 0 0,0 1-1 0 0,-1-1 0 0 0,1 0 1 0 0,0 1-1 0 0,0-1 1 0 0,-1 1-1 0 0,1-1 0 0 0,-1 1 1 0 0,1-1-1 0 0,0 1 0 0 0,-1-1 1 0 0,1 1-1 0 0,-1-1 1 0 0,1 1-1 0 0,-1-1 0 0 0,0 0 1 0 0,0 1 9 0 0,0-1 0 0 0,0 0 1 0 0,0 0-1 0 0,0 0 0 0 0,0 0 1 0 0,0 1-1 0 0,0-1 0 0 0,0 0 1 0 0,0 1-1 0 0,0-1 0 0 0,0 1 1 0 0,0 0-1 0 0,-1-1 0 0 0,1 1 1 0 0,0 0-1 0 0,0-1 0 0 0,0 1 1 0 0,-2 0-1 0 0,2 1-61 0 0,-1-1-1 0 0,1 1 1 0 0,0-1-1 0 0,0 1 1 0 0,0-1-1 0 0,-1 1 1 0 0,1 0-1 0 0,0 0 1 0 0,0-1-1 0 0,0 1 1 0 0,0 0-1 0 0,0 0 1 0 0,1 0-1 0 0,-1 0 1 0 0,0 0-1 0 0,0 0 1 0 0,1 0 0 0 0,-1 1-1 0 0,0-1 1 0 0,0 2-1 0 0,0 0 231 0 0,0 0-1 0 0,0 1 1 0 0,0-1-1 0 0,1 1 1 0 0,0-1 0 0 0,-1 6-1 0 0,1-8-333 0 0,0-1-1 0 0,0 1 0 0 0,0-1 1 0 0,0 1-1 0 0,0-1 0 0 0,0 1 1 0 0,0-1-1 0 0,0 1 1 0 0,1-1-1 0 0,-1 0 0 0 0,0 1 1 0 0,0-1-1 0 0,0 1 0 0 0,0-1 1 0 0,1 1-1 0 0,-1-1 0 0 0,0 0 1 0 0,0 1-1 0 0,1-1 1 0 0,-1 0-1 0 0,0 1 0 0 0,1-1 1 0 0,-1 0-1 0 0,1 1 0 0 0,-1-1 1 0 0,0 0-1 0 0,1 0 1 0 0,-1 1-1 0 0,1-1 0 0 0,-1 0 1 0 0,1 0-1 0 0,0 1 63 0 0,1-1-1 0 0,-1 0 1 0 0,1 0 0 0 0,-1 0-1 0 0,0 0 1 0 0,1-1 0 0 0,-1 1-1 0 0,0 0 1 0 0,1-1 0 0 0,-1 1 0 0 0,2-1-1 0 0,-1 0 23 0 0,1 0-1 0 0,-1 0 1 0 0,1-1 0 0 0,-1 1-1 0 0,0 0 1 0 0,0-1 0 0 0,0 1-1 0 0,0-1 1 0 0,0 0-1 0 0,0 0 1 0 0,0 0 0 0 0,2-3-1 0 0,-4 4-97 0 0,1 0 0 0 0,-1 1 0 0 0,0-1 0 0 0,0 0 0 0 0,0 1 0 0 0,0-1 0 0 0,0 1 0 0 0,0-1 0 0 0,0 0 0 0 0,0 1 0 0 0,0-1 0 0 0,0 0 0 0 0,0 1 0 0 0,0-1 0 0 0,0 0 0 0 0,0 1 0 0 0,-1-1 0 0 0,1 1 0 0 0,0-1 0 0 0,0 0 0 0 0,-1 1 0 0 0,1-1 0 0 0,-1 1 0 0 0,1-1 0 0 0,0 1 0 0 0,-1-1 0 0 0,1 1 0 0 0,-1-1 0 0 0,-2-1 22 0 0,1 1 0 0 0,0-1 1 0 0,-1 1-1 0 0,1 0 0 0 0,0-1 0 0 0,-1 1 0 0 0,-3-1 1 0 0,-6 0 106 0 0,1-1 1 0 0,-17-1 0 0 0,24 4-43 0 0,0 0 0 0 0,0 0 0 0 0,0 0 0 0 0,1 1 0 0 0,-1-1 0 0 0,0 1 0 0 0,0 0 0 0 0,0 0 0 0 0,-5 2 0 0 0,8-3-53 0 0,0 1-1 0 0,1-1 0 0 0,-1 1 1 0 0,0-1-1 0 0,0 1 0 0 0,1-1 1 0 0,-1 1-1 0 0,0 0 0 0 0,1-1 1 0 0,-1 1-1 0 0,0 0 0 0 0,1-1 0 0 0,-1 1 1 0 0,1 0-1 0 0,-1 0 0 0 0,1 0 1 0 0,0-1-1 0 0,-1 1 0 0 0,1 0 1 0 0,0 0-1 0 0,0 0 0 0 0,-1 0 1 0 0,1 0-1 0 0,0 0 0 0 0,0 0 1 0 0,0 0-1 0 0,0 0 0 0 0,0-1 0 0 0,0 1 1 0 0,0 0-1 0 0,1 0 0 0 0,-1 0 1 0 0,0 0-1 0 0,0 0 0 0 0,1 0 1 0 0,-1 0-1 0 0,0-1 0 0 0,1 1 1 0 0,-1 0-1 0 0,1 0 0 0 0,-1 0 1 0 0,1-1-1 0 0,0 1 0 0 0,0 0 1 0 0,2 3-1 0 0,0-1 1 0 0,0 0 0 0 0,1 0 0 0 0,-1 0 0 0 0,1 0 0 0 0,-1-1-1 0 0,1 0 1 0 0,0 1 0 0 0,0-1 0 0 0,0-1 0 0 0,0 1 0 0 0,0 0 0 0 0,1-1-1 0 0,-1 0 1 0 0,0 0 0 0 0,6 0 0 0 0,-7 0-27 0 0,1-1 1 0 0,-1 1-1 0 0,1-1 0 0 0,-1 0 0 0 0,1 0 1 0 0,-1 0-1 0 0,1 0 0 0 0,-1-1 1 0 0,0 0-1 0 0,1 1 0 0 0,-1-1 1 0 0,0-1-1 0 0,1 1 0 0 0,-1 0 0 0 0,0-1 1 0 0,0 1-1 0 0,0-1 0 0 0,0 0 1 0 0,0 0-1 0 0,4-5 0 0 0,-6 6-10 0 0,0 0 0 0 0,0 0 0 0 0,0 0 0 0 0,0 0 0 0 0,-1 0 0 0 0,1-1 0 0 0,0 1 0 0 0,-1 0 0 0 0,1 0 0 0 0,-1-1 0 0 0,0 1 0 0 0,1 0 0 0 0,-1-1 0 0 0,0 1 0 0 0,0 0 0 0 0,0-1 0 0 0,0 1 0 0 0,0-1 0 0 0,0 1 0 0 0,0 0 0 0 0,0-1 0 0 0,0 1 0 0 0,-1 0 0 0 0,1-1 0 0 0,0 1 0 0 0,-1 0 0 0 0,0 0 0 0 0,1-1 0 0 0,-1 1 0 0 0,0 0 0 0 0,1 0 0 0 0,-1 0 0 0 0,0 0 0 0 0,0 0 0 0 0,0 0 0 0 0,0 0 0 0 0,0 0 0 0 0,0 0 0 0 0,0 0 0 0 0,-2-1 0 0 0,1 0 0 0 0,-1 1 0 0 0,0-1 0 0 0,0 1 0 0 0,0-1 0 0 0,0 1 0 0 0,-1 0 0 0 0,1 0 0 0 0,0 0 0 0 0,0 0 0 0 0,-1 1 0 0 0,1-1 0 0 0,0 1 0 0 0,-1 0 0 0 0,1 0 0 0 0,-6 1 0 0 0,7-1 1 0 0,0 0-1 0 0,0 1 1 0 0,0-1-1 0 0,1 1 0 0 0,-1-1 1 0 0,0 1-1 0 0,0 0 1 0 0,0 0-1 0 0,0 0 1 0 0,1 0-1 0 0,-1 0 1 0 0,1 0-1 0 0,-1 0 1 0 0,0 1-1 0 0,1-1 0 0 0,0 1 1 0 0,-1-1-1 0 0,1 1 1 0 0,0-1-1 0 0,0 1 1 0 0,0 0-1 0 0,0-1 1 0 0,0 1-1 0 0,0 0 1 0 0,1 0-1 0 0,-1 0 1 0 0,0 0-1 0 0,1 0 0 0 0,0 0 1 0 0,-1 0-1 0 0,1 0 1 0 0,0-1-1 0 0,0 1 1 0 0,0 0-1 0 0,0 0 1 0 0,0 0-1 0 0,1 0 1 0 0,-1 0-1 0 0,2 3 0 0 0,-1-1 24 0 0,0 0 0 0 0,1 0 0 0 0,-1 0-1 0 0,1 0 1 0 0,0-1 0 0 0,0 1 0 0 0,0-1-1 0 0,1 0 1 0 0,0 1 0 0 0,-1-1 0 0 0,1 0-1 0 0,0-1 1 0 0,0 1 0 0 0,0 0 0 0 0,1-1-1 0 0,-1 0 1 0 0,1 1 0 0 0,5 1-1 0 0,-5-3-14 0 0,0 0 0 0 0,0 0 0 0 0,0 0 0 0 0,0-1-1 0 0,0 1 1 0 0,0-1 0 0 0,0 0 0 0 0,0-1 0 0 0,0 1-1 0 0,0-1 1 0 0,0 0 0 0 0,0 1 0 0 0,0-2-1 0 0,0 1 1 0 0,0 0 0 0 0,4-3 0 0 0,-5 3-3 0 0,0-1 0 0 0,-1 0 0 0 0,1 1 0 0 0,-1-1 0 0 0,1 0 0 0 0,-1 0 0 0 0,1 0 0 0 0,-1 0 0 0 0,0-1 0 0 0,0 1 0 0 0,0-1 1 0 0,0 1-1 0 0,-1-1 0 0 0,1 0 0 0 0,-1 0 0 0 0,1 1 0 0 0,-1-1 0 0 0,0 0 0 0 0,0 0 0 0 0,0 0 0 0 0,0-5 0 0 0,-1 5-6 0 0,0 0 0 0 0,0 0 0 0 0,-1 0 0 0 0,1 0 0 0 0,-1 0 0 0 0,0 0 0 0 0,1 0 0 0 0,-1 0 0 0 0,-1 0 0 0 0,1 0 0 0 0,0 0 0 0 0,-1 0 0 0 0,0 1 0 0 0,1-1 0 0 0,-1 1 0 0 0,0-1 0 0 0,0 1 0 0 0,0 0 0 0 0,-1 0 0 0 0,1-1 0 0 0,-1 2 0 0 0,1-1 0 0 0,-1 0 0 0 0,1 0 0 0 0,-1 1 0 0 0,0 0 0 0 0,0-1 0 0 0,0 1 0 0 0,0 0 0 0 0,-4 0 0 0 0,3-1 0 0 0,1 1 0 0 0,-1 0 0 0 0,0 0 0 0 0,0 1 0 0 0,0-1 0 0 0,0 1 0 0 0,0 0 0 0 0,0 0 0 0 0,0 0 0 0 0,0 1 0 0 0,0-1 0 0 0,1 1 0 0 0,-1 0 0 0 0,0 0 0 0 0,0 0 0 0 0,0 1 0 0 0,1-1 0 0 0,-1 1 0 0 0,1 0 0 0 0,-1 0 0 0 0,1 0 0 0 0,0 1 0 0 0,-5 4 0 0 0,6-5 5 0 0,1 0-1 0 0,-1 0 1 0 0,1 1-1 0 0,0-1 1 0 0,0 1-1 0 0,0-1 1 0 0,0 1 0 0 0,0 0-1 0 0,0-1 1 0 0,1 1-1 0 0,-1 0 1 0 0,1 0-1 0 0,0-1 1 0 0,0 1 0 0 0,0 0-1 0 0,0 3 1 0 0,1-1 10 0 0,0-1 1 0 0,0 0-1 0 0,0 1 1 0 0,0-1-1 0 0,1 0 1 0 0,-1 0-1 0 0,1 0 1 0 0,0 0-1 0 0,0 0 1 0 0,3 3-1 0 0,-3-5-4 0 0,0 1-1 0 0,-1-1 1 0 0,1 0 0 0 0,0 0-1 0 0,0-1 1 0 0,0 1 0 0 0,1 0-1 0 0,-1-1 1 0 0,0 1 0 0 0,0-1-1 0 0,1 0 1 0 0,-1 0 0 0 0,1 1-1 0 0,-1-2 1 0 0,5 2 0 0 0,-4-2-8 0 0,-1 1 1 0 0,0-1-1 0 0,0-1 1 0 0,0 1-1 0 0,1 0 1 0 0,-1-1-1 0 0,0 1 1 0 0,0-1-1 0 0,0 1 1 0 0,0-1-1 0 0,0 0 1 0 0,0 0-1 0 0,0 0 1 0 0,0 0-1 0 0,0 0 1 0 0,0-1 0 0 0,0 1-1 0 0,-1-1 1 0 0,1 1-1 0 0,0-1 1 0 0,2-3-1 0 0,-2 3-3 0 0,-1 0 0 0 0,1-1 0 0 0,0 1 0 0 0,-1-1 0 0 0,1 1 0 0 0,-1-1 0 0 0,0 0 0 0 0,0 1 0 0 0,0-1 0 0 0,0 0 0 0 0,0 0 0 0 0,0 0 0 0 0,-1 0 0 0 0,0 0 0 0 0,1 0 0 0 0,-1 0 0 0 0,0 0 0 0 0,-1 0 0 0 0,1 0 0 0 0,0 0 0 0 0,-1 0 0 0 0,0 0 0 0 0,0 0 0 0 0,0 1 0 0 0,0-1 0 0 0,0 0 0 0 0,0 0 0 0 0,-1 1 0 0 0,1-1 0 0 0,-4-4 0 0 0,2 4 0 0 0,0-1 0 0 0,0 1 0 0 0,0 0 0 0 0,0 0 0 0 0,0 0 0 0 0,-1 0 0 0 0,1 1 0 0 0,-1 0 0 0 0,0-1 0 0 0,0 1 0 0 0,0 0 0 0 0,0 1 0 0 0,0-1 0 0 0,0 1 0 0 0,0 0 0 0 0,-1 0 0 0 0,1 0 0 0 0,0 0 0 0 0,-1 1 0 0 0,-6 0 0 0 0,5 0 0 0 0,1 1 0 0 0,-1 0 0 0 0,1 1 0 0 0,-1-1 0 0 0,1 1 0 0 0,0 0 0 0 0,0 1 0 0 0,0-1 0 0 0,0 1 0 0 0,0 0 0 0 0,0 0 0 0 0,-4 4 0 0 0,7-5 0 0 0,0-1 0 0 0,1 1 0 0 0,-1 0 0 0 0,0 0 0 0 0,1 0 0 0 0,-1 0 0 0 0,1 0 0 0 0,0 0 0 0 0,0 0 0 0 0,0 0 0 0 0,0 0 0 0 0,0 1 0 0 0,0-1 0 0 0,0 0 0 0 0,1 1 0 0 0,-1-1 0 0 0,1 0 0 0 0,0 1 0 0 0,-1-1 0 0 0,1 1 0 0 0,1-1 0 0 0,-1 1 0 0 0,0-1 0 0 0,0 0 0 0 0,1 1 0 0 0,-1-1 0 0 0,1 1 0 0 0,0-1 0 0 0,0 0 0 0 0,1 3 0 0 0,0-3 8 0 0,-1 1 1 0 0,1-1-1 0 0,-1 0 0 0 0,1 0 0 0 0,0 0 1 0 0,0 0-1 0 0,0 0 0 0 0,0-1 0 0 0,0 1 1 0 0,0-1-1 0 0,0 1 0 0 0,1-1 0 0 0,-1 0 1 0 0,0 0-1 0 0,1 0 0 0 0,-1 0 1 0 0,1 0-1 0 0,0 0 0 0 0,-1-1 0 0 0,1 1 1 0 0,-1-1-1 0 0,1 0 0 0 0,0 0 0 0 0,-1 0 1 0 0,1 0-1 0 0,0 0 0 0 0,-1-1 0 0 0,1 1 1 0 0,0-1-1 0 0,3-1 0 0 0,-2 1 5 0 0,0 0 0 0 0,0 0 0 0 0,-1 0-1 0 0,1-1 1 0 0,0 0 0 0 0,-1 0 0 0 0,1 0 0 0 0,-1 0-1 0 0,1-1 1 0 0,-1 1 0 0 0,0-1 0 0 0,0 0 0 0 0,0 1-1 0 0,-1-2 1 0 0,1 1 0 0 0,-1 0 0 0 0,1 0 0 0 0,-1-1-1 0 0,2-5 1 0 0,-3 8-13 0 0,-1-1 0 0 0,1 1 0 0 0,-1-1 0 0 0,0 1 0 0 0,1-1 0 0 0,-1 1 0 0 0,0-1 0 0 0,0 1 0 0 0,0-1 0 0 0,0 1 0 0 0,-1-1 0 0 0,1 1 0 0 0,0-1 0 0 0,0 1 0 0 0,-1-1 0 0 0,1 1 0 0 0,-1-1 0 0 0,0 1 0 0 0,1 0 0 0 0,-1-1 0 0 0,-1-1 0 0 0,0 1 0 0 0,0 0 0 0 0,0 0 0 0 0,0 0 0 0 0,0 1 0 0 0,0-1 0 0 0,-1 0 0 0 0,1 1 0 0 0,0 0 0 0 0,-1-1 0 0 0,-5-1 0 0 0,2 1 0 0 0,-1 0 0 0 0,0 1 0 0 0,0-1 0 0 0,0 1 0 0 0,0 1 0 0 0,0-1 0 0 0,0 1 0 0 0,-11 1 0 0 0,14 0 0 0 0,0-1 0 0 0,0 1 0 0 0,0 1 0 0 0,0-1 0 0 0,0 0 0 0 0,0 1 0 0 0,1 0 0 0 0,-1 0 0 0 0,1 0 0 0 0,-1 0 0 0 0,1 0 0 0 0,-1 1 0 0 0,-3 4 0 0 0,5-5 0 0 0,1 0 0 0 0,0 0 0 0 0,0 0 0 0 0,-1 0 0 0 0,2 0 0 0 0,-1 0 0 0 0,0 0 0 0 0,0 0 0 0 0,1 0 0 0 0,-1 0 0 0 0,1 0 0 0 0,-1 1 0 0 0,1-1 0 0 0,0 0 0 0 0,0 0 0 0 0,0 1 0 0 0,0-1 0 0 0,0 0 0 0 0,1 0 0 0 0,-1 0 0 0 0,1 1 0 0 0,0-1 0 0 0,-1 0 0 0 0,1 0 0 0 0,0 0 0 0 0,2 3 0 0 0,-2-2 0 0 0,1 0 0 0 0,-1 0 0 0 0,1-1 0 0 0,0 1 0 0 0,0-1 0 0 0,0 1 0 0 0,0-1 0 0 0,0 1 0 0 0,0-1 0 0 0,1 0 0 0 0,-1 0 0 0 0,1 0 0 0 0,0-1 0 0 0,-1 1 0 0 0,1-1 0 0 0,0 1 0 0 0,0-1 0 0 0,0 0 0 0 0,0 0 0 0 0,0 0 0 0 0,0 0 0 0 0,0-1 0 0 0,0 1 0 0 0,0-1 0 0 0,1 0 0 0 0,-1 0 0 0 0,0 0 0 0 0,0 0 0 0 0,0-1 0 0 0,0 1 0 0 0,5-2 0 0 0,-5 1 0 0 0,1 0 0 0 0,-1-1 0 0 0,1 1 0 0 0,-1-1 0 0 0,1 0 0 0 0,-1 0 0 0 0,0 0 0 0 0,0 0 0 0 0,0-1 0 0 0,0 1 0 0 0,-1-1 0 0 0,1 0 0 0 0,-1 0 0 0 0,1 0 0 0 0,-1 0 0 0 0,0 0 0 0 0,0 0 0 0 0,0-1 0 0 0,-1 1 0 0 0,1-1 0 0 0,-1 1 0 0 0,0-1 0 0 0,0 1 0 0 0,0-1 0 0 0,1-7 0 0 0,-2 7 0 0 0,0-1 0 0 0,0 1 0 0 0,-1-1 0 0 0,1 1 0 0 0,-1 0 0 0 0,0-1 0 0 0,0 1 0 0 0,-1 0 0 0 0,1-1 0 0 0,-1 1 0 0 0,-3-5 0 0 0,5 8 0 0 0,-1-1 0 0 0,0 1 0 0 0,0-1 0 0 0,0 1 0 0 0,0-1 0 0 0,0 1 0 0 0,-1 0 0 0 0,1-1 0 0 0,0 1 0 0 0,-1 0 0 0 0,1 0 0 0 0,-1 0 0 0 0,1 0 0 0 0,-1 0 0 0 0,1 1 0 0 0,-1-1 0 0 0,0 0 0 0 0,1 1 0 0 0,-1-1 0 0 0,0 1 0 0 0,1-1 0 0 0,-1 1 0 0 0,0 0 0 0 0,0 0 0 0 0,0 0 0 0 0,1 0 0 0 0,-1 0 0 0 0,0 0 0 0 0,0 0 0 0 0,-2 1 0 0 0,2 0 0 0 0,0-1 0 0 0,0 1 0 0 0,0 0 0 0 0,0 0 0 0 0,1-1 0 0 0,-1 1 0 0 0,0 1 0 0 0,0-1 0 0 0,1 0 0 0 0,-1 0 0 0 0,0 1 0 0 0,1-1 0 0 0,-1 1 0 0 0,1-1 0 0 0,0 1 0 0 0,0 0 0 0 0,-1-1 0 0 0,1 1 0 0 0,-1 3 0 0 0,1-2 0 0 0,0-1 0 0 0,1 1 0 0 0,-1 0 0 0 0,1 0 0 0 0,-1 1 0 0 0,1-1 0 0 0,0 0 0 0 0,0 0 0 0 0,0 0 0 0 0,0 0 0 0 0,1 0 0 0 0,0 3 0 0 0,0-1 0 0 0,1 0 0 0 0,-1-1 0 0 0,1 0 0 0 0,0 1 0 0 0,0-1 0 0 0,0 0 0 0 0,0 0 0 0 0,1 0 0 0 0,0 0 0 0 0,0 0 0 0 0,0-1 0 0 0,0 1 0 0 0,0-1 0 0 0,1 0 0 0 0,0 0 0 0 0,-1 0 0 0 0,6 2 0 0 0,-6-3 0 0 0,0-1 0 0 0,0 0 0 0 0,1 0 0 0 0,-1-1 0 0 0,0 1 0 0 0,1-1 0 0 0,-1 1 0 0 0,0-1 0 0 0,1 0 0 0 0,-1 0 0 0 0,1-1 0 0 0,-1 1 0 0 0,0-1 0 0 0,1 1 0 0 0,-1-1 0 0 0,0 0 0 0 0,0 0 0 0 0,1-1 0 0 0,-1 1 0 0 0,0-1 0 0 0,0 1 0 0 0,-1-1 0 0 0,1 0 0 0 0,0 0 0 0 0,3-3 0 0 0,-4 3 0 0 0,0-1 0 0 0,0 1 0 0 0,0 0 0 0 0,-1 0 0 0 0,1-1 0 0 0,-1 1 0 0 0,1-1 0 0 0,-1 1 0 0 0,0-1 0 0 0,0 0 0 0 0,0 0 0 0 0,0 1 0 0 0,-1-1 0 0 0,1 0 0 0 0,-1 0 0 0 0,1 0 0 0 0,-1 0 0 0 0,0 1 0 0 0,0-1 0 0 0,-1 0 0 0 0,1 0 0 0 0,0 0 0 0 0,-1 0 0 0 0,0 0 0 0 0,0 1 0 0 0,1-1 0 0 0,-2 0 0 0 0,1 1 0 0 0,0-1 0 0 0,-2-2 0 0 0,0 1 0 0 0,0 0 0 0 0,0 0 0 0 0,0 1 0 0 0,0-1 0 0 0,-1 1 0 0 0,0 0 0 0 0,0 0 0 0 0,1 0 0 0 0,-2 1 0 0 0,1-1 0 0 0,0 1 0 0 0,0 0 0 0 0,-9-3 0 0 0,10 4 0 0 0,1 1 0 0 0,0-1 0 0 0,-1 0 0 0 0,1 1 0 0 0,-1-1 0 0 0,1 1 0 0 0,-1 0 0 0 0,1 0 0 0 0,-1 0 0 0 0,1 0 0 0 0,-1 1 0 0 0,1-1 0 0 0,-1 1 0 0 0,1-1 0 0 0,-1 1 0 0 0,1 0 0 0 0,0 0 0 0 0,-1 0 0 0 0,1 0 0 0 0,0 0 0 0 0,0 0 0 0 0,0 1 0 0 0,0-1 0 0 0,0 1 0 0 0,0 0 0 0 0,0-1 0 0 0,-3 5 0 0 0,3-2 0 0 0,0 0 0 0 0,0 0 0 0 0,0 1 0 0 0,1-1 0 0 0,-1 1 0 0 0,1-1 0 0 0,0 1 0 0 0,0-1 0 0 0,1 1 0 0 0,-1-1 0 0 0,1 1 0 0 0,0 0 0 0 0,1 5 0 0 0,1 6 0 0 0,0-1 0 0 0,7 24 0 0 0,-9-37 0 0 0,1 0 0 0 0,-1 0 0 0 0,1 0 0 0 0,0 0 0 0 0,-1 0 0 0 0,1 0 0 0 0,0 0 0 0 0,0-1 0 0 0,0 1 0 0 0,1 0 0 0 0,-1-1 0 0 0,0 1 0 0 0,1-1 0 0 0,-1 1 0 0 0,1-1 0 0 0,-1 0 0 0 0,1 1 0 0 0,-1-1 0 0 0,1 0 0 0 0,3 1 0 0 0,-3-1 0 0 0,0-1 0 0 0,-1 0 0 0 0,1 0 0 0 0,0 0 0 0 0,-1 0 0 0 0,1 0 0 0 0,0 0 0 0 0,-1 0 0 0 0,1-1 0 0 0,0 1 0 0 0,-1-1 0 0 0,1 1 0 0 0,-1-1 0 0 0,1 1 0 0 0,-1-1 0 0 0,1 0 0 0 0,-1 0 0 0 0,1 0 0 0 0,-1 0 0 0 0,0 0 0 0 0,0 0 0 0 0,1 0 0 0 0,-1 0 0 0 0,0-1 0 0 0,1 0 0 0 0,1-1 0 0 0,-1-1 0 0 0,1 1 0 0 0,-1 0 0 0 0,1-1 0 0 0,-1 0 0 0 0,0 1 0 0 0,-1-1 0 0 0,1 0 0 0 0,-1 0 0 0 0,0 0 0 0 0,0 0 0 0 0,0 0 0 0 0,0 0 0 0 0,0 0 0 0 0,-1-7 0 0 0,0 8 0 0 0,-1 0 0 0 0,1 0 0 0 0,-1 0 0 0 0,1 0 0 0 0,-1 0 0 0 0,0 0 0 0 0,0 1 0 0 0,-1-1 0 0 0,1 0 0 0 0,0 1 0 0 0,-1-1 0 0 0,0 1 0 0 0,0-1 0 0 0,0 1 0 0 0,0 0 0 0 0,0-1 0 0 0,0 1 0 0 0,0 0 0 0 0,0 1 0 0 0,-1-1 0 0 0,1 0 0 0 0,-4-1 0 0 0,-2-1 0 0 0,0 0 0 0 0,0 0 0 0 0,0 1 0 0 0,-13-3 0 0 0,19 5 0 0 0,0 1 0 0 0,0-1 0 0 0,1 1 0 0 0,-1 0 0 0 0,0-1 0 0 0,0 1 0 0 0,0 0 0 0 0,0 0 0 0 0,0 0 0 0 0,1 0 0 0 0,-1 1 0 0 0,0-1 0 0 0,0 0 0 0 0,0 1 0 0 0,0 0 0 0 0,1-1 0 0 0,-1 1 0 0 0,0 0 0 0 0,1 0 0 0 0,-1-1 0 0 0,0 2 0 0 0,1-1 0 0 0,-1 0 0 0 0,1 0 0 0 0,0 0 0 0 0,-1 1 0 0 0,0 1 0 0 0,1-2 0 0 0,0 1 0 0 0,0 0 0 0 0,1 0 0 0 0,-1 0 0 0 0,1 0 0 0 0,0 0 0 0 0,-1 0 0 0 0,1 0 0 0 0,0 0 0 0 0,0 0 0 0 0,0 0 0 0 0,1 0 0 0 0,-1 0 0 0 0,0 0 0 0 0,1 0 0 0 0,-1-1 0 0 0,1 1 0 0 0,-1 0 0 0 0,1 0 0 0 0,0 0 0 0 0,0 0 0 0 0,0-1 0 0 0,0 1 0 0 0,0 0 0 0 0,1-1 0 0 0,-1 1 0 0 0,3 1 0 0 0,0 2 0 0 0,0-1 0 0 0,1 1 0 0 0,0-1 0 0 0,0-1 0 0 0,0 1 0 0 0,0-1 0 0 0,10 5 0 0 0,-12-7 0 0 0,1 0 0 0 0,0 0 0 0 0,-1 0 0 0 0,1-1 0 0 0,-1 1 0 0 0,1-1 0 0 0,0 0 0 0 0,0 0 0 0 0,-1 0 0 0 0,1 0 0 0 0,0-1 0 0 0,-1 0 0 0 0,1 0 0 0 0,4-1 0 0 0,-6 1 0 0 0,0 1 0 0 0,-1-1 0 0 0,1 0 0 0 0,0 0 0 0 0,-1 0 0 0 0,1 0 0 0 0,-1 0 0 0 0,1 0 0 0 0,-1 0 0 0 0,1 0 0 0 0,-1-1 0 0 0,0 1 0 0 0,0 0 0 0 0,0-1 0 0 0,0 1 0 0 0,0-1 0 0 0,0 0 0 0 0,0 1 0 0 0,0-1 0 0 0,0 0 0 0 0,-1 1 0 0 0,1-1 0 0 0,-1 0 0 0 0,1 0 0 0 0,-1 1 0 0 0,0-1 0 0 0,0 0 0 0 0,1 0 0 0 0,-1 0 0 0 0,-1-2 0 0 0,1 2 0 0 0,0 0 0 0 0,-1 0 0 0 0,1 1 0 0 0,-1-1 0 0 0,1 0 0 0 0,-1 1 0 0 0,0-1 0 0 0,0 1 0 0 0,0-1 0 0 0,0 1 0 0 0,0-1 0 0 0,0 1 0 0 0,0 0 0 0 0,0-1 0 0 0,0 1 0 0 0,-1 0 0 0 0,1 0 0 0 0,-2-1 0 0 0,0 0 0 0 0,-1 0 0 0 0,1 0 0 0 0,0 1 0 0 0,-1 0 0 0 0,1-1 0 0 0,-1 1 0 0 0,1 0 0 0 0,-7 0 0 0 0,5 0 0 0 0,0 1 0 0 0,-1 0 0 0 0,1 0 0 0 0,0 0 0 0 0,-1 0 0 0 0,1 1 0 0 0,-1 0 0 0 0,1 0 0 0 0,0 0 0 0 0,0 1 0 0 0,0 0 0 0 0,-6 2 0 0 0,10-3 0 0 0,0 0 0 0 0,0-1 0 0 0,-1 1 0 0 0,1 0 0 0 0,0 0 0 0 0,0 0 0 0 0,0 0 0 0 0,0 0 0 0 0,0 0 0 0 0,0 0 0 0 0,1 0 0 0 0,-1 0 0 0 0,0 0 0 0 0,1 0 0 0 0,-1 0 0 0 0,0 1 0 0 0,1-1 0 0 0,-1 0 0 0 0,1 0 0 0 0,0 1 0 0 0,-1-1 0 0 0,1 0 0 0 0,0 1 0 0 0,0 1 0 0 0,0-1 0 0 0,1 1 0 0 0,0-1 0 0 0,-1 0 0 0 0,1 0 0 0 0,0 0 0 0 0,0 0 0 0 0,0 0 0 0 0,0 0 0 0 0,1 0 0 0 0,-1 0 0 0 0,0 0 0 0 0,1 0 0 0 0,2 1 0 0 0,2 3 0 0 0,1 0 0 0 0,0-1 0 0 0,0 0 0 0 0,0 0 0 0 0,1-1 0 0 0,13 6 0 0 0,-19-9 0 0 0,1 0 0 0 0,-1-1 0 0 0,0 1 0 0 0,0-1 0 0 0,1 0 0 0 0,-1 0 0 0 0,0 0 0 0 0,1 0 0 0 0,-1 0 0 0 0,0 0 0 0 0,1-1 0 0 0,-1 1 0 0 0,0-1 0 0 0,1 0 0 0 0,-1 1 0 0 0,0-1 0 0 0,0 0 0 0 0,0 0 0 0 0,0-1 0 0 0,0 1 0 0 0,0 0 0 0 0,0-1 0 0 0,0 1 0 0 0,-1-1 0 0 0,3-2 0 0 0,-3 3 0 0 0,1 0 0 0 0,-1-1 0 0 0,0 0 0 0 0,0 1 0 0 0,0-1 0 0 0,0 1 0 0 0,0-1 0 0 0,0 0 0 0 0,-1 0 0 0 0,1 0 0 0 0,0 1 0 0 0,-1-1 0 0 0,0 0 0 0 0,1 0 0 0 0,-1 0 0 0 0,0 0 0 0 0,0 0 0 0 0,0 0 0 0 0,0 0 0 0 0,0 0 0 0 0,-1 0 0 0 0,1 1 0 0 0,-1-1 0 0 0,1 0 0 0 0,-1 0 0 0 0,1 0 0 0 0,-1 0 0 0 0,0 1 0 0 0,0-1 0 0 0,-2-3 0 0 0,0 2 0 0 0,1 1 0 0 0,-1-1 1 0 0,0 0-1 0 0,0 1 0 0 0,0-1 0 0 0,0 1 0 0 0,0 0 0 0 0,-1 0 0 0 0,1 0 0 0 0,-1 1 1 0 0,1-1-1 0 0,-1 1 0 0 0,0 0 0 0 0,0 0 0 0 0,1 0 0 0 0,-1 0 0 0 0,0 1 0 0 0,0-1 1 0 0,0 1-1 0 0,-5 1 0 0 0,6-1-1 0 0,0 0 1 0 0,0 0-1 0 0,0 1 1 0 0,0 0-1 0 0,0-1 1 0 0,0 1-1 0 0,0 0 1 0 0,0 1-1 0 0,0-1 1 0 0,0 0-1 0 0,0 1 1 0 0,1 0-1 0 0,-1-1 1 0 0,1 1-1 0 0,-1 0 1 0 0,1 0-1 0 0,0 1 1 0 0,0-1-1 0 0,0 0 1 0 0,0 1-1 0 0,0-1 1 0 0,0 1-1 0 0,1 0 1 0 0,-1 0-1 0 0,-1 5 0 0 0,2-6 0 0 0,1 0 0 0 0,-1 1 0 0 0,1-1 1 0 0,0 0-1 0 0,-1 1 0 0 0,1-1 0 0 0,0 1 0 0 0,0-1 0 0 0,1 0 0 0 0,-1 1 0 0 0,0-1 0 0 0,1 0 0 0 0,0 1 0 0 0,-1-1 0 0 0,1 0 0 0 0,0 0 0 0 0,0 0 0 0 0,0 0 0 0 0,1 1 0 0 0,-1-1 0 0 0,0-1 0 0 0,1 1 0 0 0,-1 0 0 0 0,1 0 0 0 0,0 0 0 0 0,-1-1 0 0 0,1 1 0 0 0,0-1 0 0 0,0 0 0 0 0,0 1 0 0 0,0-1 0 0 0,0 0 0 0 0,0 0 0 0 0,3 1 0 0 0,-2-1 0 0 0,1 1 0 0 0,-1-1 0 0 0,1 0 0 0 0,0 0 1 0 0,-1 0-1 0 0,1-1 0 0 0,-1 1 0 0 0,1-1 0 0 0,0 0 0 0 0,0 0 0 0 0,-1 0 1 0 0,1 0-1 0 0,0-1 0 0 0,-1 1 0 0 0,1-1 0 0 0,0 0 0 0 0,-1 0 1 0 0,1-1-1 0 0,-1 1 0 0 0,0-1 0 0 0,5-2 0 0 0,-5 2 1 0 0,0-1 0 0 0,0 1 0 0 0,0-1 0 0 0,-1 1 0 0 0,1-1 0 0 0,-1 0 0 0 0,1 0 0 0 0,-1 0 0 0 0,0-1 0 0 0,-1 1 0 0 0,1 0 0 0 0,2-7 0 0 0,-4 8 0 0 0,1-1 0 0 0,-1 0 0 0 0,0 1 0 0 0,0-1 0 0 0,1 0 0 0 0,-2 1 0 0 0,1-1 0 0 0,0 0 0 0 0,-1 0 0 0 0,1 1 0 0 0,-1-1 0 0 0,0 1 0 0 0,0-1 0 0 0,0 1 0 0 0,0-1 0 0 0,0 1 0 0 0,0-1 0 0 0,-3-2 0 0 0,2 1 0 0 0,-1 0 0 0 0,0 1 0 0 0,0-1 0 0 0,-1 1 0 0 0,1 0 0 0 0,-1 0 0 0 0,1 0 0 0 0,-1 0 0 0 0,0 0 0 0 0,0 1 0 0 0,0 0 0 0 0,0 0 0 0 0,-1 0 0 0 0,1 0 0 0 0,0 1 0 0 0,-1-1 0 0 0,0 1 0 0 0,1 0 0 0 0,-1 1 0 0 0,1-1 0 0 0,-1 1 0 0 0,0 0 0 0 0,0 0 0 0 0,1 0 0 0 0,-1 1 0 0 0,1-1 0 0 0,-1 1 0 0 0,0 0 0 0 0,1 1 0 0 0,-1-1 0 0 0,1 1 0 0 0,0 0 0 0 0,0 0 0 0 0,-1 0 0 0 0,-4 4 0 0 0,7-5 0 0 0,0 1 0 0 0,1-1 0 0 0,-1 1 0 0 0,0-1 0 0 0,1 1 0 0 0,-1 0 0 0 0,1-1 0 0 0,-1 1 0 0 0,1 0 0 0 0,0 0 0 0 0,-1 0 0 0 0,1 0 0 0 0,0 0 0 0 0,0 0 0 0 0,1 0 0 0 0,-1 1 0 0 0,0-1 0 0 0,1 0 0 0 0,0 0 0 0 0,-1 1 0 0 0,1-1 0 0 0,0 0 0 0 0,0 1 0 0 0,0-1 0 0 0,0 0 0 0 0,1 0 0 0 0,-1 3 0 0 0,2-2 0 0 0,-1 0 0 0 0,0-1 0 0 0,1 1 0 0 0,-1-1 0 0 0,1 1 0 0 0,0-1 0 0 0,0 1 0 0 0,0-1 0 0 0,0 0 0 0 0,0 0 0 0 0,1 0 0 0 0,-1 0 0 0 0,1 0 0 0 0,-1-1 0 0 0,1 1 0 0 0,0-1 0 0 0,-1 0 0 0 0,1 1 0 0 0,0-1 0 0 0,3 0 0 0 0,-1 1 0 0 0,1-1 0 0 0,-1 0 0 0 0,1-1 0 0 0,-1 1 0 0 0,1-1 0 0 0,-1 0 0 0 0,1-1 0 0 0,-1 1 0 0 0,7-3 0 0 0,-10 3 0 0 0,0 0 0 0 0,0 0 0 0 0,0-1 0 0 0,-1 0 0 0 0,1 1 0 0 0,0-1 0 0 0,0 0 0 0 0,-1 1 0 0 0,1-1 0 0 0,0 0 0 0 0,-1-1 0 0 0,1 1 0 0 0,-1 0 0 0 0,1 0 0 0 0,-1 0 0 0 0,0-1 0 0 0,0 1 0 0 0,1-1 0 0 0,-1 1 0 0 0,0-1 0 0 0,0 0 0 0 0,0 1 0 0 0,-1-1 0 0 0,1 0 0 0 0,0 1 0 0 0,-1-1 0 0 0,1 0 0 0 0,-1 0 0 0 0,1 0 0 0 0,-1-3 0 0 0,0 3 0 0 0,-1-1 0 0 0,1 0 0 0 0,-1 1 0 0 0,0-1 0 0 0,0 1 0 0 0,0-1 0 0 0,0 1 0 0 0,0 0 0 0 0,0-1 0 0 0,-1 1 0 0 0,1 0 0 0 0,-1 0 0 0 0,0 0 0 0 0,1 0 0 0 0,-1 0 0 0 0,0 0 0 0 0,-4-2 0 0 0,-4-4 0 0 0,-1 0 0 0 0,-14-7 0 0 0,23 14 0 0 0,1 0-1 0 0,-1 0 0 0 0,1 0 0 0 0,0 0 1 0 0,-1 1-1 0 0,1-1 0 0 0,-1 0 0 0 0,1 1 0 0 0,-1-1 0 0 0,1 1 0 0 0,-1-1 0 0 0,1 1 0 0 0,-1 0 1 0 0,1 0-1 0 0,-1-1 0 0 0,1 1 0 0 0,-1 0 0 0 0,1 1 0 0 0,-1-1 0 0 0,0 0 0 0 0,1 0 0 0 0,-1 1 1 0 0,1-1-1 0 0,-1 1 0 0 0,1-1 0 0 0,-1 1 0 0 0,1-1 0 0 0,0 1 0 0 0,-1 0 0 0 0,1 0 0 0 0,0 0 1 0 0,0 0-1 0 0,-1 0 0 0 0,1 0 0 0 0,0 0 0 0 0,-1 2 0 0 0,0 0-1 0 0,0 0 0 0 0,1 1-1 0 0,-1-1 1 0 0,1 1 0 0 0,-1 0-1 0 0,1-1 1 0 0,0 1 0 0 0,1 0 0 0 0,-1 0-1 0 0,1-1 1 0 0,0 1 0 0 0,-1 0-1 0 0,2 6 1 0 0,0-6 2 0 0,-1 0 0 0 0,1 0 0 0 0,0 0 0 0 0,0 0 1 0 0,0 0-1 0 0,1-1 0 0 0,-1 1 0 0 0,1-1 0 0 0,0 1 0 0 0,0-1 0 0 0,1 1 0 0 0,-1-1 0 0 0,0 0 0 0 0,1 0 0 0 0,0 0 0 0 0,0 0 0 0 0,0-1 1 0 0,0 1-1 0 0,0-1 0 0 0,0 0 0 0 0,1 0 0 0 0,4 2 0 0 0,-3-1-1 0 0,-1-1-1 0 0,1 0 1 0 0,1-1 0 0 0,-1 1-1 0 0,0-1 1 0 0,0 0-1 0 0,1-1 1 0 0,-1 1 0 0 0,0-1-1 0 0,1 0 1 0 0,-1 0 0 0 0,0-1-1 0 0,1 1 1 0 0,-1-1 0 0 0,0-1-1 0 0,6-1 1 0 0,7-5-380 0 0,7-2-779 0 0,-8 8-4078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3.6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153 102 3223 0 0,'0'0'240'0'0,"1"0"-192"0"0,-9-1 492 0 0,-3 2 786 0 0,8 0-831 0 0,-1 1 1 0 0,1-1 0 0 0,0 1-1 0 0,0 0 1 0 0,0 0-1 0 0,0 0 1 0 0,1 0 0 0 0,-4 3-1 0 0,5-4-322 0 0,0 0-1 0 0,0 0 1 0 0,0 1 0 0 0,0-1 0 0 0,0 0-1 0 0,0 1 1 0 0,0-1 0 0 0,0 0-1 0 0,1 1 1 0 0,-1-1 0 0 0,0 1-1 0 0,1-1 1 0 0,-1 1 0 0 0,1-1-1 0 0,0 1 1 0 0,0-1 0 0 0,-1 1-1 0 0,1-1 1 0 0,0 1 0 0 0,1 2-1 0 0,-1-3-84 0 0,0 0-1 0 0,1 0 1 0 0,-1-1-1 0 0,1 1 1 0 0,0 0-1 0 0,-1 0 1 0 0,1 0-1 0 0,0-1 1 0 0,-1 1-1 0 0,1 0 1 0 0,0-1-1 0 0,0 1 1 0 0,0 0-1 0 0,0-1 1 0 0,-1 1-1 0 0,1-1 1 0 0,0 0-1 0 0,0 1 1 0 0,0-1-1 0 0,0 0 1 0 0,0 1-1 0 0,0-1 1 0 0,0 0-1 0 0,0 0 1 0 0,0 0-1 0 0,0 0 1 0 0,0 0-1 0 0,0 0 1 0 0,0 0-1 0 0,0 0 1 0 0,0 0-1 0 0,2-1 1 0 0,1 1 42 0 0,0-1 1 0 0,0 0-1 0 0,0 0 1 0 0,0 0 0 0 0,0 0-1 0 0,0-1 1 0 0,3-1-1 0 0,-1-1-81 0 0,-1 1 0 0 0,0-1 0 0 0,0 0 0 0 0,0 0-1 0 0,7-8 1 0 0,-11 10-37 0 0,1 0 0 0 0,-1 0-1 0 0,0 0 1 0 0,1 0 0 0 0,-1 0 0 0 0,0 0-1 0 0,-1-1 1 0 0,1 1 0 0 0,0 0 0 0 0,-1-1-1 0 0,1 1 1 0 0,-1 0 0 0 0,1-1 0 0 0,-1 1-1 0 0,0-1 1 0 0,0 1 0 0 0,0-1-1 0 0,-1-2 1 0 0,0-9-12 0 0,1 13 0 0 0,0 0 0 0 0,0 0 0 0 0,0 0 0 0 0,0 0 0 0 0,0 0 0 0 0,0 0 0 0 0,0 0 0 0 0,0 0 0 0 0,-1 1 0 0 0,1-1 0 0 0,0 0 0 0 0,0 0 0 0 0,-1 0 0 0 0,1 0 0 0 0,-1 0 0 0 0,1 0 0 0 0,-1 0 0 0 0,1 1 0 0 0,-1-1 0 0 0,0 0 0 0 0,1 0 0 0 0,-1 1 0 0 0,0-1 0 0 0,0 1 0 0 0,1-1 0 0 0,-3 0 0 0 0,-3-2 141 0 0,-1 0-1 0 0,0 1 0 0 0,0 0 1 0 0,0 0-1 0 0,0 0 1 0 0,0 1-1 0 0,0 0 1 0 0,0 1-1 0 0,-1 0 0 0 0,-9 0 1 0 0,12 0-118 0 0,-48 0 1261 0 0,37 6-1179 0 0,16-5-96 0 0,-1-1-1 0 0,0 1 1 0 0,0-1-1 0 0,0 1 1 0 0,0 0-1 0 0,0-1 1 0 0,-1 0-1 0 0,1 1 1 0 0,0-1-1 0 0,0 0 1 0 0,0 1-1 0 0,0-1 0 0 0,0 0 1 0 0,0 0-1 0 0,-1 0 1 0 0,1 0-1 0 0,0 0 1 0 0,0 0-1 0 0,0-1 1 0 0,0 1-1 0 0,0 0 1 0 0,-2-1-1 0 0,2 0-7 0 0,1 1 0 0 0,-1-1 1 0 0,1 0-1 0 0,-1 1 0 0 0,1-1 0 0 0,-1 0 0 0 0,1 0 0 0 0,-1 1 0 0 0,1-1 0 0 0,0 0 1 0 0,-1 0-1 0 0,1 0 0 0 0,0 0 0 0 0,0 0 0 0 0,0 0 0 0 0,-1 0 0 0 0,1 1 0 0 0,0-1 1 0 0,0 0-1 0 0,1 0 0 0 0,-1 0 0 0 0,0 0 0 0 0,0 0 0 0 0,0 0 0 0 0,0 0 0 0 0,1 1 1 0 0,-1-1-1 0 0,0 0 0 0 0,1 0 0 0 0,-1 0 0 0 0,1 0 0 0 0,-1 1 0 0 0,1-1 0 0 0,-1 0 0 0 0,1 1 1 0 0,0-1-1 0 0,-1 0 0 0 0,1 1 0 0 0,0-1 0 0 0,0 1 0 0 0,-1-1 0 0 0,1 1 0 0 0,0-1 1 0 0,0 1-1 0 0,0 0 0 0 0,-1-1 0 0 0,1 1 0 0 0,0 0 0 0 0,0-1 0 0 0,0 1 0 0 0,0 0 1 0 0,0 0-1 0 0,0 0 0 0 0,0 0 0 0 0,-1 0 0 0 0,3 0 0 0 0,74 7 887 0 0,-76-7-886 0 0,1 0-1 0 0,-1 0 1 0 0,1 0 0 0 0,-1 0-1 0 0,0 1 1 0 0,1-1-1 0 0,-1 0 1 0 0,1 0 0 0 0,-1 1-1 0 0,0-1 1 0 0,1 1 0 0 0,-1 0-1 0 0,0-1 1 0 0,0 1-1 0 0,1 0 1 0 0,-1 0 0 0 0,0 0-1 0 0,0-1 1 0 0,0 1 0 0 0,0 0-1 0 0,0 0 1 0 0,0 1-1 0 0,0-1 1 0 0,-1 0 0 0 0,2 1-1 0 0,0 3 54 0 0,-1 0 0 0 0,1-1 0 0 0,-1 1 0 0 0,0 0 0 0 0,1 10-1 0 0,-2-11-32 0 0,1 1-1 0 0,0 0 0 0 0,-1-1 0 0 0,2 1 1 0 0,-1-1-1 0 0,3 8 0 0 0,-3-11-18 0 0,0 1-1 0 0,-1-1 0 0 0,1 0 1 0 0,-1 1-1 0 0,1-1 0 0 0,-1 1 1 0 0,1-1-1 0 0,-1 0 1 0 0,0 1-1 0 0,0-1 0 0 0,0 1 1 0 0,0-1-1 0 0,0 1 0 0 0,0-1 1 0 0,0 1-1 0 0,-1-1 0 0 0,1 1 1 0 0,0-1-1 0 0,-1 1 1 0 0,1-1-1 0 0,-1 0 0 0 0,0 1 1 0 0,1-1-1 0 0,-1 0 0 0 0,0 0 1 0 0,-1 3-1 0 0,0-2 3 0 0,0 0-1 0 0,0 0 1 0 0,0 0-1 0 0,0-1 1 0 0,-1 1 0 0 0,1 0-1 0 0,0-1 1 0 0,-1 1-1 0 0,1-1 1 0 0,-1 0-1 0 0,1 0 1 0 0,-1 0 0 0 0,-4 1-1 0 0,4-2-12 0 0,0 0 0 0 0,0 1-1 0 0,0-1 1 0 0,0-1 0 0 0,0 1 0 0 0,1 0-1 0 0,-1-1 1 0 0,0 1 0 0 0,0-1 0 0 0,0 0-1 0 0,0 0 1 0 0,1 0 0 0 0,-1 0 0 0 0,1-1-1 0 0,-6-2 1 0 0,7 3-627 0 0,2 3-1326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4.3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0 1 2431 0 0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3:19.208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709 279 919 0 0,'11'-38'1441'0'0,"-5"24"-1087"0"0,-2-1 0 0 0,5-27 1 0 0,-8 39-268 0 0,-1-1 1 0 0,0 0 0 0 0,1 1-1 0 0,-2-1 1 0 0,1 1 0 0 0,0-1-1 0 0,-1 0 1 0 0,1 1-1 0 0,-1-1 1 0 0,0 1 0 0 0,0-1-1 0 0,-1 1 1 0 0,1 0 0 0 0,-1-1-1 0 0,0 1 1 0 0,-3-5 0 0 0,2 5-2 0 0,1 1 0 0 0,0 0 0 0 0,-1 0 0 0 0,0 0 1 0 0,1 1-1 0 0,-1-1 0 0 0,0 1 0 0 0,0-1 0 0 0,0 1 0 0 0,0 0 1 0 0,0 0-1 0 0,0 0 0 0 0,0 0 0 0 0,0 1 0 0 0,0-1 1 0 0,-1 1-1 0 0,1 0 0 0 0,0 0 0 0 0,-4 1 0 0 0,-7 0 149 0 0,-1 1-1 0 0,-24 6 1 0 0,35-7-208 0 0,-15 4 30 0 0,1 0-1 0 0,-1 1 1 0 0,1 2-1 0 0,-31 17 0 0 0,38-19-34 0 0,0 2 0 0 0,0-1 0 0 0,1 1 0 0 0,1 1 0 0 0,-1 0 0 0 0,1 0 0 0 0,1 1 0 0 0,-10 14 0 0 0,5-2-22 0 0,-6 27 0 0 0,16-38 3 0 0,0 1 0 0 0,1-1-1 0 0,-1 25 1 0 0,3-23 16 0 0,1 0-1 0 0,3 19 1 0 0,-3-31-15 0 0,-1 0 0 0 0,0 0-1 0 0,0 1 1 0 0,0-1 0 0 0,1 0 0 0 0,-1 0-1 0 0,1 0 1 0 0,-1 1 0 0 0,1-1 0 0 0,-1 0-1 0 0,1 0 1 0 0,0 0 0 0 0,-1 0 0 0 0,1 0 0 0 0,0 0-1 0 0,1 1 1 0 0,32 36 23 0 0,-29-34 28 0 0,0 0 0 0 0,1 0 0 0 0,-1-1 1 0 0,1 1-1 0 0,-1-1 0 0 0,1 0 0 0 0,0-1 0 0 0,0 0 1 0 0,1 0-1 0 0,-1 0 0 0 0,0 0 0 0 0,1-1 1 0 0,-1 0-1 0 0,1 0 0 0 0,10-1 0 0 0,-11 0-22 0 0,38 1 135 0 0,1-1 0 0 0,0-3 0 0 0,-1-2 1 0 0,0-2-1 0 0,54-14 0 0 0,-63 11-149 0 0,-1-2 1 0 0,56-25-1 0 0,-69 26-20 0 0,-1 0 0 0 0,-1-1 1 0 0,0-1-1 0 0,0-1 0 0 0,22-21 0 0 0,-37 30 6 0 0,0 1-1 0 0,0-1 0 0 0,0 0 0 0 0,0 0 1 0 0,-1 0-1 0 0,0 0 0 0 0,0 0 0 0 0,0-1 0 0 0,-1 0 1 0 0,0 1-1 0 0,0-1 0 0 0,0 0 0 0 0,-1 0 1 0 0,0 0-1 0 0,1-11 0 0 0,-2 11-3 0 0,0 1 0 0 0,-1 0 0 0 0,0 0 0 0 0,0 0 0 0 0,0 0 0 0 0,-1 0 0 0 0,1 0-1 0 0,-1 0 1 0 0,-1 0 0 0 0,1 0 0 0 0,-1 1 0 0 0,1-1 0 0 0,-1 1 0 0 0,0 0 0 0 0,-1 0 0 0 0,1 0 0 0 0,-1 0 0 0 0,-7-6 0 0 0,0 3 92 0 0,0-1 1 0 0,0 2-1 0 0,-1-1 0 0 0,0 1 1 0 0,0 1-1 0 0,0 0 1 0 0,-1 1-1 0 0,1 0 1 0 0,-1 1-1 0 0,0 1 1 0 0,-24-2-1 0 0,6 2 76 0 0,0 2 0 0 0,1 1-1 0 0,-1 2 1 0 0,-30 6 0 0 0,-122 29-89 0 0,144-28-82 0 0,0 3 1 0 0,-58 26-1 0 0,82-31-7 0 0,0 0 0 0 0,0 2 0 0 0,2 0 0 0 0,-1 0 0 0 0,-23 25 0 0 0,18-13 9 0 0,-3 18 0 0 0,18-33 0 0 0,1 0 0 0 0,1 1 0 0 0,-1 0 0 0 0,1-1 0 0 0,-1 12 0 0 0,2-13 0 0 0,1 0 0 0 0,0 0 0 0 0,0 0 0 0 0,1 0 0 0 0,-1 0 0 0 0,1 0 0 0 0,1-1 0 0 0,2 9 0 0 0,-3-10 3 0 0,1 0 0 0 0,0 0-1 0 0,0 0 1 0 0,0 0-1 0 0,1 0 1 0 0,0 0 0 0 0,-1-1-1 0 0,1 0 1 0 0,0 1-1 0 0,1-1 1 0 0,-1 0 0 0 0,1 0-1 0 0,-1-1 1 0 0,7 4 0 0 0,-3-2 7 0 0,-1-2 0 0 0,1 1 0 0 0,0-1 1 0 0,0 0-1 0 0,0 0 0 0 0,0-1 1 0 0,0 0-1 0 0,10 0 0 0 0,5-1 30 0 0,1-1-1 0 0,-1-2 0 0 0,0 0 0 0 0,38-11 0 0 0,-25 4 157 0 0,-1 0 0 0 0,0-3-1 0 0,42-21 1 0 0,-65 28-162 0 0,1 0-1 0 0,-1-1 1 0 0,-1-1-1 0 0,1 1 1 0 0,-1-2 0 0 0,-1 1-1 0 0,0-1 1 0 0,0-1 0 0 0,0 0-1 0 0,-1 0 1 0 0,-1-1 0 0 0,11-18-1 0 0,-15 22-38 0 0,0-1 0 0 0,-1 0 0 0 0,1 1 0 0 0,-2-1 0 0 0,1 0 0 0 0,-1 0-1 0 0,0 0 1 0 0,-1 0 0 0 0,1 0 0 0 0,-2 0 0 0 0,1-1 0 0 0,-1 1 0 0 0,-1 0 0 0 0,1 1-1 0 0,-1-1 1 0 0,-1 0 0 0 0,1 0 0 0 0,-1 1 0 0 0,-1-1 0 0 0,1 1 0 0 0,-1 0 0 0 0,0 0-1 0 0,-1 1 1 0 0,-10-13 0 0 0,7 9-63 0 0,-2 1 0 0 0,1-1 0 0 0,-2 1 0 0 0,1 1 0 0 0,-1 0 0 0 0,0 1 0 0 0,-1 0 0 0 0,1 0-1 0 0,-1 1 1 0 0,-1 1 0 0 0,1 0 0 0 0,-1 0 0 0 0,0 2 0 0 0,-17-4 0 0 0,8 5 74 0 0,0 1 0 0 0,1 1-1 0 0,-1 1 1 0 0,0 0 0 0 0,0 2 0 0 0,0 1-1 0 0,1 0 1 0 0,-1 2 0 0 0,-39 16 0 0 0,28-8 11 0 0,2 1 0 0 0,0 2 0 0 0,1 1 1 0 0,1 2-1 0 0,-41 34 0 0 0,51-36-17 0 0,0 0 0 0 0,-25 34 0 0 0,27-25 0 0 0,15-22 0 0 0,0 1 0 0 0,0 0 0 0 0,0 0 0 0 0,0 0 0 0 0,1 0 0 0 0,-1 12 0 0 0,2-12 2 0 0,0-1 0 0 0,0 0 0 0 0,1 0 0 0 0,0 1 0 0 0,0-1 0 0 0,0 0 0 0 0,1 0 0 0 0,0 0 0 0 0,0 0 0 0 0,3 7 0 0 0,-1-7 16 0 0,0 0 1 0 0,0 0 0 0 0,0 0 0 0 0,1-1-1 0 0,-1 0 1 0 0,1 1 0 0 0,0-1 0 0 0,0-1-1 0 0,1 1 1 0 0,-1-1 0 0 0,1 0 0 0 0,-1 0-1 0 0,1-1 1 0 0,8 3 0 0 0,3 0 42 0 0,1 0-1 0 0,0-1 1 0 0,34 2 0 0 0,-16-4-36 0 0,1-2 1 0 0,0-1 0 0 0,-1-2 0 0 0,1-1-1 0 0,40-11 1 0 0,-49 8-9 0 0,-1-1-1 0 0,0-2 1 0 0,-1 0-1 0 0,0-2 1 0 0,0 0-1 0 0,-1-2 1 0 0,27-20-1 0 0,-44 28-13 0 0,-1 1 0 0 0,0-2 0 0 0,0 1 0 0 0,-1-1 0 0 0,0 0 0 0 0,0 0 0 0 0,-1-1 0 0 0,1 0 0 0 0,-2 0-1 0 0,1 0 1 0 0,4-12 0 0 0,-7 15-2 0 0,-1 0 0 0 0,0-1 0 0 0,0 1-1 0 0,0 0 1 0 0,0 0 0 0 0,-1-1 0 0 0,0 1-1 0 0,0 0 1 0 0,0-1 0 0 0,-1 1 0 0 0,0 0 0 0 0,0 0-1 0 0,0 0 1 0 0,-1-1 0 0 0,1 1 0 0 0,-1 1-1 0 0,0-1 1 0 0,-1 0 0 0 0,1 0 0 0 0,-1 1 0 0 0,-5-7-1 0 0,3 4 3 0 0,-1 0-1 0 0,0 1 0 0 0,-1-1 0 0 0,0 1 0 0 0,0 0 1 0 0,0 1-1 0 0,-1 0 0 0 0,0 0 0 0 0,0 1 1 0 0,0 0-1 0 0,-9-4 0 0 0,5 4 8 0 0,-1 0 1 0 0,0 1-1 0 0,0 1 0 0 0,0 0 0 0 0,0 0 1 0 0,0 1-1 0 0,-16 1 0 0 0,11 2 1 0 0,0 0-1 0 0,0 0 1 0 0,1 2 0 0 0,-1 0-1 0 0,1 1 1 0 0,0 1-1 0 0,0 0 1 0 0,0 1 0 0 0,1 1-1 0 0,0 1 1 0 0,-21 15-1 0 0,22-12-33 0 0,1 1-1 0 0,1 0 1 0 0,0 1-1 0 0,1 0 1 0 0,-15 21-1 0 0,11-7 13 0 0,11-18 11 0 0,1-1 0 0 0,0 1 0 0 0,-4 18 0 0 0,7-20 0 0 0,0-1 0 0 0,0 1 0 0 0,0 0 0 0 0,1-1 0 0 0,0 1 0 0 0,1-1 0 0 0,1 10 0 0 0,0-11 0 0 0,0 0 0 0 0,0 0 0 0 0,0 0 0 0 0,0-1 0 0 0,1 1 0 0 0,0-1 0 0 0,6 9 0 0 0,-1-5-6 0 0,0 0 0 0 0,0 0-1 0 0,1-1 1 0 0,0 0 0 0 0,0 0-1 0 0,1-1 1 0 0,0 0 0 0 0,0-1-1 0 0,1 0 1 0 0,0-1 0 0 0,13 5-1 0 0,-6-4-4 0 0,0 0 1 0 0,0-1-1 0 0,0-2 0 0 0,1 1 0 0 0,0-2 0 0 0,24 0 0 0 0,-24-2 11 0 0,1-2 0 0 0,-1 0 0 0 0,0-1 0 0 0,0 0 0 0 0,0-2 0 0 0,0 0 0 0 0,0-2 0 0 0,-1 0 0 0 0,0 0 0 0 0,-1-2 0 0 0,28-18 0 0 0,-37 21 0 0 0,-1 0 0 0 0,-1-1 0 0 0,1 0 0 0 0,-1 0 0 0 0,0 0 0 0 0,-1-1 0 0 0,0 0 0 0 0,0 0 0 0 0,-1-1 0 0 0,6-14 0 0 0,-8 19 0 0 0,-1-1 0 0 0,1 0 0 0 0,-1 0 0 0 0,-1 1 0 0 0,1-1 0 0 0,-1 0 0 0 0,1 0 0 0 0,-1 0 0 0 0,-2-9 0 0 0,2 11 0 0 0,-1 0 0 0 0,0-1 0 0 0,0 1 0 0 0,-1 0 0 0 0,1 0 0 0 0,0 0 0 0 0,-1 0 0 0 0,0 0 0 0 0,0 0 0 0 0,0 1 0 0 0,0-1 0 0 0,0 1 0 0 0,-1-1 0 0 0,1 1 0 0 0,-5-3 0 0 0,4 2-10 0 0,-1 1 0 0 0,0 0 0 0 0,0 1 1 0 0,0-1-1 0 0,0 1 0 0 0,0-1 0 0 0,0 1 0 0 0,0 1 0 0 0,-1-1 0 0 0,1 0 0 0 0,0 1 0 0 0,0 0 0 0 0,-1 0 0 0 0,1 0 0 0 0,0 1 0 0 0,-1 0 0 0 0,1-1 0 0 0,0 1 1 0 0,-5 2-1 0 0,-6 2-44 0 0,0 1 0 0 0,0 0 1 0 0,-24 15-1 0 0,27-13 52 0 0,1 0 0 0 0,0 0 0 0 0,0 1-1 0 0,-11 12 1 0 0,0 5 2 0 0,-7 18 0 0 0,23-34 0 0 0,1 1 0 0 0,-8 21 0 0 0,11-26-1 0 0,0 1 0 0 0,0 0-1 0 0,1 1 1 0 0,0-1 0 0 0,0 0-1 0 0,1 0 1 0 0,0 9 0 0 0,1-10-7 0 0,0 1 0 0 0,0 0 1 0 0,1-1-1 0 0,0 1 1 0 0,1-1-1 0 0,5 11 0 0 0,-7-15 0 0 0,0 0 0 0 0,1 0 0 0 0,-1-1 0 0 0,1 1 0 0 0,-1 0 0 0 0,1-1 0 0 0,0 1 0 0 0,0-1 0 0 0,0 0 0 0 0,0 0 0 0 0,0 0 0 0 0,0 0 0 0 0,0 0 0 0 0,0 0 0 0 0,0 0 0 0 0,0-1 0 0 0,1 1 0 0 0,-1-1 0 0 0,0 1 0 0 0,0-1 0 0 0,1 0-1 0 0,-1 0 1 0 0,0 0 0 0 0,0 0 0 0 0,1-1 0 0 0,-1 1 0 0 0,3-1 0 0 0,1 0-12 0 0,15-1 22 0 0,-1-1 0 0 0,0 0 0 0 0,0-2 0 0 0,0-1 0 0 0,-1 0 0 0 0,1-1 0 0 0,-2-1 0 0 0,30-17 0 0 0,-39 19 10 0 0,1 0 0 0 0,-1 0 1 0 0,-1 0-1 0 0,1-1 0 0 0,-1-1 0 0 0,0 0 0 0 0,-1 0 0 0 0,0 0 1 0 0,0-1-1 0 0,-1 0 0 0 0,0 0 0 0 0,-1 0 0 0 0,0-1 1 0 0,0 0-1 0 0,-1 0 0 0 0,0 0 0 0 0,4-20 0 0 0,-7 26-12 0 0,-1 0 0 0 0,1-1 0 0 0,-1 1 0 0 0,0-1 0 0 0,0 1 0 0 0,-1 0 0 0 0,1-1 0 0 0,-1 1 0 0 0,0 0 0 0 0,0-1 0 0 0,0 1 0 0 0,-4-7 0 0 0,4 9 0 0 0,0 0 0 0 0,-1 0 0 0 0,1 1 0 0 0,0-1 0 0 0,-1 0 0 0 0,1 1 0 0 0,-1-1 0 0 0,1 1 0 0 0,-1 0 0 0 0,0 0 0 0 0,0-1 0 0 0,1 1 0 0 0,-1 0 0 0 0,0 0 0 0 0,0 1 0 0 0,0-1 0 0 0,0 0 0 0 0,0 1 0 0 0,0-1 0 0 0,0 1 0 0 0,-1-1 0 0 0,1 1 0 0 0,0 0 0 0 0,0 0 0 0 0,0 0 0 0 0,0 0 0 0 0,0 1 0 0 0,-3-1 0 0 0,-4 3-50 0 0,0-1 1 0 0,-1 1-1 0 0,2 1 0 0 0,-1 0 0 0 0,0 0 0 0 0,1 0 0 0 0,-1 1 1 0 0,1 1-1 0 0,1-1 0 0 0,-13 12 0 0 0,7-5-564 0 0,0 1 1 0 0,1 1-1 0 0,1 0 0 0 0,-17 25 0 0 0,27-36 249 0 0,-2 5-282 0 0,1-3 641 0 0,1-1-1 0 0,-1 1 0 0 0,1-1 1 0 0,0 1-1 0 0,0-1 1 0 0,1 1-1 0 0,0 0 1 0 0,0 4-1 0 0,1-2 7 0 0,0 0 0 0 0,1-1 0 0 0,0 1 0 0 0,0 0 0 0 0,1-1 0 0 0,3 8 0 0 0,-5-12 17 0 0,1 0 0 0 0,-1 0-1 0 0,0 0 1 0 0,1 0 0 0 0,-1 0-1 0 0,1 0 1 0 0,0 0 0 0 0,-1-1 0 0 0,1 1-1 0 0,0-1 1 0 0,0 1 0 0 0,0-1-1 0 0,0 0 1 0 0,0 0 0 0 0,0 0-1 0 0,1 0 1 0 0,-1 0 0 0 0,4 1-1 0 0,0-1 41 0 0,0-1 0 0 0,-1 1 0 0 0,1-1 1 0 0,0 0-1 0 0,6-1 0 0 0,-10 1-55 0 0,8-2-13 0 0,-1 0 1 0 0,1 0-1 0 0,-1 0 1 0 0,1-1-1 0 0,-1-1 1 0 0,0 0-1 0 0,0 0 1 0 0,0 0-1 0 0,10-8 1 0 0,-12 7-20 0 0,0 0 1 0 0,0-1 0 0 0,-1 1 0 0 0,1-1-1 0 0,-2-1 1 0 0,1 1 0 0 0,-1-1 0 0 0,0 0-1 0 0,0 0 1 0 0,0 0 0 0 0,2-8 0 0 0,-6 14 26 0 0,-1 0 0 0 0,1 0 0 0 0,-1 0 1 0 0,1 0-1 0 0,-1 0 0 0 0,0 0 0 0 0,0 0 0 0 0,0 0 1 0 0,1 0-1 0 0,-1 0 0 0 0,0-1 0 0 0,0 1 0 0 0,0 0 1 0 0,-1 0-1 0 0,1 0 0 0 0,0 0 0 0 0,-1-2 1 0 0,1 3 1 0 0,-1-1 1 0 0,1 1-1 0 0,-1-1 1 0 0,1 0-1 0 0,-1 1 1 0 0,1-1 0 0 0,-1 1-1 0 0,1-1 1 0 0,-1 1-1 0 0,0 0 1 0 0,1-1 0 0 0,-1 1-1 0 0,0 0 1 0 0,1-1-1 0 0,-1 1 1 0 0,0 0 0 0 0,1 0-1 0 0,-3-1 1 0 0,-1 1 0 0 0,0 0 1 0 0,0 0-1 0 0,0 0 1 0 0,0 0 0 0 0,0 1-1 0 0,0-1 1 0 0,-4 2-1 0 0,30-32 124 0 0,-17 22-88 0 0,1-1-1 0 0,-2-1 1 0 0,1 1-1 0 0,-1-1 1 0 0,-1 1-1 0 0,0-1 0 0 0,0 0 1 0 0,-1 0-1 0 0,0-1 1 0 0,-1 1-1 0 0,0 0 1 0 0,0-1-1 0 0,-2-12 0 0 0,1 17 15 0 0,-1 0 0 0 0,0 0 0 0 0,0 0 0 0 0,0 0 0 0 0,-1 0 0 0 0,0 0 0 0 0,0 0 0 0 0,0 1-1 0 0,-1-1 1 0 0,0 1 0 0 0,0 0 0 0 0,0 0 0 0 0,-1 0 0 0 0,0 0 0 0 0,0 0 0 0 0,0 1-1 0 0,0 0 1 0 0,-1 0 0 0 0,1 0 0 0 0,-1 0 0 0 0,0 1 0 0 0,0-1 0 0 0,-10-3 0 0 0,10 5-12 0 0,1 1 0 0 0,-1 0 0 0 0,1 0 0 0 0,-1 0 0 0 0,1 0 0 0 0,-1 1 0 0 0,0 0 0 0 0,1 0 0 0 0,-1 0 0 0 0,0 0 0 0 0,-6 2 0 0 0,-6 2-160 0 0,-29 12 1 0 0,7-3-246 0 0,11-5-1607 0 0,-41 17-1 0 0,54-18-668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09.2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2127 0 0,'-1'5'192'0'0,"-2"-3"-192"0"0,3-1 0 0 0,0 0 0 0 0,0 1 0 0 0,0-1 0 0 0,0 0 0 0 0,1 1 0 0 0,-1 2 0 0 0,2-1 0 0 0,-2 2 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09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2335 0 0,'2'0'0'0'0,"-1"-2"0"0"0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0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38 8751 0 0,'0'0'25'0'0,"0"-1"0"0"0,0 1 0 0 0,0 0 0 0 0,0 0 0 0 0,0 0 0 0 0,-1 0 0 0 0,1 0 0 0 0,0 0 0 0 0,0 0 0 0 0,0 0 0 0 0,0 0 0 0 0,0 0-1 0 0,0 0 1 0 0,0 0 0 0 0,-1 0 0 0 0,1 0 0 0 0,0 0 0 0 0,0 0 0 0 0,0 0 0 0 0,0 0 0 0 0,0 0 0 0 0,0 0 0 0 0,-1 0 0 0 0,1 0 0 0 0,0 0-1 0 0,0 0 1 0 0,0 0 0 0 0,0 0 0 0 0,0 0 0 0 0,0 0 0 0 0,-1 0 0 0 0,1 0 0 0 0,0 0 0 0 0,0 0 0 0 0,0 0 0 0 0,0 0 0 0 0,0 1 0 0 0,0-1 0 0 0,0 0-1 0 0,0 0 1 0 0,0 0 0 0 0,0 0 0 0 0,-1 0 0 0 0,1 0 0 0 0,0 0 0 0 0,0 0 0 0 0,0 1 0 0 0,0-1 0 0 0,-4 11 1191 0 0,-1 23 864 0 0,3-21-1334 0 0,-3 9 1458 0 0,2 1-1 0 0,0 34 1 0 0,2-68-2420 0 0,-1 0-1 0 0,1-1 1 0 0,-2 1 0 0 0,-4-15 0 0 0,4 17-32 0 0,0 0 0 0 0,0 0 1 0 0,2-1-1 0 0,-1 1 0 0 0,1-1 1 0 0,0 1-1 0 0,1-13 0 0 0,1 20 333 0 0,-1 0 0 0 0,1 0-1 0 0,-1 0 1 0 0,1 1 0 0 0,0-1-1 0 0,0 0 1 0 0,0 1 0 0 0,0-1-1 0 0,0 0 1 0 0,0 1 0 0 0,0-1-1 0 0,1 1 1 0 0,-1-1 0 0 0,0 1-1 0 0,1 0 1 0 0,-1 0 0 0 0,1 0-1 0 0,0 0 1 0 0,-1 0 0 0 0,1 0-1 0 0,0 0 1 0 0,-1 0 0 0 0,1 0-1 0 0,0 1 1 0 0,0-1 0 0 0,0 1-1 0 0,2-1 1 0 0,6-1 543 0 0,1 1 0 0 0,0 0-1 0 0,16 0 1 0 0,-20 2-655 0 0,0-2 26 0 0,0 1 0 0 0,1 1 0 0 0,-1-1-1 0 0,0 1 1 0 0,1 1 0 0 0,-1-1 0 0 0,0 1 0 0 0,0 0 0 0 0,0 1 0 0 0,7 4 0 0 0,-13-7-54 0 0,-1 0-1 0 0,0 0 1 0 0,0 0 0 0 0,0 1 0 0 0,1-1 0 0 0,-1 0-1 0 0,0 0 1 0 0,0 1 0 0 0,0-1 0 0 0,0 0 0 0 0,1 1-1 0 0,-1-1 1 0 0,0 0 0 0 0,0 0 0 0 0,0 1-1 0 0,0-1 1 0 0,0 0 0 0 0,0 1 0 0 0,0-1 0 0 0,0 0-1 0 0,0 1 1 0 0,0-1 0 0 0,0 0 0 0 0,0 1 0 0 0,0-1-1 0 0,0 1 1 0 0,-1 1-1341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2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34 8751 0 0,'-2'4'6479'0'0,"2"-4"-6350"0"0,6 10 3152 0 0,12 14-1848 0 0,-10-14-643 0 0,9 20-28 0 0,-16-28-148 0 0,3 9-426 0 0,14 35-49 0 0,-14-34 203 0 0,1 0-244 0 0,29 71 166 0 0,-33-81-23 0 0,4 9-164 0 0,26 52 54 0 0,-30-61-2 0 0,3 8-70 0 0,24 55-47 0 0,-28-64-5 0 0,0 0-1 0 0,1 1 1 0 0,-1-1-1 0 0,0 0 0 0 0,1 0 1 0 0,-1-1-1 0 0,1 1 1 0 0,0 0-1 0 0,-1 0 1 0 0,1 0-1 0 0,0 0 1 0 0,-1 0-1 0 0,1-1 1 0 0,0 1-1 0 0,0 0 0 0 0,0 0 1 0 0,0-1-1 0 0,0 1 1 0 0,0-1-1 0 0,0 1 1 0 0,2 0-1 0 0,-2-1 10 0 0,0-1 0 0 0,0 1 1 0 0,0 0-1 0 0,0-1 0 0 0,0 1 0 0 0,0-1 0 0 0,0 1 0 0 0,0-1 0 0 0,0 0 0 0 0,0 1 0 0 0,0-1 0 0 0,0 0 1 0 0,0 0-1 0 0,0 0 0 0 0,-1 0 0 0 0,1 1 0 0 0,0-1 0 0 0,1-2 0 0 0,21-32 230 0 0,-2-1 0 0 0,-1-1 0 0 0,17-46 0 0 0,5-7 282 0 0,-31 68-393 0 0,18-38 62 0 0,-26 53-192 0 0,-1 0 0 0 0,1 0 0 0 0,-1 0 1 0 0,-1 0-1 0 0,0 0 0 0 0,1-12 0 0 0,-4 8-718 0 0,1 19-2829 0 0,1-1-4435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2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49 2303 0 0,'2'-14'2182'0'0,"-1"12"-1661"0"0,-1 0 0 0 0,1 0 1 0 0,-1 0-1 0 0,0 0 0 0 0,0 0 0 0 0,0 0 1 0 0,0 0-1 0 0,-1-3 0 0 0,1 4-282 0 0,0 0 0 0 0,-1 0 0 0 0,1 0-1 0 0,-1 1 1 0 0,1-1 0 0 0,-1 0-1 0 0,1 1 1 0 0,-1-1 0 0 0,1 0 0 0 0,-1 1-1 0 0,0-1 1 0 0,1 1 0 0 0,-1-1-1 0 0,0 1 1 0 0,0-1 0 0 0,1 1 0 0 0,-1-1-1 0 0,0 1 1 0 0,0 0 0 0 0,0 0 0 0 0,0-1-1 0 0,1 1 1 0 0,-1 0 0 0 0,0 0-1 0 0,0 0 1 0 0,0 0 0 0 0,-1 0 0 0 0,-3 0 95 0 0,0 0 1 0 0,0 1 0 0 0,0-1 0 0 0,0 1 0 0 0,0 0 0 0 0,0 1 0 0 0,0-1-1 0 0,0 1 1 0 0,0 0 0 0 0,0 0 0 0 0,1 0 0 0 0,-1 1 0 0 0,1 0-1 0 0,0 0 1 0 0,0 0 0 0 0,0 0 0 0 0,-4 5 0 0 0,2-3-227 0 0,1 1 0 0 0,-1 0 0 0 0,1 0 1 0 0,1 0-1 0 0,-1 1 0 0 0,1-1 0 0 0,0 1 0 0 0,1 0 0 0 0,-1 0 1 0 0,-3 13-1 0 0,6-14-26 0 0,0-1 0 0 0,1 0 0 0 0,0 1 0 0 0,-1-1-1 0 0,2 0 1 0 0,-1 0 0 0 0,0 1 0 0 0,3 6 0 0 0,-3-10 478 0 0,9 7-432 0 0,30 26 0 0 0,-36-32-107 0 0,0-1 0 0 0,0 0 0 0 0,0-1 0 0 0,0 1 0 0 0,0 0-1 0 0,0-1 1 0 0,0 0 0 0 0,0 0 0 0 0,1 0 0 0 0,-1 0 0 0 0,0 0 0 0 0,1-1 0 0 0,-1 1-1 0 0,1-1 1 0 0,6 0 0 0 0,3 0 53 0 0,-1 1-5 0 0,1-1 1 0 0,-1 0-1 0 0,1-1 0 0 0,-1 0 1 0 0,18-5-1 0 0,-25 5-243 0 0,1 0 0 0 0,-1-1 0 0 0,0 0-1 0 0,0 0 1 0 0,0 0 0 0 0,0-1 0 0 0,0 0 0 0 0,0 0 0 0 0,-1 0 0 0 0,1 0 0 0 0,-1-1-1 0 0,0 0 1 0 0,0 1 0 0 0,5-9 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3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48 6447 0 0,'2'-3'122'0'0,"0"0"-1"0"0,0 1 1 0 0,0-1-1 0 0,1 1 0 0 0,-1-1 1 0 0,1 1-1 0 0,0 0 0 0 0,-1 0 1 0 0,4-1-1 0 0,15-12 1825 0 0,-21 15-1847 0 0,0 0 0 0 0,0-1-1 0 0,0 1 1 0 0,0 0 0 0 0,0 0 0 0 0,0 0-1 0 0,1 0 1 0 0,-1 0 0 0 0,0 0-1 0 0,0 0 1 0 0,0 0 0 0 0,0 0 0 0 0,0-1-1 0 0,0 1 1 0 0,0 0 0 0 0,0 0-1 0 0,0 0 1 0 0,0 0 0 0 0,1 0 0 0 0,-1 0-1 0 0,0-1 1 0 0,0 1 0 0 0,0 0-1 0 0,0 0 1 0 0,0 0 0 0 0,0 0-1 0 0,0 0 1 0 0,0-1 0 0 0,0 1 0 0 0,0 0-1 0 0,0 0 1 0 0,0 0 0 0 0,0 0-1 0 0,0 0 1 0 0,0-1 0 0 0,-1 1 0 0 0,1 0-1 0 0,0 0 1 0 0,0 0 0 0 0,0 0-1 0 0,0 0 1 0 0,0 0 0 0 0,0-1 0 0 0,0 1-1 0 0,0 0 1 0 0,-9-1 3156 0 0,-9 2-377 0 0,1 5-2321 0 0,-1 0 1 0 0,2 1 0 0 0,-25 13 0 0 0,34-16-491 0 0,1 0 0 0 0,1 0 0 0 0,-1 0 0 0 0,1 0 0 0 0,-1 1 0 0 0,1 0 0 0 0,0 0-1 0 0,1 0 1 0 0,-1 1 0 0 0,1 0 0 0 0,1 0 0 0 0,-5 7 0 0 0,7-10-41 0 0,0-1 1 0 0,0 1 0 0 0,1-1-1 0 0,-1 1 1 0 0,1 0-1 0 0,-1-1 1 0 0,1 1 0 0 0,0-1-1 0 0,0 1 1 0 0,0 0-1 0 0,0-1 1 0 0,1 1 0 0 0,-1 0-1 0 0,1-1 1 0 0,0 1-1 0 0,-1-1 1 0 0,1 1 0 0 0,2 2-1 0 0,-2-3 294 0 0,6 4-200 0 0,23 18-4 0 0,-22-18-17 0 0,-1-4-10 0 0,10 3-43 0 0,0-1 0 0 0,0 0 0 0 0,1-1 0 0 0,-1-1 0 0 0,1-1 0 0 0,-1-1 0 0 0,20-1 0 0 0,-30 0-64 0 0,-1 0 1 0 0,1-1-1 0 0,-1 0 0 0 0,1 0 1 0 0,-1 0-1 0 0,11-6 0 0 0,3-8-7391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6.7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33 1839 0 0,'-11'-25'8182'0'0,"12"38"-3839"0"0,-1-9-4292 0 0,7 48 4513 0 0,-7-49-3144 0 0,2 10-1036 0 0,8 62 412 0 0,-9-61-733 0 0,8 41 589 0 0,1-5-531 0 0,-8-37 255 0 0,3-2-312 0 0,-2-3-38 0 0,-1 1 1 0 0,1-1 0 0 0,1 0 0 0 0,-1 0-1 0 0,1 0 1 0 0,1-1 0 0 0,-1 1-1 0 0,10 11 1 0 0,-11-17-28 0 0,1 2 40 0 0,0 0-1 0 0,0 0 1 0 0,1 0 0 0 0,7 4 0 0 0,-12-8-30 0 0,1 1 1 0 0,-1-1-1 0 0,1 0 1 0 0,-1 1-1 0 0,1-1 0 0 0,0 0 1 0 0,-1 1-1 0 0,1-1 1 0 0,0 0-1 0 0,-1 0 1 0 0,1 0-1 0 0,0 0 1 0 0,-1 0-1 0 0,1 0 1 0 0,0 0-1 0 0,-1 0 1 0 0,1 0-1 0 0,0 0 1 0 0,-1 0-1 0 0,1 0 1 0 0,-1 0-1 0 0,1 0 1 0 0,0-1-1 0 0,-1 1 1 0 0,1 0-1 0 0,0 0 1 0 0,-1-1-1 0 0,1 1 1 0 0,-1-1-1 0 0,1 1 1 0 0,-1 0-1 0 0,1-1 1 0 0,-1 1-1 0 0,1-1 1 0 0,-1 1-1 0 0,1-1 1 0 0,-1 1-1 0 0,0-1 0 0 0,1 0 1 0 0,-1 1-1 0 0,0-1 1 0 0,1 1-1 0 0,-1-1 1 0 0,0 0-1 0 0,0 1 1 0 0,0-1-1 0 0,0 0 1 0 0,1 1-1 0 0,-1-2 1 0 0,7-23 236 0 0,1 0 1 0 0,2 0 0 0 0,12-23-1 0 0,43-68 413 0 0,-52 94-566 0 0,8-12-124 0 0,-8 14-214 0 0,-1-1-1 0 0,-1-1 1 0 0,11-28-1 0 0,-22 50 180 0 0,0 0-1 0 0,0 0 1 0 0,0 0-1 0 0,0 0 0 0 0,0 1 1 0 0,0-1-1 0 0,0 0 1 0 0,0 0-1 0 0,0 0 1 0 0,0 0-1 0 0,0 0 1 0 0,0 0-1 0 0,0 0 1 0 0,0 0-1 0 0,0 0 0 0 0,0 0 1 0 0,0 1-1 0 0,0-1 1 0 0,0 0-1 0 0,0 0 1 0 0,0 0-1 0 0,0 0 1 0 0,0 0-1 0 0,0 0 1 0 0,0 0-1 0 0,0 0 0 0 0,0 0 1 0 0,0 0-1 0 0,0 1 1 0 0,0-1-1 0 0,0 0 1 0 0,1 0-1 0 0,-1 0 1 0 0,0 0-1 0 0,0 0 1 0 0,0 0-1 0 0,0 0 1 0 0,0 0-1 0 0,0 0 0 0 0,0 0 1 0 0,0 0-1 0 0,0 0 1 0 0,0 0-1 0 0,0 0 1 0 0,0 0-1 0 0,1 0 1 0 0,-1 0-1 0 0,0 0 1 0 0,0 0-1 0 0,0 0 0 0 0,0 0 1 0 0,0 0-1 0 0,0 0 1 0 0,0 0-1 0 0,0 0 1 0 0,0 0-1 0 0,1 0 1 0 0,-1 0-1 0 0,0 0 1 0 0,0 0-1 0 0,0 0 0 0 0,0 0 1 0 0,0 0-1 0 0,0 0 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8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34 7367 0 0,'0'0'788'0'0,"3"-19"4538"0"0,-4 18-5036 0 0,0 0 0 0 0,0 0 0 0 0,0-1 0 0 0,0 1 0 0 0,0 0 0 0 0,0 1 0 0 0,0-1 0 0 0,-1 0 0 0 0,1 0 0 0 0,0 0 0 0 0,0 1 0 0 0,-1-1 0 0 0,1 1 0 0 0,0-1 0 0 0,-1 1 0 0 0,1-1 0 0 0,-1 1 0 0 0,1 0 0 0 0,0 0 0 0 0,-1-1 0 0 0,1 1 0 0 0,-3 1 0 0 0,-37 0 967 0 0,39-1-1056 0 0,-7 1-63 0 0,0 1 0 0 0,0 0 0 0 0,0 0 0 0 0,1 1 0 0 0,-1 0 0 0 0,1 1 0 0 0,0 0 0 0 0,-9 5 1 0 0,14-7-116 0 0,-1 0 1 0 0,1 1 0 0 0,1-1 0 0 0,-1 1 0 0 0,0-1-1 0 0,1 1 1 0 0,-1 0 0 0 0,1 0 0 0 0,0 0 0 0 0,-3 4-1 0 0,5-5-3 0 0,-1 0 0 0 0,0 0 0 0 0,1-1 0 0 0,-1 1 0 0 0,1 0 0 0 0,-1 0 0 0 0,1 0 0 0 0,0 0-1 0 0,0 0 1 0 0,0 0 0 0 0,0 0 0 0 0,0 0 0 0 0,0 0 0 0 0,1 0 0 0 0,-1 0 0 0 0,1 0-1 0 0,-1 0 1 0 0,1 0 0 0 0,2 3 0 0 0,0 0 30 0 0,0-1-1 0 0,0 0 1 0 0,0 0-1 0 0,1 0 1 0 0,0 0-1 0 0,0-1 1 0 0,0 1-1 0 0,0-1 1 0 0,0 0-1 0 0,1 0 1 0 0,0-1-1 0 0,-1 1 0 0 0,9 2 1 0 0,1 1 99 0 0,1-1 0 0 0,0-1-1 0 0,21 4 1 0 0,-27-7-105 0 0,1 0 0 0 0,0 0 0 0 0,18-1 0 0 0,-25-1-42 0 0,1 1 0 0 0,0-1-1 0 0,-1 1 1 0 0,1-1 0 0 0,-1 0 0 0 0,1 0-1 0 0,-1-1 1 0 0,1 1 0 0 0,-1-1-1 0 0,0 1 1 0 0,0-1 0 0 0,0 0-1 0 0,5-5 1 0 0,-7 6-62 0 0,0 1-1 0 0,0-1 1 0 0,0 0-1 0 0,0 0 1 0 0,-1 0 0 0 0,1 0-1 0 0,0 0 1 0 0,-1 1-1 0 0,1-2 1 0 0,0 1 0 0 0,-1 0-1 0 0,0 0 1 0 0,1 0-1 0 0,-1 0 1 0 0,1 0 0 0 0,-1 0-1 0 0,0 0 1 0 0,0 0-1 0 0,0-1 1 0 0,0 1 0 0 0,0 0-1 0 0,0 0 1 0 0,0 0-1 0 0,0 0 1 0 0,-1-2-1 0 0,-4 3-3166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18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33 1375 0 0,'4'-10'1315'0'0,"-1"1"4504"0"0,-4 9-5675 0 0,1-1-1 0 0,0 1 0 0 0,-1-1 0 0 0,1 1 1 0 0,-1-1-1 0 0,1 1 0 0 0,-1-1 1 0 0,1 1-1 0 0,-1-1 0 0 0,1 1 1 0 0,-1 0-1 0 0,0-1 0 0 0,1 1 0 0 0,-1 0 1 0 0,0 0-1 0 0,1-1 0 0 0,-2 1 1 0 0,-3-2 894 0 0,0 1 0 0 0,0 0 0 0 0,0 0 0 0 0,0 0 1 0 0,0 0-1 0 0,-7 1 0 0 0,4 0-324 0 0,0 1 0 0 0,0 0 0 0 0,-14 4 0 0 0,14-3-592 0 0,1 0-1 0 0,0 1 1 0 0,-1 0 0 0 0,1 1-1 0 0,0-1 1 0 0,1 1 0 0 0,-1 1-1 0 0,1-1 1 0 0,-9 8-1 0 0,13-10-94 0 0,1 0 0 0 0,-1-1 0 0 0,1 1-1 0 0,-1 0 1 0 0,1 0 0 0 0,-1 0-1 0 0,1 0 1 0 0,0 0 0 0 0,0 1-1 0 0,0-1 1 0 0,0 0 0 0 0,0 0-1 0 0,1 1 1 0 0,-1-1 0 0 0,1 0-1 0 0,-1 1 1 0 0,1-1 0 0 0,0 1-1 0 0,0-1 1 0 0,0 0 0 0 0,0 1 0 0 0,1-1-1 0 0,-1 1 1 0 0,1-1 0 0 0,-1 0-1 0 0,1 1 1 0 0,0-1 0 0 0,0 0-1 0 0,0 0 1 0 0,0 1 0 0 0,0-1-1 0 0,0 0 1 0 0,1 0 0 0 0,-1 0-1 0 0,1-1 1 0 0,-1 1 0 0 0,3 2-1 0 0,3 2 60 0 0,-1 0-1 0 0,1 0 0 0 0,-1-1 1 0 0,1 0-1 0 0,1 0 0 0 0,-1-1 0 0 0,1 0 1 0 0,0-1-1 0 0,9 4 0 0 0,-8-4-117 0 0,1 0-1 0 0,-1-1 1 0 0,1 0-1 0 0,-1-1 1 0 0,1 0-1 0 0,0 0 1 0 0,-1-1-1 0 0,1-1 1 0 0,-1 1-1 0 0,1-2 1 0 0,0 1 0 0 0,-1-1-1 0 0,0-1 1 0 0,1 1-1 0 0,-1-2 1 0 0,0 1-1 0 0,0-1 1 0 0,-1-1-1 0 0,14-8 1 0 0,-16 8-2463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21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1 178 8287 0 0,'3'-10'2623'0'0,"4"10"-285"0"0,-6 1-2115 0 0,0 0 0 0 0,1 0-1 0 0,-1 0 1 0 0,0 1-1 0 0,0-1 1 0 0,0 0-1 0 0,0 0 1 0 0,0 1 0 0 0,0-1-1 0 0,0 1 1 0 0,1 1-1 0 0,9 26 4079 0 0,-3-4-4227 0 0,-3-9 206 0 0,-1-3 727 0 0,1 0-810 0 0,14 40-49 0 0,-14-40 118 0 0,-1-1-163 0 0,9 33-8 0 0,-9-34 83 0 0,0 1-99 0 0,15 37-47 0 0,-15-37 224 0 0,2-4-168 0 0,-4-4-85 0 0,5 6 56 0 0,0-1 1 0 0,0 1 0 0 0,1-1-1 0 0,0 0 1 0 0,17 14-1 0 0,-23-22-40 0 0,0 1-1 0 0,0-1 0 0 0,-1 0 1 0 0,1 0-1 0 0,0 0 1 0 0,0 0-1 0 0,0 0 0 0 0,0-1 1 0 0,0 1-1 0 0,0 0 1 0 0,1-1-1 0 0,-1 0 0 0 0,0 1 1 0 0,0-1-1 0 0,0 0 1 0 0,0 0-1 0 0,1 0 0 0 0,-1-1 1 0 0,0 1-1 0 0,0 0 1 0 0,0-1-1 0 0,0 1 0 0 0,0-1 1 0 0,0 0-1 0 0,0 0 0 0 0,0 0 1 0 0,0 0-1 0 0,0 0 1 0 0,0 0-1 0 0,-1 0 0 0 0,1-1 1 0 0,0 1-1 0 0,-1-1 1 0 0,1 1-1 0 0,-1-1 0 0 0,2-1 1 0 0,5-8 150 0 0,-1 1 0 0 0,0-2 0 0 0,-1 1 1 0 0,10-23-1 0 0,-10 19 128 0 0,98-227 631 0 0,-95 222-947 0 0,0-1 0 0 0,-2 0 0 0 0,0 0 0 0 0,-1-1 0 0 0,-2 0 0 0 0,0 0 0 0 0,1-39 0 0 0,-6 50 229 0 0,-1 6-1693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21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31 5063 0 0,'16'-12'1207'0'0,"-15"12"-1034"0"0,1-1 0 0 0,-1 1-1 0 0,0-1 1 0 0,0 0 0 0 0,0 1 0 0 0,0-1-1 0 0,0 0 1 0 0,0 0 0 0 0,0 0 0 0 0,0 0 0 0 0,1-1-1 0 0,-3 1-39 0 0,1 1-1 0 0,0 0 0 0 0,-1-1 0 0 0,1 1 0 0 0,0-1 0 0 0,-1 1 0 0 0,1 0 1 0 0,-1-1-1 0 0,1 1 0 0 0,-1 0 0 0 0,1-1 0 0 0,0 1 0 0 0,-1 0 0 0 0,1 0 0 0 0,-1-1 1 0 0,0 1-1 0 0,1 0 0 0 0,-1 0 0 0 0,1 0 0 0 0,-1 0 0 0 0,1 0 0 0 0,-1 0 1 0 0,1 0-1 0 0,-2 0 0 0 0,-15-2 2004 0 0,17 2-2006 0 0,-5 0 291 0 0,-1 0 0 0 0,1 0 0 0 0,-1 1 0 0 0,1-1 0 0 0,0 1 0 0 0,-1 1 0 0 0,1-1 1 0 0,0 1-1 0 0,0 0 0 0 0,0 0 0 0 0,0 0 0 0 0,0 1 0 0 0,1 0 0 0 0,-1 0 0 0 0,-6 5 0 0 0,9-6-352 0 0,-1 1-1 0 0,1-1 0 0 0,0 0 1 0 0,-1 0-1 0 0,1 1 0 0 0,0 0 1 0 0,1-1-1 0 0,-1 1 0 0 0,0 0 1 0 0,1 0-1 0 0,-1 0 0 0 0,1 0 1 0 0,0 0-1 0 0,0 0 0 0 0,0 0 1 0 0,1 0-1 0 0,-1 0 0 0 0,1 0 1 0 0,-1 1-1 0 0,1-1 0 0 0,0 0 1 0 0,0 0-1 0 0,1 1 0 0 0,-1-1 0 0 0,1 0 1 0 0,1 5-1 0 0,0-4-36 0 0,-1 0 0 0 0,1-1 0 0 0,0 0 1 0 0,0 1-1 0 0,1-1 0 0 0,-1 0 0 0 0,1 0 0 0 0,0 0 0 0 0,0-1 0 0 0,-1 1 0 0 0,2 0 0 0 0,-1-1 0 0 0,0 0 0 0 0,0 0 1 0 0,1 0-1 0 0,-1 0 0 0 0,1-1 0 0 0,0 1 0 0 0,-1-1 0 0 0,1 0 0 0 0,6 1 0 0 0,-2 0-53 0 0,0-1-1 0 0,1 0 0 0 0,-1-1 1 0 0,0 0-1 0 0,0 0 0 0 0,0-1 1 0 0,1 0-1 0 0,-1 0 0 0 0,10-3 0 0 0,21-12-3615 0 0,-37 15 2933 0 0,5-3-6164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22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36 9671 0 0,'4'-1'390'0'0,"-1"0"0"0"0,1 0 0 0 0,-1 1 0 0 0,1-1 0 0 0,-1 1 0 0 0,1 0 0 0 0,5 0 0 0 0,9-1-487 0 0,-17 1 108 0 0,0 0 0 0 0,0 0 0 0 0,-1 0 0 0 0,1 0 1 0 0,0-1-1 0 0,0 1 0 0 0,-1 0 0 0 0,1 0 0 0 0,0 0 0 0 0,-1-1 0 0 0,1 1 0 0 0,0 0 1 0 0,-1-1-1 0 0,1 1 0 0 0,0 0 0 0 0,-1-1 0 0 0,1 1 0 0 0,-1-1 0 0 0,1 1 0 0 0,-1-1 1 0 0,1 0-1 0 0,0 0 0 0 0,-1 1 126 0 0,0-1 1 0 0,-1 1 0 0 0,1-1-1 0 0,0 1 1 0 0,0-1 0 0 0,-1 1-1 0 0,1-1 1 0 0,0 1 0 0 0,0-1-1 0 0,-1 1 1 0 0,1 0 0 0 0,-1-1-1 0 0,1 1 1 0 0,0-1-1 0 0,-1 1 1 0 0,1 0 0 0 0,-1-1-1 0 0,1 1 1 0 0,-1 0 0 0 0,1 0-1 0 0,-2-1 1 0 0,-3-1 845 0 0,0-1 0 0 0,-1 1 0 0 0,0 0 1 0 0,-6-1-1 0 0,3 2-780 0 0,1 0 0 0 0,-1 1 0 0 0,0 0 0 0 0,0 1 0 0 0,1 0 0 0 0,-17 4 0 0 0,19-4-137 0 0,1 0-1 0 0,-1 1 1 0 0,1 0 0 0 0,-1 1-1 0 0,1-1 1 0 0,0 1 0 0 0,0 0-1 0 0,0 0 1 0 0,0 0 0 0 0,0 1-1 0 0,-4 4 1 0 0,8-7-42 0 0,-1 1 0 0 0,1 0 1 0 0,-1-1-1 0 0,1 1 0 0 0,0 0 0 0 0,0 0 0 0 0,0-1 0 0 0,0 1 0 0 0,0 0 0 0 0,0 0 0 0 0,1 0 1 0 0,-1 0-1 0 0,1 1 0 0 0,-1-1 0 0 0,1 0 0 0 0,0 0 0 0 0,-1 0 0 0 0,1 0 0 0 0,1 4 0 0 0,0-3 7 0 0,-1-1-1 0 0,1 1 1 0 0,1-1-1 0 0,-1 1 1 0 0,0-1-1 0 0,0 0 1 0 0,1 1-1 0 0,-1-1 1 0 0,1 0-1 0 0,0 0 1 0 0,0 0-1 0 0,0 0 1 0 0,3 2-1 0 0,5 3 69 0 0,1-1 0 0 0,-1 0-1 0 0,1 0 1 0 0,0-1 0 0 0,18 5-1 0 0,-16-6-93 0 0,1 0-1 0 0,-1-1 0 0 0,1-1 0 0 0,0 0 0 0 0,0-1 1 0 0,-1-1-1 0 0,1 0 0 0 0,0 0 0 0 0,18-4 0 0 0,-14 0-1979 0 0,30-9-1 0 0,-40 10-5544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35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0 425 8287 0 0,'19'-21'4209'0'0,"-11"13"-3314"0"0,30-32 3884 0 0,-17 18-3428 0 0,-1 0 0 0 0,24-35 0 0 0,-27 29-1116 0 0,-1-1 1 0 0,-2 0-1 0 0,-1-1 0 0 0,15-49 0 0 0,-22 50-61 0 0,-5 27-153 0 0,-1 0-1 0 0,0 1 1 0 0,0-1 0 0 0,0 0 0 0 0,0 0-1 0 0,0 0 1 0 0,0 1 0 0 0,0-1 0 0 0,-1 0-1 0 0,1 0 1 0 0,-1 1 0 0 0,1-1-1 0 0,-2-3 1 0 0,1 5-14 0 0,1 0-1 0 0,-1-1 0 0 0,1 1 1 0 0,-1 0-1 0 0,1 0 1 0 0,-1-1-1 0 0,1 1 0 0 0,-1 0 1 0 0,1 0-1 0 0,-1 0 1 0 0,1-1-1 0 0,-1 1 0 0 0,1 0 1 0 0,-1 0-1 0 0,1 0 1 0 0,-1 0-1 0 0,0 0 0 0 0,1 0 1 0 0,-1 0-1 0 0,1 0 1 0 0,-1 1-1 0 0,1-1 1 0 0,-1 0-1 0 0,1 0 0 0 0,-1 0 1 0 0,1 1-1 0 0,-1-1 1 0 0,1 0-1 0 0,-1 0 0 0 0,1 1 1 0 0,-1-1-1 0 0,1 0 1 0 0,-1 1-1 0 0,1-1 0 0 0,0 1 1 0 0,-1-1-1 0 0,1 0 1 0 0,0 1-1 0 0,-1-1 0 0 0,1 1 1 0 0,-1 0-1 0 0,-14 20 69 0 0,11-11-33 0 0,0-1 1 0 0,0 1-1 0 0,1 0 0 0 0,0 0 0 0 0,1 0 1 0 0,-1 12-1 0 0,-3 65 192 0 0,5-65-199 0 0,-1 23 117 0 0,1 0 0 0 0,8 53 0 0 0,-7-96-61 0 0,2 9 5 0 0,0 2-52 0 0,2 11 30 0 0,10 38 0 0 0,2-29-74 0 0,-18-32 0 0 0,0 0 0 0 0,-1-1 0 0 0,1 1 0 0 0,-1-1 0 0 0,1 1 0 0 0,-1-1 0 0 0,-4 0 0 0 0,-21 1 0 0 0,-46 7 0 0 0,64-5 0 0 0,15-1 0 0 0,18-1 0 0 0,6-3 35 0 0,-9 1 60 0 0,0-2 1 0 0,19-4-1 0 0,-33 6-82 0 0,1-1 0 0 0,-1 0 0 0 0,-1-1 0 0 0,1 1 0 0 0,0-1 0 0 0,0 0 0 0 0,-1-1 0 0 0,0 1 0 0 0,0-1 0 0 0,7-6 0 0 0,-9 8-716 0 0,-4 3 70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0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12 5983 0 0,'-15'2'890'0'0,"16"0"316"0"0,8 0 461 0 0,0-1 67 0 0,1 0-1 0 0,-1-1 1 0 0,13-2 0 0 0,29-6 1755 0 0,-32 5-3081 0 0,0 0 0 0 0,22 0 0 0 0,-30 3-589 0 0,0 0-97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36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0 317 9671 0 0,'0'0'748'0'0,"20"-13"3530"0"0,20-15 32 0 0,-27 19-3747 0 0,-1 0 1 0 0,1 0-1 0 0,-2-2 0 0 0,1 1 0 0 0,-1-1 1 0 0,11-16-1 0 0,-13 15-422 0 0,-1-1 0 0 0,-1 1 0 0 0,0-1 0 0 0,8-23 0 0 0,-13 30-97 0 0,0 1 0 0 0,-1-1 0 0 0,0 0 0 0 0,0 0 0 0 0,0 0 0 0 0,0 0 0 0 0,-1 0 1 0 0,0 0-1 0 0,0 0 0 0 0,-1 0 0 0 0,0 0 0 0 0,0 0 0 0 0,0 0 0 0 0,-3-6 0 0 0,4 12-38 0 0,0-1-1 0 0,0 1 0 0 0,0 0 0 0 0,0-1 1 0 0,0 1-1 0 0,0 0 0 0 0,0-1 0 0 0,0 1 1 0 0,0 0-1 0 0,-1-1 0 0 0,1 1 0 0 0,0 0 0 0 0,0-1 1 0 0,0 1-1 0 0,-1 0 0 0 0,1-1 0 0 0,0 1 1 0 0,0 0-1 0 0,0 0 0 0 0,-1 0 0 0 0,1-1 1 0 0,0 1-1 0 0,-1 0 0 0 0,1 0 0 0 0,0 0 0 0 0,-1-1 1 0 0,1 1-1 0 0,0 0 0 0 0,-1 0 0 0 0,1 0 1 0 0,0 0-1 0 0,-1 0 0 0 0,1 0 0 0 0,0 0 1 0 0,-1 0-1 0 0,0 0 0 0 0,-7 12 83 0 0,-1 21 29 0 0,0 30 193 0 0,0 106-1 0 0,6-90-196 0 0,0-30-113 0 0,0-26 0 0 0,2-1 0 0 0,1 0 0 0 0,0 0 0 0 0,5 25 0 0 0,-5-46 0 0 0,0-1 0 0 0,0 0 0 0 0,0 0 0 0 0,0 0 0 0 0,0 1 0 0 0,0-1 0 0 0,0 0 0 0 0,0 0 0 0 0,0 1 0 0 0,1-1 0 0 0,-1 0 0 0 0,0 0 0 0 0,0 0 0 0 0,0 1 0 0 0,0-1 0 0 0,0 0 0 0 0,0 0 0 0 0,-1 1 0 0 0,1-1 0 0 0,0 0 0 0 0,0 0 0 0 0,0 1 0 0 0,0-1 0 0 0,0 0 0 0 0,0 0 0 0 0,0 0 0 0 0,0 1 0 0 0,0-1 0 0 0,-1 0 0 0 0,1 0 0 0 0,0 0 0 0 0,0 1 0 0 0,0-1 0 0 0,0 0 0 0 0,-1 0 0 0 0,1 0 0 0 0,0 0 0 0 0,0 0 0 0 0,0 0 0 0 0,-1 1 0 0 0,1-1 0 0 0,0 0 0 0 0,-1 0 0 0 0,-11-5 0 0 0,-15-17 0 0 0,26 21 0 0 0,-3-3 0 0 0,-1 0 0 0 0,0 0 0 0 0,1 1 0 0 0,-1 0 0 0 0,-1 0 0 0 0,1 0 0 0 0,0 0 0 0 0,-1 1 0 0 0,1-1 0 0 0,-1 2 0 0 0,0-1 0 0 0,0 0 0 0 0,1 1 0 0 0,-13-1 0 0 0,43 11 0 0 0,5-6 178 0 0,0 0 0 0 0,0-2 0 0 0,46-4 0 0 0,-65 0-276 0 0,3 0 371 0 0,-14 3-325 0 0,0 0-1 0 0,0 0 1 0 0,0 0 0 0 0,-1 0-1 0 0,1 0 1 0 0,0 0-1 0 0,0 0 1 0 0,0 0-1 0 0,0 1 1 0 0,0-1 0 0 0,0 0-1 0 0,0 0 1 0 0,-1 0-1 0 0,1 0 1 0 0,0 0-1 0 0,0 0 1 0 0,0 0 0 0 0,0 0-1 0 0,0 0 1 0 0,0 1-1 0 0,0-1 1 0 0,0 0-1 0 0,0 0 1 0 0,0 0 0 0 0,0 0-1 0 0,0 0 1 0 0,0 0-1 0 0,0 1 1 0 0,0-1-1 0 0,0 0 1 0 0,0 0 0 0 0,0 0-1 0 0,0 0 1 0 0,0 0-1 0 0,0 1 1 0 0,0-1-1 0 0,0 0 1 0 0,0 0 0 0 0,0 0-1 0 0,0 0 1 0 0,0 0-1 0 0,0 0 1 0 0,0 1-1 0 0,0-1 1 0 0,0 0-1 0 0,0 0 1 0 0,0 0 0 0 0,0 0-1 0 0,0 0 1 0 0,1 0-1 0 0,-1 0 1 0 0,0 0-1 0 0,0 0 1 0 0,0 1 0 0 0,0-1-1 0 0,0 0 1 0 0,0 0-1 0 0,0 0 1 0 0,1 0-1 0 0,-1 0 1 0 0,0 0 0 0 0,0 0-1 0 0,0 0 1 0 0,0 0-1 0 0,0 0 1 0 0,0 0-1 0 0,1 0 1 0 0,-1 0-1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1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62 919 0 0,'0'-1'137'0'0,"-1"1"-1"0"0,1-1 0 0 0,0 1 1 0 0,-1 0-1 0 0,1-1 1 0 0,0 1-1 0 0,-1 0 0 0 0,1-1 1 0 0,-1 1-1 0 0,1 0 0 0 0,0 0 1 0 0,-1-1-1 0 0,1 1 0 0 0,-1 0 1 0 0,1 0-1 0 0,-1 0 0 0 0,1 0 1 0 0,-1-1-1 0 0,1 1 0 0 0,-1 0 1 0 0,1 0-1 0 0,-1 0 0 0 0,1 0 1 0 0,-1 0-1 0 0,1 0 0 0 0,-1 0 1 0 0,1 1-1 0 0,-1-1 0 0 0,1 0 1 0 0,-1 0-1 0 0,1 0 0 0 0,-1 0 1 0 0,0 1-1 0 0,0 0 93 0 0,0 0 0 0 0,0 0 0 0 0,1 0 0 0 0,-1 0-1 0 0,0 0 1 0 0,0 1 0 0 0,1-1 0 0 0,-1 0 0 0 0,0 0 0 0 0,1 1 0 0 0,-1-1 0 0 0,1 2 0 0 0,-1 0 215 0 0,0 1 0 0 0,0-1-1 0 0,0 1 1 0 0,1 0 0 0 0,0-1 0 0 0,0 1 0 0 0,0-1 0 0 0,0 1 0 0 0,0 0 0 0 0,2 3 0 0 0,-2-5-380 0 0,1-1 0 0 0,-1 0 1 0 0,1 1-1 0 0,0-1 0 0 0,0 1 0 0 0,0-1 0 0 0,0 0 1 0 0,0 0-1 0 0,0 0 0 0 0,0 0 0 0 0,0 0 0 0 0,1 0 1 0 0,-1 0-1 0 0,0 0 0 0 0,1 0 0 0 0,-1 0 1 0 0,0-1-1 0 0,1 1 0 0 0,-1 0 0 0 0,1-1 0 0 0,-1 1 1 0 0,1-1-1 0 0,-1 0 0 0 0,1 1 0 0 0,0-1 0 0 0,-1 0 1 0 0,1 0-1 0 0,-1 0 0 0 0,1 0 0 0 0,-1-1 1 0 0,1 1-1 0 0,0 0 0 0 0,-1 0 0 0 0,1-1 0 0 0,1 0 1 0 0,-1 0 13 0 0,0 0 1 0 0,0 0-1 0 0,0 0 1 0 0,0 0-1 0 0,0 0 1 0 0,0 0-1 0 0,-1-1 1 0 0,1 1-1 0 0,0-1 1 0 0,-1 1-1 0 0,1-1 1 0 0,-1 1-1 0 0,0-1 1 0 0,1 0-1 0 0,-1 0 1 0 0,0 0 0 0 0,0 0-1 0 0,0 0 1 0 0,0 0-1 0 0,-1 0 1 0 0,1 0-1 0 0,-1 0 1 0 0,1 0-1 0 0,-1 0 1 0 0,1-4-1 0 0,-1 4-77 0 0,-1-1-1 0 0,1 1 1 0 0,-1-1-1 0 0,1 1 1 0 0,-1-1-1 0 0,0 1 0 0 0,0 0 1 0 0,0 0-1 0 0,0-1 1 0 0,-1 1-1 0 0,1 0 1 0 0,0 0-1 0 0,-1 0 1 0 0,1 0-1 0 0,-1 0 0 0 0,0 0 1 0 0,0 1-1 0 0,0-1 1 0 0,0 1-1 0 0,0-1 1 0 0,0 1-1 0 0,0 0 1 0 0,0 0-1 0 0,-1-1 1 0 0,1 2-1 0 0,0-1 0 0 0,-4-1 1 0 0,3 1 2 0 0,-1 0 1 0 0,1 0-1 0 0,0 0 1 0 0,-1 1-1 0 0,1-1 0 0 0,-1 1 1 0 0,0 0-1 0 0,1 0 1 0 0,-1 0-1 0 0,1 1 0 0 0,-1-1 1 0 0,1 1-1 0 0,-1-1 1 0 0,1 1-1 0 0,0 1 0 0 0,-1-1 1 0 0,1 0-1 0 0,-6 4 1 0 0,8-4 89 0 0,-1 0 0 0 0,1 0 0 0 0,-1 0 0 0 0,1 0 0 0 0,0 1 0 0 0,-1-1 0 0 0,1 0 0 0 0,0 1 0 0 0,0-1 0 0 0,0 1 1 0 0,0-1-1 0 0,0 1 0 0 0,0 0 0 0 0,0-1 0 0 0,1 1 0 0 0,-1 0 0 0 0,1 0 0 0 0,-1-1 0 0 0,1 1 0 0 0,-1 2 0 0 0,2-3-15 0 0,-1 1-1 0 0,1-1 0 0 0,-1 1 0 0 0,1-1 0 0 0,-1 1 1 0 0,1-1-1 0 0,0 1 0 0 0,0-1 0 0 0,-1 0 1 0 0,1 1-1 0 0,0-1 0 0 0,0 0 0 0 0,1 0 0 0 0,-1 0 1 0 0,0 0-1 0 0,0 0 0 0 0,0 0 0 0 0,1 0 0 0 0,-1 0 1 0 0,0 0-1 0 0,1 0 0 0 0,-1-1 0 0 0,4 2 1 0 0,-2-1-42 0 0,0 0 0 0 0,0 0 0 0 0,0 0 0 0 0,0-1 1 0 0,0 1-1 0 0,1-1 0 0 0,-1 1 0 0 0,0-1 1 0 0,0 0-1 0 0,1 0 0 0 0,-1-1 0 0 0,0 1 1 0 0,0-1-1 0 0,1 0 0 0 0,-1 1 0 0 0,0-1 1 0 0,0-1-1 0 0,3 0 0 0 0,-4 1-35 0 0,-1 0 0 0 0,1 0 0 0 0,-1 0 0 0 0,1 0 0 0 0,-1 0 0 0 0,0 0 0 0 0,0-1 0 0 0,1 1 0 0 0,-1 0 0 0 0,0-1 0 0 0,0 1 0 0 0,0-1 0 0 0,0 1 0 0 0,-1-1 0 0 0,1 1 0 0 0,0-1 0 0 0,-1 1 0 0 0,1-1 0 0 0,-1 0 0 0 0,1 0 0 0 0,-1 1 0 0 0,0-1 0 0 0,0 0 0 0 0,0 1-1 0 0,0-1 1 0 0,0 0 0 0 0,0 0 0 0 0,0 1 0 0 0,0-1 0 0 0,-1 0 0 0 0,1 0 0 0 0,-1 1 0 0 0,1-1 0 0 0,-2-2 0 0 0,0 1 5 0 0,0-1 0 0 0,1 1-1 0 0,-2 0 1 0 0,1 0 0 0 0,0 0 0 0 0,-1 0-1 0 0,1 0 1 0 0,-1 0 0 0 0,0 1 0 0 0,0-1-1 0 0,0 1 1 0 0,0 0 0 0 0,-1 0 0 0 0,1 0-1 0 0,0 0 1 0 0,-1 1 0 0 0,1-1 0 0 0,-1 1-1 0 0,0 0 1 0 0,0 0 0 0 0,1 0 0 0 0,-9 0-1 0 0,8 0 13 0 0,0 1 0 0 0,1 0 0 0 0,-1 0 0 0 0,0 0-1 0 0,0 1 1 0 0,0-1 0 0 0,0 1 0 0 0,0 0 0 0 0,0 0-1 0 0,1 0 1 0 0,-1 1 0 0 0,0-1 0 0 0,1 1-1 0 0,-1 0 1 0 0,1 0 0 0 0,0 0 0 0 0,-1 0 0 0 0,1 1-1 0 0,0-1 1 0 0,0 1 0 0 0,1 0 0 0 0,-5 5-1 0 0,6-7-6 0 0,1 0 0 0 0,0-1 0 0 0,-1 1 0 0 0,1 0 0 0 0,-1 0 0 0 0,1 0 0 0 0,0-1-1 0 0,-1 1 1 0 0,1 0 0 0 0,0 0 0 0 0,0 0 0 0 0,0 0 0 0 0,0 0 0 0 0,0 0 0 0 0,0-1-1 0 0,0 1 1 0 0,0 0 0 0 0,0 0 0 0 0,0 0 0 0 0,0 0 0 0 0,1 0 0 0 0,-1 0 0 0 0,0-1-1 0 0,1 1 1 0 0,-1 0 0 0 0,0 0 0 0 0,1 0 0 0 0,-1-1 0 0 0,1 1 0 0 0,0 0-1 0 0,-1-1 1 0 0,1 1 0 0 0,-1 0 0 0 0,1-1 0 0 0,0 1 0 0 0,-1-1 0 0 0,1 1 0 0 0,0-1-1 0 0,0 1 1 0 0,0-1 0 0 0,-1 0 0 0 0,1 1 0 0 0,1-1 0 0 0,5 4-884 0 0,1-2 0 0 0,-1 1 1 0 0,16 3-1 0 0,-16-5-2552 0 0,4 2-3663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2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210 188 1839 0 0,'0'-1'115'0'0,"0"1"0"0"0,0-1-1 0 0,0 0 1 0 0,0 1 0 0 0,0-1-1 0 0,0 0 1 0 0,-1 1 0 0 0,1-1-1 0 0,0 0 1 0 0,0 1 0 0 0,0-1-1 0 0,-1 1 1 0 0,1-1 0 0 0,0 0-1 0 0,-1 1 1 0 0,1-1 0 0 0,-1 1-1 0 0,1-1 1 0 0,0 1 0 0 0,-1-1-1 0 0,1 1 1 0 0,-1 0 0 0 0,1-1-1 0 0,-1 1 1 0 0,1-1 0 0 0,-1 1-1 0 0,0 0 1 0 0,0-1 0 0 0,-1 1 139 0 0,0-1 0 0 0,0 1 0 0 0,0 0 0 0 0,0 0 0 0 0,0-1 0 0 0,0 1 0 0 0,0 1 0 0 0,0-1 0 0 0,-3 1 0 0 0,-2 0 557 0 0,0 1 0 0 0,0 0 0 0 0,1 0 0 0 0,-1 1 0 0 0,-6 3 0 0 0,8-3-199 0 0,0 1 0 0 0,-1-1-1 0 0,1 1 1 0 0,1 0-1 0 0,-1 0 1 0 0,1 1 0 0 0,0-1-1 0 0,0 1 1 0 0,-5 8 0 0 0,8-12-524 0 0,0 1 0 0 0,0-1 0 0 0,0 1 0 0 0,1-1 0 0 0,-1 1 0 0 0,1 0 1 0 0,-1-1-1 0 0,1 1 0 0 0,-1 0 0 0 0,1-1 0 0 0,0 1 0 0 0,0 0 0 0 0,0 0 0 0 0,0-1 1 0 0,0 1-1 0 0,0 0 0 0 0,1-1 0 0 0,-1 1 0 0 0,1 0 0 0 0,-1-1 0 0 0,1 1 0 0 0,-1 0 1 0 0,1-1-1 0 0,0 1 0 0 0,0-1 0 0 0,0 1 0 0 0,0-1 0 0 0,0 1 0 0 0,0-1 0 0 0,0 0 1 0 0,0 0-1 0 0,0 1 0 0 0,1-1 0 0 0,-1 0 0 0 0,1 0 0 0 0,-1 0 0 0 0,0-1 0 0 0,3 2 0 0 0,4 2-51 0 0,0 0-1 0 0,1 0 1 0 0,-1-1-1 0 0,1-1 0 0 0,-1 1 1 0 0,1-1-1 0 0,0-1 1 0 0,0 0-1 0 0,0 0 0 0 0,0 0 1 0 0,0-1-1 0 0,0-1 0 0 0,15-2 1 0 0,-10 1 9 0 0,0-1 0 0 0,-1 0 0 0 0,1-1 0 0 0,-1-1-1 0 0,0 0 1 0 0,0-1 0 0 0,-1 0 0 0 0,14-10 0 0 0,-21 13-46 0 0,0-1 0 0 0,0 0 0 0 0,-1 0 0 0 0,1 0 0 0 0,-1-1 0 0 0,0 0 0 0 0,0 1 0 0 0,-1-2 0 0 0,1 1 0 0 0,-1 0 0 0 0,0-1 0 0 0,-1 1 0 0 0,1-1 0 0 0,-1 0 0 0 0,0 1 0 0 0,-1-1 0 0 0,1 0 0 0 0,-1-1 0 0 0,-1 1 0 0 0,1 0 0 0 0,-1 0 0 0 0,0 0 0 0 0,0 0 0 0 0,-1 0 0 0 0,1-1 0 0 0,-1 1 0 0 0,-1 0 0 0 0,1 0 0 0 0,-1 0 0 0 0,0 1 0 0 0,-1-1 0 0 0,1 0 0 0 0,-1 1 0 0 0,0 0 0 0 0,0-1 0 0 0,-1 1 0 0 0,-7-8 0 0 0,6 8 0 0 0,0 0 0 0 0,-1 0 0 0 0,0 1 0 0 0,0-1 0 0 0,0 1 0 0 0,-1 1 0 0 0,1-1 0 0 0,-1 1 0 0 0,0 0 0 0 0,0 0 0 0 0,0 1 0 0 0,0 0 0 0 0,0 1 0 0 0,-1-1 0 0 0,1 1 0 0 0,0 1 0 0 0,-1-1 0 0 0,1 1 0 0 0,-1 1 0 0 0,1-1 0 0 0,-8 3 0 0 0,-2-1 0 0 0,1 2 0 0 0,1 0 0 0 0,-1 1 0 0 0,0 1 0 0 0,1 0 0 0 0,0 1 0 0 0,1 0 0 0 0,-23 16 0 0 0,31-19-5 0 0,1 0-1 0 0,-1 1 1 0 0,1-1 0 0 0,0 1-1 0 0,1 0 1 0 0,-1 0 0 0 0,1 0-1 0 0,0 1 1 0 0,0 0 0 0 0,0 0-1 0 0,1 0 1 0 0,0 0 0 0 0,0 0-1 0 0,1 0 1 0 0,0 1 0 0 0,0 0-1 0 0,0-1 1 0 0,1 1 0 0 0,0 0-1 0 0,0 0 1 0 0,1-1 0 0 0,0 1-1 0 0,0 0 1 0 0,0 0 0 0 0,1 0-1 0 0,0-1 1 0 0,1 1 0 0 0,-1 0-1 0 0,1-1 1 0 0,0 1 0 0 0,1-1-1 0 0,0 1 1 0 0,0-1 0 0 0,0 0-1 0 0,1-1 1 0 0,0 1 0 0 0,0 0-1 0 0,9 9 1 0 0,5 3-1605 0 0,2 1-5996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9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4 997 2759 0 0,'1'-21'4792'0'0,"3"-58"1916"0"0,-8-41-2386 0 0,0 3-1961 0 0,12-189-395 0 0,-2 167-1699 0 0,-1 62-84 0 0,1-21 103 0 0,-6 95-257 0 0,-1 0-12 0 0,1 0 0 0 0,0 0 0 0 0,0 0-1 0 0,1 0 1 0 0,-1 0 0 0 0,0 1 0 0 0,1-1 0 0 0,0 0-1 0 0,0 0 1 0 0,1-4 0 0 0,-1 7-15 0 0,-1 0 0 0 0,0 0 0 0 0,1 0 1 0 0,-1 0-1 0 0,0 0 0 0 0,0 0 0 0 0,1 0 0 0 0,-1 1 1 0 0,0-1-1 0 0,0 0 0 0 0,1 0 0 0 0,-1 0 0 0 0,0 0 1 0 0,0 0-1 0 0,1 1 0 0 0,-1-1 0 0 0,0 0 0 0 0,0 0 0 0 0,0 0 1 0 0,1 1-1 0 0,-1-1 0 0 0,0 0 0 0 0,0 0 0 0 0,0 1 1 0 0,0-1-1 0 0,0 0 0 0 0,1 1 0 0 0,-1-1 0 0 0,0 0 1 0 0,0 0-1 0 0,0 1 0 0 0,0-1 0 0 0,0 0 0 0 0,0 0 1 0 0,0 1-1 0 0,0-1 0 0 0,0 1 0 0 0,3 11-921 0 0,-3-11 726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9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51 263 1663 0 0,'-3'0'32'0'0,"0"1"-1"0"0,0 0 1 0 0,0-1-1 0 0,1 1 1 0 0,-1 0-1 0 0,-4 2 1 0 0,6-2 410 0 0,-1 0 1 0 0,0 0 0 0 0,0 0 0 0 0,0-1 0 0 0,0 1 0 0 0,0-1 0 0 0,0 1 0 0 0,0-1 0 0 0,0 0 0 0 0,-3 1-1 0 0,4-2-175 0 0,1 1-1 0 0,0-1 0 0 0,0 1 1 0 0,0-1-1 0 0,-1 1 1 0 0,1-1-1 0 0,0 1 0 0 0,0-1 1 0 0,0 1-1 0 0,0-1 0 0 0,0 1 1 0 0,0-1-1 0 0,0 1 1 0 0,0-1-1 0 0,0 1 0 0 0,0-1 1 0 0,0 1-1 0 0,0-1 0 0 0,0 1 1 0 0,0-1-1 0 0,0 1 0 0 0,1-1 1 0 0,-1 1-1 0 0,0-1 1 0 0,0 1-1 0 0,1-1 0 0 0,-1 1 1 0 0,0 0-1 0 0,0-1 0 0 0,1 1 1 0 0,0-1-1 0 0,11-20 1783 0 0,-11 19-1546 0 0,63-124 3381 0 0,-16 26-2928 0 0,-47 99-950 0 0,-1 1 0 0 0,0-1 0 0 0,0 1-1 0 0,0-1 1 0 0,0 1 0 0 0,1-1 0 0 0,-1 1 0 0 0,0-1-1 0 0,1 1 1 0 0,-1-1 0 0 0,0 1 0 0 0,1-1 0 0 0,-1 1 0 0 0,0-1-1 0 0,1 1 1 0 0,-1-1 0 0 0,1 1 0 0 0,-1 0 0 0 0,1-1-1 0 0,-1 1 1 0 0,1 0 0 0 0,-1 0 0 0 0,1-1 0 0 0,-1 1-1 0 0,1 0 1 0 0,-1 0 0 0 0,2 0 0 0 0,4 13 99 0 0,-3-3-72 0 0,3 2-11 0 0,0 0-1 0 0,0-1 1 0 0,1 0-1 0 0,1 0 1 0 0,0 0-1 0 0,12 12 1 0 0,-10-12-3 0 0,-1 0 1 0 0,0 0-1 0 0,-1 1 0 0 0,0 0 1 0 0,5 13-1 0 0,-12-24-19 0 0,-1-1 0 0 0,1 1 0 0 0,-1 0 0 0 0,0 0 0 0 0,1 0 0 0 0,-1 0 0 0 0,0-1 0 0 0,0 1 0 0 0,1 0 0 0 0,-1 0 0 0 0,0 0 0 0 0,0 0 0 0 0,0 0 0 0 0,0 0 0 0 0,-1 0 0 0 0,1-1 0 0 0,0 1 0 0 0,0 0 0 0 0,0 0 0 0 0,-1 0 0 0 0,1 0 0 0 0,0 0 0 0 0,-1-1 0 0 0,0 2 0 0 0,0-1 0 0 0,1 0 0 0 0,-1-1 0 0 0,0 1 0 0 0,-1 0 0 0 0,1-1 0 0 0,0 1 0 0 0,0-1 0 0 0,0 1 0 0 0,0-1 0 0 0,0 1 0 0 0,-1-1 0 0 0,1 0 0 0 0,0 0 0 0 0,0 1 0 0 0,-2-1 0 0 0,-6 0 0 0 0,0 0 0 0 0,1-1 0 0 0,-17-3 0 0 0,21 4 0 0 0,-31-7 0 0 0,-41-6 0 0 0,66 12 0 0 0,1 0 0 0 0,-1 1 0 0 0,1 0 0 0 0,0 1 0 0 0,-18 3 0 0 0,84-3 0 0 0,-23-2-1510 0 0,0 3-3417 0 0,-23-1-2300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3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80 2303 0 0,'-1'1'6779'0'0,"6"7"-4004"0"0,-5-7-2700 0 0,1-1 0 0 0,-1 1 0 0 0,1 0 0 0 0,-1-1 0 0 0,1 1 0 0 0,0-1 0 0 0,-1 1 0 0 0,1-1 0 0 0,0 1 0 0 0,0-1 0 0 0,-1 1 0 0 0,1-1 0 0 0,0 0 0 0 0,0 1 0 0 0,0-1 0 0 0,-1 0 0 0 0,1 0 0 0 0,0 0 0 0 0,0 0 0 0 0,0 1 0 0 0,0-1 0 0 0,-1 0 0 0 0,1 0-1 0 0,0-1 1 0 0,0 1 0 0 0,0 0 0 0 0,0 0 0 0 0,0-1 0 0 0,0 1-11 0 0,0 0-1 0 0,0 0 0 0 0,-1 0 0 0 0,1-1 1 0 0,0 1-1 0 0,0 0 0 0 0,-1-1 0 0 0,1 1 1 0 0,0-1-1 0 0,-1 1 0 0 0,1-1 0 0 0,0 1 1 0 0,-1-1-1 0 0,1 1 0 0 0,-1-1 0 0 0,1 1 1 0 0,-1-1-1 0 0,1 0 0 0 0,-1 1 0 0 0,1-1 1 0 0,-1 0-1 0 0,0 0 0 0 0,1 1 0 0 0,-1-1 1 0 0,0-1-1 0 0,0 0-46 0 0,0 1 1 0 0,0 0-1 0 0,-1 0 0 0 0,1 0 1 0 0,0 0-1 0 0,-1 1 1 0 0,1-1-1 0 0,-1 0 0 0 0,1 0 1 0 0,-1 0-1 0 0,0 0 1 0 0,1 0-1 0 0,-1 1 0 0 0,0-1 1 0 0,0 0-1 0 0,-1-1 1 0 0,-2-1 14 0 0,0 1 0 0 0,0-1 1 0 0,-1 0-1 0 0,1 1 1 0 0,-1 0-1 0 0,1 0 1 0 0,-8-1-1 0 0,8 2 117 0 0,0 1-1 0 0,0 0 1 0 0,0-1 0 0 0,0 2-1 0 0,0-1 1 0 0,1 0-1 0 0,-1 1 1 0 0,0 0 0 0 0,0 0-1 0 0,0 0 1 0 0,-4 2-1 0 0,7-2-99 0 0,0-1-1 0 0,0 1 0 0 0,0-1 0 0 0,0 1 0 0 0,0 0 1 0 0,0-1-1 0 0,0 1 0 0 0,0 0 0 0 0,0 0 1 0 0,0-1-1 0 0,0 1 0 0 0,1 0 0 0 0,-1 0 0 0 0,0 0 1 0 0,1 0-1 0 0,-1 0 0 0 0,0 0 0 0 0,1 0 1 0 0,-1 1-1 0 0,1-1 0 0 0,0 0 0 0 0,-1 0 0 0 0,1 0 1 0 0,0 0-1 0 0,0 1 0 0 0,0-1 0 0 0,0 0 1 0 0,0 0-1 0 0,0 0 0 0 0,0 1 0 0 0,0-1 0 0 0,0 0 1 0 0,1 0-1 0 0,-1 0 0 0 0,0 0 0 0 0,1 1 1 0 0,-1-1-1 0 0,1 0 0 0 0,0 1 0 0 0,2 4 222 0 0,0-1 0 0 0,0 0-1 0 0,1-1 1 0 0,6 9 0 0 0,-9-12-249 0 0,0 0 0 0 0,-1 0 0 0 0,1 0 0 0 0,0-1 0 0 0,0 1 0 0 0,0 0 0 0 0,0 0 0 0 0,-1-1 0 0 0,1 1 0 0 0,0 0 0 0 0,0-1 1 0 0,0 1-1 0 0,0-1 0 0 0,1 0 0 0 0,-1 1 0 0 0,0-1 0 0 0,0 0 0 0 0,0 1 0 0 0,0-1 0 0 0,0 0 0 0 0,0 0 0 0 0,0 0 0 0 0,1 0 0 0 0,-1 0 1 0 0,0 0-1 0 0,0-1 0 0 0,0 1 0 0 0,0 0 0 0 0,0 0 0 0 0,0-1 0 0 0,0 1 0 0 0,2-2 0 0 0,-2 1-20 0 0,0 0-1 0 0,0 0 0 0 0,0 0 1 0 0,-1 0-1 0 0,1-1 1 0 0,0 1-1 0 0,-1 0 1 0 0,1 0-1 0 0,-1-1 1 0 0,0 1-1 0 0,1 0 0 0 0,-1-1 1 0 0,0 1-1 0 0,0-1 1 0 0,0 1-1 0 0,0 0 1 0 0,0-1-1 0 0,0 1 0 0 0,0-1 1 0 0,0 1-1 0 0,0 0 1 0 0,-1-1-1 0 0,1 1 1 0 0,0 0-1 0 0,-1-1 0 0 0,0 1 1 0 0,1 0-1 0 0,-1 0 1 0 0,-1-3-1 0 0,0 0 0 0 0,0 1 0 0 0,0-1 0 0 0,-1 0 0 0 0,1 1 0 0 0,-1-1 0 0 0,0 1-1 0 0,0 0 1 0 0,-5-4 0 0 0,6 5 0 0 0,1 1 0 0 0,-1 1-1 0 0,0-1 1 0 0,0 0 0 0 0,0 0 0 0 0,0 1-1 0 0,1-1 1 0 0,-1 1 0 0 0,0 0 0 0 0,0-1-1 0 0,0 1 1 0 0,0 0 0 0 0,0 0 0 0 0,0 0-1 0 0,0 0 1 0 0,0 1 0 0 0,0-1 0 0 0,0 0-1 0 0,0 1 1 0 0,-2 0 0 0 0,3 0 17 0 0,0-1 0 0 0,0 1 0 0 0,0-1-1 0 0,0 1 1 0 0,0 0 0 0 0,0 0 0 0 0,0-1 0 0 0,0 1 0 0 0,0 0 0 0 0,0 0 0 0 0,0 0 0 0 0,0 0 0 0 0,1 0 0 0 0,-1 0 0 0 0,0 0-1 0 0,1 0 1 0 0,-1 0 0 0 0,1 1 0 0 0,-1-1 0 0 0,1 0 0 0 0,-1 0 0 0 0,1 0 0 0 0,0 1 0 0 0,0-1 0 0 0,0 0 0 0 0,0 0 0 0 0,0 1-1 0 0,0-1 1 0 0,0 0 0 0 0,0 0 0 0 0,1 3 0 0 0,-1-3-4 0 0,0 1 1 0 0,1 0-1 0 0,-1-1 0 0 0,1 1 0 0 0,-1-1 1 0 0,1 1-1 0 0,0-1 0 0 0,0 1 0 0 0,0-1 0 0 0,0 1 1 0 0,0-1-1 0 0,0 0 0 0 0,0 1 0 0 0,0-1 1 0 0,0 0-1 0 0,1 0 0 0 0,-1 0 0 0 0,0 0 0 0 0,1 0 1 0 0,-1 0-1 0 0,1 0 0 0 0,-1 0 0 0 0,3 0 1 0 0,-1 0-8 0 0,-1-1 0 0 0,1 1 0 0 0,0-1 0 0 0,-1 0 0 0 0,1 0 0 0 0,0 0 0 0 0,-1 0 0 0 0,1 0 0 0 0,0 0 1 0 0,-1-1-1 0 0,1 1 0 0 0,-1-1 0 0 0,6-2 0 0 0,-6 2-7 0 0,0 0 0 0 0,0 0 0 0 0,0 0-1 0 0,1 0 1 0 0,-1-1 0 0 0,-1 1 0 0 0,1-1 0 0 0,0 1 0 0 0,0-1 0 0 0,0 0-1 0 0,-1 0 1 0 0,1 0 0 0 0,-1 1 0 0 0,0-2 0 0 0,2-1 0 0 0,-2 2 1 0 0,-1 0 0 0 0,1 1 1 0 0,-1-1-1 0 0,0 0 0 0 0,1 0 1 0 0,-1 1-1 0 0,0-1 0 0 0,0 0 1 0 0,0 0-1 0 0,0 1 0 0 0,-1-1 0 0 0,1 0 1 0 0,0 0-1 0 0,-1 1 0 0 0,1-1 1 0 0,-1 0-1 0 0,1 1 0 0 0,-1-1 1 0 0,0 0-1 0 0,0 1 0 0 0,0-1 1 0 0,0 1-1 0 0,-1-2 0 0 0,-2-2 0 0 0,1 2 0 0 0,-1-1 0 0 0,0 0 0 0 0,0 1 0 0 0,0-1 0 0 0,0 1 0 0 0,-1 1 0 0 0,1-1 0 0 0,-1 0 0 0 0,0 1 0 0 0,0 0 0 0 0,1 0 0 0 0,-2 1 0 0 0,-5-2 0 0 0,11 3-8 0 0,0-1-1 0 0,-1 1 1 0 0,1 0-1 0 0,-1 0 1 0 0,1 0-1 0 0,0 0 1 0 0,-1 0 0 0 0,1 0-1 0 0,0 0 1 0 0,-1 0-1 0 0,1 0 1 0 0,-1 0-1 0 0,1 0 1 0 0,0 0-1 0 0,-1 0 1 0 0,1 0-1 0 0,-1 0 1 0 0,1 0 0 0 0,0 0-1 0 0,-1 1 1 0 0,1-1-1 0 0,0 0 1 0 0,-1 0-1 0 0,1 0 1 0 0,0 1-1 0 0,-1-1 1 0 0,3 8 401 0 0,6 2-1784 0 0,-1-3-4191 0 0,0-2-1354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4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96 1839 0 0,'-3'-1'168'0'0,"1"0"-1"0"0,-1 0 1 0 0,0 0-1 0 0,1 0 1 0 0,-1 0-1 0 0,0 1 1 0 0,0 0-1 0 0,1-1 1 0 0,-1 1-1 0 0,0 0 1 0 0,0 0 0 0 0,1 0-1 0 0,-1 1 1 0 0,0-1-1 0 0,0 0 1 0 0,1 1-1 0 0,-1 0 1 0 0,-2 1-1 0 0,-2 0 799 0 0,1 0 0 0 0,-1 1 0 0 0,1 0 0 0 0,0 0 0 0 0,0 0 1 0 0,-8 7-1 0 0,11-7-522 0 0,-1-1 1 0 0,2 1-1 0 0,-1 1 0 0 0,0-1 1 0 0,0 0-1 0 0,1 1 1 0 0,0-1-1 0 0,-1 1 1 0 0,2 0-1 0 0,-1-1 0 0 0,0 1 1 0 0,1 0-1 0 0,-1 0 1 0 0,1 1-1 0 0,0 3 1 0 0,0-5-320 0 0,1 0 0 0 0,0 0 0 0 0,0-1 1 0 0,0 1-1 0 0,0 0 0 0 0,1 0 0 0 0,-1 0 1 0 0,1-1-1 0 0,0 1 0 0 0,0 0 0 0 0,-1-1 1 0 0,2 1-1 0 0,-1-1 0 0 0,0 1 1 0 0,1-1-1 0 0,-1 1 0 0 0,1-1 0 0 0,-1 0 1 0 0,1 0-1 0 0,0 0 0 0 0,0 0 0 0 0,0 0 1 0 0,4 2-1 0 0,1 1-78 0 0,0-1 0 0 0,0-1 0 0 0,0 1 0 0 0,1-1 0 0 0,-1 0 0 0 0,1-1 0 0 0,0 0 0 0 0,0 0 0 0 0,0-1 0 0 0,0 0 0 0 0,0 0 0 0 0,0-1 0 0 0,1 0 0 0 0,-1 0 0 0 0,0-1 0 0 0,0 0 0 0 0,0-1 0 0 0,0 0 0 0 0,0 0 0 0 0,10-4 0 0 0,-12 4-48 0 0,0-1 0 0 0,1 0-1 0 0,-1 0 1 0 0,-1 0 0 0 0,1-1-1 0 0,0 1 1 0 0,-1-2-1 0 0,0 1 1 0 0,0 0 0 0 0,0-1-1 0 0,0 0 1 0 0,-1 0 0 0 0,0 0-1 0 0,0-1 1 0 0,0 0 0 0 0,-1 1-1 0 0,1-1 1 0 0,-1 0-1 0 0,-1-1 1 0 0,1 1 0 0 0,-1 0-1 0 0,0-1 1 0 0,-1 0 0 0 0,2-12-1 0 0,-3 15 3 0 0,0 0 0 0 0,0 0-1 0 0,0 0 1 0 0,-1-1 0 0 0,0 1 0 0 0,0 0-1 0 0,0 0 1 0 0,0 0 0 0 0,0 1 0 0 0,-1-1-1 0 0,0 0 1 0 0,0 0 0 0 0,0 1 0 0 0,0-1-1 0 0,-4-4 1 0 0,2 4-4 0 0,0-1 0 0 0,-1 1 0 0 0,0 0 0 0 0,0 0 0 0 0,0 1 0 0 0,0-1 0 0 0,0 1 0 0 0,-1 0 0 0 0,-8-3 1 0 0,4 2 28 0 0,-1 1 1 0 0,0 0 0 0 0,0 0-1 0 0,0 2 1 0 0,0-1 0 0 0,0 1-1 0 0,0 1 1 0 0,-1 0 0 0 0,1 0-1 0 0,-22 4 1 0 0,23-1-14 0 0,-1 0 0 0 0,1 1 1 0 0,-1 0-1 0 0,1 0 0 0 0,-17 11 0 0 0,23-13-9 0 0,0 1-1 0 0,1 0 1 0 0,-1-1 0 0 0,1 1-1 0 0,-1 1 1 0 0,1-1-1 0 0,0 0 1 0 0,0 1-1 0 0,1-1 1 0 0,-1 1 0 0 0,1 0-1 0 0,-1 0 1 0 0,1 0-1 0 0,1 0 1 0 0,-1 1 0 0 0,-2 6-1 0 0,3 2-55 0 0,0-10-212 0 0,4 10-69 0 0,9 39-1444 0 0,-9-39-5741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51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1195 455 0 0,'-4'-43'9584'0'0,"5"17"-7246"0"0,2 0 0 0 0,7-32 0 0 0,2-21 110 0 0,-4-47-793 0 0,-12-222 0 0 0,-4 255-1499 0 0,0 0 272 0 0,4-118 0 0 0,4 202-536 0 0,1 0 0 0 0,-1 0-1 0 0,2 0 1 0 0,0 0 0 0 0,0 0-1 0 0,0 1 1 0 0,1-1 0 0 0,5-10-1 0 0,-8 19 73 0 0,0 0-1 0 0,0 0 0 0 0,0 0 0 0 0,0 0 0 0 0,0 0 0 0 0,1 0 1 0 0,-1-1-1 0 0,0 1 0 0 0,0 0 0 0 0,0 0 0 0 0,0 0 0 0 0,0 0 1 0 0,0 0-1 0 0,0 0 0 0 0,0 0 0 0 0,0 0 0 0 0,1 0 0 0 0,-1 0 1 0 0,0 0-1 0 0,0 0 0 0 0,0 0 0 0 0,0 0 0 0 0,0 0 0 0 0,0 0 1 0 0,0 0-1 0 0,1 0 0 0 0,-1 0 0 0 0,0 0 0 0 0,0 0 0 0 0,0 0 1 0 0,0 0-1 0 0,0 0 0 0 0,0 0 0 0 0,0 0 0 0 0,0 0 0 0 0,1 0 1 0 0,-1 0-1 0 0,0 0 0 0 0,0 0 0 0 0,0 0 0 0 0,0 0 0 0 0,0 0 1 0 0,0 0-1 0 0,0 0 0 0 0,0 0 0 0 0,0 1 0 0 0,0-1 0 0 0,1 0 0 0 0,-1 0 1 0 0,0 0-1 0 0,0 0 0 0 0,0 0 0 0 0,0 0 0 0 0,0 0 0 0 0,0 0 1 0 0,0 1-1 0 0,0-1 0 0 0,0 0 0 0 0,0 0 0 0 0,2 8-4214 0 0,-2-3-1905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51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97 234 2759 0 0,'-42'45'4572'0'0,"31"-34"-2916"0"0,9-9-1262 0 0,1-1-1 0 0,0 1 1 0 0,-1-1-1 0 0,1 0 0 0 0,0 0 1 0 0,-1 0-1 0 0,0 0 1 0 0,1 0-1 0 0,-1 0 0 0 0,1 0 1 0 0,-1-1-1 0 0,0 1 1 0 0,-3 0-1 0 0,5-1-262 0 0,-1 0 0 0 0,1 0 0 0 0,-1 0 0 0 0,1 0 0 0 0,0 0 0 0 0,-1 0 0 0 0,1 0 1 0 0,-1 0-1 0 0,1-1 0 0 0,0 1 0 0 0,-1 0 0 0 0,1 0 0 0 0,0 0 0 0 0,-1-1 0 0 0,1 1 0 0 0,0 0 0 0 0,-1 0 0 0 0,1-1 0 0 0,0 1 0 0 0,0 0 0 0 0,-1 0 1 0 0,1-1-1 0 0,0 0 0 0 0,-3-15 931 0 0,4-3-534 0 0,1 1 0 0 0,1 0-1 0 0,1 0 1 0 0,9-26 0 0 0,-2 5-95 0 0,-7 23-359 0 0,1-1-1 0 0,0 1 0 0 0,1 1 0 0 0,0-1 1 0 0,16-25-1 0 0,-21 40-72 0 0,-1 1-1 0 0,0-1 1 0 0,0 1-1 0 0,0 0 1 0 0,1-1-1 0 0,-1 1 1 0 0,0 0-1 0 0,1 0 1 0 0,-1-1 0 0 0,0 1-1 0 0,0 0 1 0 0,1-1-1 0 0,-1 1 1 0 0,1 0-1 0 0,-1 0 1 0 0,0 0-1 0 0,1 0 1 0 0,-1-1-1 0 0,0 1 1 0 0,1 0 0 0 0,-1 0-1 0 0,1 0 1 0 0,-1 0-1 0 0,0 0 1 0 0,1 0-1 0 0,-1 0 1 0 0,1 0-1 0 0,-1 0 1 0 0,1 0-1 0 0,-1 0 1 0 0,1 0-1 0 0,0 1 4 0 0,0 0-1 0 0,0-1 0 0 0,0 1 1 0 0,0 0-1 0 0,0 0 0 0 0,0 0 0 0 0,-1-1 1 0 0,1 1-1 0 0,0 0 0 0 0,0 0 1 0 0,0 2-1 0 0,15 33 66 0 0,-15-32-67 0 0,44 127 414 0 0,-44-129-416 0 0,0 0 0 0 0,0 1 0 0 0,-1-1 0 0 0,1 0 0 0 0,-1 0 0 0 0,0 0 0 0 0,1 1 0 0 0,-1-1 0 0 0,0 0 0 0 0,0 0 0 0 0,-1 1 0 0 0,1-1 0 0 0,0 0 0 0 0,-1 0 0 0 0,1 0 0 0 0,-1 1 0 0 0,0-1 0 0 0,0 0 0 0 0,0 0 0 0 0,0 0 0 0 0,0 0 0 0 0,0 0 0 0 0,0 0 0 0 0,-1-1 0 0 0,1 1 0 0 0,0 0 0 0 0,-1-1 0 0 0,0 1 0 0 0,1-1 0 0 0,-1 1 0 0 0,0-1 0 0 0,0 0 0 0 0,0 0 0 0 0,0 0 0 0 0,0 0 0 0 0,0 0 0 0 0,0 0 0 0 0,0 0 0 0 0,0-1 0 0 0,-5 1 0 0 0,2 1 0 0 0,-1-2 0 0 0,0 1 0 0 0,1-1 0 0 0,-1 0 0 0 0,1 0 0 0 0,-1 0 0 0 0,0-1 0 0 0,1 0 0 0 0,-1 0 0 0 0,1 0 0 0 0,0-1 0 0 0,-1 0 0 0 0,1 0 0 0 0,0 0 0 0 0,-8-5 0 0 0,11 5 0 0 0,-3 0 0 0 0,1-2 0 0 0,0 1 0 0 0,-1 0 0 0 0,1-1 0 0 0,1 0 0 0 0,-1 0 0 0 0,-3-5 0 0 0,7 9 0 0 0,0-1 0 0 0,1 1 0 0 0,-1-1 0 0 0,0 1 0 0 0,0-1 0 0 0,1 1 0 0 0,-1-1 0 0 0,0 1 0 0 0,1-1 0 0 0,-1 1 0 0 0,1-1 0 0 0,-1 1 0 0 0,0 0 0 0 0,1-1 0 0 0,-1 1 0 0 0,1 0 0 0 0,-1-1 0 0 0,1 1 0 0 0,-1 0 0 0 0,1-1 0 0 0,0 1 0 0 0,-1 0 0 0 0,1 0 0 0 0,18-9 0 0 0,-16 8 0 0 0,15-7 74 0 0,0-1 1 0 0,0 0-1 0 0,-1-2 0 0 0,0 0 1 0 0,-1-1-1 0 0,24-21 0 0 0,-31 18-238 0 0,-7 9-9 0 0,-8 9-35 0 0,4 0-460 0 0,0 1-191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5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12 2303 0 0,'-2'1'310'0'0,"0"0"0"0"0,1 0 0 0 0,-1 0-1 0 0,1 1 1 0 0,-1-1 0 0 0,1 0-1 0 0,-1 1 1 0 0,1-1 0 0 0,0 1-1 0 0,0 0 1 0 0,0-1 0 0 0,0 1 0 0 0,0 0-1 0 0,0-1 1 0 0,0 1 0 0 0,0 3-1 0 0,1-4-211 0 0,-1-1-1 0 0,1 1 0 0 0,0 0 0 0 0,0 0 0 0 0,0-1 0 0 0,0 1 1 0 0,0 0-1 0 0,0-1 0 0 0,0 1 0 0 0,1 0 0 0 0,-1 0 0 0 0,0-1 1 0 0,0 1-1 0 0,0 0 0 0 0,1-1 0 0 0,-1 1 0 0 0,0 0 0 0 0,1-1 1 0 0,-1 1-1 0 0,0-1 0 0 0,1 1 0 0 0,-1 0 0 0 0,1-1 0 0 0,-1 1 1 0 0,1-1-1 0 0,0 0 0 0 0,-1 1 0 0 0,1-1 0 0 0,-1 1 0 0 0,1-1 1 0 0,0 0-1 0 0,-1 1 0 0 0,1-1 0 0 0,0 0 0 0 0,-1 0 0 0 0,1 1 1 0 0,0-1-1 0 0,-1 0 0 0 0,1 0 0 0 0,0 0 0 0 0,0 0 0 0 0,-1 0 1 0 0,1 0-1 0 0,0 0 0 0 0,-1 0 0 0 0,2-1 0 0 0,4 1 398 0 0,0 0 0 0 0,0 0 0 0 0,0-1 0 0 0,9-2 0 0 0,-14 3-452 0 0,0-1-1 0 0,-1 1 0 0 0,1 0 0 0 0,0 0 0 0 0,0 0 0 0 0,-1-1 0 0 0,1 1 1 0 0,0 0-1 0 0,-1-1 0 0 0,1 1 0 0 0,0 0 0 0 0,-1-1 0 0 0,1 1 0 0 0,-1-1 0 0 0,1 1 1 0 0,0-1-1 0 0,-1 1 0 0 0,1-1 0 0 0,-1 0 0 0 0,0 1 0 0 0,1-1 0 0 0,-1 0 1 0 0,0 1-1 0 0,1-1 0 0 0,-1 0 0 0 0,0 1 0 0 0,1-1 0 0 0,-1 0 0 0 0,0 0 1 0 0,0 1-1 0 0,0-1 0 0 0,0 0 0 0 0,0 0 0 0 0,0 1 0 0 0,0-1 0 0 0,0 0 1 0 0,0 0-1 0 0,0 1 0 0 0,0-1 0 0 0,-1 0 0 0 0,1 1 0 0 0,0-1 0 0 0,0 0 1 0 0,-1 0-1 0 0,1 1 0 0 0,0-1 0 0 0,-1 0 0 0 0,0 0 0 0 0,-1-1 83 0 0,1 0 0 0 0,-1 0-1 0 0,0 0 1 0 0,0 1 0 0 0,0-1-1 0 0,0 1 1 0 0,-1-1 0 0 0,1 1-1 0 0,0 0 1 0 0,-1 0 0 0 0,1 0-1 0 0,0 0 1 0 0,-1 0 0 0 0,1 0 0 0 0,-1 1-1 0 0,-4-1 1 0 0,-5-1 391 0 0,0 1 0 0 0,-14 0 0 0 0,26 1-493 0 0,-1 0 0 0 0,0 0 0 0 0,1 0 1 0 0,-1 0-1 0 0,1-1 0 0 0,-1 1 0 0 0,0 0 0 0 0,1 1 0 0 0,-1-1 0 0 0,0 0 0 0 0,1 0 0 0 0,-1 0 0 0 0,1 0 0 0 0,-1 0 0 0 0,0 1 1 0 0,1-1-1 0 0,-1 0 0 0 0,1 0 0 0 0,-1 1 0 0 0,1-1 0 0 0,-1 0 0 0 0,1 1 0 0 0,-1-1 0 0 0,1 1 0 0 0,-1-1 0 0 0,1 1 0 0 0,0-1 1 0 0,-1 1-1 0 0,1-1 0 0 0,0 1 0 0 0,-1-1 0 0 0,1 1 0 0 0,0-1 0 0 0,-1 1 0 0 0,1 0 0 0 0,0-1 0 0 0,0 1 0 0 0,0-1 1 0 0,0 1-1 0 0,0 0 0 0 0,0-1 0 0 0,0 1 0 0 0,0 0 0 0 0,0-1 0 0 0,0 1 0 0 0,0-1 0 0 0,0 1 0 0 0,0 0 0 0 0,0-1 0 0 0,1 1 1 0 0,-1 0-1 0 0,1 1 15 0 0,0 0 0 0 0,0 0 0 0 0,0 0 0 0 0,0 0 0 0 0,0 0 0 0 0,1 0 0 0 0,-1 0 1 0 0,1 0-1 0 0,-1-1 0 0 0,1 1 0 0 0,-1 0 0 0 0,5 2 0 0 0,-3-2-11 0 0,1 0 0 0 0,-1-1-1 0 0,1 1 1 0 0,0 0 0 0 0,-1-1-1 0 0,1 0 1 0 0,0 0 0 0 0,0 0-1 0 0,0-1 1 0 0,0 1 0 0 0,0-1-1 0 0,0 0 1 0 0,0 0 0 0 0,0 0-1 0 0,0 0 1 0 0,0-1 0 0 0,-1 0-1 0 0,7-1 1 0 0,-10 1-23 0 0,1 1 0 0 0,-1 0 0 0 0,0 0 0 0 0,0 0 1 0 0,0 0-1 0 0,0 0 0 0 0,1 0 0 0 0,-1 0 0 0 0,0-1 0 0 0,0 1 1 0 0,0 0-1 0 0,0 0 0 0 0,0 0 0 0 0,1 0 0 0 0,-1-1 0 0 0,0 1 1 0 0,0 0-1 0 0,0 0 0 0 0,0 0 0 0 0,0-1 0 0 0,0 1 0 0 0,0 0 1 0 0,0 0-1 0 0,0 0 0 0 0,0-1 0 0 0,0 1 0 0 0,0 0 0 0 0,0 0 1 0 0,0 0-1 0 0,0-1 0 0 0,0 1 0 0 0,0 0 0 0 0,0 0 0 0 0,0 0 0 0 0,0-1 1 0 0,0 1-1 0 0,0 0 0 0 0,0 0 0 0 0,0-1 0 0 0,-9-8 77 0 0,-12-5-224 0 0,6 7-1409 0 0,12 6 357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1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49 119 5063 0 0,'-1'-1'121'0'0,"0"0"0"0"0,0 1 0 0 0,0-1 0 0 0,0 1 0 0 0,-1-1 0 0 0,1 1 0 0 0,0-1 0 0 0,0 1 0 0 0,0 0 0 0 0,-1 0 0 0 0,1-1 0 0 0,0 1 0 0 0,0 0 0 0 0,-1 0-1 0 0,1 0 1 0 0,0 0 0 0 0,0 1 0 0 0,-3-1 0 0 0,3 1 148 0 0,0-1-1 0 0,-1 0 0 0 0,1 1 1 0 0,0 0-1 0 0,0-1 1 0 0,0 1-1 0 0,0-1 0 0 0,-1 1 1 0 0,1 0-1 0 0,0 0 1 0 0,0 0-1 0 0,0 0 0 0 0,1 0 1 0 0,-1 0-1 0 0,0 0 0 0 0,0 0 1 0 0,0 0-1 0 0,1 0 1 0 0,-1 0-1 0 0,1 0 0 0 0,-1 1 1 0 0,1-1-1 0 0,-1 0 1 0 0,1 0-1 0 0,0 1 0 0 0,-1-1 1 0 0,1 0-1 0 0,0 2 1 0 0,0-1-53 0 0,1-1 1 0 0,-1 1-1 0 0,1-1 1 0 0,-1 0 0 0 0,1 1-1 0 0,0-1 1 0 0,-1 0 0 0 0,1 1-1 0 0,0-1 1 0 0,0 0-1 0 0,0 0 1 0 0,0 0 0 0 0,0 0-1 0 0,0 0 1 0 0,0 0 0 0 0,0 0-1 0 0,1 0 1 0 0,-1 0 0 0 0,0-1-1 0 0,1 1 1 0 0,-1 0-1 0 0,0-1 1 0 0,3 1 0 0 0,34 11 1156 0 0,-19-8-1201 0 0,-1-1 1 0 0,0-1-1 0 0,1 0 1 0 0,36-3 0 0 0,-49 1-113 0 0,1-1 0 0 0,-1 0 0 0 0,0-1 0 0 0,1 0 0 0 0,-1 0 0 0 0,0 0 0 0 0,11-6 0 0 0,-14 5-44 0 0,0 1-1 0 0,1 0 0 0 0,-1-1 0 0 0,0 0 0 0 0,0 0 0 0 0,0 0 0 0 0,-1 0 0 0 0,1 0 0 0 0,-1-1 0 0 0,1 1 0 0 0,-1-1 0 0 0,0 1 0 0 0,2-7 0 0 0,-3 7-15 0 0,0 0 0 0 0,-1-1 0 0 0,1 1 0 0 0,0-1 0 0 0,-1 1 0 0 0,0-1 0 0 0,0 1 0 0 0,0 0 0 0 0,0-1 0 0 0,-1 1 0 0 0,0-1 0 0 0,1 1 0 0 0,-1-1 0 0 0,0 1 0 0 0,0 0 0 0 0,-1 0 0 0 0,1 0 0 0 0,-1 0 0 0 0,1 0 0 0 0,-1 0 0 0 0,0 0 0 0 0,0 0 0 0 0,-1 0 0 0 0,1 1 0 0 0,0-1 0 0 0,-1 1 0 0 0,0 0 0 0 0,1 0 0 0 0,-5-2 0 0 0,2 0 0 0 0,0 0 0 0 0,-1 1 0 0 0,1 0 0 0 0,-1 0 0 0 0,0 0 0 0 0,0 1 0 0 0,0 0 0 0 0,0 0 0 0 0,-1 1 0 0 0,1-1 0 0 0,0 1 0 0 0,-1 1 0 0 0,1-1 0 0 0,-1 1 0 0 0,-6 1 0 0 0,7 0 0 0 0,0 0 0 0 0,-1 1 0 0 0,1 0 0 0 0,0 0 0 0 0,0 0 0 0 0,0 1 0 0 0,1 0 0 0 0,-1 0 0 0 0,1 0 0 0 0,-1 1 0 0 0,-4 4 0 0 0,8-6 0 0 0,0 0 0 0 0,1-1 0 0 0,-1 1 0 0 0,1 0 0 0 0,0-1 0 0 0,0 1 0 0 0,-1 0 0 0 0,1 0 0 0 0,0 0 0 0 0,1 0 0 0 0,-1 1 0 0 0,0-1 0 0 0,0 0 0 0 0,1 0 0 0 0,0 0 0 0 0,-1 0 0 0 0,1 1 0 0 0,0-1 0 0 0,0 0 0 0 0,0 0 0 0 0,0 1 0 0 0,0-1 0 0 0,1 0 0 0 0,-1 0 0 0 0,1 1 0 0 0,-1-1 0 0 0,1 0 0 0 0,0 0 0 0 0,0 0 0 0 0,0 0 0 0 0,0 0 0 0 0,0 0 0 0 0,1 0 0 0 0,2 2 0 0 0,0 2-238 0 0,1 0 1 0 0,0-1-1 0 0,1 0 0 0 0,-1 0 0 0 0,1-1 1 0 0,0 1-1 0 0,0-1 0 0 0,1-1 0 0 0,-1 1 1 0 0,1-1-1 0 0,0 0 0 0 0,0 0 0 0 0,14 3 1 0 0,-13-5-278 0 0,0 1 1 0 0,0-1-1 0 0,1 0 1 0 0,-1-1 0 0 0,1 1-1 0 0,-1-2 1 0 0,1 1-1 0 0,-1-1 1 0 0,0-1 0 0 0,1 0-1 0 0,15-5 1 0 0,-10 0-5441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46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96 198 2759 0 0,'0'-1'187'0'0,"-1"1"0"0"0,1-1-1 0 0,-1 0 1 0 0,0 0 0 0 0,1 1-1 0 0,-1-1 1 0 0,1 0 0 0 0,-1 0-1 0 0,0 1 1 0 0,0-1-1 0 0,1 1 1 0 0,-1-1 0 0 0,0 1-1 0 0,0-1 1 0 0,0 1 0 0 0,0-1-1 0 0,1 1 1 0 0,-1 0 0 0 0,0 0-1 0 0,0-1 1 0 0,0 1-1 0 0,0 0 1 0 0,-2 0 0 0 0,1 0 154 0 0,-1 0 0 0 0,0 0 0 0 0,1 1 0 0 0,-1-1 1 0 0,1 1-1 0 0,-1 0 0 0 0,1 0 0 0 0,-1 0 0 0 0,-2 1 0 0 0,2 0 176 0 0,-1 0 0 0 0,0 0-1 0 0,1 0 1 0 0,0 0 0 0 0,-1 1-1 0 0,1-1 1 0 0,0 1 0 0 0,0 0 0 0 0,1 0-1 0 0,-1 0 1 0 0,0 1 0 0 0,-2 3-1 0 0,4-4-300 0 0,0-1-1 0 0,1 1 1 0 0,-1 0-1 0 0,0-1 0 0 0,1 1 1 0 0,-1 0-1 0 0,1 0 1 0 0,0-1-1 0 0,0 1 0 0 0,0 0 1 0 0,1 0-1 0 0,-1-1 1 0 0,0 1-1 0 0,1 0 1 0 0,1 5-1 0 0,0-4-54 0 0,0 0 0 0 0,1 0 0 0 0,-1 0 0 0 0,1 0 0 0 0,-1-1 0 0 0,1 1 0 0 0,0-1 0 0 0,7 7 0 0 0,-2-4-79 0 0,0 0 0 0 0,0-1 0 0 0,1 1-1 0 0,0-1 1 0 0,0-1 0 0 0,0 0 0 0 0,0 0-1 0 0,12 2 1 0 0,-7-2-63 0 0,1-1 1 0 0,-1-1-1 0 0,1-1 0 0 0,0 0 0 0 0,0 0 0 0 0,0-2 1 0 0,0 0-1 0 0,0-1 0 0 0,16-3 0 0 0,-22 2-9 0 0,1 1-1 0 0,-1-2 1 0 0,0 1-1 0 0,-1-1 1 0 0,1-1-1 0 0,-1 1 1 0 0,1-1-1 0 0,-1-1 1 0 0,-1 0-1 0 0,1 0 1 0 0,-1 0-1 0 0,0-1 1 0 0,-1 0-1 0 0,1 0 1 0 0,6-10-1 0 0,-10 12-4 0 0,-1 1 0 0 0,1-1 1 0 0,-1 0-1 0 0,0 1 0 0 0,0-1 0 0 0,0 0 0 0 0,0 0 1 0 0,-1 0-1 0 0,0-1 0 0 0,0 1 0 0 0,0 0 0 0 0,-1 0 0 0 0,0 0 1 0 0,0-1-1 0 0,0 1 0 0 0,-2-6 0 0 0,1 4 13 0 0,-1 0 0 0 0,-1 0-1 0 0,1 0 1 0 0,-1 0 0 0 0,0 0 0 0 0,-1 1-1 0 0,0 0 1 0 0,0-1 0 0 0,0 1 0 0 0,-8-7-1 0 0,1 1 11 0 0,0 2 0 0 0,0 0-1 0 0,-1 0 1 0 0,-1 1-1 0 0,0 1 1 0 0,0 0-1 0 0,0 0 1 0 0,-1 2 0 0 0,0 0-1 0 0,-22-7 1 0 0,28 11 21 0 0,1 1 0 0 0,-1 0 0 0 0,0 0 0 0 0,0 1 0 0 0,0 0 0 0 0,1 0 0 0 0,-1 0 0 0 0,0 1 0 0 0,0 1 1 0 0,1-1-1 0 0,-13 5 0 0 0,15-4-186 0 0,0 0-1 0 0,1 0 1 0 0,-1 1 0 0 0,0-1 0 0 0,1 1 0 0 0,-1 1 0 0 0,-6 5-1 0 0,8-6-457 0 0,0 0-1 0 0,1 0 0 0 0,-1 0 1 0 0,1 1-1 0 0,0-1 0 0 0,0 1 0 0 0,0 0 1 0 0,0 0-1 0 0,0 0 0 0 0,-1 6 1 0 0,1 6-6659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52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1143 4143 0 0,'-1'-3'-79'0'0,"-5"-19"7690"0"0,4 11-6808 0 0,2-4 1754 0 0,0-1 0 0 0,3-25-1 0 0,18-68 86 0 0,-6 41-2090 0 0,-3-6-30 0 0,3-140 0 0 0,-24-76 395 0 0,9 247-848 0 0,1 0 1 0 0,10-63-1 0 0,-4 49-96 0 0,-9 35-624 0 0,2 22 627 0 0,0 0 0 0 0,0-1 0 0 0,0 1 0 0 0,0 0 0 0 0,0-1 0 0 0,0 1 0 0 0,0 0 0 0 0,0-1 0 0 0,0 1 0 0 0,-1 0 0 0 0,1-1 0 0 0,0 1 0 0 0,0 0 0 0 0,0-1-1 0 0,0 1 1 0 0,0 0 0 0 0,-1-1 0 0 0,1 1 0 0 0,0 0 0 0 0,0 0 0 0 0,0-1 0 0 0,-1 1 0 0 0,1 0 0 0 0,0 0 0 0 0,0 0 0 0 0,-1-1 0 0 0,1 1 0 0 0,0 0 0 0 0,-1 0 0 0 0,1 0 0 0 0,0 0-1 0 0,-1 0 1 0 0,1-1 0 0 0,0 1 0 0 0,-1 0 0 0 0,1 0 0 0 0,0 0 0 0 0,-1 0 0 0 0,1 0 0 0 0,0 0 0 0 0,-1 0 0 0 0,1 0 0 0 0,0 0 0 0 0,-1 0 0 0 0,1 1 0 0 0,0-1 0 0 0,-1 0 0 0 0,1 0-1 0 0,0 0 1 0 0,0 0 0 0 0,-1 0 0 0 0,1 1 0 0 0,0-1 0 0 0,-1 0 0 0 0,1 0 0 0 0,0 0 0 0 0,0 1 0 0 0,-1-1 0 0 0,1 0 0 0 0,-1 2-372 0 0,0 0-1 0 0,0-1 1 0 0,1 1 0 0 0,-1-1-1 0 0,1 1 1 0 0,-1 0 0 0 0,1-1 0 0 0,0 1-1 0 0,-1 0 1 0 0,1-1 0 0 0,0 1-1 0 0,0 0 1 0 0,0 1 0 0 0,0 1-1471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4:53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76 217 2015 0 0,'-15'4'2874'0'0,"0"-1"0"0"0,0-1 0 0 0,-15 1 0 0 0,34-9 1999 0 0,7-9-3371 0 0,-10 14-1287 0 0,38-43 1323 0 0,-26 29-1287 0 0,1-1 0 0 0,18-27-1 0 0,-17 14-85 0 0,-11 19-105 0 0,1 1-1 0 0,0 0 1 0 0,0 1 0 0 0,12-15 0 0 0,-16 23-57 0 0,-1 0 0 0 0,0 0 0 0 0,1 0 0 0 0,-1 0 0 0 0,0 0 0 0 0,0-1 0 0 0,1 1 0 0 0,-1 0 0 0 0,0 0 0 0 0,1 0 0 0 0,-1 0 0 0 0,0 0 0 0 0,1 0 0 0 0,-1 1 0 0 0,0-1 0 0 0,1 0 0 0 0,-1 0 0 0 0,0 0 0 0 0,0 0 0 0 0,1 0 0 0 0,-1 0 0 0 0,0 0 0 0 0,0 1 0 0 0,1-1 0 0 0,-1 0 0 0 0,0 0 0 0 0,0 0 0 0 0,1 1 0 0 0,-1-1 0 0 0,0 0 0 0 0,0 0 0 0 0,0 1 0 0 0,1-1 0 0 0,-1 0 0 0 0,0 0 0 0 0,0 1 0 0 0,0-1 0 0 0,0 0 0 0 0,0 1 0 0 0,0-1 0 0 0,1 0 0 0 0,-1 0 0 0 0,0 1 0 0 0,0-1 0 0 0,0 1 0 0 0,6 17 115 0 0,-6-17-99 0 0,6 16 46 0 0,0-1 1 0 0,0 1-1 0 0,2-2 1 0 0,0 1-1 0 0,1-1 1 0 0,0 0-1 0 0,1-1 1 0 0,19 21-1 0 0,-15-17-65 0 0,-13-18 0 0 0,0 1 0 0 0,-1 0 0 0 0,1-1 0 0 0,-1 1 0 0 0,1 0 0 0 0,-1-1 0 0 0,1 1 0 0 0,-1 0 0 0 0,0 0 0 0 0,1-1 0 0 0,-1 1 0 0 0,0 0 0 0 0,0 0 0 0 0,1 0 0 0 0,-1 0 0 0 0,0-1 0 0 0,0 1 0 0 0,0 0 0 0 0,0 0 0 0 0,0 0 0 0 0,0 0 0 0 0,0 1 0 0 0,-2-2 0 0 0,1 1 0 0 0,-1-1 0 0 0,1 1 0 0 0,0-1 0 0 0,-1 0 0 0 0,1 0 0 0 0,-1 1 0 0 0,1-1 0 0 0,-1 0 0 0 0,1 0 0 0 0,-1-1 0 0 0,1 1 0 0 0,-1 0 0 0 0,1 0 0 0 0,-2-1 0 0 0,-25-7 0 0 0,27 8 0 0 0,-37-12 0 0 0,-41-12 0 0 0,69 22 0 0 0,1 0 0 0 0,0 1 0 0 0,0 0 0 0 0,-1 1 0 0 0,1 0 0 0 0,-16 2 0 0 0,25-2 0 0 0,0 0 0 0 0,0 0 0 0 0,-1-1 0 0 0,1 1 0 0 0,0 0 0 0 0,0 0 0 0 0,0 0 0 0 0,0 0 0 0 0,0 0 0 0 0,0 0 0 0 0,0 0 0 0 0,-1 0 0 0 0,1 0 0 0 0,0 0 0 0 0,0 0 0 0 0,0 0 0 0 0,0 0 0 0 0,0 0 0 0 0,0 0 0 0 0,-1 0 0 0 0,1 0 0 0 0,0 0 0 0 0,0 0 0 0 0,0 0 0 0 0,0 0 0 0 0,0 0 0 0 0,0 0 0 0 0,0 0 0 0 0,-1 0 0 0 0,1 1 0 0 0,0-1 0 0 0,0 0 0 0 0,0 0 0 0 0,0 0 0 0 0,0 0 0 0 0,0 0 0 0 0,0 0 0 0 0,0 0 0 0 0,0 0 0 0 0,0 0 0 0 0,-1 1 0 0 0,1-1 0 0 0,0 0 0 0 0,0 0 0 0 0,0 0 0 0 0,0 0 0 0 0,0 0 0 0 0,0 0 0 0 0,0 0 0 0 0,0 1 0 0 0,0-1 0 0 0,0 0 0 0 0,0 0 0 0 0,0 0 0 0 0,0 0 0 0 0,0 0 0 0 0,9 3 0 0 0,16 0 0 0 0,-15-3 0 0 0,1-2 0 0 0,-1 1 0 0 0,0-1 0 0 0,19-7 0 0 0,0 1 0 0 0,-39 22-285 0 0,7-6 283 0 0,1-1 1 0 0,0 1-1 0 0,1 0 1 0 0,-1 0-1 0 0,2 0 1 0 0,-1-1-1 0 0,1 1 1 0 0,1 11-1 0 0,10 64 5 0 0,-3-46-3 0 0,-3-11 0 0 0,2 34 0 0 0,-6-33 166 0 0,-2 39 0 0 0,0 20 75 0 0,2-38-214 0 0,-1-36 117 0 0,1 1-80 0 0,7 67 192 0 0,-4-27-192 0 0,-3-40 64 0 0,-1 1-64 0 0,4 42 0 0 0,-3-42 0 0 0,0-2 5 0 0,5 94 118 0 0,-7-74-74 0 0,1-23-376 0 0,-1-1 1 0 0,1 0 0 0 0,2 12 0 0 0,2-14-855 0 0,-1-5 282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48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0 118 7831 0 0,'0'0'92'0'0,"0"0"-1"0"0,0-1 1 0 0,0 1-1 0 0,1 0 1 0 0,-1-1-1 0 0,0 1 1 0 0,0 0-1 0 0,0 0 1 0 0,0-1-1 0 0,0 1 1 0 0,0 0-1 0 0,1-1 1 0 0,-1 1-1 0 0,0 0 1 0 0,0 0-1 0 0,0-1 1 0 0,1 1-1 0 0,-1 0 1 0 0,0 0-1 0 0,0 0 1 0 0,1 0-1 0 0,-1-1 1 0 0,0 1-1 0 0,1 0 1 0 0,-1 0-1 0 0,0 0 1 0 0,0 0-1 0 0,1 0 1 0 0,-1 0-1 0 0,0 0 1 0 0,1 0-1 0 0,-1 0 1 0 0,0-1-1 0 0,1 1 1 0 0,-1 1-1 0 0,0-1 1 0 0,1 0-1 0 0,-1 0 1 0 0,0 0 0 0 0,0 0-1 0 0,1 0 1 0 0,-1 0-1 0 0,0 0 1 0 0,1 0-1 0 0,-1 0 1 0 0,0 1-1 0 0,0-1 1 0 0,1 0-1 0 0,-1 0 1 0 0,14 8 2766 0 0,-10-3-1821 0 0,1 0 0 0 0,-2 1 0 0 0,1-1 0 0 0,4 11 0 0 0,-7-14 653 0 0,4 9-1463 0 0,15 37-18 0 0,-15-36 174 0 0,-1-1-268 0 0,12 33 10 0 0,-12-33 131 0 0,-1-1-132 0 0,10 32-16 0 0,-10-32 100 0 0,0 1-109 0 0,8 32-23 0 0,-8-32 117 0 0,2-1-140 0 0,21 42 118 0 0,-19-48-118 0 0,22 16-42 0 0,-28-20-11 0 0,0 1 0 0 0,0-1 0 0 0,-1 0 0 0 0,1 1 0 0 0,0-1 0 0 0,0 0 0 0 0,0 0 0 0 0,-1 1 0 0 0,1-1 0 0 0,0 0 0 0 0,0 0 0 0 0,0 0 0 0 0,0 0 0 0 0,-1 0 0 0 0,1 0 0 0 0,0 0 0 0 0,0 0 0 0 0,0 0 0 0 0,0-1 0 0 0,-1 1 0 0 0,1 0 0 0 0,0 0 0 0 0,0-1 0 0 0,0 1 0 0 0,-1-1 0 0 0,1 1 0 0 0,0 0 0 0 0,-1-1 0 0 0,1 1 0 0 0,0-1 0 0 0,-1 0 0 0 0,1 1 0 0 0,-1-1 0 0 0,2-1 0 0 0,-1 0 0 0 0,1 0 0 0 0,-1 0 0 0 0,0 0 0 0 0,0 0 0 0 0,0 0 0 0 0,0-1 0 0 0,2-3 0 0 0,3-38 0 0 0,-4 27 0 0 0,6-27 0 0 0,35-85 0 0 0,-25 80 5 0 0,21-93 1 0 0,-35 126 134 0 0,-3 14-92 0 0,0-1 0 0 0,0 0 0 0 0,0 0-1 0 0,-1 0 1 0 0,0 0 0 0 0,1 0 0 0 0,-1 1 0 0 0,0-1 0 0 0,0 0 0 0 0,-1 0 0 0 0,0-5-1 0 0,1 8-42 0 0,0 0-1 0 0,0-1 0 0 0,0 1 0 0 0,0 0 0 0 0,0 0 0 0 0,0 0 0 0 0,0 0 1 0 0,0 0-1 0 0,0 0 0 0 0,0-1 0 0 0,-1 1 0 0 0,1 0 0 0 0,0 0 0 0 0,0 0 0 0 0,0 0 1 0 0,0 0-1 0 0,0 0 0 0 0,0 0 0 0 0,0 0 0 0 0,0-1 0 0 0,-1 1 0 0 0,1 0 1 0 0,0 0-1 0 0,0 0 0 0 0,0 0 0 0 0,0 0 0 0 0,0 0 0 0 0,-1 0 0 0 0,1 0 0 0 0,0 0 1 0 0,0 0-1 0 0,0 0 0 0 0,0 0 0 0 0,0 0 0 0 0,-1 0 0 0 0,1 0 0 0 0,0 0 1 0 0,0 0-1 0 0,0 0 0 0 0,-1 0 0 0 0,-5 5 54 0 0,-5 9-40 0 0,0 11 20 0 0,0-1 0 0 0,-7 28 0 0 0,5-14-24 0 0,-1 0 104 0 0,4-7-46 0 0,5-15-6 0 0,-4 14-42 0 0,5-15 18 0 0,-4 25-31 0 0,-1 8-11 0 0,-3-5 11 0 0,7-27 31 0 0,-4 15-20 0 0,-12 42 95 0 0,15-62-110 0 0,1-12 19 0 0,-4-17 21 0 0,5 8-52 0 0,-6-15 12 0 0,0-1 1 0 0,2 0-1 0 0,-8-45 0 0 0,-4-82 15 0 0,14 95-20 0 0,4 45-204 0 0,1 9 43 0 0,0 0 0 0 0,0 0 0 0 0,1 0 0 0 0,0 0 0 0 0,-1 0 0 0 0,2-7 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49.1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47 133 7831 0 0,'0'0'85'0'0,"-1"0"0"0"0,0 1-1 0 0,1-1 1 0 0,-1 1-1 0 0,1-1 1 0 0,-1 1-1 0 0,1 0 1 0 0,0-1-1 0 0,-1 1 1 0 0,1-1 0 0 0,-1 1-1 0 0,1 0 1 0 0,0-1-1 0 0,0 1 1 0 0,-1 0-1 0 0,1-1 1 0 0,0 1 0 0 0,0 0-1 0 0,0 0 1 0 0,0-1-1 0 0,0 1 1 0 0,0 0-1 0 0,0-1 1 0 0,0 1 0 0 0,0 0-1 0 0,0 0 1 0 0,0 0-1 0 0,-1 17 3458 0 0,-2 23-2996 0 0,2-30 1021 0 0,1-1-482 0 0,0 30 31 0 0,0-30 1419 0 0,0-1-1871 0 0,3 28-76 0 0,-2-28 1065 0 0,0-9-1646 0 0,-1 0 0 0 0,1-1 0 0 0,0 1 0 0 0,-1-1 0 0 0,1 1 0 0 0,-1-1 0 0 0,1 1 0 0 0,-1-1 0 0 0,1 1 0 0 0,-1-1 0 0 0,1 0-1 0 0,-1 1 1 0 0,1-1 0 0 0,-1 0 0 0 0,0 1 0 0 0,1-1 0 0 0,-1 0 0 0 0,0 1 0 0 0,0-1 0 0 0,0 0 0 0 0,1 0 0 0 0,-1 1 0 0 0,0-1 0 0 0,0 0 0 0 0,0 0 0 0 0,0 1 0 0 0,0-1 0 0 0,0 0 0 0 0,0 0-1 0 0,-1-1 1 0 0,-1-27 93 0 0,2 28-95 0 0,-6-29 73 0 0,-11-38-1 0 0,-4-17 211 0 0,21 82-261 0 0,-1 0 1 0 0,1-1-1 0 0,0 1 1 0 0,0-1-1 0 0,0 1 1 0 0,0-1-1 0 0,1 1 1 0 0,-1-1-1 0 0,1 1 1 0 0,0 0-1 0 0,0-1 0 0 0,0 1 1 0 0,0 0-1 0 0,1 0 1 0 0,0 0-1 0 0,-1 0 1 0 0,1 0-1 0 0,0 0 1 0 0,0 0-1 0 0,0 1 1 0 0,5-5-1 0 0,-3 4 3 0 0,0 0 0 0 0,0 0-1 0 0,0 0 1 0 0,0 1 0 0 0,1 0 0 0 0,-1 0-1 0 0,1 0 1 0 0,0 0 0 0 0,-1 1 0 0 0,1 0-1 0 0,0 0 1 0 0,0 0 0 0 0,0 0 0 0 0,8 1-1 0 0,-8-1-1 0 0,-1 2 0 0 0,0-1-1 0 0,1 0 1 0 0,-1 1 0 0 0,0 0-1 0 0,1 0 1 0 0,-1 0 0 0 0,0 0-1 0 0,8 4 1 0 0,-10-3-25 0 0,0-1 0 0 0,0 1 0 0 0,0 0 0 0 0,0 0 0 0 0,0 0 0 0 0,0 0 0 0 0,0 0 0 0 0,0 0 0 0 0,-1 0 0 0 0,1 0 0 0 0,-1 1 0 0 0,1-1 0 0 0,-1 1 0 0 0,0-1 0 0 0,0 1 0 0 0,0-1 0 0 0,0 4 0 0 0,0-2-3 0 0,0 1 0 0 0,0-1 0 0 0,-1 0 0 0 0,1 0 0 0 0,-1 0 0 0 0,0 1 0 0 0,-1-1 0 0 0,1 0 0 0 0,-1 0 0 0 0,1 1 0 0 0,-1-1 0 0 0,-1 0 0 0 0,1 0 0 0 0,0 0 0 0 0,-1 0 0 0 0,0-1 0 0 0,0 1 0 0 0,0 0 0 0 0,0-1 0 0 0,-1 1 0 0 0,1-1 0 0 0,-1 0 0 0 0,0 0 0 0 0,0 0 0 0 0,0 0 0 0 0,-1 0 0 0 0,1 0 0 0 0,-1-1 0 0 0,1 0 0 0 0,-1 0 0 0 0,-6 3 0 0 0,-15 2 0 0 0,20-6 0 0 0,-1 0 0 0 0,1 0 0 0 0,0 0 0 0 0,0 1 0 0 0,0 0 0 0 0,0 0 0 0 0,0 1 0 0 0,1-1 0 0 0,-6 5 0 0 0,9-7 0 0 0,1 1 0 0 0,0-1 0 0 0,-1 1 0 0 0,1-1 0 0 0,0 1 0 0 0,0-1 0 0 0,-1 1 0 0 0,1-1 0 0 0,0 1 0 0 0,0-1 0 0 0,0 1 0 0 0,0-1 0 0 0,0 1 0 0 0,0-1 0 0 0,0 1 0 0 0,0-1 0 0 0,0 1 0 0 0,0 0 0 0 0,0-1 0 0 0,0 1 0 0 0,0-1 0 0 0,0 1 0 0 0,1-1 0 0 0,-1 1 0 0 0,0-1 0 0 0,0 1 0 0 0,0-1 0 0 0,1 1 0 0 0,-1-1 0 0 0,0 0 0 0 0,1 1 0 0 0,-1-1 0 0 0,0 1 0 0 0,1-1 0 0 0,-1 0 0 0 0,1 1 0 0 0,-1-1 0 0 0,1 0 0 0 0,-1 1 0 0 0,1-1 0 0 0,0 0 0 0 0,25 16 0 0 0,-18-11 0 0 0,-2-2 25 0 0,-5-2 238 0 0,7 5-127 0 0,23 21-1 0 0,-23-20 378 0 0,0-1-386 0 0,24 22-6 0 0,-24-21 311 0 0,0-3-336 0 0,23 11-3 0 0,-23-11 134 0 0,-4-3-167 0 0,0-1-26 0 0,-1 0-1 0 0,0-1 1 0 0,0 1 0 0 0,0 0-1 0 0,0-1 1 0 0,0 0 0 0 0,-1 0-1 0 0,7-2 1 0 0,-8 3-107 0 0,0-1-1 0 0,0 1 0 0 0,0-1 1 0 0,0 1-1 0 0,0-1 1 0 0,0 0-1 0 0,0 1 1 0 0,-1-1-1 0 0,1 0 0 0 0,0 0 1 0 0,0 0-1 0 0,-1 0 1 0 0,1 1-1 0 0,0-1 1 0 0,-1 0-1 0 0,1 0 0 0 0,-1 0 1 0 0,1 0-1 0 0,-1 0 1 0 0,0 0-1 0 0,1-1 1 0 0,-1 1-1 0 0,0 0 0 0 0,0 0 1 0 0,1 0-1 0 0,-1 0 1 0 0,0 0-1 0 0,0 0 1 0 0,-1 0-1 0 0,1 0 0 0 0,0-1 1 0 0,0 1-1 0 0,0 0 1 0 0,-1-2-1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0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 7831 0 0,'0'-6'915'0'0,"0"0"-1"0"0,1 0 0 0 0,0 0 0 0 0,0 0 0 0 0,0 0 0 0 0,1 0 0 0 0,0 0 0 0 0,0 1 0 0 0,4-8 1 0 0,-5 12-807 0 0,-1 1 0 0 0,0 0 0 0 0,1 0 0 0 0,-1 0 1 0 0,0-1-1 0 0,1 1 0 0 0,-1 0 0 0 0,0 0 0 0 0,1 0 1 0 0,-1 0-1 0 0,0 0 0 0 0,1 0 0 0 0,-1 0 0 0 0,1 0 1 0 0,-1 0-1 0 0,0 0 0 0 0,1 0 0 0 0,-1 0 0 0 0,0 0 1 0 0,1 0-1 0 0,-1 0 0 0 0,1 0 0 0 0,-1 0 0 0 0,0 0 1 0 0,1 0-1 0 0,-1 0 0 0 0,0 1 0 0 0,1-1 0 0 0,-1 0 1 0 0,0 0-1 0 0,1 0 0 0 0,-1 1 0 0 0,0-1 0 0 0,0 0 1 0 0,1 1-1 0 0,-1-1 0 0 0,0 0 0 0 0,0 0 0 0 0,1 1 1 0 0,-1-1-1 0 0,0 0 0 0 0,0 1 0 0 0,11 15 852 0 0,-10-15-766 0 0,0 0 659 0 0,4 10-613 0 0,18 30 15 0 0,-17-31 252 0 0,-2 0-279 0 0,10 30-11 0 0,-10-30 211 0 0,-1 0-232 0 0,10 30-4 0 0,-10-30 187 0 0,0 0-214 0 0,7 31-6 0 0,-8-31 138 0 0,1 0-186 0 0,8 30-14 0 0,-8-30 247 0 0,1 1-272 0 0,16 34-1 0 0,-19-42-55 0 0,0-1 1 0 0,0 0 0 0 0,0 1 0 0 0,1-1-1 0 0,-1 0 1 0 0,1 0 0 0 0,-1 1-1 0 0,1-1 1 0 0,0-1 0 0 0,0 1-1 0 0,0 0 1 0 0,3 2 0 0 0,-4-4-10 0 0,0 1-1 0 0,0-1 1 0 0,0 1 0 0 0,0-1-1 0 0,0 0 1 0 0,0 0 0 0 0,0 1-1 0 0,0-1 1 0 0,1 0-1 0 0,-1 0 1 0 0,0 0 0 0 0,0 0-1 0 0,0 0 1 0 0,0 0 0 0 0,0-1-1 0 0,0 1 1 0 0,0 0 0 0 0,0 0-1 0 0,2-2 1 0 0,0 1-4 0 0,0-1-1 0 0,0 0 1 0 0,0 0 0 0 0,-1-1 0 0 0,1 1-1 0 0,-1-1 1 0 0,1 1 0 0 0,-1-1-1 0 0,0 0 1 0 0,0 1 0 0 0,0-1-1 0 0,2-6 1 0 0,9-22-3 0 0,15-60 0 0 0,-19 57 0 0 0,18-46 0 0 0,-12 48 0 0 0,-5 10 0 0 0,0 0 0 0 0,-1 0 0 0 0,-2 0 0 0 0,0-1 0 0 0,4-29 0 0 0,-12 37 0 0 0,1 14 0 0 0,-1 1 0 0 0,1 0 0 0 0,0 0 0 0 0,0 0 0 0 0,0 0 0 0 0,0 0 0 0 0,0 0 0 0 0,-1-1 0 0 0,1 1 0 0 0,0 0 0 0 0,0 0 0 0 0,0 0 0 0 0,0 0 0 0 0,-1 0 0 0 0,1 0 0 0 0,0 0 0 0 0,0 0 0 0 0,0 0 0 0 0,-1 0 0 0 0,1 0 0 0 0,0 0 0 0 0,0 0 0 0 0,0 0 0 0 0,-1 0 0 0 0,1 0 0 0 0,0 0 0 0 0,0 0 0 0 0,0 0 0 0 0,0 0 0 0 0,-1 0 0 0 0,1 0 0 0 0,0 0 0 0 0,0 0 0 0 0,0 0 0 0 0,-1 1 0 0 0,1-1 0 0 0,-2 1 0 0 0,0 1 0 0 0,0 0 0 0 0,1-1 0 0 0,-1 1 0 0 0,0 0 0 0 0,1 0 0 0 0,0 0 0 0 0,-3 4 0 0 0,0 0 0 0 0,-10 29 0 0 0,-2 10 0 0 0,0 0 0 0 0,-1-1 0 0 0,6-8-11 0 0,6-19-31 0 0,-4 19 10 0 0,7-30 6 0 0,1 0 0 0 0,-1-1 0 0 0,1 1 0 0 0,0 0 0 0 0,1 0 0 0 0,0 9 0 0 0,0-3-11 0 0,-1-1-75 0 0,6-2-3361 0 0,22 37 2530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1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46 115 7831 0 0,'-2'3'799'0'0,"0"1"0"0"0,0 0 0 0 0,0 0 0 0 0,1-1 0 0 0,0 1 0 0 0,0 0 0 0 0,-1 5 0 0 0,0 0-67 0 0,-7 26 354 0 0,6-26 2608 0 0,0 28-2583 0 0,1-25-930 0 0,1-2 2046 0 0,3-9-2159 0 0,-1-1-68 0 0,-1 0 1 0 0,0 0-1 0 0,1 0 0 0 0,-1 1 1 0 0,0-1-1 0 0,1 0 0 0 0,-1 0 1 0 0,0 0-1 0 0,1 0 0 0 0,-1 0 1 0 0,0 0-1 0 0,1 0 0 0 0,-1 0 1 0 0,0 0-1 0 0,1 0 1 0 0,-1 0-1 0 0,1 0 0 0 0,-1 0 1 0 0,0 0-1 0 0,1 0 0 0 0,-1 0 1 0 0,0 0-1 0 0,1 0 0 0 0,-1-1 1 0 0,0 1-1 0 0,1 0 1 0 0,-1 0-1 0 0,0 0 0 0 0,1-1 1 0 0,-1 1-1 0 0,0 0 0 0 0,0 0 1 0 0,1-1-1 0 0,-1 1 0 0 0,0 0 1 0 0,0 0-1 0 0,1-1 0 0 0,-1 1 1 0 0,0 0-1 0 0,0-1 1 0 0,0 1-1 0 0,0 0 0 0 0,0-1 1 0 0,1 1-1 0 0,-1-1 0 0 0,-2-22-2 0 0,1 15 1 0 0,-11-46 135 0 0,9 43-56 0 0,0-1-1 0 0,1 1 0 0 0,0-1 0 0 0,0-12 0 0 0,2 20-62 0 0,0 0 0 0 0,1 0 0 0 0,-1 0-1 0 0,1-1 1 0 0,0 1 0 0 0,0 0 0 0 0,0 0 0 0 0,1 0 0 0 0,0 1-1 0 0,-1-1 1 0 0,1 0 0 0 0,1 0 0 0 0,-1 1 0 0 0,0 0 0 0 0,5-5-1 0 0,-3 4 37 0 0,0 0 0 0 0,0 0 0 0 0,0 0-1 0 0,1 1 1 0 0,0-1 0 0 0,5-2-1 0 0,-9 5-34 0 0,1 1 1 0 0,-1-1-1 0 0,1 0 0 0 0,-1 0 0 0 0,1 1 0 0 0,0-1 1 0 0,-1 1-1 0 0,1 0 0 0 0,0-1 0 0 0,-1 1 0 0 0,1 0 1 0 0,0 0-1 0 0,-1 0 0 0 0,1 0 0 0 0,0 0 0 0 0,-1 0 1 0 0,1 1-1 0 0,0-1 0 0 0,-1 0 0 0 0,1 1 0 0 0,0 0 1 0 0,-1-1-1 0 0,1 1 0 0 0,-1 0 0 0 0,2 1 0 0 0,-2-1-5 0 0,0 0 1 0 0,0 0-1 0 0,-1 0 0 0 0,1 0 0 0 0,0 0 0 0 0,-1 0 0 0 0,1 1 0 0 0,-1-1 0 0 0,1 0 0 0 0,-1 0 0 0 0,0 1 0 0 0,0-1 0 0 0,1 0 0 0 0,-1 1 0 0 0,0-1 0 0 0,0 0 0 0 0,0 0 0 0 0,0 1 0 0 0,-1-1 0 0 0,1 0 0 0 0,0 1 0 0 0,0-1 0 0 0,-1 0 0 0 0,1 0 0 0 0,-1 1 0 0 0,0 0 0 0 0,-1 4 19 0 0,-1 1-1 0 0,0-1 1 0 0,-6 9-1 0 0,-2-2-25 0 0,1 0-1 0 0,-2 0 0 0 0,-17 15 0 0 0,2-3-5 0 0,27-25 2 0 0,-1 0 0 0 0,1 1 0 0 0,0-1 0 0 0,0 0 0 0 0,0 0 0 0 0,0 0 0 0 0,0 0 0 0 0,0 0 0 0 0,-1 1 0 0 0,1-1 0 0 0,0 0 0 0 0,0 0 0 0 0,0 0 0 0 0,0 0 0 0 0,0 1 0 0 0,0-1 0 0 0,0 0 0 0 0,0 0 0 0 0,0 0 0 0 0,0 1 0 0 0,0-1 0 0 0,0 0 0 0 0,0 0 0 0 0,0 0 0 0 0,0 1 0 0 0,0-1 0 0 0,0 0 0 0 0,0 0 0 0 0,0 0 0 0 0,0 1 0 0 0,0-1 0 0 0,0 0 0 0 0,0 0 0 0 0,0 0 0 0 0,1 0 0 0 0,-1 1 0 0 0,0-1 0 0 0,0 0 0 0 0,0 0 0 0 0,0 0 0 0 0,0 0 0 0 0,1 0 0 0 0,-1 1 0 0 0,12 4 0 0 0,17 0 0 0 0,-17-4 0 0 0,0 0 0 0 0,21 7 0 0 0,-29-7 0 0 0,-1 0 0 0 0,1 0 0 0 0,-1 1 0 0 0,0-1 0 0 0,1 1 0 0 0,-1 0 0 0 0,0 0 0 0 0,0 0 0 0 0,0 0 0 0 0,0 1 0 0 0,-1-1 0 0 0,1 1 0 0 0,3 4 0 0 0,-5-6 5 0 0,-1 0 0 0 0,1 0 0 0 0,-1-1 0 0 0,1 1-1 0 0,-1 0 1 0 0,0 0 0 0 0,1 0 0 0 0,-1 0 0 0 0,0 0 0 0 0,0-1-1 0 0,1 1 1 0 0,-1 0 0 0 0,0 0 0 0 0,0 0 0 0 0,0 0 0 0 0,0 0 0 0 0,0 0-1 0 0,0 0 1 0 0,-1 0 0 0 0,1 0 0 0 0,0 0 0 0 0,0-1 0 0 0,-1 1 0 0 0,0 1-1 0 0,0 0 19 0 0,0 0-1 0 0,0-1 0 0 0,0 1 0 0 0,-1-1 1 0 0,1 0-1 0 0,0 1 0 0 0,-1-1 0 0 0,0 0 0 0 0,1 0 1 0 0,-1 0-1 0 0,-2 1 0 0 0,-1 1 27 0 0,0-1-1 0 0,0 0 1 0 0,0 0-1 0 0,-1-1 1 0 0,1 0-1 0 0,0 0 1 0 0,-9 1-1 0 0,5-3-290 0 0,1 0 0 0 0,0 0 0 0 0,-1-1 0 0 0,1 0 0 0 0,0 0 0 0 0,0-1 0 0 0,-14-7 0 0 0,22 10 181 0 0,0 0 0 0 0,0 0 0 0 0,0 0 0 0 0,0 0 1 0 0,0 0-1 0 0,0 0 0 0 0,-1 0 0 0 0,1 0 0 0 0,0 0 0 0 0,0 0 0 0 0,0 0 0 0 0,0 0 0 0 0,0 0 0 0 0,0-1 0 0 0,0 1 0 0 0,0 0 0 0 0,-1 0 1 0 0,1 0-1 0 0,0 0 0 0 0,0 0 0 0 0,0 0 0 0 0,0 0 0 0 0,0 0 0 0 0,0 0 0 0 0,0-1 0 0 0,0 1 0 0 0,0 0 0 0 0,0 0 0 0 0,0 0 1 0 0,0 0-1 0 0,0 0 0 0 0,0 0 0 0 0,0 0 0 0 0,0-1 0 0 0,0 1 0 0 0,0 0 0 0 0,0 0 0 0 0,0 0 0 0 0,0 0 0 0 0,0 0 0 0 0,0 0 0 0 0,0-1 1 0 0,0 1-1 0 0,0 0 0 0 0,0 0 0 0 0,0 0 0 0 0,0 0 0 0 0,0 0 0 0 0,0 0 0 0 0,0 0 0 0 0,0-1 0 0 0,0 1 0 0 0,0 0 0 0 0,0 0 1 0 0,0 0-1 0 0,1 0 0 0 0,-1 0 0 0 0,0 0 0 0 0,0 0 0 0 0,0 0 0 0 0,0 0 0 0 0,0 0 0 0 0,0 0 0 0 0,0 0 0 0 0,1 0 0 0 0,-1 0 0 0 0,0-1 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2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95 143 13823 0 0,'0'-1'45'0'0,"0"1"-1"0"0,0 0 0 0 0,-1 0 0 0 0,1 0 0 0 0,0 0 1 0 0,0 0-1 0 0,-1-1 0 0 0,1 1 0 0 0,0 0 1 0 0,-1 0-1 0 0,1 0 0 0 0,0 0 0 0 0,0 0 0 0 0,-1 0 1 0 0,1 0-1 0 0,0 0 0 0 0,-1 0 0 0 0,1 0 1 0 0,0 0-1 0 0,0 0 0 0 0,-1 0 0 0 0,1 0 1 0 0,0 0-1 0 0,-1 0 0 0 0,1 1 0 0 0,0-1 0 0 0,0 0 1 0 0,-1 0-1 0 0,1 0 0 0 0,0 0 0 0 0,0 0 1 0 0,-1 1-1 0 0,1-1 0 0 0,0 0 0 0 0,-1 1 0 0 0,-2 9 162 0 0,3-6 150 0 0,0-3 348 0 0,-3 8-344 0 0,-8 28 6 0 0,8-28 2 0 0,1-2 98 0 0,-6 21 407 0 0,6-22 2229 0 0,1 2-2664 0 0,0-1-368 0 0,-4 46 441 0 0,2-110-91 0 0,-27-76-415 0 0,25 114 2 0 0,3 10 74 0 0,0 0 0 0 0,0 0 0 0 0,1 0 0 0 0,1 0 0 0 0,-1 0 0 0 0,2-10 1 0 0,-1 17-44 0 0,1-1 0 0 0,-1 1 1 0 0,1 0-1 0 0,-1 0 1 0 0,1-1-1 0 0,0 1 1 0 0,0 0-1 0 0,0 0 1 0 0,0 0-1 0 0,0 0 1 0 0,0 0-1 0 0,3-3 1 0 0,-3 4-16 0 0,0 0 0 0 0,1 0 0 0 0,-1 0 0 0 0,0 1 0 0 0,1-1 0 0 0,-1 0 1 0 0,1 1-1 0 0,-1-1 0 0 0,0 1 0 0 0,1-1 0 0 0,-1 1 0 0 0,1-1 0 0 0,0 1 0 0 0,-1 0 1 0 0,1 0-1 0 0,-1 0 0 0 0,1 0 0 0 0,-1 0 0 0 0,1 0 0 0 0,2 1 0 0 0,0 0 18 0 0,-1-1-1 0 0,1 1 0 0 0,-1 0 0 0 0,0 0 0 0 0,1 0 0 0 0,-1 0 0 0 0,0 1 0 0 0,0-1 0 0 0,0 1 0 0 0,5 3 1 0 0,2 2 0 0 0,-3-4 282 0 0,1 4-246 0 0,22 19 3 0 0,-23-20 556 0 0,-8 2-567 0 0,-4 24-43 0 0,4-31-24 0 0,1 0-1 0 0,-1 1 1 0 0,0-1 0 0 0,1 0 0 0 0,-1 1 0 0 0,0-1-1 0 0,0 0 1 0 0,0 0 0 0 0,0 0 0 0 0,0 0 0 0 0,0 0-1 0 0,-1 0 1 0 0,1 0 0 0 0,0 0 0 0 0,0 0 0 0 0,-1 0-1 0 0,1-1 1 0 0,0 1 0 0 0,-1-1 0 0 0,1 1 0 0 0,-1-1-1 0 0,1 1 1 0 0,-1-1 0 0 0,1 0 0 0 0,-1 0 0 0 0,-1 0-1 0 0,-2 1 4 0 0,-11 2-116 0 0,-14 4-11 0 0,15 1-2881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3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6 237 12439 0 0,'-2'0'1372'0'0,"1"8"-547"0"0,1 4 2764 0 0,-2 23-3299 0 0,2-26-39 0 0,0 1 69 0 0,-1 2-113 0 0,4 33 1859 0 0,-3-34-1788 0 0,0-7-113 0 0,0 1-1 0 0,0-1 1 0 0,0 1 0 0 0,1-1-1 0 0,0 1 1 0 0,0-1 0 0 0,0 0-1 0 0,2 5 1 0 0,9 32 80 0 0,-9-30 302 0 0,2-1-384 0 0,12 29 18 0 0,-13-29 791 0 0,3-2-883 0 0,20 26-22 0 0,-21-25 253 0 0,-1-9-267 0 0,-3 0-46 0 0,-1 0 0 0 0,1 0 0 0 0,-1 0 0 0 0,0 0 0 0 0,1 0 0 0 0,-1 0 0 0 0,1 0 0 0 0,-1 0 0 0 0,1-1 0 0 0,-1 1 0 0 0,1-1 0 0 0,-1 1 0 0 0,0-1 0 0 0,1 0 0 0 0,-1 1 0 0 0,0-1 0 0 0,0 0 0 0 0,1 0 0 0 0,-1 0 0 0 0,0 0 0 0 0,0 0 0 0 0,0 0 0 0 0,0 0 0 0 0,0 0 0 0 0,0 0-1 0 0,-1 0 1 0 0,1-1 0 0 0,0 1 0 0 0,-1 0 0 0 0,1-1 0 0 0,0 1 0 0 0,-1 0 0 0 0,0-1 0 0 0,1 1 0 0 0,-1-2 0 0 0,70-290 1409 0 0,-61 248-1192 0 0,-2 0 0 0 0,1-63 0 0 0,-8 99-338 0 0,0 0 0 0 0,-1 1 0 0 0,0-1 0 0 0,0 1 0 0 0,-5-13 0 0 0,6 21 25 0 0,0 0-1 0 0,0 0 1 0 0,0 1-1 0 0,0-1 1 0 0,0 0-1 0 0,0 0 1 0 0,0 1-1 0 0,0-1 1 0 0,0 0-1 0 0,0 0 1 0 0,0 1-1 0 0,0-1 1 0 0,-1 0-1 0 0,1 0 1 0 0,0 1-1 0 0,0-1 1 0 0,0 0-1 0 0,0 0 1 0 0,-1 0-1 0 0,1 1 1 0 0,0-1-1 0 0,0 0 1 0 0,0 0-1 0 0,-1 0 1 0 0,1 0-1 0 0,0 0 1 0 0,0 1-1 0 0,-1-1 1 0 0,1 0-1 0 0,0 0 1 0 0,-1 0-1 0 0,1 0 1 0 0,0 0-1 0 0,0 0 1 0 0,-1 0-1 0 0,1 0 1 0 0,0 0-1 0 0,0 0 1 0 0,-1 0-1 0 0,1 0 1 0 0,0 0-1 0 0,0 0 1 0 0,-1 0-1 0 0,1 0 1 0 0,0 0-1 0 0,0-1 1 0 0,-1 1-1 0 0,1 0 1 0 0,0 0-1 0 0,0 0 1 0 0,-1 0-1 0 0,1 0 1 0 0,0-1-1 0 0,0 1 1 0 0,0 0-1 0 0,-1 0 1 0 0,1 0-1 0 0,0-1 1 0 0,0 1-1 0 0,0 0 1 0 0,0 0-1 0 0,0-1 1 0 0,-1 1-1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4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71 137 9671 0 0,'0'0'1656'0'0,"0"9"-1334"0"0,3 49 2222 0 0,0-22-1674 0 0,-2-27 7634 0 0,-2-10-8492 0 0,0-1 1 0 0,0 1-1 0 0,0-1 0 0 0,0 1 1 0 0,0-1-1 0 0,1 0 0 0 0,-1 1 1 0 0,1-1-1 0 0,-1 0 0 0 0,1 0 1 0 0,0 0-1 0 0,-1-1 0 0 0,-4-30 40 0 0,-17-88 239 0 0,22 119-267 0 0,-1 0-1 0 0,1 0 1 0 0,0-1 0 0 0,0 1 0 0 0,0 0 0 0 0,0 0-1 0 0,0-1 1 0 0,0 1 0 0 0,1 0 0 0 0,-1 0 0 0 0,1 0 0 0 0,0-1-1 0 0,0 1 1 0 0,-1 0 0 0 0,1 0 0 0 0,1 0 0 0 0,-1 0-1 0 0,0 1 1 0 0,0-1 0 0 0,1 0 0 0 0,-1 0 0 0 0,1 1-1 0 0,-1-1 1 0 0,1 1 0 0 0,0-1 0 0 0,0 1 0 0 0,-1 0-1 0 0,1-1 1 0 0,0 1 0 0 0,0 0 0 0 0,0 0 0 0 0,0 1 0 0 0,1-1-1 0 0,2 0 1 0 0,6-2 53 0 0,0 0-1 0 0,1 1 1 0 0,-1 1 0 0 0,0 0-1 0 0,15 0 1 0 0,-24 1-18 0 0,3 10-5 0 0,-1-3-51 0 0,0-1-1 0 0,-1 1 0 0 0,0 0 0 0 0,3 9 0 0 0,-6-13-5 0 0,0 0 0 0 0,0 0 0 0 0,0 0 0 0 0,-1 0 0 0 0,1 0 0 0 0,-1 0 0 0 0,0 0 0 0 0,1-1 0 0 0,-1 1 1 0 0,0 0-1 0 0,-1-1 0 0 0,1 1 0 0 0,0 0 0 0 0,-1-1 0 0 0,0 1 0 0 0,1-1 0 0 0,-1 0 0 0 0,0 0 0 0 0,0 0 0 0 0,0 0 0 0 0,-1 0 0 0 0,-2 2 0 0 0,-2 2-12 0 0,-1 0-1 0 0,-1 0 1 0 0,1-1 0 0 0,-1 0-1 0 0,-10 3 1 0 0,10 0-211 0 0,9-8 216 0 0,-1 0 0 0 0,1 1 0 0 0,0-1 0 0 0,0 0 0 0 0,0 0 0 0 0,0 1 0 0 0,0-1 0 0 0,0 0 1 0 0,1 0-1 0 0,-1 1 0 0 0,0-1 0 0 0,0 0 0 0 0,0 0 0 0 0,0 1 0 0 0,0-1 0 0 0,0 0 0 0 0,0 0 1 0 0,0 1-1 0 0,1-1 0 0 0,-1 0 0 0 0,0 0 0 0 0,0 0 0 0 0,0 1 0 0 0,1-1 0 0 0,-1 0 0 0 0,0 0 1 0 0,0 0-1 0 0,0 0 0 0 0,1 1 0 0 0,-1-1 0 0 0,0 0 0 0 0,0 0 0 0 0,1 0 0 0 0,-1 0 0 0 0,0 0 1 0 0,0 0-1 0 0,1 0 0 0 0,-1 0 0 0 0,0 0 0 0 0,1 0 0 0 0,-1 0-78 0 0,7 2-73 0 0,29 7 146 0 0,-34-8 15 0 0,38 12 25 0 0,-1 9 101 0 0,-31-16 960 0 0,-8-2-1060 0 0,1 0-1 0 0,-1 0 0 0 0,1 0 0 0 0,-1 0 1 0 0,1 0-1 0 0,2 4 0 0 0,0 5 8 0 0,-3-12-26 0 0,0 0-1 0 0,0-1 1 0 0,0 1 0 0 0,0 0-1 0 0,0 0 1 0 0,-1-1 0 0 0,1 1 0 0 0,0 0-1 0 0,0-1 1 0 0,0 1 0 0 0,-1 0 0 0 0,1-1-1 0 0,0 1 1 0 0,-1 0 0 0 0,1-1-1 0 0,-1 1 1 0 0,1 0 0 0 0,-1-1 0 0 0,1 1-1 0 0,-1-1 1 0 0,1 1 0 0 0,-1-1 0 0 0,1 1-1 0 0,-1-1 1 0 0,0 0 0 0 0,1 1 0 0 0,-1-1-1 0 0,-1 1 1 0 0,-19 4 88 0 0,18-5-53 0 0,-19 3-5 0 0,0 0-1 0 0,-24-2 1 0 0,-29 4-647 0 0,69-5 395 0 0,4 0 101 0 0,0 0 1 0 0,0 0 0 0 0,0 0-1 0 0,1 1 1 0 0,-1-1-1 0 0,0 0 1 0 0,0 1 0 0 0,0-1-1 0 0,1 1 1 0 0,-1 0-1 0 0,0-1 1 0 0,1 1 0 0 0,-1 0-1 0 0,1 0 1 0 0,-1 0 0 0 0,-1 2-1 0 0,6-2-1086 0 0,1-1 288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1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0 175 4199 0 0,'0'0'91'0'0,"7"-22"458"0"0,-6 7 7064 0 0,-3 23-5916 0 0,0 7-734 0 0,1 0 0 0 0,0 0 0 0 0,1 0 0 0 0,1 0 0 0 0,3 23 0 0 0,1-28-868 0 0,0-11-72 0 0,-4 0-28 0 0,0 0 0 0 0,0 0 0 0 0,-1 0 1 0 0,1 0-1 0 0,0 0 0 0 0,-1 0 0 0 0,1 0 0 0 0,-1 0 1 0 0,1-1-1 0 0,-1 1 0 0 0,1 0 0 0 0,-1 0 1 0 0,0-2-1 0 0,3-19-515 0 0,-2 0-1 0 0,-1 0 1 0 0,-1 0 0 0 0,0 0-1 0 0,-2 0 1 0 0,-1 0 0 0 0,-7-26-1 0 0,10 46 626 0 0,1 1 0 0 0,-1 0 0 0 0,1-1 0 0 0,0 1 0 0 0,-1 0-1 0 0,1-1 1 0 0,0 1 0 0 0,0 0 0 0 0,0-1 0 0 0,0 1 0 0 0,0 0 0 0 0,0-1-1 0 0,0 1 1 0 0,0-1 0 0 0,1 1 0 0 0,-1 0 0 0 0,0-1 0 0 0,1 1 0 0 0,-1 0 0 0 0,1 0-1 0 0,-1-1 1 0 0,1 1 0 0 0,0 0 0 0 0,0 0 0 0 0,0 0 0 0 0,-1 0 0 0 0,1 0-1 0 0,0 0 1 0 0,1-1 0 0 0,1 0 115 0 0,0 1 0 0 0,0 0-1 0 0,0-1 1 0 0,1 1 0 0 0,-1 1 0 0 0,0-1-1 0 0,0 0 1 0 0,0 1 0 0 0,1-1-1 0 0,-1 1 1 0 0,5 0 0 0 0,12 2 28 0 0,0 0 0 0 0,0 1 0 0 0,25 7 0 0 0,-3 0-1297 0 0,-40-9-843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4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1 238 6911 0 0,'0'1'309'0'0,"3"11"5048"0"0,8 41-3471 0 0,-10-43-686 0 0,4 32 220 0 0,-4-32 2183 0 0,-1-1-3039 0 0,1 2-367 0 0,0-7-98 0 0,0 0-1 0 0,-1 0 0 0 0,0 0 0 0 0,0 0 0 0 0,0 0 0 0 0,-1 0 0 0 0,1 0 0 0 0,-1-1 0 0 0,-2 8 1 0 0,1-5 84 0 0,2-17 133 0 0,5-19 115 0 0,4-18-427 0 0,0-1 19 0 0,5-62 0 0 0,-13 96-17 0 0,-1 0-1 0 0,-1 1 1 0 0,0-1 0 0 0,-1 0 0 0 0,0 0-1 0 0,-1 1 1 0 0,-1-1 0 0 0,-9-23-1 0 0,12 37 39 0 0,1-1 0 0 0,-1 1 0 0 0,0-1 0 0 0,1 1-1 0 0,-1-1 1 0 0,1 1 0 0 0,-1-1 0 0 0,1 0-1 0 0,0 1 1 0 0,0-1 0 0 0,0 1 0 0 0,0-1-1 0 0,0-2 1 0 0,0 3-18 0 0,1 1 0 0 0,-1-1 0 0 0,1 0 0 0 0,-1 1 0 0 0,1-1 0 0 0,0 1 0 0 0,-1-1 0 0 0,1 1 0 0 0,0-1 0 0 0,-1 1 0 0 0,1 0 0 0 0,0-1 0 0 0,0 1 0 0 0,-1 0 0 0 0,1-1 0 0 0,0 1 0 0 0,0 0 0 0 0,0 0 0 0 0,0 0 0 0 0,-1 0 0 0 0,1 0 0 0 0,0 0 0 0 0,0 0 0 0 0,0 0 0 0 0,-1 0 0 0 0,2 0 0 0 0,2 0 13 0 0,-1 0 0 0 0,0 1 0 0 0,1-1 0 0 0,-1 0 0 0 0,1 1 0 0 0,-1 0 0 0 0,0 0 0 0 0,6 2 1 0 0,0 1-8 0 0,-1-2 96 0 0,0 0-64 0 0,24 8 0 0 0,-24-7 88 0 0,0 0-64 0 0,24 10 0 0 0,-24-10 160 0 0,-1 2-168 0 0,21 16 5 0 0,-21-15 662 0 0,-4 36-467 0 0,-3-42-276 0 0,0 1 0 0 0,0-1 0 0 0,0 1-1 0 0,0-1 1 0 0,1 0 0 0 0,-1 1 0 0 0,0-1 0 0 0,0 1 0 0 0,0-1 0 0 0,0 0-1 0 0,0 1 1 0 0,0-1 0 0 0,0 1 0 0 0,-1-1 0 0 0,1 0 0 0 0,0 1 0 0 0,0-1-1 0 0,0 1 1 0 0,0-1 0 0 0,0 0 0 0 0,-1 1 0 0 0,1-1 0 0 0,0 0 0 0 0,0 1-1 0 0,0-1 1 0 0,-1 1 0 0 0,-7 6-33 0 0,-1 0 1 0 0,0 0-1 0 0,0-1 0 0 0,0 0 1 0 0,-1-1-1 0 0,0 1 0 0 0,0-2 1 0 0,0 0-1 0 0,-1 0 0 0 0,0-1 1 0 0,-13 3-1 0 0,14-7-451 0 0,10 1 388 0 0,0 0 1 0 0,-1 0-1 0 0,1 0 1 0 0,0 0-1 0 0,0 0 0 0 0,-1 0 1 0 0,1 0-1 0 0,0 0 1 0 0,0 0-1 0 0,0-1 0 0 0,-1 1 1 0 0,1 0-1 0 0,0 0 1 0 0,0 0-1 0 0,0 0 0 0 0,-1 0 1 0 0,1 0-1 0 0,0 0 1 0 0,0-1-1 0 0,0 1 0 0 0,-1 0 1 0 0,1 0-1 0 0,0 0 1 0 0,0 0-1 0 0,0-1 0 0 0,0 1 1 0 0,0 0-1 0 0,-1 0 1 0 0,1 0-1 0 0,0-1 1 0 0,0 1-1 0 0,0 0 0 0 0,0 0 1 0 0,0 0-1 0 0,0-1 1 0 0,0 1-1 0 0,0 0 0 0 0,0 0 1 0 0,0-1-1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8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30 112 3223 0 0,'1'-3'357'0'0,"-1"0"0"0"0,1-1-1 0 0,0 1 1 0 0,0 0 0 0 0,0 0-1 0 0,1 0 1 0 0,1-3 0 0 0,-3 5-182 0 0,1 0 0 0 0,-1 0 0 0 0,1 0 1 0 0,-1 0-1 0 0,1 0 0 0 0,-1 0 0 0 0,1 0 1 0 0,0 0-1 0 0,-1 1 0 0 0,1-1 0 0 0,0 0 0 0 0,0 0 1 0 0,0 1-1 0 0,0-1 0 0 0,-1 1 0 0 0,1-1 1 0 0,0 0-1 0 0,0 1 0 0 0,0 0 0 0 0,0-1 1 0 0,0 1-1 0 0,0 0 0 0 0,0-1 0 0 0,0 1 0 0 0,2 0 1 0 0,-2 0 46 0 0,0 1 1 0 0,0-1-1 0 0,0 1 1 0 0,0-1 0 0 0,0 1-1 0 0,1-1 1 0 0,-1 1-1 0 0,-1 0 1 0 0,1 0 0 0 0,0 0-1 0 0,1 1 1 0 0,-1-2-102 0 0,-1 1-1 0 0,1 0 1 0 0,-1-1 0 0 0,1 1 0 0 0,-1-1 0 0 0,1 1 0 0 0,-1-1 0 0 0,1 0 0 0 0,0 1-1 0 0,-1-1 1 0 0,1 1 0 0 0,-1-1 0 0 0,1 0 0 0 0,0 0 0 0 0,-1 1 0 0 0,1-1 0 0 0,0 0-1 0 0,0 0 1 0 0,-1 0 0 0 0,1 0 0 0 0,0 0 0 0 0,-1 0 0 0 0,1 0 0 0 0,0 0 0 0 0,0 0-1 0 0,-1 0 1 0 0,1 0 0 0 0,0 0 0 0 0,-1-1 0 0 0,1 1 0 0 0,0 0 0 0 0,-1 0 0 0 0,1-1-1 0 0,0 1 1 0 0,0-1 0 0 0,1 0 27 0 0,1-1 0 0 0,-1 1 0 0 0,1-1 0 0 0,-1 0 0 0 0,0 0-1 0 0,0 0 1 0 0,0 0 0 0 0,0 0 0 0 0,0 0 0 0 0,-1-1 0 0 0,1 1 0 0 0,-1 0 0 0 0,1-1-1 0 0,-1 1 1 0 0,2-5 0 0 0,-3 6-120 0 0,0-1 1 0 0,1 1-1 0 0,-1 0 0 0 0,0-1 1 0 0,0 1-1 0 0,1-1 0 0 0,-1 1 1 0 0,0 0-1 0 0,-1-1 0 0 0,1 1 0 0 0,0-1 1 0 0,0 1-1 0 0,0 0 0 0 0,-1-1 1 0 0,1 1-1 0 0,-1 0 0 0 0,1-1 0 0 0,-1 1 1 0 0,0 0-1 0 0,1 0 0 0 0,-1 0 1 0 0,0-1-1 0 0,0 1 0 0 0,0 0 1 0 0,0 0-1 0 0,0 0 0 0 0,0 0 0 0 0,0 0 1 0 0,0 1-1 0 0,0-1 0 0 0,0 0 1 0 0,0 0-1 0 0,-2 0 0 0 0,1 1 22 0 0,0-1-1 0 0,0 1 1 0 0,0 0 0 0 0,0-1-1 0 0,-1 1 1 0 0,1 0 0 0 0,0 1-1 0 0,0-1 1 0 0,0 0-1 0 0,0 0 1 0 0,0 1 0 0 0,0-1-1 0 0,0 1 1 0 0,0 0 0 0 0,0 0-1 0 0,1-1 1 0 0,-1 1 0 0 0,0 1-1 0 0,0-1 1 0 0,0 0-1 0 0,1 0 1 0 0,-1 0 0 0 0,1 1-1 0 0,-3 2 1 0 0,3-3-31 0 0,0 0 0 0 0,0 0 0 0 0,-1 0 0 0 0,1 0 0 0 0,0 0 0 0 0,0 0 0 0 0,0 1 0 0 0,0-1 0 0 0,1 0 0 0 0,-1 1 0 0 0,0-1 0 0 0,1 1 0 0 0,-1-1 0 0 0,0 1 0 0 0,1-1 0 0 0,0 1 0 0 0,-1-1 0 0 0,1 1-1 0 0,0-1 1 0 0,0 1 0 0 0,0-1 0 0 0,0 1 0 0 0,0 0 0 0 0,0-1 0 0 0,0 1 0 0 0,1-1 0 0 0,-1 1 0 0 0,0-1 0 0 0,1 1 0 0 0,-1-1 0 0 0,2 3 0 0 0,0-2-3 0 0,0-1 0 0 0,1 1 0 0 0,-1-1 0 0 0,0 1 0 0 0,1-1-1 0 0,-1 0 1 0 0,1 0 0 0 0,-1 0 0 0 0,1 0 0 0 0,-1-1 0 0 0,1 1 0 0 0,0-1 0 0 0,-1 1-1 0 0,1-1 1 0 0,3 0 0 0 0,-5 0-4 0 0,1 0-1 0 0,0 0 1 0 0,-1 0 0 0 0,1-1-1 0 0,-1 1 1 0 0,1 0-1 0 0,-1-1 1 0 0,1 1 0 0 0,-1-1-1 0 0,1 1 1 0 0,-1-1 0 0 0,2-1-1 0 0,-2 2-8 0 0,-1-1-1 0 0,1 1 1 0 0,-1-1-1 0 0,1 1 1 0 0,-1-1 0 0 0,1 0-1 0 0,-1 1 1 0 0,1-1-1 0 0,-1 0 1 0 0,0 1-1 0 0,1-1 1 0 0,-1 0 0 0 0,0 1-1 0 0,0-1 1 0 0,0 0-1 0 0,1 0 1 0 0,-1 1 0 0 0,0-1-1 0 0,0 0 1 0 0,0 0-1 0 0,0 1 1 0 0,0-1-1 0 0,0 0 1 0 0,0 0 0 0 0,-1-1-1 0 0,1 2-2 0 0,0-1 1 0 0,0 0-1 0 0,-1 0 0 0 0,1 0 0 0 0,0 1 0 0 0,0-1 1 0 0,-1 0-1 0 0,1 1 0 0 0,-1-1 0 0 0,1 0 1 0 0,-1 1-1 0 0,1-1 0 0 0,-1 0 0 0 0,1 1 0 0 0,-1-1 1 0 0,1 1-1 0 0,-1-1 0 0 0,0 1 0 0 0,1-1 1 0 0,-1 1-1 0 0,0 0 0 0 0,1-1 0 0 0,-2 1 0 0 0,0-1 2 0 0,0 1-1 0 0,1-1 0 0 0,-1 1 1 0 0,0 0-1 0 0,0 0 0 0 0,0 0 1 0 0,0 0-1 0 0,1 0 0 0 0,-4 1 1 0 0,-2 1 5 0 0,1 0 0 0 0,-1 0 0 0 0,1 0 0 0 0,-9 6-1 0 0,12-7 12 0 0,1 1 0 0 0,-1 0-1 0 0,1 0 1 0 0,-1 0-1 0 0,1 1 1 0 0,0-1 0 0 0,0 0-1 0 0,0 1 1 0 0,0-1-1 0 0,1 1 1 0 0,-1 0 0 0 0,0 0-1 0 0,1 0 1 0 0,0 0-1 0 0,0 0 1 0 0,0 0 0 0 0,-1 4-1 0 0,2-6-6 0 0,0 1 1 0 0,0-1-1 0 0,0 0 0 0 0,0 0 1 0 0,0 1-1 0 0,0-1 0 0 0,0 0 0 0 0,0 1 1 0 0,0-1-1 0 0,1 0 0 0 0,-1 0 1 0 0,0 1-1 0 0,1-1 0 0 0,-1 0 0 0 0,1 0 1 0 0,-1 0-1 0 0,1 1 0 0 0,0-1 1 0 0,0 0-1 0 0,-1 0 0 0 0,1 0 0 0 0,0 0 1 0 0,0 0-1 0 0,0-1 0 0 0,0 1 1 0 0,0 0-1 0 0,0 0 0 0 0,0-1 0 0 0,1 1 1 0 0,-1 0-1 0 0,0-1 0 0 0,0 1 1 0 0,0-1-1 0 0,1 0 0 0 0,-1 1 0 0 0,0-1 1 0 0,0 0-1 0 0,1 0 0 0 0,-1 0 1 0 0,0 0-1 0 0,1 0 0 0 0,-1 0 0 0 0,3 0 1 0 0,-2 0-8 0 0,1 0 1 0 0,-1 0 0 0 0,1-1-1 0 0,-1 1 1 0 0,1 0 0 0 0,-1-1-1 0 0,1 0 1 0 0,-1 0 0 0 0,1 1-1 0 0,-1-1 1 0 0,0-1 0 0 0,0 1-1 0 0,1 0 1 0 0,-1-1 0 0 0,0 1-1 0 0,0-1 1 0 0,0 1 0 0 0,2-3-1 0 0,-4 2-1 0 0,1 1-1 0 0,0 0 0 0 0,0-1 0 0 0,-1 1 0 0 0,1 0 0 0 0,-1-1 0 0 0,1 1 1 0 0,-1-1-1 0 0,0 1 0 0 0,1-1 0 0 0,-1 1 0 0 0,0-1 0 0 0,0 1 1 0 0,0-1-1 0 0,0 0 0 0 0,-1 1 0 0 0,1-1 0 0 0,0 1 0 0 0,0-1 0 0 0,-1 1 1 0 0,1 0-1 0 0,-1-1 0 0 0,0 1 0 0 0,1-1 0 0 0,-1 1 0 0 0,0 0 0 0 0,0-1 1 0 0,0 1-1 0 0,0 0 0 0 0,0 0 0 0 0,-2-2 0 0 0,1 1-2 0 0,0 0 0 0 0,-1 0 0 0 0,1 1 0 0 0,-1-1 0 0 0,1 1 0 0 0,-1-1 0 0 0,0 1 0 0 0,0 0 0 0 0,0 0 0 0 0,0 0 0 0 0,0 0 0 0 0,1 1 0 0 0,-1-1 0 0 0,0 1 0 0 0,0 0 0 0 0,-1 0 0 0 0,1 0 0 0 0,0 0 0 0 0,0 0 0 0 0,0 1 0 0 0,0 0 0 0 0,1-1 0 0 0,-1 1 0 0 0,0 0 0 0 0,0 0 0 0 0,0 0 0 0 0,0 1 0 0 0,-4 2 0 0 0,7-4 0 0 0,0 0 0 0 0,-1 0 1 0 0,1 0-1 0 0,0 1 0 0 0,0-1 0 0 0,0 0 0 0 0,0 0 0 0 0,0 0 0 0 0,0 0 0 0 0,-1 0 1 0 0,1 0-1 0 0,0 0 0 0 0,0 0 0 0 0,0 0 0 0 0,0 1 0 0 0,0-1 0 0 0,0 0 1 0 0,0 0-1 0 0,0 0 0 0 0,-1 0 0 0 0,1 0 0 0 0,0 0 0 0 0,0 1 0 0 0,0-1 0 0 0,0 0 1 0 0,0 0-1 0 0,0 0 0 0 0,0 0 0 0 0,0 0 0 0 0,0 1 0 0 0,0-1 0 0 0,0 0 1 0 0,0 0-1 0 0,0 0 0 0 0,0 0 0 0 0,0 1 0 0 0,0-1 0 0 0,0 0 0 0 0,0 0 0 0 0,0 0 1 0 0,0 0-1 0 0,0 0 0 0 0,1 1 0 0 0,-1-1 0 0 0,0 0 0 0 0,0 0 0 0 0,0 0 1 0 0,0 0-1 0 0,10 5 6 0 0,12-2-71 0 0,7 0-2380 0 0,-17-2-5426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5:59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133 140 1839 0 0,'0'-1'120'0'0,"0"1"0"0"0,-1-1 0 0 0,1 1-1 0 0,0-1 1 0 0,0 0 0 0 0,-1 1 0 0 0,1-1-1 0 0,0 1 1 0 0,-1-1 0 0 0,1 1 0 0 0,-1-1-1 0 0,1 1 1 0 0,0 0 0 0 0,-1-1 0 0 0,1 1-1 0 0,-1-1 1 0 0,1 1 0 0 0,-1 0 0 0 0,0-1-1 0 0,1 1 1 0 0,-1 0 0 0 0,1 0 0 0 0,-1 0-1 0 0,1-1 1 0 0,-1 1 0 0 0,-1 0 0 0 0,0 0 158 0 0,-1 0 1 0 0,1 0-1 0 0,-1 0 1 0 0,1 0-1 0 0,-1 0 1 0 0,1 1-1 0 0,-4 0 1 0 0,-2 2 664 0 0,0 0 0 0 0,0 0 1 0 0,-10 7-1 0 0,14-8-437 0 0,-1 1-1 0 0,1 0 1 0 0,1 0 0 0 0,-1 1-1 0 0,0-1 1 0 0,1 1 0 0 0,0 0 0 0 0,0 0-1 0 0,0 0 1 0 0,0 0 0 0 0,1 0-1 0 0,-1 1 1 0 0,1-1 0 0 0,0 1-1 0 0,-2 9 1 0 0,3-12-388 0 0,1 1 1 0 0,-1 0-1 0 0,1-1 0 0 0,0 1 0 0 0,0 0 1 0 0,0-1-1 0 0,0 1 0 0 0,0-1 0 0 0,1 1 1 0 0,-1 0-1 0 0,1-1 0 0 0,0 1 0 0 0,0-1 1 0 0,0 1-1 0 0,0-1 0 0 0,0 1 0 0 0,0-1 1 0 0,1 0-1 0 0,-1 0 0 0 0,1 0 1 0 0,-1 0-1 0 0,1 0 0 0 0,0 0 0 0 0,0 0 1 0 0,0 0-1 0 0,0 0 0 0 0,0-1 0 0 0,0 1 1 0 0,1-1-1 0 0,3 2 0 0 0,0 0-84 0 0,-1 0 0 0 0,1-1 1 0 0,0 0-1 0 0,0 0 0 0 0,0 0 0 0 0,1-1 0 0 0,-1 0 0 0 0,0 0 0 0 0,0 0 1 0 0,1-1-1 0 0,-1 0 0 0 0,0-1 0 0 0,1 1 0 0 0,-1-1 0 0 0,0 0 1 0 0,0 0-1 0 0,1-1 0 0 0,-1 0 0 0 0,0 0 0 0 0,-1-1 0 0 0,1 1 0 0 0,0-1 1 0 0,-1 0-1 0 0,1-1 0 0 0,-1 1 0 0 0,0-1 0 0 0,0 0 0 0 0,-1-1 0 0 0,1 1 1 0 0,6-9-1 0 0,-5 5-32 0 0,0 0 1 0 0,-1 0 0 0 0,0 0-1 0 0,0-1 1 0 0,0 0 0 0 0,-2 0-1 0 0,1 0 1 0 0,-1 0 0 0 0,0-1-1 0 0,-1 1 1 0 0,0-1 0 0 0,0 0-1 0 0,-1 0 1 0 0,0 1 0 0 0,-1-1-1 0 0,0 0 1 0 0,-1 0 0 0 0,0 0-1 0 0,-4-15 1 0 0,4 22-3 0 0,1 0 1 0 0,-1 1-1 0 0,0-1 0 0 0,0 0 1 0 0,-1 1-1 0 0,1-1 0 0 0,-1 1 1 0 0,1 0-1 0 0,-1-1 0 0 0,1 1 1 0 0,-1 0-1 0 0,0 0 0 0 0,0 0 1 0 0,0 0-1 0 0,-1 1 0 0 0,1-1 1 0 0,0 0-1 0 0,-1 1 0 0 0,1 0 1 0 0,-1-1-1 0 0,1 1 0 0 0,-1 0 1 0 0,1 0-1 0 0,-1 0 0 0 0,0 1 1 0 0,0-1-1 0 0,1 1 0 0 0,-1-1 0 0 0,0 1 1 0 0,0 0-1 0 0,0 0 0 0 0,1 0 1 0 0,-7 2-1 0 0,1-1 12 0 0,0 2-1 0 0,0-1 1 0 0,0 1 0 0 0,0 0 0 0 0,0 1-1 0 0,0-1 1 0 0,1 2 0 0 0,0-1-1 0 0,-13 11 1 0 0,7-5-5 0 0,1 2-1 0 0,0-1 0 0 0,-9 14 1 0 0,17-21-32 0 0,1 1 1 0 0,-1 0 0 0 0,1 0-1 0 0,1 0 1 0 0,-1 0 0 0 0,1 1-1 0 0,0-1 1 0 0,0 1 0 0 0,0-1-1 0 0,1 1 1 0 0,-1 0 0 0 0,1 5-1 0 0,2 8-276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7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75 4607 0 0,'1'0'130'0'0,"-1"0"-1"0"0,0 0 1 0 0,1 0-1 0 0,-1 0 1 0 0,0 0-1 0 0,1 1 1 0 0,-1-1-1 0 0,1 0 0 0 0,-1 0 1 0 0,0 1-1 0 0,0-1 1 0 0,1 0-1 0 0,-1 0 1 0 0,0 1-1 0 0,1-1 1 0 0,-1 0-1 0 0,0 1 1 0 0,0-1-1 0 0,1 0 0 0 0,-1 1 1 0 0,0-1-1 0 0,0 0 1 0 0,0 1-1 0 0,0-1 1 0 0,0 1-1 0 0,1-1 1 0 0,-1 0-1 0 0,0 1 0 0 0,0-1 1 0 0,0 1-1 0 0,0-1 1 0 0,0 1-1 0 0,0-1 1 0 0,0 0-1 0 0,-1 1 1 0 0,1-1-1 0 0,0 1 0 0 0,0-1 1 0 0,-4 19 2118 0 0,4-17-1777 0 0,-5 16 878 0 0,0-1-1 0 0,-2 1 0 0 0,0-1 1 0 0,0 0-1 0 0,-2-1 0 0 0,-16 25 1 0 0,20-36-1091 0 0,3-7-92 0 0,7-15-27 0 0,11-25-61 0 0,-6 18-30 0 0,2 0 0 0 0,0 1 0 0 0,2 0-1 0 0,1 1 1 0 0,0 1 0 0 0,31-32 0 0 0,-46 52-36 0 0,1 1 1 0 0,-1-1-1 0 0,0 1 0 0 0,1 0 1 0 0,-1-1-1 0 0,1 1 0 0 0,-1-1 1 0 0,1 1-1 0 0,-1 0 0 0 0,1 0 1 0 0,-1-1-1 0 0,1 1 0 0 0,0 0 1 0 0,-1 0-1 0 0,1-1 0 0 0,-1 1 1 0 0,1 0-1 0 0,-1 0 0 0 0,2 0 1 0 0,-2 0-6 0 0,1 0 1 0 0,-1 0-1 0 0,0 1 1 0 0,1-1-1 0 0,-1 0 1 0 0,0 0-1 0 0,1 1 1 0 0,-1-1-1 0 0,0 0 1 0 0,1 0-1 0 0,-1 1 1 0 0,0-1-1 0 0,0 0 1 0 0,1 1-1 0 0,-1-1 1 0 0,0 0-1 0 0,0 1 1 0 0,0-1-1 0 0,1 1 1 0 0,-1-1-1 0 0,0 1 1 0 0,4 31 167 0 0,-2-13-100 0 0,4-3-2 0 0,-1 1-1 0 0,2-1 0 0 0,0-1 0 0 0,1 0 0 0 0,13 19 1 0 0,3 7 243 0 0,-23-39-314 0 0,0-1 1 0 0,0 1-1 0 0,0-1 1 0 0,0 1-1 0 0,-1-1 1 0 0,1 1-1 0 0,0 0 0 0 0,-1-1 1 0 0,0 1-1 0 0,1 0 1 0 0,-1-1-1 0 0,0 1 1 0 0,0 0-1 0 0,0 0 1 0 0,0-1-1 0 0,0 1 1 0 0,0 0-1 0 0,0-1 1 0 0,-1 1-1 0 0,1 0 1 0 0,-1-1-1 0 0,0 3 0 0 0,0-2 0 0 0,-1-1 0 0 0,1 0-1 0 0,0 1 1 0 0,-1-1 0 0 0,1 0-1 0 0,0 0 1 0 0,-1 0 0 0 0,0 0-1 0 0,1-1 1 0 0,-1 1 0 0 0,0 0-1 0 0,1-1 1 0 0,-1 1 0 0 0,0-1-1 0 0,1 1 1 0 0,-1-1 0 0 0,0 0-1 0 0,0 0 1 0 0,0 1 0 0 0,1-1-1 0 0,-3-1 1 0 0,-18 0-2 0 0,-40-7 0 0 0,41 4 0 0 0,-42-2 0 0 0,43 4 0 0 0,15 2 0 0 0,1-1 0 0 0,0 1 0 0 0,0 0 0 0 0,-1 0 0 0 0,1 0 0 0 0,0 0 0 0 0,-5 2 0 0 0,9 0 0 0 0,7 0 0 0 0,8 0 0 0 0,-11-2-17 0 0,0 0 1 0 0,0-1-1 0 0,0 0 0 0 0,0 0 0 0 0,0 0 0 0 0,0 0 1 0 0,0-1-1 0 0,0 0 0 0 0,0 0 0 0 0,-1 0 0 0 0,1 0 1 0 0,-1 0-1 0 0,1-1 0 0 0,3-3 0 0 0,-3 2-4 0 0,0 1 0 0 0,-1-1 0 0 0,0 0 0 0 0,0 0 0 0 0,0 0 0 0 0,0 0 0 0 0,0-1 0 0 0,-1 1 0 0 0,0-1 0 0 0,0 0 0 0 0,2-5 0 0 0,-5 6 21 0 0,-4 8 0 0 0,-5 10 0 0 0,5-1 0 0 0,2 0 0 0 0,0 0 0 0 0,0 0 0 0 0,-1 21 0 0 0,3 57 0 0 0,0-11 0 0 0,-7 24 0 0 0,-4 136 0 0 0,10-179 0 0 0,1 10 0 0 0,2 2 0 0 0,2 45 0 0 0,-3-112 0 0 0,2 53 27 0 0,-10 83-1 0 0,4-92-15 0 0,0-14-11 0 0,1 26 0 0 0,0 15 0 0 0,3-1 0 0 0,3-3 0 0 0,7 42 0 0 0,-8-109 0 0 0,-1 34 0 0 0,-2 15 0 0 0,0-21 11 0 0,-1 17 31 0 0,1 9-31 0 0,-1 1 5 0 0,-2 190 536 0 0,2-213-552 0 0,1-16 0 0 0,-3 35 0 0 0,0-7 0 0 0,1 7 0 0 0,-2 0 0 0 0,-8 167 0 0 0,14-197 0 0 0,1 36 0 0 0,-1-36 0 0 0,-1 35 0 0 0,-1 30 0 0 0,-1-53 0 0 0,0 45 0 0 0,4 21 0 0 0,0 68 218 0 0,-3-136-173 0 0,-3-1-1 0 0,-13 65 0 0 0,15-95-780 0 0,0 1-5517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9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59 1839 0 0,'9'-11'5248'0'0,"-10"19"-1097"0"0,-14 28 1155 0 0,12-29-4436 0 0,-15 34 2288 0 0,7-18-2183 0 0,-12 36 0 0 0,23-58-968 0 0,0-1-1 0 0,0 0 1 0 0,-1 1 0 0 0,1-1-1 0 0,0 1 1 0 0,0-1 0 0 0,0 0-1 0 0,0 1 1 0 0,0-1 0 0 0,0 1-1 0 0,-1-1 1 0 0,1 1 0 0 0,0-1 0 0 0,0 0-1 0 0,0 1 1 0 0,0-1 0 0 0,1 1-1 0 0,-1-1 1 0 0,0 1 0 0 0,0-1-1 0 0,0 0 1 0 0,0 1 0 0 0,0-1 0 0 0,0 1-1 0 0,1-1 1 0 0,-1 0 0 0 0,0 1-1 0 0,1 0 1 0 0,9-6 18 0 0,12-15 14 0 0,-11 7-36 0 0,-1 0-1 0 0,0 0 0 0 0,-1-1 1 0 0,11-23-1 0 0,-15 27-2 0 0,-1 0 0 0 0,0 0 0 0 0,-1-1 0 0 0,0 1 0 0 0,0-1-1 0 0,-1 1 1 0 0,1-22 0 0 0,-3 31 0 0 0,0 0 0 0 0,0 0 0 0 0,0 0 0 0 0,0 0 0 0 0,0 0-1 0 0,0 0 1 0 0,-1 0 0 0 0,1 0 0 0 0,0 0 0 0 0,-1 0 0 0 0,1 0 0 0 0,-1 0 0 0 0,0-2 0 0 0,-2 5 2 0 0,3 8 16 0 0,1-4 41 0 0,1 0 0 0 0,-1-1 0 0 0,1 1 0 0 0,0-1 0 0 0,0 1 1 0 0,1-1-1 0 0,-1 0 0 0 0,6 8 0 0 0,32 39 159 0 0,-16-23-75 0 0,-15-18-81 0 0,-1 2-1 0 0,12 21 0 0 0,-19-31-54 0 0,1 0 0 0 0,-1 0-1 0 0,1 0 1 0 0,-1 1 0 0 0,0-1-1 0 0,0 1 1 0 0,-1-1 0 0 0,1 1-1 0 0,-1-1 1 0 0,0 1 0 0 0,0-1-1 0 0,0 1 1 0 0,0-1 0 0 0,0 1-1 0 0,-1 0 1 0 0,1-1 0 0 0,-2 4-1 0 0,1-6-6 0 0,0 1 0 0 0,0-1 0 0 0,0 0 0 0 0,0 0 0 0 0,0 0 0 0 0,0 0 0 0 0,-1 0 0 0 0,1 0 0 0 0,0 0 0 0 0,0 0 0 0 0,-1 0 0 0 0,1 0 0 0 0,0-1 0 0 0,-1 1 0 0 0,1-1 0 0 0,-1 1 0 0 0,1-1 0 0 0,-1 0 0 0 0,1 1 0 0 0,-1-1 0 0 0,1 0 0 0 0,-1 0 0 0 0,0 0 0 0 0,1 0 0 0 0,-1 0 0 0 0,-2-1 0 0 0,-6 0 0 0 0,1-1 0 0 0,-19-4 0 0 0,26 5 0 0 0,-13-3 0 0 0,-5-2 0 0 0,0 1 0 0 0,1-2 0 0 0,-34-17 0 0 0,53 24-9 0 0,0 0-1 0 0,-1 0 1 0 0,1 0-1 0 0,0 0 1 0 0,-1 0 0 0 0,1 0-1 0 0,0-1 1 0 0,-1 1-1 0 0,1 0 1 0 0,0 0 0 0 0,-1 0-1 0 0,1-1 1 0 0,0 1-1 0 0,0 0 1 0 0,-1 0 0 0 0,1-1-1 0 0,0 1 1 0 0,0 0-1 0 0,-1 0 1 0 0,1-1-1 0 0,0 1 1 0 0,0 0 0 0 0,0-1-1 0 0,0 1 1 0 0,0 0-1 0 0,-1-1 1 0 0,1 1 0 0 0,0-1-1 0 0,0 1 1 0 0,0 0-1 0 0,0-1 1 0 0,0 1-1 0 0,0 0 1 0 0,0-1 0 0 0,0 1-1 0 0,0 0 1 0 0,0-1-1 0 0,0 1 1 0 0,1-1 0 0 0,0 0-26 0 0,0 0 0 0 0,0 0 1 0 0,0 1-1 0 0,0-1 1 0 0,0 1-1 0 0,0-1 1 0 0,1 0-1 0 0,-1 1 1 0 0,0 0-1 0 0,0-1 0 0 0,2 1 1 0 0,38-5-331 0 0,-40 5 362 0 0,0 0 0 0 0,0 0-1 0 0,0-1 1 0 0,1 1 0 0 0,-1 0 0 0 0,0 1-1 0 0,0-1 1 0 0,1 0 0 0 0,-1 0 0 0 0,0 0-1 0 0,0 1 1 0 0,0-1 0 0 0,0 1-1 0 0,0-1 1 0 0,1 1 0 0 0,-1-1 0 0 0,0 1-1 0 0,0 0 1 0 0,0-1 0 0 0,0 1 0 0 0,0 0-1 0 0,1 1 1 0 0,-1 0-1 0 0,-1 1-1 0 0,0-1 1 0 0,1 0 0 0 0,-1 0-1 0 0,0 0 1 0 0,0 0-1 0 0,0 0 1 0 0,0 1 0 0 0,-1-1-1 0 0,1 0 1 0 0,0 0 0 0 0,-2 3-1 0 0,-8 54 73 0 0,3 0 0 0 0,2 1 0 0 0,4 61 0 0 0,-4 56 52 0 0,-9-42-43 0 0,-3 43 38 0 0,14-104-105 0 0,-8 154 44 0 0,7-198 11 0 0,4-27 6 0 0,-2 9 1 0 0,-6 60 73 0 0,2 35 94 0 0,4-5-72 0 0,-7 82-86 0 0,7-160-81 0 0,-3 33 0 0 0,4 12 0 0 0,4 2 0 0 0,7 47 11 0 0,-10-12 13 0 0,-2-22 413 0 0,2-9-320 0 0,0-17-106 0 0,0 11-11 0 0,0-8 11 0 0,1-38 31 0 0,1 31-31 0 0,0 57-11 0 0,-5 69 653 0 0,1-113-493 0 0,3-9-149 0 0,0 8-11 0 0,2-2 0 0 0,1 48 0 0 0,-3-96 0 0 0,4 50 11 0 0,6 35 125 0 0,-10-95-118 0 0,-1 0-1 0 0,0-1 1 0 0,0 1 0 0 0,-2 9 0 0 0,2-11-84 0 0,-1 0 0 0 0,1 1-1 0 0,0-1 1 0 0,0 0 0 0 0,0 1 0 0 0,0-1 0 0 0,1 1-1 0 0,1 4 1 0 0,-2-9-86 0 0,0 1 0 0 0,0 0-1 0 0,1-1 1 0 0,-1 1 0 0 0,0 0 0 0 0,1-1-1 0 0,-1 1 1 0 0,1-1 0 0 0,-1 1-1 0 0,1-1 1 0 0,-1 1 0 0 0,1-1 0 0 0,-1 1-1 0 0,1-1 1 0 0,0 1 0 0 0,-1-1 0 0 0,1 1-1 0 0,-1-1 1 0 0,2 1 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11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75 150 6447 0 0,'-1'1'95'0'0,"0"-1"0"0"0,1 0 0 0 0,-1 0-1 0 0,1 0 1 0 0,-1 1 0 0 0,1-1 0 0 0,-1 0-1 0 0,1 1 1 0 0,0-1 0 0 0,-1 0 0 0 0,1 1 0 0 0,-1-1-1 0 0,1 1 1 0 0,0-1 0 0 0,-1 1 0 0 0,1-1-1 0 0,0 1 1 0 0,-1-1 0 0 0,1 1 0 0 0,0-1-1 0 0,0 1 1 0 0,0-1 0 0 0,-1 1 0 0 0,1-1-1 0 0,0 1 1 0 0,0 0 0 0 0,0 0 0 0 0,-7 25 1354 0 0,6-19-1480 0 0,-3 4 929 0 0,0 0-1 0 0,-8 15 0 0 0,3-6 1902 0 0,8-19-2574 0 0,1 0 0 0 0,0 0 0 0 0,-1 0 0 0 0,1 0 0 0 0,-1 0 0 0 0,1 0 1 0 0,0 0-1 0 0,0 0 0 0 0,-1 0 0 0 0,1 0 0 0 0,0 0 0 0 0,0 0 0 0 0,0 0 0 0 0,0 1 0 0 0,1-2-173 0 0,-1 0-1 0 0,0 1 1 0 0,1-1-1 0 0,-1 0 1 0 0,0 0-1 0 0,0 0 0 0 0,1 0 1 0 0,-1 0-1 0 0,0 0 1 0 0,1 0-1 0 0,-1 0 1 0 0,0 0-1 0 0,0 0 1 0 0,1 0-1 0 0,-1 0 0 0 0,0 0 1 0 0,0 0-1 0 0,1 0 1 0 0,-1-1-1 0 0,0 1 1 0 0,1 0-1 0 0,-1 0 0 0 0,0 0 1 0 0,0 0-1 0 0,0 0 1 0 0,1-1-1 0 0,-1 1 1 0 0,0 0-1 0 0,0 0 1 0 0,1-1-1 0 0,2-2 41 0 0,1 0 1 0 0,-1 0-1 0 0,0 0 0 0 0,1 0 1 0 0,2-5-1 0 0,10-17 83 0 0,-1-1 0 0 0,-1 0 0 0 0,-1-1 1 0 0,-1 0-1 0 0,12-42 0 0 0,-23 64-156 0 0,0 0 1 0 0,-1 1-1 0 0,0-2 1 0 0,0-8-1 0 0,0 13-16 0 0,0-1 0 0 0,0 1 0 0 0,0 0 0 0 0,-1-1-1 0 0,1 1 1 0 0,-1 0 0 0 0,1 0 0 0 0,-1 0 0 0 0,1 0 0 0 0,-1-1 0 0 0,0 0-1 0 0,0 2 0 0 0,1-1 0 0 0,0 1-1 0 0,-1 0 1 0 0,1-1 0 0 0,-1 1-1 0 0,1 0 1 0 0,-1-1 0 0 0,1 1-1 0 0,-1 0 1 0 0,1 0 0 0 0,-1 0 0 0 0,1-1-1 0 0,-1 1 1 0 0,1 0 0 0 0,-1 0-1 0 0,1 0 1 0 0,-1 0 0 0 0,1 0-1 0 0,-1 0 1 0 0,1 0 0 0 0,-1 0-1 0 0,1 0 1 0 0,-1 0 0 0 0,1 0-1 0 0,-1 1 1 0 0,0-1 0 0 0,0 0-1 0 0,0 0 3 0 0,1 1 0 0 0,-1-1 0 0 0,0 1-1 0 0,0-1 1 0 0,0 1 0 0 0,0-1 0 0 0,1 1-1 0 0,-1-1 1 0 0,0 1 0 0 0,0-1 0 0 0,1 1-1 0 0,-1 0 1 0 0,1 0 0 0 0,-1-1-1 0 0,0 1 1 0 0,1 0 0 0 0,0 0 0 0 0,-1 0-1 0 0,1-1 1 0 0,-1 1 0 0 0,1 0 0 0 0,-1 1-1 0 0,1 1 11 0 0,0-1 0 0 0,-1 1 0 0 0,1 0 0 0 0,0-1 0 0 0,0 1 0 0 0,1-1-1 0 0,-1 1 1 0 0,1 2 0 0 0,2 5 88 0 0,0 0-1 0 0,9 19 1 0 0,-12-28-95 0 0,50 86 394 0 0,1 5-242 0 0,-50-91-156 0 0,-1 0-1 0 0,1 0 1 0 0,0 1-1 0 0,-1-1 1 0 0,1 1-1 0 0,-1-1 1 0 0,1 1-1 0 0,-1-1 1 0 0,0 0-1 0 0,0 1 1 0 0,1-1-1 0 0,-1 1 0 0 0,0-1 1 0 0,0 1-1 0 0,0 0 1 0 0,-1-1-1 0 0,1 1 1 0 0,0-1-1 0 0,-1 0 1 0 0,1 1-1 0 0,-1-1 1 0 0,1 1-1 0 0,-1-1 1 0 0,1 0-1 0 0,-2 3 1 0 0,0-3 1 0 0,0 0-1 0 0,0 1 1 0 0,0-1 0 0 0,0 0-1 0 0,0 0 1 0 0,0 0 0 0 0,0 0 0 0 0,0-1-1 0 0,0 1 1 0 0,0 0 0 0 0,0-1 0 0 0,-1 0-1 0 0,1 1 1 0 0,0-1 0 0 0,0 0-1 0 0,-4 0 1 0 0,-9-1-4 0 0,-1 0 0 0 0,1-1 0 0 0,0-1 0 0 0,0-1 0 0 0,0 0 0 0 0,1 0 0 0 0,-1-2 0 0 0,1 1 0 0 0,-14-9 0 0 0,7-3 15 0 0,20 16-54 0 0,-1 0-1 0 0,1 0 1 0 0,0 0 0 0 0,0 0-1 0 0,0-1 1 0 0,0 1 0 0 0,0-1-1 0 0,0 1 1 0 0,0 0 0 0 0,0-1-1 0 0,1 1 1 0 0,-1-1-1 0 0,0-1 1 0 0,1 2 28 0 0,0 1 1 0 0,1 0-1 0 0,-1-1 0 0 0,1 1 1 0 0,-1 0-1 0 0,0-1 0 0 0,1 1 0 0 0,-1 0 1 0 0,1 0-1 0 0,-1 0 0 0 0,0-1 1 0 0,1 1-1 0 0,-1 0 0 0 0,1 0 0 0 0,-1 0 1 0 0,1 0-1 0 0,-1 0 0 0 0,1 0 1 0 0,-1 0-1 0 0,1 0 0 0 0,-1 0 1 0 0,1 0-1 0 0,-1 0 0 0 0,1 0 0 0 0,-1 0 1 0 0,0 1-1 0 0,1-1 0 0 0,-1 0 1 0 0,1 0-1 0 0,-1 0 0 0 0,1 1 0 0 0,-1-1 1 0 0,1 0-1 0 0,16 7 23 0 0,59 24-12 0 0,-76-31 18 0 0,-1 0 0 0 0,1 0 0 0 0,0 0 0 0 0,-1 0 0 0 0,1 0 0 0 0,0 0 0 0 0,-1 0 0 0 0,1 0 0 0 0,-1 0 0 0 0,1 0 0 0 0,0 0 0 0 0,-1 0 0 0 0,1 0-1 0 0,0 1 1 0 0,-1-1 0 0 0,1 0 0 0 0,0 0 0 0 0,-1 0 0 0 0,1 0 0 0 0,0 1 0 0 0,-1-1 0 0 0,1 0 0 0 0,0 0 0 0 0,0 1 0 0 0,-1-1 0 0 0,1 0 0 0 0,0 0 0 0 0,0 1 0 0 0,-1-1 0 0 0,1 0 0 0 0,0 1 0 0 0,0-1 0 0 0,-1 1-1 0 0,-4 19 231 0 0,3 29-152 0 0,2-43-58 0 0,1 44 10 0 0,-2 56 96 0 0,-10 98-144 0 0,4-60 32 0 0,-1 1 0 0 0,6-61 309 0 0,0-34-330 0 0,0-18-11 0 0,-1 30 0 0 0,2 15 0 0 0,9 39 0 0 0,-6-50 0 0 0,0-10 0 0 0,-1-23 0 0 0,-1 17 11 0 0,0-38 46 0 0,0 0 23 0 0,5 60 117 0 0,-3-18-126 0 0,-1-28-11 0 0,1 25-37 0 0,-1-28 19 0 0,-1 22-20 0 0,0-20 20 0 0,2 29-20 0 0,-1-27 31 0 0,3 36 0 0 0,-4 8-42 0 0,-6-17 0 0 0,5-43 47 0 0,-2 32 38 0 0,1-29-81 0 0,1-3 172 0 0,1 0-106 0 0,-4 45-14 0 0,2 14-54 0 0,0-3-13 0 0,0-2 0 0 0,-1 3 0 0 0,0-5 0 0 0,4 2 0 0 0,2 17 53 0 0,0-36-31 0 0,-1-23 31 0 0,1 37 0 0 0,3 9-42 0 0,-1-13 8 0 0,-4-45 169 0 0,1 1-99 0 0,3 35-4 0 0,-2-24-22 0 0,3 23-40 0 0,-5-24 19 0 0,-1 34-31 0 0,-2-3 0 0 0,0-31 31 0 0,-2 34-31 0 0,0 8-11 0 0,1-8 11 0 0,3-45 106 0 0,-1-2-53 0 0,-2 48 232 0 0,-1 0-135 0 0,3-17-162 0 0,0 9-70 0 0,2-20-382 0 0,-1-29 339 0 0,0 1-1 0 0,0 0 1 0 0,0-1 0 0 0,0 1-1 0 0,0 0 1 0 0,0 0 0 0 0,0-1-1 0 0,0 1 1 0 0,1 0-1 0 0,-1-1 1 0 0,0 1 0 0 0,1-1-1 0 0,-1 1 1 0 0,0 0 0 0 0,1-1-1 0 0,-1 1 1 0 0,1 0-1 0 0,1 2-566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0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47 2303 0 0,'-16'-1'1254'0'0,"12"0"-1011"0"0,1 1 0 0 0,0-1 0 0 0,-1 1 0 0 0,1 0 0 0 0,-1 1 0 0 0,1-1 0 0 0,-1 0 0 0 0,1 1 0 0 0,-6 1 0 0 0,17-1 6095 0 0,14 0-3912 0 0,-8-4-1193 0 0,19-5 279 0 0,-31 8-1400 0 0,0-1-1 0 0,0 1 0 0 0,0-1 0 0 0,0 0 0 0 0,-1 0 1 0 0,1 0-1 0 0,0 0 0 0 0,-1 0 0 0 0,1 0 0 0 0,0-1 0 0 0,-1 1 1 0 0,3-3-1 0 0,-4 3-90 0 0,0 1 1 0 0,0-1-1 0 0,0 1 0 0 0,0-1 1 0 0,1 1-1 0 0,-1-1 0 0 0,0 0 1 0 0,0 1-1 0 0,0-1 0 0 0,0 1 1 0 0,0-1-1 0 0,-1 1 0 0 0,1-1 1 0 0,0 1-1 0 0,0-1 0 0 0,0 1 1 0 0,0-1-1 0 0,-1 1 0 0 0,1-1 1 0 0,0 1-1 0 0,0-1 0 0 0,-1 1 1 0 0,1-1-1 0 0,0 1 0 0 0,-1-1 1 0 0,1 1-1 0 0,-1 0 0 0 0,1-1 1 0 0,0 1-1 0 0,-1 0 0 0 0,1-1 1 0 0,-1 1-1 0 0,1 0 0 0 0,-1 0 1 0 0,1-1-1 0 0,-1 1 0 0 0,1 0 1 0 0,-1 0-1 0 0,0 0 1 0 0,-22-7 377 0 0,20 7-347 0 0,0 0 0 0 0,1 1 0 0 0,-1-1 0 0 0,0 1 0 0 0,1 0 0 0 0,-1-1 0 0 0,0 1 0 0 0,1 0 0 0 0,-1 1 0 0 0,1-1 0 0 0,-4 3 0 0 0,5-4-21 0 0,1 1 1 0 0,-1-1-1 0 0,1 0 1 0 0,-1 1-1 0 0,0 0 1 0 0,1-1-1 0 0,-1 1 1 0 0,1-1-1 0 0,-1 1 1 0 0,1 0-1 0 0,0-1 1 0 0,-1 1-1 0 0,1 0 1 0 0,0-1-1 0 0,-1 1 1 0 0,1 0 0 0 0,0-1-1 0 0,0 1 1 0 0,0 0-1 0 0,0 0 1 0 0,-1-1-1 0 0,1 1 1 0 0,0 0-1 0 0,0 0 1 0 0,0 0-1 0 0,1-1 1 0 0,-1 1-1 0 0,0 0 1 0 0,0 0-1 0 0,0-1 1 0 0,0 1-1 0 0,1 0 1 0 0,-1-1 0 0 0,0 1-1 0 0,1 0 1 0 0,-1-1-1 0 0,1 1 1 0 0,-1 0-1 0 0,1-1 1 0 0,-1 1-1 0 0,1-1 1 0 0,-1 1-1 0 0,2 0 1 0 0,0 1 13 0 0,1 0 1 0 0,-1 0 0 0 0,0-1-1 0 0,1 1 1 0 0,-1-1-1 0 0,1 0 1 0 0,0 0-1 0 0,-1 0 1 0 0,1 0 0 0 0,0 0-1 0 0,4 0 1 0 0,-5-1-32 0 0,0 1 0 0 0,0-1 0 0 0,0 0 0 0 0,-1 0 0 0 0,1 0 1 0 0,0 0-1 0 0,0 0 0 0 0,0-1 0 0 0,0 1 0 0 0,0 0 0 0 0,0-1 0 0 0,-1 1 0 0 0,1-1 0 0 0,0 0 1 0 0,0 0-1 0 0,-1 0 0 0 0,1 0 0 0 0,0 0 0 0 0,1-1 0 0 0,-3 2-13 0 0,0 0 0 0 0,0 0-1 0 0,0-1 1 0 0,0 1 0 0 0,1 0 0 0 0,-1 0-1 0 0,0 0 1 0 0,0 0 0 0 0,0 0-1 0 0,0-1 1 0 0,0 1 0 0 0,0 0 0 0 0,0 0-1 0 0,0 0 1 0 0,1 0 0 0 0,-1-1 0 0 0,0 1-1 0 0,0 0 1 0 0,0 0 0 0 0,0 0-1 0 0,0-1 1 0 0,0 1 0 0 0,0 0 0 0 0,0 0-1 0 0,0 0 1 0 0,0-1 0 0 0,0 1 0 0 0,0 0-1 0 0,-1 0 1 0 0,1 0 0 0 0,0-1-1 0 0,0 1 1 0 0,0 0 0 0 0,0 0 0 0 0,0 0-1 0 0,0 0 1 0 0,0-1 0 0 0,0 1-1 0 0,0 0 1 0 0,-1 0 0 0 0,1 0 0 0 0,0 0-1 0 0,0-1 1 0 0,-12-4 46 0 0,-14 2 14 0 0,10 4-61 0 0,28 5 0 0 0,-5-4 0 0 0,9 2 0 0 0,-16-5 0 0 0,1 1 0 0 0,-1 0 0 0 0,0-1 0 0 0,1 1 0 0 0,-1-1 0 0 0,0 1 0 0 0,1-1 0 0 0,-1 1 0 0 0,0-1 0 0 0,0 1 0 0 0,1-1 0 0 0,-1 1 0 0 0,0-1 0 0 0,0 1 0 0 0,0-1 0 0 0,0 1 0 0 0,0-1 0 0 0,0 1 0 0 0,1-1 0 0 0,-1 1 0 0 0,-1-1 0 0 0,1 1 0 0 0,0-1 0 0 0,0 1 0 0 0,0-1 0 0 0,0 1 0 0 0,0-1 0 0 0,0 0 0 0 0,0 1 0 0 0,-1-1 0 0 0,1 1 0 0 0,0 0 0 0 0,-1-1 0 0 0,1-1-1 0 0,0 1 0 0 0,-1 0 0 0 0,1 0 0 0 0,0-1-1 0 0,-1 1 1 0 0,1 0 0 0 0,-1 0 0 0 0,0 0 0 0 0,1 0 0 0 0,-1 0 0 0 0,0 0-1 0 0,0 0 1 0 0,1 0 0 0 0,-1 0 0 0 0,0 0 0 0 0,0 0 0 0 0,0 0 0 0 0,0 1-1 0 0,0-1 1 0 0,0 0 0 0 0,-1 1 0 0 0,1-1 0 0 0,0 1 0 0 0,0-1 0 0 0,0 1-1 0 0,-1-1 1 0 0,0 1 0 0 0,-1 0-2 0 0,0 0 1 0 0,0 0-1 0 0,1 0 0 0 0,-1 0 1 0 0,0 1-1 0 0,0-1 0 0 0,0 1 1 0 0,1 0-1 0 0,-1 0 0 0 0,0 0 1 0 0,-4 2-1 0 0,6-2 3 0 0,0-1 0 0 0,1 0 0 0 0,-1 1 0 0 0,0-1 0 0 0,0 1 0 0 0,0-1 0 0 0,0 1 0 0 0,0-1 0 0 0,0 1 0 0 0,0 0 0 0 0,1 0 0 0 0,-1-1 0 0 0,0 1 0 0 0,1 0 0 0 0,-1 0 0 0 0,0 0 0 0 0,1 0 0 0 0,-1-1 0 0 0,1 1 0 0 0,0 0 0 0 0,-1 0 0 0 0,1 0 0 0 0,0 0 0 0 0,-1 0 0 0 0,1 0 0 0 0,0 0 0 0 0,0 0 0 0 0,0 0 0 0 0,0 1 0 0 0,0-1 0 0 0,0 0 0 0 0,0 0 0 0 0,0 0 0 0 0,0 0 0 0 0,1 0 0 0 0,-1 0 0 0 0,0 0 0 0 0,1 0 0 0 0,0 1 0 0 0,0 0 0 0 0,0 0 0 0 0,1-1 0 0 0,-1 1 0 0 0,0-1 0 0 0,1 1 0 0 0,-1-1 0 0 0,1 0 0 0 0,-1 0 0 0 0,1 0 0 0 0,0 0 0 0 0,-1 0 0 0 0,1 0 0 0 0,0 0 0 0 0,0 0 0 0 0,0-1 0 0 0,0 1 0 0 0,-1-1 0 0 0,1 1 0 0 0,0-1 0 0 0,4 0 0 0 0,-4 0-2 0 0,1 0-1 0 0,-1 0 0 0 0,0 0 1 0 0,1-1-1 0 0,-1 1 1 0 0,0-1-1 0 0,1 0 0 0 0,1-1 1 0 0,-4 2 1 0 0,0 0 0 0 0,1 0 0 0 0,-1 0 1 0 0,0 0-1 0 0,0 0 0 0 0,1 0 0 0 0,-1-1 1 0 0,0 1-1 0 0,0 0 0 0 0,0 0 0 0 0,1 0 1 0 0,-1-1-1 0 0,0 1 0 0 0,0 0 0 0 0,0 0 0 0 0,0 0 1 0 0,0-1-1 0 0,1 1 0 0 0,-1 0 0 0 0,0 0 1 0 0,0-1-1 0 0,0 1 0 0 0,0 0 0 0 0,0 0 0 0 0,0-1 1 0 0,0 1-1 0 0,0-1 0 0 0,0 1 0 0 0,-1-1 0 0 0,1 1-1 0 0,0-1 1 0 0,-1 0 0 0 0,1 1 0 0 0,-1-1-1 0 0,1 1 1 0 0,-1-1 0 0 0,1 1-1 0 0,-1 0 1 0 0,1-1 0 0 0,-1 1 0 0 0,1-1-1 0 0,-1 1 1 0 0,0 0 0 0 0,0-1-1 0 0,0 1-94 0 0,1 0 0 0 0,0 0 0 0 0,0 0 0 0 0,-1 0 0 0 0,1 0-1 0 0,0-1 1 0 0,0 1 0 0 0,0 0 0 0 0,-1 0 0 0 0,1 0 0 0 0,0 0 0 0 0,0-1-1 0 0,0 1 1 0 0,-1 0 0 0 0,1 0 0 0 0,0-1 0 0 0,0 1 0 0 0,0 0-1 0 0,0 0 1 0 0,0-1 0 0 0,0 1 0 0 0,0 0 0 0 0,-1 0 0 0 0,1-1-1 0 0,0 1 1 0 0,0 0 0 0 0,0 0 0 0 0,0-1 0 0 0,0 1 0 0 0,0 0-1 0 0,0-1 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1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176 153 455 0 0,'-1'-2'161'0'0,"-1"1"-1"0"0,1-1 0 0 0,-1 0 1 0 0,1 0-1 0 0,-1 1 0 0 0,0-1 1 0 0,0 1-1 0 0,0-1 0 0 0,0 1 0 0 0,0 0 1 0 0,0 0-1 0 0,0 0 0 0 0,0 0 1 0 0,0 0-1 0 0,0 0 0 0 0,-5-1 0 0 0,3 2 444 0 0,0 0 0 0 0,0-1 0 0 0,0 1-1 0 0,0 0 1 0 0,0 1 0 0 0,0-1-1 0 0,-1 1 1 0 0,1 0 0 0 0,-4 1-1 0 0,1 1 232 0 0,0-1 0 0 0,0 1 0 0 0,0 1-1 0 0,0-1 1 0 0,1 1 0 0 0,0 0-1 0 0,-1 1 1 0 0,1-1 0 0 0,1 1 0 0 0,-7 7-1 0 0,10-10-676 0 0,0 0 0 0 0,1 0 0 0 0,-1 0-1 0 0,1 0 1 0 0,0 0 0 0 0,0 0 0 0 0,-1 0 0 0 0,1 1 0 0 0,0-1-1 0 0,1 0 1 0 0,-1 1 0 0 0,0-1 0 0 0,1 1 0 0 0,-1-1-1 0 0,1 1 1 0 0,0-1 0 0 0,0 1 0 0 0,0-1 0 0 0,0 1-1 0 0,1 2 1 0 0,0-3-88 0 0,0 1 0 0 0,0 0 0 0 0,0-1 0 0 0,1 1 0 0 0,-1-1 0 0 0,1 0 0 0 0,0 0 1 0 0,0 1-1 0 0,-1-1 0 0 0,1 0 0 0 0,1 0 0 0 0,-1-1 0 0 0,0 1 0 0 0,0 0 0 0 0,1-1 0 0 0,-1 1 0 0 0,5 1 0 0 0,4 1 46 0 0,-1 1 1 0 0,1-2-1 0 0,0 1 1 0 0,1-2-1 0 0,22 4 1 0 0,-26-6-73 0 0,1 1 1 0 0,0-1-1 0 0,-1 0 1 0 0,1-1 0 0 0,0 0-1 0 0,0 0 1 0 0,-1-1-1 0 0,14-4 1 0 0,-18 4-42 0 0,1 0-1 0 0,-1-1 1 0 0,1 0 0 0 0,-1 0 0 0 0,0 0-1 0 0,0 0 1 0 0,0-1 0 0 0,0 0 0 0 0,-1 0 0 0 0,0 0-1 0 0,1 0 1 0 0,-1 0 0 0 0,-1-1 0 0 0,1 1-1 0 0,-1-1 1 0 0,0 0 0 0 0,0 1 0 0 0,0-1 0 0 0,0 0-1 0 0,-1 0 1 0 0,0-1 0 0 0,0 1 0 0 0,0-6-1 0 0,0 3 2 0 0,-1 0-1 0 0,0 0 1 0 0,0 1-1 0 0,0-1 0 0 0,-1 0 1 0 0,-1 0-1 0 0,1 1 0 0 0,-1-1 1 0 0,0 1-1 0 0,-1-1 1 0 0,0 1-1 0 0,0 0 0 0 0,-1 0 1 0 0,-8-13-1 0 0,8 15-3 0 0,0-1 0 0 0,-1 1 0 0 0,1 0 0 0 0,-1 1 0 0 0,0-1 0 0 0,-1 1 0 0 0,1 0 0 0 0,-1 0 0 0 0,-10-5 0 0 0,13 8 0 0 0,0 0 0 0 0,0 0 0 0 0,0 1 0 0 0,0-1 0 0 0,-1 1 0 0 0,1-1 0 0 0,0 1 0 0 0,0 0 0 0 0,0 0 0 0 0,-1 0 0 0 0,1 1 0 0 0,0-1 0 0 0,0 1 0 0 0,0-1 0 0 0,0 1 0 0 0,0 0 0 0 0,0 1 0 0 0,0-1 0 0 0,0 0 0 0 0,0 1 0 0 0,0-1 0 0 0,-4 4 0 0 0,2 0-13 0 0,-1-1-1 0 0,0 1 0 0 0,1-1 1 0 0,0 2-1 0 0,0-1 1 0 0,0 0-1 0 0,1 1 0 0 0,-7 10 1 0 0,10-12 1 0 0,-1 0-1 0 0,0 0 1 0 0,1 1 0 0 0,0-1-1 0 0,0 0 1 0 0,0 1 0 0 0,0-1 0 0 0,1 0-1 0 0,-1 1 1 0 0,1-1 0 0 0,0 1 0 0 0,1-1-1 0 0,-1 0 1 0 0,1 1 0 0 0,1 5-1 0 0,3 7-1279 0 0,-1-4-4111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33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2039 0 0,'0'0'184'0'0,"0"2"-184"0"0,2-1 0 0 0,-1-1 0 0 0,0 1 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34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2271 0 0,'0'0'0'0'0,"0"1"0"0"0,1 1 0 0 0,-1-1 0 0 0,1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2.1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8 6879 0 0,'-2'0'136'0'0,"-15"1"66"0"0,12 2 351 0 0,11 2 912 0 0,-2-4-878 0 0,1 0-1 0 0,-1 0 0 0 0,0 0 0 0 0,1-1 0 0 0,-1 0 0 0 0,1 0 1 0 0,-1 0-1 0 0,0 0 0 0 0,1-1 0 0 0,-1 0 0 0 0,7-1 1 0 0,9-2 884 0 0,-20 4-1469 0 0,73-7 2784 0 0,-24 3-8800 0 0,-41 3-222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35.2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37 2039 0 0,'0'0'154'0'0,"-1"-1"-124"0"0,1 1 87 0 0,-1 0-1 0 0,1-1 0 0 0,0 1 1 0 0,0 0-1 0 0,0 0 0 0 0,-1 0 0 0 0,1-1 1 0 0,0 1-1 0 0,0 0 0 0 0,0 0 0 0 0,0-1 1 0 0,0 1-1 0 0,0 0 0 0 0,0 0 0 0 0,-1-1 1 0 0,1 1-1 0 0,0 0 0 0 0,0-1 0 0 0,0 1 1 0 0,0 0-1 0 0,0 0 0 0 0,0-1 1 0 0,0 1-1 0 0,0 0 0 0 0,0 0 0 0 0,1-1 1 0 0,-1 1-1 0 0,0 0 0 0 0,0 0 0 0 0,0-1 1 0 0,0 1-1 0 0,0 0 0 0 0,0 0 0 0 0,0-1 1 0 0,1 1-1 0 0,-1 0 0 0 0,0 0 0 0 0,0-1 1 0 0,0 1-1 0 0,1 0 0 0 0,-1 0 1 0 0,0 0-1 0 0,0 0 0 0 0,0-1 0 0 0,1 1 1 0 0,-1 0-1 0 0,0 0 0 0 0,0 0 0 0 0,1 0 1 0 0,0-1 136 0 0,-1 1 1 0 0,1 0 0 0 0,-1-1 0 0 0,0 1 0 0 0,1-1-1 0 0,-1 1 1 0 0,1-1 0 0 0,-1 1 0 0 0,0-1 0 0 0,1 1-1 0 0,-1-1 1 0 0,0 1 0 0 0,1-1 0 0 0,-1 0 0 0 0,0 1-1 0 0,0-1 1 0 0,0 1 0 0 0,0-1 0 0 0,0 0 0 0 0,1 1-1 0 0,-1-1 1 0 0,0 0 0 0 0,0 1 0 0 0,0-1-1 0 0,-1 0 1 0 0,1 0-165 0 0,0 0 0 0 0,-1 1 0 0 0,1-1 1 0 0,-1 1-1 0 0,1-1 0 0 0,0 1 0 0 0,-1-1 0 0 0,1 1 0 0 0,-1-1 0 0 0,1 1 0 0 0,-1 0 0 0 0,0-1 0 0 0,1 1 0 0 0,-1 0 0 0 0,1-1 0 0 0,-1 1 0 0 0,0 0 1 0 0,1 0-1 0 0,-1-1 0 0 0,0 1 0 0 0,1 0 0 0 0,-1 0 0 0 0,-1 0 0 0 0,-18 4 912 0 0,15-1-746 0 0,-1-1 0 0 0,1 1-1 0 0,-1 1 1 0 0,-7 5-1 0 0,8-4-63 0 0,0 0-1 0 0,0 0 1 0 0,1 0-1 0 0,0 1 1 0 0,-7 9 0 0 0,10-13-141 0 0,-1 0 1 0 0,1 0 0 0 0,0 1-1 0 0,0-1 1 0 0,1 0 0 0 0,-1 0-1 0 0,0 0 1 0 0,1 1 0 0 0,-1-1 0 0 0,1 0-1 0 0,0 1 1 0 0,0-1 0 0 0,0 0-1 0 0,0 1 1 0 0,0-1 0 0 0,0 0-1 0 0,0 1 1 0 0,1-1 0 0 0,-1 0-1 0 0,2 4 1 0 0,-1-6-42 0 0,-1 1 0 0 0,0 0 0 0 0,1-1 0 0 0,-1 1 0 0 0,0 0 0 0 0,1-1 0 0 0,-1 1 0 0 0,1-1 0 0 0,-1 1 0 0 0,1 0 0 0 0,-1-1 0 0 0,1 0 0 0 0,-1 1 0 0 0,1-1 0 0 0,0 1 0 0 0,-1-1 0 0 0,1 0 0 0 0,-1 1 0 0 0,1-1 0 0 0,0 0 0 0 0,0 0 0 0 0,-1 1 0 0 0,1-1 0 0 0,0 0 0 0 0,-1 0 0 0 0,1 0 0 0 0,1 0 0 0 0,0 0 3 0 0,-1-1 0 0 0,0 1 1 0 0,1-1-1 0 0,-1 1 0 0 0,1-1 0 0 0,-1 1 1 0 0,0-1-1 0 0,1 0 0 0 0,-1 0 1 0 0,0 0-1 0 0,0 0 0 0 0,3-2 0 0 0,-2 1 8 0 0,0 0 0 0 0,0-1 1 0 0,0 1-1 0 0,0-1 0 0 0,0 1 0 0 0,0-1 0 0 0,-1 0 0 0 0,1 0 0 0 0,-1 0 0 0 0,0 0 0 0 0,0 0 0 0 0,2-6 0 0 0,-3 7-16 0 0,0 1 0 0 0,0 0-1 0 0,0-1 1 0 0,0 1 0 0 0,-1-1-1 0 0,1 1 1 0 0,0-1 0 0 0,0 1-1 0 0,-1 0 1 0 0,1-1 0 0 0,-1 1-1 0 0,0 0 1 0 0,1-1 0 0 0,-1 1 0 0 0,0 0-1 0 0,1 0 1 0 0,-1 0 0 0 0,0 0-1 0 0,-1-2 1 0 0,1 3-5 0 0,0-1-1 0 0,0 1 1 0 0,0-1 0 0 0,-1 1-1 0 0,1-1 1 0 0,0 1-1 0 0,0 0 1 0 0,0-1 0 0 0,0 1-1 0 0,-1 0 1 0 0,1 0 0 0 0,0 0-1 0 0,0 0 1 0 0,0 0 0 0 0,-1 0-1 0 0,1 0 1 0 0,-2 1-1 0 0,-2 0 27 0 0,1 1 0 0 0,-1 0-1 0 0,1-1 1 0 0,-1 2 0 0 0,1-1-1 0 0,0 0 1 0 0,0 1 0 0 0,0 0-1 0 0,-7 6 1 0 0,5-3 72 0 0,1 0 1 0 0,0 0-1 0 0,-7 12 0 0 0,11-17-89 0 0,0 0-1 0 0,0 1 0 0 0,0-1 0 0 0,1 0 1 0 0,-1 0-1 0 0,0 1 0 0 0,1-1 1 0 0,-1 0-1 0 0,1 1 0 0 0,0-1 0 0 0,-1 1 1 0 0,1-1-1 0 0,0 1 0 0 0,0-1 0 0 0,0 0 1 0 0,0 1-1 0 0,0-1 0 0 0,0 1 0 0 0,0-1 1 0 0,0 1-1 0 0,1-1 0 0 0,-1 0 1 0 0,1 1-1 0 0,-1-1 0 0 0,1 0 0 0 0,-1 1 1 0 0,1-1-1 0 0,1 2 0 0 0,-1-2-6 0 0,0-1 0 0 0,0 1 0 0 0,0 0 1 0 0,0-1-1 0 0,1 1 0 0 0,-1-1 0 0 0,0 1 0 0 0,0-1 0 0 0,1 0 0 0 0,-1 0 0 0 0,0 1 0 0 0,0-1 0 0 0,1 0 1 0 0,-1 0-1 0 0,0 0 0 0 0,0 0 0 0 0,1 0 0 0 0,-1-1 0 0 0,0 1 0 0 0,1 0 0 0 0,-1-1 0 0 0,0 1 0 0 0,0-1 0 0 0,0 1 1 0 0,0-1-1 0 0,1 1 0 0 0,-1-1 0 0 0,0 0 0 0 0,0 0 0 0 0,0 1 0 0 0,1-3 0 0 0,2 0 13 0 0,0-1-1 0 0,0 1 0 0 0,0-1 0 0 0,-1 0 1 0 0,1 0-1 0 0,4-7 0 0 0,-7 8-13 0 0,0 1 0 0 0,0-1 0 0 0,0 1 0 0 0,0-1 0 0 0,0 0 0 0 0,0 0 0 0 0,-1 0 0 0 0,1 1 0 0 0,-1-1 0 0 0,0 0 0 0 0,0 0 0 0 0,0 0 0 0 0,0 0 0 0 0,0 1 0 0 0,-1-5 0 0 0,0 6 0 0 0,1 0 0 0 0,-1 0 0 0 0,1-1 0 0 0,-1 1 0 0 0,1 0 0 0 0,-1 0 0 0 0,0 0 0 0 0,1 0 0 0 0,-1 1 0 0 0,0-1 0 0 0,0 0 0 0 0,0 0 0 0 0,0 0 0 0 0,0 1 0 0 0,0-1 0 0 0,0 0 0 0 0,0 1 0 0 0,0-1 0 0 0,0 1 0 0 0,0-1 0 0 0,0 1 0 0 0,0-1 0 0 0,0 1 0 0 0,-1 0 0 0 0,1 0 0 0 0,0 0 0 0 0,0 0 0 0 0,0-1 0 0 0,0 1 0 0 0,-1 1 0 0 0,1-1 0 0 0,0 0 0 0 0,0 0 0 0 0,0 0 0 0 0,-1 1 0 0 0,1-1 0 0 0,0 0 0 0 0,-1 1 0 0 0,1 0 0 0 0,-1-1 0 0 0,1 1 0 0 0,-1 0 0 0 0,1-1 0 0 0,0 1 0 0 0,-1 0 0 0 0,1 0 0 0 0,0-1 0 0 0,-1 1 0 0 0,1 0 0 0 0,0 1 0 0 0,0-1 0 0 0,0 0 0 0 0,0 0 0 0 0,0 0 0 0 0,0 0 0 0 0,1 1 0 0 0,-1-1 0 0 0,0 0 0 0 0,1 1 0 0 0,-1-1 0 0 0,0 1 0 0 0,1-1 0 0 0,-1 3 0 0 0,1-3 0 0 0,0 0 0 0 0,0 0 0 0 0,0 0 0 0 0,0 0 0 0 0,1 0 0 0 0,-1 0 0 0 0,0 0 0 0 0,0-1 0 0 0,1 1 0 0 0,-1 0 0 0 0,0 0 0 0 0,1 0 0 0 0,-1 0 0 0 0,1-1 0 0 0,-1 1 0 0 0,1 0 0 0 0,0 0 0 0 0,-1-1 0 0 0,1 1 0 0 0,0 0 0 0 0,-1-1 0 0 0,1 1 0 0 0,0-1 0 0 0,0 1 0 0 0,-1-1 0 0 0,1 1 0 0 0,0-1 0 0 0,0 1 0 0 0,0-1 0 0 0,0 0 0 0 0,0 0 0 0 0,0 1 0 0 0,0-1 0 0 0,-1 0 0 0 0,1 0 0 0 0,0 0 0 0 0,0 0 0 0 0,0 0 0 0 0,0 0 0 0 0,1-1 0 0 0,10 1-2506 0 0,-5-1-1342 0 0,4 1-3286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36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4 1839 0 0,'-7'7'699'0'0,"1"0"-1"0"0,0 0 0 0 0,-5 9 0 0 0,10-14-323 0 0,-1 1 0 0 0,1-1 0 0 0,-1 1-1 0 0,1 0 1 0 0,0 0 0 0 0,0 0 0 0 0,0 0 0 0 0,0 0-1 0 0,0 0 1 0 0,1 0 0 0 0,-1 0 0 0 0,1 6 0 0 0,0-9-269 0 0,0 1 0 0 0,0 0 1 0 0,0 0-1 0 0,1-1 1 0 0,-1 1-1 0 0,0 0 0 0 0,0-1 1 0 0,1 1-1 0 0,-1 0 0 0 0,0-1 1 0 0,0 1-1 0 0,1-1 0 0 0,-1 1 1 0 0,1 0-1 0 0,-1-1 1 0 0,1 1-1 0 0,-1-1 0 0 0,1 1 1 0 0,-1-1-1 0 0,1 0 0 0 0,-1 1 1 0 0,1-1-1 0 0,0 1 1 0 0,-1-1-1 0 0,2 1 0 0 0,-1-1 19 0 0,1 0-1 0 0,-1 0 1 0 0,1 0-1 0 0,-1 0 1 0 0,1 0-1 0 0,-1 0 1 0 0,1 0-1 0 0,-1 0 1 0 0,1 0-1 0 0,-1-1 1 0 0,3 0-1 0 0,1-1 36 0 0,-1 0-1 0 0,0 0 1 0 0,0 0-1 0 0,1 0 1 0 0,-2-1-1 0 0,8-5 1 0 0,-9 6-158 0 0,-1 0 1 0 0,1 1-1 0 0,-1-1 1 0 0,1 0-1 0 0,-1 0 0 0 0,0 0 1 0 0,0 0-1 0 0,0 0 1 0 0,0 0-1 0 0,0 0 1 0 0,-1 0-1 0 0,1-1 1 0 0,0 1-1 0 0,-1 0 1 0 0,0 0-1 0 0,0 0 1 0 0,1-1-1 0 0,-1 1 1 0 0,0 0-1 0 0,-1-1 1 0 0,1 1-1 0 0,0 0 1 0 0,-2-4-1 0 0,1 4-1 0 0,1 1 0 0 0,-1 0-1 0 0,0-1 1 0 0,0 1 0 0 0,1 0-1 0 0,-1 0 1 0 0,0-1 0 0 0,0 1 0 0 0,-1 0-1 0 0,1 0 1 0 0,0 0 0 0 0,0 0 0 0 0,0 1-1 0 0,-1-1 1 0 0,1 0 0 0 0,0 0 0 0 0,-1 1-1 0 0,1-1 1 0 0,-1 1 0 0 0,1-1 0 0 0,-1 1-1 0 0,1 0 1 0 0,-1-1 0 0 0,1 1-1 0 0,-1 0 1 0 0,1 0 0 0 0,-1 0 0 0 0,1 0-1 0 0,-1 0 1 0 0,1 1 0 0 0,-1-1 0 0 0,1 0-1 0 0,-1 1 1 0 0,1-1 0 0 0,0 1 0 0 0,-2 0-1 0 0,-4 2 153 0 0,1 0-1 0 0,0 0 0 0 0,-1 1 1 0 0,1-1-1 0 0,0 1 1 0 0,1 1-1 0 0,-1-1 0 0 0,1 1 1 0 0,-8 9-1 0 0,10-10 19 0 0,0-1-1 0 0,0 1 1 0 0,0-1 0 0 0,1 1-1 0 0,0 0 1 0 0,0 0-1 0 0,0 0 1 0 0,0 0-1 0 0,0 0 1 0 0,1 1 0 0 0,0-1-1 0 0,0 0 1 0 0,0 1-1 0 0,0-1 1 0 0,1 1 0 0 0,0 5-1 0 0,0-9-152 0 0,0 0-1 0 0,0 0 0 0 0,0 0 1 0 0,0 0-1 0 0,0 0 0 0 0,1-1 0 0 0,-1 1 1 0 0,0 0-1 0 0,1 0 0 0 0,-1 0 1 0 0,0-1-1 0 0,1 1 0 0 0,-1 0 1 0 0,1-1-1 0 0,-1 1 0 0 0,1 0 1 0 0,-1-1-1 0 0,1 1 0 0 0,0 0 1 0 0,-1-1-1 0 0,1 1 0 0 0,0-1 1 0 0,-1 0-1 0 0,1 1 0 0 0,0-1 1 0 0,0 1-1 0 0,0-1 0 0 0,-1 0 1 0 0,1 0-1 0 0,0 1 0 0 0,0-1 1 0 0,0 0-1 0 0,-1 0 0 0 0,1 0 1 0 0,0 0-1 0 0,0 0 0 0 0,0 0 1 0 0,0 0-1 0 0,0 0 0 0 0,-1 0 1 0 0,1 0-1 0 0,0-1 0 0 0,0 1 1 0 0,0 0-1 0 0,-1-1 0 0 0,1 1 1 0 0,0 0-1 0 0,1-2 0 0 0,2 1-4 0 0,0-1 1 0 0,0 0-1 0 0,-1-1 0 0 0,1 1 0 0 0,-1-1 1 0 0,1 1-1 0 0,-1-1 0 0 0,4-4 0 0 0,-4 3-9 0 0,0-1-1 0 0,-1 1 0 0 0,1 0 1 0 0,-1-1-1 0 0,0 0 1 0 0,-1 0-1 0 0,1 1 1 0 0,-1-1-1 0 0,0 0 1 0 0,0 0-1 0 0,0 0 0 0 0,-1 0 1 0 0,0-6-1 0 0,1 9-3 0 0,-1 1 0 0 0,-1-1 1 0 0,1 0-1 0 0,0 1 0 0 0,0-1 0 0 0,-1 1 0 0 0,1-1 0 0 0,0 1 0 0 0,-1-1 0 0 0,0 1 0 0 0,1-1 0 0 0,-1 1 0 0 0,0-1 0 0 0,0 1 1 0 0,0 0-1 0 0,0 0 0 0 0,0-1 0 0 0,0 1 0 0 0,0 0 0 0 0,0 0 0 0 0,0 0 0 0 0,-1 0 0 0 0,1 0 0 0 0,0 0 0 0 0,-1 0 1 0 0,1 1-1 0 0,0-1 0 0 0,-1 0 0 0 0,1 1 0 0 0,-1-1 0 0 0,1 1 0 0 0,-1 0 0 0 0,0-1 0 0 0,1 1 0 0 0,-1 0 0 0 0,1 0 0 0 0,-1 0 1 0 0,0 0-1 0 0,1 0 0 0 0,-1 0 0 0 0,1 1 0 0 0,-1-1 0 0 0,1 1 0 0 0,-3 0 0 0 0,0-1 13 0 0,0 1-1 0 0,0 1 1 0 0,0-1 0 0 0,1 1-1 0 0,-6 2 1 0 0,8-4-126 0 0,0 0 0 0 0,1 1 1 0 0,-1-1-1 0 0,1 0 0 0 0,-1 1 1 0 0,1-1-1 0 0,-1 0 0 0 0,1 1 0 0 0,-1-1 1 0 0,1 1-1 0 0,-1-1 0 0 0,1 1 0 0 0,0-1 1 0 0,-1 1-1 0 0,1-1 0 0 0,0 1 0 0 0,-1-1 1 0 0,1 1-1 0 0,0-1 0 0 0,0 1 1 0 0,-1 0-1 0 0,1-1 0 0 0,0 1 0 0 0,0-1 1 0 0,0 1-1 0 0,0 0 0 0 0,0-1 0 0 0,0 1 1 0 0,0 0-1 0 0,0-1 0 0 0,0 1 0 0 0,0-1 1 0 0,0 1-1 0 0,0 0 0 0 0,1-1 1 0 0,-1 1-1 0 0,0-1 0 0 0,0 1 0 0 0,1 0 1 0 0,-1-1-1 0 0,0 1 0 0 0,1-1 0 0 0,-1 1 1 0 0,1 0-1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37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219 12 455 0 0,'-1'0'84'0'0,"0"-1"-1"0"0,0 1 1 0 0,0 0-1 0 0,0-1 1 0 0,0 1-1 0 0,0 0 1 0 0,0-1-1 0 0,0 1 0 0 0,0 0 1 0 0,0 0-1 0 0,0 0 1 0 0,0 0-1 0 0,0 0 1 0 0,0 0-1 0 0,0 0 1 0 0,0 0-1 0 0,0 0 0 0 0,0 0 1 0 0,0 1-1 0 0,0-1 1 0 0,0 0-1 0 0,0 1 1 0 0,0-1-1 0 0,-1 2 1 0 0,-28 15 3237 0 0,21-11-2606 0 0,2-1 128 0 0,-1-1 0 0 0,1 1-1 0 0,1 1 1 0 0,-1 0 0 0 0,1-1-1 0 0,0 2 1 0 0,0-1 0 0 0,1 1 0 0 0,0 0-1 0 0,0 0 1 0 0,-5 11 0 0 0,8-14-629 0 0,0 0 0 0 0,1 0 0 0 0,-1 0 0 0 0,1 0 0 0 0,0 1 0 0 0,0-1 1 0 0,0 0-1 0 0,1 1 0 0 0,-1-1 0 0 0,1 1 0 0 0,0-1 0 0 0,1 0 0 0 0,-1 1 1 0 0,1-1-1 0 0,-1 1 0 0 0,2-1 0 0 0,-1 0 0 0 0,0 0 0 0 0,1 0 0 0 0,-1 0 0 0 0,1 0 1 0 0,0 0-1 0 0,5 6 0 0 0,-5-7-200 0 0,1 1 1 0 0,0-1-1 0 0,0 0 0 0 0,0 0 1 0 0,0 0-1 0 0,0 0 0 0 0,1-1 1 0 0,-1 1-1 0 0,1-1 0 0 0,-1 0 1 0 0,1 0-1 0 0,0 0 0 0 0,0-1 1 0 0,0 1-1 0 0,7 0 0 0 0,-6-1 24 0 0,1 0 0 0 0,-1-1-1 0 0,1 0 1 0 0,0 0 0 0 0,-1 0-1 0 0,1-1 1 0 0,-1 0 0 0 0,1 0-1 0 0,-1 0 1 0 0,11-5 0 0 0,-9 3-3 0 0,1-1 1 0 0,0 0 0 0 0,-1 0 0 0 0,0 0 0 0 0,0-1 0 0 0,0-1-1 0 0,-1 1 1 0 0,0-1 0 0 0,0 0 0 0 0,0 0 0 0 0,-1 0 0 0 0,0-1 0 0 0,0 0-1 0 0,0 0 1 0 0,5-14 0 0 0,-7 15-36 0 0,-1 1 0 0 0,-1-1 0 0 0,1 0 0 0 0,-1 1 0 0 0,0-1 0 0 0,-1 0 0 0 0,1 0 0 0 0,-1 0 0 0 0,-1 0 0 0 0,1 0 0 0 0,-1 0 0 0 0,1 1 0 0 0,-2-1 0 0 0,-2-9 0 0 0,3 11 0 0 0,-1 1 0 0 0,0-1 0 0 0,0 1 0 0 0,0-1 0 0 0,0 1 0 0 0,0 0 0 0 0,-1 0 0 0 0,1 0 0 0 0,-1 0 0 0 0,0 0 0 0 0,0 1 0 0 0,0-1 0 0 0,0 1 0 0 0,-1 0 0 0 0,1 0 0 0 0,0 0 0 0 0,-1 0 0 0 0,0 1 0 0 0,1-1 0 0 0,-1 1 0 0 0,0 0 0 0 0,-6-1 0 0 0,-1 1 9 0 0,1 0 0 0 0,0 1-1 0 0,0 0 1 0 0,-1 1 0 0 0,1 0 0 0 0,0 0-1 0 0,0 1 1 0 0,0 1 0 0 0,0 0-1 0 0,-12 5 1 0 0,8-2 5 0 0,0 0 0 0 0,1 1-1 0 0,0 1 1 0 0,0 0 0 0 0,1 1-1 0 0,-15 13 1 0 0,25-20-21 0 0,0 0 1 0 0,0 0-1 0 0,0 1 0 0 0,0-1 1 0 0,0 0-1 0 0,1 1 0 0 0,-1-1 0 0 0,1 1 1 0 0,-1-1-1 0 0,-1 6 0 0 0,3-7-89 0 0,0 1 0 0 0,0-1 0 0 0,-1 0 0 0 0,1 1 1 0 0,0-1-1 0 0,0 1 0 0 0,1-1 0 0 0,-1 0 0 0 0,0 1 0 0 0,0-1 0 0 0,1 0 0 0 0,-1 1 0 0 0,0-1 0 0 0,1 0 0 0 0,0 1 0 0 0,-1-1 1 0 0,1 0-1 0 0,0 0 0 0 0,-1 0 0 0 0,1 0 0 0 0,0 1 0 0 0,0-1 0 0 0,0 0 0 0 0,2 1 0 0 0,6 5-7400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40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21 455 0 0,'0'-1'221'0'0,"0"0"0"0"0,0 0-1 0 0,0 1 1 0 0,0-1 0 0 0,0 0-1 0 0,0 0 1 0 0,1 0 0 0 0,-1 1-1 0 0,0-1 1 0 0,0 0-1 0 0,1 0 1 0 0,-1 1 0 0 0,0-1-1 0 0,1 0 1 0 0,-1 1 0 0 0,1-1-1 0 0,-1 0 1 0 0,1 1-1 0 0,-1-1 1 0 0,1 0 0 0 0,3 3 3065 0 0,-6 11-1579 0 0,-24 142 6970 0 0,19-104-7221 0 0,6-42-1365 0 0,-1 0 46 0 0,1-1-1 0 0,0 1 1 0 0,1 0 0 0 0,-1 0 0 0 0,2 0-1 0 0,0 10 1 0 0,-1-19-137 0 0,0 0 0 0 0,0 0 0 0 0,1 1 0 0 0,-1-1 0 0 0,0 0 0 0 0,0 1 0 0 0,0-1 0 0 0,0 0 0 0 0,0 0 0 0 0,0 1 0 0 0,1-1 0 0 0,-1 0 0 0 0,0 1 0 0 0,0-1 0 0 0,0 0 0 0 0,0 0 0 0 0,1 0 0 0 0,-1 1 0 0 0,0-1 0 0 0,0 0 0 0 0,1 0 0 0 0,-1 0 0 0 0,0 1 0 0 0,1-1 0 0 0,-1 0 0 0 0,0 0 0 0 0,0 0 0 0 0,1 0 0 0 0,-1 0 0 0 0,1 0 0 0 0,-5-17 0 0 0,2 8-2 0 0,1 1-1 0 0,0 0 1 0 0,0-1-1 0 0,1 1 1 0 0,0-1-1 0 0,0 1 1 0 0,1 0-1 0 0,2-10 1 0 0,-2 7-4 0 0,1 0-1 0 0,-2 1 1 0 0,1-1 0 0 0,-3-14 0 0 0,-5-54-3446 0 0,6 26-4672 0 0,1 53 7957 0 0,0-1-1 0 0,0 1 1 0 0,0-1-1 0 0,0 0 1 0 0,0 1 0 0 0,0-1-1 0 0,0 1 1 0 0,0-1-1 0 0,-1 1 1 0 0,1-1 0 0 0,0 1-1 0 0,0-1 1 0 0,0 1-1 0 0,-1-1 1 0 0,1 1 0 0 0,0-1-1 0 0,-1 1 1 0 0,1-1-1 0 0,-1 0 1 0 0,0 1-8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41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120 155 1375 0 0,'-4'1'150'0'0,"1"-1"-1"0"0,-1 1 1 0 0,1 0-1 0 0,-1 1 0 0 0,1-1 1 0 0,-1 0-1 0 0,1 1 0 0 0,0 0 1 0 0,0 0-1 0 0,0 0 1 0 0,0 0-1 0 0,-3 4 0 0 0,1-3 919 0 0,1 0-1 0 0,-1 0 0 0 0,0 0 0 0 0,1 0 0 0 0,-7 2 1 0 0,11-5-1011 0 0,0 0 0 0 0,0 0 1 0 0,-1 0-1 0 0,1 0 1 0 0,0 0-1 0 0,0 0 0 0 0,0 0 1 0 0,0 0-1 0 0,0 0 0 0 0,0 0 1 0 0,0 0-1 0 0,0 0 1 0 0,0 0-1 0 0,0 0 0 0 0,0 0 1 0 0,0 0-1 0 0,-1 0 1 0 0,1 0-1 0 0,0 0 0 0 0,0 0 1 0 0,0 0-1 0 0,0 0 0 0 0,0 0 1 0 0,0 0-1 0 0,0 0 1 0 0,0 0-1 0 0,0 0 0 0 0,0 0 1 0 0,0 0-1 0 0,0 0 0 0 0,0 0 1 0 0,0 0-1 0 0,-1 0 1 0 0,1 0-1 0 0,0 0 0 0 0,0-1 1 0 0,0 1-1 0 0,0 0 0 0 0,0 0 1 0 0,0 0-1 0 0,0 0 1 0 0,0 0-1 0 0,0 0 0 0 0,0 0 1 0 0,0 0-1 0 0,0 0 1 0 0,0 0-1 0 0,0 0 0 0 0,0 0 1 0 0,0-1-1 0 0,0 1 0 0 0,0 0 1 0 0,0 0-1 0 0,0 0 1 0 0,0 0-1 0 0,0 0 0 0 0,0 0 1 0 0,0 0-1 0 0,0 0 0 0 0,0 0 1 0 0,0 0-1 0 0,0 0 1 0 0,0 0-1 0 0,1-1 0 0 0,-1 1 1 0 0,0 0-1 0 0,4-9 1056 0 0,9-9-764 0 0,-4 7-36 0 0,3-1 193 0 0,-1-1 0 0 0,0-1 0 0 0,-1 0 0 0 0,15-28 0 0 0,-20 33-351 0 0,-2 8 387 0 0,0 15 843 0 0,-1 2-938 0 0,0-10-354 0 0,0 0 1 0 0,0-1-1 0 0,1 1 0 0 0,0-1 0 0 0,0 0 1 0 0,0 0-1 0 0,1 0 0 0 0,-1 0 0 0 0,1-1 0 0 0,1 1 1 0 0,-1-1-1 0 0,0 0 0 0 0,10 6 0 0 0,-5-3 43 0 0,-2 0 0 0 0,1 0-1 0 0,8 11 1 0 0,-15-17-136 0 0,-1-1 0 0 0,0 0 0 0 0,0 0 0 0 0,0 0 0 0 0,0 0 0 0 0,0 0 0 0 0,0 0 0 0 0,1 1 0 0 0,-1-1 0 0 0,0 0 0 0 0,0 0 0 0 0,0 0 0 0 0,0 0 0 0 0,0 0 0 0 0,0 1 0 0 0,0-1 0 0 0,0 0 0 0 0,0 0 0 0 0,0 0 0 0 0,0 0 0 0 0,0 1 0 0 0,0-1 0 0 0,0 0 0 0 0,0 0 0 0 0,0 0 0 0 0,0 0 0 0 0,0 1 0 0 0,0-1 0 0 0,0 0 0 0 0,0 0 0 0 0,0 0 0 0 0,0 0 0 0 0,0 1 0 0 0,0-1 0 0 0,0 0 0 0 0,-1 0 0 0 0,1 0 0 0 0,0 0 0 0 0,0 0 0 0 0,0 1 0 0 0,0-1 0 0 0,0 0 0 0 0,-1 0 0 0 0,-10 2 0 0 0,-23-5 0 0 0,24 1 0 0 0,-25-2 0 0 0,20 2 0 0 0,-1 0 0 0 0,0 1 0 0 0,0 1 0 0 0,0 0 0 0 0,-25 4 0 0 0,28 2 0 0 0,12-5 0 0 0,-1 0 0 0 0,0-1 0 0 0,1 1 0 0 0,-1 0 0 0 0,0-1 0 0 0,1 1 0 0 0,-1-1 0 0 0,0 1 0 0 0,-2-1 0 0 0,24-18 0 0 0,-2 4 0 0 0,-1-1 0 0 0,0-1 0 0 0,-1 0 0 0 0,-1-2 0 0 0,0 0 0 0 0,-1 0 0 0 0,21-40 0 0 0,-34 58 0 0 0,-1-1 0 0 0,1 0 0 0 0,-1 1 0 0 0,0-1 0 0 0,1 0 0 0 0,-1 1 0 0 0,0-1 0 0 0,0 0 0 0 0,1 0 0 0 0,-1 1 0 0 0,0-1 0 0 0,0 0 0 0 0,0 0 0 0 0,0 1 0 0 0,0-1 0 0 0,0 0 0 0 0,0-1 0 0 0,-1 2 0 0 0,1 0 0 0 0,0 0 0 0 0,0 0 0 0 0,-1-1 0 0 0,1 1 0 0 0,0 0 0 0 0,0 0 0 0 0,-1 0 0 0 0,1 0 0 0 0,0 0 0 0 0,0 0 0 0 0,-1 0 0 0 0,1 0 0 0 0,0 0 0 0 0,-1 0 0 0 0,1 0 0 0 0,0 0 0 0 0,-1 0 0 0 0,1 0 0 0 0,0 0 0 0 0,0 0 0 0 0,-1 0 0 0 0,1 0 0 0 0,0 0 0 0 0,-1 0 0 0 0,1 0 0 0 0,0 0 0 0 0,-1 1 0 0 0,-1 0 0 0 0,-1 0 0 0 0,0 1 0 0 0,1-1 0 0 0,-1 1 0 0 0,1 0 0 0 0,0 0 0 0 0,-4 3 0 0 0,-32 46 0 0 0,27-34 0 0 0,0-2 0 0 0,-18 20 0 0 0,27-34 0 0 0,1 1 0 0 0,0-1 0 0 0,0 0 0 0 0,0 0 0 0 0,0 0 0 0 0,-1 0 0 0 0,1-1 0 0 0,0 1 0 0 0,-1 0 0 0 0,1 0 0 0 0,-3 0 0 0 0,16-20 0 0 0,94-93 0 0 0,-106 111 0 0 0,1 0 0 0 0,-1 1 0 0 0,1-1 0 0 0,-1 1 0 0 0,1-1 0 0 0,-1 0 0 0 0,1 1 0 0 0,0-1 0 0 0,-1 1 0 0 0,1 0 0 0 0,0-1 0 0 0,-1 1 0 0 0,1-1 0 0 0,0 1 0 0 0,1 0 0 0 0,-2 0 0 0 0,0 0 0 0 0,1 0 0 0 0,-1 0 0 0 0,0 0 0 0 0,1 0 0 0 0,-1 0 0 0 0,0 0 0 0 0,0 0 0 0 0,1 1 0 0 0,-1-1 0 0 0,0 0 0 0 0,0 0 0 0 0,1 0 0 0 0,-1 0 0 0 0,0 1 0 0 0,0-1 0 0 0,0 0 0 0 0,1 0 0 0 0,-1 1 0 0 0,0-1 0 0 0,0 0 0 0 0,0 0 0 0 0,0 1 0 0 0,0-1 0 0 0,1 0 0 0 0,-1 1 0 0 0,0-1 0 0 0,3 31 0 0 0,-2-17 0 0 0,2 0 100 0 0,0 1-1 0 0,1-1 0 0 0,1 0 1 0 0,10 21-1 0 0,3 6 65 0 0,-10-26-152 0 0,-4-8-13 0 0,-9-8 1 0 0,-6-5 0 0 0,1 1 0 0 0,0-1 0 0 0,0 2 0 0 0,0-1 0 0 0,-1 1 0 0 0,0 1 0 0 0,0 0 0 0 0,0 0 0 0 0,-18-1 0 0 0,5 5 0 0 0,22 1 0 0 0,15 1 0 0 0,-2-3 0 0 0,0 0 0 0 0,0 0 0 0 0,0-1 0 0 0,0 0 0 0 0,0-1 0 0 0,0 0 0 0 0,-1 0 0 0 0,1-2 0 0 0,-1 1 0 0 0,19-10 0 0 0,-26 9-7 0 0,-11 3-100 0 0,-12 4-428 0 0,15-2 488 0 0,1 1 0 0 0,0-1 0 0 0,0 1 0 0 0,-1 0 1 0 0,1 1-1 0 0,0-1 0 0 0,0 1 0 0 0,1-1 0 0 0,-1 1 0 0 0,1 0 0 0 0,-1 1 1 0 0,1-1-1 0 0,0 1 0 0 0,0-1 0 0 0,0 1 0 0 0,1 0 0 0 0,-1 0 1 0 0,1 0-1 0 0,0 0 0 0 0,0 1 0 0 0,1-1 0 0 0,-1 0 0 0 0,1 1 0 0 0,0-1 1 0 0,0 1-1 0 0,0 0 0 0 0,1-1 0 0 0,0 6 0 0 0,1 41 40 0 0,0-25-26 0 0,-1-1 0 0 0,-1 1 0 0 0,-6 33 1 0 0,7-55-996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3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58 1839 0 0,'0'0'107'0'0,"0"-1"0"0"0,0 1-1 0 0,0 0 1 0 0,0-1-1 0 0,-1 1 1 0 0,1 0-1 0 0,0 0 1 0 0,0-1-1 0 0,0 1 1 0 0,-1 0-1 0 0,1 0 1 0 0,0 0-1 0 0,0-1 1 0 0,-1 1-1 0 0,1 0 1 0 0,0 0 0 0 0,0 0-1 0 0,-1 0 1 0 0,1-1-1 0 0,0 1 1 0 0,-1 0-1 0 0,1 0 1 0 0,0 0-1 0 0,0 0 1 0 0,-1 0-1 0 0,1 0 1 0 0,0 0-1 0 0,-1 0 1 0 0,1 0-1 0 0,0 0 1 0 0,-1 0 0 0 0,1 0-1 0 0,0 0 1 0 0,-1 0-1 0 0,1 0 1 0 0,0 0-1 0 0,0 1 1 0 0,-1-1-1 0 0,1 0 1 0 0,0 0-1 0 0,-1 0 1 0 0,1 0-1 0 0,0 1 1 0 0,0-1-1 0 0,-1 0 1 0 0,1 0-1 0 0,0 0 1 0 0,0 1 0 0 0,-1-1-1 0 0,1 1-10 0 0,-1-1-1 0 0,1 0 1 0 0,0 0 0 0 0,-1 1 0 0 0,1-1-1 0 0,0 1 1 0 0,-1-1 0 0 0,1 0-1 0 0,0 1 1 0 0,-1-1 0 0 0,1 1-1 0 0,0-1 1 0 0,0 0 0 0 0,-1 1 0 0 0,1-1-1 0 0,0 1 1 0 0,0-1 0 0 0,0 1-1 0 0,0-1 1 0 0,0 1 0 0 0,0-1-1 0 0,0 1 1 0 0,0-1 0 0 0,0 1-1 0 0,0-1 1 0 0,0 1 0 0 0,0-1 0 0 0,0 1-1 0 0,0-1 1 0 0,0 1 0 0 0,0-1-1 0 0,1 1 1 0 0,-1-1 0 0 0,0 1-1 0 0,0-1 1 0 0,0 1 0 0 0,1-1-1 0 0,-1 0 1 0 0,0 1 0 0 0,1-1 0 0 0,-1 1-1 0 0,0-1 1 0 0,1 1 0 0 0,1 0 224 0 0,0 1 0 0 0,-1-1 0 0 0,1 0 0 0 0,0 1 0 0 0,0-1 1 0 0,0 0-1 0 0,0 0 0 0 0,0 0 0 0 0,0-1 0 0 0,0 1 0 0 0,1 0 0 0 0,-1-1 1 0 0,3 1-1 0 0,-4-1-258 0 0,0 0 0 0 0,0 0 0 0 0,-1 0 0 0 0,1 0 0 0 0,0 0 0 0 0,0 0 0 0 0,-1 0 0 0 0,1 0 0 0 0,0-1 1 0 0,0 1-1 0 0,-1 0 0 0 0,1-1 0 0 0,0 1 0 0 0,-1 0 0 0 0,1-1 0 0 0,0 1 0 0 0,-1-1 0 0 0,1 1 0 0 0,0-1 0 0 0,-1 1 0 0 0,1-1 0 0 0,-1 1 1 0 0,1-1-1 0 0,-1 0 0 0 0,0 1 0 0 0,1-1 0 0 0,-1 0 0 0 0,1 1 0 0 0,-1-1 0 0 0,0 0 0 0 0,0 1 0 0 0,1-1 0 0 0,-1 0 0 0 0,0 0 0 0 0,0 1 0 0 0,0-1 1 0 0,0 0-1 0 0,0 0 0 0 0,0 0 0 0 0,0 1 0 0 0,0-2 0 0 0,0 1-20 0 0,0-1-1 0 0,-1 0 1 0 0,1 1 0 0 0,0-1-1 0 0,-1 1 1 0 0,1-1 0 0 0,-1 1-1 0 0,1-1 1 0 0,-1 1 0 0 0,0 0-1 0 0,0-1 1 0 0,1 1 0 0 0,-1 0-1 0 0,0-1 1 0 0,0 1 0 0 0,0 0-1 0 0,0 0 1 0 0,-1 0 0 0 0,1 0-1 0 0,0 0 1 0 0,0 0 0 0 0,-1 0-1 0 0,1 1 1 0 0,-1-1 0 0 0,1 0-1 0 0,0 1 1 0 0,-1-1 0 0 0,1 1-1 0 0,-1-1 1 0 0,1 1 0 0 0,-1 0-1 0 0,0-1 1 0 0,1 1 0 0 0,-1 0-1 0 0,1 0 1 0 0,-1 0 0 0 0,-1 1-1 0 0,1-1 2 0 0,0 0 0 0 0,0 0-1 0 0,0 0 1 0 0,0 0 0 0 0,0 1-1 0 0,0-1 1 0 0,0 1 0 0 0,0-1-1 0 0,0 1 1 0 0,0 0 0 0 0,0 0-1 0 0,1-1 1 0 0,-1 2 0 0 0,0-1 0 0 0,0 0-1 0 0,1 0 1 0 0,-1 0 0 0 0,1 1-1 0 0,-1-1 1 0 0,1 1 0 0 0,0-1-1 0 0,0 1 1 0 0,-1-1 0 0 0,1 1-1 0 0,0 0 1 0 0,0 0 0 0 0,1 0-1 0 0,-2 3 1 0 0,1-4-13 0 0,1 0-1 0 0,0 1 1 0 0,0-1-1 0 0,0 0 0 0 0,0 1 1 0 0,0-1-1 0 0,0 1 1 0 0,0-1-1 0 0,0 0 1 0 0,0 1-1 0 0,1-1 1 0 0,-1 1-1 0 0,0-1 1 0 0,1 0-1 0 0,-1 0 1 0 0,1 1-1 0 0,0-1 0 0 0,-1 0 1 0 0,1 0-1 0 0,0 1 1 0 0,0-1-1 0 0,0 0 1 0 0,0 0-1 0 0,0 0 1 0 0,0 0-1 0 0,0-1 1 0 0,0 1-1 0 0,0 0 1 0 0,0 0-1 0 0,1 0 0 0 0,-1-1 1 0 0,0 1-1 0 0,0-1 1 0 0,1 1-1 0 0,-1-1 1 0 0,1 0-1 0 0,-1 1 1 0 0,0-1-1 0 0,1 0 1 0 0,-1 0-1 0 0,0 0 0 0 0,1 0 1 0 0,-1 0-1 0 0,1 0 1 0 0,-1 0-1 0 0,0 0 1 0 0,1-1-1 0 0,-1 1 1 0 0,1-1-1 0 0,-1 1 1 0 0,0-1-1 0 0,0 1 1 0 0,1-1-1 0 0,-1 0 0 0 0,0 1 1 0 0,0-1-1 0 0,0 0 1 0 0,0 0-1 0 0,0 0 1 0 0,0 0-1 0 0,0 0 1 0 0,2-2-1 0 0,-2 0-27 0 0,0 1-1 0 0,0-1 1 0 0,0 1-1 0 0,0-1 1 0 0,0 1-1 0 0,-1-1 1 0 0,1 0-1 0 0,-1 1 1 0 0,0-1-1 0 0,0 0 1 0 0,0 1-1 0 0,0-1 1 0 0,0 0-1 0 0,0 0 1 0 0,-1 1 0 0 0,0-1-1 0 0,1 1 1 0 0,-1-1-1 0 0,0 0 1 0 0,-2-3-1 0 0,2 4 0 0 0,0 0 1 0 0,0 0-1 0 0,0 0 0 0 0,0 0 1 0 0,0 0-1 0 0,-1 0 0 0 0,1 0 1 0 0,-1 0-1 0 0,1 1 0 0 0,-1-1 1 0 0,0 1-1 0 0,0-1 0 0 0,0 1 1 0 0,1 0-1 0 0,-1-1 0 0 0,-1 1 1 0 0,1 0-1 0 0,0 0 0 0 0,0 0 1 0 0,0 1-1 0 0,0-1 0 0 0,-1 1 1 0 0,-3-1-1 0 0,5 1 8 0 0,0 0 1 0 0,0 1-1 0 0,0 0 0 0 0,0-1 0 0 0,0 1 0 0 0,1-1 1 0 0,-1 1-1 0 0,0 0 0 0 0,0 0 0 0 0,1-1 1 0 0,-1 1-1 0 0,1 0 0 0 0,-1 0 0 0 0,1 0 0 0 0,-1 0 1 0 0,1 0-1 0 0,-1 0 0 0 0,1 0 0 0 0,0 0 0 0 0,-1 0 1 0 0,1 0-1 0 0,0 1 0 0 0,-5 25 227 0 0,6-25-218 0 0,-1 1-1 0 0,0-1 1 0 0,1 1 0 0 0,-1-1-1 0 0,1 1 1 0 0,0-1 0 0 0,0 1-1 0 0,0-1 1 0 0,0 0 0 0 0,0 1-1 0 0,0-1 1 0 0,1 0 0 0 0,-1 0-1 0 0,3 2 1 0 0,-3-3-16 0 0,-1 0 0 0 0,1 0 0 0 0,0 0-1 0 0,0 0 1 0 0,0 0 0 0 0,0-1 0 0 0,0 1 0 0 0,1 0 0 0 0,-1-1-1 0 0,0 1 1 0 0,0-1 0 0 0,0 1 0 0 0,1-1 0 0 0,-1 1 0 0 0,0-1-1 0 0,0 0 1 0 0,1 0 0 0 0,-1 0 0 0 0,0 1 0 0 0,1-1 0 0 0,-1-1-1 0 0,0 1 1 0 0,1 0 0 0 0,-1 0 0 0 0,0 0 0 0 0,0-1 0 0 0,1 1-1 0 0,-1 0 1 0 0,2-2 0 0 0,-3 2 0 0 0,1 0 0 0 0,-1 0 0 0 0,1-1 0 0 0,-1 1 1 0 0,0 0-1 0 0,1 0 0 0 0,-1-1 0 0 0,1 1 0 0 0,-1 0 0 0 0,0-1 0 0 0,1 1 0 0 0,-1 0 0 0 0,0-1 0 0 0,0 1 0 0 0,1-1 0 0 0,-1 1 0 0 0,0-1 0 0 0,0 1 1 0 0,1-1-1 0 0,-1 1 0 0 0,0-1 0 0 0,0 1 0 0 0,0 0 0 0 0,0-1 0 0 0,0 1 0 0 0,0-1 0 0 0,0 1 0 0 0,0-2 0 0 0,-7-12 8 0 0,3 9-11 0 0,1 2 0 0 0,-1-1-1 0 0,0 0 1 0 0,-6-3 0 0 0,8 6-143 0 0,-11-7 475 0 0,13 8-413 0 0,-1-1 1 0 0,1 1-1 0 0,-1 0 0 0 0,1 0 0 0 0,0 0 0 0 0,-1 0 0 0 0,1-1 1 0 0,-1 1-1 0 0,1 0 0 0 0,-1 0 0 0 0,1 0 0 0 0,-1 0 1 0 0,1 0-1 0 0,-1 0 0 0 0,1 0 0 0 0,-1 0 0 0 0,1 0 1 0 0,-1 1-1 0 0,1-1 0 0 0,-1 0 0 0 0,1 0 0 0 0,-1 0 1 0 0,1 0-1 0 0,0 1 0 0 0,-1-1 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03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105 165 5063 0 0,'-1'-1'129'0'0,"0"0"0"0"0,0 1 0 0 0,0-1 0 0 0,0 1 0 0 0,0-1 0 0 0,0 1 0 0 0,0-1 0 0 0,-1 1 0 0 0,1 0 0 0 0,0-1 0 0 0,0 1-1 0 0,0 0 1 0 0,0 0 0 0 0,0 0 0 0 0,-1 0 0 0 0,1 0 0 0 0,0 0 0 0 0,0 0 0 0 0,0 0 0 0 0,-1 0 0 0 0,1 1 0 0 0,0-1 0 0 0,0 0 0 0 0,0 1-1 0 0,0-1 1 0 0,0 1 0 0 0,0-1 0 0 0,0 1 0 0 0,0 0 0 0 0,0-1 0 0 0,0 1 0 0 0,0 0 0 0 0,0 0 0 0 0,-1 1 0 0 0,-5 5 543 0 0,0 0 0 0 0,0 1 0 0 0,-6 8 1 0 0,7-9-489 0 0,3-3 236 0 0,0 0-1 0 0,0 0 1 0 0,1 0 0 0 0,-1 0 0 0 0,1 0 0 0 0,0 0 0 0 0,0 1-1 0 0,1-1 1 0 0,-1 1 0 0 0,-1 6 0 0 0,3-8-249 0 0,0-1 1 0 0,0 0-1 0 0,0 0 0 0 0,0 1 0 0 0,1-1 1 0 0,-1 0-1 0 0,1 0 0 0 0,-1 1 0 0 0,1-1 1 0 0,0 0-1 0 0,0 0 0 0 0,0 0 0 0 0,0 0 1 0 0,0 0-1 0 0,0 0 0 0 0,1 0 0 0 0,-1-1 1 0 0,1 1-1 0 0,-1 0 0 0 0,1-1 0 0 0,-1 1 1 0 0,1-1-1 0 0,0 1 0 0 0,3 0 1 0 0,5 5-40 0 0,1-2 1 0 0,0 1 0 0 0,0-1 0 0 0,0-1 0 0 0,1 0 0 0 0,0-1 0 0 0,0 0 0 0 0,0-1 0 0 0,0 0 0 0 0,0-1 0 0 0,0 0-1 0 0,0-1 1 0 0,24-2 0 0 0,-28 0-117 0 0,1 1 1 0 0,-1-1-1 0 0,1 0 0 0 0,-1-1 0 0 0,0 0 0 0 0,0 0 1 0 0,0-1-1 0 0,0 0 0 0 0,7-6 0 0 0,-10 7 3 0 0,0-1 0 0 0,-1 0-1 0 0,1 0 1 0 0,-1 0 0 0 0,0-1 0 0 0,-1 0-1 0 0,1 1 1 0 0,-1-1 0 0 0,0-1 0 0 0,0 1-1 0 0,0 0 1 0 0,-1-1 0 0 0,0 1 0 0 0,2-7-1 0 0,-3 5-5 0 0,0 1 0 0 0,0-1-1 0 0,-1 1 1 0 0,0-1-1 0 0,0 0 1 0 0,0 1-1 0 0,-1-1 1 0 0,0 1 0 0 0,-1-1-1 0 0,1 1 1 0 0,-1-1-1 0 0,0 1 1 0 0,-1 0-1 0 0,0 0 1 0 0,0 0 0 0 0,0 0-1 0 0,0 1 1 0 0,-1-1-1 0 0,-8-9 1 0 0,2 4 53 0 0,-1 0 1 0 0,1 0 0 0 0,-2 1-1 0 0,1 1 1 0 0,-1 0-1 0 0,-1 0 1 0 0,-23-11-1 0 0,29 16-40 0 0,0 1 0 0 0,-1 0 0 0 0,1 0 0 0 0,-1 1-1 0 0,0 0 1 0 0,0 1 0 0 0,0-1 0 0 0,0 1-1 0 0,-14 1 1 0 0,18 0-101 0 0,0 1 1 0 0,1-1-1 0 0,-1 1 1 0 0,1 0-1 0 0,-1 0 0 0 0,1 0 1 0 0,-1 1-1 0 0,1-1 1 0 0,0 1-1 0 0,-1 0 0 0 0,1 0 1 0 0,0 0-1 0 0,0 0 0 0 0,0 1 1 0 0,1-1-1 0 0,-1 1 1 0 0,1 0-1 0 0,-1 0 0 0 0,1 0 1 0 0,0 0-1 0 0,0 0 0 0 0,0 0 1 0 0,-2 5-1 0 0,-3 9-5514 0 0,0 2-1854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43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42 919 0 0,'-3'1'430'0'0,"0"1"-1"0"0,1 0 0 0 0,-1-1 1 0 0,1 1-1 0 0,-1 0 0 0 0,1 0 1 0 0,0 0-1 0 0,0 0 0 0 0,0 1 1 0 0,0-1-1 0 0,-2 5 0 0 0,3-6-244 0 0,0 0 0 0 0,0 0-1 0 0,1 0 1 0 0,-1 0 0 0 0,0 0-1 0 0,1 0 1 0 0,-1 1 0 0 0,1-1 0 0 0,0 0-1 0 0,-1 0 1 0 0,1 1 0 0 0,0-1-1 0 0,0 0 1 0 0,0 0 0 0 0,0 1-1 0 0,0-1 1 0 0,0 0 0 0 0,0 1-1 0 0,0 1 1 0 0,1-3-46 0 0,-1 1 0 0 0,1 0 0 0 0,-1 0 0 0 0,0 0 0 0 0,1-1 1 0 0,0 1-1 0 0,-1 0 0 0 0,1-1 0 0 0,-1 1 0 0 0,1 0 0 0 0,0-1 0 0 0,-1 1 0 0 0,1-1 0 0 0,0 1 0 0 0,0-1 0 0 0,0 0 1 0 0,-1 1-1 0 0,1-1 0 0 0,0 0 0 0 0,0 1 0 0 0,1-1 0 0 0,-1 0-39 0 0,1 1 0 0 0,-1-1 0 0 0,1 0 0 0 0,0 0 0 0 0,-1 0 0 0 0,1 0 0 0 0,-1 0 0 0 0,1 0 0 0 0,-1-1 0 0 0,1 1 0 0 0,-1 0 0 0 0,1-1 0 0 0,-1 1 0 0 0,1-1 0 0 0,-1 0 0 0 0,1 1 1 0 0,-1-1-1 0 0,0 0 0 0 0,1 0 0 0 0,-1 0 0 0 0,0 0 0 0 0,0 0 0 0 0,0 0 0 0 0,0 0 0 0 0,0 0 0 0 0,0-1 0 0 0,0 1 0 0 0,0 0 0 0 0,1-3 0 0 0,-2 3-66 0 0,1-1-1 0 0,-1 1 1 0 0,0 0 0 0 0,0 0 0 0 0,0-1-1 0 0,0 1 1 0 0,0 0 0 0 0,0 0-1 0 0,0 0 1 0 0,0-1 0 0 0,0 1 0 0 0,-1 0-1 0 0,1 0 1 0 0,0 0 0 0 0,-1-1-1 0 0,1 1 1 0 0,-1 0 0 0 0,0 0 0 0 0,1 0-1 0 0,-1 0 1 0 0,0 0 0 0 0,1 0 0 0 0,-1 0-1 0 0,0 0 1 0 0,0 0 0 0 0,0 1-1 0 0,0-1 1 0 0,0 0 0 0 0,0 0 0 0 0,0 1-1 0 0,0-1 1 0 0,0 1 0 0 0,0-1-1 0 0,0 1 1 0 0,-2-1 0 0 0,-2-1 74 0 0,0 0 0 0 0,0 0 0 0 0,0 1 0 0 0,0-1 0 0 0,0 1-1 0 0,0 1 1 0 0,-6-1 0 0 0,6 1-25 0 0,-1 0 1 0 0,0 1-1 0 0,1 0 0 0 0,-1 0 0 0 0,1 1 0 0 0,-1 0 0 0 0,1 0 1 0 0,-6 3-1 0 0,8-4 10 0 0,0 0-1 0 0,0 1 1 0 0,0 0 0 0 0,1 0-1 0 0,-1 0 1 0 0,1 0 0 0 0,-1 0 0 0 0,1 0-1 0 0,0 0 1 0 0,0 1 0 0 0,0-1-1 0 0,0 1 1 0 0,0 0 0 0 0,0 0-1 0 0,-1 4 1 0 0,2-6-52 0 0,1 0 1 0 0,0 0-1 0 0,0-1 0 0 0,0 1 0 0 0,0 0 1 0 0,-1-1-1 0 0,1 1 0 0 0,0 0 0 0 0,0 0 0 0 0,1-1 1 0 0,-1 1-1 0 0,0 0 0 0 0,0-1 0 0 0,0 1 1 0 0,0 0-1 0 0,1 0 0 0 0,-1-1 0 0 0,0 1 1 0 0,1 0-1 0 0,-1-1 0 0 0,0 1 0 0 0,1-1 0 0 0,0 2 1 0 0,0-1 15 0 0,1 0-1 0 0,-1 1 1 0 0,1-1 0 0 0,0 0 0 0 0,-1 0 0 0 0,1 0-1 0 0,0 0 1 0 0,3 1 0 0 0,0 0 27 0 0,1-1 0 0 0,0 0 0 0 0,-1 1 0 0 0,1-2 0 0 0,6 1 1 0 0,-9-1-72 0 0,-1 0 0 0 0,0 0 0 0 0,0 0 0 0 0,0-1 1 0 0,0 1-1 0 0,0 0 0 0 0,0-1 0 0 0,0 0 1 0 0,0 1-1 0 0,0-1 0 0 0,0 0 0 0 0,0 0 1 0 0,-1 0-1 0 0,1-1 0 0 0,0 1 0 0 0,-1 0 1 0 0,4-3-1 0 0,-4 2-13 0 0,0 1 0 0 0,0 0 0 0 0,-1-1 1 0 0,1 1-1 0 0,0 0 0 0 0,-1-1 0 0 0,1 1 0 0 0,-1-1 0 0 0,1 1 1 0 0,-1-1-1 0 0,0 1 0 0 0,1-1 0 0 0,-1 1 0 0 0,0-1 0 0 0,0 1 1 0 0,0-1-1 0 0,0 0 0 0 0,-1 1 0 0 0,1-1 0 0 0,0 1 0 0 0,-1-1 1 0 0,1 1-1 0 0,-1-1 0 0 0,0-1 0 0 0,0 1 0 0 0,-12-24 0 0 0,13 25 0 0 0,-1 0 0 0 0,1 0 0 0 0,-1-1 0 0 0,0 1 0 0 0,1 0 0 0 0,-1 0 0 0 0,0 0 0 0 0,0 1 0 0 0,0-1 0 0 0,1 0 0 0 0,-1 0 0 0 0,0 0 0 0 0,0 1 0 0 0,0-1 0 0 0,-1 0 0 0 0,1 1 0 0 0,0-1 0 0 0,-2 0 0 0 0,3 1 0 0 0,-1 1 0 0 0,1-1 0 0 0,-1 0 0 0 0,1 0 0 0 0,-1 1 0 0 0,1-1 0 0 0,-1 0 0 0 0,1 1 0 0 0,0-1 0 0 0,-1 1 0 0 0,1-1 0 0 0,-1 0 0 0 0,1 1 0 0 0,0-1 0 0 0,0 1 0 0 0,-1-1 0 0 0,1 1 0 0 0,0-1 0 0 0,0 1 0 0 0,-1-1 0 0 0,1 1 0 0 0,0-1 0 0 0,0 1 0 0 0,0 0 0 0 0,0-1 0 0 0,0 1 0 0 0,0-1 0 0 0,0 1 0 0 0,0-1 0 0 0,0 1 0 0 0,0-1 0 0 0,0 1 0 0 0,0 0 0 0 0,0-1 0 0 0,1 1 0 0 0,-1 0 0 0 0,6 21 0 0 0,-4-19 0 0 0,0 0 0 0 0,0 0 0 0 0,0 0 0 0 0,1-1 0 0 0,-1 1 0 0 0,1-1 0 0 0,0 1 0 0 0,-1-1 0 0 0,1 0 0 0 0,5 2 0 0 0,-7-3 0 0 0,1 0 0 0 0,-1 0 0 0 0,0 0 0 0 0,1-1 0 0 0,-1 1 0 0 0,1 0 0 0 0,0-1 0 0 0,-1 1 0 0 0,1-1 0 0 0,0 0 0 0 0,-1 1 0 0 0,1-1 0 0 0,0 0 0 0 0,-1 0 0 0 0,1 0 0 0 0,0 0 0 0 0,-1-1 0 0 0,1 1 0 0 0,-1 0 0 0 0,1-1 0 0 0,0 1 0 0 0,-1-1 0 0 0,4-1 0 0 0,-5 1 1 0 0,1 0-1 0 0,0 0 0 0 0,0 0 1 0 0,-1 0-1 0 0,1 0 0 0 0,-1 0 1 0 0,1 0-1 0 0,-1-1 0 0 0,1 1 1 0 0,-1 0-1 0 0,0 0 1 0 0,0 0-1 0 0,0-1 0 0 0,1 1 1 0 0,-1 0-1 0 0,0 0 0 0 0,0-1 1 0 0,-1 1-1 0 0,1 0 0 0 0,0 0 1 0 0,0-1-1 0 0,-1 1 1 0 0,1 0-1 0 0,0 0 0 0 0,-1 0 1 0 0,1-1-1 0 0,-1 1 0 0 0,-1-1 1 0 0,0-4 29 0 0,-1 1-1 0 0,0 0 1 0 0,0 0 0 0 0,-7-8 0 0 0,7 10-18 0 0,0 0 1 0 0,0 0-1 0 0,0 0 0 0 0,0 1 0 0 0,0-1 0 0 0,-1 1 1 0 0,1 0-1 0 0,-1 0 0 0 0,0 0 0 0 0,0 0 0 0 0,0 1 1 0 0,1-1-1 0 0,-1 1 0 0 0,-1 0 0 0 0,1 1 1 0 0,0-1-1 0 0,0 0 0 0 0,-6 1 0 0 0,9 0-54 0 0,1 0 0 0 0,0 0 0 0 0,0 0 0 0 0,0 0 0 0 0,-1 0 1 0 0,1 0-1 0 0,0 0 0 0 0,0 0 0 0 0,0 0 0 0 0,-1 0 0 0 0,1 0 0 0 0,0 0 0 0 0,0 0 0 0 0,0 0 0 0 0,0 1 0 0 0,-1-1 0 0 0,1 0 0 0 0,0 0 0 0 0,0 0 0 0 0,0 0 0 0 0,0 0 1 0 0,-1 0-1 0 0,1 0 0 0 0,0 1 0 0 0,0-1 0 0 0,0 0 0 0 0,0 0 0 0 0,0 0 0 0 0,0 0 0 0 0,-1 1 0 0 0,1-1 0 0 0,0 0 0 0 0,0 0 0 0 0,0 0 0 0 0,0 1 0 0 0,0-1 0 0 0,0 0 0 0 0,0 0 1 0 0,0 0-1 0 0,0 1 0 0 0,0-1 0 0 0,0 0 0 0 0,0 1 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44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144 102 4143 0 0,'-9'1'851'0'0,"1"-1"-1"0"0,-1 2 0 0 0,1-1 1 0 0,-1 1-1 0 0,1 1 0 0 0,0-1 1 0 0,-10 6-1 0 0,13-5-163 0 0,0 0 1 0 0,0 0-1 0 0,1 1 0 0 0,-1 0 1 0 0,1 0-1 0 0,0 0 1 0 0,0 0-1 0 0,1 1 0 0 0,-7 9 1 0 0,8-10-464 0 0,-1-1-1 0 0,1 1 1 0 0,1 0 0 0 0,-1 0 0 0 0,0 0 0 0 0,1 0 0 0 0,0 0 0 0 0,0 0-1 0 0,0 1 1 0 0,0-1 0 0 0,1 0 0 0 0,0 0 0 0 0,0 9 0 0 0,1-10-163 0 0,-1-1 1 0 0,1 1-1 0 0,1-1 1 0 0,-1 0-1 0 0,0 1 1 0 0,0-1-1 0 0,1 0 1 0 0,-1 0-1 0 0,1 0 1 0 0,0 0-1 0 0,0 0 1 0 0,0 0-1 0 0,0 0 1 0 0,0-1-1 0 0,0 1 1 0 0,0-1-1 0 0,0 1 1 0 0,1-1-1 0 0,-1 0 1 0 0,1 0-1 0 0,-1 0 1 0 0,0 0-1 0 0,1 0 0 0 0,0-1 1 0 0,2 1-1 0 0,5 1-12 0 0,0 0 0 0 0,0-1-1 0 0,0-1 1 0 0,0 1 0 0 0,13-3 0 0 0,-8 1-15 0 0,1-2 1 0 0,-1 0 0 0 0,1-1 0 0 0,-1 0 0 0 0,26-12 0 0 0,-35 13-24 0 0,0 1-1 0 0,0-1 1 0 0,-1-1 0 0 0,0 1 0 0 0,1-1-1 0 0,-1 0 1 0 0,-1 0 0 0 0,1 0-1 0 0,0 0 1 0 0,-1-1 0 0 0,0 0 0 0 0,0 0-1 0 0,-1 0 1 0 0,1-1 0 0 0,-1 1 0 0 0,0-1-1 0 0,2-6 1 0 0,-4 8-8 0 0,0 0-1 0 0,0-1 0 0 0,0 1 1 0 0,-1 0-1 0 0,0 0 1 0 0,1 0-1 0 0,-2-1 1 0 0,1 1-1 0 0,0 0 1 0 0,-1 0-1 0 0,0 0 0 0 0,0 0 1 0 0,0 0-1 0 0,-3-6 1 0 0,1 4 5 0 0,0 1 0 0 0,0 0 1 0 0,0 0-1 0 0,-1 0 0 0 0,0 0 0 0 0,0 1 1 0 0,0-1-1 0 0,0 1 0 0 0,-8-5 0 0 0,4 3 4 0 0,0 1 0 0 0,-1 0-1 0 0,0 0 1 0 0,0 1 0 0 0,0 0-1 0 0,0 0 1 0 0,-1 1-1 0 0,0 0 1 0 0,1 1 0 0 0,-1 0-1 0 0,-20-1 1 0 0,23 3 5 0 0,-1 1 0 0 0,1-1-1 0 0,-1 1 1 0 0,1 1 0 0 0,0-1 0 0 0,-1 1 0 0 0,1 0 0 0 0,-11 6 0 0 0,16-7-24 0 0,-1 0-1 0 0,0 1 1 0 0,1 0 0 0 0,-1-1-1 0 0,1 1 1 0 0,-1 0 0 0 0,1 0 0 0 0,0 1-1 0 0,0-1 1 0 0,0 0 0 0 0,0 1-1 0 0,0-1 1 0 0,1 1 0 0 0,-1 0 0 0 0,1 0-1 0 0,0-1 1 0 0,-1 1 0 0 0,1 0 0 0 0,0 0-1 0 0,1 0 1 0 0,-1 0 0 0 0,1 0-1 0 0,-1 4 1 0 0,2 20-1891 0 0,2-12-5856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45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98 135 6447 0 0,'-78'105'8026'0'0,"64"-85"-4506"0"0,9-13-522 0 0,13-23-2134 0 0,5-8-774 0 0,-1-2 1 0 0,0 1-1 0 0,-2-1 0 0 0,-2-1 1 0 0,0 0-1 0 0,7-49 0 0 0,-14 72-85 0 0,2-11 142 0 0,-3 15-142 0 0,1 0 0 0 0,-1 1 0 0 0,1-1-1 0 0,-1 0 1 0 0,0 1 0 0 0,1-1 0 0 0,-1 1 0 0 0,1-1-1 0 0,-1 0 1 0 0,0 1 0 0 0,1-1 0 0 0,-1 1 0 0 0,0-1-1 0 0,0 1 1 0 0,1-1 0 0 0,-1 1 0 0 0,0-1 0 0 0,0 1-1 0 0,0 0 1 0 0,1-1 0 0 0,-1 1 0 0 0,0-1 0 0 0,0 1-1 0 0,0 0 1 0 0,12 26 164 0 0,1 0 0 0 0,32 46 0 0 0,-24-40-127 0 0,-5-9-11 0 0,13 23 13 0 0,-29-47-44 0 0,0 0 0 0 0,0 1 0 0 0,0-1 0 0 0,0 0 0 0 0,0 0 0 0 0,0 0 0 0 0,0 0 0 0 0,0 0 0 0 0,0 1 0 0 0,0-1 0 0 0,0 0 0 0 0,0 0 0 0 0,0 0 0 0 0,0 0 0 0 0,0 1 0 0 0,0-1 0 0 0,0 0 0 0 0,0 0 0 0 0,0 0 0 0 0,0 0 0 0 0,0 0 0 0 0,0 1 0 0 0,0-1 0 0 0,0 0 0 0 0,0 0 0 0 0,0 0 0 0 0,-1 0 0 0 0,1 0 0 0 0,0 0 0 0 0,0 0 0 0 0,0 1 0 0 0,0-1 0 0 0,0 0 0 0 0,0 0 0 0 0,-1 0 0 0 0,1 0 0 0 0,0 0 0 0 0,0 0 0 0 0,0 0 0 0 0,0 0 0 0 0,-1 0 0 0 0,-9 2 0 0 0,-11-2 0 0 0,-103-22 0 0 0,122 22 0 0 0,-1 0 0 0 0,1 0 0 0 0,-1 0 0 0 0,1 0 0 0 0,-1 0 0 0 0,0 0 0 0 0,-2 2 0 0 0,6-2 0 0 0,0 1 0 0 0,0 0 0 0 0,0-1 0 0 0,1 1 0 0 0,-1-1 0 0 0,0 1 0 0 0,0-1 0 0 0,0 0 0 0 0,1 1 0 0 0,-1-1 0 0 0,0 0 0 0 0,0 0 0 0 0,2 0 0 0 0,-2 0 0 0 0,3 0-28 0 0,0 0 1 0 0,0 0-1 0 0,0 0 0 0 0,0-1 1 0 0,0 0-1 0 0,0 1 0 0 0,-1-2 0 0 0,1 1 1 0 0,0 0-1 0 0,3-2 0 0 0,-5 2 9 0 0,-1 0-1 0 0,1 0 1 0 0,0 0-1 0 0,-1 0 1 0 0,1 0-1 0 0,-1-1 0 0 0,1 1 1 0 0,-1 0-1 0 0,0-1 1 0 0,2-1-1 0 0,-2 2 16 0 0,-1 0-1 0 0,0 0 0 0 0,1 1 1 0 0,-1-1-1 0 0,0 0 0 0 0,1 0 0 0 0,-1 0 1 0 0,0 0-1 0 0,0 0 0 0 0,0 0 1 0 0,0 1-1 0 0,0-1 0 0 0,0 0 1 0 0,0 0-1 0 0,0 0 0 0 0,0 0 0 0 0,0 0 1 0 0,0 0-1 0 0,-1 0 0 0 0,1 1 1 0 0,0-1-1 0 0,-1-1 0 0 0,0 0 4 0 0,1 1 0 0 0,-1 0 0 0 0,1 0-1 0 0,-1 0 1 0 0,0 0 0 0 0,1 1 0 0 0,-1-1-1 0 0,0 0 1 0 0,0 0 0 0 0,0 0 0 0 0,0 0 0 0 0,1 1-1 0 0,-1-1 1 0 0,0 0 0 0 0,-2 0 0 0 0,3 1 0 0 0,-1 0 0 0 0,0 0 0 0 0,1 0 0 0 0,-1 0 0 0 0,0-1 0 0 0,1 1 0 0 0,-1 0 0 0 0,0 1 0 0 0,1-1 0 0 0,-1 0 0 0 0,1 0 1 0 0,-1 0-1 0 0,0 0 0 0 0,1 0 0 0 0,-1 1 0 0 0,1-1 0 0 0,-1 0 0 0 0,0 0 0 0 0,1 1 0 0 0,-1 0 0 0 0,-1 0 0 0 0,1 0-1 0 0,-1 1 1 0 0,1 0 0 0 0,-1-1-1 0 0,1 1 1 0 0,0 0-1 0 0,0-1 1 0 0,0 1 0 0 0,0 0-1 0 0,0 0 1 0 0,0 0-1 0 0,0 0 1 0 0,1 0 0 0 0,-1 3-1 0 0,-3 30 334 0 0,1 0-1 0 0,3 40 1 0 0,0 13 185 0 0,0-37-141 0 0,1-34-131 0 0,-2 1 1 0 0,-3 33-1 0 0,2-48-376 0 0,-1-7-206 0 0,-4-13-598 0 0,2 5 319 0 0,4 9-141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2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8 155 11055 0 0,'0'0'39'0'0,"0"0"-1"0"0,-1 0 0 0 0,1 0 0 0 0,-1 0 1 0 0,1 1-1 0 0,-1-1 0 0 0,1 0 0 0 0,0 0 1 0 0,-1 1-1 0 0,1-1 0 0 0,0 0 0 0 0,-1 1 1 0 0,1-1-1 0 0,0 0 0 0 0,-1 1 0 0 0,1-1 1 0 0,0 0-1 0 0,0 1 0 0 0,-1-1 0 0 0,1 1 1 0 0,0-1-1 0 0,0 0 0 0 0,0 1 0 0 0,-1-1 1 0 0,1 1-1 0 0,0-1 0 0 0,0 1 0 0 0,0-1 1 0 0,0 0-1 0 0,0 1 0 0 0,0-1 0 0 0,0 1 1 0 0,0-1-1 0 0,0 1 0 0 0,0-1 0 0 0,0 1 1 0 0,1-1-1 0 0,-1 1 0 0 0,5 25 518 0 0,-3-15 127 0 0,-1-4-26 0 0,1 1-1 0 0,-1-1 1 0 0,1 0 0 0 0,0 1 0 0 0,1-1-1 0 0,5 11 1 0 0,-8-18-657 0 0,0 0 1 0 0,0 0-1 0 0,0 0 0 0 0,0 1 1 0 0,0-1-1 0 0,0 0 0 0 0,0 0 0 0 0,0 0 1 0 0,0 0-1 0 0,0 0 0 0 0,1 1 0 0 0,-1-1 1 0 0,0 0-1 0 0,0 0 0 0 0,0 0 0 0 0,0 0 1 0 0,0 0-1 0 0,0 0 0 0 0,1 0 1 0 0,-1 1-1 0 0,0-1 0 0 0,0 0 0 0 0,0 0 1 0 0,0 0-1 0 0,0 0 0 0 0,1 0 0 0 0,-1 0 1 0 0,0 0-1 0 0,0 0 0 0 0,0 0 0 0 0,0 0 1 0 0,1 0-1 0 0,-1 0 0 0 0,0 0 1 0 0,0 0-1 0 0,0 0 0 0 0,0 0 0 0 0,1 0 1 0 0,-1 0-1 0 0,0 0 0 0 0,0 0 0 0 0,0 0 1 0 0,0-1-1 0 0,0 1 0 0 0,1 0 0 0 0,-1 0 1 0 0,4-10 7 0 0,-1-13-66 0 0,-1-1-792 0 0,-2 0 0 0 0,0 1 0 0 0,-2-1-1 0 0,-7-42 1 0 0,7 62 1076 0 0,1-1 1 0 0,1 1-1 0 0,-1-1 0 0 0,1 1 0 0 0,0-1 1 0 0,0 1-1 0 0,0-1 0 0 0,0 1 0 0 0,2-8 0 0 0,-1 11-37 0 0,-1-1 0 0 0,1 1-1 0 0,0-1 1 0 0,0 1-1 0 0,0-1 1 0 0,0 1-1 0 0,0 0 1 0 0,0 0-1 0 0,0 0 1 0 0,0-1-1 0 0,1 1 1 0 0,-1 0 0 0 0,0 0-1 0 0,1 1 1 0 0,-1-1-1 0 0,1 0 1 0 0,-1 0-1 0 0,1 1 1 0 0,-1-1-1 0 0,1 1 1 0 0,-1-1-1 0 0,1 1 1 0 0,0 0 0 0 0,-1-1-1 0 0,1 1 1 0 0,0 0-1 0 0,-1 0 1 0 0,1 0-1 0 0,2 1 1 0 0,16-1-374 0 0,1 1-1 0 0,0 0 1 0 0,-1 2 0 0 0,39 10-1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52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47 2399 0 0,'1'0'81'0'0,"0"1"0"0"0,0-1-1 0 0,0 0 1 0 0,-1 0 0 0 0,1 0-1 0 0,0-1 1 0 0,0 1-1 0 0,0 0 1 0 0,0 0 0 0 0,0 0-1 0 0,0-1 1 0 0,-1 1-1 0 0,1 0 1 0 0,0-1 0 0 0,0 1-1 0 0,1-2 1 0 0,-2 2 11 0 0,0 0-1 0 0,0 0 1 0 0,0-1 0 0 0,0 1-1 0 0,0 0 1 0 0,0-1-1 0 0,1 1 1 0 0,-1 0 0 0 0,0 0-1 0 0,-1-1 1 0 0,1 1 0 0 0,0 0-1 0 0,0-1 1 0 0,0 1 0 0 0,0 0-1 0 0,0 0 1 0 0,0-1 0 0 0,0 1-1 0 0,0 0 1 0 0,0 0 0 0 0,0-1-1 0 0,-1 1 1 0 0,1 0 0 0 0,0 0-1 0 0,0 0 1 0 0,0-1 0 0 0,-1 1-1 0 0,1 0 1 0 0,0 0 0 0 0,0 0-1 0 0,0-1 1 0 0,-1 1 0 0 0,0-1 132 0 0,0 0 1 0 0,0 1 0 0 0,-1-1 0 0 0,1 0 0 0 0,0 0-1 0 0,0 1 1 0 0,-1-1 0 0 0,1 1 0 0 0,0-1-1 0 0,-1 1 1 0 0,1 0 0 0 0,0 0 0 0 0,-1-1-1 0 0,1 1 1 0 0,-1 0 0 0 0,1 0 0 0 0,0 0-1 0 0,-1 0 1 0 0,-1 1 0 0 0,-3 1 176 0 0,1 0 0 0 0,0 1 0 0 0,0 0-1 0 0,1 0 1 0 0,-1 0 0 0 0,0 0 0 0 0,1 1 0 0 0,-4 4 0 0 0,7-7-304 0 0,0-1 0 0 0,0 1-1 0 0,1 0 1 0 0,-1 0 0 0 0,1 0 0 0 0,-1 0 0 0 0,1 0 0 0 0,-1 0 0 0 0,1 0 0 0 0,-1 0 0 0 0,1 0-1 0 0,0 0 1 0 0,0 1 0 0 0,-1-1 0 0 0,1 0 0 0 0,0 0 0 0 0,0 0 0 0 0,0 2 0 0 0,1-1-38 0 0,0-1 0 0 0,-1 1-1 0 0,1-1 1 0 0,0 0 0 0 0,-1 1 0 0 0,1-1 0 0 0,0 0 0 0 0,0 1 0 0 0,0-1 0 0 0,0 0 0 0 0,1 0 0 0 0,-1 0 0 0 0,0 0 0 0 0,0 0-1 0 0,1 0 1 0 0,-1 0 0 0 0,3 0 0 0 0,-1 1-13 0 0,1-1-1 0 0,0 0 1 0 0,-1 1 0 0 0,1-2-1 0 0,0 1 1 0 0,0 0 0 0 0,0-1-1 0 0,-1 0 1 0 0,1 0 0 0 0,0 0-1 0 0,0 0 1 0 0,0-1-1 0 0,0 1 1 0 0,0-1 0 0 0,4-1-1 0 0,-5 1-37 0 0,1 0 0 0 0,-1 0 0 0 0,0 0 0 0 0,0-1 0 0 0,0 1 0 0 0,0-1-1 0 0,0 1 1 0 0,-1-1 0 0 0,1 0 0 0 0,0 0 0 0 0,-1-1 0 0 0,1 1 0 0 0,-1 0 0 0 0,0-1 0 0 0,0 1-1 0 0,0-1 1 0 0,3-5 0 0 0,-4 7-7 0 0,-1 0 0 0 0,1 0 1 0 0,-1 0-1 0 0,0 0 0 0 0,1-1 0 0 0,-1 1 0 0 0,0 0 0 0 0,0 0 0 0 0,0 0 0 0 0,0 0 0 0 0,0 0 1 0 0,0 0-1 0 0,0-1 0 0 0,-1 1 0 0 0,1 0 0 0 0,0 0 0 0 0,0 0 0 0 0,-1 0 0 0 0,1 0 1 0 0,-1 0-1 0 0,1 0 0 0 0,-1 0 0 0 0,1 0 0 0 0,-1 0 0 0 0,0 0 0 0 0,1 0 0 0 0,-1 0 0 0 0,0 1 1 0 0,0-1-1 0 0,0 0 0 0 0,0 1 0 0 0,0-1 0 0 0,0 0 0 0 0,0 1 0 0 0,0-1 0 0 0,0 1 0 0 0,0-1 1 0 0,0 1-1 0 0,0 0 0 0 0,0-1 0 0 0,0 1 0 0 0,0 0 0 0 0,-2 0 0 0 0,-2-1 25 0 0,1 0 0 0 0,-1 0-1 0 0,0 1 1 0 0,0 0 0 0 0,0 0-1 0 0,0 0 1 0 0,0 0 0 0 0,-8 3-1 0 0,9-2 107 0 0,-1 1 1 0 0,1 0-1 0 0,-1 0 0 0 0,1 1 1 0 0,0-1-1 0 0,0 1 0 0 0,1 0 0 0 0,-8 7 1 0 0,10-10-91 0 0,0 1 1 0 0,0 0 0 0 0,1 0-1 0 0,-1 0 1 0 0,0-1 0 0 0,1 1-1 0 0,-1 0 1 0 0,0 0 0 0 0,1 0 0 0 0,-1 0-1 0 0,1 0 1 0 0,-1 0 0 0 0,1 0-1 0 0,0 0 1 0 0,-1 0 0 0 0,1 1 0 0 0,0-1-1 0 0,0 0 1 0 0,0 0 0 0 0,0 0-1 0 0,0 0 1 0 0,0 0 0 0 0,0 0-1 0 0,0 1 1 0 0,0-1 0 0 0,1 0 0 0 0,-1 0-1 0 0,0 0 1 0 0,1 0 0 0 0,-1 0-1 0 0,1 0 1 0 0,-1 0 0 0 0,1 0-1 0 0,-1 0 1 0 0,1 0 0 0 0,0 0 0 0 0,-1 0-1 0 0,1-1 1 0 0,0 1 0 0 0,0 0-1 0 0,0 0 1 0 0,0-1 0 0 0,1 2-1 0 0,1-1-27 0 0,0 1 0 0 0,0-1 0 0 0,1 0 0 0 0,-1 0 0 0 0,0 0 0 0 0,1-1 0 0 0,-1 1 0 0 0,1-1 0 0 0,-1 0 0 0 0,0 0 0 0 0,1 0 0 0 0,-1 0 0 0 0,1 0 0 0 0,-1-1 0 0 0,0 0 0 0 0,1 1 0 0 0,-1-1 0 0 0,0-1 0 0 0,0 1 0 0 0,1 0 0 0 0,3-3 0 0 0,-4 2-1 0 0,-1 1 1 0 0,1-1 0 0 0,-1 1-1 0 0,0-1 1 0 0,0 0-1 0 0,0 0 1 0 0,0 0 0 0 0,0 0-1 0 0,0 0 1 0 0,0 0-1 0 0,-1 0 1 0 0,2-3-1 0 0,-2 3-10 0 0,0 0 0 0 0,-1 1 0 0 0,1-1 0 0 0,-1 1 0 0 0,0-1 0 0 0,1 0 0 0 0,-1 1 0 0 0,0-1 0 0 0,0 0 0 0 0,0 0 0 0 0,0 1 0 0 0,0-1 0 0 0,-1 0 0 0 0,1 1 0 0 0,0-1 0 0 0,-1 0 0 0 0,1 1 0 0 0,-1-1 0 0 0,1 1 0 0 0,-3-4 0 0 0,1 3-4 0 0,0-1 0 0 0,0 1 0 0 0,0 0 0 0 0,0-1 0 0 0,-1 1 0 0 0,1 0 0 0 0,-1 0 0 0 0,1 0 0 0 0,-1 1 0 0 0,0-1 0 0 0,0 1 0 0 0,0-1 0 0 0,0 1 0 0 0,0 0 0 0 0,0 0 0 0 0,0 1 0 0 0,0-1 0 0 0,0 0 0 0 0,-5 1 0 0 0,4-1 0 0 0,0 1 0 0 0,-1 0 0 0 0,1 0 0 0 0,0 0 0 0 0,0 1 0 0 0,0-1 0 0 0,-1 1 0 0 0,1 0 0 0 0,0 0 0 0 0,0 1 0 0 0,0-1 0 0 0,0 1 0 0 0,1 0 0 0 0,-7 3 0 0 0,9-4-43 0 0,1-1-1 0 0,-1 1 1 0 0,0-1 0 0 0,1 1-1 0 0,-1 0 1 0 0,1-1 0 0 0,-1 1-1 0 0,0 0 1 0 0,1-1 0 0 0,0 1-1 0 0,-1 0 1 0 0,1 0-1 0 0,-1 0 1 0 0,1-1 0 0 0,0 1-1 0 0,0 0 1 0 0,-1 0 0 0 0,1 0-1 0 0,0 0 1 0 0,0 0 0 0 0,0-1-1 0 0,0 1 1 0 0,0 0-1 0 0,0 0 1 0 0,0 0 0 0 0,0 0-1 0 0,1 0 1 0 0,-1-1 0 0 0,0 1-1 0 0,0 0 1 0 0,1 0 0 0 0,-1 0-1 0 0,0-1 1 0 0,1 1-1 0 0,-1 0 1 0 0,1 0 0 0 0,-1-1-1 0 0,1 1 1 0 0,-1 0 0 0 0,1-1-1 0 0,0 1 1 0 0,-1-1 0 0 0,1 1-1 0 0,0-1 1 0 0,0 1 0 0 0,6 5-7371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54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55 1375 0 0,'-1'-3'400'0'0,"-1"0"0"0"0,-1 0-1 0 0,1 0 1 0 0,0 0-1 0 0,-1 1 1 0 0,0-1-1 0 0,1 0 1 0 0,-1 1 0 0 0,-5-3-1 0 0,-31-17 6572 0 0,33 19-4850 0 0,31 21 5158 0 0,20 23-5335 0 0,12 11-1487 0 0,-13-21 243 0 0,82 44 0 0 0,-110-66-588 0 0,1 2 100 0 0,29 23-1 0 0,-4-2-10 0 0,-36-31-201 0 0,-6-3-173 0 0,-1 1 0 0 0,1-1 0 0 0,-1 0 0 0 0,1 0-1 0 0,-1 0 1 0 0,1 1 0 0 0,-1-1 0 0 0,0 0 0 0 0,0 1 0 0 0,0-1 0 0 0,0 1 0 0 0,-2-3-1 0 0,0 1-1951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54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28 300 2759 0 0,'-1'0'55'0'0,"0"0"1"0"0,0 0-1 0 0,0 0 0 0 0,0 0 0 0 0,0 0 0 0 0,0 0 0 0 0,0 0 0 0 0,-1 0 0 0 0,1 0 0 0 0,0 1 0 0 0,0-1 0 0 0,0 0 0 0 0,0 1 0 0 0,-1 0 0 0 0,-6 2 1527 0 0,8-3-1533 0 0,0 0-1 0 0,0 0 0 0 0,0 0 0 0 0,0 0 0 0 0,0 0 0 0 0,0 0 1 0 0,0 0-1 0 0,-1 0 0 0 0,1 0 0 0 0,0 0 0 0 0,0 0 0 0 0,0 0 1 0 0,0 0-1 0 0,0 0 0 0 0,0 0 0 0 0,0 0 0 0 0,0 0 0 0 0,0 0 1 0 0,0 0-1 0 0,-1 0 0 0 0,1 0 0 0 0,0 0 0 0 0,0 0 0 0 0,0 0 1 0 0,0 0-1 0 0,0 0 0 0 0,0 0 0 0 0,0 0 0 0 0,0 0 0 0 0,0 0 1 0 0,0-1-1 0 0,0 1 0 0 0,0 0 0 0 0,-1 0 0 0 0,1 0 0 0 0,0 0 1 0 0,0 0-1 0 0,0 0 0 0 0,0 0 0 0 0,0 0 0 0 0,0 0 0 0 0,0 0 0 0 0,0 0 1 0 0,0 0-1 0 0,0 0 0 0 0,0-1 0 0 0,0 1 0 0 0,0 0 0 0 0,0 0 1 0 0,0 0-1 0 0,0 0 0 0 0,0 0 0 0 0,0 0 0 0 0,0 0 0 0 0,0 0 1 0 0,0 0-1 0 0,0 0 0 0 0,0-1 0 0 0,4-6 2164 0 0,6-8 772 0 0,-9 15-2891 0 0,44-55 3233 0 0,67-92 400 0 0,-91 120-3125 0 0,-16 21-400 0 0,0 0 0 0 0,-1 0 0 0 0,0 0 0 0 0,0-1 0 0 0,0 1 0 0 0,3-8 0 0 0,-20 26 44 0 0,0 6-171 0 0,-1 1 0 0 0,-25 24 0 0 0,22-25-55 0 0,-29 38 0 0 0,41-48-338 0 0,0 0 0 0 0,1 0 1 0 0,-1 0-1 0 0,2 0 0 0 0,-5 12 0 0 0,5-10-7200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6:56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37 171 3679 0 0,'29'-27'3096'0'0,"-7"7"-1087"0"0,-2 3 21 0 0,19-21 0 0 0,-34 32-1631 0 0,1-1 1 0 0,-1 0-1 0 0,0 0 0 0 0,-1 0 0 0 0,0-1 0 0 0,0 1 1 0 0,4-12-1 0 0,-47 73 2098 0 0,-18 20-1961 0 0,37-50-969 0 0,1 0 1 0 0,-26 46 0 0 0,38-55-791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7:20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87 919 0 0,'-1'-1'306'0'0,"0"1"-1"0"0,-1-1 0 0 0,1 0 0 0 0,-1 0 0 0 0,0 1 1 0 0,1-1-1 0 0,-1 1 0 0 0,1 0 0 0 0,-1-1 0 0 0,0 1 1 0 0,1 0-1 0 0,-1 0 0 0 0,0 0 0 0 0,0 0 0 0 0,-2 1 1 0 0,-2-1 2273 0 0,55 2 5975 0 0,30 7-7068 0 0,-48-5-373 0 0,21 1-659 0 0,1-1 0 0 0,-1-4 0 0 0,54-5 0 0 0,-105 5-454 0 0,12-2 16 0 0,1 1 0 0 0,0 1 0 0 0,26 2 0 0 0,-40-2-16 0 0,1 0 0 0 0,0 0 0 0 0,-1 1 0 0 0,1-1 0 0 0,-1 0 0 0 0,1 0 0 0 0,0 1 0 0 0,-1-1 0 0 0,1 0 0 0 0,-1 1 0 0 0,1-1 0 0 0,-1 1 0 0 0,1-1 0 0 0,-1 1 0 0 0,1-1 0 0 0,-1 1 0 0 0,0-1 0 0 0,1 1 0 0 0,-1-1 0 0 0,0 1 0 0 0,1-1 0 0 0,-1 1 0 0 0,0 0 0 0 0,0-1 0 0 0,1 1 0 0 0,-1-1 0 0 0,0 1 0 0 0,0 0 0 0 0,0-1 0 0 0,0 1 0 0 0,0 0 0 0 0,0 0 0 0 0,0 0 0 0 0,1-2 0 0 0,0 0 0 0 0,0 0 0 0 0,-1 0 0 0 0,1 0 0 0 0,-1-1 0 0 0,1 1 0 0 0,-1 0 0 0 0,1-1 0 0 0,-1 1 0 0 0,0 0 0 0 0,1-3 0 0 0,-1 2-1 0 0,0 0 0 0 0,-1 0-1 0 0,1 1 1 0 0,-1-1 0 0 0,1 0 0 0 0,-1 1 0 0 0,1-1-1 0 0,-1 0 1 0 0,0 1 0 0 0,0-1 0 0 0,0 1-1 0 0,0-1 1 0 0,0 1 0 0 0,0-1 0 0 0,0 1 0 0 0,-1 0-1 0 0,1-1 1 0 0,0 1 0 0 0,-1 0 0 0 0,1 0-1 0 0,-3-1 1 0 0,-5-3-15 0 0,0 0 1 0 0,-19-6-1 0 0,-1-1 26 0 0,24 9-10 0 0,-2 0 0 0 0,-1-1 0 0 0,1-1 0 0 0,1 0 0 0 0,-10-7 0 0 0,35 28 224 0 0,40 26 0 0 0,17 14 144 0 0,-75-55-367 0 0,0 0-1 0 0,0 0 1 0 0,0 0 0 0 0,0 0-1 0 0,0 0 1 0 0,0 0 0 0 0,-1 0-1 0 0,1 0 1 0 0,0 0 0 0 0,-1 1-1 0 0,1-1 1 0 0,-1 0 0 0 0,1 1-1 0 0,-1-1 1 0 0,0 0 0 0 0,1 1-1 0 0,-1-1 1 0 0,0 0-1 0 0,0 1 1 0 0,0-1 0 0 0,0 0-1 0 0,0 1 1 0 0,0-1 0 0 0,0 1-1 0 0,-1-1 1 0 0,1 0 0 0 0,-1 1-1 0 0,1-1 1 0 0,0 0 0 0 0,-1 0-1 0 0,0 1 1 0 0,1-1 0 0 0,-1 0-1 0 0,0 0 1 0 0,-1 2 0 0 0,-4 5 7 0 0,-1-1 1 0 0,0 1 0 0 0,0-1 0 0 0,-9 6 0 0 0,-1 2 7 0 0,12-10 5 0 0,-19 18 193 0 0,22-22-202 0 0,0 1 0 0 0,1-1 0 0 0,-1 0-1 0 0,0 0 1 0 0,0 0 0 0 0,0 0 0 0 0,1 0-1 0 0,-1 0 1 0 0,0-1 0 0 0,0 1 0 0 0,0-1-1 0 0,-3 1 1 0 0,4-3-6 0 0,0 0-1 0 0,0-1 0 0 0,1 1 1 0 0,-1 0-1 0 0,1-1 1 0 0,0 1-1 0 0,0-1 1 0 0,0 1-1 0 0,0-1 1 0 0,0-3-1 0 0,1 2-1 0 0,-2-11 30 0 0,-1 0 0 0 0,-4-20 0 0 0,3 21 75 0 0,1 0 0 0 0,-1-21 0 0 0,3 34-106 0 0,0 0 0 0 0,0 1 0 0 0,0-1 0 0 0,0 0 0 0 0,0 0 0 0 0,0 1 0 0 0,0-1 0 0 0,0 0 0 0 0,0 0 0 0 0,0 1 0 0 0,0-1 0 0 0,1 0 0 0 0,-1 1 0 0 0,0-1 0 0 0,0 0-1 0 0,1 1 1 0 0,-1-1 0 0 0,1 0 0 0 0,-1 1 0 0 0,0-1 0 0 0,1 0 0 0 0,-1 1 0 0 0,1-1 0 0 0,-1 1 0 0 0,1-1 0 0 0,0 1 0 0 0,-1 0 0 0 0,1-1 0 0 0,1 0 0 0 0,-2 1 28 0 0,1 0 0 0 0,0 1 0 0 0,0-1 1 0 0,-1 0-1 0 0,1 0 0 0 0,0 1 0 0 0,-1-1 1 0 0,1 0-1 0 0,0 1 0 0 0,-1-1 0 0 0,1 1 1 0 0,0-1-1 0 0,-1 1 0 0 0,1-1 0 0 0,-1 1 1 0 0,1-1-1 0 0,-1 1 0 0 0,1 0 1 0 0,-1-1-1 0 0,1 1 0 0 0,-1 0 0 0 0,0-1 1 0 0,1 1-1 0 0,-1 0 0 0 0,0-1 0 0 0,0 1 1 0 0,1 0-1 0 0,-1 1 0 0 0,7 21-991 0 0,8 20 536 0 0,-16-44 424 0 0,1 0 0 0 0,0 0 0 0 0,0 0 0 0 0,0 0 0 0 0,1-1 0 0 0,-1 1 0 0 0,0 0 0 0 0,0 0 0 0 0,0 0 0 0 0,1 0 0 0 0,-1 0 0 0 0,1 0 0 0 0,-1 0 0 0 0,2-1 0 0 0,2-15 0 0 0,-4 17 0 0 0,0-1 0 0 0,0 1 0 0 0,0-1 0 0 0,0 1 0 0 0,-1-1 0 0 0,1 1 0 0 0,0 0 0 0 0,-1-1 0 0 0,1 1 0 0 0,0 0 0 0 0,-1-1 0 0 0,1 1 0 0 0,0 0 0 0 0,-1-1 0 0 0,1 1 0 0 0,0 0 0 0 0,-1-1 0 0 0,1 1 0 0 0,-1 0 0 0 0,1 0 0 0 0,-1 0 0 0 0,1-1 0 0 0,-1 1 0 0 0,1 0 0 0 0,-1 0 0 0 0,1 0 0 0 0,-1 0 0 0 0,1 0 0 0 0,-1 0 0 0 0,1 0 0 0 0,-1 0 0 0 0,1 0 0 0 0,-1 0 0 0 0,0 1 0 0 0,-43-1-12 0 0,21 1-5 0 0,0-1 0 0 0,-45-6-1 0 0,49 4 18 0 0,1 1 0 0 0,-1 0 0 0 0,-35 4 0 0 0,31-1 0 0 0,1-1 0 0 0,-24-2 0 0 0,42 0 132 0 0,0 0 0 0 0,0 0 0 0 0,0 0 1 0 0,0 0-1 0 0,0-1 0 0 0,0 0 0 0 0,0 1 0 0 0,0-1 0 0 0,1-1 0 0 0,-1 1 0 0 0,1-1 0 0 0,0 1 0 0 0,-4-4 0 0 0,-1-1-76 0 0,6 6-88 0 0,0 0 0 0 0,1 0 0 0 0,-1 0 0 0 0,0 0-1 0 0,0 0 1 0 0,0 0 0 0 0,0 0 0 0 0,0 1-1 0 0,0-1 1 0 0,0 1 0 0 0,0-1 0 0 0,0 1 0 0 0,0 0-1 0 0,0 0 1 0 0,0 0 0 0 0,0 0 0 0 0,0 0-1 0 0,0 1 1 0 0,0-1 0 0 0,0 0 0 0 0,0 1 0 0 0,0 0-1 0 0,0-1 1 0 0,0 1 0 0 0,0 0 0 0 0,1 0-1 0 0,-1 0 1 0 0,0 0 0 0 0,0 0 0 0 0,1 1 0 0 0,-1-1-1 0 0,1 0 1 0 0,-1 1 0 0 0,1-1 0 0 0,0 1-1 0 0,-1 0 1 0 0,1-1 0 0 0,0 1 0 0 0,0 0 0 0 0,0 0-1 0 0,0 0 1 0 0,0-1 0 0 0,1 1 0 0 0,-1 0-1 0 0,1 0 1 0 0,-1 0 0 0 0,1 0 0 0 0,0 0 0 0 0,-1 1-1 0 0,1-1 1 0 0,0 0 0 0 0,1 0 0 0 0,-1 3-1 0 0,12 78-113 0 0,4 40 127 0 0,-10-15 19 0 0,4 117 0 0 0,-23-53 322 0 0,0 1 17 0 0,14-130-327 0 0,-2 39 40 0 0,-3-43-46 0 0,-2 53 516 0 0,24-111-447 0 0,3-13-75 0 0,38-43 0 0 0,8-12 0 0 0,-94 106 0 0 0,9 1 0 0 0,0 0 0 0 0,1 1 0 0 0,-26 45 0 0 0,38-58 14 0 0,0 1 0 0 0,0 0 0 0 0,1 0 0 0 0,1 0-1 0 0,0 0 1 0 0,0 1 0 0 0,1-1 0 0 0,0 1 0 0 0,-1 11 0 0 0,3-34-2 0 0,-2 1 1 0 0,1-1 0 0 0,-1 1-1 0 0,-1 0 1 0 0,0 0 0 0 0,-1 0-1 0 0,0 1 1 0 0,-1-1-1 0 0,0 1 1 0 0,-1 0 0 0 0,0 0-1 0 0,-1 1 1 0 0,0-1 0 0 0,-9-9-1 0 0,14 17-12 0 0,-13-16 0 0 0,14 18 0 0 0,1 0 0 0 0,-1 0 0 0 0,1 1 0 0 0,-1-1 0 0 0,1 0 0 0 0,-1 0 0 0 0,1 0 0 0 0,0 0 0 0 0,-1 0 0 0 0,1 0 0 0 0,0 0 0 0 0,0 0 0 0 0,0 0 0 0 0,-1 0 0 0 0,1 0 0 0 0,0 0 0 0 0,0 0 0 0 0,1-1 0 0 0,0 1 2 0 0,0 0 1 0 0,1 1-1 0 0,-1 0 0 0 0,0-1 0 0 0,1 1 0 0 0,-1 0 1 0 0,1-1-1 0 0,-1 1 0 0 0,1 0 0 0 0,-1 0 0 0 0,0 0 1 0 0,1 0-1 0 0,-1 1 0 0 0,3-1 0 0 0,5 1 18 0 0,35-2 870 0 0,1 1-1 0 0,71 11 0 0 0,-132-10-1388 0 0,0 2-1 0 0,1-1 1 0 0,-21 8-1 0 0,-34 5 585 0 0,66-14-139 0 0,-16 2 1093 0 0,-36 2 0 0 0,60-6-5406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7:22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0 408 455 0 0,'4'-1'7527'0'0,"10"-4"-1680"0"0,-11 3-5179 0 0,0 0 1 0 0,0 0-1 0 0,-1 0 1 0 0,1-1-1 0 0,-1 1 1 0 0,0-1 0 0 0,3-3-1 0 0,20-39 340 0 0,-17 28-110 0 0,8-15-549 0 0,-1-1-1 0 0,-2-1 1 0 0,-2 0-1 0 0,9-41 1 0 0,-18 65-287 0 0,7-39 281 0 0,-9 45-300 0 0,1-1 0 0 0,-1 1 1 0 0,0 0-1 0 0,0-1 0 0 0,-1 1 1 0 0,1 0-1 0 0,-1-1 0 0 0,-2-6 0 0 0,-1 7 167 0 0,0 10-109 0 0,0 16-63 0 0,3-18-32 0 0,-1 6 5 0 0,-1 21-13 0 0,1 9 124 0 0,-3 39-32 0 0,4-62-23 0 0,-1 36 0 0 0,0-37 9 0 0,3 32 0 0 0,0-32-4 0 0,-1-3 897 0 0,2 0-397 0 0,4 40-137 0 0,-4-39-594 0 0,0-2-726 0 0,12 62 333 0 0,3 28 537 0 0,-16-100 15 0 0,-1 1 0 0 0,0-1 0 0 0,1 0 0 0 0,-1 1 0 0 0,0-1 0 0 0,0 1 0 0 0,0-1 0 0 0,-1 0 0 0 0,1 1 0 0 0,-1-1 0 0 0,0 3 0 0 0,0-4 0 0 0,1 0 0 0 0,-1 0 0 0 0,0-1 0 0 0,1 1 0 0 0,-1 0 0 0 0,0-1 0 0 0,0 1 0 0 0,1-1 0 0 0,-1 1 0 0 0,0-1 0 0 0,0 1 0 0 0,0-1 0 0 0,0 1 0 0 0,0-1 0 0 0,0 0 0 0 0,0 0 0 0 0,0 1 0 0 0,1-1 0 0 0,-1 0 0 0 0,0 0 0 0 0,0 0 0 0 0,0 0 0 0 0,0 0 0 0 0,0 0 0 0 0,0 0 0 0 0,0-1 0 0 0,0 1 0 0 0,0 0 0 0 0,0 0 0 0 0,-1-1 0 0 0,-21-5 0 0 0,-27-6 0 0 0,47 12 0 0 0,-1-1 0 0 0,1 1 0 0 0,-1 0 0 0 0,1 0 0 0 0,-1 0 0 0 0,1 1 0 0 0,-1-1 0 0 0,1 1 0 0 0,0-1 0 0 0,-1 1 0 0 0,-3 2 0 0 0,10-1 0 0 0,1-1 0 0 0,0 0 0 0 0,-1 1 0 0 0,1-1 0 0 0,6 0 0 0 0,27 2 180 0 0,1-1 0 0 0,0-2 0 0 0,48-7 0 0 0,-88 7-180 0 0,-90 11 0 0 0,57-3 0 0 0,50-9-83 0 0,1-1 0 0 0,-1 0 0 0 0,17-6 0 0 0,10-1-532 0 0,-3 1-1894 0 0,-20 5-5523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7:27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227 109 1727 0 0,'-4'-1'210'0'0,"0"1"-1"0"0,0-1 1 0 0,-1 1-1 0 0,1 0 0 0 0,0 0 1 0 0,0 0-1 0 0,0 1 1 0 0,0 0-1 0 0,0-1 0 0 0,-5 3 1 0 0,-24 2 1353 0 0,3-1 4620 0 0,39-2-2390 0 0,11 2-2398 0 0,15 1-181 0 0,0-1 0 0 0,43-2 0 0 0,70-8-250 0 0,-96 2-652 0 0,-28 4-254 0 0,-19 1-41 0 0,-1-1 1 0 0,1 0-1 0 0,0 0 1 0 0,0 0-1 0 0,0-1 1 0 0,-1 0 0 0 0,1 0-1 0 0,0 0 1 0 0,-1 0-1 0 0,1-1 1 0 0,7-3-1 0 0,-11 4-17 0 0,-1 1 0 0 0,1-1 0 0 0,0 0 0 0 0,-1 0 0 0 0,1 0 0 0 0,-1 0 0 0 0,1 0 0 0 0,-1 0 0 0 0,1 1 0 0 0,-1-1 0 0 0,0 0 0 0 0,0 0 0 0 0,1 0 0 0 0,-1-1 0 0 0,0 1 0 0 0,0 0 0 0 0,0 0 0 0 0,0 0 0 0 0,0 0 0 0 0,0 0 0 0 0,0 0 0 0 0,0 0 0 0 0,-1 0 0 0 0,1 0 0 0 0,0 0 0 0 0,0 0 0 0 0,-1 0 0 0 0,0-1 0 0 0,-16-32 0 0 0,14 29 0 0 0,0 1 0 0 0,0 0 0 0 0,1 1 0 0 0,-1-1 0 0 0,-1 1 0 0 0,1 0 0 0 0,0 0 0 0 0,-1 0 0 0 0,1 0 0 0 0,-1 1 0 0 0,0-1 0 0 0,0 1 0 0 0,0 0 0 0 0,0 0 0 0 0,0 1 0 0 0,-1-1 0 0 0,1 1 0 0 0,-1 0 0 0 0,1 0 0 0 0,0 0 0 0 0,-1 1 0 0 0,-6-1 0 0 0,17 3 0 0 0,-1 0 0 0 0,1 0 0 0 0,-1 0 0 0 0,7 4 0 0 0,4 2 0 0 0,1-1 34 0 0,49 24 421 0 0,-60-27-427 0 0,1 0 1 0 0,-1 0 0 0 0,0 1 0 0 0,0 0-1 0 0,0 0 1 0 0,-1 0 0 0 0,7 8 0 0 0,-12-12-33 0 0,1 0 0 0 0,0 0 0 0 0,-1 0-1 0 0,1 0 1 0 0,-1 0 0 0 0,1 0 0 0 0,-1 0 0 0 0,1 1 0 0 0,-1-1 0 0 0,0 0 0 0 0,0 0 0 0 0,1 0 0 0 0,-1 1 0 0 0,0-1-1 0 0,0 0 1 0 0,0 0 0 0 0,-1 1 0 0 0,1-1 0 0 0,0 0 0 0 0,0 0 0 0 0,-1 0 0 0 0,1 1 0 0 0,0-1 0 0 0,-1 0 0 0 0,1 0-1 0 0,-1 0 1 0 0,0 0 0 0 0,1 0 0 0 0,-1 0 0 0 0,0 0 0 0 0,0 0 0 0 0,1 0 0 0 0,-3 1 0 0 0,-3 4 8 0 0,0-1 1 0 0,-1 0 0 0 0,0 0 0 0 0,-8 4-1 0 0,5-3-15 0 0,-29 17 11 0 0,18-10 27 0 0,-27 20-1 0 0,43-29-5 0 0,3-3 0 0 0,0 0-1 0 0,0 0 0 0 0,1 1 1 0 0,-1-1-1 0 0,1 0 0 0 0,-1 1 1 0 0,1-1-1 0 0,0 1 0 0 0,-3 3 0 0 0,9-20-17 0 0,-1 0 0 0 0,0 0 0 0 0,1-21 0 0 0,-4 30-3 0 0,-1 0 0 0 0,0 1 0 0 0,0-1 0 0 0,0 0 0 0 0,-1 0 0 0 0,0 0 0 0 0,0 0 0 0 0,0 1-1 0 0,-1-1 1 0 0,0 0 0 0 0,0 1 0 0 0,-4-7 0 0 0,6 12 0 0 0,0 0 0 0 0,0 1 0 0 0,0-1 0 0 0,0 0 0 0 0,0 0 0 0 0,0 1 0 0 0,0-1 0 0 0,0 0 0 0 0,-1 0 0 0 0,1 1 0 0 0,0-1 0 0 0,0 0 0 0 0,0 0 0 0 0,0 1 0 0 0,0-1 0 0 0,-1 0 0 0 0,1 0 0 0 0,0 0 0 0 0,0 1 0 0 0,0-1 0 0 0,-1 0 0 0 0,1 0 0 0 0,0 0 0 0 0,0 0 0 0 0,-1 0 0 0 0,1 1 0 0 0,0-1 0 0 0,0 0 0 0 0,-1 0 0 0 0,1 0 0 0 0,0 0 0 0 0,0 0 0 0 0,-1 0 0 0 0,1 0 0 0 0,0 0 0 0 0,-1 0 0 0 0,1 0 0 0 0,0 0 0 0 0,0 0 0 0 0,-1 0 0 0 0,1 0 0 0 0,0 0 0 0 0,0 0 0 0 0,-1 0 0 0 0,1-1 0 0 0,0 1 0 0 0,0 0 0 0 0,-1 0 0 0 0,1 0 0 0 0,0 0 0 0 0,0 0 0 0 0,0-1 0 0 0,-1 1 0 0 0,1 0 0 0 0,0 0 0 0 0,0 0 0 0 0,0-1 0 0 0,-1 1 0 0 0,1 0 0 0 0,0 0 0 0 0,0-1 0 0 0,0 1 0 0 0,0 0 0 0 0,0 0 0 0 0,0-1 0 0 0,0 1 0 0 0,0 0 0 0 0,0 0 0 0 0,-1-1 0 0 0,1 2 0 0 0,-1 1 0 0 0,1 0 0 0 0,0-1 0 0 0,0 1 0 0 0,-1 0 0 0 0,1 0 0 0 0,0-1 0 0 0,0 1 0 0 0,1 0 0 0 0,-1 3 0 0 0,2-2 0 0 0,0 1 0 0 0,0 0 0 0 0,0 0 0 0 0,0 0 0 0 0,1-1 0 0 0,-1 1 0 0 0,1-1 0 0 0,0 0 0 0 0,6 5 0 0 0,33 20 0 0 0,-18-13 0 0 0,-24-15 0 0 0,0 0 0 0 0,0 0 0 0 0,0 0 0 0 0,0 0 0 0 0,0 0 0 0 0,0 0 0 0 0,0 0 0 0 0,0 0 0 0 0,0 0 0 0 0,0 0 0 0 0,0 0 0 0 0,0 0 0 0 0,-1 0 0 0 0,1 1 0 0 0,0-1 0 0 0,0 0 0 0 0,0 0 0 0 0,0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0 0 0 0,0 0 0 0 0,0 1 0 0 0,0-1 0 0 0,0 0 0 0 0,0 0 0 0 0,0 0 0 0 0,0 0 0 0 0,1 0 0 0 0,-9 1 0 0 0,-7-2 0 0 0,-40-9 0 0 0,-113-16 0 0 0,145 24 0 0 0,0-1 0 0 0,-43-11 0 0 0,63 13 0 0 0,1 1 0 0 0,0-1 0 0 0,0 0 0 0 0,-1 1 0 0 0,1 0 0 0 0,0-1 0 0 0,-1 1 0 0 0,1 0 0 0 0,0 0 0 0 0,-1 0 0 0 0,1 1 0 0 0,0-1 0 0 0,-1 1 0 0 0,1-1 0 0 0,0 1 0 0 0,0 0 0 0 0,-1-1 0 0 0,1 1 0 0 0,0 0 0 0 0,0 1 0 0 0,0-1 0 0 0,0 0 0 0 0,0 0 0 0 0,0 1 0 0 0,1 0 0 0 0,-1-1 0 0 0,-2 4 0 0 0,2-2 0 0 0,0 1 0 0 0,0-1 0 0 0,1 1 0 0 0,-1-1 0 0 0,1 1 0 0 0,0 0 0 0 0,0-1 0 0 0,0 1 0 0 0,1 0 0 0 0,-1 0 0 0 0,1 0 0 0 0,0 0 0 0 0,0-1 0 0 0,0 1 0 0 0,1 0 0 0 0,0 4 0 0 0,7 31 0 0 0,-3-1 0 0 0,0 1 0 0 0,-2 46 0 0 0,-5-18 0 0 0,0 0 0 0 0,0 9 0 0 0,2-53 0 0 0,0-8 4 0 0,-1 0-1 0 0,-4 24 1 0 0,-10 60 489 0 0,13-83-441 0 0,-3 15-10 0 0,0 38 0 0 0,12 103 246 0 0,-9-146-189 0 0,1-22-79 0 0,0 1-1 0 0,1-1 1 0 0,-1 0 0 0 0,1 1 0 0 0,0-1-1 0 0,0 1 1 0 0,1-1 0 0 0,-1 1 0 0 0,1-1 0 0 0,0 0-1 0 0,2 6 1 0 0,-3-9-20 0 0,-13-25 0 0 0,12 21 0 0 0,1 0 0 0 0,-1 1 0 0 0,1-1 0 0 0,0 1 0 0 0,-1-1 0 0 0,1 1 0 0 0,1-1 0 0 0,-1 0 0 0 0,0 1 0 0 0,1-1 0 0 0,-1 1 0 0 0,1-1 0 0 0,0 1 0 0 0,-1-1 0 0 0,1 1 0 0 0,1 0 0 0 0,-1-1 0 0 0,0 1 0 0 0,0 0 0 0 0,1 0 0 0 0,2-3 0 0 0,4-5 0 0 0,1 1 0 0 0,1 0 0 0 0,12-10 0 0 0,6-5 0 0 0,-3-1 0 0 0,26-35 0 0 0,-95 99 0 0 0,25-16 11 0 0,1-1-1 0 0,1 2 1 0 0,2 1 0 0 0,0 0-1 0 0,-22 52 1 0 0,15-13-27 0 0,15-91 16 0 0,5 10 0 0 0,-1 0 0 0 0,-1 0 0 0 0,0 1 0 0 0,-10-23 0 0 0,-32-61 0 0 0,46 99 0 0 0,0 1 0 0 0,0 0 0 0 0,0 0 0 0 0,0-1 0 0 0,0 1 0 0 0,0 0 0 0 0,0 0 0 0 0,0-1 0 0 0,0 1 0 0 0,0 0 0 0 0,0 0 0 0 0,0 0 0 0 0,0-1 0 0 0,0 1 0 0 0,0 0 0 0 0,0 0 0 0 0,0-1 0 0 0,0 1 0 0 0,0 0 0 0 0,0 0 0 0 0,1 0 0 0 0,-1-1 0 0 0,0 1 0 0 0,0 0 0 0 0,0 0 0 0 0,0 0 0 0 0,0-1 0 0 0,1 1 0 0 0,-1 0 0 0 0,0 0 0 0 0,0 0 0 0 0,0 0 0 0 0,1 0 0 0 0,-1 0 0 0 0,0-1 0 0 0,0 1 0 0 0,0 0 0 0 0,1 0 0 0 0,-1 0 0 0 0,0 0 0 0 0,0 0 0 0 0,1 0 0 0 0,-1 0 0 0 0,0 0 0 0 0,0 0 0 0 0,1 0 0 0 0,-1 0 0 0 0,0 0 0 0 0,0 0 0 0 0,1 0 0 0 0,-1 0 0 0 0,0 0 0 0 0,0 0 0 0 0,0 0 0 0 0,1 1 0 0 0,-1-1 0 0 0,0 0 0 0 0,19 3 0 0 0,-17-2 0 0 0,14 2 77 0 0,1 0-1 0 0,0-1 0 0 0,0-1 1 0 0,-1 0-1 0 0,1-1 1 0 0,0-1-1 0 0,0-1 1 0 0,17-3-1 0 0,-34 5-75 0 0,0 0-1 0 0,1 0 1 0 0,-1 0-1 0 0,0 0 0 0 0,0 0 1 0 0,1 0-1 0 0,-1 0 1 0 0,0 0-1 0 0,0 0 1 0 0,1 0-1 0 0,-1 0 1 0 0,0 0-1 0 0,0 0 1 0 0,1-1-1 0 0,-1 1 1 0 0,0 0-1 0 0,0 0 1 0 0,1 0-1 0 0,-1 0 1 0 0,0 0-1 0 0,0-1 1 0 0,1 1-1 0 0,-1 0 1 0 0,0 0-1 0 0,0 0 0 0 0,0-1 1 0 0,1 1-1 0 0,-1 0 1 0 0,0 0-1 0 0,0 0 1 0 0,0-1-1 0 0,0 1 1 0 0,0 0-1 0 0,0 0 1 0 0,1-1-1 0 0,-12-2-42 0 0,-19 2 990 0 0,29 1-922 0 0,-98 12-1104 0 0,59 0 3014 0 0,39-12-2002 0 0,1 0 1 0 0,-1 0-1 0 0,0 0 0 0 0,1 0 1 0 0,-1 0-1 0 0,1 1 0 0 0,-1-1 1 0 0,0 0-1 0 0,1 0 1 0 0,-1 1-1 0 0,1-1 0 0 0,-1 1 1 0 0,1-1-1 0 0,-1 0 1 0 0,1 1-1 0 0,-1-1 0 0 0,1 1 1 0 0,-1-1-1 0 0,1 1 0 0 0,0-1 1 0 0,-1 1-1 0 0,1 0 1 0 0,0 0 49 0 0,0-1 0 0 0,1 1-1 0 0,-1-1 1 0 0,0 0 0 0 0,1 1 0 0 0,-1-1 0 0 0,0 1 0 0 0,1-1 0 0 0,-1 0 0 0 0,1 0 0 0 0,-1 1 0 0 0,1-1 0 0 0,-1 0 0 0 0,1 0 0 0 0,-1 1 0 0 0,1-1 0 0 0,-1 0 0 0 0,1 0 0 0 0,-1 0 0 0 0,1 0 0 0 0,32 5 103 0 0,52-9-2715 0 0,-67 2-5464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7:29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153 103 455 0 0,'0'-1'57'0'0,"0"1"-1"0"0,0-1 0 0 0,0 1 0 0 0,0-1 0 0 0,0 1 0 0 0,0-1 0 0 0,0 0 0 0 0,0 1 0 0 0,0-1 0 0 0,-1 1 0 0 0,1-1 0 0 0,0 1 0 0 0,0-1 0 0 0,0 0 1 0 0,-1 1-1 0 0,1-1 0 0 0,0 1 0 0 0,-1-1 0 0 0,1 1 0 0 0,-1 0 0 0 0,1-1 0 0 0,0 1 0 0 0,-1-1 0 0 0,1 1 0 0 0,-1 0 0 0 0,1-1 0 0 0,-1 1 0 0 0,1 0 1 0 0,-2-1-1 0 0,1 1 258 0 0,-1 0 0 0 0,0-1 0 0 0,1 1 1 0 0,-1 0-1 0 0,1 1 0 0 0,-1-1 0 0 0,1 0 1 0 0,-1 0-1 0 0,0 0 0 0 0,1 1 0 0 0,-3 0 1 0 0,-1 1 711 0 0,-1 1 0 0 0,0 0 0 0 0,1 0 1 0 0,0 0-1 0 0,-7 5 0 0 0,6-3-58 0 0,0 1 1 0 0,0 1-1 0 0,1-1 1 0 0,-1 1-1 0 0,1 0 1 0 0,-7 14-1 0 0,8-12-559 0 0,0 0 0 0 0,0 0 0 0 0,1 0 0 0 0,0 1 0 0 0,-3 19 0 0 0,5-23-339 0 0,1 0-1 0 0,-1 0 1 0 0,1 0 0 0 0,0 0 0 0 0,0 0-1 0 0,1 0 1 0 0,-1 0 0 0 0,2 0-1 0 0,-1 0 1 0 0,1 0 0 0 0,-1 0 0 0 0,2-1-1 0 0,-1 1 1 0 0,0 0 0 0 0,1-1 0 0 0,0 0-1 0 0,1 0 1 0 0,-1 0 0 0 0,1 0 0 0 0,0 0-1 0 0,0-1 1 0 0,0 1 0 0 0,6 3-1 0 0,-6-5-50 0 0,0-1 0 0 0,0 1 0 0 0,0-1 0 0 0,0 0 0 0 0,0 0 0 0 0,1-1 0 0 0,-1 1 0 0 0,1-1 0 0 0,-1 0 0 0 0,1 0 0 0 0,-1 0 0 0 0,1-1 0 0 0,6 0 0 0 0,-4 0 8 0 0,0-1 0 0 0,0 0 0 0 0,0-1 0 0 0,0 1 0 0 0,0-1 0 0 0,0-1 0 0 0,12-5 0 0 0,-5 0-3 0 0,-1 0-1 0 0,1-1 1 0 0,-2-1 0 0 0,1 0 0 0 0,-1 0 0 0 0,-1-1 0 0 0,11-14-1 0 0,-12 13-49 0 0,-1 0 0 0 0,-1-1-1 0 0,0 0 1 0 0,-1 0-1 0 0,0-1 1 0 0,-1 0 0 0 0,0 0-1 0 0,4-19 1 0 0,-9 27 68 0 0,0 0-1 0 0,0 0 1 0 0,0-1 0 0 0,-1 1-1 0 0,0 0 1 0 0,0 0 0 0 0,0-1-1 0 0,-1 1 1 0 0,-3-12 0 0 0,3 14 125 0 0,-1 0 0 0 0,0 0 0 0 0,0 0 0 0 0,0 0 0 0 0,0 0 0 0 0,-1 0 0 0 0,0 0 0 0 0,1 1 0 0 0,-1 0 0 0 0,-1-1 0 0 0,1 1 0 0 0,0 0 0 0 0,-1 1 0 0 0,1-1 0 0 0,-6-2 0 0 0,1 0-338 0 0,-1 2-1 0 0,1 0 1 0 0,-1 0-1 0 0,1 0 1 0 0,-1 1-1 0 0,0 0 1 0 0,0 1-1 0 0,0 0 1 0 0,0 0-1 0 0,0 1 1 0 0,0 0-1 0 0,0 1 0 0 0,0 0 1 0 0,-16 3-1 0 0,13-1 256 0 0,-1 1 0 0 0,1 0-1 0 0,0 0 1 0 0,0 1-1 0 0,0 1 1 0 0,1 0-1 0 0,-1 0 1 0 0,2 1 0 0 0,-19 15-1 0 0,24-17 173 0 0,-1 1 0 0 0,1 0 1 0 0,1 0-1 0 0,-1 0 0 0 0,1 1 0 0 0,0-1 0 0 0,0 1 0 0 0,-3 11 0 0 0,5-15-1164 0 0,2 10-1069 0 0,-3 38-4092 0 0,2-38-1746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7:32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148 143 2303 0 0,'-12'-9'1232'0'0,"-5"-4"4884"0"0,17 13-6049 0 0,0 0 1 0 0,0 0 0 0 0,0-1 0 0 0,0 1-1 0 0,0 0 1 0 0,0 0 0 0 0,0 0-1 0 0,0 0 1 0 0,0 0 0 0 0,0 0 0 0 0,-1 0-1 0 0,1-1 1 0 0,0 1 0 0 0,0 0 0 0 0,0 0-1 0 0,0 0 1 0 0,0 0 0 0 0,0 0-1 0 0,0 0 1 0 0,0-1 0 0 0,0 1 0 0 0,1 0-1 0 0,-1 0 1 0 0,0 0 0 0 0,0 0-1 0 0,0 0 1 0 0,0 0 0 0 0,0-1 0 0 0,0 1-1 0 0,0 0 1 0 0,0 0 0 0 0,0 0 0 0 0,0 0-1 0 0,0 0 1 0 0,0 0 0 0 0,0 0-1 0 0,1 0 1 0 0,-1 0 0 0 0,0-1 0 0 0,0 1-1 0 0,0 0 1 0 0,0 0 0 0 0,13-2 1502 0 0,106-4 3677 0 0,-68 2-3959 0 0,57 3-1 0 0,-36 0-1238 0 0,-21-2 666 0 0,-53 3-764 0 0,0-1 1 0 0,0 1-1 0 0,-1-1 0 0 0,1 0 1 0 0,0 0-1 0 0,0 0 0 0 0,0 0 0 0 0,0-1 1 0 0,0 1-1 0 0,0 0 0 0 0,0-1 0 0 0,0 0 1 0 0,-2-2-1 0 0,-30-34 72 0 0,12 12-44 0 0,8 14 21 0 0,13 12 0 0 0,1-1 0 0 0,0 1 0 0 0,-1-1 0 0 0,1 1 0 0 0,0 0 0 0 0,-1-1 0 0 0,1 1 0 0 0,0 0 0 0 0,-1 0 0 0 0,1-1 0 0 0,-1 1 0 0 0,1 0 0 0 0,-1 0 0 0 0,1 0 0 0 0,0 0 0 0 0,-1-1 0 0 0,1 1 0 0 0,-1 0 0 0 0,1 0 0 0 0,-1 0 0 0 0,1 0 0 0 0,-1 0 0 0 0,1 0 0 0 0,-1 0 0 0 0,1 0 0 0 0,-1 0 0 0 0,1 0 0 0 0,-1 1 0 0 0,1-1 0 0 0,0 0 0 0 0,-1 0 0 0 0,0 1 0 0 0,1 0 0 0 0,0 0 0 0 0,0-1 0 0 0,0 1 0 0 0,0 0 0 0 0,0 0 0 0 0,0 0 0 0 0,1 0 0 0 0,-1 0 0 0 0,0 0 0 0 0,0 0 0 0 0,1 0 0 0 0,-1-1 0 0 0,1 1 0 0 0,-1 0 0 0 0,1 0 0 0 0,-1 0 0 0 0,1-1 0 0 0,-1 1 0 0 0,1 0 0 0 0,0-1 0 0 0,-1 1 0 0 0,3 1 0 0 0,17 15 0 0 0,-18-16 0 0 0,104 70 364 0 0,-41-30 1424 0 0,-64-41-1790 0 0,0 0-1 0 0,0 1 0 0 0,-1-1 1 0 0,1 1-1 0 0,0-1 0 0 0,0 1 1 0 0,-1 0-1 0 0,1-1 0 0 0,0 1 1 0 0,-1-1-1 0 0,1 1 1 0 0,-1 0-1 0 0,1 0 0 0 0,-1 0 1 0 0,1-1-1 0 0,-1 1 0 0 0,1 0 1 0 0,-1 0-1 0 0,0 0 1 0 0,1 0-1 0 0,-1-1 0 0 0,0 1 1 0 0,0 0-1 0 0,0 0 0 0 0,0 2 1 0 0,0-2-28 0 0,-1 0 0 0 0,1 1-1 0 0,-1-1 1 0 0,0 0 0 0 0,1 0 0 0 0,-1 0 0 0 0,0 0 0 0 0,0 0 0 0 0,0 0-1 0 0,0 0 1 0 0,0 0 0 0 0,0 0 0 0 0,0-1 0 0 0,0 1 0 0 0,-2 1 0 0 0,-6 3-179 0 0,0-1 1 0 0,-1 0 0 0 0,-14 3 0 0 0,23-6 207 0 0,-114 37 65 0 0,111-40-64 0 0,6-5 0 0 0,5-10 0 0 0,-5 12 0 0 0,1-4 97 0 0,0 0 1 0 0,0-1-1 0 0,-1 0 0 0 0,0 1 1 0 0,1-16-1 0 0,-3 23-111 0 0,0 0 1 0 0,0 0-1 0 0,0 1 1 0 0,0-1-1 0 0,0 0 1 0 0,0 0-1 0 0,-1 0 1 0 0,1 0-1 0 0,-1 0 0 0 0,1 0 1 0 0,-1 1-1 0 0,0-1 1 0 0,0 0-1 0 0,0 0 1 0 0,0 1-1 0 0,0-1 1 0 0,0 1-1 0 0,0-1 1 0 0,0 1-1 0 0,-1-1 0 0 0,1 1 1 0 0,0 0-1 0 0,-1-1 1 0 0,1 1-1 0 0,-1 0 1 0 0,0 0-1 0 0,1 0 1 0 0,-1 0-1 0 0,0 1 0 0 0,0-1 1 0 0,1 0-1 0 0,-1 1 1 0 0,0-1-1 0 0,0 1 1 0 0,-3-1-1 0 0,4 1 16 0 0,0 0 0 0 0,0 0 1 0 0,0 0-1 0 0,1 0 0 0 0,-1 0 0 0 0,0-1 0 0 0,0 2 0 0 0,0-1 0 0 0,0 0 0 0 0,0 0 1 0 0,0 0-1 0 0,1 0 0 0 0,-1 0 0 0 0,0 1 0 0 0,0-1 0 0 0,0 0 0 0 0,0 1 0 0 0,1-1 0 0 0,-1 1 1 0 0,0-1-1 0 0,-1 2 0 0 0,2-2-8 0 0,0 1 1 0 0,-1 0-1 0 0,1-1 1 0 0,0 1-1 0 0,0 0 1 0 0,0-1-1 0 0,-1 1 1 0 0,1 0-1 0 0,0 0 1 0 0,0-1-1 0 0,0 1 0 0 0,0 0 1 0 0,0 0-1 0 0,0-1 1 0 0,1 1-1 0 0,-1 0 1 0 0,0-1-1 0 0,0 1 1 0 0,0 0-1 0 0,1 0 1 0 0,0 3 96 0 0,1-1 1 0 0,0 0-1 0 0,0 0 1 0 0,0 0-1 0 0,0 0 1 0 0,0-1-1 0 0,0 1 1 0 0,1-1-1 0 0,3 4 0 0 0,20 9 476 0 0,-20-12-855 0 0,0 0-1 0 0,0 1 0 0 0,-1-1 0 0 0,9 8 0 0 0,-14-11 289 0 0,0 0 0 0 0,1 1 0 0 0,-1-1 0 0 0,0 0 0 0 0,0 0 0 0 0,0 0 0 0 0,0 0 0 0 0,1 1 0 0 0,-1-1 0 0 0,0 0 0 0 0,0 0 0 0 0,0 0 0 0 0,0 1 0 0 0,0-1 0 0 0,0 0 0 0 0,0 0 0 0 0,0 0 0 0 0,1 1 0 0 0,-1-1 0 0 0,0 0 0 0 0,0 0 0 0 0,0 0 0 0 0,0 1 0 0 0,0-1 0 0 0,0 0 0 0 0,0 0 0 0 0,0 1 0 0 0,0-1 0 0 0,-1 0 0 0 0,1 0 0 0 0,0 0 0 0 0,0 1 0 0 0,0-1 0 0 0,0 0 0 0 0,0 0 0 0 0,0 1 0 0 0,0-1 0 0 0,0 0 0 0 0,-1 0 0 0 0,1 0 0 0 0,0 1 0 0 0,-12 4 0 0 0,-17-1 0 0 0,28-4 0 0 0,-16 0-6 0 0,0-1 0 0 0,-1 0 1 0 0,1-1-1 0 0,0-1 0 0 0,0 0 0 0 0,1-2 0 0 0,-1 1 0 0 0,1-2 1 0 0,0-1-1 0 0,0 0 0 0 0,1 0 0 0 0,-27-19 0 0 0,31 19-135 0 0,-1 0 0 0 0,-17-7 0 0 0,26 13 117 0 0,1 0 1 0 0,-1-1-1 0 0,0 2 0 0 0,0-1 0 0 0,0 0 0 0 0,0 0 0 0 0,0 1 1 0 0,-1 0-1 0 0,1 0 0 0 0,0-1 0 0 0,0 2 0 0 0,0-1 0 0 0,0 0 1 0 0,0 1-1 0 0,0-1 0 0 0,-5 3 0 0 0,7-3 24 0 0,0 1 0 0 0,1 0 0 0 0,-1 0 0 0 0,0-1 0 0 0,1 1 0 0 0,-1 0 0 0 0,0 0 0 0 0,1 0 0 0 0,-1 0 0 0 0,1 0 0 0 0,-1 0 0 0 0,1 0 0 0 0,0 0 0 0 0,0 0 0 0 0,-1 0 0 0 0,1 0 0 0 0,0 0 0 0 0,0 0 0 0 0,0 1 0 0 0,-1 27 0 0 0,1-17 0 0 0,-1 6 1 0 0,-2 25 16 0 0,2 1 1 0 0,7 78-1 0 0,-5-115-22 0 0,3 16 118 0 0,-1 1 1 0 0,-1-1-1 0 0,-1 1 0 0 0,-1 0 1 0 0,-1 0-1 0 0,-5 32 0 0 0,3-40-89 0 0,0 0 0 0 0,2 0 0 0 0,0 24 0 0 0,1-11 36 0 0,1-18-27 0 0,0-1 0 0 0,1 1 0 0 0,0-1 0 0 0,1 0-1 0 0,0 1 1 0 0,0-1 0 0 0,9 17 0 0 0,-4-10 21 0 0,6 25 0 0 0,-12-36-54 0 0,-1 0 0 0 0,-1 0 0 0 0,1 1 0 0 0,-1-1 0 0 0,0 1 0 0 0,-1-1 0 0 0,0 0 0 0 0,-2 13 0 0 0,0-8 0 0 0,2 0 0 0 0,-2 17 0 0 0,3-33 0 0 0,0 1 0 0 0,0 1 0 0 0,0-1 0 0 0,1 0 0 0 0,-1 0 0 0 0,1 0 0 0 0,0 0 0 0 0,0 1 0 0 0,2-8 0 0 0,5-3 0 0 0,1 0 0 0 0,0 0 0 0 0,0 0 0 0 0,19-19 0 0 0,10-13 0 0 0,-33 35 0 0 0,-12 13 0 0 0,-12 12 0 0 0,5 1 48 0 0,0 1-1 0 0,1 1 1 0 0,1 0-1 0 0,1 1 1 0 0,-17 33-1 0 0,14-19 54 0 0,1 1-1 0 0,-14 56 1 0 0,24-78-55 0 0,3-22 26 0 0,-1-13-9 0 0,-7-5-63 0 0,-1-1 0 0 0,-16-32 0 0 0,-4-13 0 0 0,28 73 0 0 0,1 0 0 0 0,-1 1 0 0 0,1-1 0 0 0,-1 0 0 0 0,1 0 0 0 0,0 0 0 0 0,0 1 0 0 0,0-1 0 0 0,0-3 0 0 0,0 4 0 0 0,0 1 0 0 0,1-1 0 0 0,-1 1 0 0 0,0-1 0 0 0,0 1 0 0 0,0-1 0 0 0,1 1 0 0 0,-1-1 0 0 0,0 1 0 0 0,0-1 0 0 0,1 1 0 0 0,-1 0 0 0 0,1-1 0 0 0,-1 1 0 0 0,0 0 0 0 0,1-1 0 0 0,-1 1 0 0 0,1 0 0 0 0,-1-1 0 0 0,1 1 0 0 0,-1 0 0 0 0,1-1 0 0 0,2 1 0 0 0,0 0 0 0 0,0-1 0 0 0,0 1 0 0 0,0 0 0 0 0,0 0 0 0 0,0 1 0 0 0,0-1 0 0 0,0 1 0 0 0,0-1 0 0 0,3 2 0 0 0,102 29 0 0 0,-125-37-3 0 0,5 2-13 0 0,1 0 1 0 0,-1 0-1 0 0,0 1 1 0 0,0 1 0 0 0,-17-2-1 0 0,41 10-988 0 0,-5-4 224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7:34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84 230 3679 0 0,'0'-1'131'0'0,"1"0"-1"0"0,-1 1 1 0 0,0-1-1 0 0,0 0 1 0 0,0 1-1 0 0,0-1 1 0 0,0 0-1 0 0,0 1 1 0 0,0-1-1 0 0,0 0 1 0 0,-1 1-1 0 0,1-1 1 0 0,0 0-1 0 0,0 1 1 0 0,-1-1-1 0 0,1 1 1 0 0,0-1-1 0 0,0 0 1 0 0,-1 1-1 0 0,1-1 1 0 0,-1 1-1 0 0,1-1 1 0 0,-1 1-1 0 0,1-1 1 0 0,0 1-1 0 0,-1-1 1 0 0,0 1-1 0 0,1 0 1 0 0,-1-1-1 0 0,1 1 1 0 0,-1 0-1 0 0,1-1 1 0 0,-1 1-1 0 0,0 0 1 0 0,1 0-1 0 0,-1 0 1 0 0,0 0-1 0 0,1-1 1 0 0,-1 1-1 0 0,0 0 1 0 0,1 0-1 0 0,-1 0 1 0 0,0 0-1 0 0,1 0 1 0 0,-1 0-1 0 0,0 1 1 0 0,1-1-1 0 0,-1 0 1 0 0,0 1-1 0 0,-3 0 375 0 0,2 0 1 0 0,-1 0-1 0 0,0 0 0 0 0,0 1 0 0 0,0-1 1 0 0,0 1-1 0 0,1 0 0 0 0,-4 3 0 0 0,3-2-261 0 0,-1 1-1 0 0,1-1 1 0 0,1 0-1 0 0,-1 1 1 0 0,0 0-1 0 0,1 0 1 0 0,0 0-1 0 0,0 0 1 0 0,0 0-1 0 0,0 0 0 0 0,1 0 1 0 0,-1 1-1 0 0,1-1 1 0 0,0 1-1 0 0,1-1 1 0 0,-1 1-1 0 0,1-1 1 0 0,0 1-1 0 0,0-1 1 0 0,0 1-1 0 0,1-1 1 0 0,-1 1-1 0 0,1-1 1 0 0,0 1-1 0 0,0-1 1 0 0,1 0-1 0 0,0 0 1 0 0,-1 1-1 0 0,1-1 0 0 0,5 7 1 0 0,-2-4-175 0 0,-1-1 0 0 0,1 0 1 0 0,1 0-1 0 0,-1 0 0 0 0,1-1 1 0 0,0 1-1 0 0,0-1 0 0 0,0-1 0 0 0,1 1 1 0 0,0-1-1 0 0,0-1 0 0 0,0 1 0 0 0,0-1 1 0 0,0 0-1 0 0,1-1 0 0 0,-1 1 1 0 0,10 0-1 0 0,-9-2-42 0 0,0 0 0 0 0,0-1 0 0 0,0 0 1 0 0,0 0-1 0 0,0-1 0 0 0,0 0 0 0 0,0-1 0 0 0,-1 0 1 0 0,1 0-1 0 0,0 0 0 0 0,11-6 0 0 0,-10 3-11 0 0,1-1 0 0 0,-1 0-1 0 0,0 0 1 0 0,0-1 0 0 0,-1 0-1 0 0,0 0 1 0 0,14-17 0 0 0,-13 13-16 0 0,-1 0 1 0 0,-1 0 0 0 0,0-1-1 0 0,0 0 1 0 0,-1 0 0 0 0,-1-1-1 0 0,0 0 1 0 0,0 0 0 0 0,-2 0-1 0 0,1 0 1 0 0,-2-1 0 0 0,0 1-1 0 0,1-28 1 0 0,-4 34-1 0 0,1 0 0 0 0,-1 1-1 0 0,0-1 1 0 0,-1 0 0 0 0,0 0 0 0 0,0 0-1 0 0,0 1 1 0 0,-1-1 0 0 0,0 1-1 0 0,0 0 1 0 0,0 0 0 0 0,-1 0 0 0 0,0 0-1 0 0,0 1 1 0 0,-1-1 0 0 0,0 1 0 0 0,1 0-1 0 0,-2 1 1 0 0,1-1 0 0 0,-12-7 0 0 0,11 9 3 0 0,-1-1 1 0 0,0 1 0 0 0,-1 0-1 0 0,1 0 1 0 0,0 1 0 0 0,-1 0-1 0 0,1 0 1 0 0,-1 1 0 0 0,1 0-1 0 0,-1 0 1 0 0,0 1-1 0 0,0 0 1 0 0,1 0 0 0 0,-1 1-1 0 0,0 0 1 0 0,1 0 0 0 0,-1 1-1 0 0,-12 5 1 0 0,9-3 0 0 0,1 1 1 0 0,0 0-1 0 0,0 1 0 0 0,1 0 0 0 0,-1 0 1 0 0,1 1-1 0 0,1 0 0 0 0,0 1 0 0 0,0 0 0 0 0,0 0 1 0 0,1 1-1 0 0,0 0 0 0 0,0 0 0 0 0,1 1 1 0 0,1 0-1 0 0,-5 10 0 0 0,1 10-4 0 0,7-14-359 0 0,1 1 0 0 0,0 24 0 0 0,11 35-5237 0 0,-7-61-1915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2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14 5983 0 0,'-8'-5'2105'0'0,"15"5"3115"0"0,5 1-3658 0 0,30-5 1729 0 0,40-1 457 0 0,-64 5-4129 0 0,1 0-1 0 0,24 5 1 0 0,-31-3-7033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7:37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35 919 0 0,'5'-6'1465'0'0,"5"-8"73"0"0,-9 13-1428 0 0,-1 1 0 0 0,0-1 1 0 0,0 1-1 0 0,0 0 0 0 0,0-1 1 0 0,0 1-1 0 0,0-1 0 0 0,0 1 1 0 0,0 0-1 0 0,0-1 0 0 0,0 1 1 0 0,0-1-1 0 0,0 1 0 0 0,0 0 1 0 0,0-1-1 0 0,0 1 0 0 0,0-1 0 0 0,0 1 1 0 0,0 0-1 0 0,-1-1 0 0 0,1 1 1 0 0,0-1-1 0 0,0 1 0 0 0,0 0 1 0 0,-1-1-1 0 0,1 1 0 0 0,0 0 1 0 0,0 0-1 0 0,-1-1 0 0 0,1 1 1 0 0,0 0-1 0 0,-1-1 0 0 0,1 1 1 0 0,0 0-1 0 0,-1 0 0 0 0,1 0 1 0 0,-1-1-1 0 0,1 1-18 0 0,-1 0 1 0 0,1 0-1 0 0,0 0 1 0 0,0 0-1 0 0,0 0 0 0 0,0 0 1 0 0,0 0-1 0 0,0 0 1 0 0,0 0-1 0 0,-1 0 0 0 0,1 0 1 0 0,0 0-1 0 0,0 0 1 0 0,0 0-1 0 0,0 0 0 0 0,0 0 1 0 0,0 0-1 0 0,-1 0 1 0 0,1 0-1 0 0,0 0 0 0 0,0 0 1 0 0,0 0-1 0 0,0 0 1 0 0,0 0-1 0 0,0 0 0 0 0,-1 0 1 0 0,1 0-1 0 0,0 0 1 0 0,0 0-1 0 0,0 0 0 0 0,0 0 1 0 0,0 0-1 0 0,0 1 1 0 0,0-1-1 0 0,0 0 0 0 0,0 0 1 0 0,-1 0-1 0 0,1 0 1 0 0,0 0-1 0 0,0 0 0 0 0,0 0 1 0 0,0 0-1 0 0,0 1 1 0 0,0-1-1 0 0,0 0 0 0 0,0 9 1724 0 0,3 8-323 0 0,0-12-1059 0 0,1 1 0 0 0,0-1 0 0 0,0 0 0 0 0,0 0 0 0 0,0 0 0 0 0,1 0 0 0 0,0-1 1 0 0,8 6-1 0 0,48 29 749 0 0,-29-20-893 0 0,5 8-96 0 0,-24-18 33 0 0,0 1 0 0 0,16 7-1 0 0,-45-13-226 0 0,0 0 0 0 0,0 0 0 0 0,-29 13 0 0 0,23-6 46 0 0,1 1 0 0 0,0 0-1 0 0,2 1 1 0 0,-1 2 0 0 0,1 0-1 0 0,-19 20 1 0 0,38-35-46 0 0,0 0 0 0 0,0 0 0 0 0,0 0 0 0 0,0 1 0 0 0,0-1 0 0 0,0 0 0 0 0,-1 0 0 0 0,1 0 0 0 0,0 0 0 0 0,0 0 0 0 0,0 0 0 0 0,0 0 0 0 0,0 0 0 0 0,0 0 0 0 0,0 1 0 0 0,-1-1 0 0 0,1 0 0 0 0,0 0 0 0 0,0 0 0 0 0,0 0 0 0 0,0 0 0 0 0,0 0 0 0 0,0 0 0 0 0,-1 0 0 0 0,1 0 0 0 0,0 0 0 0 0,0 0 0 0 0,0 0 0 0 0,0 0 0 0 0,0 0 0 0 0,-1 0 0 0 0,1 0 0 0 0,0 0 0 0 0,0 0 0 0 0,0 0 0 0 0,0 0 0 0 0,0 0 0 0 0,0-1 0 0 0,-1 1 0 0 0,1 0 0 0 0,0 0 0 0 0,0 0 0 0 0,0 0 0 0 0,-2-8 0 0 0,2-17 0 0 0,0 20 0 0 0,0-3 0 0 0,1-23 0 0 0,-2-1 0 0 0,-1 0 0 0 0,-8-39 0 0 0,8 64 0 0 0,2 5 0 0 0,0 0 0 0 0,-1 0 0 0 0,1 0 0 0 0,-1 0 0 0 0,0-1 0 0 0,0 1 0 0 0,1 0 0 0 0,-4-3 0 0 0,3 6 0 0 0,1 1 0 0 0,-1-1 0 0 0,0 0 0 0 0,1 1 0 0 0,-1-1 0 0 0,0 1 0 0 0,1 0 0 0 0,0-1 0 0 0,-1 1 0 0 0,1-1 0 0 0,0 3 0 0 0,-1 12 0 0 0,0-1 0 0 0,1 0 0 0 0,3 20 0 0 0,-2-28 0 0 0,0-1 0 0 0,1 1 0 0 0,-1-1 0 0 0,1 1 0 0 0,1-1 0 0 0,-1 1 0 0 0,1-1 0 0 0,0 0 0 0 0,8 10 0 0 0,-11-15-11 0 0,0-1 0 0 0,0 0-1 0 0,0 1 1 0 0,1-1 0 0 0,-1 0-1 0 0,0 1 1 0 0,0-1 0 0 0,1 0-1 0 0,-1 1 1 0 0,0-1 0 0 0,1 0 0 0 0,-1 0-1 0 0,0 1 1 0 0,1-1 0 0 0,-1 0-1 0 0,0 0 1 0 0,1 0 0 0 0,-1 1-1 0 0,0-1 1 0 0,1 0 0 0 0,-1 0-1 0 0,0 0 1 0 0,1 0 0 0 0,-1 0 0 0 0,1 0-1 0 0,-1 0 1 0 0,0 0 0 0 0,1 0-1 0 0,-1 0 1 0 0,1 0 0 0 0,-1 0-1 0 0,0 0 1 0 0,1 0 0 0 0,0-1-48 0 0,-1 0 0 0 0,1 1 1 0 0,-1-1-1 0 0,1 0 0 0 0,-1 1 0 0 0,1-1 1 0 0,-1 0-1 0 0,1 1 0 0 0,-1-1 0 0 0,0 0 1 0 0,0 0-1 0 0,1 0 0 0 0,-1 1 0 0 0,0-3 1 0 0,1 1-78 0 0,-1-1 1 0 0,0 1 0 0 0,0-1-1 0 0,0 1 1 0 0,0-1 0 0 0,0 1-1 0 0,0-1 1 0 0,0 1 0 0 0,-1-1-1 0 0,0 1 1 0 0,0-3 0 0 0,-25-28-3534 0 0,17 23 3469 0 0,0 0 0 0 0,-1 1-1 0 0,0 0 1 0 0,-1 1 0 0 0,-18-11-1 0 0,24 17 201 0 0,0 0 0 0 0,0 0 0 0 0,0 0 0 0 0,-1 1 0 0 0,1 0 0 0 0,-1 0 0 0 0,1 0 0 0 0,-10 0 0 0 0,-48 5 62 0 0,31-2 7 0 0,17-1-221 0 0,0 1 1 0 0,0 0 0 0 0,1 1-1 0 0,-19 6 1 0 0,29-8-4823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8:39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760 167 3223 0 0,'5'-9'447'0'0,"0"-1"-1"0"0,-1 0 0 0 0,-1-1 1 0 0,1 1-1 0 0,-2-1 0 0 0,3-17 1 0 0,-4 26-320 0 0,-1-1 0 0 0,0 0 0 0 0,0 1 0 0 0,0-1 0 0 0,0 0 0 0 0,0 1 0 0 0,-1-1 0 0 0,1 1 1 0 0,-1-1-1 0 0,0 1 0 0 0,0-1 0 0 0,0 1 0 0 0,0-1 0 0 0,0 1 0 0 0,0 0 0 0 0,0-1 0 0 0,-1 1 0 0 0,1 0 1 0 0,-1 0-1 0 0,0 0 0 0 0,0 0 0 0 0,0 0 0 0 0,0 0 0 0 0,0 1 0 0 0,0-1 0 0 0,0 1 0 0 0,0-1 1 0 0,-1 1-1 0 0,1 0 0 0 0,0 0 0 0 0,-1 0 0 0 0,-4-1 0 0 0,-7-1 220 0 0,1 1 1 0 0,-1 0-1 0 0,1 1 0 0 0,-1 0 0 0 0,0 1 1 0 0,0 1-1 0 0,-15 2 0 0 0,-95 24 602 0 0,95-18-863 0 0,0 0 0 0 0,1 2 0 0 0,1 2 0 0 0,0 0 1 0 0,-50 34-1 0 0,42-21 69 0 0,1 1 1 0 0,1 1-1 0 0,-45 52 0 0 0,66-66-131 0 0,1 0-1 0 0,1 0 0 0 0,0 1 1 0 0,0 1-1 0 0,-10 25 0 0 0,15-29 127 0 0,1 0 0 0 0,0 0 0 0 0,1 0 0 0 0,1 0 0 0 0,0 1 0 0 0,0-1 0 0 0,1 1 0 0 0,1 18 0 0 0,1-28 462 0 0,4 13-338 0 0,16 47-2 0 0,-16-47-24 0 0,3-4-100 0 0,-3-4-129 0 0,8 12 47 0 0,1-1 1 0 0,0 0-1 0 0,21 20 0 0 0,-22-28-68 0 0,1 0 0 0 0,0 0 0 0 0,1-2 0 0 0,1 0 0 0 0,-1 0-1 0 0,1-2 1 0 0,1 0 0 0 0,-1-1 0 0 0,30 7 0 0 0,13-1-32 0 0,92 7-1 0 0,-13-3 13 0 0,-94-9 188 0 0,1-2 0 0 0,-1-3-1 0 0,1-1 1 0 0,0-2 0 0 0,87-14-1 0 0,-94 7-35 0 0,-1-1 0 0 0,-1-2-1 0 0,1-1 1 0 0,-2-2 0 0 0,0-1 0 0 0,0-2-1 0 0,41-28 1 0 0,-62 36-38 0 0,-1-1-1 0 0,0 0 0 0 0,-1-1 1 0 0,0 0-1 0 0,-1-1 0 0 0,0-1 1 0 0,-1 0-1 0 0,0 0 0 0 0,-1-1 1 0 0,11-20-1 0 0,-17 25-48 0 0,1 1 1 0 0,-1-1-1 0 0,0 0 0 0 0,-1 1 1 0 0,0-1-1 0 0,0-1 1 0 0,-1 1-1 0 0,0 0 0 0 0,-1 0 1 0 0,0 0-1 0 0,0 0 0 0 0,-1-1 1 0 0,0 1-1 0 0,-1 0 0 0 0,0 0 1 0 0,0 0-1 0 0,-1 0 0 0 0,0 1 1 0 0,-9-17-1 0 0,4 11 5 0 0,-2 0 0 0 0,1 1 0 0 0,-2 0 0 0 0,0 1 0 0 0,0 0 0 0 0,-1 0 0 0 0,-1 2 0 0 0,1-1 0 0 0,-17-8 0 0 0,-14-8 53 0 0,-77-33-1 0 0,81 43-83 0 0,-2 2-1 0 0,0 2 0 0 0,-1 1 1 0 0,0 2-1 0 0,-64-5 0 0 0,52 10-137 0 0,1 3 1 0 0,-1 3-1 0 0,0 1 0 0 0,-54 11 0 0 0,84-9-644 0 0,0 1 1 0 0,1 2-1 0 0,-1 0 1 0 0,-43 20-1 0 0,15 1-6171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8:44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0 4143 0 0,'-1'3'361'0'0,"1"-1"-1"0"0,-1 0 1 0 0,1 0-1 0 0,-1 0 1 0 0,1 1-1 0 0,0-1 1 0 0,0 0 0 0 0,0 1-1 0 0,0-1 1 0 0,0 4-1 0 0,1-3 252 0 0,0 39 3666 0 0,11 53 0 0 0,0 3-1540 0 0,-5 71-706 0 0,3 41-1341 0 0,5 8-374 0 0,-4-47-109 0 0,-1-65-85 0 0,6 152 354 0 0,-5-50-438 0 0,-2-52-14 0 0,-27 410 687 0 0,-8-371-712 0 0,4-39 0 0 0,19-99 0 0 0,5 77 0 0 0,0 7 0 0 0,-1-59-1 0 0,1 0 13 0 0,1-7 57 0 0,-3-49-24 0 0,3 35 382 0 0,4 4-276 0 0,4 25-81 0 0,7 65-59 0 0,-11-85-11 0 0,-5-47 4 0 0,1 48 60 0 0,-2-25 21 0 0,-1-22-6 0 0,1 27-51 0 0,-1-24 20 0 0,2 38-36 0 0,3 10-12 0 0,-1 8 0 0 0,-1 10 53 0 0,-3-39-42 0 0,0-17-11 0 0,-3 27 0 0 0,-1 1 0 0 0,-1 1 0 0 0,0 3 0 0 0,0 18 0 0 0,3-71 11 0 0,-5 56 111 0 0,5-28-12 0 0,-9 68 151 0 0,4-58-261 0 0,-1 10 0 0 0,-6 36 0 0 0,-1 32 0 0 0,12-76 0 0 0,4 5 0 0 0,-2 1 0 0 0,-2 10 0 0 0,1-6 0 0 0,0-1 0 0 0,-1 0 0 0 0,4 3 0 0 0,5 1 0 0 0,2 1 0 0 0,1 9 0 0 0,-2-15 11 0 0,-6-58-5 0 0,0 1 1 0 0,-1 0-1 0 0,1-1 0 0 0,-1 1 1 0 0,-1 8-1 0 0,0-9 40 0 0,0 1 1 0 0,1-1-1 0 0,0 1 0 0 0,2 11 0 0 0,7 81 119 0 0,-3-41-98 0 0,-4-43-61 0 0,0 10 13 0 0,-1 0 1 0 0,-2 35-1 0 0,-1-2-19 0 0,1 11 0 0 0,0-18 11 0 0,1-31 31 0 0,2 36-31 0 0,4 11-11 0 0,-2-4 0 0 0,-2-44 0 0 0,-5 42 0 0 0,-5 34 0 0 0,5-61 0 0 0,-8 83 0 0 0,9-72 0 0 0,0 9 0 0 0,3 3 0 0 0,2 6 0 0 0,6 42 0 0 0,-2-8 0 0 0,-5-53 0 0 0,-1-24 0 0 0,2 35 0 0 0,-2 2 0 0 0,-1-45 0 0 0,0-4 0 0 0,0 1 0 0 0,0-1 0 0 0,-1 0 0 0 0,0 0 0 0 0,-1 0 0 0 0,-3 11 0 0 0,-5 1 0 0 0,8-16 0 0 0,-1 0 0 0 0,1 0 0 0 0,0 1 0 0 0,1-1 0 0 0,-1 1 0 0 0,-1 6 0 0 0,2 7-101 0 0,3-19-148 0 0,4-10 7 0 0,9-17 80 0 0,1 0 0 0 0,1 2 0 0 0,30-36-1 0 0,-5 6 164 0 0,-29 40-1 0 0,5-8 0 0 0,-28 45 0 0 0,1 1 0 0 0,1 0 0 0 0,1 0 0 0 0,-5 27 0 0 0,5-14 0 0 0,1-8 0 0 0,-1-1 0 0 0,-1 0 0 0 0,-1 0 0 0 0,-12 24 0 0 0,20-50 0 0 0,1 1 0 0 0,-1 0 0 0 0,1 0 0 0 0,0 0 0 0 0,-1-1 0 0 0,0 1 0 0 0,1 0 0 0 0,-1 0 0 0 0,1-1 0 0 0,-1 1 0 0 0,0-1 0 0 0,0 1 0 0 0,1 0 0 0 0,-1-1 0 0 0,-1 1 0 0 0,2-1 0 0 0,0 0 0 0 0,-1 0 0 0 0,1 0 0 0 0,0 0 0 0 0,-1 0 0 0 0,1 0 0 0 0,0 0 0 0 0,-1 0 0 0 0,1 0 0 0 0,0-1 0 0 0,0 1 0 0 0,-1 0 0 0 0,1 0 0 0 0,0 0 0 0 0,-1 0 0 0 0,1-1 0 0 0,0 1 0 0 0,0 0 0 0 0,0 0 0 0 0,-1 0 0 0 0,1-1 0 0 0,0 1 0 0 0,0 0 0 0 0,0 0 0 0 0,-1-1 0 0 0,1 1 0 0 0,0 0 0 0 0,0-1 0 0 0,0 1 0 0 0,-2-6 0 0 0,0 1 0 0 0,0-1 0 0 0,-1-11 0 0 0,0 0 0 0 0,-4 0 0 0 0,0-1 0 0 0,-2 1 0 0 0,1 0 0 0 0,-2 1 0 0 0,0 0 0 0 0,-1 0 0 0 0,-1 2 0 0 0,-16-18 0 0 0,-13-17 0 0 0,-24-27 0 0 0,64 73 0 0 0,7 5 0 0 0,15 8 0 0 0,-13-5 0 0 0,11 2 0 0 0,33 12 0 0 0,4-6 0 0 0,19-4 0 0 0,-66-9 0 0 0,0 1 0 0 0,1-2 0 0 0,-1 1 0 0 0,0-2 0 0 0,18-3 0 0 0,-27 5 0 0 0,1 0 0 0 0,-1 0 0 0 0,0 0 0 0 0,0 0 0 0 0,1 0 0 0 0,-1 0 0 0 0,0 0 0 0 0,1 0 0 0 0,-1 0 0 0 0,0 0 0 0 0,0-1 0 0 0,1 1 0 0 0,-1 0 0 0 0,0 0 0 0 0,1 0 0 0 0,-1 0 0 0 0,0 0 0 0 0,0-1 0 0 0,0 1 0 0 0,1 0 0 0 0,-1 0 0 0 0,0 0 0 0 0,0-1 0 0 0,1 1 0 0 0,-1 0 0 0 0,0 0 0 0 0,0-1 0 0 0,0 1 0 0 0,0 0 0 0 0,0 0 0 0 0,1-1 0 0 0,-1 1 0 0 0,0 0 0 0 0,0 0 0 0 0,0-1 0 0 0,0 1 0 0 0,0-1 0 0 0,-11-4 0 0 0,-19 0 0 0 0,26 5 0 0 0,-1 1 0 0 0,1-1 0 0 0,-1 1 0 0 0,1 0 0 0 0,0 0 0 0 0,-1 0 0 0 0,1 1 0 0 0,0-1 0 0 0,0 1 0 0 0,0 0 0 0 0,0 0 0 0 0,0 1 0 0 0,0-1 0 0 0,1 1 0 0 0,-1 0 0 0 0,1 0 0 0 0,0 0 0 0 0,0 0 0 0 0,0 1 0 0 0,0-1 0 0 0,1 1 0 0 0,-1 0 0 0 0,-3 6 0 0 0,6-10 0 0 0,0 0 0 0 0,0 0 0 0 0,0 0 0 0 0,0 1 0 0 0,0-1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1 0 0 0,0-1 0 0 0,0 0 0 0 0,1 0 0 0 0,-1 0 0 0 0,0 0 0 0 0,0 0 0 0 0,0 0 0 0 0,0 0 0 0 0,0 0 0 0 0,0 0 0 0 0,0 0 0 0 0,0 0 0 0 0,0 0 0 0 0,0 0 0 0 0,0 0 0 0 0,0 0 0 0 0,0 0 0 0 0,1 0 0 0 0,-1 0 0 0 0,0 0 0 0 0,0 0 0 0 0,0 0 0 0 0,0 0 0 0 0,0 0 0 0 0,0 0 0 0 0,8-3 0 0 0,12-7 0 0 0,-17 8 0 0 0,1 1 0 0 0,0 0 0 0 0,0-1 0 0 0,0 2 0 0 0,-1-1 0 0 0,1 0 0 0 0,0 1 0 0 0,0-1 0 0 0,0 1 0 0 0,6 1 0 0 0,-9-1 0 0 0,1 0 0 0 0,-1 0 0 0 0,0 0 0 0 0,1 0 0 0 0,-1 0 0 0 0,1 1 0 0 0,-1-1 0 0 0,0 0 0 0 0,1 1 0 0 0,-1-1 0 0 0,0 1 0 0 0,1 0 0 0 0,-1-1 0 0 0,0 1 0 0 0,0 0 0 0 0,0 0 0 0 0,1 0 0 0 0,-1 0 0 0 0,0 0 0 0 0,0 0 0 0 0,0 0 0 0 0,-1 0 0 0 0,1 0 0 0 0,0 0 0 0 0,0 1 0 0 0,-1-1 0 0 0,1 0 0 0 0,0 3 0 0 0,-1-3 0 0 0,0 1 0 0 0,0-1 1 0 0,0 1-1 0 0,0-1 0 0 0,0 1 0 0 0,-1-1 0 0 0,1 1 0 0 0,-1-1 1 0 0,1 1-1 0 0,-1-1 0 0 0,0 0 0 0 0,1 1 0 0 0,-1-1 0 0 0,0 0 1 0 0,0 0-1 0 0,0 1 0 0 0,0-1 0 0 0,0 0 0 0 0,0 0 1 0 0,0 0-1 0 0,0 0 0 0 0,0 0 0 0 0,-1 0 0 0 0,1-1 0 0 0,0 1 1 0 0,-1 0-1 0 0,1-1 0 0 0,-1 1 0 0 0,1-1 0 0 0,-2 1 0 0 0,0 1-4 0 0,0-1-1 0 0,0-1 0 0 0,0 1 1 0 0,0 0-1 0 0,0-1 0 0 0,-1 1 1 0 0,1-1-1 0 0,0 0 0 0 0,0 0 1 0 0,0 0-1 0 0,0 0 0 0 0,0-1 1 0 0,-6-1-1 0 0,7 1-135 0 0,0 0-1 0 0,1 0 1 0 0,-1 0 0 0 0,1-1-1 0 0,-1 1 1 0 0,1 0-1 0 0,0-1 1 0 0,-1 1 0 0 0,1-1-1 0 0,0 1 1 0 0,0-1 0 0 0,0 0-1 0 0,0 1 1 0 0,0-1-1 0 0,-1-4 1 0 0,2 4-510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8:45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4 365 6911 0 0,'-1'0'95'0'0,"1"0"-1"0"0,0 0 0 0 0,0 0 0 0 0,0 0 0 0 0,0 0 0 0 0,0 0 1 0 0,0 0-1 0 0,-1 0 0 0 0,1 0 0 0 0,0 0 0 0 0,0 0 0 0 0,0 0 1 0 0,0 0-1 0 0,0-1 0 0 0,0 1 0 0 0,-1 0 0 0 0,1 0 0 0 0,0 0 1 0 0,0 0-1 0 0,0 0 0 0 0,0 0 0 0 0,0 0 0 0 0,0 0 0 0 0,0 0 1 0 0,0 0-1 0 0,-1-1 0 0 0,1 1 0 0 0,0 0 0 0 0,0 0 0 0 0,0 0 1 0 0,0 0-1 0 0,0 0 0 0 0,0 0 0 0 0,0-1 0 0 0,0 1 0 0 0,0 0 1 0 0,0 0-1 0 0,0 0 0 0 0,0 0 0 0 0,0 0 0 0 0,0 0 0 0 0,0-1 1 0 0,0 1-1 0 0,0 0 0 0 0,0 0 0 0 0,0 0 0 0 0,0 0 0 0 0,0 0 1 0 0,0 0-1 0 0,0-1 0 0 0,0 1 0 0 0,0 0 0 0 0,1 0 0 0 0,-1 0 1 0 0,0 0-1 0 0,0 0 0 0 0,0 0 0 0 0,0 0 0 0 0,0 0 0 0 0,0-1 1 0 0,0 1-1 0 0,0 0 0 0 0,1 0 0 0 0,-1 0 0 0 0,0 0 0 0 0,6-6 2109 0 0,31-18 2676 0 0,-4 3-3776 0 0,-13 5-963 0 0,0-1 0 0 0,-1-1-1 0 0,-1-1 1 0 0,-1-1 0 0 0,-1 0 0 0 0,0-1-1 0 0,-2-1 1 0 0,0 0 0 0 0,16-38-1 0 0,-27 53-113 0 0,-1 3 10 0 0,0 0 1 0 0,0 0-1 0 0,-1 0 0 0 0,1 0 1 0 0,-1 0-1 0 0,0-1 1 0 0,-1 1-1 0 0,1 0 0 0 0,0-1 1 0 0,-1 1-1 0 0,0-1 1 0 0,-1-5-1 0 0,1 10-35 0 0,0 0 1 0 0,0 0-1 0 0,0 0 0 0 0,0-1 0 0 0,0 1 0 0 0,0 0 1 0 0,0 0-1 0 0,0 0 0 0 0,0-1 0 0 0,0 1 0 0 0,-1 0 1 0 0,1 0-1 0 0,0 0 0 0 0,0 0 0 0 0,0-1 0 0 0,0 1 0 0 0,0 0 1 0 0,0 0-1 0 0,-1 0 0 0 0,1 0 0 0 0,0 0 0 0 0,0 0 1 0 0,0-1-1 0 0,0 1 0 0 0,-1 0 0 0 0,1 0 0 0 0,0 0 1 0 0,0 0-1 0 0,0 0 0 0 0,-1 0 0 0 0,1 0 0 0 0,0 0 1 0 0,0 0-1 0 0,0 0 0 0 0,-1 0 0 0 0,1 0 0 0 0,0 0 1 0 0,-7 6 100 0 0,-3 12 70 0 0,4 20 62 0 0,2-1-1 0 0,2 1 0 0 0,2 47 1 0 0,0-41-80 0 0,3 11-93 0 0,-1-36-33 0 0,-2 1-1 0 0,-1 31 1 0 0,0-49-27 0 0,1 1 1 0 0,-1 0-1 0 0,0 0 0 0 0,0 0 0 0 0,0-1 0 0 0,0 1 1 0 0,0 0-1 0 0,0-1 0 0 0,-1 1 0 0 0,0-1 1 0 0,1 0-1 0 0,-1 1 0 0 0,0-1 0 0 0,0 0 1 0 0,0 0-1 0 0,0 0 0 0 0,0 0 0 0 0,-1 0 0 0 0,1-1 1 0 0,-1 1-1 0 0,1-1 0 0 0,-1 0 0 0 0,0 1 1 0 0,1-1-1 0 0,-4 1 0 0 0,-2 0 3 0 0,0 0 0 0 0,0-1 0 0 0,0 0 0 0 0,0 0 0 0 0,0-1 0 0 0,0 1 0 0 0,-16-3 0 0 0,8 3-4 0 0,16-1 0 0 0,0 0 0 0 0,0 0 0 0 0,0 0 0 0 0,-1 0 0 0 0,1 0 0 0 0,0 0 0 0 0,0 1 0 0 0,0-1 0 0 0,-1 0 0 0 0,1 0 0 0 0,0 0 0 0 0,0 0 0 0 0,0 1 0 0 0,0-1 0 0 0,0 0 0 0 0,-1 0 0 0 0,1 0 0 0 0,0 1 0 0 0,0-1 0 0 0,0 0 0 0 0,0 0 0 0 0,0 0 0 0 0,0 1 0 0 0,0-1 0 0 0,0 0 0 0 0,0 0 0 0 0,0 1 0 0 0,0-1 0 0 0,0 0 0 0 0,0 0 0 0 0,0 1 0 0 0,0 0 0 0 0,1 0 0 0 0,0 0 0 0 0,-1 0 0 0 0,1 0 0 0 0,0 0 0 0 0,0 0 0 0 0,0 0 0 0 0,-1 0 0 0 0,1 0 0 0 0,0 0 0 0 0,0-1 0 0 0,0 1 0 0 0,1 0 0 0 0,-1-1 0 0 0,0 1 0 0 0,0-1 0 0 0,0 1 0 0 0,2 0 0 0 0,14 3 104 0 0,-1 0 1 0 0,1-1-1 0 0,0-1 1 0 0,1 0-1 0 0,18-1 0 0 0,6 0 45 0 0,-36 0-142 0 0,0-1 0 0 0,0 0-1 0 0,0 0 1 0 0,-1 0 0 0 0,1-1 0 0 0,0 0 0 0 0,0 0 0 0 0,-1-1 0 0 0,1 1-1 0 0,-1-1 1 0 0,1 0 0 0 0,7-5 0 0 0,-20 9-428 0 0,-7 5-2227 0 0,6-1-5531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17.6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182 85 919 0 0,'19'-20'1884'0'0,"-19"19"-1727"0"0,1 1-1 0 0,-1 0 1 0 0,0-1-1 0 0,1 1 1 0 0,-1 0-1 0 0,0-1 1 0 0,0 1-1 0 0,1-1 1 0 0,-1 1-1 0 0,0 0 1 0 0,0-1-1 0 0,0 1 0 0 0,0-1 1 0 0,1 1-1 0 0,-1-1 1 0 0,0 1-1 0 0,0-1 1 0 0,0 1-1 0 0,0-1 1 0 0,0 1-1 0 0,0-1 1 0 0,0 1-1 0 0,0 0 1 0 0,-1-1-1 0 0,1 1 0 0 0,0-1 1 0 0,0 1-1 0 0,0-1 1 0 0,-1 0-1 0 0,1 1 85 0 0,-1-1-1 0 0,0 1 1 0 0,1-1-1 0 0,-1 1 1 0 0,0-1-1 0 0,1 1 1 0 0,-1 0-1 0 0,0-1 1 0 0,0 1-1 0 0,1 0 0 0 0,-1 0 1 0 0,0-1-1 0 0,0 1 1 0 0,1 0-1 0 0,-1 0 1 0 0,-1 0-1 0 0,0 0-1 0 0,1 0-1 0 0,-1 0 1 0 0,1 0-1 0 0,-1 0 1 0 0,1 0-1 0 0,-1 1 0 0 0,1-1 1 0 0,-1 0-1 0 0,1 1 1 0 0,-1-1-1 0 0,1 1 1 0 0,0 0-1 0 0,-1-1 1 0 0,1 1-1 0 0,0 0 1 0 0,-1 0-1 0 0,1 0 0 0 0,0 0 1 0 0,0 0-1 0 0,0 0 1 0 0,-1 1-1 0 0,1 0-134 0 0,0 0 0 0 0,1 0 0 0 0,-1-1 0 0 0,1 1-1 0 0,-1 0 1 0 0,1 0 0 0 0,0 0 0 0 0,0 0 0 0 0,0 0 0 0 0,0 0-1 0 0,0 0 1 0 0,0-1 0 0 0,0 1 0 0 0,1 0 0 0 0,-1 0 0 0 0,1 0-1 0 0,-1 0 1 0 0,1 0 0 0 0,0-1 0 0 0,0 1 0 0 0,-1 0 0 0 0,1-1 0 0 0,1 1-1 0 0,1 2 1 0 0,-2-3-48 0 0,-1 0 0 0 0,1-1 0 0 0,0 1 0 0 0,0 0 0 0 0,0 0 0 0 0,0-1 0 0 0,0 1-1 0 0,0-1 1 0 0,0 1 0 0 0,0-1 0 0 0,0 1 0 0 0,0-1 0 0 0,0 0 0 0 0,0 1 0 0 0,0-1 0 0 0,0 0 0 0 0,0 0 0 0 0,0 0-1 0 0,1 0 1 0 0,-1 0 0 0 0,0 0 0 0 0,0 0 0 0 0,0 0 0 0 0,0 0 0 0 0,0-1 0 0 0,0 1 0 0 0,0 0 0 0 0,0-1-1 0 0,0 1 1 0 0,0-1 0 0 0,0 1 0 0 0,0-1 0 0 0,0 0 0 0 0,0 1 0 0 0,0-1 0 0 0,0 0 0 0 0,0 1 0 0 0,0-1 0 0 0,-1 0-1 0 0,1 0 1 0 0,0 0 0 0 0,0-1 0 0 0,0 0-56 0 0,1 0 0 0 0,-1 0 0 0 0,0 0 0 0 0,0-1 0 0 0,0 1 0 0 0,0 0 0 0 0,0-1 0 0 0,0 1 0 0 0,-1-1 0 0 0,1 1 0 0 0,-1-1 0 0 0,0 1 0 0 0,0-1 0 0 0,1 1 0 0 0,-2-1 0 0 0,1 1 0 0 0,0-1 0 0 0,0 1 0 0 0,-2-3 0 0 0,2 3 0 0 0,0 1 0 0 0,-1-1 0 0 0,1 1 0 0 0,-1 0 0 0 0,0-1 0 0 0,1 1 0 0 0,-1 0 0 0 0,0 0 0 0 0,0-1 0 0 0,0 1 0 0 0,1 0 0 0 0,-1 0 0 0 0,0 0 0 0 0,-1 0 0 0 0,1 0 0 0 0,0 0 0 0 0,0 0 0 0 0,0 1 0 0 0,-1-1 0 0 0,1 0 0 0 0,0 1 0 0 0,-1-1 0 0 0,1 1 0 0 0,0-1 0 0 0,-1 1 0 0 0,1-1 0 0 0,-1 1 0 0 0,1 0 0 0 0,-1 0 0 0 0,1 0 0 0 0,-1 0 0 0 0,1 0 0 0 0,-3 0 0 0 0,2 1 28 0 0,0-1 0 0 0,0 0 0 0 0,0 1 1 0 0,0-1-1 0 0,1 1 0 0 0,-1 0 0 0 0,0-1 0 0 0,0 1 0 0 0,1 0 0 0 0,-1 0 0 0 0,0 0 0 0 0,1 1 0 0 0,-1-1 0 0 0,1 0 1 0 0,-1 0-1 0 0,1 1 0 0 0,0-1 0 0 0,-1 1 0 0 0,1-1 0 0 0,0 1 0 0 0,0 0 0 0 0,0-1 0 0 0,0 1 0 0 0,0 3 0 0 0,-1-1 39 0 0,1 0 0 0 0,1 0 0 0 0,-1 0 0 0 0,1 0 0 0 0,-1 0 0 0 0,1 0 0 0 0,0 1 0 0 0,1-1 0 0 0,-1 0 0 0 0,2 4 0 0 0,-2-7 430 0 0,8 6-430 0 0,27 18-54 0 0,-34-25-13 0 0,-1 1 0 0 0,1-1 0 0 0,-1 1 0 0 0,1-1 0 0 0,-1 0 0 0 0,1 1 0 0 0,0-1 0 0 0,-1 0 0 0 0,1 1 0 0 0,-1-1 0 0 0,1 0 0 0 0,0 0 0 0 0,-1 0 0 0 0,1 0 0 0 0,0 0 0 0 0,-1 0 0 0 0,1 0 0 0 0,0 0 0 0 0,-1 0 0 0 0,1 0 0 0 0,0 0 0 0 0,-1 0 0 0 0,1 0 0 0 0,0 0 0 0 0,-1 0 0 0 0,1-1 0 0 0,0 1 0 0 0,-1 0 0 0 0,1-1 0 0 0,-1 1 0 0 0,1 0 0 0 0,0-1 0 0 0,-1 1 0 0 0,1-1 0 0 0,-1 1 0 0 0,1-1 0 0 0,-1 1 0 0 0,0-1 0 0 0,1 1 0 0 0,-1-1 0 0 0,1 1 0 0 0,-1-2 0 0 0,2 0 0 0 0,-2-1 0 0 0,1 1 0 0 0,0 0 0 0 0,0-1 0 0 0,-1 1 0 0 0,1-1 0 0 0,-1-3 0 0 0,0 4 0 0 0,0 0 0 0 0,-1 0 0 0 0,1 0 0 0 0,-1 0 0 0 0,1 0 0 0 0,-1 0 0 0 0,0 0 0 0 0,0 1 0 0 0,0-1 0 0 0,0 0 0 0 0,0 0 0 0 0,0 0 0 0 0,0 1 0 0 0,0-1 0 0 0,-1 1 0 0 0,1-1 0 0 0,-1 1 0 0 0,1-1 0 0 0,-1 1 0 0 0,0 0 0 0 0,0 0 0 0 0,1 0 0 0 0,-1 0 0 0 0,0 0 0 0 0,0 0 0 0 0,0 0 0 0 0,-2 0 0 0 0,0 0 0 0 0,1 0 0 0 0,0 0 0 0 0,-1 1 0 0 0,1-1 0 0 0,0 1 0 0 0,-1-1 0 0 0,1 1 0 0 0,-1 0 0 0 0,1 1 0 0 0,0-1 0 0 0,-1 0 0 0 0,1 1 0 0 0,0 0 0 0 0,-1 0 0 0 0,-5 2 0 0 0,5 0 0 0 0,0-1 0 0 0,0 1 0 0 0,1-1 0 0 0,-1 1 0 0 0,1 0 0 0 0,0 0 0 0 0,-1 1 0 0 0,-2 4 0 0 0,5-7 0 0 0,0 0 0 0 0,0 0 0 0 0,1 1 0 0 0,-1-1 0 0 0,0 1 0 0 0,1-1 0 0 0,-1 1 0 0 0,1-1 0 0 0,-1 1 0 0 0,1-1 0 0 0,0 1 0 0 0,0-1 0 0 0,-1 1 0 0 0,1-1 0 0 0,0 1 0 0 0,0-1 0 0 0,1 1 0 0 0,-1 0 0 0 0,0-1 0 0 0,0 1 0 0 0,1-1 0 0 0,-1 1 0 0 0,1-1 0 0 0,-1 1 0 0 0,1-1 0 0 0,0 0 0 0 0,1 3 0 0 0,2 0 11 0 0,-4-3 330 0 0,10 4-250 0 0,28 17-33 0 0,-36-21-57 0 0,-1 0-1 0 0,0-1 1 0 0,1 1 0 0 0,-1-1-1 0 0,1 1 1 0 0,-1-1-1 0 0,1 0 1 0 0,-1 1-1 0 0,1-1 1 0 0,-1 0-1 0 0,1 0 1 0 0,-1 0-1 0 0,1 0 1 0 0,-1 0-1 0 0,0 0 1 0 0,1-1-1 0 0,-1 1 1 0 0,1 0-1 0 0,-1-1 1 0 0,1 1-1 0 0,-1-1 1 0 0,0 1-1 0 0,1-1 1 0 0,-1 0-1 0 0,2-1 1 0 0,0 0-2 0 0,0-1 1 0 0,-1 1 0 0 0,1-1-1 0 0,-1 0 1 0 0,0 0 0 0 0,4-5-1 0 0,-6 8 1 0 0,2-4 0 0 0,0 1 0 0 0,0 0 0 0 0,0-1 0 0 0,-1 1 0 0 0,1-1 0 0 0,-1 0 0 0 0,0 0 0 0 0,0 1 0 0 0,0-1 0 0 0,-1 0 0 0 0,1 0 0 0 0,-1 0 0 0 0,0 0 0 0 0,0 0 0 0 0,0 0 0 0 0,0 0 0 0 0,-2-5 0 0 0,1 7 0 0 0,0-1 0 0 0,0 0 0 0 0,-1 1 0 0 0,1-1 0 0 0,-1 1 0 0 0,1-1 0 0 0,-1 1 0 0 0,0 0 0 0 0,0-1 0 0 0,0 1 0 0 0,0 0 0 0 0,0 0 0 0 0,0 1 0 0 0,-1-1 0 0 0,1 0 0 0 0,-1 1 0 0 0,1-1 0 0 0,-1 1 0 0 0,0 0 0 0 0,1 0 0 0 0,-1 0 0 0 0,0 0 0 0 0,0 1 0 0 0,-3-1 0 0 0,4 0 4 0 0,-1 1 1 0 0,1-1-1 0 0,-1 1 0 0 0,0 0 1 0 0,1 0-1 0 0,-1 0 0 0 0,0 1 0 0 0,1-1 1 0 0,-1 1-1 0 0,1-1 0 0 0,-1 1 1 0 0,1 0-1 0 0,-1 0 0 0 0,1 0 0 0 0,0 0 1 0 0,-1 0-1 0 0,1 1 0 0 0,0-1 1 0 0,0 1-1 0 0,0-1 0 0 0,0 1 0 0 0,0 0 1 0 0,0 0-1 0 0,0 0 0 0 0,1 0 1 0 0,-1 0-1 0 0,-1 2 0 0 0,1 0 7 0 0,0 0 0 0 0,0-1 0 0 0,1 1 0 0 0,-1 0 0 0 0,1 0 0 0 0,0 0 0 0 0,0 0 0 0 0,0 1 0 0 0,0-1 0 0 0,1 0 0 0 0,0 0 0 0 0,0 0 0 0 0,0 0 0 0 0,0 1 0 0 0,2 7 0 0 0,-2-12 298 0 0,9 3-234 0 0,26 8-59 0 0,-33-11-16 0 0,-1 0 0 0 0,1 1 0 0 0,0-1 0 0 0,-1 0 0 0 0,1 0 0 0 0,0 0 0 0 0,-1-1 0 0 0,1 1 0 0 0,0 0 0 0 0,-1-1 0 0 0,1 1 0 0 0,-1-1 0 0 0,1 1 0 0 0,0-1 0 0 0,-1 0 0 0 0,1 1 0 0 0,-1-1 0 0 0,3-2 0 0 0,15-18 0 0 0,-17 20 0 0 0,0-2 0 0 0,0 0 0 0 0,0 0 0 0 0,-1 0 0 0 0,1-1 0 0 0,0 1 0 0 0,-1 0 0 0 0,0-1 0 0 0,0 1 0 0 0,0-1 0 0 0,0 1 0 0 0,-1-1 0 0 0,0 1 0 0 0,1-1 0 0 0,-1 0 0 0 0,0 1 0 0 0,-1-1 0 0 0,1 1 0 0 0,0-1 0 0 0,-3-6 0 0 0,2 8 0 0 0,1-1 0 0 0,-1 1 0 0 0,0 0 0 0 0,-1-1 0 0 0,1 1 0 0 0,0 0 0 0 0,-1 0 0 0 0,1 0 0 0 0,-1 0 0 0 0,0 0 0 0 0,1 0 0 0 0,-1 1 0 0 0,0-1 0 0 0,0 0 0 0 0,0 1 0 0 0,-1 0 0 0 0,1-1 0 0 0,0 1 0 0 0,0 0 0 0 0,-1 0 0 0 0,1 0 0 0 0,0 0 0 0 0,-1 1 0 0 0,1-1 0 0 0,-1 1 0 0 0,1-1 0 0 0,-1 1 0 0 0,-3 0 0 0 0,4 0 0 0 0,1 0 0 0 0,-1 0 0 0 0,1 1 0 0 0,0-1 0 0 0,-1 0 0 0 0,1 1 0 0 0,-1-1 0 0 0,1 1 0 0 0,0-1 0 0 0,-1 1 0 0 0,1-1 0 0 0,0 1 0 0 0,0 0 0 0 0,-1 0 0 0 0,1 0-1 0 0,0 0 1 0 0,0 0 0 0 0,0 0 0 0 0,0 0 0 0 0,0 0 0 0 0,0 0 0 0 0,1 0 0 0 0,-1 1 0 0 0,0-1 0 0 0,0 0 0 0 0,1 1 0 0 0,-1-1 0 0 0,1 0 0 0 0,-1 1 0 0 0,1-1 0 0 0,0 2 0 0 0,-2 4 2 0 0,2-1 0 0 0,-1 0 0 0 0,1 1 0 0 0,0-1 0 0 0,0 0 0 0 0,0 1 0 0 0,2 6 0 0 0,-1-12 246 0 0,5 7-183 0 0,21 24-12 0 0,-26-30-52 0 0,0-1 0 0 0,0 0-1 0 0,0 0 1 0 0,0 0-1 0 0,0 0 1 0 0,0 0-1 0 0,1 0 1 0 0,-1-1-1 0 0,1 1 1 0 0,-1 0-1 0 0,0 0 1 0 0,1-1-1 0 0,-1 1 1 0 0,1-1-1 0 0,-1 0 1 0 0,1 1 0 0 0,-1-1-1 0 0,1 0 1 0 0,-1 0-1 0 0,1 0 1 0 0,0 0-1 0 0,-1 0 1 0 0,1 0-1 0 0,2-1 1 0 0,-1 0-2 0 0,0 0 1 0 0,1-1 0 0 0,-1 1-1 0 0,-1-1 1 0 0,1 1 0 0 0,0-1-1 0 0,5-4 1 0 0,-6 4 0 0 0,-1 0 0 0 0,1 0 0 0 0,0 0 0 0 0,-1 0 0 0 0,1 0 0 0 0,-1 0 0 0 0,0 0 0 0 0,1-1 0 0 0,-1 1 0 0 0,0 0 0 0 0,0-1 0 0 0,-1 1 0 0 0,1-1 0 0 0,0 1 0 0 0,-1-1 0 0 0,0 0 0 0 0,0 1 0 0 0,1-1 0 0 0,-1 1 0 0 0,-1-1 0 0 0,1 0 0 0 0,0 1 0 0 0,-1-1 0 0 0,1 1 0 0 0,-1-1 0 0 0,0 1 0 0 0,0-1 0 0 0,0 1 0 0 0,0 0 0 0 0,0-1 0 0 0,0 1 0 0 0,-1 0 0 0 0,1 0 0 0 0,-1 0 0 0 0,0 0 0 0 0,1 0 0 0 0,-1 0 0 0 0,0 0 0 0 0,0 1 0 0 0,0-1 0 0 0,0 0 0 0 0,-1 1 0 0 0,1 0 0 0 0,0 0 0 0 0,-1 0 0 0 0,1 0 0 0 0,0 0 0 0 0,-1 0 0 0 0,1 0 0 0 0,-1 1 0 0 0,0-1 0 0 0,1 1 0 0 0,-1 0 0 0 0,-4 0 0 0 0,1 1 0 0 0,0 0 0 0 0,0 1 0 0 0,1-1 0 0 0,-1 1 0 0 0,1 1 0 0 0,-1-1 0 0 0,1 1 0 0 0,0 0 0 0 0,0 0 0 0 0,0 0 0 0 0,-7 8 0 0 0,9-9 0 0 0,1 0 0 0 0,-1 0 0 0 0,1 0 0 0 0,0 1 0 0 0,0-1 0 0 0,0 1 0 0 0,0 0 0 0 0,0-1 0 0 0,0 1 0 0 0,1 0 0 0 0,0 0 0 0 0,-1 0 0 0 0,1 0 0 0 0,0 0 0 0 0,0 0 0 0 0,1 0 0 0 0,-1 1 0 0 0,1-1 0 0 0,0 0 0 0 0,-1 0 0 0 0,1 1 0 0 0,1 5 0 0 0,0-8 0 0 0,-1 1 0 0 0,1 0 0 0 0,0 0 0 0 0,0-1 0 0 0,0 1 0 0 0,0 0 0 0 0,0-1 0 0 0,0 1 0 0 0,0-1 0 0 0,0 1 0 0 0,1-1 0 0 0,-1 0 0 0 0,0 0 0 0 0,1 1 0 0 0,-1-1 0 0 0,1 0 0 0 0,0 0 0 0 0,-1 0 0 0 0,1-1 0 0 0,0 1 0 0 0,-1 0 0 0 0,1-1 0 0 0,0 1 0 0 0,0-1 0 0 0,0 1 0 0 0,0-1 0 0 0,0 0 0 0 0,-1 0 0 0 0,1 0 0 0 0,0 0 0 0 0,3 0 0 0 0,-1-1 0 0 0,0 1 0 0 0,0-1 0 0 0,0 1 0 0 0,0-1 0 0 0,0 0 0 0 0,0-1 0 0 0,0 1 0 0 0,0-1 0 0 0,0 0 0 0 0,-1 0 0 0 0,1 0 0 0 0,-1 0 0 0 0,5-4 0 0 0,-5 3 0 0 0,-1 0 0 0 0,0 0 0 0 0,0 0 0 0 0,0 0 0 0 0,0 0 0 0 0,0-1 0 0 0,0 1 0 0 0,-1 0 0 0 0,0-1 0 0 0,0 0 0 0 0,0 1 0 0 0,0-1 0 0 0,0 0 0 0 0,-1 1 0 0 0,1-1 0 0 0,-1 0 0 0 0,-1-6 0 0 0,1 8 0 0 0,0 0 0 0 0,-1 0 0 0 0,1 0 0 0 0,-1 0 0 0 0,1 0 0 0 0,-1 1 0 0 0,0-1 0 0 0,1 0 0 0 0,-1 1 0 0 0,0-1 0 0 0,0 0 0 0 0,-1 1 0 0 0,1-1 0 0 0,0 1 0 0 0,0 0 0 0 0,-1-1 0 0 0,1 1 0 0 0,-1 0 0 0 0,1 0 0 0 0,-1 0 0 0 0,1 0 0 0 0,-1 0 0 0 0,0 0 0 0 0,0 0 0 0 0,1 0 0 0 0,-1 1 0 0 0,0-1 0 0 0,0 1 0 0 0,0-1 0 0 0,0 1 0 0 0,0 0 0 0 0,1 0 0 0 0,-1 0 0 0 0,0 0 0 0 0,0 0 0 0 0,-3 1 0 0 0,-1-1 0 0 0,0 1 0 0 0,1 0 0 0 0,-1 0 0 0 0,0 0 0 0 0,1 1 0 0 0,-1 0 0 0 0,1 0 0 0 0,0 0 0 0 0,0 1 0 0 0,-1 0 0 0 0,2 0 0 0 0,-8 5 0 0 0,10-6 0 0 0,1 0 0 0 0,-1-1 0 0 0,0 1 0 0 0,1 0 0 0 0,-1 0 0 0 0,1 1 0 0 0,0-1 0 0 0,-1 0 0 0 0,1 0 0 0 0,0 1 0 0 0,0-1 0 0 0,1 0 0 0 0,-1 1 0 0 0,0-1 0 0 0,1 1 0 0 0,0-1 0 0 0,-1 1 0 0 0,1-1 0 0 0,0 1 0 0 0,0 0 0 0 0,1-1 0 0 0,-1 1 0 0 0,0-1 0 0 0,1 1 0 0 0,0-1 0 0 0,-1 0 0 0 0,1 1 0 0 0,0-1 0 0 0,0 0 0 0 0,2 4 0 0 0,-1-4 0 0 0,-1 1 0 0 0,0-1 0 0 0,1 0 0 0 0,0 0 0 0 0,-1 0 0 0 0,1 0 0 0 0,0 0 0 0 0,0 0 0 0 0,0 0 0 0 0,0-1 0 0 0,0 1 0 0 0,1-1 0 0 0,-1 0 0 0 0,0 1 0 0 0,1-1 0 0 0,-1 0 0 0 0,1 0 0 0 0,-1-1 0 0 0,1 1 0 0 0,0 0 0 0 0,-1-1 0 0 0,1 0 0 0 0,0 1 0 0 0,-1-1 0 0 0,1 0 0 0 0,0-1 0 0 0,-1 1 0 0 0,1 0 0 0 0,-1-1 0 0 0,1 1 0 0 0,0-1 0 0 0,2-1 0 0 0,0 1 0 0 0,-1-1 0 0 0,1 0 0 0 0,-1 0 0 0 0,0 0 0 0 0,1 0 0 0 0,-1-1 0 0 0,0 0 0 0 0,0 0 0 0 0,-1 0 0 0 0,1 0 0 0 0,-1 0 0 0 0,1-1 0 0 0,-1 1 0 0 0,0-1 0 0 0,-1 0 0 0 0,1 0 0 0 0,2-6 0 0 0,-4 8-1 0 0,0 1 0 0 0,0-1 0 0 0,0 0 0 0 0,-1 0 0 0 0,1 0 0 0 0,-1 0 0 0 0,1 0 0 0 0,-1 0 0 0 0,0 0 0 0 0,0 0 0 0 0,0 0 0 0 0,0 0 0 0 0,0 0 0 0 0,0 1 0 0 0,-1-1 0 0 0,1 0 0 0 0,0 0 0 0 0,-1 0 0 0 0,0 0 0 0 0,1 0 0 0 0,-1 0 0 0 0,0 1 0 0 0,0-1 0 0 0,0 0 0 0 0,0 0 0 0 0,0 1 0 0 0,-1-1 0 0 0,1 1 0 0 0,0-1 0 0 0,-1 1 0 0 0,-1-1 0 0 0,0 0-1 0 0,0 0 0 0 0,0 0 0 0 0,-1 1 1 0 0,1 0-1 0 0,-1 0 0 0 0,1 0 0 0 0,0 0 0 0 0,-1 0 0 0 0,0 1 0 0 0,1-1 0 0 0,-1 1 1 0 0,1 0-1 0 0,-1 0 0 0 0,1 1 0 0 0,-1-1 0 0 0,-4 2 0 0 0,1-1 2 0 0,0 1 0 0 0,1 1 0 0 0,-1-1 0 0 0,1 1 0 0 0,-10 6 0 0 0,13-7 0 0 0,-1 0 0 0 0,1 1 0 0 0,0-1 0 0 0,0 1 0 0 0,0-1 0 0 0,0 1 0 0 0,0 0 0 0 0,1 1 0 0 0,-1-1 0 0 0,1 0 0 0 0,-2 4 0 0 0,3-4 0 0 0,0-1 0 0 0,0 0 0 0 0,0 1 0 0 0,1-1 0 0 0,-1 0 0 0 0,1 1 0 0 0,0-1 0 0 0,-1 1 0 0 0,1-1 0 0 0,0 1 0 0 0,0-1 0 0 0,1 1 0 0 0,-1-1 0 0 0,0 0 0 0 0,1 1 0 0 0,0-1 0 0 0,-1 0 0 0 0,1 1 0 0 0,0-1 0 0 0,0 0 0 0 0,0 0 0 0 0,1 1 0 0 0,-1-1 0 0 0,0 0 0 0 0,1 0 0 0 0,0-1 0 0 0,-1 1 0 0 0,1 0 0 0 0,0 0 0 0 0,0-1 0 0 0,0 1 0 0 0,0-1 0 0 0,2 2 0 0 0,0-1 0 0 0,-1 0 0 0 0,0-1 0 0 0,1 1 0 0 0,0-1 0 0 0,-1 1 0 0 0,1-1 0 0 0,0 0 0 0 0,0-1 0 0 0,0 1 0 0 0,-1 0 0 0 0,1-1 0 0 0,0 0 0 0 0,0 0 0 0 0,0 0 0 0 0,0-1 0 0 0,0 1 0 0 0,0-1 0 0 0,-1 0 0 0 0,1 0 0 0 0,5-2 0 0 0,-7 2 0 0 0,0 0 0 0 0,-1 0 0 0 0,1 0 0 0 0,0 0 0 0 0,-1 0 0 0 0,1 0 0 0 0,-1 0 0 0 0,1-1 0 0 0,-1 1 0 0 0,0 0 0 0 0,1-1 0 0 0,-1 1 0 0 0,0-1 0 0 0,0 0 0 0 0,0 1 0 0 0,0-1 0 0 0,0 0 0 0 0,-1 1 0 0 0,1-1 0 0 0,0 0 0 0 0,-1 0 0 0 0,1 0 0 0 0,-1 0 0 0 0,0 0 0 0 0,0 0 0 0 0,1 1 0 0 0,-1-1 0 0 0,-1 0 0 0 0,1 0 0 0 0,0 0 0 0 0,0 0 0 0 0,-1 0 0 0 0,1 0 0 0 0,-2-3 0 0 0,0 0 0 0 0,0 1 0 0 0,0 0 0 0 0,-1-1 0 0 0,1 1 0 0 0,-1 0 0 0 0,0 1 0 0 0,0-1 0 0 0,-1 0 0 0 0,1 1 0 0 0,-1 0 0 0 0,1-1 0 0 0,-9-3 0 0 0,8 4 0 0 0,-1 1 0 0 0,0-1 0 0 0,0 1 0 0 0,1 1 0 0 0,-2-1 0 0 0,1 1 0 0 0,0 0 0 0 0,0 0 0 0 0,0 0 0 0 0,-8 1 0 0 0,12 0 0 0 0,-1 0 0 0 0,0 0 0 0 0,1 0 0 0 0,-1 0 0 0 0,1 0 0 0 0,-1 1 0 0 0,1-1 0 0 0,-1 1 0 0 0,1-1 0 0 0,-1 1 0 0 0,1 0 0 0 0,-1-1 0 0 0,1 1 0 0 0,0 0 0 0 0,-1 0 0 0 0,1 0 0 0 0,0 0 0 0 0,0 0 0 0 0,0 0 0 0 0,0 0 0 0 0,0 1 0 0 0,0-1 0 0 0,0 0 0 0 0,0 0 0 0 0,0 1 0 0 0,0-1 0 0 0,1 1 0 0 0,-1-1 0 0 0,1 1 0 0 0,-1-1 0 0 0,1 1 0 0 0,-1-1 0 0 0,1 1 0 0 0,0-1 0 0 0,0 1 0 0 0,0 0 0 0 0,0 2 0 0 0,0 0 0 0 0,0 0 0 0 0,1 0 0 0 0,-1 0 0 0 0,1 0 0 0 0,0-1 0 0 0,0 1 0 0 0,2 5 0 0 0,8 4 0 0 0,26 17 0 0 0,-36-29 0 0 0,1 0 0 0 0,0 1 0 0 0,0-1 0 0 0,0 0 0 0 0,0 0 0 0 0,1 0 0 0 0,-1 0 0 0 0,0-1 0 0 0,0 1 0 0 0,1 0 0 0 0,-1-1 0 0 0,0 0 0 0 0,0 1 0 0 0,1-1 0 0 0,-1 0 0 0 0,0 0 0 0 0,1 0 0 0 0,-1-1 0 0 0,0 1 0 0 0,1-1 0 0 0,-1 1 0 0 0,0-1 0 0 0,0 0 0 0 0,1 0 0 0 0,-1 1 0 0 0,0-2 0 0 0,0 1 0 0 0,0 0 0 0 0,0 0 0 0 0,0-1 0 0 0,-1 1 0 0 0,1-1 0 0 0,0 1 0 0 0,-1-1 0 0 0,1 0 0 0 0,-1 0 0 0 0,1 0 0 0 0,-1 1 0 0 0,0-1 0 0 0,0-1 0 0 0,0 1 0 0 0,0 0 0 0 0,0 0 0 0 0,0 0 0 0 0,-1 0 0 0 0,1-1 0 0 0,-1 1 0 0 0,1 0 0 0 0,-1-1 0 0 0,0 1 0 0 0,0 0 0 0 0,0-5 0 0 0,-2 1-2 0 0,0 1-1 0 0,0-1 1 0 0,-1 1-1 0 0,1-1 1 0 0,-1 1-1 0 0,0 0 1 0 0,-1 0-1 0 0,1 0 1 0 0,-1 1 0 0 0,0-1-1 0 0,0 1 1 0 0,-6-5-1 0 0,8 7 2 0 0,0 0 0 0 0,0 0 0 0 0,0 0-1 0 0,-1 1 1 0 0,1-1 0 0 0,-1 1 0 0 0,1-1 0 0 0,-1 1-1 0 0,0 0 1 0 0,1 0 0 0 0,-1 0 0 0 0,0 0 0 0 0,0 1 0 0 0,0-1-1 0 0,0 1 1 0 0,0-1 0 0 0,1 1 0 0 0,-1 0 0 0 0,0 0-1 0 0,0 1 1 0 0,0-1 0 0 0,0 0 0 0 0,0 1 0 0 0,0 0-1 0 0,1 0 1 0 0,-6 1 0 0 0,6 0 1 0 0,0 0 0 0 0,0-1 0 0 0,0 1 0 0 0,0 0 0 0 0,0 0 0 0 0,0 0 0 0 0,0 0 0 0 0,1 1 0 0 0,-1-1 0 0 0,1 0 0 0 0,0 1 0 0 0,-1-1 0 0 0,1 1 0 0 0,0-1 0 0 0,0 1 0 0 0,1 0 0 0 0,-1-1 0 0 0,1 1 0 0 0,-1 0 0 0 0,1-1 0 0 0,0 1 0 0 0,0 0 0 0 0,0 0 0 0 0,0 3 0 0 0,1-1 0 0 0,0 0 0 0 0,-1-1 0 0 0,1 1 0 0 0,1 0 0 0 0,-1-1 0 0 0,1 1 0 0 0,-1-1 0 0 0,1 0 0 0 0,1 1 0 0 0,-1-1 0 0 0,1 0 0 0 0,-1 0 0 0 0,5 4 0 0 0,7 0 0 0 0,25 7 0 0 0,-37-15 0 0 0,-1 1 0 0 0,1-1 0 0 0,0 1 0 0 0,0-1 0 0 0,0 0 0 0 0,0 0 0 0 0,0 0 0 0 0,0 0 0 0 0,0 0 0 0 0,-1 0 0 0 0,1-1 0 0 0,0 1 0 0 0,0-1 0 0 0,0 1 0 0 0,0-1 0 0 0,-1 0 0 0 0,1 0 0 0 0,0 1 0 0 0,-1-1 0 0 0,1 0 0 0 0,1-2 0 0 0,1 0 0 0 0,-1 0 0 0 0,1 0 0 0 0,-1-1 0 0 0,0 1 0 0 0,4-8 0 0 0,-4 6 0 0 0,-1 1 0 0 0,0 0 0 0 0,0-1 0 0 0,0 1 0 0 0,-1-1 0 0 0,1 1 0 0 0,-1-1 0 0 0,0 0 0 0 0,-1 0 0 0 0,1 1 0 0 0,-1-1 0 0 0,0 0 0 0 0,0 0 0 0 0,-2-9 0 0 0,2 12 0 0 0,-1-1 0 0 0,1 1 0 0 0,-1 0 0 0 0,0-1 0 0 0,0 1 0 0 0,0-1 0 0 0,0 1 0 0 0,-1 0 0 0 0,1 0 0 0 0,0 0 0 0 0,-1 0 0 0 0,0 0 0 0 0,1 0 0 0 0,-1 0 0 0 0,0 0 0 0 0,0 1 0 0 0,0-1 0 0 0,0 1 0 0 0,0-1 0 0 0,-1 1 0 0 0,1 0 0 0 0,0 0 0 0 0,-1 0 0 0 0,1 0 0 0 0,0 0 0 0 0,-1 1 0 0 0,1-1 0 0 0,-1 1 0 0 0,-4-1 0 0 0,4 1 0 0 0,0-1 0 0 0,-1 1 0 0 0,1 0 0 0 0,0 1 0 0 0,0-1 0 0 0,-1 0 0 0 0,1 1 0 0 0,0 0 0 0 0,0 0 0 0 0,0 0 0 0 0,0 0 0 0 0,-1 0 0 0 0,2 1 0 0 0,-1-1 0 0 0,0 1 0 0 0,0 0 0 0 0,0 0 0 0 0,-3 3 0 0 0,4-3 0 0 0,0 1 0 0 0,1-1 0 0 0,-1 0 0 0 0,1 1 0 0 0,-1-1 0 0 0,1 1 0 0 0,0 0 0 0 0,0-1 0 0 0,0 1 0 0 0,0 0 0 0 0,1 0 0 0 0,-1 0 0 0 0,1-1 0 0 0,0 1 0 0 0,0 0 0 0 0,0 0 0 0 0,0 0 0 0 0,0 0 0 0 0,0 0 0 0 0,1-1 0 0 0,1 6 0 0 0,0 0 0 0 0,8 7 0 0 0,22 20 0 0 0,-30-33 0 0 0,0 0 0 0 0,-1 0 0 0 0,1 0 0 0 0,0-1 0 0 0,0 1 0 0 0,0-1 0 0 0,0 0 0 0 0,1 1 0 0 0,-1-1 0 0 0,0 0 0 0 0,1 0 0 0 0,-1 0 0 0 0,0-1 0 0 0,1 1 0 0 0,-1-1 0 0 0,3 1 0 0 0,-3-1 0 0 0,0 0 0 0 0,0 0 0 0 0,-1-1 0 0 0,1 1 0 0 0,0 0 0 0 0,0-1 0 0 0,-1 1 0 0 0,1-1 0 0 0,0 0 0 0 0,-1 0 0 0 0,1 0 0 0 0,-1 1 0 0 0,1-1 0 0 0,-1-1 0 0 0,0 1 0 0 0,1 0 0 0 0,1-2 0 0 0,-1 0 0 0 0,0 0 0 0 0,1 0 0 0 0,-1 0 0 0 0,0 0 0 0 0,-1-1 0 0 0,1 1 0 0 0,0-1 0 0 0,-1 1 0 0 0,0-1 0 0 0,0 0 0 0 0,0 1 0 0 0,0-1 0 0 0,-1 0 0 0 0,1 0 0 0 0,-1 0 0 0 0,-1-7 0 0 0,0 7 0 0 0,0-1 0 0 0,0 0 0 0 0,-1 0 0 0 0,0 1 0 0 0,0-1 0 0 0,0 1 0 0 0,0-1 0 0 0,-1 1 0 0 0,0 0 0 0 0,0 0 0 0 0,0 0 0 0 0,0 0 0 0 0,-7-5 0 0 0,9 8 0 0 0,-1 0 0 0 0,1 0 0 0 0,-1 0 0 0 0,1 0 0 0 0,-1 0 0 0 0,1 1 0 0 0,-1-1 0 0 0,1 0 0 0 0,-1 1 0 0 0,0-1 0 0 0,1 1 0 0 0,-1 0 0 0 0,0 0 0 0 0,1 0 0 0 0,-1-1 0 0 0,0 1 0 0 0,-2 1 0 0 0,2 0 0 0 0,0-1 0 0 0,0 1 0 0 0,0 0 0 0 0,0 0 0 0 0,0 0 0 0 0,1 0 0 0 0,-1 0 0 0 0,0 1 0 0 0,0-1 0 0 0,1 1 0 0 0,-1-1 0 0 0,1 1 0 0 0,-1-1 0 0 0,1 1 0 0 0,0 0 0 0 0,0 0 0 0 0,-2 2 0 0 0,1 0 0 0 0,0 1 0 0 0,0 0 0 0 0,0-1 0 0 0,1 1 0 0 0,0 0 0 0 0,-1 0 0 0 0,2 0 0 0 0,-1 0 0 0 0,1 0 0 0 0,-1 0 0 0 0,1 0 0 0 0,1 0 0 0 0,0 9 0 0 0,0-12 0 0 0,-1 0 0 0 0,0 0 0 0 0,1 1 0 0 0,0-1 0 0 0,-1 0 0 0 0,1 0 0 0 0,0 0 0 0 0,0 0 0 0 0,0 0 0 0 0,1 0 0 0 0,-1 0 0 0 0,0 0 0 0 0,1 0 0 0 0,-1-1 0 0 0,1 1 0 0 0,0-1 0 0 0,-1 1 0 0 0,1-1 0 0 0,0 1 0 0 0,0-1 0 0 0,0 0 0 0 0,0 0 0 0 0,0 0 0 0 0,0 0 0 0 0,0 0 0 0 0,0 0 0 0 0,1-1 0 0 0,-1 1 0 0 0,0-1 0 0 0,0 0 0 0 0,1 1 0 0 0,2-1 0 0 0,-3-1 0 0 0,-1 1 0 0 0,1-1 0 0 0,0 0 0 0 0,0 1 0 0 0,0-1 0 0 0,-1 0 0 0 0,1 0 0 0 0,0 0 0 0 0,-1 0 0 0 0,1-1 0 0 0,-1 1 0 0 0,1 0 0 0 0,-1-1 0 0 0,0 1 0 0 0,1-1 0 0 0,-1 1 0 0 0,0-1 0 0 0,0 1 0 0 0,1-3 0 0 0,1-1 0 0 0,0 0 0 0 0,-1-1 0 0 0,1 1 0 0 0,-1-1 0 0 0,2-6 0 0 0,-2 3-11 0 0,0 4-24 0 0,-1-1 1 0 0,0 1 0 0 0,0-1 0 0 0,-1 1-1 0 0,1-1 1 0 0,-1-7 0 0 0,-1 12 28 0 0,1 0 1 0 0,0 0-1 0 0,-1 0 1 0 0,1 0-1 0 0,0 0 1 0 0,-1 0-1 0 0,1 0 1 0 0,-1 0 0 0 0,0 0-1 0 0,1 0 1 0 0,-1 0-1 0 0,0 0 1 0 0,1 0-1 0 0,-1 0 1 0 0,0 1-1 0 0,0-1 1 0 0,0 0-1 0 0,0 1 1 0 0,0-1 0 0 0,0 1-1 0 0,0-1 1 0 0,0 1-1 0 0,0-1 1 0 0,0 1-1 0 0,0 0 1 0 0,0-1-1 0 0,0 1 1 0 0,0 0-1 0 0,0 0 1 0 0,0 0 0 0 0,-1 0-1 0 0,1 0 1 0 0,0 0-1 0 0,0 0 1 0 0,0 0-1 0 0,0 0 1 0 0,-2 1-1 0 0,-7 0 4 0 0,1 0-1 0 0,0 0 0 0 0,0 1 0 0 0,0 0 1 0 0,-16 7-1 0 0,23-8 3 0 0,0 0 0 0 0,0 0 0 0 0,0 0 0 0 0,0 0 0 0 0,1 0 0 0 0,-1 1 1 0 0,0-1-1 0 0,1 1 0 0 0,-1-1 0 0 0,1 1 0 0 0,-1 0 0 0 0,1-1 0 0 0,0 1 0 0 0,0 0 0 0 0,0 0 1 0 0,0 0-1 0 0,0 0 0 0 0,0 0 0 0 0,0 0 0 0 0,1 0 0 0 0,-1 0 0 0 0,1 0 0 0 0,0 1 0 0 0,-1-1 0 0 0,1 0 1 0 0,0 0-1 0 0,0 0 0 0 0,0 0 0 0 0,1 1 0 0 0,0 2 0 0 0,1 3 0 0 0,6 7 0 0 0,21 20 0 0 0,-27-32 0 0 0,0-1 0 0 0,0 0 0 0 0,0 0 0 0 0,1 0 0 0 0,-1 0 0 0 0,0-1 0 0 0,1 1 0 0 0,-1-1 0 0 0,1 1 0 0 0,0-1 0 0 0,-1 0 0 0 0,1 0 0 0 0,5 1 0 0 0,-6-1 0 0 0,0-1 0 0 0,0 0 0 0 0,0 0 0 0 0,0 0 0 0 0,0 0 0 0 0,-1-1 0 0 0,1 1 0 0 0,0 0 0 0 0,0-1 0 0 0,0 1 0 0 0,-1-1 0 0 0,1 0 0 0 0,0 0 0 0 0,-1 1 0 0 0,1-1 0 0 0,2-2 0 0 0,-2 1 0 0 0,0 0 0 0 0,0 0 0 0 0,0 0 0 0 0,0 0 0 0 0,0-1 0 0 0,0 1 0 0 0,-1 0 0 0 0,1-1 0 0 0,-1 1 0 0 0,0-1 0 0 0,0 0 0 0 0,0 1 0 0 0,0-1 0 0 0,0 0 0 0 0,-1 0 0 0 0,1 1 0 0 0,-1-1 0 0 0,0 0 0 0 0,0 0 0 0 0,0 0 0 0 0,0 0 0 0 0,0 1 0 0 0,-1-6 0 0 0,-1 2 0 0 0,0 0 0 0 0,-1 0 0 0 0,1 0 0 0 0,-1 0 0 0 0,0 0 0 0 0,-1 1 0 0 0,1-1 0 0 0,-1 1 0 0 0,-9-10 0 0 0,11 13 0 0 0,0 0 0 0 0,0 0 0 0 0,-1 0 0 0 0,1 0 0 0 0,-1 0 0 0 0,1 1 0 0 0,-1-1 0 0 0,1 1 0 0 0,-1 0 0 0 0,0-1 0 0 0,0 1 0 0 0,0 1 0 0 0,1-1 0 0 0,-1 0 0 0 0,0 1 0 0 0,0-1 0 0 0,0 1 0 0 0,0 0 0 0 0,0 0 0 0 0,0 0 0 0 0,0 0 0 0 0,0 0 0 0 0,-6 2 0 0 0,7-1 0 0 0,1 0 0 0 0,-1 0 0 0 0,0 1 0 0 0,1-1 0 0 0,-1 0 0 0 0,1 1 0 0 0,-1-1 0 0 0,1 0 0 0 0,0 1 0 0 0,0 0 0 0 0,0-1 0 0 0,0 1 0 0 0,0 0 0 0 0,0 0 0 0 0,0-1 0 0 0,0 1 0 0 0,1 0 0 0 0,-1 0 0 0 0,1 0 0 0 0,-1 0 0 0 0,1 0 0 0 0,0 0 0 0 0,0 0 0 0 0,0 3 0 0 0,-1-1 0 0 0,1 1 0 0 0,0 0 0 0 0,1-1 0 0 0,-1 1 0 0 0,1-1 0 0 0,0 0 0 0 0,0 1 0 0 0,0-1 0 0 0,4 9 0 0 0,-5-12-55 0 0,1 0 0 0 0,0 1 0 0 0,0-1-1 0 0,-1 0 1 0 0,1 0 0 0 0,0 0 0 0 0,0 0 0 0 0,0 1-1 0 0,0-1 1 0 0,0-1 0 0 0,0 1 0 0 0,0 0 0 0 0,1 0-1 0 0,-1 0 1 0 0,0-1 0 0 0,0 1 0 0 0,1 0 0 0 0,-1-1-1 0 0,0 1 1 0 0,1-1 0 0 0,-1 0 0 0 0,1 1 0 0 0,-1-1-1 0 0,1 0 1 0 0,-1 0 0 0 0,2 0 0 0 0,1-1-529 0 0,1 0 0 0 0,-1 0 0 0 0,0 0 1 0 0,0-1-1 0 0,0 0 0 0 0,8-3 0 0 0,1-2-1479 0 0,-6 4-5337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2.2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147 97 2271 0 0,'3'0'4'0'0,"0"0"-1"0"0,-1 0 0 0 0,1-1 0 0 0,0 1 0 0 0,0-1 0 0 0,-1 1 0 0 0,1-1 0 0 0,0 0 0 0 0,-1 0 1 0 0,1-1-1 0 0,-1 1 0 0 0,1 0 0 0 0,-1-1 0 0 0,4-2 0 0 0,-6 3 170 0 0,0 1-1 0 0,0-1 0 0 0,0 1 1 0 0,0-1-1 0 0,0 0 0 0 0,1 1 1 0 0,-1-1-1 0 0,0 0 0 0 0,-1 1 1 0 0,1-1-1 0 0,0 0 1 0 0,0 1-1 0 0,0-1 0 0 0,0 0 1 0 0,0 1-1 0 0,-1-1 0 0 0,1 0 1 0 0,0 1-1 0 0,0-1 1 0 0,-1 1-1 0 0,1-1 0 0 0,-1 1 1 0 0,1-1-1 0 0,0 1 0 0 0,-1-1 1 0 0,1 1-1 0 0,-1-1 1 0 0,1 1-1 0 0,-1-1 0 0 0,0 0 1 0 0,0 1 9 0 0,0-1 0 0 0,0 0 1 0 0,0 0-1 0 0,0 0 0 0 0,0 0 1 0 0,0 1-1 0 0,0-1 0 0 0,0 0 1 0 0,0 1-1 0 0,0-1 0 0 0,0 1 1 0 0,0 0-1 0 0,-1-1 0 0 0,1 1 1 0 0,0 0-1 0 0,0-1 0 0 0,0 1 1 0 0,-2 0-1 0 0,2 1-61 0 0,-1-1-1 0 0,1 1 1 0 0,0-1-1 0 0,0 1 1 0 0,0-1-1 0 0,-1 1 1 0 0,1 0-1 0 0,0 0 1 0 0,0-1-1 0 0,0 1 1 0 0,0 0-1 0 0,0 0 1 0 0,1 0-1 0 0,-1 0 1 0 0,0 0-1 0 0,0 0 1 0 0,1 0 0 0 0,-1 1-1 0 0,0-1 1 0 0,0 2-1 0 0,0 0 231 0 0,0 0-1 0 0,0 1 1 0 0,0-1-1 0 0,1 1 1 0 0,0-1 0 0 0,-1 6-1 0 0,1-8-333 0 0,0-1-1 0 0,0 1 0 0 0,0-1 1 0 0,0 1-1 0 0,0-1 0 0 0,0 1 1 0 0,0-1-1 0 0,0 1 1 0 0,1-1-1 0 0,-1 0 0 0 0,0 1 1 0 0,0-1-1 0 0,0 1 0 0 0,0-1 1 0 0,1 1-1 0 0,-1-1 0 0 0,0 0 1 0 0,0 1-1 0 0,1-1 1 0 0,-1 0-1 0 0,0 1 0 0 0,1-1 1 0 0,-1 0-1 0 0,1 1 0 0 0,-1-1 1 0 0,0 0-1 0 0,1 0 1 0 0,-1 1-1 0 0,1-1 0 0 0,-1 0 1 0 0,1 0-1 0 0,0 1 63 0 0,1-1-1 0 0,-1 0 1 0 0,1 0 0 0 0,-1 0-1 0 0,0 0 1 0 0,1-1 0 0 0,-1 1-1 0 0,0 0 1 0 0,1-1 0 0 0,-1 1 0 0 0,2-1-1 0 0,-1 0 23 0 0,1 0-1 0 0,-1 0 1 0 0,1-1 0 0 0,-1 1-1 0 0,0 0 1 0 0,0-1 0 0 0,0 1-1 0 0,0-1 1 0 0,0 0-1 0 0,0 0 1 0 0,0 0 0 0 0,2-3-1 0 0,-4 4-97 0 0,1 0 0 0 0,-1 1 0 0 0,0-1 0 0 0,0 0 0 0 0,0 1 0 0 0,0-1 0 0 0,0 1 0 0 0,0-1 0 0 0,0 0 0 0 0,0 1 0 0 0,0-1 0 0 0,0 0 0 0 0,0 1 0 0 0,0-1 0 0 0,0 0 0 0 0,0 1 0 0 0,-1-1 0 0 0,1 1 0 0 0,0-1 0 0 0,0 0 0 0 0,-1 1 0 0 0,1-1 0 0 0,-1 1 0 0 0,1-1 0 0 0,0 1 0 0 0,-1-1 0 0 0,1 1 0 0 0,-1-1 0 0 0,-2-1 22 0 0,1 1 0 0 0,0-1 1 0 0,-1 1-1 0 0,1 0 0 0 0,0-1 0 0 0,-1 1 0 0 0,-3-1 1 0 0,-6 0 106 0 0,1-1 1 0 0,-17-1 0 0 0,24 4-43 0 0,0 0 0 0 0,0 0 0 0 0,0 0 0 0 0,1 1 0 0 0,-1-1 0 0 0,0 1 0 0 0,0 0 0 0 0,0 0 0 0 0,-5 2 0 0 0,8-3-53 0 0,0 1-1 0 0,1-1 0 0 0,-1 1 1 0 0,0-1-1 0 0,0 1 0 0 0,1-1 1 0 0,-1 1-1 0 0,0 0 0 0 0,1-1 1 0 0,-1 1-1 0 0,0 0 0 0 0,1-1 0 0 0,-1 1 1 0 0,1 0-1 0 0,-1 0 0 0 0,1 0 1 0 0,0-1-1 0 0,-1 1 0 0 0,1 0 1 0 0,0 0-1 0 0,0 0 0 0 0,-1 0 1 0 0,1 0-1 0 0,0 0 0 0 0,0 0 1 0 0,0 0-1 0 0,0 0 0 0 0,0-1 0 0 0,0 1 1 0 0,0 0-1 0 0,1 0 0 0 0,-1 0 1 0 0,0 0-1 0 0,0 0 0 0 0,1 0 1 0 0,-1 0-1 0 0,0-1 0 0 0,1 1 1 0 0,-1 0-1 0 0,1 0 0 0 0,-1 0 1 0 0,1-1-1 0 0,0 1 0 0 0,0 0 1 0 0,2 3-1 0 0,0-1 1 0 0,0 0 0 0 0,1 0 0 0 0,-1 0 0 0 0,1 0 0 0 0,-1-1-1 0 0,1 0 1 0 0,0 1 0 0 0,0-1 0 0 0,0-1 0 0 0,0 1 0 0 0,0 0 0 0 0,1-1-1 0 0,-1 0 1 0 0,0 0 0 0 0,6 0 0 0 0,-7 0-27 0 0,1-1 1 0 0,-1 1-1 0 0,1-1 0 0 0,-1 0 0 0 0,1 0 1 0 0,-1 0-1 0 0,1 0 0 0 0,-1-1 1 0 0,0 0-1 0 0,1 1 0 0 0,-1-1 1 0 0,0-1-1 0 0,1 1 0 0 0,-1 0 0 0 0,0-1 1 0 0,0 1-1 0 0,0-1 0 0 0,0 0 1 0 0,0 0-1 0 0,4-5 0 0 0,-6 6-10 0 0,0 0 0 0 0,0 0 0 0 0,0 0 0 0 0,0 0 0 0 0,-1 0 0 0 0,1-1 0 0 0,0 1 0 0 0,-1 0 0 0 0,1 0 0 0 0,-1-1 0 0 0,0 1 0 0 0,1 0 0 0 0,-1-1 0 0 0,0 1 0 0 0,0 0 0 0 0,0-1 0 0 0,0 1 0 0 0,0-1 0 0 0,0 1 0 0 0,0 0 0 0 0,0-1 0 0 0,0 1 0 0 0,-1 0 0 0 0,1-1 0 0 0,0 1 0 0 0,-1 0 0 0 0,0 0 0 0 0,1-1 0 0 0,-1 1 0 0 0,0 0 0 0 0,1 0 0 0 0,-1 0 0 0 0,0 0 0 0 0,0 0 0 0 0,0 0 0 0 0,0 0 0 0 0,0 0 0 0 0,0 0 0 0 0,0 0 0 0 0,-2-1 0 0 0,1 0 0 0 0,-1 1 0 0 0,0-1 0 0 0,0 1 0 0 0,0-1 0 0 0,0 1 0 0 0,-1 0 0 0 0,1 0 0 0 0,0 0 0 0 0,0 0 0 0 0,-1 1 0 0 0,1-1 0 0 0,0 1 0 0 0,-1 0 0 0 0,1 0 0 0 0,-6 1 0 0 0,7-1 1 0 0,0 0-1 0 0,0 1 1 0 0,0-1-1 0 0,1 1 0 0 0,-1-1 1 0 0,0 1-1 0 0,0 0 1 0 0,0 0-1 0 0,0 0 1 0 0,1 0-1 0 0,-1 0 1 0 0,1 0-1 0 0,-1 0 1 0 0,0 1-1 0 0,1-1 0 0 0,0 1 1 0 0,-1-1-1 0 0,1 1 1 0 0,0-1-1 0 0,0 1 1 0 0,0 0-1 0 0,0-1 1 0 0,0 1-1 0 0,0 0 1 0 0,1 0-1 0 0,-1 0 1 0 0,0 0-1 0 0,1 0 0 0 0,0 0 1 0 0,-1 0-1 0 0,1 0 1 0 0,0-1-1 0 0,0 1 1 0 0,0 0-1 0 0,0 0 1 0 0,0 0-1 0 0,1 0 1 0 0,-1 0-1 0 0,2 3 0 0 0,-1-1 24 0 0,0 0 0 0 0,1 0 0 0 0,-1 0-1 0 0,1 0 1 0 0,0-1 0 0 0,0 1 0 0 0,0-1-1 0 0,1 0 1 0 0,0 1 0 0 0,-1-1 0 0 0,1 0-1 0 0,0-1 1 0 0,0 1 0 0 0,0 0 0 0 0,1-1-1 0 0,-1 0 1 0 0,1 1 0 0 0,5 1-1 0 0,-5-3-14 0 0,0 0 0 0 0,0 0 0 0 0,0 0 0 0 0,0-1-1 0 0,0 1 1 0 0,0-1 0 0 0,0 0 0 0 0,0-1 0 0 0,0 1-1 0 0,0-1 1 0 0,0 0 0 0 0,0 1 0 0 0,0-2-1 0 0,0 1 1 0 0,0 0 0 0 0,4-3 0 0 0,-5 3-3 0 0,0-1 0 0 0,-1 0 0 0 0,1 1 0 0 0,-1-1 0 0 0,1 0 0 0 0,-1 0 0 0 0,1 0 0 0 0,-1 0 0 0 0,0-1 0 0 0,0 1 0 0 0,0-1 1 0 0,0 1-1 0 0,-1-1 0 0 0,1 0 0 0 0,-1 0 0 0 0,1 1 0 0 0,-1-1 0 0 0,0 0 0 0 0,0 0 0 0 0,0 0 0 0 0,0-5 0 0 0,-1 5-6 0 0,0 0 0 0 0,0 0 0 0 0,-1 0 0 0 0,1 0 0 0 0,-1 0 0 0 0,0 0 0 0 0,1 0 0 0 0,-1 0 0 0 0,-1 0 0 0 0,1 0 0 0 0,0 0 0 0 0,-1 0 0 0 0,0 1 0 0 0,1-1 0 0 0,-1 1 0 0 0,0-1 0 0 0,0 1 0 0 0,0 0 0 0 0,-1 0 0 0 0,1-1 0 0 0,-1 2 0 0 0,1-1 0 0 0,-1 0 0 0 0,1 0 0 0 0,-1 1 0 0 0,0 0 0 0 0,0-1 0 0 0,0 1 0 0 0,0 0 0 0 0,-4 0 0 0 0,3-1 0 0 0,1 1 0 0 0,-1 0 0 0 0,0 0 0 0 0,0 1 0 0 0,0-1 0 0 0,0 1 0 0 0,0 0 0 0 0,0 0 0 0 0,0 0 0 0 0,0 1 0 0 0,0-1 0 0 0,1 1 0 0 0,-1 0 0 0 0,0 0 0 0 0,0 0 0 0 0,0 1 0 0 0,1-1 0 0 0,-1 1 0 0 0,1 0 0 0 0,-1 0 0 0 0,1 0 0 0 0,0 1 0 0 0,-5 4 0 0 0,6-5 5 0 0,1 0-1 0 0,-1 0 1 0 0,1 1-1 0 0,0-1 1 0 0,0 1-1 0 0,0-1 1 0 0,0 1 0 0 0,0 0-1 0 0,0-1 1 0 0,1 1-1 0 0,-1 0 1 0 0,1 0-1 0 0,0-1 1 0 0,0 1 0 0 0,0 0-1 0 0,0 3 1 0 0,1-1 10 0 0,0-1 1 0 0,0 0-1 0 0,0 1 1 0 0,0-1-1 0 0,1 0 1 0 0,-1 0-1 0 0,1 0 1 0 0,0 0-1 0 0,0 0 1 0 0,3 3-1 0 0,-3-5-4 0 0,0 1-1 0 0,-1-1 1 0 0,1 0 0 0 0,0 0-1 0 0,0-1 1 0 0,0 1 0 0 0,1 0-1 0 0,-1-1 1 0 0,0 1 0 0 0,0-1-1 0 0,1 0 1 0 0,-1 0 0 0 0,1 1-1 0 0,-1-2 1 0 0,5 2 0 0 0,-4-2-8 0 0,-1 1 1 0 0,0-1-1 0 0,0-1 1 0 0,0 1-1 0 0,1 0 1 0 0,-1-1-1 0 0,0 1 1 0 0,0-1-1 0 0,0 1 1 0 0,0-1-1 0 0,0 0 1 0 0,0 0-1 0 0,0 0 1 0 0,0 0-1 0 0,0 0 1 0 0,0-1 0 0 0,0 1-1 0 0,-1-1 1 0 0,1 1-1 0 0,0-1 1 0 0,2-3-1 0 0,-2 3-3 0 0,-1 0 0 0 0,1-1 0 0 0,0 1 0 0 0,-1-1 0 0 0,1 1 0 0 0,-1-1 0 0 0,0 0 0 0 0,0 1 0 0 0,0-1 0 0 0,0 0 0 0 0,0 0 0 0 0,0 0 0 0 0,-1 0 0 0 0,0 0 0 0 0,1 0 0 0 0,-1 0 0 0 0,0 0 0 0 0,-1 0 0 0 0,1 0 0 0 0,0 0 0 0 0,-1 0 0 0 0,0 0 0 0 0,0 0 0 0 0,0 1 0 0 0,0-1 0 0 0,0 0 0 0 0,0 0 0 0 0,-1 1 0 0 0,1-1 0 0 0,-4-4 0 0 0,2 4 0 0 0,0-1 0 0 0,0 1 0 0 0,0 0 0 0 0,0 0 0 0 0,0 0 0 0 0,-1 0 0 0 0,1 1 0 0 0,-1 0 0 0 0,0-1 0 0 0,0 1 0 0 0,0 0 0 0 0,0 1 0 0 0,0-1 0 0 0,0 1 0 0 0,0 0 0 0 0,-1 0 0 0 0,1 0 0 0 0,0 0 0 0 0,-1 1 0 0 0,-6 0 0 0 0,5 0 0 0 0,1 1 0 0 0,-1 0 0 0 0,1 1 0 0 0,-1-1 0 0 0,1 1 0 0 0,0 0 0 0 0,0 1 0 0 0,0-1 0 0 0,0 1 0 0 0,0 0 0 0 0,0 0 0 0 0,-4 4 0 0 0,7-5 0 0 0,0-1 0 0 0,1 1 0 0 0,-1 0 0 0 0,0 0 0 0 0,1 0 0 0 0,-1 0 0 0 0,1 0 0 0 0,0 0 0 0 0,0 0 0 0 0,0 0 0 0 0,0 0 0 0 0,0 1 0 0 0,0-1 0 0 0,0 0 0 0 0,1 1 0 0 0,-1-1 0 0 0,1 0 0 0 0,0 1 0 0 0,-1-1 0 0 0,1 1 0 0 0,1-1 0 0 0,-1 1 0 0 0,0-1 0 0 0,0 0 0 0 0,1 1 0 0 0,-1-1 0 0 0,1 1 0 0 0,0-1 0 0 0,0 0 0 0 0,1 3 0 0 0,0-3 8 0 0,-1 1 1 0 0,1-1-1 0 0,-1 0 0 0 0,1 0 0 0 0,0 0 1 0 0,0 0-1 0 0,0 0 0 0 0,0-1 0 0 0,0 1 1 0 0,0-1-1 0 0,0 1 0 0 0,1-1 0 0 0,-1 0 1 0 0,0 0-1 0 0,1 0 0 0 0,-1 0 1 0 0,1 0-1 0 0,0 0 0 0 0,-1-1 0 0 0,1 1 1 0 0,-1-1-1 0 0,1 0 0 0 0,0 0 0 0 0,-1 0 1 0 0,1 0-1 0 0,0 0 0 0 0,-1-1 0 0 0,1 1 1 0 0,0-1-1 0 0,3-1 0 0 0,-2 1 5 0 0,0 0 0 0 0,0 0 0 0 0,-1 0-1 0 0,1-1 1 0 0,0 0 0 0 0,-1 0 0 0 0,1 0 0 0 0,-1 0-1 0 0,1-1 1 0 0,-1 1 0 0 0,0-1 0 0 0,0 0 0 0 0,0 1-1 0 0,-1-2 1 0 0,1 1 0 0 0,-1 0 0 0 0,1 0 0 0 0,-1-1-1 0 0,2-5 1 0 0,-3 8-13 0 0,-1-1 0 0 0,1 1 0 0 0,-1-1 0 0 0,0 1 0 0 0,1-1 0 0 0,-1 1 0 0 0,0-1 0 0 0,0 1 0 0 0,0-1 0 0 0,0 1 0 0 0,-1-1 0 0 0,1 1 0 0 0,0-1 0 0 0,0 1 0 0 0,-1-1 0 0 0,1 1 0 0 0,-1-1 0 0 0,0 1 0 0 0,1 0 0 0 0,-1-1 0 0 0,-1-1 0 0 0,0 1 0 0 0,0 0 0 0 0,0 0 0 0 0,0 0 0 0 0,0 1 0 0 0,0-1 0 0 0,-1 0 0 0 0,1 1 0 0 0,0 0 0 0 0,-1-1 0 0 0,-5-1 0 0 0,2 1 0 0 0,-1 0 0 0 0,0 1 0 0 0,0-1 0 0 0,0 1 0 0 0,0 1 0 0 0,0-1 0 0 0,0 1 0 0 0,-11 1 0 0 0,14 0 0 0 0,0-1 0 0 0,0 1 0 0 0,0 1 0 0 0,0-1 0 0 0,0 0 0 0 0,0 1 0 0 0,1 0 0 0 0,-1 0 0 0 0,1 0 0 0 0,-1 0 0 0 0,1 0 0 0 0,-1 1 0 0 0,-3 4 0 0 0,5-5 0 0 0,1 0 0 0 0,0 0 0 0 0,0 0 0 0 0,-1 0 0 0 0,2 0 0 0 0,-1 0 0 0 0,0 0 0 0 0,0 0 0 0 0,1 0 0 0 0,-1 0 0 0 0,1 0 0 0 0,-1 1 0 0 0,1-1 0 0 0,0 0 0 0 0,0 0 0 0 0,0 1 0 0 0,0-1 0 0 0,0 0 0 0 0,1 0 0 0 0,-1 0 0 0 0,1 1 0 0 0,0-1 0 0 0,-1 0 0 0 0,1 0 0 0 0,0 0 0 0 0,2 3 0 0 0,-2-2 0 0 0,1 0 0 0 0,-1 0 0 0 0,1-1 0 0 0,0 1 0 0 0,0-1 0 0 0,0 1 0 0 0,0-1 0 0 0,0 1 0 0 0,0-1 0 0 0,1 0 0 0 0,-1 0 0 0 0,1 0 0 0 0,0-1 0 0 0,-1 1 0 0 0,1-1 0 0 0,0 1 0 0 0,0-1 0 0 0,0 0 0 0 0,0 0 0 0 0,0 0 0 0 0,0 0 0 0 0,0-1 0 0 0,0 1 0 0 0,0-1 0 0 0,1 0 0 0 0,-1 0 0 0 0,0 0 0 0 0,0 0 0 0 0,0-1 0 0 0,0 1 0 0 0,5-2 0 0 0,-5 1 0 0 0,1 0 0 0 0,-1-1 0 0 0,1 1 0 0 0,-1-1 0 0 0,1 0 0 0 0,-1 0 0 0 0,0 0 0 0 0,0 0 0 0 0,0-1 0 0 0,0 1 0 0 0,-1-1 0 0 0,1 0 0 0 0,-1 0 0 0 0,1 0 0 0 0,-1 0 0 0 0,0 0 0 0 0,0 0 0 0 0,0-1 0 0 0,-1 1 0 0 0,1-1 0 0 0,-1 1 0 0 0,0-1 0 0 0,0 1 0 0 0,0-1 0 0 0,1-7 0 0 0,-2 7 0 0 0,0-1 0 0 0,0 1 0 0 0,-1-1 0 0 0,1 1 0 0 0,-1 0 0 0 0,0-1 0 0 0,0 1 0 0 0,-1 0 0 0 0,1-1 0 0 0,-1 1 0 0 0,-3-5 0 0 0,5 8 0 0 0,-1-1 0 0 0,0 1 0 0 0,0-1 0 0 0,0 1 0 0 0,0-1 0 0 0,0 1 0 0 0,-1 0 0 0 0,1-1 0 0 0,0 1 0 0 0,-1 0 0 0 0,1 0 0 0 0,-1 0 0 0 0,1 0 0 0 0,-1 0 0 0 0,1 1 0 0 0,-1-1 0 0 0,0 0 0 0 0,1 1 0 0 0,-1-1 0 0 0,0 1 0 0 0,1-1 0 0 0,-1 1 0 0 0,0 0 0 0 0,0 0 0 0 0,0 0 0 0 0,1 0 0 0 0,-1 0 0 0 0,0 0 0 0 0,0 0 0 0 0,-2 1 0 0 0,2 0 0 0 0,0-1 0 0 0,0 1 0 0 0,0 0 0 0 0,0 0 0 0 0,1-1 0 0 0,-1 1 0 0 0,0 1 0 0 0,0-1 0 0 0,1 0 0 0 0,-1 0 0 0 0,0 1 0 0 0,1-1 0 0 0,-1 1 0 0 0,1-1 0 0 0,0 1 0 0 0,0 0 0 0 0,-1-1 0 0 0,1 1 0 0 0,-1 3 0 0 0,1-2 0 0 0,0-1 0 0 0,1 1 0 0 0,-1 0 0 0 0,1 0 0 0 0,-1 1 0 0 0,1-1 0 0 0,0 0 0 0 0,0 0 0 0 0,0 0 0 0 0,0 0 0 0 0,1 0 0 0 0,0 3 0 0 0,0-1 0 0 0,1 0 0 0 0,-1-1 0 0 0,1 0 0 0 0,0 1 0 0 0,0-1 0 0 0,0 0 0 0 0,0 0 0 0 0,1 0 0 0 0,0 0 0 0 0,0 0 0 0 0,0-1 0 0 0,0 1 0 0 0,0-1 0 0 0,1 0 0 0 0,0 0 0 0 0,-1 0 0 0 0,6 2 0 0 0,-6-3 0 0 0,0-1 0 0 0,0 0 0 0 0,1 0 0 0 0,-1-1 0 0 0,0 1 0 0 0,1-1 0 0 0,-1 1 0 0 0,0-1 0 0 0,1 0 0 0 0,-1 0 0 0 0,1-1 0 0 0,-1 1 0 0 0,0-1 0 0 0,1 1 0 0 0,-1-1 0 0 0,0 0 0 0 0,0 0 0 0 0,1-1 0 0 0,-1 1 0 0 0,0-1 0 0 0,0 1 0 0 0,-1-1 0 0 0,1 0 0 0 0,0 0 0 0 0,3-3 0 0 0,-4 3 0 0 0,0-1 0 0 0,0 1 0 0 0,0 0 0 0 0,-1 0 0 0 0,1-1 0 0 0,-1 1 0 0 0,1-1 0 0 0,-1 1 0 0 0,0-1 0 0 0,0 0 0 0 0,0 0 0 0 0,0 1 0 0 0,-1-1 0 0 0,1 0 0 0 0,-1 0 0 0 0,1 0 0 0 0,-1 0 0 0 0,0 1 0 0 0,0-1 0 0 0,-1 0 0 0 0,1 0 0 0 0,0 0 0 0 0,-1 0 0 0 0,0 0 0 0 0,0 1 0 0 0,1-1 0 0 0,-2 0 0 0 0,1 1 0 0 0,0-1 0 0 0,-2-2 0 0 0,0 1 0 0 0,0 0 0 0 0,0 0 0 0 0,0 1 0 0 0,0-1 0 0 0,-1 1 0 0 0,0 0 0 0 0,0 0 0 0 0,1 0 0 0 0,-2 1 0 0 0,1-1 0 0 0,0 1 0 0 0,0 0 0 0 0,-9-3 0 0 0,10 4 0 0 0,1 1 0 0 0,0-1 0 0 0,-1 0 0 0 0,1 1 0 0 0,-1-1 0 0 0,1 1 0 0 0,-1 0 0 0 0,1 0 0 0 0,-1 0 0 0 0,1 0 0 0 0,-1 1 0 0 0,1-1 0 0 0,-1 1 0 0 0,1-1 0 0 0,-1 1 0 0 0,1 0 0 0 0,0 0 0 0 0,-1 0 0 0 0,1 0 0 0 0,0 0 0 0 0,0 0 0 0 0,0 1 0 0 0,0-1 0 0 0,0 1 0 0 0,0 0 0 0 0,0-1 0 0 0,-3 5 0 0 0,3-2 0 0 0,0 0 0 0 0,0 0 0 0 0,0 1 0 0 0,1-1 0 0 0,-1 1 0 0 0,1-1 0 0 0,0 1 0 0 0,0-1 0 0 0,1 1 0 0 0,-1-1 0 0 0,1 1 0 0 0,0 0 0 0 0,1 5 0 0 0,1 6 0 0 0,0-1 0 0 0,7 24 0 0 0,-9-37 0 0 0,1 0 0 0 0,-1 0 0 0 0,1 0 0 0 0,0 0 0 0 0,-1 0 0 0 0,1 0 0 0 0,0 0 0 0 0,0-1 0 0 0,0 1 0 0 0,1 0 0 0 0,-1-1 0 0 0,0 1 0 0 0,1-1 0 0 0,-1 1 0 0 0,1-1 0 0 0,-1 0 0 0 0,1 1 0 0 0,-1-1 0 0 0,1 0 0 0 0,3 1 0 0 0,-3-1 0 0 0,0-1 0 0 0,-1 0 0 0 0,1 0 0 0 0,0 0 0 0 0,-1 0 0 0 0,1 0 0 0 0,0 0 0 0 0,-1 0 0 0 0,1-1 0 0 0,0 1 0 0 0,-1-1 0 0 0,1 1 0 0 0,-1-1 0 0 0,1 1 0 0 0,-1-1 0 0 0,1 0 0 0 0,-1 0 0 0 0,1 0 0 0 0,-1 0 0 0 0,0 0 0 0 0,0 0 0 0 0,1 0 0 0 0,-1 0 0 0 0,0-1 0 0 0,1 0 0 0 0,1-1 0 0 0,-1-1 0 0 0,1 1 0 0 0,-1 0 0 0 0,1-1 0 0 0,-1 0 0 0 0,0 1 0 0 0,-1-1 0 0 0,1 0 0 0 0,-1 0 0 0 0,0 0 0 0 0,0 0 0 0 0,0 0 0 0 0,0 0 0 0 0,0 0 0 0 0,-1-7 0 0 0,0 8 0 0 0,-1 0 0 0 0,1 0 0 0 0,-1 0 0 0 0,1 0 0 0 0,-1 0 0 0 0,0 0 0 0 0,0 1 0 0 0,-1-1 0 0 0,1 0 0 0 0,0 1 0 0 0,-1-1 0 0 0,0 1 0 0 0,0-1 0 0 0,0 1 0 0 0,0 0 0 0 0,0-1 0 0 0,0 1 0 0 0,0 0 0 0 0,0 1 0 0 0,-1-1 0 0 0,1 0 0 0 0,-4-1 0 0 0,-2-1 0 0 0,0 0 0 0 0,0 0 0 0 0,0 1 0 0 0,-13-3 0 0 0,19 5 0 0 0,0 1 0 0 0,0-1 0 0 0,1 1 0 0 0,-1 0 0 0 0,0-1 0 0 0,0 1 0 0 0,0 0 0 0 0,0 0 0 0 0,0 0 0 0 0,1 0 0 0 0,-1 1 0 0 0,0-1 0 0 0,0 0 0 0 0,0 1 0 0 0,0 0 0 0 0,1-1 0 0 0,-1 1 0 0 0,0 0 0 0 0,1 0 0 0 0,-1-1 0 0 0,0 2 0 0 0,1-1 0 0 0,-1 0 0 0 0,1 0 0 0 0,0 0 0 0 0,-1 1 0 0 0,0 1 0 0 0,1-2 0 0 0,0 1 0 0 0,0 0 0 0 0,1 0 0 0 0,-1 0 0 0 0,1 0 0 0 0,0 0 0 0 0,-1 0 0 0 0,1 0 0 0 0,0 0 0 0 0,0 0 0 0 0,0 0 0 0 0,1 0 0 0 0,-1 0 0 0 0,0 0 0 0 0,1 0 0 0 0,-1-1 0 0 0,1 1 0 0 0,-1 0 0 0 0,1 0 0 0 0,0 0 0 0 0,0 0 0 0 0,0-1 0 0 0,0 1 0 0 0,0 0 0 0 0,1-1 0 0 0,-1 1 0 0 0,3 1 0 0 0,0 2 0 0 0,0-1 0 0 0,1 1 0 0 0,0-1 0 0 0,0-1 0 0 0,0 1 0 0 0,0-1 0 0 0,10 5 0 0 0,-12-7 0 0 0,1 0 0 0 0,0 0 0 0 0,-1 0 0 0 0,1-1 0 0 0,-1 1 0 0 0,1-1 0 0 0,0 0 0 0 0,0 0 0 0 0,-1 0 0 0 0,1 0 0 0 0,0-1 0 0 0,-1 0 0 0 0,1 0 0 0 0,4-1 0 0 0,-6 1 0 0 0,0 1 0 0 0,-1-1 0 0 0,1 0 0 0 0,0 0 0 0 0,-1 0 0 0 0,1 0 0 0 0,-1 0 0 0 0,1 0 0 0 0,-1 0 0 0 0,1 0 0 0 0,-1-1 0 0 0,0 1 0 0 0,0 0 0 0 0,0-1 0 0 0,0 1 0 0 0,0-1 0 0 0,0 0 0 0 0,0 1 0 0 0,0-1 0 0 0,0 0 0 0 0,-1 1 0 0 0,1-1 0 0 0,-1 0 0 0 0,1 0 0 0 0,-1 1 0 0 0,0-1 0 0 0,0 0 0 0 0,1 0 0 0 0,-1 0 0 0 0,-1-2 0 0 0,1 2 0 0 0,0 0 0 0 0,-1 0 0 0 0,1 1 0 0 0,-1-1 0 0 0,1 0 0 0 0,-1 1 0 0 0,0-1 0 0 0,0 1 0 0 0,0-1 0 0 0,0 1 0 0 0,0-1 0 0 0,0 1 0 0 0,0 0 0 0 0,0-1 0 0 0,0 1 0 0 0,-1 0 0 0 0,1 0 0 0 0,-2-1 0 0 0,0 0 0 0 0,-1 0 0 0 0,1 0 0 0 0,0 1 0 0 0,-1 0 0 0 0,1-1 0 0 0,-1 1 0 0 0,1 0 0 0 0,-7 0 0 0 0,5 0 0 0 0,0 1 0 0 0,-1 0 0 0 0,1 0 0 0 0,0 0 0 0 0,-1 0 0 0 0,1 1 0 0 0,-1 0 0 0 0,1 0 0 0 0,0 0 0 0 0,0 1 0 0 0,0 0 0 0 0,-6 2 0 0 0,10-3 0 0 0,0 0 0 0 0,0-1 0 0 0,-1 1 0 0 0,1 0 0 0 0,0 0 0 0 0,0 0 0 0 0,0 0 0 0 0,0 0 0 0 0,0 0 0 0 0,0 0 0 0 0,1 0 0 0 0,-1 0 0 0 0,0 0 0 0 0,1 0 0 0 0,-1 0 0 0 0,0 1 0 0 0,1-1 0 0 0,-1 0 0 0 0,1 0 0 0 0,0 1 0 0 0,-1-1 0 0 0,1 0 0 0 0,0 1 0 0 0,0 1 0 0 0,0-1 0 0 0,1 1 0 0 0,0-1 0 0 0,-1 0 0 0 0,1 0 0 0 0,0 0 0 0 0,0 0 0 0 0,0 0 0 0 0,0 0 0 0 0,1 0 0 0 0,-1 0 0 0 0,0 0 0 0 0,1 0 0 0 0,2 1 0 0 0,2 3 0 0 0,1 0 0 0 0,0-1 0 0 0,0 0 0 0 0,0 0 0 0 0,1-1 0 0 0,13 6 0 0 0,-19-9 0 0 0,1 0 0 0 0,-1-1 0 0 0,0 1 0 0 0,0-1 0 0 0,1 0 0 0 0,-1 0 0 0 0,0 0 0 0 0,1 0 0 0 0,-1 0 0 0 0,0 0 0 0 0,1-1 0 0 0,-1 1 0 0 0,0-1 0 0 0,1 0 0 0 0,-1 1 0 0 0,0-1 0 0 0,0 0 0 0 0,0 0 0 0 0,0-1 0 0 0,0 1 0 0 0,0 0 0 0 0,0-1 0 0 0,0 1 0 0 0,-1-1 0 0 0,3-2 0 0 0,-3 3 0 0 0,1 0 0 0 0,-1-1 0 0 0,0 0 0 0 0,0 1 0 0 0,0-1 0 0 0,0 1 0 0 0,0-1 0 0 0,0 0 0 0 0,-1 0 0 0 0,1 0 0 0 0,0 1 0 0 0,-1-1 0 0 0,0 0 0 0 0,1 0 0 0 0,-1 0 0 0 0,0 0 0 0 0,0 0 0 0 0,0 0 0 0 0,0 0 0 0 0,0 0 0 0 0,-1 0 0 0 0,1 1 0 0 0,-1-1 0 0 0,1 0 0 0 0,-1 0 0 0 0,1 0 0 0 0,-1 0 0 0 0,0 1 0 0 0,0-1 0 0 0,-2-3 0 0 0,0 2 0 0 0,1 1 0 0 0,-1-1 1 0 0,0 0-1 0 0,0 1 0 0 0,0-1 0 0 0,0 1 0 0 0,0 0 0 0 0,-1 0 0 0 0,1 0 0 0 0,-1 1 1 0 0,1-1-1 0 0,-1 1 0 0 0,0 0 0 0 0,0 0 0 0 0,1 0 0 0 0,-1 0 0 0 0,0 1 0 0 0,0-1 1 0 0,0 1-1 0 0,-5 1 0 0 0,6-1-1 0 0,0 0 1 0 0,0 0-1 0 0,0 1 1 0 0,0 0-1 0 0,0-1 1 0 0,0 1-1 0 0,0 0 1 0 0,0 1-1 0 0,0-1 1 0 0,0 0-1 0 0,0 1 1 0 0,1 0-1 0 0,-1-1 1 0 0,1 1-1 0 0,-1 0 1 0 0,1 0-1 0 0,0 1 1 0 0,0-1-1 0 0,0 0 1 0 0,0 1-1 0 0,0-1 1 0 0,0 1-1 0 0,1 0 1 0 0,-1 0-1 0 0,-1 5 0 0 0,2-6 0 0 0,1 0 0 0 0,-1 1 0 0 0,1-1 1 0 0,0 0-1 0 0,-1 1 0 0 0,1-1 0 0 0,0 1 0 0 0,0-1 0 0 0,1 0 0 0 0,-1 1 0 0 0,0-1 0 0 0,1 0 0 0 0,0 1 0 0 0,-1-1 0 0 0,1 0 0 0 0,0 0 0 0 0,0 0 0 0 0,0 0 0 0 0,1 1 0 0 0,-1-1 0 0 0,0-1 0 0 0,1 1 0 0 0,-1 0 0 0 0,1 0 0 0 0,0 0 0 0 0,-1-1 0 0 0,1 1 0 0 0,0-1 0 0 0,0 0 0 0 0,0 1 0 0 0,0-1 0 0 0,0 0 0 0 0,0 0 0 0 0,3 1 0 0 0,-2-1 0 0 0,1 1 0 0 0,-1-1 0 0 0,1 0 0 0 0,0 0 1 0 0,-1 0-1 0 0,1-1 0 0 0,-1 1 0 0 0,1-1 0 0 0,0 0 0 0 0,0 0 0 0 0,-1 0 1 0 0,1 0-1 0 0,0-1 0 0 0,-1 1 0 0 0,1-1 0 0 0,0 0 0 0 0,-1 0 1 0 0,1-1-1 0 0,-1 1 0 0 0,0-1 0 0 0,5-2 0 0 0,-5 2 1 0 0,0-1 0 0 0,0 1 0 0 0,0-1 0 0 0,-1 1 0 0 0,1-1 0 0 0,-1 0 0 0 0,1 0 0 0 0,-1 0 0 0 0,0-1 0 0 0,-1 1 0 0 0,1 0 0 0 0,2-7 0 0 0,-4 8 0 0 0,1-1 0 0 0,-1 0 0 0 0,0 1 0 0 0,0-1 0 0 0,1 0 0 0 0,-2 1 0 0 0,1-1 0 0 0,0 0 0 0 0,-1 0 0 0 0,1 1 0 0 0,-1-1 0 0 0,0 1 0 0 0,0-1 0 0 0,0 1 0 0 0,0-1 0 0 0,0 1 0 0 0,0-1 0 0 0,-3-2 0 0 0,2 1 0 0 0,-1 0 0 0 0,0 1 0 0 0,0-1 0 0 0,-1 1 0 0 0,1 0 0 0 0,-1 0 0 0 0,1 0 0 0 0,-1 0 0 0 0,0 0 0 0 0,0 1 0 0 0,0 0 0 0 0,0 0 0 0 0,-1 0 0 0 0,1 0 0 0 0,0 1 0 0 0,-1-1 0 0 0,0 1 0 0 0,1 0 0 0 0,-1 1 0 0 0,1-1 0 0 0,-1 1 0 0 0,0 0 0 0 0,0 0 0 0 0,1 0 0 0 0,-1 1 0 0 0,1-1 0 0 0,-1 1 0 0 0,0 0 0 0 0,1 1 0 0 0,-1-1 0 0 0,1 1 0 0 0,0 0 0 0 0,0 0 0 0 0,-1 0 0 0 0,-4 4 0 0 0,7-5 0 0 0,0 1 0 0 0,1-1 0 0 0,-1 1 0 0 0,0-1 0 0 0,1 1 0 0 0,-1 0 0 0 0,1-1 0 0 0,-1 1 0 0 0,1 0 0 0 0,0 0 0 0 0,-1 0 0 0 0,1 0 0 0 0,0 0 0 0 0,0 0 0 0 0,1 0 0 0 0,-1 1 0 0 0,0-1 0 0 0,1 0 0 0 0,0 0 0 0 0,-1 1 0 0 0,1-1 0 0 0,0 0 0 0 0,0 1 0 0 0,0-1 0 0 0,0 0 0 0 0,1 0 0 0 0,-1 3 0 0 0,2-2 0 0 0,-1 0 0 0 0,0-1 0 0 0,1 1 0 0 0,-1-1 0 0 0,1 1 0 0 0,0-1 0 0 0,0 1 0 0 0,0-1 0 0 0,0 0 0 0 0,0 0 0 0 0,1 0 0 0 0,-1 0 0 0 0,1 0 0 0 0,-1-1 0 0 0,1 1 0 0 0,0-1 0 0 0,-1 0 0 0 0,1 1 0 0 0,0-1 0 0 0,3 0 0 0 0,-1 1 0 0 0,1-1 0 0 0,-1 0 0 0 0,1-1 0 0 0,-1 1 0 0 0,1-1 0 0 0,-1 0 0 0 0,1-1 0 0 0,-1 1 0 0 0,7-3 0 0 0,-10 3 0 0 0,0 0 0 0 0,0 0 0 0 0,0-1 0 0 0,-1 0 0 0 0,1 1 0 0 0,0-1 0 0 0,0 0 0 0 0,-1 1 0 0 0,1-1 0 0 0,0 0 0 0 0,-1-1 0 0 0,1 1 0 0 0,-1 0 0 0 0,1 0 0 0 0,-1 0 0 0 0,0-1 0 0 0,0 1 0 0 0,1-1 0 0 0,-1 1 0 0 0,0-1 0 0 0,0 0 0 0 0,0 1 0 0 0,-1-1 0 0 0,1 0 0 0 0,0 1 0 0 0,-1-1 0 0 0,1 0 0 0 0,-1 0 0 0 0,1 0 0 0 0,-1-3 0 0 0,0 3 0 0 0,-1-1 0 0 0,1 0 0 0 0,-1 1 0 0 0,0-1 0 0 0,0 1 0 0 0,0-1 0 0 0,0 1 0 0 0,0 0 0 0 0,0-1 0 0 0,-1 1 0 0 0,1 0 0 0 0,-1 0 0 0 0,0 0 0 0 0,1 0 0 0 0,-1 0 0 0 0,0 0 0 0 0,-4-2 0 0 0,-4-4 0 0 0,-1 0 0 0 0,-14-7 0 0 0,23 14 0 0 0,1 0-1 0 0,-1 0 0 0 0,1 0 0 0 0,0 0 1 0 0,-1 1-1 0 0,1-1 0 0 0,-1 0 0 0 0,1 1 0 0 0,-1-1 0 0 0,1 1 0 0 0,-1-1 0 0 0,1 1 0 0 0,-1 0 1 0 0,1 0-1 0 0,-1-1 0 0 0,1 1 0 0 0,-1 0 0 0 0,1 1 0 0 0,-1-1 0 0 0,0 0 0 0 0,1 0 0 0 0,-1 1 1 0 0,1-1-1 0 0,-1 1 0 0 0,1-1 0 0 0,-1 1 0 0 0,1-1 0 0 0,0 1 0 0 0,-1 0 0 0 0,1 0 0 0 0,0 0 1 0 0,0 0-1 0 0,-1 0 0 0 0,1 0 0 0 0,0 0 0 0 0,-1 2 0 0 0,0 0-1 0 0,0 0 0 0 0,1 1-1 0 0,-1-1 1 0 0,1 1 0 0 0,-1 0-1 0 0,1-1 1 0 0,0 1 0 0 0,1 0 0 0 0,-1 0-1 0 0,1-1 1 0 0,0 1 0 0 0,-1 0-1 0 0,2 6 1 0 0,0-6 2 0 0,-1 0 0 0 0,1 0 0 0 0,0 0 0 0 0,0 0 1 0 0,0 0-1 0 0,1-1 0 0 0,-1 1 0 0 0,1-1 0 0 0,0 1 0 0 0,0-1 0 0 0,1 1 0 0 0,-1-1 0 0 0,0 0 0 0 0,1 0 0 0 0,0 0 0 0 0,0 0 0 0 0,0-1 1 0 0,0 1-1 0 0,0-1 0 0 0,0 0 0 0 0,1 0 0 0 0,4 2 0 0 0,-3-1-1 0 0,-1-1-1 0 0,1 0 1 0 0,1-1 0 0 0,-1 1-1 0 0,0-1 1 0 0,0 0-1 0 0,1-1 1 0 0,-1 1 0 0 0,0-1-1 0 0,1 0 1 0 0,-1 0 0 0 0,0-1-1 0 0,1 1 1 0 0,-1-1 0 0 0,0-1-1 0 0,6-1 1 0 0,7-5-380 0 0,7-2-779 0 0,-8 8-4078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3.6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153 102 3223 0 0,'0'0'240'0'0,"1"0"-192"0"0,-9-1 492 0 0,-3 2 786 0 0,8 0-831 0 0,-1 1 1 0 0,1-1 0 0 0,0 1-1 0 0,0 0 1 0 0,0 0-1 0 0,0 0 1 0 0,1 0 0 0 0,-4 3-1 0 0,5-4-322 0 0,0 0-1 0 0,0 0 1 0 0,0 1 0 0 0,0-1 0 0 0,0 0-1 0 0,0 1 1 0 0,0-1 0 0 0,0 0-1 0 0,1 1 1 0 0,-1-1 0 0 0,0 1-1 0 0,1-1 1 0 0,-1 1 0 0 0,1-1-1 0 0,0 1 1 0 0,0-1 0 0 0,-1 1-1 0 0,1-1 1 0 0,0 1 0 0 0,1 2-1 0 0,-1-3-84 0 0,0 0-1 0 0,1 0 1 0 0,-1-1-1 0 0,1 1 1 0 0,0 0-1 0 0,-1 0 1 0 0,1 0-1 0 0,0-1 1 0 0,-1 1-1 0 0,1 0 1 0 0,0-1-1 0 0,0 1 1 0 0,0 0-1 0 0,0-1 1 0 0,-1 1-1 0 0,1-1 1 0 0,0 0-1 0 0,0 1 1 0 0,0-1-1 0 0,0 0 1 0 0,0 1-1 0 0,0-1 1 0 0,0 0-1 0 0,0 0 1 0 0,0 0-1 0 0,0 0 1 0 0,0 0-1 0 0,0 0 1 0 0,0 0-1 0 0,0 0 1 0 0,0 0-1 0 0,2-1 1 0 0,1 1 42 0 0,0-1 1 0 0,0 0-1 0 0,0 0 1 0 0,0 0 0 0 0,0 0-1 0 0,0-1 1 0 0,3-1-1 0 0,-1-1-81 0 0,-1 1 0 0 0,0-1 0 0 0,0 0 0 0 0,0 0-1 0 0,7-8 1 0 0,-11 10-37 0 0,1 0 0 0 0,-1 0-1 0 0,0 0 1 0 0,1 0 0 0 0,-1 0 0 0 0,0 0-1 0 0,-1-1 1 0 0,1 1 0 0 0,0 0 0 0 0,-1-1-1 0 0,1 1 1 0 0,-1 0 0 0 0,1-1 0 0 0,-1 1-1 0 0,0-1 1 0 0,0 1 0 0 0,0-1-1 0 0,-1-2 1 0 0,0-9-12 0 0,1 13 0 0 0,0 0 0 0 0,0 0 0 0 0,0 0 0 0 0,0 0 0 0 0,0 0 0 0 0,0 0 0 0 0,0 0 0 0 0,0 0 0 0 0,-1 1 0 0 0,1-1 0 0 0,0 0 0 0 0,0 0 0 0 0,-1 0 0 0 0,1 0 0 0 0,-1 0 0 0 0,1 0 0 0 0,-1 0 0 0 0,1 1 0 0 0,-1-1 0 0 0,0 0 0 0 0,1 0 0 0 0,-1 1 0 0 0,0-1 0 0 0,0 1 0 0 0,1-1 0 0 0,-3 0 0 0 0,-3-2 141 0 0,-1 0-1 0 0,0 1 0 0 0,0 0 1 0 0,0 0-1 0 0,0 0 1 0 0,0 1-1 0 0,0 0 1 0 0,0 1-1 0 0,-1 0 0 0 0,-9 0 1 0 0,12 0-118 0 0,-48 0 1261 0 0,37 6-1179 0 0,16-5-96 0 0,-1-1-1 0 0,0 1 1 0 0,0-1-1 0 0,0 1 1 0 0,0 0-1 0 0,0-1 1 0 0,-1 0-1 0 0,1 1 1 0 0,0-1-1 0 0,0 0 1 0 0,0 1-1 0 0,0-1 0 0 0,0 0 1 0 0,0 0-1 0 0,-1 0 1 0 0,1 0-1 0 0,0 0 1 0 0,0 0-1 0 0,0-1 1 0 0,0 1-1 0 0,0 0 1 0 0,-2-1-1 0 0,2 0-7 0 0,1 1 0 0 0,-1-1 1 0 0,1 0-1 0 0,-1 1 0 0 0,1-1 0 0 0,-1 0 0 0 0,1 0 0 0 0,-1 1 0 0 0,1-1 0 0 0,0 0 1 0 0,-1 0-1 0 0,1 0 0 0 0,0 0 0 0 0,0 0 0 0 0,0 0 0 0 0,-1 0 0 0 0,1 1 0 0 0,0-1 1 0 0,0 0-1 0 0,1 0 0 0 0,-1 0 0 0 0,0 0 0 0 0,0 0 0 0 0,0 0 0 0 0,0 0 0 0 0,1 1 1 0 0,-1-1-1 0 0,0 0 0 0 0,1 0 0 0 0,-1 0 0 0 0,1 0 0 0 0,-1 1 0 0 0,1-1 0 0 0,-1 0 0 0 0,1 1 1 0 0,0-1-1 0 0,-1 0 0 0 0,1 1 0 0 0,0-1 0 0 0,0 1 0 0 0,-1-1 0 0 0,1 1 0 0 0,0-1 1 0 0,0 1-1 0 0,0 0 0 0 0,-1-1 0 0 0,1 1 0 0 0,0 0 0 0 0,0-1 0 0 0,0 1 0 0 0,0 0 1 0 0,0 0-1 0 0,0 0 0 0 0,0 0 0 0 0,-1 0 0 0 0,3 0 0 0 0,74 7 887 0 0,-76-7-886 0 0,1 0-1 0 0,-1 0 1 0 0,1 0 0 0 0,-1 0-1 0 0,0 1 1 0 0,1-1-1 0 0,-1 0 1 0 0,1 0 0 0 0,-1 1-1 0 0,0-1 1 0 0,1 1 0 0 0,-1 0-1 0 0,0-1 1 0 0,0 1-1 0 0,1 0 1 0 0,-1 0 0 0 0,0 0-1 0 0,0-1 1 0 0,0 1 0 0 0,0 0-1 0 0,0 0 1 0 0,0 1-1 0 0,0-1 1 0 0,-1 0 0 0 0,2 1-1 0 0,0 3 54 0 0,-1 0 0 0 0,1-1 0 0 0,-1 1 0 0 0,0 0 0 0 0,1 10-1 0 0,-2-11-32 0 0,1 1-1 0 0,0 0 0 0 0,-1-1 0 0 0,2 1 1 0 0,-1-1-1 0 0,3 8 0 0 0,-3-11-18 0 0,0 1-1 0 0,-1-1 0 0 0,1 0 1 0 0,-1 1-1 0 0,1-1 0 0 0,-1 1 1 0 0,1-1-1 0 0,-1 0 1 0 0,0 1-1 0 0,0-1 0 0 0,0 1 1 0 0,0-1-1 0 0,0 1 0 0 0,0-1 1 0 0,0 1-1 0 0,-1-1 0 0 0,1 1 1 0 0,0-1-1 0 0,-1 1 1 0 0,1-1-1 0 0,-1 0 0 0 0,0 1 1 0 0,1-1-1 0 0,-1 0 0 0 0,0 0 1 0 0,-1 3-1 0 0,0-2 3 0 0,0 0-1 0 0,0 0 1 0 0,0 0-1 0 0,0-1 1 0 0,-1 1 0 0 0,1 0-1 0 0,0-1 1 0 0,-1 1-1 0 0,1-1 1 0 0,-1 0-1 0 0,1 0 1 0 0,-1 0 0 0 0,-4 1-1 0 0,4-2-12 0 0,0 0 0 0 0,0 1-1 0 0,0-1 1 0 0,0-1 0 0 0,0 1 0 0 0,1 0-1 0 0,-1-1 1 0 0,0 1 0 0 0,0-1 0 0 0,0 0-1 0 0,0 0 1 0 0,1 0 0 0 0,-1 0 0 0 0,1-1-1 0 0,-6-2 1 0 0,7 3-627 0 0,2 3-1326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4.3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0 1 2431 0 0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3:16.677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2122 411 3679 0 0,'0'-7'131'0'0,"1"0"-1"0"0,1 0 0 0 0,-1 0 1 0 0,6-12-1 0 0,1-10 190 0 0,-7 21-12 0 0,0 0-1 0 0,0 1 0 0 0,-1-1 0 0 0,0 1 1 0 0,-1-1-1 0 0,-2-14 0 0 0,3 18-41 0 0,-1 1 1 0 0,0-1-1 0 0,0 1 0 0 0,0-1 0 0 0,-1 1 0 0 0,1-1 0 0 0,-1 1 1 0 0,0 0-1 0 0,0-1 0 0 0,0 1 0 0 0,0 0 0 0 0,-1 0 1 0 0,1 1-1 0 0,-1-1 0 0 0,0 1 0 0 0,-3-3 0 0 0,3 3-182 0 0,-1 0-1 0 0,1 1 0 0 0,-1-1 0 0 0,1 1 1 0 0,-1 0-1 0 0,0 0 0 0 0,0 0 1 0 0,0 1-1 0 0,-5-1 0 0 0,-39 3 141 0 0,19-1-105 0 0,-14-1 22 0 0,-242-8 1558 0 0,141-1-1517 0 0,70 6-107 0 0,-100-17-1 0 0,137 14-4 0 0,-1 2 0 0 0,-39 0 0 0 0,-76 8 317 0 0,-41-2-99 0 0,119-8-201 0 0,-30-1 185 0 0,87 7-231 0 0,0 1-1 0 0,-1 1 0 0 0,-31 7 0 0 0,41-7-41 0 0,7-2 2 0 0,-1 0-1 0 0,1 1 0 0 0,0 0 0 0 0,-1 0 1 0 0,1-1-1 0 0,0 1 0 0 0,-4 2 0 0 0,5-2 0 0 0,1 0-1 0 0,-1 0 1 0 0,0-1-1 0 0,1 1 1 0 0,-1 0-1 0 0,0 0 1 0 0,1 0-1 0 0,-1-1 1 0 0,1 1-1 0 0,0 0 1 0 0,-1 0-1 0 0,1 0 1 0 0,0 0-1 0 0,0 0 1 0 0,-1 0-1 0 0,1 0 1 0 0,0 0 0 0 0,0 0-1 0 0,0 0 1 0 0,0 0-1 0 0,0 0 1 0 0,0 0-1 0 0,1 1 1 0 0,7 13-43 0 0,-1-4 39 0 0,1-1 1 0 0,13 14-1 0 0,-12-15 8 0 0,-5-5 5 0 0,1 0-1 0 0,0 0 1 0 0,0 0 0 0 0,0-1-1 0 0,0 1 1 0 0,0-1 0 0 0,12 4 0 0 0,-7-1 2 0 0,30 13 52 0 0,-30-15-53 0 0,-3-1 4 0 0,-1 0 0 0 0,1 0 0 0 0,13 3 0 0 0,14 2-4 0 0,-22-5-2 0 0,25 4 44 0 0,-1-2-20 0 0,17 3 155 0 0,-4-1-24 0 0,4 1 11 0 0,0 0-12 0 0,-6-3-136 0 0,9 0 22 0 0,177-11 11 0 0,-98-2-42 0 0,-23 5-17 0 0,-68 2 0 0 0,1 0 12 0 0,-5-1 36 0 0,5 0 38 0 0,-9 0-5 0 0,2-1-14 0 0,-26 2-62 0 0,28-2-1 0 0,-19 0 51 0 0,14-1-29 0 0,92-14 13 0 0,-108 14-24 0 0,-1 0-1 0 0,1-1 1 0 0,-1-2 0 0 0,29-12-1 0 0,74-48-14 0 0,-119 66-3 0 0,0-1-1 0 0,1 1 1 0 0,-1-1-1 0 0,0 0 1 0 0,0 0-1 0 0,0 0 0 0 0,0 0 1 0 0,-1 0-1 0 0,1 0 1 0 0,0-1-1 0 0,-1 1 1 0 0,0 0-1 0 0,1-1 1 0 0,0-3-1 0 0,-2 5-10 0 0,1-1-1 0 0,-1 1 0 0 0,1 0 1 0 0,-1-1-1 0 0,0 1 1 0 0,0-1-1 0 0,0 1 1 0 0,0 0-1 0 0,0-1 0 0 0,0 1 1 0 0,0-1-1 0 0,0 1 1 0 0,-1 0-1 0 0,1-1 0 0 0,-1 1 1 0 0,1 0-1 0 0,-1-1 1 0 0,1 1-1 0 0,-1 0 1 0 0,0 0-1 0 0,1-1 0 0 0,-1 1 1 0 0,0 0-1 0 0,0 0 1 0 0,0 0-1 0 0,0 0 0 0 0,0 0 1 0 0,-2-1-1 0 0,-10-8-407 0 0,7 7 348 0 0,1 0 0 0 0,0-1 1 0 0,0 0-1 0 0,0 0 0 0 0,1-1 1 0 0,-1 1-1 0 0,-6-10 0 0 0,8 10 82 0 0,-6-6 26 0 0,8 10-33 0 0,1 0-1 0 0,0-1 1 0 0,0 1-1 0 0,0 0 1 0 0,0 0-1 0 0,0 0 1 0 0,-1-1-1 0 0,1 1 1 0 0,0 0-1 0 0,0 0 1 0 0,0-1-1 0 0,0 1 1 0 0,0 0 0 0 0,0 0-1 0 0,0-1 1 0 0,0 1-1 0 0,0 0 1 0 0,0 0-1 0 0,0-1 1 0 0,0 1-1 0 0,0 0 1 0 0,0 0-1 0 0,0-1 1 0 0,0 1-1 0 0,0 0 1 0 0,0 0-1 0 0,0-1 1 0 0,0 1-1 0 0,1 0 1 0 0,-1 0-1 0 0,0 0 1 0 0,0-1-1 0 0,0 1 1 0 0,0 0-1 0 0,0 0 1 0 0,1 0-1 0 0,-1-1 1 0 0,0 1-1 0 0,0 0 1 0 0,0 0-1 0 0,1 0 1 0 0,-1-1-1 0 0,1 1 0 0 0,-1 0 0 0 0,1 0 0 0 0,-1-1 0 0 0,1 1 0 0 0,0 0 0 0 0,-1 0 0 0 0,1 0 0 0 0,-1-1 0 0 0,1 1 0 0 0,0 0 0 0 0,-1 0 0 0 0,1 0 0 0 0,-1 0 0 0 0,1 0 0 0 0,0 0 0 0 0,-1 0 0 0 0,1 1 0 0 0,0-1 0 0 0,23 15 0 0 0,-15-8 0 0 0,-1 0 0 0 0,12 12 0 0 0,-16-13 2 0 0,0-1 0 0 0,0 0 0 0 0,-1 1 0 0 0,1 0 0 0 0,-1 0 0 0 0,0 0 0 0 0,2 7 0 0 0,-3-5 17 0 0,-1 0 0 0 0,1 0-1 0 0,0 15 1 0 0,-2-13 308 0 0,1-1-225 0 0,3 27 0 0 0,-3-27-13 0 0,0 0-21 0 0,2 29-44 0 0,-2-38-22 0 0,-1 1 0 0 0,0 0 1 0 0,0 0-1 0 0,0-1 0 0 0,0 1 0 0 0,0 0 1 0 0,0 0-1 0 0,0-1 0 0 0,0 1 0 0 0,0 0 1 0 0,0-1-1 0 0,0 1 0 0 0,0 0 0 0 0,-1 0 1 0 0,1-1-1 0 0,0 1 0 0 0,-1 0 0 0 0,0 0 1 0 0,-12 21 7 0 0,12-21-4 0 0,-1 1-1 0 0,1-1 0 0 0,-1 0 1 0 0,0 0-1 0 0,1 0 1 0 0,-1 0-1 0 0,0 0 1 0 0,0 0-1 0 0,0-1 0 0 0,0 1 1 0 0,1 0-1 0 0,-1-1 1 0 0,0 0-1 0 0,0 1 0 0 0,0-1 1 0 0,0 0-1 0 0,0 0 1 0 0,0 0-1 0 0,-2 0 0 0 0,-8 0 31 0 0,-97 22 373 0 0,79-14-320 0 0,-1-2 1 0 0,0-1-1 0 0,0-1 1 0 0,-39-1-1 0 0,-306 4-25 0 0,292-6-64 0 0,-139-15 0 0 0,161 8 0 0 0,26 5-7 0 0,0 1-1 0 0,0 2 1 0 0,-49 9-1 0 0,53-5 1 0 0,-1-2 1 0 0,0-1-1 0 0,0-2 0 0 0,-45-4 0 0 0,20-8 7 0 0,39 7 0 0 0,1 0 0 0 0,-1 1 0 0 0,-21 0 0 0 0,-37 8 0 0 0,57-3 0 0 0,0 0 0 0 0,-1-1 0 0 0,1-2 0 0 0,0 0 0 0 0,-22-4 0 0 0,-17-5-21 0 0,-1 3 0 0 0,-112 1-1 0 0,159 6 11 0 0,0-1 1 0 0,0-1-1 0 0,0 0 0 0 0,0 0 0 0 0,-15-6 0 0 0,23 7 8 0 0,-1-1-1 0 0,1 0 0 0 0,0-1 0 0 0,-1 1 1 0 0,1-1-1 0 0,0 0 0 0 0,1-1 0 0 0,-1 1 1 0 0,1-1-1 0 0,-1 0 0 0 0,1 0 0 0 0,0 0 1 0 0,-7-9-1 0 0,11 11 1 0 0,-1 0 0 0 0,0 0 0 0 0,1 0 0 0 0,0 0 0 0 0,-1 0 0 0 0,1 0 0 0 0,0 0 0 0 0,0 0 0 0 0,0 0 0 0 0,0 1 0 0 0,0-1 0 0 0,0 0 0 0 0,1 0 0 0 0,-1 0 0 0 0,1 0 0 0 0,-1 0 0 0 0,1 0 0 0 0,0 0 0 0 0,0 1 0 0 0,0-1 0 0 0,0 0 0 0 0,0 1 0 0 0,1-3 0 0 0,5-6-156 0 0,0 0-1 0 0,14-13 1 0 0,-14 16 64 0 0,3-4 168 0 0,0 1 0 0 0,1 0 0 0 0,1 1 0 0 0,0 0 0 0 0,0 1 0 0 0,16-9 0 0 0,-2 5 92 0 0,0 1 0 0 0,34-10 0 0 0,-19 10-534 0 0,0 1 0 0 0,69-6-1 0 0,-14 2 368 0 0,-52 6 8 0 0,75-2 1 0 0,-58 10 36 0 0,191 7-33 0 0,-209-5-10 0 0,0-2 0 0 0,49-7 0 0 0,-53 3 0 0 0,0 2 0 0 0,78 6 0 0 0,-104-3 0 0 0,171 19 0 0 0,-142-18 0 0 0,-1-1 0 0 0,62-9 0 0 0,-27-1 0 0 0,79 1 0 0 0,-109 8 0 0 0,-1-2 0 0 0,0-1 0 0 0,0-3 0 0 0,-1-1 0 0 0,49-15 0 0 0,-85 19 0 0 0,28-6 0 0 0,-34 8 0 0 0,-1 1 0 0 0,1 0 0 0 0,0 0 0 0 0,-1 0 0 0 0,1 0 0 0 0,-1 0 0 0 0,1 0 0 0 0,0 0 0 0 0,-1 1 0 0 0,1-1 0 0 0,-1 1 0 0 0,1-1 0 0 0,-1 1 0 0 0,1 0 0 0 0,-1-1 0 0 0,1 1 0 0 0,-1 0 0 0 0,0 0 0 0 0,2 1 0 0 0,0 12 0 0 0,2 37 0 0 0,-5 6 0 0 0,-5 5 0 0 0,-2-3 0 0 0,0 2 0 0 0,-4 1 0 0 0,-7-10 0 0 0,-2-16 0 0 0,15-28 16 0 0,-1 0 0 0 0,-1-1 0 0 0,1 1 0 0 0,-1-2 0 0 0,-1 1 0 0 0,1-1 0 0 0,-1 0 0 0 0,0 0 0 0 0,0-1 0 0 0,-1 0 0 0 0,1-1 0 0 0,-1 0 0 0 0,-13 4 0 0 0,5-3 23 0 0,0-1 1 0 0,-1-1 0 0 0,1-1-1 0 0,0 0 1 0 0,-1-2 0 0 0,-28-1 0 0 0,5-2-782 0 0,21 2-50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06.810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701 359 2759 0 0,'0'-14'1063'0'0,"1"-2"345"0"0,-2 0-1 0 0,-3-23 1 0 0,3 33-1107 0 0,0 1 0 0 0,-1-1 0 0 0,0 1 0 0 0,0 0 0 0 0,0-1 0 0 0,-1 1 0 0 0,1 0-1 0 0,-1 0 1 0 0,-1 1 0 0 0,-4-7 0 0 0,3 6-73 0 0,0 1 0 0 0,1 0 0 0 0,-1 0 0 0 0,-1 1 0 0 0,1-1 0 0 0,-1 1 0 0 0,1 0 0 0 0,-1 1 0 0 0,0-1 0 0 0,0 1 0 0 0,0 0 0 0 0,-12-2 0 0 0,-6 1 514 0 0,-47-2 0 0 0,66 5-707 0 0,-24-1 165 0 0,-1 3-1 0 0,0 0 1 0 0,0 1-1 0 0,1 2 1 0 0,-36 11-1 0 0,43-9 19 0 0,1 0-1 0 0,0 2 1 0 0,0 1-1 0 0,0 0 1 0 0,2 2-1 0 0,-1 0 1 0 0,-23 20-1 0 0,36-26-133 0 0,1 0 0 0 0,0 0 0 0 0,0 0 0 0 0,0 1 1 0 0,1 0-1 0 0,0 1 0 0 0,0-1 0 0 0,-6 15 0 0 0,10-19-72 0 0,0 0 0 0 0,0 0 0 0 0,0 0 0 0 0,0 0-1 0 0,0 0 1 0 0,1 0 0 0 0,-1 0 0 0 0,1 0 0 0 0,0 0 0 0 0,0 0 0 0 0,0 0 0 0 0,0 0 0 0 0,1 0 0 0 0,-1 0 0 0 0,1 0 0 0 0,0 0 0 0 0,0 0 0 0 0,0 0-1 0 0,0 0 1 0 0,0 0 0 0 0,1-1 0 0 0,-1 1 0 0 0,1 0 0 0 0,0-1 0 0 0,-1 1 0 0 0,1-1 0 0 0,5 4 0 0 0,1 0 17 0 0,-1 0 1 0 0,2-1-1 0 0,-1 0 1 0 0,0-1-1 0 0,1 0 1 0 0,0 0-1 0 0,0 0 1 0 0,0-2-1 0 0,0 1 0 0 0,11 1 1 0 0,10 1 211 0 0,57 0-1 0 0,-52-5-201 0 0,0-2-1 0 0,-1-1 0 0 0,0-2 1 0 0,1-1-1 0 0,-2-2 1 0 0,1-1-1 0 0,-1-2 0 0 0,-1-1 1 0 0,34-17-1 0 0,-57 24-38 0 0,-1 1 0 0 0,1-2 0 0 0,-1 1 0 0 0,0-1 0 0 0,0-1 0 0 0,11-11 0 0 0,-18 17 0 0 0,1-1 0 0 0,-1 1 0 0 0,0-1 0 0 0,0 0 0 0 0,0 1 0 0 0,0-1 0 0 0,0 0 0 0 0,0 0 0 0 0,0 1 0 0 0,0-1 0 0 0,-1 0 0 0 0,1 0 0 0 0,-1 0 0 0 0,1 0 0 0 0,-1 0 0 0 0,0 0 0 0 0,0 0 0 0 0,0 0 0 0 0,0 0 0 0 0,0 0 0 0 0,0 0 0 0 0,-1 0 0 0 0,1 0 0 0 0,-1 0 0 0 0,1 0 0 0 0,-1 0 0 0 0,0 0 0 0 0,0 0 0 0 0,1 1 0 0 0,-1-1 0 0 0,-1 0 0 0 0,1 0 0 0 0,0 1 0 0 0,0-1 0 0 0,-1 1 0 0 0,1-1 0 0 0,0 1 0 0 0,-4-2 0 0 0,-1-3 0 0 0,-1 2 0 0 0,0-1 0 0 0,-1 1 0 0 0,1 0 0 0 0,-1 0 0 0 0,-11-3 0 0 0,-52-14 0 0 0,51 16 0 0 0,-14-2 10 0 0,-1 0 0 0 0,1 3 0 0 0,-1 0 0 0 0,0 3-1 0 0,0 0 1 0 0,0 3 0 0 0,0 0 0 0 0,0 3 0 0 0,0 1 0 0 0,1 1-1 0 0,0 2 1 0 0,-53 21 0 0 0,84-29-10 0 0,1 0 0 0 0,-1 0 0 0 0,1 0 0 0 0,0 1 0 0 0,-1-1 0 0 0,1 1 0 0 0,0-1 0 0 0,0 1 0 0 0,0 0 0 0 0,0-1 0 0 0,0 1 0 0 0,0 0 0 0 0,0 0 0 0 0,1 1 0 0 0,-1-1 0 0 0,1 0 0 0 0,0 0 0 0 0,0 1 0 0 0,-1-1 0 0 0,1 1 0 0 0,1-1 0 0 0,-2 5 0 0 0,2-4 0 0 0,0 0 0 0 0,0 0 0 0 0,0 0 0 0 0,1 0 0 0 0,-1 0 0 0 0,1 0 0 0 0,0 0 0 0 0,0 0 0 0 0,0-1 0 0 0,0 1 0 0 0,0 0 0 0 0,0 0 0 0 0,1-1 0 0 0,0 1 0 0 0,-1-1 0 0 0,1 1 0 0 0,0-1 0 0 0,0 0 0 0 0,4 4 0 0 0,4 2 0 0 0,0 0 0 0 0,0-1 0 0 0,1 0 0 0 0,0-1 0 0 0,0 0 0 0 0,20 7 0 0 0,1-2 0 0 0,43 9 0 0 0,-47-14 6 0 0,1-2-1 0 0,-1-1 0 0 0,1-2 1 0 0,-1 0-1 0 0,57-7 0 0 0,-50 0 2 0 0,1-1-1 0 0,-2-1 0 0 0,1-2 1 0 0,44-20-1 0 0,-66 25-6 0 0,0-1 0 0 0,-1-1 0 0 0,1 0 0 0 0,-2-1 0 0 0,1 0 0 0 0,14-14 0 0 0,-23 19 0 0 0,-1 0 0 0 0,1 0 0 0 0,0 0 0 0 0,-1-1 0 0 0,0 1 0 0 0,1-1 0 0 0,-1 0 0 0 0,-1 0 0 0 0,1 1 0 0 0,0-1 0 0 0,0-5 0 0 0,-2 6 0 0 0,1 0 0 0 0,-1 0 0 0 0,0-1 0 0 0,0 1 0 0 0,0 0 0 0 0,0 0 0 0 0,-1-1 0 0 0,0 1 0 0 0,1 0 0 0 0,-1 0 0 0 0,0 0 0 0 0,0 0 0 0 0,-1 0 0 0 0,1 0 0 0 0,-1 0 0 0 0,-1-3 0 0 0,-4-3 0 0 0,0 1 0 0 0,0-1 0 0 0,0 2 0 0 0,-1-1 0 0 0,0 1 0 0 0,-1 0 0 0 0,1 1 0 0 0,-20-11 0 0 0,2 3 0 0 0,-1 1 0 0 0,-29-8 0 0 0,34 13 22 0 0,-1 2-1 0 0,0 0 1 0 0,0 1 0 0 0,-1 2-1 0 0,1 0 1 0 0,-1 2-1 0 0,-40 2 1 0 0,44 1-11 0 0,0 1-1 0 0,0 1 1 0 0,1 0 0 0 0,-1 2 0 0 0,1 0-1 0 0,1 1 1 0 0,-1 1 0 0 0,1 1-1 0 0,-24 15 1 0 0,36-20-11 0 0,1 0 0 0 0,0 0 0 0 0,0 0 0 0 0,0 1 0 0 0,1-1 0 0 0,-1 1 0 0 0,1 0 0 0 0,0 1 0 0 0,-5 8 0 0 0,8-12 0 0 0,0 0 0 0 0,0 0 0 0 0,0 1 0 0 0,1-1 0 0 0,-1 0 0 0 0,0 0 0 0 0,1 0 0 0 0,0 1 0 0 0,-1-1 0 0 0,1 0 0 0 0,0 1 0 0 0,0-1 0 0 0,0 0 0 0 0,0 1 0 0 0,1-1 0 0 0,-1 0 0 0 0,1 1 0 0 0,-1-1 0 0 0,1 0 0 0 0,0 0 0 0 0,0 0 0 0 0,0 0 0 0 0,0 0 0 0 0,0 0 0 0 0,1 0 0 0 0,-1 0 0 0 0,0 0 0 0 0,1 0 0 0 0,3 2 0 0 0,2 2 0 0 0,1 0-1 0 0,-1-1 1 0 0,2 0 0 0 0,-1 0-1 0 0,0-1 1 0 0,1 0 0 0 0,0 0-1 0 0,0-1 1 0 0,0 0 0 0 0,0-1-1 0 0,1 0 1 0 0,9 0 0 0 0,14 1 19 0 0,0-1 0 0 0,35-3 0 0 0,-32-1-10 0 0,0-1-1 0 0,-1-2 0 0 0,0-1 1 0 0,0-2-1 0 0,0-1 0 0 0,-1-2 1 0 0,0-1-1 0 0,49-26 0 0 0,-72 32-8 0 0,0-1 0 0 0,0-1 0 0 0,14-13 0 0 0,-22 19 0 0 0,0-1 0 0 0,0 1 0 0 0,-1-1 0 0 0,1 0 0 0 0,-1 0 0 0 0,0-1 0 0 0,1 1 0 0 0,-2 0 0 0 0,1-1 0 0 0,0 1 0 0 0,-1-1 0 0 0,1 1 0 0 0,-1-1 0 0 0,0 0 0 0 0,0 0 0 0 0,0-4 0 0 0,-2 5 0 0 0,1 0 0 0 0,-1 0 0 0 0,1 0 0 0 0,-1 0 0 0 0,0 0 0 0 0,0 0 0 0 0,-1 0 0 0 0,1 0 0 0 0,-1 1 0 0 0,1-1 0 0 0,-1 0 0 0 0,0 1 0 0 0,0-1 0 0 0,0 1 0 0 0,0 0 0 0 0,0 0 0 0 0,0 0 0 0 0,-1 0 0 0 0,-3-2 0 0 0,-2-2 0 0 0,-2 0 0 0 0,1 1 0 0 0,-1 0 0 0 0,-12-4 0 0 0,-10-2 0 0 0,0 2 0 0 0,-1 1 0 0 0,0 2 0 0 0,0 1 0 0 0,0 2 0 0 0,-1 1 0 0 0,-58 4 0 0 0,57 1-10 0 0,0 2-1 0 0,-51 13 0 0 0,69-13 7 0 0,1 0 0 0 0,1 1 0 0 0,-1 0 0 0 0,1 2 0 0 0,0 0 0 0 0,0 0 0 0 0,-17 15 0 0 0,29-21 3 0 0,0 1 0 0 0,1-1-1 0 0,-1 1 1 0 0,0-1 0 0 0,1 1 0 0 0,0 0 0 0 0,0 0-1 0 0,0 0 1 0 0,0 0 0 0 0,0 0 0 0 0,1 1-1 0 0,-1-1 1 0 0,1 0 0 0 0,0 1 0 0 0,0-1-1 0 0,0 1 1 0 0,0-1 0 0 0,1 1 0 0 0,-1 0 0 0 0,1-1-1 0 0,0 1 1 0 0,0 0 0 0 0,1-1 0 0 0,-1 1-1 0 0,2 5 1 0 0,-1-4-1 0 0,1 0 0 0 0,0 0 1 0 0,1 0-1 0 0,-1-1 0 0 0,1 1 0 0 0,0-1 0 0 0,0 1 0 0 0,0-1 0 0 0,1 0 0 0 0,0 0 0 0 0,-1 0 1 0 0,1-1-1 0 0,1 1 0 0 0,-1-1 0 0 0,0 0 0 0 0,10 4 0 0 0,3 1 2 0 0,0-1 0 0 0,0-1 0 0 0,1-1 0 0 0,0 0 0 0 0,0-2 0 0 0,0 0 0 0 0,0-1 0 0 0,1 0 0 0 0,27-2 0 0 0,-12-3 0 0 0,1 0 0 0 0,-2-2 0 0 0,1-2 0 0 0,39-13 0 0 0,-62 17 4 0 0,0-1 0 0 0,0 0 0 0 0,-1-1 0 0 0,0 0 0 0 0,0-1 0 0 0,0 0 0 0 0,13-11 0 0 0,-21 15-3 0 0,0 0 0 0 0,0 0 0 0 0,0 0 0 0 0,0 0 0 0 0,0-1 0 0 0,0 1 0 0 0,-1 0-1 0 0,1-1 1 0 0,-1 1 0 0 0,0-1 0 0 0,1 0 0 0 0,-1 1 0 0 0,0-1 0 0 0,-1 0 0 0 0,1 0 0 0 0,0 0 0 0 0,-1 1 0 0 0,0-1 0 0 0,1 0-1 0 0,-1 0 1 0 0,0 0 0 0 0,-1 0 0 0 0,1 0 0 0 0,0 0 0 0 0,-1 0 0 0 0,0 1 0 0 0,0-1 0 0 0,1 0 0 0 0,-2 0 0 0 0,1 1 0 0 0,0-1-1 0 0,0 0 1 0 0,-1 1 0 0 0,-1-3 0 0 0,-5-5-1 0 0,1 1 0 0 0,-1 0 0 0 0,-1 0 0 0 0,0 1 0 0 0,0 0 0 0 0,-1 0 0 0 0,0 1 0 0 0,0 0 0 0 0,0 1 0 0 0,-1 0 0 0 0,-15-5 0 0 0,9 4 0 0 0,0 1 0 0 0,-1 1 0 0 0,1 0 0 0 0,-1 1 0 0 0,0 1 0 0 0,-36-1 0 0 0,40 5-5 0 0,0 0-1 0 0,1 1 0 0 0,-1 1 1 0 0,1 0-1 0 0,-1 0 0 0 0,1 2 1 0 0,0-1-1 0 0,0 2 0 0 0,1 0 1 0 0,0 0-1 0 0,-12 9 0 0 0,18-11 2 0 0,0 0-1 0 0,0 1 0 0 0,1 0 0 0 0,-1 0 1 0 0,1 0-1 0 0,1 1 0 0 0,-1 0 1 0 0,1 0-1 0 0,-7 12 0 0 0,9-13 4 0 0,0 0 0 0 0,1 0-1 0 0,-1 0 1 0 0,1 0 0 0 0,0 0-1 0 0,0 0 1 0 0,1 0 0 0 0,-1 0-1 0 0,1 0 1 0 0,0 0 0 0 0,1 0-1 0 0,-1 0 1 0 0,1 0 0 0 0,0 1 0 0 0,2 5-1 0 0,0-4 1 0 0,0-1 0 0 0,0 1 0 0 0,1-1 0 0 0,0 0-1 0 0,0 0 1 0 0,0-1 0 0 0,1 1 0 0 0,0-1 0 0 0,0 0 0 0 0,0 0 0 0 0,0-1 0 0 0,1 1-1 0 0,0-1 1 0 0,0 0 0 0 0,11 4 0 0 0,4 2-10 0 0,0 0-1 0 0,0-2 1 0 0,36 8-1 0 0,223 31 83 0 0,-154-31-78 0 0,-110-13-532 0 0,0 0-1 0 0,16 6 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3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86 7831 0 0,'-4'1'708'0'0,"-1"1"-1"0"0,1 0 1 0 0,-1-1-1 0 0,1 2 1 0 0,-1-1-1 0 0,1 0 1 0 0,-7 7-1 0 0,10-9-552 0 0,0 1-1 0 0,0-1 0 0 0,1 1 0 0 0,-1 0 1 0 0,0-1-1 0 0,0 1 0 0 0,1 0 0 0 0,-1 0 1 0 0,1 0-1 0 0,-1-1 0 0 0,1 1 1 0 0,-1 0-1 0 0,1 0 0 0 0,-1 0 0 0 0,1 0 1 0 0,0 0-1 0 0,-1 0 0 0 0,1 0 0 0 0,0 0 1 0 0,0 0-1 0 0,0 0 0 0 0,0 0 0 0 0,0 0 1 0 0,0 0-1 0 0,0 0 0 0 0,0 0 1 0 0,0 0-1 0 0,0 0 0 0 0,1 0 0 0 0,-1 0 1 0 0,0 0-1 0 0,1 0 0 0 0,-1 0 0 0 0,0 0 1 0 0,1-1-1 0 0,-1 1 0 0 0,1 0 1 0 0,0 0-1 0 0,-1 0 0 0 0,1-1 0 0 0,0 1 1 0 0,-1 0-1 0 0,3 0 0 0 0,2 3-66 0 0,0 0 0 0 0,0-1-1 0 0,1 0 1 0 0,-1 0 0 0 0,1-1 0 0 0,0 0-1 0 0,0 0 1 0 0,0 0 0 0 0,0 0 0 0 0,0-1-1 0 0,1 0 1 0 0,-1-1 0 0 0,0 1-1 0 0,8-1 1 0 0,-9 0-23 0 0,1-1 0 0 0,0 1-1 0 0,-1-1 1 0 0,1 1 0 0 0,-1-2-1 0 0,1 1 1 0 0,-1-1 0 0 0,0 1 0 0 0,1-2-1 0 0,-1 1 1 0 0,0 0 0 0 0,0-1-1 0 0,-1 0 1 0 0,1 0 0 0 0,0 0-1 0 0,4-5 1 0 0,-8 6-65 0 0,0 1 0 0 0,1-1 0 0 0,-1 0 0 0 0,0 1 0 0 0,0-1 0 0 0,0 0 0 0 0,0 0 0 0 0,0 0 0 0 0,0 0 0 0 0,0 0 0 0 0,-1 0 0 0 0,1 0 0 0 0,-1 0 0 0 0,0 0 0 0 0,1 0 0 0 0,-1 0 0 0 0,0 0 0 0 0,0-1 0 0 0,0 1 0 0 0,-1-3 0 0 0,0 2 0 0 0,0-1 0 0 0,0 1 0 0 0,-1-1 0 0 0,1 1 0 0 0,-1 0 0 0 0,0 0 0 0 0,0 0 0 0 0,0 0 0 0 0,0 0 0 0 0,-1 0 0 0 0,-2-3 0 0 0,-1 1 0 0 0,-1-1 0 0 0,1 1 0 0 0,-1 0 0 0 0,0 0 0 0 0,0 1 0 0 0,0 0 0 0 0,-1 0 0 0 0,0 1 0 0 0,-14-5 0 0 0,11 6 0 0 0,1 1 0 0 0,-18-2 0 0 0,25 3 0 0 0,1 0 0 0 0,-1 0 0 0 0,1 0 0 0 0,-1 0 0 0 0,1 1 0 0 0,0-1 0 0 0,-1 1 0 0 0,1 0 0 0 0,-1-1 0 0 0,1 1 0 0 0,0 0 0 0 0,0 0 0 0 0,0 0 0 0 0,-1 1 0 0 0,1-1 0 0 0,0 1 0 0 0,-3 2 0 0 0,5-3-3 0 0,-1 0-1 0 0,0-1 1 0 0,1 1-1 0 0,-1 0 1 0 0,1 0-1 0 0,-1 0 1 0 0,1 0-1 0 0,0-1 1 0 0,-1 1-1 0 0,1 0 1 0 0,0 0-1 0 0,0 0 1 0 0,0 0-1 0 0,0 0 1 0 0,-1 0-1 0 0,1 0 1 0 0,0 0-1 0 0,1 0 1 0 0,-1 0-1 0 0,0 0 1 0 0,0 0-1 0 0,1 1 1 0 0,0 1-19 0 0,0-1 0 0 0,0 0 0 0 0,0 0 0 0 0,1 0 0 0 0,-1 0 0 0 0,1 0 0 0 0,-1 0 0 0 0,4 3 0 0 0,2 1-74 0 0,0-1-1 0 0,0 0 0 0 0,0 0 1 0 0,9 3-1 0 0,-3-2-1305 0 0,0-1-3583 0 0,2-1-1707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17.6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182 85 919 0 0,'19'-20'1884'0'0,"-19"19"-1727"0"0,1 1-1 0 0,-1 0 1 0 0,0-1-1 0 0,1 1 1 0 0,-1 0-1 0 0,0-1 1 0 0,0 1-1 0 0,1-1 1 0 0,-1 1-1 0 0,0 0 1 0 0,0-1-1 0 0,0 1 0 0 0,0-1 1 0 0,1 1-1 0 0,-1-1 1 0 0,0 1-1 0 0,0-1 1 0 0,0 1-1 0 0,0-1 1 0 0,0 1-1 0 0,0-1 1 0 0,0 1-1 0 0,0 0 1 0 0,-1-1-1 0 0,1 1 0 0 0,0-1 1 0 0,0 1-1 0 0,0-1 1 0 0,-1 0-1 0 0,1 1 85 0 0,-1-1-1 0 0,0 1 1 0 0,1-1-1 0 0,-1 1 1 0 0,0-1-1 0 0,1 1 1 0 0,-1 0-1 0 0,0-1 1 0 0,0 1-1 0 0,1 0 0 0 0,-1 0 1 0 0,0-1-1 0 0,0 1 1 0 0,1 0-1 0 0,-1 0 1 0 0,-1 0-1 0 0,0 0-1 0 0,1 0-1 0 0,-1 0 1 0 0,1 0-1 0 0,-1 0 1 0 0,1 0-1 0 0,-1 1 0 0 0,1-1 1 0 0,-1 0-1 0 0,1 1 1 0 0,-1-1-1 0 0,1 1 1 0 0,0 0-1 0 0,-1-1 1 0 0,1 1-1 0 0,0 0 1 0 0,-1 0-1 0 0,1 0 0 0 0,0 0 1 0 0,0 0-1 0 0,0 0 1 0 0,-1 1-1 0 0,1 0-134 0 0,0 0 0 0 0,1 0 0 0 0,-1-1 0 0 0,1 1-1 0 0,-1 0 1 0 0,1 0 0 0 0,0 0 0 0 0,0 0 0 0 0,0 0 0 0 0,0 0-1 0 0,0 0 1 0 0,0-1 0 0 0,0 1 0 0 0,1 0 0 0 0,-1 0 0 0 0,1 0-1 0 0,-1 0 1 0 0,1 0 0 0 0,0-1 0 0 0,0 1 0 0 0,-1 0 0 0 0,1-1 0 0 0,1 1-1 0 0,1 2 1 0 0,-2-3-48 0 0,-1 0 0 0 0,1-1 0 0 0,0 1 0 0 0,0 0 0 0 0,0 0 0 0 0,0-1 0 0 0,0 1-1 0 0,0-1 1 0 0,0 1 0 0 0,0-1 0 0 0,0 1 0 0 0,0-1 0 0 0,0 0 0 0 0,0 1 0 0 0,0-1 0 0 0,0 0 0 0 0,0 0 0 0 0,0 0-1 0 0,1 0 1 0 0,-1 0 0 0 0,0 0 0 0 0,0 0 0 0 0,0 0 0 0 0,0 0 0 0 0,0-1 0 0 0,0 1 0 0 0,0 0 0 0 0,0-1-1 0 0,0 1 1 0 0,0-1 0 0 0,0 1 0 0 0,0-1 0 0 0,0 0 0 0 0,0 1 0 0 0,0-1 0 0 0,0 0 0 0 0,0 1 0 0 0,0-1 0 0 0,-1 0-1 0 0,1 0 1 0 0,0 0 0 0 0,0-1 0 0 0,0 0-56 0 0,1 0 0 0 0,-1 0 0 0 0,0 0 0 0 0,0-1 0 0 0,0 1 0 0 0,0 0 0 0 0,0-1 0 0 0,0 1 0 0 0,-1-1 0 0 0,1 1 0 0 0,-1-1 0 0 0,0 1 0 0 0,0-1 0 0 0,1 1 0 0 0,-2-1 0 0 0,1 1 0 0 0,0-1 0 0 0,0 1 0 0 0,-2-3 0 0 0,2 3 0 0 0,0 1 0 0 0,-1-1 0 0 0,1 1 0 0 0,-1 0 0 0 0,0-1 0 0 0,1 1 0 0 0,-1 0 0 0 0,0 0 0 0 0,0-1 0 0 0,0 1 0 0 0,1 0 0 0 0,-1 0 0 0 0,0 0 0 0 0,-1 0 0 0 0,1 0 0 0 0,0 0 0 0 0,0 0 0 0 0,0 1 0 0 0,-1-1 0 0 0,1 0 0 0 0,0 1 0 0 0,-1-1 0 0 0,1 1 0 0 0,0-1 0 0 0,-1 1 0 0 0,1-1 0 0 0,-1 1 0 0 0,1 0 0 0 0,-1 0 0 0 0,1 0 0 0 0,-1 0 0 0 0,1 0 0 0 0,-3 0 0 0 0,2 1 28 0 0,0-1 0 0 0,0 0 0 0 0,0 1 1 0 0,0-1-1 0 0,1 1 0 0 0,-1 0 0 0 0,0-1 0 0 0,0 1 0 0 0,1 0 0 0 0,-1 0 0 0 0,0 0 0 0 0,1 1 0 0 0,-1-1 0 0 0,1 0 1 0 0,-1 0-1 0 0,1 1 0 0 0,0-1 0 0 0,-1 1 0 0 0,1-1 0 0 0,0 1 0 0 0,0 0 0 0 0,0-1 0 0 0,0 1 0 0 0,0 3 0 0 0,-1-1 39 0 0,1 0 0 0 0,1 0 0 0 0,-1 0 0 0 0,1 0 0 0 0,-1 0 0 0 0,1 0 0 0 0,0 1 0 0 0,1-1 0 0 0,-1 0 0 0 0,2 4 0 0 0,-2-7 430 0 0,8 6-430 0 0,27 18-54 0 0,-34-25-13 0 0,-1 1 0 0 0,1-1 0 0 0,-1 1 0 0 0,1-1 0 0 0,-1 0 0 0 0,1 1 0 0 0,0-1 0 0 0,-1 0 0 0 0,1 1 0 0 0,-1-1 0 0 0,1 0 0 0 0,0 0 0 0 0,-1 0 0 0 0,1 0 0 0 0,0 0 0 0 0,-1 0 0 0 0,1 0 0 0 0,0 0 0 0 0,-1 0 0 0 0,1 0 0 0 0,0 0 0 0 0,-1 0 0 0 0,1 0 0 0 0,0 0 0 0 0,-1 0 0 0 0,1-1 0 0 0,0 1 0 0 0,-1 0 0 0 0,1-1 0 0 0,-1 1 0 0 0,1 0 0 0 0,0-1 0 0 0,-1 1 0 0 0,1-1 0 0 0,-1 1 0 0 0,1-1 0 0 0,-1 1 0 0 0,0-1 0 0 0,1 1 0 0 0,-1-1 0 0 0,1 1 0 0 0,-1-2 0 0 0,2 0 0 0 0,-2-1 0 0 0,1 1 0 0 0,0 0 0 0 0,0-1 0 0 0,-1 1 0 0 0,1-1 0 0 0,-1-3 0 0 0,0 4 0 0 0,0 0 0 0 0,-1 0 0 0 0,1 0 0 0 0,-1 0 0 0 0,1 0 0 0 0,-1 0 0 0 0,0 0 0 0 0,0 1 0 0 0,0-1 0 0 0,0 0 0 0 0,0 0 0 0 0,0 0 0 0 0,0 1 0 0 0,0-1 0 0 0,-1 1 0 0 0,1-1 0 0 0,-1 1 0 0 0,1-1 0 0 0,-1 1 0 0 0,0 0 0 0 0,0 0 0 0 0,1 0 0 0 0,-1 0 0 0 0,0 0 0 0 0,0 0 0 0 0,0 0 0 0 0,-2 0 0 0 0,0 0 0 0 0,1 0 0 0 0,0 0 0 0 0,-1 1 0 0 0,1-1 0 0 0,0 1 0 0 0,-1-1 0 0 0,1 1 0 0 0,-1 0 0 0 0,1 1 0 0 0,0-1 0 0 0,-1 0 0 0 0,1 1 0 0 0,0 0 0 0 0,-1 0 0 0 0,-5 2 0 0 0,5 0 0 0 0,0-1 0 0 0,0 1 0 0 0,1-1 0 0 0,-1 1 0 0 0,1 0 0 0 0,0 0 0 0 0,-1 1 0 0 0,-2 4 0 0 0,5-7 0 0 0,0 0 0 0 0,0 0 0 0 0,1 1 0 0 0,-1-1 0 0 0,0 1 0 0 0,1-1 0 0 0,-1 1 0 0 0,1-1 0 0 0,-1 1 0 0 0,1-1 0 0 0,0 1 0 0 0,0-1 0 0 0,-1 1 0 0 0,1-1 0 0 0,0 1 0 0 0,0-1 0 0 0,1 1 0 0 0,-1 0 0 0 0,0-1 0 0 0,0 1 0 0 0,1-1 0 0 0,-1 1 0 0 0,1-1 0 0 0,-1 1 0 0 0,1-1 0 0 0,0 0 0 0 0,1 3 0 0 0,2 0 11 0 0,-4-3 330 0 0,10 4-250 0 0,28 17-33 0 0,-36-21-57 0 0,-1 0-1 0 0,0-1 1 0 0,1 1 0 0 0,-1-1-1 0 0,1 1 1 0 0,-1-1-1 0 0,1 0 1 0 0,-1 1-1 0 0,1-1 1 0 0,-1 0-1 0 0,1 0 1 0 0,-1 0-1 0 0,1 0 1 0 0,-1 0-1 0 0,0 0 1 0 0,1-1-1 0 0,-1 1 1 0 0,1 0-1 0 0,-1-1 1 0 0,1 1-1 0 0,-1-1 1 0 0,0 1-1 0 0,1-1 1 0 0,-1 0-1 0 0,2-1 1 0 0,0 0-2 0 0,0-1 1 0 0,-1 1 0 0 0,1-1-1 0 0,-1 0 1 0 0,0 0 0 0 0,4-5-1 0 0,-6 8 1 0 0,2-4 0 0 0,0 1 0 0 0,0 0 0 0 0,0-1 0 0 0,-1 1 0 0 0,1-1 0 0 0,-1 0 0 0 0,0 0 0 0 0,0 1 0 0 0,0-1 0 0 0,-1 0 0 0 0,1 0 0 0 0,-1 0 0 0 0,0 0 0 0 0,0 0 0 0 0,0 0 0 0 0,0 0 0 0 0,-2-5 0 0 0,1 7 0 0 0,0-1 0 0 0,0 0 0 0 0,-1 1 0 0 0,1-1 0 0 0,-1 1 0 0 0,1-1 0 0 0,-1 1 0 0 0,0 0 0 0 0,0-1 0 0 0,0 1 0 0 0,0 0 0 0 0,0 0 0 0 0,0 1 0 0 0,-1-1 0 0 0,1 0 0 0 0,-1 1 0 0 0,1-1 0 0 0,-1 1 0 0 0,0 0 0 0 0,1 0 0 0 0,-1 0 0 0 0,0 0 0 0 0,0 1 0 0 0,-3-1 0 0 0,4 0 4 0 0,-1 1 1 0 0,1-1-1 0 0,-1 1 0 0 0,0 0 1 0 0,1 0-1 0 0,-1 0 0 0 0,0 1 0 0 0,1-1 1 0 0,-1 1-1 0 0,1-1 0 0 0,-1 1 1 0 0,1 0-1 0 0,-1 0 0 0 0,1 0 0 0 0,0 0 1 0 0,-1 0-1 0 0,1 1 0 0 0,0-1 1 0 0,0 1-1 0 0,0-1 0 0 0,0 1 0 0 0,0 0 1 0 0,0 0-1 0 0,0 0 0 0 0,1 0 1 0 0,-1 0-1 0 0,-1 2 0 0 0,1 0 7 0 0,0 0 0 0 0,0-1 0 0 0,1 1 0 0 0,-1 0 0 0 0,1 0 0 0 0,0 0 0 0 0,0 0 0 0 0,0 1 0 0 0,0-1 0 0 0,1 0 0 0 0,0 0 0 0 0,0 0 0 0 0,0 0 0 0 0,0 1 0 0 0,2 7 0 0 0,-2-12 298 0 0,9 3-234 0 0,26 8-59 0 0,-33-11-16 0 0,-1 0 0 0 0,1 1 0 0 0,0-1 0 0 0,-1 0 0 0 0,1 0 0 0 0,0 0 0 0 0,-1-1 0 0 0,1 1 0 0 0,0 0 0 0 0,-1-1 0 0 0,1 1 0 0 0,-1-1 0 0 0,1 1 0 0 0,0-1 0 0 0,-1 0 0 0 0,1 1 0 0 0,-1-1 0 0 0,3-2 0 0 0,15-18 0 0 0,-17 20 0 0 0,0-2 0 0 0,0 0 0 0 0,0 0 0 0 0,-1 0 0 0 0,1-1 0 0 0,0 1 0 0 0,-1 0 0 0 0,0-1 0 0 0,0 1 0 0 0,0-1 0 0 0,0 1 0 0 0,-1-1 0 0 0,0 1 0 0 0,1-1 0 0 0,-1 0 0 0 0,0 1 0 0 0,-1-1 0 0 0,1 1 0 0 0,0-1 0 0 0,-3-6 0 0 0,2 8 0 0 0,1-1 0 0 0,-1 1 0 0 0,0 0 0 0 0,-1-1 0 0 0,1 1 0 0 0,0 0 0 0 0,-1 0 0 0 0,1 0 0 0 0,-1 0 0 0 0,0 0 0 0 0,1 0 0 0 0,-1 1 0 0 0,0-1 0 0 0,0 0 0 0 0,0 1 0 0 0,-1 0 0 0 0,1-1 0 0 0,0 1 0 0 0,0 0 0 0 0,-1 0 0 0 0,1 0 0 0 0,0 0 0 0 0,-1 1 0 0 0,1-1 0 0 0,-1 1 0 0 0,1-1 0 0 0,-1 1 0 0 0,-3 0 0 0 0,4 0 0 0 0,1 0 0 0 0,-1 0 0 0 0,1 1 0 0 0,0-1 0 0 0,-1 0 0 0 0,1 1 0 0 0,-1-1 0 0 0,1 1 0 0 0,0-1 0 0 0,-1 1 0 0 0,1-1 0 0 0,0 1 0 0 0,0 0 0 0 0,-1 0 0 0 0,1 0-1 0 0,0 0 1 0 0,0 0 0 0 0,0 0 0 0 0,0 0 0 0 0,0 0 0 0 0,0 0 0 0 0,1 0 0 0 0,-1 1 0 0 0,0-1 0 0 0,0 0 0 0 0,1 1 0 0 0,-1-1 0 0 0,1 0 0 0 0,-1 1 0 0 0,1-1 0 0 0,0 2 0 0 0,-2 4 2 0 0,2-1 0 0 0,-1 0 0 0 0,1 1 0 0 0,0-1 0 0 0,0 0 0 0 0,0 1 0 0 0,2 6 0 0 0,-1-12 246 0 0,5 7-183 0 0,21 24-12 0 0,-26-30-52 0 0,0-1 0 0 0,0 0-1 0 0,0 0 1 0 0,0 0-1 0 0,0 0 1 0 0,0 0-1 0 0,1 0 1 0 0,-1-1-1 0 0,1 1 1 0 0,-1 0-1 0 0,0 0 1 0 0,1-1-1 0 0,-1 1 1 0 0,1-1-1 0 0,-1 0 1 0 0,1 1 0 0 0,-1-1-1 0 0,1 0 1 0 0,-1 0-1 0 0,1 0 1 0 0,0 0-1 0 0,-1 0 1 0 0,1 0-1 0 0,2-1 1 0 0,-1 0-2 0 0,0 0 1 0 0,1-1 0 0 0,-1 1-1 0 0,-1-1 1 0 0,1 1 0 0 0,0-1-1 0 0,5-4 1 0 0,-6 4 0 0 0,-1 0 0 0 0,1 0 0 0 0,0 0 0 0 0,-1 0 0 0 0,1 0 0 0 0,-1 0 0 0 0,0 0 0 0 0,1-1 0 0 0,-1 1 0 0 0,0 0 0 0 0,0-1 0 0 0,-1 1 0 0 0,1-1 0 0 0,0 1 0 0 0,-1-1 0 0 0,0 0 0 0 0,0 1 0 0 0,1-1 0 0 0,-1 1 0 0 0,-1-1 0 0 0,1 0 0 0 0,0 1 0 0 0,-1-1 0 0 0,1 1 0 0 0,-1-1 0 0 0,0 1 0 0 0,0-1 0 0 0,0 1 0 0 0,0 0 0 0 0,0-1 0 0 0,0 1 0 0 0,-1 0 0 0 0,1 0 0 0 0,-1 0 0 0 0,0 0 0 0 0,1 0 0 0 0,-1 0 0 0 0,0 0 0 0 0,0 1 0 0 0,0-1 0 0 0,0 0 0 0 0,-1 1 0 0 0,1 0 0 0 0,0 0 0 0 0,-1 0 0 0 0,1 0 0 0 0,0 0 0 0 0,-1 0 0 0 0,1 0 0 0 0,-1 1 0 0 0,0-1 0 0 0,1 1 0 0 0,-1 0 0 0 0,-4 0 0 0 0,1 1 0 0 0,0 0 0 0 0,0 1 0 0 0,1-1 0 0 0,-1 1 0 0 0,1 1 0 0 0,-1-1 0 0 0,1 1 0 0 0,0 0 0 0 0,0 0 0 0 0,0 0 0 0 0,-7 8 0 0 0,9-9 0 0 0,1 0 0 0 0,-1 0 0 0 0,1 0 0 0 0,0 1 0 0 0,0-1 0 0 0,0 1 0 0 0,0 0 0 0 0,0-1 0 0 0,0 1 0 0 0,1 0 0 0 0,0 0 0 0 0,-1 0 0 0 0,1 0 0 0 0,0 0 0 0 0,0 0 0 0 0,1 0 0 0 0,-1 1 0 0 0,1-1 0 0 0,0 0 0 0 0,-1 0 0 0 0,1 1 0 0 0,1 5 0 0 0,0-8 0 0 0,-1 1 0 0 0,1 0 0 0 0,0 0 0 0 0,0-1 0 0 0,0 1 0 0 0,0 0 0 0 0,0-1 0 0 0,0 1 0 0 0,0-1 0 0 0,0 1 0 0 0,1-1 0 0 0,-1 0 0 0 0,0 0 0 0 0,1 1 0 0 0,-1-1 0 0 0,1 0 0 0 0,0 0 0 0 0,-1 0 0 0 0,1-1 0 0 0,0 1 0 0 0,-1 0 0 0 0,1-1 0 0 0,0 1 0 0 0,0-1 0 0 0,0 1 0 0 0,0-1 0 0 0,0 0 0 0 0,-1 0 0 0 0,1 0 0 0 0,0 0 0 0 0,3 0 0 0 0,-1-1 0 0 0,0 1 0 0 0,0-1 0 0 0,0 1 0 0 0,0-1 0 0 0,0 0 0 0 0,0-1 0 0 0,0 1 0 0 0,0-1 0 0 0,0 0 0 0 0,-1 0 0 0 0,1 0 0 0 0,-1 0 0 0 0,5-4 0 0 0,-5 3 0 0 0,-1 0 0 0 0,0 0 0 0 0,0 0 0 0 0,0 0 0 0 0,0 0 0 0 0,0-1 0 0 0,0 1 0 0 0,-1 0 0 0 0,0-1 0 0 0,0 0 0 0 0,0 1 0 0 0,0-1 0 0 0,0 0 0 0 0,-1 1 0 0 0,1-1 0 0 0,-1 0 0 0 0,-1-6 0 0 0,1 8 0 0 0,0 0 0 0 0,-1 0 0 0 0,1 0 0 0 0,-1 0 0 0 0,1 0 0 0 0,-1 1 0 0 0,0-1 0 0 0,1 0 0 0 0,-1 1 0 0 0,0-1 0 0 0,0 0 0 0 0,-1 1 0 0 0,1-1 0 0 0,0 1 0 0 0,0 0 0 0 0,-1-1 0 0 0,1 1 0 0 0,-1 0 0 0 0,1 0 0 0 0,-1 0 0 0 0,1 0 0 0 0,-1 0 0 0 0,0 0 0 0 0,0 0 0 0 0,1 0 0 0 0,-1 1 0 0 0,0-1 0 0 0,0 1 0 0 0,0-1 0 0 0,0 1 0 0 0,0 0 0 0 0,1 0 0 0 0,-1 0 0 0 0,0 0 0 0 0,0 0 0 0 0,-3 1 0 0 0,-1-1 0 0 0,0 1 0 0 0,1 0 0 0 0,-1 0 0 0 0,0 0 0 0 0,1 1 0 0 0,-1 0 0 0 0,1 0 0 0 0,0 0 0 0 0,0 1 0 0 0,-1 0 0 0 0,2 0 0 0 0,-8 5 0 0 0,10-6 0 0 0,1 0 0 0 0,-1-1 0 0 0,0 1 0 0 0,1 0 0 0 0,-1 0 0 0 0,1 1 0 0 0,0-1 0 0 0,-1 0 0 0 0,1 0 0 0 0,0 1 0 0 0,0-1 0 0 0,1 0 0 0 0,-1 1 0 0 0,0-1 0 0 0,1 1 0 0 0,0-1 0 0 0,-1 1 0 0 0,1-1 0 0 0,0 1 0 0 0,0 0 0 0 0,1-1 0 0 0,-1 1 0 0 0,0-1 0 0 0,1 1 0 0 0,0-1 0 0 0,-1 0 0 0 0,1 1 0 0 0,0-1 0 0 0,0 0 0 0 0,2 4 0 0 0,-1-4 0 0 0,-1 1 0 0 0,0-1 0 0 0,1 0 0 0 0,0 0 0 0 0,-1 0 0 0 0,1 0 0 0 0,0 0 0 0 0,0 0 0 0 0,0 0 0 0 0,0-1 0 0 0,0 1 0 0 0,1-1 0 0 0,-1 0 0 0 0,0 1 0 0 0,1-1 0 0 0,-1 0 0 0 0,1 0 0 0 0,-1-1 0 0 0,1 1 0 0 0,0 0 0 0 0,-1-1 0 0 0,1 0 0 0 0,0 1 0 0 0,-1-1 0 0 0,1 0 0 0 0,0-1 0 0 0,-1 1 0 0 0,1 0 0 0 0,-1-1 0 0 0,1 1 0 0 0,0-1 0 0 0,2-1 0 0 0,0 1 0 0 0,-1-1 0 0 0,1 0 0 0 0,-1 0 0 0 0,0 0 0 0 0,1 0 0 0 0,-1-1 0 0 0,0 0 0 0 0,0 0 0 0 0,-1 0 0 0 0,1 0 0 0 0,-1 0 0 0 0,1-1 0 0 0,-1 1 0 0 0,0-1 0 0 0,-1 0 0 0 0,1 0 0 0 0,2-6 0 0 0,-4 8-1 0 0,0 1 0 0 0,0-1 0 0 0,0 0 0 0 0,-1 0 0 0 0,1 0 0 0 0,-1 0 0 0 0,1 0 0 0 0,-1 0 0 0 0,0 0 0 0 0,0 0 0 0 0,0 0 0 0 0,0 0 0 0 0,0 0 0 0 0,0 1 0 0 0,-1-1 0 0 0,1 0 0 0 0,0 0 0 0 0,-1 0 0 0 0,0 0 0 0 0,1 0 0 0 0,-1 0 0 0 0,0 1 0 0 0,0-1 0 0 0,0 0 0 0 0,0 0 0 0 0,0 1 0 0 0,-1-1 0 0 0,1 1 0 0 0,0-1 0 0 0,-1 1 0 0 0,-1-1 0 0 0,0 0-1 0 0,0 0 0 0 0,0 0 0 0 0,-1 1 1 0 0,1 0-1 0 0,-1 0 0 0 0,1 0 0 0 0,0 0 0 0 0,-1 0 0 0 0,0 1 0 0 0,1-1 0 0 0,-1 1 1 0 0,1 0-1 0 0,-1 0 0 0 0,1 1 0 0 0,-1-1 0 0 0,-4 2 0 0 0,1-1 2 0 0,0 1 0 0 0,1 1 0 0 0,-1-1 0 0 0,1 1 0 0 0,-10 6 0 0 0,13-7 0 0 0,-1 0 0 0 0,1 1 0 0 0,0-1 0 0 0,0 1 0 0 0,0-1 0 0 0,0 1 0 0 0,0 0 0 0 0,1 1 0 0 0,-1-1 0 0 0,1 0 0 0 0,-2 4 0 0 0,3-4 0 0 0,0-1 0 0 0,0 0 0 0 0,0 1 0 0 0,1-1 0 0 0,-1 0 0 0 0,1 1 0 0 0,0-1 0 0 0,-1 1 0 0 0,1-1 0 0 0,0 1 0 0 0,0-1 0 0 0,1 1 0 0 0,-1-1 0 0 0,0 0 0 0 0,1 1 0 0 0,0-1 0 0 0,-1 0 0 0 0,1 1 0 0 0,0-1 0 0 0,0 0 0 0 0,0 0 0 0 0,1 1 0 0 0,-1-1 0 0 0,0 0 0 0 0,1 0 0 0 0,0-1 0 0 0,-1 1 0 0 0,1 0 0 0 0,0 0 0 0 0,0-1 0 0 0,0 1 0 0 0,0-1 0 0 0,2 2 0 0 0,0-1 0 0 0,-1 0 0 0 0,0-1 0 0 0,1 1 0 0 0,0-1 0 0 0,-1 1 0 0 0,1-1 0 0 0,0 0 0 0 0,0-1 0 0 0,0 1 0 0 0,-1 0 0 0 0,1-1 0 0 0,0 0 0 0 0,0 0 0 0 0,0 0 0 0 0,0-1 0 0 0,0 1 0 0 0,0-1 0 0 0,-1 0 0 0 0,1 0 0 0 0,5-2 0 0 0,-7 2 0 0 0,0 0 0 0 0,-1 0 0 0 0,1 0 0 0 0,0 0 0 0 0,-1 0 0 0 0,1 0 0 0 0,-1 0 0 0 0,1-1 0 0 0,-1 1 0 0 0,0 0 0 0 0,1-1 0 0 0,-1 1 0 0 0,0-1 0 0 0,0 0 0 0 0,0 1 0 0 0,0-1 0 0 0,0 0 0 0 0,-1 1 0 0 0,1-1 0 0 0,0 0 0 0 0,-1 0 0 0 0,1 0 0 0 0,-1 0 0 0 0,0 0 0 0 0,0 0 0 0 0,1 1 0 0 0,-1-1 0 0 0,-1 0 0 0 0,1 0 0 0 0,0 0 0 0 0,0 0 0 0 0,-1 0 0 0 0,1 0 0 0 0,-2-3 0 0 0,0 0 0 0 0,0 1 0 0 0,0 0 0 0 0,-1-1 0 0 0,1 1 0 0 0,-1 0 0 0 0,0 1 0 0 0,0-1 0 0 0,-1 0 0 0 0,1 1 0 0 0,-1 0 0 0 0,1-1 0 0 0,-9-3 0 0 0,8 4 0 0 0,-1 1 0 0 0,0-1 0 0 0,0 1 0 0 0,1 1 0 0 0,-2-1 0 0 0,1 1 0 0 0,0 0 0 0 0,0 0 0 0 0,0 0 0 0 0,-8 1 0 0 0,12 0 0 0 0,-1 0 0 0 0,0 0 0 0 0,1 0 0 0 0,-1 0 0 0 0,1 0 0 0 0,-1 1 0 0 0,1-1 0 0 0,-1 1 0 0 0,1-1 0 0 0,-1 1 0 0 0,1 0 0 0 0,-1-1 0 0 0,1 1 0 0 0,0 0 0 0 0,-1 0 0 0 0,1 0 0 0 0,0 0 0 0 0,0 0 0 0 0,0 0 0 0 0,0 0 0 0 0,0 1 0 0 0,0-1 0 0 0,0 0 0 0 0,0 0 0 0 0,0 1 0 0 0,0-1 0 0 0,1 1 0 0 0,-1-1 0 0 0,1 1 0 0 0,-1-1 0 0 0,1 1 0 0 0,-1-1 0 0 0,1 1 0 0 0,0-1 0 0 0,0 1 0 0 0,0 0 0 0 0,0 2 0 0 0,0 0 0 0 0,0 0 0 0 0,1 0 0 0 0,-1 0 0 0 0,1 0 0 0 0,0-1 0 0 0,0 1 0 0 0,2 5 0 0 0,8 4 0 0 0,26 17 0 0 0,-36-29 0 0 0,1 0 0 0 0,0 1 0 0 0,0-1 0 0 0,0 0 0 0 0,0 0 0 0 0,1 0 0 0 0,-1 0 0 0 0,0-1 0 0 0,0 1 0 0 0,1 0 0 0 0,-1-1 0 0 0,0 0 0 0 0,0 1 0 0 0,1-1 0 0 0,-1 0 0 0 0,0 0 0 0 0,1 0 0 0 0,-1-1 0 0 0,0 1 0 0 0,1-1 0 0 0,-1 1 0 0 0,0-1 0 0 0,0 0 0 0 0,1 0 0 0 0,-1 1 0 0 0,0-2 0 0 0,0 1 0 0 0,0 0 0 0 0,0 0 0 0 0,0-1 0 0 0,-1 1 0 0 0,1-1 0 0 0,0 1 0 0 0,-1-1 0 0 0,1 0 0 0 0,-1 0 0 0 0,1 0 0 0 0,-1 1 0 0 0,0-1 0 0 0,0-1 0 0 0,0 1 0 0 0,0 0 0 0 0,0 0 0 0 0,0 0 0 0 0,-1 0 0 0 0,1-1 0 0 0,-1 1 0 0 0,1 0 0 0 0,-1-1 0 0 0,0 1 0 0 0,0 0 0 0 0,0-5 0 0 0,-2 1-2 0 0,0 1-1 0 0,0-1 1 0 0,-1 1-1 0 0,1-1 1 0 0,-1 1-1 0 0,0 0 1 0 0,-1 0-1 0 0,1 0 1 0 0,-1 1 0 0 0,0-1-1 0 0,0 1 1 0 0,-6-5-1 0 0,8 7 2 0 0,0 0 0 0 0,0 0 0 0 0,0 0-1 0 0,-1 1 1 0 0,1-1 0 0 0,-1 1 0 0 0,1-1 0 0 0,-1 1-1 0 0,0 0 1 0 0,1 0 0 0 0,-1 0 0 0 0,0 0 0 0 0,0 1 0 0 0,0-1-1 0 0,0 1 1 0 0,0-1 0 0 0,1 1 0 0 0,-1 0 0 0 0,0 0-1 0 0,0 1 1 0 0,0-1 0 0 0,0 0 0 0 0,0 1 0 0 0,0 0-1 0 0,1 0 1 0 0,-6 1 0 0 0,6 0 1 0 0,0 0 0 0 0,0-1 0 0 0,0 1 0 0 0,0 0 0 0 0,0 0 0 0 0,0 0 0 0 0,0 0 0 0 0,1 1 0 0 0,-1-1 0 0 0,1 0 0 0 0,0 1 0 0 0,-1-1 0 0 0,1 1 0 0 0,0-1 0 0 0,0 1 0 0 0,1 0 0 0 0,-1-1 0 0 0,1 1 0 0 0,-1 0 0 0 0,1-1 0 0 0,0 1 0 0 0,0 0 0 0 0,0 0 0 0 0,0 3 0 0 0,1-1 0 0 0,0 0 0 0 0,-1-1 0 0 0,1 1 0 0 0,1 0 0 0 0,-1-1 0 0 0,1 1 0 0 0,-1-1 0 0 0,1 0 0 0 0,1 1 0 0 0,-1-1 0 0 0,1 0 0 0 0,-1 0 0 0 0,5 4 0 0 0,7 0 0 0 0,25 7 0 0 0,-37-15 0 0 0,-1 1 0 0 0,1-1 0 0 0,0 1 0 0 0,0-1 0 0 0,0 0 0 0 0,0 0 0 0 0,0 0 0 0 0,0 0 0 0 0,0 0 0 0 0,-1 0 0 0 0,1-1 0 0 0,0 1 0 0 0,0-1 0 0 0,0 1 0 0 0,0-1 0 0 0,-1 0 0 0 0,1 0 0 0 0,0 1 0 0 0,-1-1 0 0 0,1 0 0 0 0,1-2 0 0 0,1 0 0 0 0,-1 0 0 0 0,1 0 0 0 0,-1-1 0 0 0,0 1 0 0 0,4-8 0 0 0,-4 6 0 0 0,-1 1 0 0 0,0 0 0 0 0,0-1 0 0 0,0 1 0 0 0,-1-1 0 0 0,1 1 0 0 0,-1-1 0 0 0,0 0 0 0 0,-1 0 0 0 0,1 1 0 0 0,-1-1 0 0 0,0 0 0 0 0,0 0 0 0 0,-2-9 0 0 0,2 12 0 0 0,-1-1 0 0 0,1 1 0 0 0,-1 0 0 0 0,0-1 0 0 0,0 1 0 0 0,0-1 0 0 0,0 1 0 0 0,-1 0 0 0 0,1 0 0 0 0,0 0 0 0 0,-1 0 0 0 0,0 0 0 0 0,1 0 0 0 0,-1 0 0 0 0,0 0 0 0 0,0 1 0 0 0,0-1 0 0 0,0 1 0 0 0,0-1 0 0 0,-1 1 0 0 0,1 0 0 0 0,0 0 0 0 0,-1 0 0 0 0,1 0 0 0 0,0 0 0 0 0,-1 1 0 0 0,1-1 0 0 0,-1 1 0 0 0,-4-1 0 0 0,4 1 0 0 0,0-1 0 0 0,-1 1 0 0 0,1 0 0 0 0,0 1 0 0 0,0-1 0 0 0,-1 0 0 0 0,1 1 0 0 0,0 0 0 0 0,0 0 0 0 0,0 0 0 0 0,0 0 0 0 0,-1 0 0 0 0,2 1 0 0 0,-1-1 0 0 0,0 1 0 0 0,0 0 0 0 0,0 0 0 0 0,-3 3 0 0 0,4-3 0 0 0,0 1 0 0 0,1-1 0 0 0,-1 0 0 0 0,1 1 0 0 0,-1-1 0 0 0,1 1 0 0 0,0 0 0 0 0,0-1 0 0 0,0 1 0 0 0,0 0 0 0 0,1 0 0 0 0,-1 0 0 0 0,1-1 0 0 0,0 1 0 0 0,0 0 0 0 0,0 0 0 0 0,0 0 0 0 0,0 0 0 0 0,0 0 0 0 0,1-1 0 0 0,1 6 0 0 0,0 0 0 0 0,8 7 0 0 0,22 20 0 0 0,-30-33 0 0 0,0 0 0 0 0,-1 0 0 0 0,1 0 0 0 0,0-1 0 0 0,0 1 0 0 0,0-1 0 0 0,0 0 0 0 0,1 1 0 0 0,-1-1 0 0 0,0 0 0 0 0,1 0 0 0 0,-1 0 0 0 0,0-1 0 0 0,1 1 0 0 0,-1-1 0 0 0,3 1 0 0 0,-3-1 0 0 0,0 0 0 0 0,0 0 0 0 0,-1-1 0 0 0,1 1 0 0 0,0 0 0 0 0,0-1 0 0 0,-1 1 0 0 0,1-1 0 0 0,0 0 0 0 0,-1 0 0 0 0,1 0 0 0 0,-1 1 0 0 0,1-1 0 0 0,-1-1 0 0 0,0 1 0 0 0,1 0 0 0 0,1-2 0 0 0,-1 0 0 0 0,0 0 0 0 0,1 0 0 0 0,-1 0 0 0 0,0 0 0 0 0,-1-1 0 0 0,1 1 0 0 0,0-1 0 0 0,-1 1 0 0 0,0-1 0 0 0,0 0 0 0 0,0 1 0 0 0,0-1 0 0 0,-1 0 0 0 0,1 0 0 0 0,-1 0 0 0 0,-1-7 0 0 0,0 7 0 0 0,0-1 0 0 0,0 0 0 0 0,-1 0 0 0 0,0 1 0 0 0,0-1 0 0 0,0 1 0 0 0,0-1 0 0 0,-1 1 0 0 0,0 0 0 0 0,0 0 0 0 0,0 0 0 0 0,0 0 0 0 0,-7-5 0 0 0,9 8 0 0 0,-1 0 0 0 0,1 0 0 0 0,-1 0 0 0 0,1 0 0 0 0,-1 0 0 0 0,1 1 0 0 0,-1-1 0 0 0,1 0 0 0 0,-1 1 0 0 0,0-1 0 0 0,1 1 0 0 0,-1 0 0 0 0,0 0 0 0 0,1 0 0 0 0,-1-1 0 0 0,0 1 0 0 0,-2 1 0 0 0,2 0 0 0 0,0-1 0 0 0,0 1 0 0 0,0 0 0 0 0,0 0 0 0 0,0 0 0 0 0,1 0 0 0 0,-1 0 0 0 0,0 1 0 0 0,0-1 0 0 0,1 1 0 0 0,-1-1 0 0 0,1 1 0 0 0,-1-1 0 0 0,1 1 0 0 0,0 0 0 0 0,0 0 0 0 0,-2 2 0 0 0,1 0 0 0 0,0 1 0 0 0,0 0 0 0 0,0-1 0 0 0,1 1 0 0 0,0 0 0 0 0,-1 0 0 0 0,2 0 0 0 0,-1 0 0 0 0,1 0 0 0 0,-1 0 0 0 0,1 0 0 0 0,1 0 0 0 0,0 9 0 0 0,0-12 0 0 0,-1 0 0 0 0,0 0 0 0 0,1 1 0 0 0,0-1 0 0 0,-1 0 0 0 0,1 0 0 0 0,0 0 0 0 0,0 0 0 0 0,0 0 0 0 0,1 0 0 0 0,-1 0 0 0 0,0 0 0 0 0,1 0 0 0 0,-1-1 0 0 0,1 1 0 0 0,0-1 0 0 0,-1 1 0 0 0,1-1 0 0 0,0 1 0 0 0,0-1 0 0 0,0 0 0 0 0,0 0 0 0 0,0 0 0 0 0,0 0 0 0 0,0 0 0 0 0,0 0 0 0 0,1-1 0 0 0,-1 1 0 0 0,0-1 0 0 0,0 0 0 0 0,1 1 0 0 0,2-1 0 0 0,-3-1 0 0 0,-1 1 0 0 0,1-1 0 0 0,0 0 0 0 0,0 1 0 0 0,0-1 0 0 0,-1 0 0 0 0,1 0 0 0 0,0 0 0 0 0,-1 0 0 0 0,1-1 0 0 0,-1 1 0 0 0,1 0 0 0 0,-1-1 0 0 0,0 1 0 0 0,1-1 0 0 0,-1 1 0 0 0,0-1 0 0 0,0 1 0 0 0,1-3 0 0 0,1-1 0 0 0,0 0 0 0 0,-1-1 0 0 0,1 1 0 0 0,-1-1 0 0 0,2-6 0 0 0,-2 3-11 0 0,0 4-24 0 0,-1-1 1 0 0,0 1 0 0 0,0-1 0 0 0,-1 1-1 0 0,1-1 1 0 0,-1-7 0 0 0,-1 12 28 0 0,1 0 1 0 0,0 0-1 0 0,-1 0 1 0 0,1 0-1 0 0,0 0 1 0 0,-1 0-1 0 0,1 0 1 0 0,-1 0 0 0 0,0 0-1 0 0,1 0 1 0 0,-1 0-1 0 0,0 0 1 0 0,1 0-1 0 0,-1 0 1 0 0,0 1-1 0 0,0-1 1 0 0,0 0-1 0 0,0 1 1 0 0,0-1 0 0 0,0 1-1 0 0,0-1 1 0 0,0 1-1 0 0,0-1 1 0 0,0 1-1 0 0,0 0 1 0 0,0-1-1 0 0,0 1 1 0 0,0 0-1 0 0,0 0 1 0 0,0 0 0 0 0,-1 0-1 0 0,1 0 1 0 0,0 0-1 0 0,0 0 1 0 0,0 0-1 0 0,0 0 1 0 0,-2 1-1 0 0,-7 0 4 0 0,1 0-1 0 0,0 0 0 0 0,0 1 0 0 0,0 0 1 0 0,-16 7-1 0 0,23-8 3 0 0,0 0 0 0 0,0 0 0 0 0,0 0 0 0 0,0 0 0 0 0,1 0 0 0 0,-1 1 1 0 0,0-1-1 0 0,1 1 0 0 0,-1-1 0 0 0,1 1 0 0 0,-1 0 0 0 0,1-1 0 0 0,0 1 0 0 0,0 0 0 0 0,0 0 1 0 0,0 0-1 0 0,0 0 0 0 0,0 0 0 0 0,0 0 0 0 0,1 0 0 0 0,-1 0 0 0 0,1 0 0 0 0,0 1 0 0 0,-1-1 0 0 0,1 0 1 0 0,0 0-1 0 0,0 0 0 0 0,0 0 0 0 0,1 1 0 0 0,0 2 0 0 0,1 3 0 0 0,6 7 0 0 0,21 20 0 0 0,-27-32 0 0 0,0-1 0 0 0,0 0 0 0 0,0 0 0 0 0,1 0 0 0 0,-1 0 0 0 0,0-1 0 0 0,1 1 0 0 0,-1-1 0 0 0,1 1 0 0 0,0-1 0 0 0,-1 0 0 0 0,1 0 0 0 0,5 1 0 0 0,-6-1 0 0 0,0-1 0 0 0,0 0 0 0 0,0 0 0 0 0,0 0 0 0 0,0 0 0 0 0,-1-1 0 0 0,1 1 0 0 0,0 0 0 0 0,0-1 0 0 0,0 1 0 0 0,-1-1 0 0 0,1 0 0 0 0,0 0 0 0 0,-1 1 0 0 0,1-1 0 0 0,2-2 0 0 0,-2 1 0 0 0,0 0 0 0 0,0 0 0 0 0,0 0 0 0 0,0 0 0 0 0,0-1 0 0 0,0 1 0 0 0,-1 0 0 0 0,1-1 0 0 0,-1 1 0 0 0,0-1 0 0 0,0 0 0 0 0,0 1 0 0 0,0-1 0 0 0,0 0 0 0 0,-1 0 0 0 0,1 1 0 0 0,-1-1 0 0 0,0 0 0 0 0,0 0 0 0 0,0 0 0 0 0,0 0 0 0 0,0 1 0 0 0,-1-6 0 0 0,-1 2 0 0 0,0 0 0 0 0,-1 0 0 0 0,1 0 0 0 0,-1 0 0 0 0,0 0 0 0 0,-1 1 0 0 0,1-1 0 0 0,-1 1 0 0 0,-9-10 0 0 0,11 13 0 0 0,0 0 0 0 0,0 0 0 0 0,-1 0 0 0 0,1 0 0 0 0,-1 0 0 0 0,1 1 0 0 0,-1-1 0 0 0,1 1 0 0 0,-1 0 0 0 0,0-1 0 0 0,0 1 0 0 0,0 1 0 0 0,1-1 0 0 0,-1 0 0 0 0,0 1 0 0 0,0-1 0 0 0,0 1 0 0 0,0 0 0 0 0,0 0 0 0 0,0 0 0 0 0,0 0 0 0 0,0 0 0 0 0,-6 2 0 0 0,7-1 0 0 0,1 0 0 0 0,-1 0 0 0 0,0 1 0 0 0,1-1 0 0 0,-1 0 0 0 0,1 1 0 0 0,-1-1 0 0 0,1 0 0 0 0,0 1 0 0 0,0 0 0 0 0,0-1 0 0 0,0 1 0 0 0,0 0 0 0 0,0 0 0 0 0,0-1 0 0 0,0 1 0 0 0,1 0 0 0 0,-1 0 0 0 0,1 0 0 0 0,-1 0 0 0 0,1 0 0 0 0,0 0 0 0 0,0 0 0 0 0,0 3 0 0 0,-1-1 0 0 0,1 1 0 0 0,0 0 0 0 0,1-1 0 0 0,-1 1 0 0 0,1-1 0 0 0,0 0 0 0 0,0 1 0 0 0,0-1 0 0 0,4 9 0 0 0,-5-12-55 0 0,1 0 0 0 0,0 1 0 0 0,0-1-1 0 0,-1 0 1 0 0,1 0 0 0 0,0 0 0 0 0,0 0 0 0 0,0 1-1 0 0,0-1 1 0 0,0-1 0 0 0,0 1 0 0 0,0 0 0 0 0,1 0-1 0 0,-1 0 1 0 0,0-1 0 0 0,0 1 0 0 0,1 0 0 0 0,-1-1-1 0 0,0 1 1 0 0,1-1 0 0 0,-1 0 0 0 0,1 1 0 0 0,-1-1-1 0 0,1 0 1 0 0,-1 0 0 0 0,2 0 0 0 0,1-1-529 0 0,1 0 0 0 0,-1 0 0 0 0,0 0 1 0 0,0-1-1 0 0,0 0 0 0 0,8-3 0 0 0,1-2-1479 0 0,-6 4-5337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2.2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147 97 2271 0 0,'3'0'4'0'0,"0"0"-1"0"0,-1 0 0 0 0,1-1 0 0 0,0 1 0 0 0,0-1 0 0 0,-1 1 0 0 0,1-1 0 0 0,0 0 0 0 0,-1 0 1 0 0,1-1-1 0 0,-1 1 0 0 0,1 0 0 0 0,-1-1 0 0 0,4-2 0 0 0,-6 3 170 0 0,0 1-1 0 0,0-1 0 0 0,0 1 1 0 0,0-1-1 0 0,0 0 0 0 0,1 1 1 0 0,-1-1-1 0 0,0 0 0 0 0,-1 1 1 0 0,1-1-1 0 0,0 0 1 0 0,0 1-1 0 0,0-1 0 0 0,0 0 1 0 0,0 1-1 0 0,-1-1 0 0 0,1 0 1 0 0,0 1-1 0 0,0-1 1 0 0,-1 1-1 0 0,1-1 0 0 0,-1 1 1 0 0,1-1-1 0 0,0 1 0 0 0,-1-1 1 0 0,1 1-1 0 0,-1-1 1 0 0,1 1-1 0 0,-1-1 0 0 0,0 0 1 0 0,0 1 9 0 0,0-1 0 0 0,0 0 1 0 0,0 0-1 0 0,0 0 0 0 0,0 0 1 0 0,0 1-1 0 0,0-1 0 0 0,0 0 1 0 0,0 1-1 0 0,0-1 0 0 0,0 1 1 0 0,0 0-1 0 0,-1-1 0 0 0,1 1 1 0 0,0 0-1 0 0,0-1 0 0 0,0 1 1 0 0,-2 0-1 0 0,2 1-61 0 0,-1-1-1 0 0,1 1 1 0 0,0-1-1 0 0,0 1 1 0 0,0-1-1 0 0,-1 1 1 0 0,1 0-1 0 0,0 0 1 0 0,0-1-1 0 0,0 1 1 0 0,0 0-1 0 0,0 0 1 0 0,1 0-1 0 0,-1 0 1 0 0,0 0-1 0 0,0 0 1 0 0,1 0 0 0 0,-1 1-1 0 0,0-1 1 0 0,0 2-1 0 0,0 0 231 0 0,0 0-1 0 0,0 1 1 0 0,0-1-1 0 0,1 1 1 0 0,0-1 0 0 0,-1 6-1 0 0,1-8-333 0 0,0-1-1 0 0,0 1 0 0 0,0-1 1 0 0,0 1-1 0 0,0-1 0 0 0,0 1 1 0 0,0-1-1 0 0,0 1 1 0 0,1-1-1 0 0,-1 0 0 0 0,0 1 1 0 0,0-1-1 0 0,0 1 0 0 0,0-1 1 0 0,1 1-1 0 0,-1-1 0 0 0,0 0 1 0 0,0 1-1 0 0,1-1 1 0 0,-1 0-1 0 0,0 1 0 0 0,1-1 1 0 0,-1 0-1 0 0,1 1 0 0 0,-1-1 1 0 0,0 0-1 0 0,1 0 1 0 0,-1 1-1 0 0,1-1 0 0 0,-1 0 1 0 0,1 0-1 0 0,0 1 63 0 0,1-1-1 0 0,-1 0 1 0 0,1 0 0 0 0,-1 0-1 0 0,0 0 1 0 0,1-1 0 0 0,-1 1-1 0 0,0 0 1 0 0,1-1 0 0 0,-1 1 0 0 0,2-1-1 0 0,-1 0 23 0 0,1 0-1 0 0,-1 0 1 0 0,1-1 0 0 0,-1 1-1 0 0,0 0 1 0 0,0-1 0 0 0,0 1-1 0 0,0-1 1 0 0,0 0-1 0 0,0 0 1 0 0,0 0 0 0 0,2-3-1 0 0,-4 4-97 0 0,1 0 0 0 0,-1 1 0 0 0,0-1 0 0 0,0 0 0 0 0,0 1 0 0 0,0-1 0 0 0,0 1 0 0 0,0-1 0 0 0,0 0 0 0 0,0 1 0 0 0,0-1 0 0 0,0 0 0 0 0,0 1 0 0 0,0-1 0 0 0,0 0 0 0 0,0 1 0 0 0,-1-1 0 0 0,1 1 0 0 0,0-1 0 0 0,0 0 0 0 0,-1 1 0 0 0,1-1 0 0 0,-1 1 0 0 0,1-1 0 0 0,0 1 0 0 0,-1-1 0 0 0,1 1 0 0 0,-1-1 0 0 0,-2-1 22 0 0,1 1 0 0 0,0-1 1 0 0,-1 1-1 0 0,1 0 0 0 0,0-1 0 0 0,-1 1 0 0 0,-3-1 1 0 0,-6 0 106 0 0,1-1 1 0 0,-17-1 0 0 0,24 4-43 0 0,0 0 0 0 0,0 0 0 0 0,0 0 0 0 0,1 1 0 0 0,-1-1 0 0 0,0 1 0 0 0,0 0 0 0 0,0 0 0 0 0,-5 2 0 0 0,8-3-53 0 0,0 1-1 0 0,1-1 0 0 0,-1 1 1 0 0,0-1-1 0 0,0 1 0 0 0,1-1 1 0 0,-1 1-1 0 0,0 0 0 0 0,1-1 1 0 0,-1 1-1 0 0,0 0 0 0 0,1-1 0 0 0,-1 1 1 0 0,1 0-1 0 0,-1 0 0 0 0,1 0 1 0 0,0-1-1 0 0,-1 1 0 0 0,1 0 1 0 0,0 0-1 0 0,0 0 0 0 0,-1 0 1 0 0,1 0-1 0 0,0 0 0 0 0,0 0 1 0 0,0 0-1 0 0,0 0 0 0 0,0-1 0 0 0,0 1 1 0 0,0 0-1 0 0,1 0 0 0 0,-1 0 1 0 0,0 0-1 0 0,0 0 0 0 0,1 0 1 0 0,-1 0-1 0 0,0-1 0 0 0,1 1 1 0 0,-1 0-1 0 0,1 0 0 0 0,-1 0 1 0 0,1-1-1 0 0,0 1 0 0 0,0 0 1 0 0,2 3-1 0 0,0-1 1 0 0,0 0 0 0 0,1 0 0 0 0,-1 0 0 0 0,1 0 0 0 0,-1-1-1 0 0,1 0 1 0 0,0 1 0 0 0,0-1 0 0 0,0-1 0 0 0,0 1 0 0 0,0 0 0 0 0,1-1-1 0 0,-1 0 1 0 0,0 0 0 0 0,6 0 0 0 0,-7 0-27 0 0,1-1 1 0 0,-1 1-1 0 0,1-1 0 0 0,-1 0 0 0 0,1 0 1 0 0,-1 0-1 0 0,1 0 0 0 0,-1-1 1 0 0,0 0-1 0 0,1 1 0 0 0,-1-1 1 0 0,0-1-1 0 0,1 1 0 0 0,-1 0 0 0 0,0-1 1 0 0,0 1-1 0 0,0-1 0 0 0,0 0 1 0 0,0 0-1 0 0,4-5 0 0 0,-6 6-10 0 0,0 0 0 0 0,0 0 0 0 0,0 0 0 0 0,0 0 0 0 0,-1 0 0 0 0,1-1 0 0 0,0 1 0 0 0,-1 0 0 0 0,1 0 0 0 0,-1-1 0 0 0,0 1 0 0 0,1 0 0 0 0,-1-1 0 0 0,0 1 0 0 0,0 0 0 0 0,0-1 0 0 0,0 1 0 0 0,0-1 0 0 0,0 1 0 0 0,0 0 0 0 0,0-1 0 0 0,0 1 0 0 0,-1 0 0 0 0,1-1 0 0 0,0 1 0 0 0,-1 0 0 0 0,0 0 0 0 0,1-1 0 0 0,-1 1 0 0 0,0 0 0 0 0,1 0 0 0 0,-1 0 0 0 0,0 0 0 0 0,0 0 0 0 0,0 0 0 0 0,0 0 0 0 0,0 0 0 0 0,0 0 0 0 0,0 0 0 0 0,-2-1 0 0 0,1 0 0 0 0,-1 1 0 0 0,0-1 0 0 0,0 1 0 0 0,0-1 0 0 0,0 1 0 0 0,-1 0 0 0 0,1 0 0 0 0,0 0 0 0 0,0 0 0 0 0,-1 1 0 0 0,1-1 0 0 0,0 1 0 0 0,-1 0 0 0 0,1 0 0 0 0,-6 1 0 0 0,7-1 1 0 0,0 0-1 0 0,0 1 1 0 0,0-1-1 0 0,1 1 0 0 0,-1-1 1 0 0,0 1-1 0 0,0 0 1 0 0,0 0-1 0 0,0 0 1 0 0,1 0-1 0 0,-1 0 1 0 0,1 0-1 0 0,-1 0 1 0 0,0 1-1 0 0,1-1 0 0 0,0 1 1 0 0,-1-1-1 0 0,1 1 1 0 0,0-1-1 0 0,0 1 1 0 0,0 0-1 0 0,0-1 1 0 0,0 1-1 0 0,0 0 1 0 0,1 0-1 0 0,-1 0 1 0 0,0 0-1 0 0,1 0 0 0 0,0 0 1 0 0,-1 0-1 0 0,1 0 1 0 0,0-1-1 0 0,0 1 1 0 0,0 0-1 0 0,0 0 1 0 0,0 0-1 0 0,1 0 1 0 0,-1 0-1 0 0,2 3 0 0 0,-1-1 24 0 0,0 0 0 0 0,1 0 0 0 0,-1 0-1 0 0,1 0 1 0 0,0-1 0 0 0,0 1 0 0 0,0-1-1 0 0,1 0 1 0 0,0 1 0 0 0,-1-1 0 0 0,1 0-1 0 0,0-1 1 0 0,0 1 0 0 0,0 0 0 0 0,1-1-1 0 0,-1 0 1 0 0,1 1 0 0 0,5 1-1 0 0,-5-3-14 0 0,0 0 0 0 0,0 0 0 0 0,0 0 0 0 0,0-1-1 0 0,0 1 1 0 0,0-1 0 0 0,0 0 0 0 0,0-1 0 0 0,0 1-1 0 0,0-1 1 0 0,0 0 0 0 0,0 1 0 0 0,0-2-1 0 0,0 1 1 0 0,0 0 0 0 0,4-3 0 0 0,-5 3-3 0 0,0-1 0 0 0,-1 0 0 0 0,1 1 0 0 0,-1-1 0 0 0,1 0 0 0 0,-1 0 0 0 0,1 0 0 0 0,-1 0 0 0 0,0-1 0 0 0,0 1 0 0 0,0-1 1 0 0,0 1-1 0 0,-1-1 0 0 0,1 0 0 0 0,-1 0 0 0 0,1 1 0 0 0,-1-1 0 0 0,0 0 0 0 0,0 0 0 0 0,0 0 0 0 0,0-5 0 0 0,-1 5-6 0 0,0 0 0 0 0,0 0 0 0 0,-1 0 0 0 0,1 0 0 0 0,-1 0 0 0 0,0 0 0 0 0,1 0 0 0 0,-1 0 0 0 0,-1 0 0 0 0,1 0 0 0 0,0 0 0 0 0,-1 0 0 0 0,0 1 0 0 0,1-1 0 0 0,-1 1 0 0 0,0-1 0 0 0,0 1 0 0 0,0 0 0 0 0,-1 0 0 0 0,1-1 0 0 0,-1 2 0 0 0,1-1 0 0 0,-1 0 0 0 0,1 0 0 0 0,-1 1 0 0 0,0 0 0 0 0,0-1 0 0 0,0 1 0 0 0,0 0 0 0 0,-4 0 0 0 0,3-1 0 0 0,1 1 0 0 0,-1 0 0 0 0,0 0 0 0 0,0 1 0 0 0,0-1 0 0 0,0 1 0 0 0,0 0 0 0 0,0 0 0 0 0,0 0 0 0 0,0 1 0 0 0,0-1 0 0 0,1 1 0 0 0,-1 0 0 0 0,0 0 0 0 0,0 0 0 0 0,0 1 0 0 0,1-1 0 0 0,-1 1 0 0 0,1 0 0 0 0,-1 0 0 0 0,1 0 0 0 0,0 1 0 0 0,-5 4 0 0 0,6-5 5 0 0,1 0-1 0 0,-1 0 1 0 0,1 1-1 0 0,0-1 1 0 0,0 1-1 0 0,0-1 1 0 0,0 1 0 0 0,0 0-1 0 0,0-1 1 0 0,1 1-1 0 0,-1 0 1 0 0,1 0-1 0 0,0-1 1 0 0,0 1 0 0 0,0 0-1 0 0,0 3 1 0 0,1-1 10 0 0,0-1 1 0 0,0 0-1 0 0,0 1 1 0 0,0-1-1 0 0,1 0 1 0 0,-1 0-1 0 0,1 0 1 0 0,0 0-1 0 0,0 0 1 0 0,3 3-1 0 0,-3-5-4 0 0,0 1-1 0 0,-1-1 1 0 0,1 0 0 0 0,0 0-1 0 0,0-1 1 0 0,0 1 0 0 0,1 0-1 0 0,-1-1 1 0 0,0 1 0 0 0,0-1-1 0 0,1 0 1 0 0,-1 0 0 0 0,1 1-1 0 0,-1-2 1 0 0,5 2 0 0 0,-4-2-8 0 0,-1 1 1 0 0,0-1-1 0 0,0-1 1 0 0,0 1-1 0 0,1 0 1 0 0,-1-1-1 0 0,0 1 1 0 0,0-1-1 0 0,0 1 1 0 0,0-1-1 0 0,0 0 1 0 0,0 0-1 0 0,0 0 1 0 0,0 0-1 0 0,0 0 1 0 0,0-1 0 0 0,0 1-1 0 0,-1-1 1 0 0,1 1-1 0 0,0-1 1 0 0,2-3-1 0 0,-2 3-3 0 0,-1 0 0 0 0,1-1 0 0 0,0 1 0 0 0,-1-1 0 0 0,1 1 0 0 0,-1-1 0 0 0,0 0 0 0 0,0 1 0 0 0,0-1 0 0 0,0 0 0 0 0,0 0 0 0 0,0 0 0 0 0,-1 0 0 0 0,0 0 0 0 0,1 0 0 0 0,-1 0 0 0 0,0 0 0 0 0,-1 0 0 0 0,1 0 0 0 0,0 0 0 0 0,-1 0 0 0 0,0 0 0 0 0,0 0 0 0 0,0 1 0 0 0,0-1 0 0 0,0 0 0 0 0,0 0 0 0 0,-1 1 0 0 0,1-1 0 0 0,-4-4 0 0 0,2 4 0 0 0,0-1 0 0 0,0 1 0 0 0,0 0 0 0 0,0 0 0 0 0,0 0 0 0 0,-1 0 0 0 0,1 1 0 0 0,-1 0 0 0 0,0-1 0 0 0,0 1 0 0 0,0 0 0 0 0,0 1 0 0 0,0-1 0 0 0,0 1 0 0 0,0 0 0 0 0,-1 0 0 0 0,1 0 0 0 0,0 0 0 0 0,-1 1 0 0 0,-6 0 0 0 0,5 0 0 0 0,1 1 0 0 0,-1 0 0 0 0,1 1 0 0 0,-1-1 0 0 0,1 1 0 0 0,0 0 0 0 0,0 1 0 0 0,0-1 0 0 0,0 1 0 0 0,0 0 0 0 0,0 0 0 0 0,-4 4 0 0 0,7-5 0 0 0,0-1 0 0 0,1 1 0 0 0,-1 0 0 0 0,0 0 0 0 0,1 0 0 0 0,-1 0 0 0 0,1 0 0 0 0,0 0 0 0 0,0 0 0 0 0,0 0 0 0 0,0 0 0 0 0,0 1 0 0 0,0-1 0 0 0,0 0 0 0 0,1 1 0 0 0,-1-1 0 0 0,1 0 0 0 0,0 1 0 0 0,-1-1 0 0 0,1 1 0 0 0,1-1 0 0 0,-1 1 0 0 0,0-1 0 0 0,0 0 0 0 0,1 1 0 0 0,-1-1 0 0 0,1 1 0 0 0,0-1 0 0 0,0 0 0 0 0,1 3 0 0 0,0-3 8 0 0,-1 1 1 0 0,1-1-1 0 0,-1 0 0 0 0,1 0 0 0 0,0 0 1 0 0,0 0-1 0 0,0 0 0 0 0,0-1 0 0 0,0 1 1 0 0,0-1-1 0 0,0 1 0 0 0,1-1 0 0 0,-1 0 1 0 0,0 0-1 0 0,1 0 0 0 0,-1 0 1 0 0,1 0-1 0 0,0 0 0 0 0,-1-1 0 0 0,1 1 1 0 0,-1-1-1 0 0,1 0 0 0 0,0 0 0 0 0,-1 0 1 0 0,1 0-1 0 0,0 0 0 0 0,-1-1 0 0 0,1 1 1 0 0,0-1-1 0 0,3-1 0 0 0,-2 1 5 0 0,0 0 0 0 0,0 0 0 0 0,-1 0-1 0 0,1-1 1 0 0,0 0 0 0 0,-1 0 0 0 0,1 0 0 0 0,-1 0-1 0 0,1-1 1 0 0,-1 1 0 0 0,0-1 0 0 0,0 0 0 0 0,0 1-1 0 0,-1-2 1 0 0,1 1 0 0 0,-1 0 0 0 0,1 0 0 0 0,-1-1-1 0 0,2-5 1 0 0,-3 8-13 0 0,-1-1 0 0 0,1 1 0 0 0,-1-1 0 0 0,0 1 0 0 0,1-1 0 0 0,-1 1 0 0 0,0-1 0 0 0,0 1 0 0 0,0-1 0 0 0,0 1 0 0 0,-1-1 0 0 0,1 1 0 0 0,0-1 0 0 0,0 1 0 0 0,-1-1 0 0 0,1 1 0 0 0,-1-1 0 0 0,0 1 0 0 0,1 0 0 0 0,-1-1 0 0 0,-1-1 0 0 0,0 1 0 0 0,0 0 0 0 0,0 0 0 0 0,0 0 0 0 0,0 1 0 0 0,0-1 0 0 0,-1 0 0 0 0,1 1 0 0 0,0 0 0 0 0,-1-1 0 0 0,-5-1 0 0 0,2 1 0 0 0,-1 0 0 0 0,0 1 0 0 0,0-1 0 0 0,0 1 0 0 0,0 1 0 0 0,0-1 0 0 0,0 1 0 0 0,-11 1 0 0 0,14 0 0 0 0,0-1 0 0 0,0 1 0 0 0,0 1 0 0 0,0-1 0 0 0,0 0 0 0 0,0 1 0 0 0,1 0 0 0 0,-1 0 0 0 0,1 0 0 0 0,-1 0 0 0 0,1 0 0 0 0,-1 1 0 0 0,-3 4 0 0 0,5-5 0 0 0,1 0 0 0 0,0 0 0 0 0,0 0 0 0 0,-1 0 0 0 0,2 0 0 0 0,-1 0 0 0 0,0 0 0 0 0,0 0 0 0 0,1 0 0 0 0,-1 0 0 0 0,1 0 0 0 0,-1 1 0 0 0,1-1 0 0 0,0 0 0 0 0,0 0 0 0 0,0 1 0 0 0,0-1 0 0 0,0 0 0 0 0,1 0 0 0 0,-1 0 0 0 0,1 1 0 0 0,0-1 0 0 0,-1 0 0 0 0,1 0 0 0 0,0 0 0 0 0,2 3 0 0 0,-2-2 0 0 0,1 0 0 0 0,-1 0 0 0 0,1-1 0 0 0,0 1 0 0 0,0-1 0 0 0,0 1 0 0 0,0-1 0 0 0,0 1 0 0 0,0-1 0 0 0,1 0 0 0 0,-1 0 0 0 0,1 0 0 0 0,0-1 0 0 0,-1 1 0 0 0,1-1 0 0 0,0 1 0 0 0,0-1 0 0 0,0 0 0 0 0,0 0 0 0 0,0 0 0 0 0,0 0 0 0 0,0-1 0 0 0,0 1 0 0 0,0-1 0 0 0,1 0 0 0 0,-1 0 0 0 0,0 0 0 0 0,0 0 0 0 0,0-1 0 0 0,0 1 0 0 0,5-2 0 0 0,-5 1 0 0 0,1 0 0 0 0,-1-1 0 0 0,1 1 0 0 0,-1-1 0 0 0,1 0 0 0 0,-1 0 0 0 0,0 0 0 0 0,0 0 0 0 0,0-1 0 0 0,0 1 0 0 0,-1-1 0 0 0,1 0 0 0 0,-1 0 0 0 0,1 0 0 0 0,-1 0 0 0 0,0 0 0 0 0,0 0 0 0 0,0-1 0 0 0,-1 1 0 0 0,1-1 0 0 0,-1 1 0 0 0,0-1 0 0 0,0 1 0 0 0,0-1 0 0 0,1-7 0 0 0,-2 7 0 0 0,0-1 0 0 0,0 1 0 0 0,-1-1 0 0 0,1 1 0 0 0,-1 0 0 0 0,0-1 0 0 0,0 1 0 0 0,-1 0 0 0 0,1-1 0 0 0,-1 1 0 0 0,-3-5 0 0 0,5 8 0 0 0,-1-1 0 0 0,0 1 0 0 0,0-1 0 0 0,0 1 0 0 0,0-1 0 0 0,0 1 0 0 0,-1 0 0 0 0,1-1 0 0 0,0 1 0 0 0,-1 0 0 0 0,1 0 0 0 0,-1 0 0 0 0,1 0 0 0 0,-1 0 0 0 0,1 1 0 0 0,-1-1 0 0 0,0 0 0 0 0,1 1 0 0 0,-1-1 0 0 0,0 1 0 0 0,1-1 0 0 0,-1 1 0 0 0,0 0 0 0 0,0 0 0 0 0,0 0 0 0 0,1 0 0 0 0,-1 0 0 0 0,0 0 0 0 0,0 0 0 0 0,-2 1 0 0 0,2 0 0 0 0,0-1 0 0 0,0 1 0 0 0,0 0 0 0 0,0 0 0 0 0,1-1 0 0 0,-1 1 0 0 0,0 1 0 0 0,0-1 0 0 0,1 0 0 0 0,-1 0 0 0 0,0 1 0 0 0,1-1 0 0 0,-1 1 0 0 0,1-1 0 0 0,0 1 0 0 0,0 0 0 0 0,-1-1 0 0 0,1 1 0 0 0,-1 3 0 0 0,1-2 0 0 0,0-1 0 0 0,1 1 0 0 0,-1 0 0 0 0,1 0 0 0 0,-1 1 0 0 0,1-1 0 0 0,0 0 0 0 0,0 0 0 0 0,0 0 0 0 0,0 0 0 0 0,1 0 0 0 0,0 3 0 0 0,0-1 0 0 0,1 0 0 0 0,-1-1 0 0 0,1 0 0 0 0,0 1 0 0 0,0-1 0 0 0,0 0 0 0 0,0 0 0 0 0,1 0 0 0 0,0 0 0 0 0,0 0 0 0 0,0-1 0 0 0,0 1 0 0 0,0-1 0 0 0,1 0 0 0 0,0 0 0 0 0,-1 0 0 0 0,6 2 0 0 0,-6-3 0 0 0,0-1 0 0 0,0 0 0 0 0,1 0 0 0 0,-1-1 0 0 0,0 1 0 0 0,1-1 0 0 0,-1 1 0 0 0,0-1 0 0 0,1 0 0 0 0,-1 0 0 0 0,1-1 0 0 0,-1 1 0 0 0,0-1 0 0 0,1 1 0 0 0,-1-1 0 0 0,0 0 0 0 0,0 0 0 0 0,1-1 0 0 0,-1 1 0 0 0,0-1 0 0 0,0 1 0 0 0,-1-1 0 0 0,1 0 0 0 0,0 0 0 0 0,3-3 0 0 0,-4 3 0 0 0,0-1 0 0 0,0 1 0 0 0,0 0 0 0 0,-1 0 0 0 0,1-1 0 0 0,-1 1 0 0 0,1-1 0 0 0,-1 1 0 0 0,0-1 0 0 0,0 0 0 0 0,0 0 0 0 0,0 1 0 0 0,-1-1 0 0 0,1 0 0 0 0,-1 0 0 0 0,1 0 0 0 0,-1 0 0 0 0,0 1 0 0 0,0-1 0 0 0,-1 0 0 0 0,1 0 0 0 0,0 0 0 0 0,-1 0 0 0 0,0 0 0 0 0,0 1 0 0 0,1-1 0 0 0,-2 0 0 0 0,1 1 0 0 0,0-1 0 0 0,-2-2 0 0 0,0 1 0 0 0,0 0 0 0 0,0 0 0 0 0,0 1 0 0 0,0-1 0 0 0,-1 1 0 0 0,0 0 0 0 0,0 0 0 0 0,1 0 0 0 0,-2 1 0 0 0,1-1 0 0 0,0 1 0 0 0,0 0 0 0 0,-9-3 0 0 0,10 4 0 0 0,1 1 0 0 0,0-1 0 0 0,-1 0 0 0 0,1 1 0 0 0,-1-1 0 0 0,1 1 0 0 0,-1 0 0 0 0,1 0 0 0 0,-1 0 0 0 0,1 0 0 0 0,-1 1 0 0 0,1-1 0 0 0,-1 1 0 0 0,1-1 0 0 0,-1 1 0 0 0,1 0 0 0 0,0 0 0 0 0,-1 0 0 0 0,1 0 0 0 0,0 0 0 0 0,0 0 0 0 0,0 1 0 0 0,0-1 0 0 0,0 1 0 0 0,0 0 0 0 0,0-1 0 0 0,-3 5 0 0 0,3-2 0 0 0,0 0 0 0 0,0 0 0 0 0,0 1 0 0 0,1-1 0 0 0,-1 1 0 0 0,1-1 0 0 0,0 1 0 0 0,0-1 0 0 0,1 1 0 0 0,-1-1 0 0 0,1 1 0 0 0,0 0 0 0 0,1 5 0 0 0,1 6 0 0 0,0-1 0 0 0,7 24 0 0 0,-9-37 0 0 0,1 0 0 0 0,-1 0 0 0 0,1 0 0 0 0,0 0 0 0 0,-1 0 0 0 0,1 0 0 0 0,0 0 0 0 0,0-1 0 0 0,0 1 0 0 0,1 0 0 0 0,-1-1 0 0 0,0 1 0 0 0,1-1 0 0 0,-1 1 0 0 0,1-1 0 0 0,-1 0 0 0 0,1 1 0 0 0,-1-1 0 0 0,1 0 0 0 0,3 1 0 0 0,-3-1 0 0 0,0-1 0 0 0,-1 0 0 0 0,1 0 0 0 0,0 0 0 0 0,-1 0 0 0 0,1 0 0 0 0,0 0 0 0 0,-1 0 0 0 0,1-1 0 0 0,0 1 0 0 0,-1-1 0 0 0,1 1 0 0 0,-1-1 0 0 0,1 1 0 0 0,-1-1 0 0 0,1 0 0 0 0,-1 0 0 0 0,1 0 0 0 0,-1 0 0 0 0,0 0 0 0 0,0 0 0 0 0,1 0 0 0 0,-1 0 0 0 0,0-1 0 0 0,1 0 0 0 0,1-1 0 0 0,-1-1 0 0 0,1 1 0 0 0,-1 0 0 0 0,1-1 0 0 0,-1 0 0 0 0,0 1 0 0 0,-1-1 0 0 0,1 0 0 0 0,-1 0 0 0 0,0 0 0 0 0,0 0 0 0 0,0 0 0 0 0,0 0 0 0 0,0 0 0 0 0,-1-7 0 0 0,0 8 0 0 0,-1 0 0 0 0,1 0 0 0 0,-1 0 0 0 0,1 0 0 0 0,-1 0 0 0 0,0 0 0 0 0,0 1 0 0 0,-1-1 0 0 0,1 0 0 0 0,0 1 0 0 0,-1-1 0 0 0,0 1 0 0 0,0-1 0 0 0,0 1 0 0 0,0 0 0 0 0,0-1 0 0 0,0 1 0 0 0,0 0 0 0 0,0 1 0 0 0,-1-1 0 0 0,1 0 0 0 0,-4-1 0 0 0,-2-1 0 0 0,0 0 0 0 0,0 0 0 0 0,0 1 0 0 0,-13-3 0 0 0,19 5 0 0 0,0 1 0 0 0,0-1 0 0 0,1 1 0 0 0,-1 0 0 0 0,0-1 0 0 0,0 1 0 0 0,0 0 0 0 0,0 0 0 0 0,0 0 0 0 0,1 0 0 0 0,-1 1 0 0 0,0-1 0 0 0,0 0 0 0 0,0 1 0 0 0,0 0 0 0 0,1-1 0 0 0,-1 1 0 0 0,0 0 0 0 0,1 0 0 0 0,-1-1 0 0 0,0 2 0 0 0,1-1 0 0 0,-1 0 0 0 0,1 0 0 0 0,0 0 0 0 0,-1 1 0 0 0,0 1 0 0 0,1-2 0 0 0,0 1 0 0 0,0 0 0 0 0,1 0 0 0 0,-1 0 0 0 0,1 0 0 0 0,0 0 0 0 0,-1 0 0 0 0,1 0 0 0 0,0 0 0 0 0,0 0 0 0 0,0 0 0 0 0,1 0 0 0 0,-1 0 0 0 0,0 0 0 0 0,1 0 0 0 0,-1-1 0 0 0,1 1 0 0 0,-1 0 0 0 0,1 0 0 0 0,0 0 0 0 0,0 0 0 0 0,0-1 0 0 0,0 1 0 0 0,0 0 0 0 0,1-1 0 0 0,-1 1 0 0 0,3 1 0 0 0,0 2 0 0 0,0-1 0 0 0,1 1 0 0 0,0-1 0 0 0,0-1 0 0 0,0 1 0 0 0,0-1 0 0 0,10 5 0 0 0,-12-7 0 0 0,1 0 0 0 0,0 0 0 0 0,-1 0 0 0 0,1-1 0 0 0,-1 1 0 0 0,1-1 0 0 0,0 0 0 0 0,0 0 0 0 0,-1 0 0 0 0,1 0 0 0 0,0-1 0 0 0,-1 0 0 0 0,1 0 0 0 0,4-1 0 0 0,-6 1 0 0 0,0 1 0 0 0,-1-1 0 0 0,1 0 0 0 0,0 0 0 0 0,-1 0 0 0 0,1 0 0 0 0,-1 0 0 0 0,1 0 0 0 0,-1 0 0 0 0,1 0 0 0 0,-1-1 0 0 0,0 1 0 0 0,0 0 0 0 0,0-1 0 0 0,0 1 0 0 0,0-1 0 0 0,0 0 0 0 0,0 1 0 0 0,0-1 0 0 0,0 0 0 0 0,-1 1 0 0 0,1-1 0 0 0,-1 0 0 0 0,1 0 0 0 0,-1 1 0 0 0,0-1 0 0 0,0 0 0 0 0,1 0 0 0 0,-1 0 0 0 0,-1-2 0 0 0,1 2 0 0 0,0 0 0 0 0,-1 0 0 0 0,1 1 0 0 0,-1-1 0 0 0,1 0 0 0 0,-1 1 0 0 0,0-1 0 0 0,0 1 0 0 0,0-1 0 0 0,0 1 0 0 0,0-1 0 0 0,0 1 0 0 0,0 0 0 0 0,0-1 0 0 0,0 1 0 0 0,-1 0 0 0 0,1 0 0 0 0,-2-1 0 0 0,0 0 0 0 0,-1 0 0 0 0,1 0 0 0 0,0 1 0 0 0,-1 0 0 0 0,1-1 0 0 0,-1 1 0 0 0,1 0 0 0 0,-7 0 0 0 0,5 0 0 0 0,0 1 0 0 0,-1 0 0 0 0,1 0 0 0 0,0 0 0 0 0,-1 0 0 0 0,1 1 0 0 0,-1 0 0 0 0,1 0 0 0 0,0 0 0 0 0,0 1 0 0 0,0 0 0 0 0,-6 2 0 0 0,10-3 0 0 0,0 0 0 0 0,0-1 0 0 0,-1 1 0 0 0,1 0 0 0 0,0 0 0 0 0,0 0 0 0 0,0 0 0 0 0,0 0 0 0 0,0 0 0 0 0,0 0 0 0 0,1 0 0 0 0,-1 0 0 0 0,0 0 0 0 0,1 0 0 0 0,-1 0 0 0 0,0 1 0 0 0,1-1 0 0 0,-1 0 0 0 0,1 0 0 0 0,0 1 0 0 0,-1-1 0 0 0,1 0 0 0 0,0 1 0 0 0,0 1 0 0 0,0-1 0 0 0,1 1 0 0 0,0-1 0 0 0,-1 0 0 0 0,1 0 0 0 0,0 0 0 0 0,0 0 0 0 0,0 0 0 0 0,0 0 0 0 0,1 0 0 0 0,-1 0 0 0 0,0 0 0 0 0,1 0 0 0 0,2 1 0 0 0,2 3 0 0 0,1 0 0 0 0,0-1 0 0 0,0 0 0 0 0,0 0 0 0 0,1-1 0 0 0,13 6 0 0 0,-19-9 0 0 0,1 0 0 0 0,-1-1 0 0 0,0 1 0 0 0,0-1 0 0 0,1 0 0 0 0,-1 0 0 0 0,0 0 0 0 0,1 0 0 0 0,-1 0 0 0 0,0 0 0 0 0,1-1 0 0 0,-1 1 0 0 0,0-1 0 0 0,1 0 0 0 0,-1 1 0 0 0,0-1 0 0 0,0 0 0 0 0,0 0 0 0 0,0-1 0 0 0,0 1 0 0 0,0 0 0 0 0,0-1 0 0 0,0 1 0 0 0,-1-1 0 0 0,3-2 0 0 0,-3 3 0 0 0,1 0 0 0 0,-1-1 0 0 0,0 0 0 0 0,0 1 0 0 0,0-1 0 0 0,0 1 0 0 0,0-1 0 0 0,0 0 0 0 0,-1 0 0 0 0,1 0 0 0 0,0 1 0 0 0,-1-1 0 0 0,0 0 0 0 0,1 0 0 0 0,-1 0 0 0 0,0 0 0 0 0,0 0 0 0 0,0 0 0 0 0,0 0 0 0 0,0 0 0 0 0,-1 0 0 0 0,1 1 0 0 0,-1-1 0 0 0,1 0 0 0 0,-1 0 0 0 0,1 0 0 0 0,-1 0 0 0 0,0 1 0 0 0,0-1 0 0 0,-2-3 0 0 0,0 2 0 0 0,1 1 0 0 0,-1-1 1 0 0,0 0-1 0 0,0 1 0 0 0,0-1 0 0 0,0 1 0 0 0,0 0 0 0 0,-1 0 0 0 0,1 0 0 0 0,-1 1 1 0 0,1-1-1 0 0,-1 1 0 0 0,0 0 0 0 0,0 0 0 0 0,1 0 0 0 0,-1 0 0 0 0,0 1 0 0 0,0-1 1 0 0,0 1-1 0 0,-5 1 0 0 0,6-1-1 0 0,0 0 1 0 0,0 0-1 0 0,0 1 1 0 0,0 0-1 0 0,0-1 1 0 0,0 1-1 0 0,0 0 1 0 0,0 1-1 0 0,0-1 1 0 0,0 0-1 0 0,0 1 1 0 0,1 0-1 0 0,-1-1 1 0 0,1 1-1 0 0,-1 0 1 0 0,1 0-1 0 0,0 1 1 0 0,0-1-1 0 0,0 0 1 0 0,0 1-1 0 0,0-1 1 0 0,0 1-1 0 0,1 0 1 0 0,-1 0-1 0 0,-1 5 0 0 0,2-6 0 0 0,1 0 0 0 0,-1 1 0 0 0,1-1 1 0 0,0 0-1 0 0,-1 1 0 0 0,1-1 0 0 0,0 1 0 0 0,0-1 0 0 0,1 0 0 0 0,-1 1 0 0 0,0-1 0 0 0,1 0 0 0 0,0 1 0 0 0,-1-1 0 0 0,1 0 0 0 0,0 0 0 0 0,0 0 0 0 0,0 0 0 0 0,1 1 0 0 0,-1-1 0 0 0,0-1 0 0 0,1 1 0 0 0,-1 0 0 0 0,1 0 0 0 0,0 0 0 0 0,-1-1 0 0 0,1 1 0 0 0,0-1 0 0 0,0 0 0 0 0,0 1 0 0 0,0-1 0 0 0,0 0 0 0 0,0 0 0 0 0,3 1 0 0 0,-2-1 0 0 0,1 1 0 0 0,-1-1 0 0 0,1 0 0 0 0,0 0 1 0 0,-1 0-1 0 0,1-1 0 0 0,-1 1 0 0 0,1-1 0 0 0,0 0 0 0 0,0 0 0 0 0,-1 0 1 0 0,1 0-1 0 0,0-1 0 0 0,-1 1 0 0 0,1-1 0 0 0,0 0 0 0 0,-1 0 1 0 0,1-1-1 0 0,-1 1 0 0 0,0-1 0 0 0,5-2 0 0 0,-5 2 1 0 0,0-1 0 0 0,0 1 0 0 0,0-1 0 0 0,-1 1 0 0 0,1-1 0 0 0,-1 0 0 0 0,1 0 0 0 0,-1 0 0 0 0,0-1 0 0 0,-1 1 0 0 0,1 0 0 0 0,2-7 0 0 0,-4 8 0 0 0,1-1 0 0 0,-1 0 0 0 0,0 1 0 0 0,0-1 0 0 0,1 0 0 0 0,-2 1 0 0 0,1-1 0 0 0,0 0 0 0 0,-1 0 0 0 0,1 1 0 0 0,-1-1 0 0 0,0 1 0 0 0,0-1 0 0 0,0 1 0 0 0,0-1 0 0 0,0 1 0 0 0,0-1 0 0 0,-3-2 0 0 0,2 1 0 0 0,-1 0 0 0 0,0 1 0 0 0,0-1 0 0 0,-1 1 0 0 0,1 0 0 0 0,-1 0 0 0 0,1 0 0 0 0,-1 0 0 0 0,0 0 0 0 0,0 1 0 0 0,0 0 0 0 0,0 0 0 0 0,-1 0 0 0 0,1 0 0 0 0,0 1 0 0 0,-1-1 0 0 0,0 1 0 0 0,1 0 0 0 0,-1 1 0 0 0,1-1 0 0 0,-1 1 0 0 0,0 0 0 0 0,0 0 0 0 0,1 0 0 0 0,-1 1 0 0 0,1-1 0 0 0,-1 1 0 0 0,0 0 0 0 0,1 1 0 0 0,-1-1 0 0 0,1 1 0 0 0,0 0 0 0 0,0 0 0 0 0,-1 0 0 0 0,-4 4 0 0 0,7-5 0 0 0,0 1 0 0 0,1-1 0 0 0,-1 1 0 0 0,0-1 0 0 0,1 1 0 0 0,-1 0 0 0 0,1-1 0 0 0,-1 1 0 0 0,1 0 0 0 0,0 0 0 0 0,-1 0 0 0 0,1 0 0 0 0,0 0 0 0 0,0 0 0 0 0,1 0 0 0 0,-1 1 0 0 0,0-1 0 0 0,1 0 0 0 0,0 0 0 0 0,-1 1 0 0 0,1-1 0 0 0,0 0 0 0 0,0 1 0 0 0,0-1 0 0 0,0 0 0 0 0,1 0 0 0 0,-1 3 0 0 0,2-2 0 0 0,-1 0 0 0 0,0-1 0 0 0,1 1 0 0 0,-1-1 0 0 0,1 1 0 0 0,0-1 0 0 0,0 1 0 0 0,0-1 0 0 0,0 0 0 0 0,0 0 0 0 0,1 0 0 0 0,-1 0 0 0 0,1 0 0 0 0,-1-1 0 0 0,1 1 0 0 0,0-1 0 0 0,-1 0 0 0 0,1 1 0 0 0,0-1 0 0 0,3 0 0 0 0,-1 1 0 0 0,1-1 0 0 0,-1 0 0 0 0,1-1 0 0 0,-1 1 0 0 0,1-1 0 0 0,-1 0 0 0 0,1-1 0 0 0,-1 1 0 0 0,7-3 0 0 0,-10 3 0 0 0,0 0 0 0 0,0 0 0 0 0,0-1 0 0 0,-1 0 0 0 0,1 1 0 0 0,0-1 0 0 0,0 0 0 0 0,-1 1 0 0 0,1-1 0 0 0,0 0 0 0 0,-1-1 0 0 0,1 1 0 0 0,-1 0 0 0 0,1 0 0 0 0,-1 0 0 0 0,0-1 0 0 0,0 1 0 0 0,1-1 0 0 0,-1 1 0 0 0,0-1 0 0 0,0 0 0 0 0,0 1 0 0 0,-1-1 0 0 0,1 0 0 0 0,0 1 0 0 0,-1-1 0 0 0,1 0 0 0 0,-1 0 0 0 0,1 0 0 0 0,-1-3 0 0 0,0 3 0 0 0,-1-1 0 0 0,1 0 0 0 0,-1 1 0 0 0,0-1 0 0 0,0 1 0 0 0,0-1 0 0 0,0 1 0 0 0,0 0 0 0 0,0-1 0 0 0,-1 1 0 0 0,1 0 0 0 0,-1 0 0 0 0,0 0 0 0 0,1 0 0 0 0,-1 0 0 0 0,0 0 0 0 0,-4-2 0 0 0,-4-4 0 0 0,-1 0 0 0 0,-14-7 0 0 0,23 14 0 0 0,1 0-1 0 0,-1 0 0 0 0,1 0 0 0 0,0 0 1 0 0,-1 1-1 0 0,1-1 0 0 0,-1 0 0 0 0,1 1 0 0 0,-1-1 0 0 0,1 1 0 0 0,-1-1 0 0 0,1 1 0 0 0,-1 0 1 0 0,1 0-1 0 0,-1-1 0 0 0,1 1 0 0 0,-1 0 0 0 0,1 1 0 0 0,-1-1 0 0 0,0 0 0 0 0,1 0 0 0 0,-1 1 1 0 0,1-1-1 0 0,-1 1 0 0 0,1-1 0 0 0,-1 1 0 0 0,1-1 0 0 0,0 1 0 0 0,-1 0 0 0 0,1 0 0 0 0,0 0 1 0 0,0 0-1 0 0,-1 0 0 0 0,1 0 0 0 0,0 0 0 0 0,-1 2 0 0 0,0 0-1 0 0,0 0 0 0 0,1 1-1 0 0,-1-1 1 0 0,1 1 0 0 0,-1 0-1 0 0,1-1 1 0 0,0 1 0 0 0,1 0 0 0 0,-1 0-1 0 0,1-1 1 0 0,0 1 0 0 0,-1 0-1 0 0,2 6 1 0 0,0-6 2 0 0,-1 0 0 0 0,1 0 0 0 0,0 0 0 0 0,0 0 1 0 0,0 0-1 0 0,1-1 0 0 0,-1 1 0 0 0,1-1 0 0 0,0 1 0 0 0,0-1 0 0 0,1 1 0 0 0,-1-1 0 0 0,0 0 0 0 0,1 0 0 0 0,0 0 0 0 0,0 0 0 0 0,0-1 1 0 0,0 1-1 0 0,0-1 0 0 0,0 0 0 0 0,1 0 0 0 0,4 2 0 0 0,-3-1-1 0 0,-1-1-1 0 0,1 0 1 0 0,1-1 0 0 0,-1 1-1 0 0,0-1 1 0 0,0 0-1 0 0,1-1 1 0 0,-1 1 0 0 0,0-1-1 0 0,1 0 1 0 0,-1 0 0 0 0,0-1-1 0 0,1 1 1 0 0,-1-1 0 0 0,0-1-1 0 0,6-1 1 0 0,7-5-380 0 0,7-2-779 0 0,-8 8-4078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3.6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153 102 3223 0 0,'0'0'240'0'0,"1"0"-192"0"0,-9-1 492 0 0,-3 2 786 0 0,8 0-831 0 0,-1 1 1 0 0,1-1 0 0 0,0 1-1 0 0,0 0 1 0 0,0 0-1 0 0,0 0 1 0 0,1 0 0 0 0,-4 3-1 0 0,5-4-322 0 0,0 0-1 0 0,0 0 1 0 0,0 1 0 0 0,0-1 0 0 0,0 0-1 0 0,0 1 1 0 0,0-1 0 0 0,0 0-1 0 0,1 1 1 0 0,-1-1 0 0 0,0 1-1 0 0,1-1 1 0 0,-1 1 0 0 0,1-1-1 0 0,0 1 1 0 0,0-1 0 0 0,-1 1-1 0 0,1-1 1 0 0,0 1 0 0 0,1 2-1 0 0,-1-3-84 0 0,0 0-1 0 0,1 0 1 0 0,-1-1-1 0 0,1 1 1 0 0,0 0-1 0 0,-1 0 1 0 0,1 0-1 0 0,0-1 1 0 0,-1 1-1 0 0,1 0 1 0 0,0-1-1 0 0,0 1 1 0 0,0 0-1 0 0,0-1 1 0 0,-1 1-1 0 0,1-1 1 0 0,0 0-1 0 0,0 1 1 0 0,0-1-1 0 0,0 0 1 0 0,0 1-1 0 0,0-1 1 0 0,0 0-1 0 0,0 0 1 0 0,0 0-1 0 0,0 0 1 0 0,0 0-1 0 0,0 0 1 0 0,0 0-1 0 0,0 0 1 0 0,0 0-1 0 0,2-1 1 0 0,1 1 42 0 0,0-1 1 0 0,0 0-1 0 0,0 0 1 0 0,0 0 0 0 0,0 0-1 0 0,0-1 1 0 0,3-1-1 0 0,-1-1-81 0 0,-1 1 0 0 0,0-1 0 0 0,0 0 0 0 0,0 0-1 0 0,7-8 1 0 0,-11 10-37 0 0,1 0 0 0 0,-1 0-1 0 0,0 0 1 0 0,1 0 0 0 0,-1 0 0 0 0,0 0-1 0 0,-1-1 1 0 0,1 1 0 0 0,0 0 0 0 0,-1-1-1 0 0,1 1 1 0 0,-1 0 0 0 0,1-1 0 0 0,-1 1-1 0 0,0-1 1 0 0,0 1 0 0 0,0-1-1 0 0,-1-2 1 0 0,0-9-12 0 0,1 13 0 0 0,0 0 0 0 0,0 0 0 0 0,0 0 0 0 0,0 0 0 0 0,0 0 0 0 0,0 0 0 0 0,0 0 0 0 0,0 0 0 0 0,-1 1 0 0 0,1-1 0 0 0,0 0 0 0 0,0 0 0 0 0,-1 0 0 0 0,1 0 0 0 0,-1 0 0 0 0,1 0 0 0 0,-1 0 0 0 0,1 1 0 0 0,-1-1 0 0 0,0 0 0 0 0,1 0 0 0 0,-1 1 0 0 0,0-1 0 0 0,0 1 0 0 0,1-1 0 0 0,-3 0 0 0 0,-3-2 141 0 0,-1 0-1 0 0,0 1 0 0 0,0 0 1 0 0,0 0-1 0 0,0 0 1 0 0,0 1-1 0 0,0 0 1 0 0,0 1-1 0 0,-1 0 0 0 0,-9 0 1 0 0,12 0-118 0 0,-48 0 1261 0 0,37 6-1179 0 0,16-5-96 0 0,-1-1-1 0 0,0 1 1 0 0,0-1-1 0 0,0 1 1 0 0,0 0-1 0 0,0-1 1 0 0,-1 0-1 0 0,1 1 1 0 0,0-1-1 0 0,0 0 1 0 0,0 1-1 0 0,0-1 0 0 0,0 0 1 0 0,0 0-1 0 0,-1 0 1 0 0,1 0-1 0 0,0 0 1 0 0,0 0-1 0 0,0-1 1 0 0,0 1-1 0 0,0 0 1 0 0,-2-1-1 0 0,2 0-7 0 0,1 1 0 0 0,-1-1 1 0 0,1 0-1 0 0,-1 1 0 0 0,1-1 0 0 0,-1 0 0 0 0,1 0 0 0 0,-1 1 0 0 0,1-1 0 0 0,0 0 1 0 0,-1 0-1 0 0,1 0 0 0 0,0 0 0 0 0,0 0 0 0 0,0 0 0 0 0,-1 0 0 0 0,1 1 0 0 0,0-1 1 0 0,0 0-1 0 0,1 0 0 0 0,-1 0 0 0 0,0 0 0 0 0,0 0 0 0 0,0 0 0 0 0,0 0 0 0 0,1 1 1 0 0,-1-1-1 0 0,0 0 0 0 0,1 0 0 0 0,-1 0 0 0 0,1 0 0 0 0,-1 1 0 0 0,1-1 0 0 0,-1 0 0 0 0,1 1 1 0 0,0-1-1 0 0,-1 0 0 0 0,1 1 0 0 0,0-1 0 0 0,0 1 0 0 0,-1-1 0 0 0,1 1 0 0 0,0-1 1 0 0,0 1-1 0 0,0 0 0 0 0,-1-1 0 0 0,1 1 0 0 0,0 0 0 0 0,0-1 0 0 0,0 1 0 0 0,0 0 1 0 0,0 0-1 0 0,0 0 0 0 0,0 0 0 0 0,-1 0 0 0 0,3 0 0 0 0,74 7 887 0 0,-76-7-886 0 0,1 0-1 0 0,-1 0 1 0 0,1 0 0 0 0,-1 0-1 0 0,0 1 1 0 0,1-1-1 0 0,-1 0 1 0 0,1 0 0 0 0,-1 1-1 0 0,0-1 1 0 0,1 1 0 0 0,-1 0-1 0 0,0-1 1 0 0,0 1-1 0 0,1 0 1 0 0,-1 0 0 0 0,0 0-1 0 0,0-1 1 0 0,0 1 0 0 0,0 0-1 0 0,0 0 1 0 0,0 1-1 0 0,0-1 1 0 0,-1 0 0 0 0,2 1-1 0 0,0 3 54 0 0,-1 0 0 0 0,1-1 0 0 0,-1 1 0 0 0,0 0 0 0 0,1 10-1 0 0,-2-11-32 0 0,1 1-1 0 0,0 0 0 0 0,-1-1 0 0 0,2 1 1 0 0,-1-1-1 0 0,3 8 0 0 0,-3-11-18 0 0,0 1-1 0 0,-1-1 0 0 0,1 0 1 0 0,-1 1-1 0 0,1-1 0 0 0,-1 1 1 0 0,1-1-1 0 0,-1 0 1 0 0,0 1-1 0 0,0-1 0 0 0,0 1 1 0 0,0-1-1 0 0,0 1 0 0 0,0-1 1 0 0,0 1-1 0 0,-1-1 0 0 0,1 1 1 0 0,0-1-1 0 0,-1 1 1 0 0,1-1-1 0 0,-1 0 0 0 0,0 1 1 0 0,1-1-1 0 0,-1 0 0 0 0,0 0 1 0 0,-1 3-1 0 0,0-2 3 0 0,0 0-1 0 0,0 0 1 0 0,0 0-1 0 0,0-1 1 0 0,-1 1 0 0 0,1 0-1 0 0,0-1 1 0 0,-1 1-1 0 0,1-1 1 0 0,-1 0-1 0 0,1 0 1 0 0,-1 0 0 0 0,-4 1-1 0 0,4-2-12 0 0,0 0 0 0 0,0 1-1 0 0,0-1 1 0 0,0-1 0 0 0,0 1 0 0 0,1 0-1 0 0,-1-1 1 0 0,0 1 0 0 0,0-1 0 0 0,0 0-1 0 0,0 0 1 0 0,1 0 0 0 0,-1 0 0 0 0,1-1-1 0 0,-6-2 1 0 0,7 3-627 0 0,2 3-1326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4.3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0 1 2431 0 0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41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300 152 4607 0 0,'-11'-1'372'0'0,"0"0"0"0"0,-17 1 0 0 0,21 1-135 0 0,0-1 0 0 0,0 0 0 0 0,0 0 0 0 0,0-1 0 0 0,0 0 0 0 0,0 0-1 0 0,0 0 1 0 0,-11-8 758 0 0,18 9-982 0 0,0 0 1 0 0,0 0 0 0 0,0 0 0 0 0,0 0-1 0 0,0 0 1 0 0,0 0 0 0 0,0 0 0 0 0,1 0 0 0 0,7-3 535 0 0,12-2 206 0 0,32-3 665 0 0,96-1 1 0 0,54 13-169 0 0,-173-3-1067 0 0,46 2 204 0 0,443-1 590 0 0,10-58 309 0 0,-63 4-888 0 0,-305 40 168 0 0,214 10 0 0 0,-281 8-511 0 0,411 10-34 0 0,-423-19-23 0 0,1 4 0 0 0,140 19 0 0 0,-211-18 0 0 0,-1 0 0 0 0,19 7 0 0 0,-26-8 0 0 0,0 0 0 0 0,-1 1 0 0 0,1-1 0 0 0,0 0 0 0 0,-1 1 0 0 0,1 0 0 0 0,-1 0 0 0 0,1 0 0 0 0,-1 0 0 0 0,0 0 0 0 0,0 0 0 0 0,0 1 0 0 0,0-1 0 0 0,2 4 0 0 0,-3-5 1 0 0,-1 0 0 0 0,0 0-1 0 0,1 0 1 0 0,-1 0 0 0 0,0 0 0 0 0,1 0-1 0 0,-1 0 1 0 0,0 0 0 0 0,0 0 0 0 0,0 0-1 0 0,0 0 1 0 0,0 0 0 0 0,0 0 0 0 0,0 0-1 0 0,0 0 1 0 0,0 0 0 0 0,-1 0 0 0 0,1 0-1 0 0,0 0 1 0 0,-1 0 0 0 0,0 2 0 0 0,0-1-3 0 0,-1 0 0 0 0,1 0 1 0 0,-1-1-1 0 0,1 1 0 0 0,-1 0 1 0 0,0-1-1 0 0,0 1 0 0 0,1-1 1 0 0,-5 2-1 0 0,-2 2 99 0 0,-1-1 0 0 0,-1-1 0 0 0,-13 5 0 0 0,-14 1 323 0 0,0-1 0 0 0,-56 3-1 0 0,-79-4-495 0 0,67-4 225 0 0,-467 39 435 0 0,-277 50-584 0 0,635-67 0 0 0,-60 5 0 0 0,-67 9 0 0 0,155-16 0 0 0,154-20 0 0 0,0 2 0 0 0,1 1 0 0 0,-1 2 0 0 0,2 1 0 0 0,-1 1 0 0 0,1 2 0 0 0,-30 16 0 0 0,58-27 0 0 0,-1 1 0 0 0,0 0 0 0 0,1-1 0 0 0,-1 1 0 0 0,1 0 0 0 0,0 1 0 0 0,-1-1 0 0 0,1 0 0 0 0,0 1 0 0 0,-2 3 0 0 0,4-5 0 0 0,-1-1 0 0 0,1 1 0 0 0,0-1 0 0 0,0 1 0 0 0,-1 0 0 0 0,1-1 0 0 0,0 1 0 0 0,0 0 0 0 0,0-1 0 0 0,0 1 0 0 0,0-1 0 0 0,0 1 0 0 0,0 0 0 0 0,0-1 0 0 0,0 1 0 0 0,0 0 0 0 0,1-1 0 0 0,-1 1 0 0 0,0-1 0 0 0,0 1 0 0 0,1 1 0 0 0,0-1 0 0 0,0 0 0 0 0,0 0 0 0 0,0 0 0 0 0,0 0 0 0 0,0-1 0 0 0,0 1 0 0 0,0 0 0 0 0,0 0 0 0 0,1-1 0 0 0,-1 1 0 0 0,0-1 0 0 0,0 1 0 0 0,1-1 0 0 0,1 1 0 0 0,14 3-7 0 0,1-1-1 0 0,-1 0 1 0 0,1-2 0 0 0,20 0-1 0 0,74-7-34 0 0,-100 5 41 0 0,391-39-37 0 0,-94 7 12 0 0,-23-3-19 0 0,-7 0 26 0 0,-23 7 19 0 0,24-3 0 0 0,-64 9-36 0 0,75-5 8 0 0,-211 21 28 0 0,0-3 0 0 0,-1-3 0 0 0,92-28 0 0 0,-162 38 0 0 0,-3 2 0 0 0,0-1 0 0 0,-1 1 0 0 0,1-1 0 0 0,-1 0 0 0 0,0-1 0 0 0,0 1 0 0 0,1-1 0 0 0,4-4 0 0 0,-10 7 0 0 0,0 0 0 0 0,1-1 0 0 0,-1 1 0 0 0,0 0 0 0 0,0 0 0 0 0,0 0 0 0 0,0 0 0 0 0,0 0 0 0 0,0 0 0 0 0,0 0 0 0 0,0 0 0 0 0,0-1 0 0 0,0 1 0 0 0,0 0 0 0 0,0 0 0 0 0,0 0 0 0 0,0 0 0 0 0,0 0 0 0 0,0 0 0 0 0,0-1 0 0 0,0 1 0 0 0,0 0 0 0 0,0 0 0 0 0,0 0 0 0 0,0 0 0 0 0,0 0 0 0 0,0 0 0 0 0,0 0 0 0 0,0-1 0 0 0,0 1 0 0 0,0 0 0 0 0,0 0 0 0 0,0 0 0 0 0,0 0 0 0 0,0 0 0 0 0,0 0 0 0 0,0 0 0 0 0,0-1 0 0 0,-1 1 0 0 0,1 0 0 0 0,0 0 0 0 0,0 0 0 0 0,0 0 0 0 0,0 0 0 0 0,0 0 0 0 0,-9-4 0 0 0,-12 0 0 0 0,20 4 0 0 0,-68-7 35 0 0,-101 3 0 0 0,68 3-41 0 0,-447 11 7 0 0,2 30-12 0 0,417-30-41 0 0,-182 21 50 0 0,71 1 2 0 0,-48 9 0 0 0,82-20-64 0 0,61-9 64 0 0,23 10 67 0 0,-2 0-70 0 0,106-20 3 0 0,-1 0 0 0 0,1-2 0 0 0,-1-1 0 0 0,-29-4 0 0 0,28 2 0 0 0,-107-24 0 0 0,111 22 0 0 0,0 0 0 0 0,0-2 0 0 0,1 0 0 0 0,-1-1 0 0 0,-18-12 0 0 0,10 4 0 0 0,6 3 0 0 0,-22-17 0 0 0,34 25 0 0 0,2-1 0 0 0,-1 1 0 0 0,1-2 0 0 0,0 1 0 0 0,0 0 0 0 0,0-1 0 0 0,-4-9 0 0 0,-6-7 0 0 0,15 23 0 0 0,-1-1 0 0 0,1 0 0 0 0,-1 0 0 0 0,1 1 0 0 0,-1-1 0 0 0,0 0 0 0 0,1 1 0 0 0,-1-1 0 0 0,0 1 0 0 0,1-1 0 0 0,-1 1 0 0 0,0-1 0 0 0,0 1 0 0 0,1 0 0 0 0,-1-1 0 0 0,0 1 0 0 0,0 0 0 0 0,0-1 0 0 0,1 1 0 0 0,-1 0 0 0 0,0 0 0 0 0,0 0 0 0 0,0 0 0 0 0,0 0 0 0 0,0 0 0 0 0,0 0 0 0 0,-1 0 0 0 0,1 1 0 0 0,1 0 0 0 0,-1-1 0 0 0,0 1 0 0 0,1 0 0 0 0,-1 0 0 0 0,1-1 0 0 0,-1 1 0 0 0,1 0 0 0 0,-1 0 0 0 0,1 0 0 0 0,-1 0 0 0 0,1 0 0 0 0,0 0 0 0 0,0 0 0 0 0,-1-1 0 0 0,1 1 0 0 0,0 0 0 0 0,0 0 0 0 0,0 0 0 0 0,0 2 0 0 0,2 22 0 0 0,-2-22 0 0 0,2 10-9 0 0,0 0 1 0 0,1-1-1 0 0,0 1 0 0 0,1 0 1 0 0,0-1-1 0 0,1 0 0 0 0,8 15 1 0 0,-8-18 8 0 0,1-1 1 0 0,0 0-1 0 0,0 0 1 0 0,0-1-1 0 0,1 1 1 0 0,1-1 0 0 0,-1-1-1 0 0,1 1 1 0 0,17 9-1 0 0,10 3-17 0 0,1-1-1 0 0,0-2 1 0 0,53 15 0 0 0,118 20 22 0 0,-141-39-14 0 0,-1-4 0 0 0,2-2 0 0 0,109-5 0 0 0,199-37-25 0 0,-84 5 40 0 0,-85 15-6 0 0,129-9 0 0 0,185-11 0 0 0,-330 22 0 0 0,98-5 0 0 0,-21-2 42 0 0,-135 8-20 0 0,-98 10-22 0 0,-1-2 0 0 0,0-1 0 0 0,-1-1 0 0 0,0-2 0 0 0,0-1 0 0 0,-1-1 0 0 0,52-27 0 0 0,-76 34 0 0 0,0-1 0 0 0,0 1 0 0 0,0-1 0 0 0,0 0 0 0 0,-1 0 0 0 0,0-1 0 0 0,10-11 0 0 0,-15 16 0 0 0,-1 0 0 0 0,0-1 0 0 0,1 1 0 0 0,-1 0 0 0 0,0 0 0 0 0,0 0 0 0 0,0 0 0 0 0,1 0 0 0 0,-1 0 0 0 0,0-1 0 0 0,-1 1 0 0 0,1 0 0 0 0,0 0 0 0 0,0 0 0 0 0,0 0 0 0 0,-1 0 0 0 0,1 0 0 0 0,-1 0 0 0 0,1 0 0 0 0,-1 0 0 0 0,1 0 0 0 0,-1 0 0 0 0,1 0 0 0 0,-1 0 0 0 0,0 0 0 0 0,0 0 0 0 0,1 0 0 0 0,-1 0 0 0 0,0 1 0 0 0,0-1 0 0 0,-2-1 0 0 0,-1-2 0 0 0,-1 1 0 0 0,0-1 0 0 0,0 1 0 0 0,-11-4 0 0 0,-15-5 0 0 0,0 2 0 0 0,0 1 0 0 0,-63-8 0 0 0,-100 1 0 0 0,157 14 0 0 0,-1028-29 0 0 0,-284 53-64 0 0,1169-21 32 0 0,-210-25 0 0 0,369 22-3 0 0,-114-9 118 0 0,117 11-174 0 0,0 0 0 0 0,0 2 0 0 0,-1 0 0 0 0,1 1 0 0 0,-21 6 0 0 0,18-1-1457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227 273 8751 0 0,'5'1'243'0'0,"0"-1"-1"0"0,0 1 0 0 0,0 0 0 0 0,8 4 0 0 0,10 1-85 0 0,71 12 157 0 0,131 6-1 0 0,100-13 195 0 0,-309-10-491 0 0,427-19 329 0 0,-358 12-134 0 0,225-27 801 0 0,-95 8-208 0 0,-87 13-395 0 0,458-39 948 0 0,751-41-670 0 0,-430 30-688 0 0,-834 57 63 0 0,267-18 282 0 0,-242 17-107 0 0,65-2 480 0 0,-123 8-578 0 0,0 2 0 0 0,41 7 0 0 0,-70-7-131 0 0,-1 0-1 0 0,1 1 0 0 0,0 0 1 0 0,-1 1-1 0 0,0 0 0 0 0,0 1 1 0 0,0 0-1 0 0,-1 0 0 0 0,1 1 1 0 0,-1 0-1 0 0,16 16 0 0 0,-20-17-3 0 0,1 1 1 0 0,-2 0-1 0 0,1 0 0 0 0,-1 0 1 0 0,0 0-1 0 0,0 1 0 0 0,0 0 0 0 0,-1-1 1 0 0,0 1-1 0 0,-1 1 0 0 0,0-1 0 0 0,0 0 1 0 0,0 1-1 0 0,-1-1 0 0 0,0 1 0 0 0,0-1 1 0 0,-1 1-1 0 0,-1 9 0 0 0,0-6 12 0 0,-1 0-1 0 0,-1 0 1 0 0,0 0 0 0 0,0-1-1 0 0,-1 1 1 0 0,0-1-1 0 0,-1 0 1 0 0,0 0 0 0 0,-1-1-1 0 0,0 1 1 0 0,0-1-1 0 0,-1 0 1 0 0,0-1-1 0 0,-1 0 1 0 0,0 0 0 0 0,-14 11-1 0 0,1-3 48 0 0,-1-1 0 0 0,0-1-1 0 0,-1 0 1 0 0,-1-2 0 0 0,-46 17-1 0 0,9-9 185 0 0,0-4 0 0 0,-115 17 0 0 0,-131-5-216 0 0,222-22 11 0 0,-570 4 194 0 0,603-11-221 0 0,-141-3 86 0 0,-375-58 0 0 0,323 26 286 0 0,43 8-209 0 0,-252-8-128 0 0,277 28-49 0 0,-64 7-2 0 0,-18-1 0 0 0,23-1 0 0 0,137 5 0 0 0,-105-13 0 0 0,-124-14 0 0 0,130 11 0 0 0,123 7 0 0 0,1 3 0 0 0,-113 7 0 0 0,-82 17 0 0 0,247-18 0 0 0,-43 11 0 0 0,56-10 0 0 0,0 0 0 0 0,0 0 0 0 0,0 1 0 0 0,0 0 0 0 0,1 1 0 0 0,-1-1 0 0 0,-7 8 0 0 0,15-11 1 0 0,0 0-1 0 0,-1 0 1 0 0,1 0-1 0 0,0 0 1 0 0,0 0-1 0 0,0 0 1 0 0,1 0-1 0 0,-1 0 1 0 0,0 1-1 0 0,0-1 1 0 0,1 0-1 0 0,-1 1 1 0 0,1-1-1 0 0,-1 1 0 0 0,1-1 1 0 0,-1 1-1 0 0,1-1 1 0 0,0 0-1 0 0,0 1 1 0 0,0-1-1 0 0,0 4 1 0 0,0-2-4 0 0,1 0 1 0 0,0 0 0 0 0,0 0-1 0 0,0 0 1 0 0,0 0-1 0 0,1-1 1 0 0,-1 1-1 0 0,1 0 1 0 0,-1-1 0 0 0,3 4-1 0 0,5 4-11 0 0,0 0 0 0 0,1-1 0 0 0,19 15 0 0 0,-8-9 4 0 0,2-1 0 0 0,-1-1 0 0 0,2-1 0 0 0,0-1 0 0 0,0-1 0 0 0,48 13 0 0 0,160 21 21 0 0,-197-39-16 0 0,374 37 5 0 0,3-28 0 0 0,-353-12 0 0 0,252-1 0 0 0,-153-2 0 0 0,200-5 0 0 0,-77 1 0 0 0,898-47 0 0 0,-686 8 0 0 0,-419 37 0 0 0,407-56 0 0 0,-314 38 0 0 0,-3 9 0 0 0,17-3 0 0 0,-146 13 0 0 0,0-1 0 0 0,0-2 0 0 0,35-14 0 0 0,-9-5 0 0 0,-53 24 0 0 0,-1 0 0 0 0,0 0 0 0 0,0-1 0 0 0,-1 0 0 0 0,0 0 0 0 0,7-7 0 0 0,-12 11 0 0 0,0 0 0 0 0,0 0 0 0 0,-1 0 0 0 0,1 0 0 0 0,0 0 0 0 0,0 0 0 0 0,-1 0 0 0 0,1 0 0 0 0,-1 0 0 0 0,1 0 0 0 0,-1 0 0 0 0,1-1 0 0 0,-1 1 0 0 0,0 0 0 0 0,0 0 0 0 0,1 0 0 0 0,-1-1 0 0 0,0 1 0 0 0,0 0 0 0 0,0 0 0 0 0,0 0 0 0 0,-1-1 0 0 0,1 0 0 0 0,-1 0 0 0 0,0 1 0 0 0,1 0 0 0 0,-1 0 0 0 0,0-1 0 0 0,0 1 0 0 0,0 0 0 0 0,0 0 0 0 0,-1 0 0 0 0,1 0 0 0 0,0 0 0 0 0,0 0 0 0 0,-1 0 0 0 0,1 0 0 0 0,0 1 0 0 0,-3-2 0 0 0,-5-1 0 0 0,1 0 0 0 0,-1 1 0 0 0,0 0 0 0 0,0 1 0 0 0,-9-1 0 0 0,-151-5 70 0 0,-36-3-76 0 0,114 2 6 0 0,-162 5 0 0 0,103 10 0 0 0,-175 15 0 0 0,300-18 0 0 0,-289 29 0 0 0,80-19 0 0 0,-48 1 0 0 0,0 1 0 0 0,22-2 0 0 0,72-6 0 0 0,-159-2 0 0 0,99-7-3 0 0,-70-5 70 0 0,140-4-67 0 0,-11-1 0 0 0,144 6 0 0 0,0-2 0 0 0,-53-16 0 0 0,-3-13 0 0 0,68 23 0 0 0,0 1 0 0 0,-64-12 0 0 0,-142-32-70 0 0,-20-2 76 0 0,56 34-6 0 0,183 23 0 0 0,-1 0 0 0 0,1 1 0 0 0,-1 1 0 0 0,1 1 0 0 0,0 1 0 0 0,0 1 0 0 0,-27 8 0 0 0,23-3 0 0 0,8-4 0 0 0,0 1 0 0 0,0 0 0 0 0,0 1 0 0 0,-22 15 0 0 0,31-17 0 0 0,1 0 0 0 0,-1 0 0 0 0,1 0 0 0 0,1 1 0 0 0,-1 0 0 0 0,1 0 0 0 0,0 0 0 0 0,0 1 0 0 0,-7 14 0 0 0,10-16 0 0 0,0 0 0 0 0,0 1 0 0 0,0 0 0 0 0,0-1 0 0 0,1 1 0 0 0,0 0 0 0 0,1 0 0 0 0,-1-1 0 0 0,1 1 0 0 0,0 0 0 0 0,1 0 0 0 0,-1 0 0 0 0,1 0 0 0 0,2 8 0 0 0,7 29-23 0 0,-8-32 19 0 0,0 0 0 0 0,0-1 0 0 0,1 1 0 0 0,0-1 0 0 0,1 1 0 0 0,1-1-1 0 0,-1 0 1 0 0,2-1 0 0 0,10 17 0 0 0,9 5 4 0 0,2 2 0 0 0,1-2 0 0 0,32 30 0 0 0,-45-50 0 0 0,1 0 0 0 0,0-1 0 0 0,26 13 0 0 0,-42-23 0 0 0,1 0 0 0 0,-1 0 0 0 0,0 0 0 0 0,0 0 0 0 0,1 0 0 0 0,-1 1 0 0 0,0-1 0 0 0,0 0 0 0 0,1 0 0 0 0,-1 0 0 0 0,0 0 0 0 0,0 1 0 0 0,1-1 0 0 0,-1 0 0 0 0,0 0 0 0 0,0 1 0 0 0,0-1 0 0 0,0 0 0 0 0,1 0 0 0 0,-1 1 0 0 0,0-1 0 0 0,0 0 0 0 0,0 1 0 0 0,0-1 0 0 0,0 0 0 0 0,0 0 0 0 0,0 1 0 0 0,0-1 0 0 0,0 0 0 0 0,0 1 0 0 0,0-1 0 0 0,0 0 0 0 0,0 1 0 0 0,0-1 0 0 0,0 0 0 0 0,0 0 0 0 0,0 1 0 0 0,0-1 0 0 0,-11 12 0 0 0,-19 4 0 0 0,-12 4 0 0 0,-58 26 0 0 0,93-44 0 0 0,3 0 0 0 0,-1-1 0 0 0,1 1 0 0 0,0 0 0 0 0,0 0 0 0 0,0 0 0 0 0,0 1 0 0 0,-7 4 0 0 0,11-6 0 0 0,0-1 0 0 0,0 1 0 0 0,0-1 0 0 0,0 1 0 0 0,0-1 0 0 0,0 1 0 0 0,1-1 0 0 0,-1 1 0 0 0,0-1 0 0 0,0 1 0 0 0,0-1 0 0 0,0 1 0 0 0,1-1 0 0 0,-1 0 0 0 0,0 1 0 0 0,0-1 0 0 0,1 1 0 0 0,-1-1 0 0 0,0 0 0 0 0,1 1 0 0 0,-1-1 0 0 0,0 0 0 0 0,1 1 0 0 0,0-1 0 0 0,12 12 0 0 0,-10-10 0 0 0,-1 0 0 0 0,3 3 0 0 0,1 0 0 0 0,-1-1 0 0 0,1 0 0 0 0,0 0 0 0 0,12 6 0 0 0,-17-11 0 0 0,-1 0 0 0 0,1 0 0 0 0,0 0 0 0 0,0 0 0 0 0,-1 0 0 0 0,1 0 0 0 0,-1-1 0 0 0,1 1 0 0 0,-1 0 0 0 0,1 0 0 0 0,-1 0 0 0 0,0-1 0 0 0,0 0 0 0 0,4-10 0 0 0,4 0 0 0 0,0 0 0 0 0,1 0 0 0 0,0 1 0 0 0,0 1 0 0 0,16-15 0 0 0,61-43 0 0 0,-47 38 0 0 0,132-122 0 0 0,-131 115 0 0 0,-20 18 0 0 0,-1-1 0 0 0,0 0 0 0 0,-1-1 0 0 0,-2-1 0 0 0,19-30 0 0 0,-33 48-2 0 0,0 1 0 0 0,-1-1 0 0 0,1 0 0 0 0,-1 1 0 0 0,1-1 0 0 0,-1 0 1 0 0,0 0-1 0 0,-1 0 0 0 0,1 0 0 0 0,-1 0 0 0 0,1 0 0 0 0,-1 0 0 0 0,0 0 0 0 0,-1 0 0 0 0,1 0 0 0 0,-1 0 0 0 0,0 0 0 0 0,-1-5 0 0 0,-1 3 0 0 0,0 1-1 0 0,0-1 1 0 0,0 0-1 0 0,-1 1 1 0 0,0 0-1 0 0,0 0 1 0 0,0 0 0 0 0,-1 0-1 0 0,1 1 1 0 0,-9-6-1 0 0,-2-1 3 0 0,-19-15 0 0 0,33 25 0 0 0,-1-1 0 0 0,1 1 0 0 0,-1-1 0 0 0,1 1 0 0 0,0-1 0 0 0,0 1 0 0 0,-1-1 0 0 0,1 0 0 0 0,0 1 0 0 0,1-1 0 0 0,-1 0 0 0 0,0 0 0 0 0,0 0 0 0 0,1 0 0 0 0,-1-3 0 0 0,1 3 0 0 0,0 1 0 0 0,1 0 0 0 0,-1-1 0 0 0,1 1 0 0 0,-1 0 0 0 0,1-1 0 0 0,0 1 0 0 0,0 0 0 0 0,-1 0 0 0 0,1 0 0 0 0,0 0 0 0 0,0 0 0 0 0,0 0 0 0 0,0 0 0 0 0,0 0 0 0 0,0 0 0 0 0,0 0 0 0 0,1 0 0 0 0,-1 1 0 0 0,0-1 0 0 0,3 0 0 0 0,28-12 0 0 0,-31 13 0 0 0,26-7 0 0 0,0 2 0 0 0,0 0 0 0 0,41 0 0 0 0,-24 2 0 0 0,270-6-12 0 0,-178 8-40 0 0,694 14 52 0 0,-203-22-53 0 0,-419 0 48 0 0,271 24-1 0 0,-391-7 6 0 0,457 31 0 0 0,-367-39 0 0 0,249-30 0 0 0,-299 10 0 0 0,-48 7 0 0 0,141-7 0 0 0,-212 20-259 0 0,1 0 0 0 0,0 1 0 0 0,-1 0 0 0 0,1 0 0 0 0,0 1 0 0 0,17 6 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2127 0 0,'-1'5'192'0'0,"-2"-3"-192"0"0,3-1 0 0 0,0 0 0 0 0,0 1 0 0 0,0-1 0 0 0,0 0 0 0 0,1 1 0 0 0,-1 2 0 0 0,2-1 0 0 0,-2 2 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2335 0 0,'2'0'0'0'0,"-1"-2"0"0"0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34 8751 0 0,'-2'4'6479'0'0,"2"-4"-6350"0"0,6 10 3152 0 0,12 14-1848 0 0,-10-14-643 0 0,9 20-28 0 0,-16-28-148 0 0,3 9-426 0 0,14 35-49 0 0,-14-34 203 0 0,1 0-244 0 0,29 71 166 0 0,-33-81-23 0 0,4 9-164 0 0,26 52 54 0 0,-30-61-2 0 0,3 8-70 0 0,24 55-47 0 0,-28-64-5 0 0,0 0-1 0 0,1 1 1 0 0,-1-1-1 0 0,0 0 0 0 0,1 0 1 0 0,-1-1-1 0 0,1 1 1 0 0,0 0-1 0 0,-1 0 1 0 0,1 0-1 0 0,0 0 1 0 0,-1 0-1 0 0,1-1 1 0 0,0 1-1 0 0,0 0 0 0 0,0 0 1 0 0,0-1-1 0 0,0 1 1 0 0,0-1-1 0 0,0 1 1 0 0,2 0-1 0 0,-2-1 10 0 0,0-1 0 0 0,0 1 1 0 0,0 0-1 0 0,0-1 0 0 0,0 1 0 0 0,0-1 0 0 0,0 1 0 0 0,0-1 0 0 0,0 0 0 0 0,0 1 0 0 0,0-1 0 0 0,0 0 1 0 0,0 0-1 0 0,0 0 0 0 0,-1 0 0 0 0,1 1 0 0 0,0-1 0 0 0,1-2 0 0 0,21-32 230 0 0,-2-1 0 0 0,-1-1 0 0 0,17-46 0 0 0,5-7 282 0 0,-31 68-393 0 0,18-38 62 0 0,-26 53-192 0 0,-1 0 0 0 0,1 0 0 0 0,-1 0 1 0 0,-1 0-1 0 0,0 0 0 0 0,1-12 0 0 0,-4 8-718 0 0,1 19-2829 0 0,1-1-4435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49 2303 0 0,'2'-14'2182'0'0,"-1"12"-1661"0"0,-1 0 0 0 0,1 0 1 0 0,-1 0-1 0 0,0 0 0 0 0,0 0 0 0 0,0 0 1 0 0,0 0-1 0 0,-1-3 0 0 0,1 4-282 0 0,0 0 0 0 0,-1 0 0 0 0,1 0-1 0 0,-1 1 1 0 0,1-1 0 0 0,-1 0-1 0 0,1 1 1 0 0,-1-1 0 0 0,1 0 0 0 0,-1 1-1 0 0,0-1 1 0 0,1 1 0 0 0,-1-1-1 0 0,0 1 1 0 0,0-1 0 0 0,1 1 0 0 0,-1-1-1 0 0,0 1 1 0 0,0 0 0 0 0,0 0 0 0 0,0-1-1 0 0,1 1 1 0 0,-1 0 0 0 0,0 0-1 0 0,0 0 1 0 0,0 0 0 0 0,-1 0 0 0 0,-3 0 95 0 0,0 0 1 0 0,0 1 0 0 0,0-1 0 0 0,0 1 0 0 0,0 0 0 0 0,0 1 0 0 0,0-1-1 0 0,0 1 1 0 0,0 0 0 0 0,0 0 0 0 0,1 0 0 0 0,-1 1 0 0 0,1 0-1 0 0,0 0 1 0 0,0 0 0 0 0,0 0 0 0 0,-4 5 0 0 0,2-3-227 0 0,1 1 0 0 0,-1 0 0 0 0,1 0 1 0 0,1 0-1 0 0,-1 1 0 0 0,1-1 0 0 0,0 1 0 0 0,1 0 0 0 0,-1 0 1 0 0,-3 13-1 0 0,6-14-26 0 0,0-1 0 0 0,1 0 0 0 0,0 1 0 0 0,-1-1-1 0 0,2 0 1 0 0,-1 0 0 0 0,0 1 0 0 0,3 6 0 0 0,-3-10 478 0 0,9 7-432 0 0,30 26 0 0 0,-36-32-107 0 0,0-1 0 0 0,0 0 0 0 0,0-1 0 0 0,0 1 0 0 0,0 0-1 0 0,0-1 1 0 0,0 0 0 0 0,0 0 0 0 0,1 0 0 0 0,-1 0 0 0 0,0 0 0 0 0,1-1 0 0 0,-1 1-1 0 0,1-1 1 0 0,6 0 0 0 0,3 0 53 0 0,-1 1-5 0 0,1-1 1 0 0,-1 0-1 0 0,1-1 0 0 0,-1 0 1 0 0,18-5-1 0 0,-25 5-243 0 0,1 0 0 0 0,-1-1 0 0 0,0 0-1 0 0,0 0 1 0 0,0 0 0 0 0,0-1 0 0 0,0 0 0 0 0,0 0 0 0 0,-1 0 0 0 0,1 0 0 0 0,-1-1-1 0 0,0 0 1 0 0,0 1 0 0 0,5-9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4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36 157 6911 0 0,'-2'-23'744'0'0,"-10"57"8234"0"0,-7 84-6444 0 0,22-142-4800 0 0,-1-1 0 0 0,-1 0-1 0 0,-5-45 1 0 0,0 23 527 0 0,3 41 2352 0 0,1-1 1 0 0,1 0-1 0 0,0 1 0 0 0,2-13 1 0 0,-2 16-318 0 0,0 1 0 0 0,0-1 0 0 0,0 0 0 0 0,0 1 0 0 0,0-1 0 0 0,1 1 0 0 0,-1 0 0 0 0,1-1 0 0 0,-1 1 0 0 0,1 0 0 0 0,0 0 0 0 0,0 0 0 0 0,0 0 0 0 0,0 0 0 0 0,0 1 1 0 0,0-1-1 0 0,1 0 0 0 0,-1 1 0 0 0,0 0 0 0 0,1 0 0 0 0,-1-1 0 0 0,1 2 0 0 0,0-1 0 0 0,-1 0 0 0 0,1 0 0 0 0,0 1 0 0 0,0-1 0 0 0,-1 1 0 0 0,1 0 0 0 0,5 0 0 0 0,146 3 1204 0 0,-145-1-5721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48 6447 0 0,'2'-3'122'0'0,"0"0"-1"0"0,0 1 1 0 0,0-1-1 0 0,1 1 0 0 0,-1-1 1 0 0,1 1-1 0 0,0 0 0 0 0,-1 0 1 0 0,4-1-1 0 0,15-12 1825 0 0,-21 15-1847 0 0,0 0 0 0 0,0-1-1 0 0,0 1 1 0 0,0 0 0 0 0,0 0 0 0 0,0 0-1 0 0,1 0 1 0 0,-1 0 0 0 0,0 0-1 0 0,0 0 1 0 0,0 0 0 0 0,0 0 0 0 0,0-1-1 0 0,0 1 1 0 0,0 0 0 0 0,0 0-1 0 0,0 0 1 0 0,0 0 0 0 0,1 0 0 0 0,-1 0-1 0 0,0-1 1 0 0,0 1 0 0 0,0 0-1 0 0,0 0 1 0 0,0 0 0 0 0,0 0-1 0 0,0 0 1 0 0,0-1 0 0 0,0 1 0 0 0,0 0-1 0 0,0 0 1 0 0,0 0 0 0 0,0 0-1 0 0,0 0 1 0 0,0-1 0 0 0,-1 1 0 0 0,1 0-1 0 0,0 0 1 0 0,0 0 0 0 0,0 0-1 0 0,0 0 1 0 0,0 0 0 0 0,0-1 0 0 0,0 1-1 0 0,0 0 1 0 0,-9-1 3156 0 0,-9 2-377 0 0,1 5-2321 0 0,-1 0 1 0 0,2 1 0 0 0,-25 13 0 0 0,34-16-491 0 0,1 0 0 0 0,1 0 0 0 0,-1 0 0 0 0,1 0 0 0 0,-1 1 0 0 0,1 0 0 0 0,0 0-1 0 0,1 0 1 0 0,-1 1 0 0 0,1 0 0 0 0,1 0 0 0 0,-5 7 0 0 0,7-10-41 0 0,0-1 1 0 0,0 1 0 0 0,1-1-1 0 0,-1 1 1 0 0,1 0-1 0 0,-1-1 1 0 0,1 1 0 0 0,0-1-1 0 0,0 1 1 0 0,0 0-1 0 0,0-1 1 0 0,1 1 0 0 0,-1 0-1 0 0,1-1 1 0 0,0 1-1 0 0,-1-1 1 0 0,1 1 0 0 0,2 2-1 0 0,-2-3 294 0 0,6 4-200 0 0,23 18-4 0 0,-22-18-17 0 0,-1-4-10 0 0,10 3-43 0 0,0-1 0 0 0,0 0 0 0 0,1-1 0 0 0,-1-1 0 0 0,1-1 0 0 0,-1-1 0 0 0,20-1 0 0 0,-30 0-64 0 0,-1 0 1 0 0,1-1-1 0 0,-1 0 0 0 0,1 0 1 0 0,-1 0-1 0 0,11-6 0 0 0,3-8-7391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33 1839 0 0,'-11'-25'8182'0'0,"12"38"-3839"0"0,-1-9-4292 0 0,7 48 4513 0 0,-7-49-3144 0 0,2 10-1036 0 0,8 62 412 0 0,-9-61-733 0 0,8 41 589 0 0,1-5-531 0 0,-8-37 255 0 0,3-2-312 0 0,-2-3-38 0 0,-1 1 1 0 0,1-1 0 0 0,1 0 0 0 0,-1 0-1 0 0,1 0 1 0 0,1-1 0 0 0,-1 1-1 0 0,10 11 1 0 0,-11-17-28 0 0,1 2 40 0 0,0 0-1 0 0,0 0 1 0 0,1 0 0 0 0,7 4 0 0 0,-12-8-30 0 0,1 1 1 0 0,-1-1-1 0 0,1 0 1 0 0,-1 1-1 0 0,1-1 0 0 0,0 0 1 0 0,-1 1-1 0 0,1-1 1 0 0,0 0-1 0 0,-1 0 1 0 0,1 0-1 0 0,0 0 1 0 0,-1 0-1 0 0,1 0 1 0 0,0 0-1 0 0,-1 0 1 0 0,1 0-1 0 0,0 0 1 0 0,-1 0-1 0 0,1 0 1 0 0,-1 0-1 0 0,1 0 1 0 0,0-1-1 0 0,-1 1 1 0 0,1 0-1 0 0,0 0 1 0 0,-1-1-1 0 0,1 1 1 0 0,-1-1-1 0 0,1 1 1 0 0,-1 0-1 0 0,1-1 1 0 0,-1 1-1 0 0,1-1 1 0 0,-1 1-1 0 0,1-1 1 0 0,-1 1-1 0 0,0-1 0 0 0,1 0 1 0 0,-1 1-1 0 0,0-1 1 0 0,1 1-1 0 0,-1-1 1 0 0,0 0-1 0 0,0 1 1 0 0,0-1-1 0 0,0 0 1 0 0,1 1-1 0 0,-1-2 1 0 0,7-23 236 0 0,1 0 1 0 0,2 0 0 0 0,12-23-1 0 0,43-68 413 0 0,-52 94-566 0 0,8-12-124 0 0,-8 14-214 0 0,-1-1-1 0 0,-1-1 1 0 0,11-28-1 0 0,-22 50 180 0 0,0 0-1 0 0,0 0 1 0 0,0 0-1 0 0,0 0 0 0 0,0 1 1 0 0,0-1-1 0 0,0 0 1 0 0,0 0-1 0 0,0 0 1 0 0,0 0-1 0 0,0 0 1 0 0,0 0-1 0 0,0 0 1 0 0,0 0-1 0 0,0 0 0 0 0,0 0 1 0 0,0 1-1 0 0,0-1 1 0 0,0 0-1 0 0,0 0 1 0 0,0 0-1 0 0,0 0 1 0 0,0 0-1 0 0,0 0 1 0 0,0 0-1 0 0,0 0 0 0 0,0 0 1 0 0,0 0-1 0 0,0 1 1 0 0,0-1-1 0 0,0 0 1 0 0,1 0-1 0 0,-1 0 1 0 0,0 0-1 0 0,0 0 1 0 0,0 0-1 0 0,0 0 1 0 0,0 0-1 0 0,0 0 0 0 0,0 0 1 0 0,0 0-1 0 0,0 0 1 0 0,0 0-1 0 0,0 0 1 0 0,0 0-1 0 0,1 0 1 0 0,-1 0-1 0 0,0 0 1 0 0,0 0-1 0 0,0 0 0 0 0,0 0 1 0 0,0 0-1 0 0,0 0 1 0 0,0 0-1 0 0,0 0 1 0 0,0 0-1 0 0,1 0 1 0 0,-1 0-1 0 0,0 0 1 0 0,0 0-1 0 0,0 0 0 0 0,0 0 1 0 0,0 0-1 0 0,0 0 1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34 7367 0 0,'0'0'788'0'0,"3"-19"4538"0"0,-4 18-5036 0 0,0 0 0 0 0,0 0 0 0 0,0-1 0 0 0,0 1 0 0 0,0 0 0 0 0,0 1 0 0 0,0-1 0 0 0,-1 0 0 0 0,1 0 0 0 0,0 0 0 0 0,0 1 0 0 0,-1-1 0 0 0,1 1 0 0 0,0-1 0 0 0,-1 1 0 0 0,1-1 0 0 0,-1 1 0 0 0,1 0 0 0 0,0 0 0 0 0,-1-1 0 0 0,1 1 0 0 0,-3 1 0 0 0,-37 0 967 0 0,39-1-1056 0 0,-7 1-63 0 0,0 1 0 0 0,0 0 0 0 0,0 0 0 0 0,1 1 0 0 0,-1 0 0 0 0,1 1 0 0 0,0 0 0 0 0,-9 5 1 0 0,14-7-116 0 0,-1 0 1 0 0,1 1 0 0 0,1-1 0 0 0,-1 1 0 0 0,0-1-1 0 0,1 1 1 0 0,-1 0 0 0 0,1 0 0 0 0,0 0 0 0 0,-3 4-1 0 0,5-5-3 0 0,-1 0 0 0 0,0 0 0 0 0,1-1 0 0 0,-1 1 0 0 0,1 0 0 0 0,-1 0 0 0 0,1 0 0 0 0,0 0-1 0 0,0 0 1 0 0,0 0 0 0 0,0 0 0 0 0,0 0 0 0 0,0 0 0 0 0,1 0 0 0 0,-1 0 0 0 0,1 0-1 0 0,-1 0 1 0 0,1 0 0 0 0,2 3 0 0 0,0 0 30 0 0,0-1-1 0 0,0 0 1 0 0,0 0-1 0 0,1 0 1 0 0,0 0-1 0 0,0-1 1 0 0,0 1-1 0 0,0-1 1 0 0,0 0-1 0 0,1 0 1 0 0,0-1-1 0 0,-1 1 0 0 0,9 2 1 0 0,1 1 99 0 0,1-1 0 0 0,0-1-1 0 0,21 4 1 0 0,-27-7-105 0 0,1 0 0 0 0,0 0 0 0 0,18-1 0 0 0,-25-1-42 0 0,1 1 0 0 0,0-1-1 0 0,-1 1 1 0 0,1-1 0 0 0,-1 0 0 0 0,1 0-1 0 0,-1-1 1 0 0,1 1 0 0 0,-1-1-1 0 0,0 1 1 0 0,0-1 0 0 0,0 0-1 0 0,5-5 1 0 0,-7 6-62 0 0,0 1-1 0 0,0-1 1 0 0,0 0-1 0 0,0 0 1 0 0,-1 0 0 0 0,1 0-1 0 0,0 0 1 0 0,-1 1-1 0 0,1-2 1 0 0,0 1 0 0 0,-1 0-1 0 0,0 0 1 0 0,1 0-1 0 0,-1 0 1 0 0,1 0 0 0 0,-1 0-1 0 0,0 0 1 0 0,0 0-1 0 0,0-1 1 0 0,0 1 0 0 0,0 0-1 0 0,0 0 1 0 0,0 0-1 0 0,0 0 1 0 0,-1-2-1 0 0,-4 3-3166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33 1375 0 0,'4'-10'1315'0'0,"-1"1"4504"0"0,-4 9-5675 0 0,1-1-1 0 0,0 1 0 0 0,-1-1 0 0 0,1 1 1 0 0,-1-1-1 0 0,1 1 0 0 0,-1-1 1 0 0,1 1-1 0 0,-1-1 0 0 0,1 1 1 0 0,-1 0-1 0 0,0-1 0 0 0,1 1 0 0 0,-1 0 1 0 0,0 0-1 0 0,1-1 0 0 0,-2 1 1 0 0,-3-2 894 0 0,0 1 0 0 0,0 0 0 0 0,0 0 0 0 0,0 0 1 0 0,0 0-1 0 0,-7 1 0 0 0,4 0-324 0 0,0 1 0 0 0,0 0 0 0 0,-14 4 0 0 0,14-3-592 0 0,1 0-1 0 0,0 1 1 0 0,-1 0 0 0 0,1 1-1 0 0,0-1 1 0 0,1 1 0 0 0,-1 1-1 0 0,1-1 1 0 0,-9 8-1 0 0,13-10-94 0 0,1 0 0 0 0,-1-1 0 0 0,1 1-1 0 0,-1 0 1 0 0,1 0 0 0 0,-1 0-1 0 0,1 0 1 0 0,0 0 0 0 0,0 1-1 0 0,0-1 1 0 0,0 0 0 0 0,0 0-1 0 0,1 1 1 0 0,-1-1 0 0 0,1 0-1 0 0,-1 1 1 0 0,1-1 0 0 0,0 1-1 0 0,0-1 1 0 0,0 0 0 0 0,0 1 0 0 0,1-1-1 0 0,-1 1 1 0 0,1-1 0 0 0,-1 0-1 0 0,1 1 1 0 0,0-1 0 0 0,0 0-1 0 0,0 0 1 0 0,0 1 0 0 0,0-1-1 0 0,0 0 1 0 0,1 0 0 0 0,-1 0-1 0 0,1-1 1 0 0,-1 1 0 0 0,3 2-1 0 0,3 2 60 0 0,-1 0-1 0 0,1 0 0 0 0,-1-1 1 0 0,1 0-1 0 0,1 0 0 0 0,-1-1 0 0 0,1 0 1 0 0,0-1-1 0 0,9 4 0 0 0,-8-4-117 0 0,1 0-1 0 0,-1-1 1 0 0,1 0-1 0 0,-1-1 1 0 0,1 0-1 0 0,0 0 1 0 0,-1-1-1 0 0,1-1 1 0 0,-1 1-1 0 0,1-2 1 0 0,0 1 0 0 0,-1-1-1 0 0,0-1 1 0 0,1 1-1 0 0,-1-2 1 0 0,0 1-1 0 0,0-1 1 0 0,-1-1-1 0 0,14-8 1 0 0,-16 8-2463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1 178 8287 0 0,'3'-10'2623'0'0,"4"10"-285"0"0,-6 1-2115 0 0,0 0 0 0 0,1 0-1 0 0,-1 0 1 0 0,0 1-1 0 0,0-1 1 0 0,0 0-1 0 0,0 0 1 0 0,0 1 0 0 0,0-1-1 0 0,0 1 1 0 0,1 1-1 0 0,9 26 4079 0 0,-3-4-4227 0 0,-3-9 206 0 0,-1-3 727 0 0,1 0-810 0 0,14 40-49 0 0,-14-40 118 0 0,-1-1-163 0 0,9 33-8 0 0,-9-34 83 0 0,0 1-99 0 0,15 37-47 0 0,-15-37 224 0 0,2-4-168 0 0,-4-4-85 0 0,5 6 56 0 0,0-1 1 0 0,0 1 0 0 0,1-1-1 0 0,0 0 1 0 0,17 14-1 0 0,-23-22-40 0 0,0 1-1 0 0,0-1 0 0 0,-1 0 1 0 0,1 0-1 0 0,0 0 1 0 0,0 0-1 0 0,0 0 0 0 0,0-1 1 0 0,0 1-1 0 0,0 0 1 0 0,1-1-1 0 0,-1 0 0 0 0,0 1 1 0 0,0-1-1 0 0,0 0 1 0 0,0 0-1 0 0,1 0 0 0 0,-1-1 1 0 0,0 1-1 0 0,0 0 1 0 0,0-1-1 0 0,0 1 0 0 0,0-1 1 0 0,0 0-1 0 0,0 0 0 0 0,0 0 1 0 0,0 0-1 0 0,0 0 1 0 0,0 0-1 0 0,-1 0 0 0 0,1-1 1 0 0,0 1-1 0 0,-1-1 1 0 0,1 1-1 0 0,-1-1 0 0 0,2-1 1 0 0,5-8 150 0 0,-1 1 0 0 0,0-2 0 0 0,-1 1 1 0 0,10-23-1 0 0,-10 19 128 0 0,98-227 631 0 0,-95 222-947 0 0,0-1 0 0 0,-2 0 0 0 0,0 0 0 0 0,-1-1 0 0 0,-2 0 0 0 0,0 0 0 0 0,1-39 0 0 0,-6 50 229 0 0,-1 6-1693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31 5063 0 0,'16'-12'1207'0'0,"-15"12"-1034"0"0,1-1 0 0 0,-1 1-1 0 0,0-1 1 0 0,0 0 0 0 0,0 1 0 0 0,0-1-1 0 0,0 0 1 0 0,0 0 0 0 0,0 0 0 0 0,0 0 0 0 0,1-1-1 0 0,-3 1-39 0 0,1 1-1 0 0,0 0 0 0 0,-1-1 0 0 0,1 1 0 0 0,0-1 0 0 0,-1 1 0 0 0,1 0 1 0 0,-1-1-1 0 0,1 1 0 0 0,-1 0 0 0 0,1-1 0 0 0,0 1 0 0 0,-1 0 0 0 0,1 0 0 0 0,-1-1 1 0 0,0 1-1 0 0,1 0 0 0 0,-1 0 0 0 0,1 0 0 0 0,-1 0 0 0 0,1 0 0 0 0,-1 0 1 0 0,1 0-1 0 0,-2 0 0 0 0,-15-2 2004 0 0,17 2-2006 0 0,-5 0 291 0 0,-1 0 0 0 0,1 0 0 0 0,-1 1 0 0 0,1-1 0 0 0,0 1 0 0 0,-1 1 0 0 0,1-1 1 0 0,0 1-1 0 0,0 0 0 0 0,0 0 0 0 0,0 0 0 0 0,0 1 0 0 0,1 0 0 0 0,-1 0 0 0 0,-6 5 0 0 0,9-6-352 0 0,-1 1-1 0 0,1-1 0 0 0,0 0 1 0 0,-1 0-1 0 0,1 1 0 0 0,0 0 1 0 0,1-1-1 0 0,-1 1 0 0 0,0 0 1 0 0,1 0-1 0 0,-1 0 0 0 0,1 0 1 0 0,0 0-1 0 0,0 0 0 0 0,0 0 1 0 0,1 0-1 0 0,-1 0 0 0 0,1 0 1 0 0,-1 1-1 0 0,1-1 0 0 0,0 0 1 0 0,0 0-1 0 0,1 1 0 0 0,-1-1 0 0 0,1 0 1 0 0,1 5-1 0 0,0-4-36 0 0,-1 0 0 0 0,1-1 0 0 0,0 0 1 0 0,0 1-1 0 0,1-1 0 0 0,-1 0 0 0 0,1 0 0 0 0,0 0 0 0 0,0-1 0 0 0,-1 1 0 0 0,2 0 0 0 0,-1-1 0 0 0,0 0 0 0 0,0 0 1 0 0,1 0-1 0 0,-1 0 0 0 0,1-1 0 0 0,0 1 0 0 0,-1-1 0 0 0,1 0 0 0 0,6 1 0 0 0,-2 0-53 0 0,0-1-1 0 0,1 0 0 0 0,-1-1 1 0 0,0 0-1 0 0,0 0 0 0 0,0-1 1 0 0,1 0-1 0 0,-1 0 0 0 0,10-3 0 0 0,21-12-3615 0 0,-37 15 2933 0 0,5-3-6164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36 9671 0 0,'4'-1'390'0'0,"-1"0"0"0"0,1 0 0 0 0,-1 1 0 0 0,1-1 0 0 0,-1 1 0 0 0,1 0 0 0 0,5 0 0 0 0,9-1-487 0 0,-17 1 108 0 0,0 0 0 0 0,0 0 0 0 0,-1 0 0 0 0,1 0 1 0 0,0-1-1 0 0,0 1 0 0 0,-1 0 0 0 0,1 0 0 0 0,0 0 0 0 0,-1-1 0 0 0,1 1 0 0 0,0 0 1 0 0,-1-1-1 0 0,1 1 0 0 0,0 0 0 0 0,-1-1 0 0 0,1 1 0 0 0,-1-1 0 0 0,1 1 0 0 0,-1-1 1 0 0,1 0-1 0 0,0 0 0 0 0,-1 1 126 0 0,0-1 1 0 0,-1 1 0 0 0,1-1-1 0 0,0 1 1 0 0,0-1 0 0 0,-1 1-1 0 0,1-1 1 0 0,0 1 0 0 0,0-1-1 0 0,-1 1 1 0 0,1 0 0 0 0,-1-1-1 0 0,1 1 1 0 0,0-1-1 0 0,-1 1 1 0 0,1 0 0 0 0,-1-1-1 0 0,1 1 1 0 0,-1 0 0 0 0,1 0-1 0 0,-2-1 1 0 0,-3-1 845 0 0,0-1 0 0 0,-1 1 0 0 0,0 0 1 0 0,-6-1-1 0 0,3 2-780 0 0,1 0 0 0 0,-1 1 0 0 0,0 0 0 0 0,0 1 0 0 0,1 0 0 0 0,-17 4 0 0 0,19-4-137 0 0,1 0-1 0 0,-1 1 1 0 0,1 0 0 0 0,-1 1-1 0 0,1-1 1 0 0,0 1 0 0 0,0 0-1 0 0,0 0 1 0 0,0 0 0 0 0,0 1-1 0 0,-4 4 1 0 0,8-7-42 0 0,-1 1 0 0 0,1 0 1 0 0,-1-1-1 0 0,1 1 0 0 0,0 0 0 0 0,0 0 0 0 0,0-1 0 0 0,0 1 0 0 0,0 0 0 0 0,0 0 0 0 0,1 0 1 0 0,-1 0-1 0 0,1 1 0 0 0,-1-1 0 0 0,1 0 0 0 0,0 0 0 0 0,-1 0 0 0 0,1 0 0 0 0,1 4 0 0 0,0-3 7 0 0,-1-1-1 0 0,1 1 1 0 0,1-1-1 0 0,-1 1 1 0 0,0-1-1 0 0,0 0 1 0 0,1 1-1 0 0,-1-1 1 0 0,1 0-1 0 0,0 0 1 0 0,0 0-1 0 0,0 0 1 0 0,3 2-1 0 0,5 3 69 0 0,1-1 0 0 0,-1 0-1 0 0,1 0 1 0 0,0-1 0 0 0,18 5-1 0 0,-16-6-93 0 0,1 0-1 0 0,-1-1 0 0 0,1-1 0 0 0,0 0 0 0 0,0-1 1 0 0,-1-1-1 0 0,1 0 0 0 0,0 0 0 0 0,18-4 0 0 0,-14 0-1979 0 0,30-9-1 0 0,-40 10-5544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0 317 9671 0 0,'0'0'748'0'0,"20"-13"3530"0"0,20-15 32 0 0,-27 19-3747 0 0,-1 0 1 0 0,1 0-1 0 0,-2-2 0 0 0,1 1 0 0 0,-1-1 1 0 0,11-16-1 0 0,-13 15-422 0 0,-1-1 0 0 0,-1 1 0 0 0,0-1 0 0 0,8-23 0 0 0,-13 30-97 0 0,0 1 0 0 0,-1-1 0 0 0,0 0 0 0 0,0 0 0 0 0,0 0 0 0 0,0 0 0 0 0,-1 0 1 0 0,0 0-1 0 0,0 0 0 0 0,-1 0 0 0 0,0 0 0 0 0,0 0 0 0 0,0 0 0 0 0,-3-6 0 0 0,4 12-38 0 0,0-1-1 0 0,0 1 0 0 0,0 0 0 0 0,0-1 1 0 0,0 1-1 0 0,0 0 0 0 0,0-1 0 0 0,0 1 1 0 0,0 0-1 0 0,-1-1 0 0 0,1 1 0 0 0,0 0 0 0 0,0-1 1 0 0,0 1-1 0 0,-1 0 0 0 0,1-1 0 0 0,0 1 1 0 0,0 0-1 0 0,0 0 0 0 0,-1 0 0 0 0,1-1 1 0 0,0 1-1 0 0,-1 0 0 0 0,1 0 0 0 0,0 0 0 0 0,-1-1 1 0 0,1 1-1 0 0,0 0 0 0 0,-1 0 0 0 0,1 0 1 0 0,0 0-1 0 0,-1 0 0 0 0,1 0 0 0 0,0 0 1 0 0,-1 0-1 0 0,0 0 0 0 0,-7 12 83 0 0,-1 21 29 0 0,0 30 193 0 0,0 106-1 0 0,6-90-196 0 0,0-30-113 0 0,0-26 0 0 0,2-1 0 0 0,1 0 0 0 0,0 0 0 0 0,5 25 0 0 0,-5-46 0 0 0,0-1 0 0 0,0 0 0 0 0,0 0 0 0 0,0 0 0 0 0,0 1 0 0 0,0-1 0 0 0,0 0 0 0 0,0 0 0 0 0,0 1 0 0 0,1-1 0 0 0,-1 0 0 0 0,0 0 0 0 0,0 0 0 0 0,0 1 0 0 0,0-1 0 0 0,0 0 0 0 0,0 0 0 0 0,-1 1 0 0 0,1-1 0 0 0,0 0 0 0 0,0 0 0 0 0,0 1 0 0 0,0-1 0 0 0,0 0 0 0 0,0 0 0 0 0,0 0 0 0 0,0 1 0 0 0,0-1 0 0 0,-1 0 0 0 0,1 0 0 0 0,0 0 0 0 0,0 1 0 0 0,0-1 0 0 0,0 0 0 0 0,-1 0 0 0 0,1 0 0 0 0,0 0 0 0 0,0 0 0 0 0,0 0 0 0 0,-1 1 0 0 0,1-1 0 0 0,0 0 0 0 0,-1 0 0 0 0,-11-5 0 0 0,-15-17 0 0 0,26 21 0 0 0,-3-3 0 0 0,-1 0 0 0 0,0 0 0 0 0,1 1 0 0 0,-1 0 0 0 0,-1 0 0 0 0,1 0 0 0 0,0 0 0 0 0,-1 1 0 0 0,1-1 0 0 0,-1 2 0 0 0,0-1 0 0 0,0 0 0 0 0,1 1 0 0 0,-13-1 0 0 0,43 11 0 0 0,5-6 178 0 0,0 0 0 0 0,0-2 0 0 0,46-4 0 0 0,-65 0-276 0 0,3 0 371 0 0,-14 3-325 0 0,0 0-1 0 0,0 0 1 0 0,0 0 0 0 0,-1 0-1 0 0,1 0 1 0 0,0 0-1 0 0,0 0 1 0 0,0 0-1 0 0,0 1 1 0 0,0-1 0 0 0,0 0-1 0 0,0 0 1 0 0,-1 0-1 0 0,1 0 1 0 0,0 0-1 0 0,0 0 1 0 0,0 0 0 0 0,0 0-1 0 0,0 0 1 0 0,0 1-1 0 0,0-1 1 0 0,0 0-1 0 0,0 0 1 0 0,0 0 0 0 0,0 0-1 0 0,0 0 1 0 0,0 0-1 0 0,0 1 1 0 0,0-1-1 0 0,0 0 1 0 0,0 0 0 0 0,0 0-1 0 0,0 0 1 0 0,0 0-1 0 0,0 1 1 0 0,0-1-1 0 0,0 0 1 0 0,0 0 0 0 0,0 0-1 0 0,0 0 1 0 0,0 0-1 0 0,0 0 1 0 0,0 1-1 0 0,0-1 1 0 0,0 0-1 0 0,0 0 1 0 0,0 0 0 0 0,0 0-1 0 0,0 0 1 0 0,1 0-1 0 0,-1 0 1 0 0,0 0-1 0 0,0 0 1 0 0,0 1 0 0 0,0-1-1 0 0,0 0 1 0 0,0 0-1 0 0,0 0 1 0 0,1 0-1 0 0,-1 0 1 0 0,0 0 0 0 0,0 0-1 0 0,0 0 1 0 0,0 0-1 0 0,0 0 1 0 0,0 0-1 0 0,1 0 1 0 0,-1 0-1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62 919 0 0,'0'-1'137'0'0,"-1"1"-1"0"0,1-1 0 0 0,0 1 1 0 0,-1 0-1 0 0,1-1 1 0 0,0 1-1 0 0,-1 0 0 0 0,1-1 1 0 0,-1 1-1 0 0,1 0 0 0 0,0 0 1 0 0,-1-1-1 0 0,1 1 0 0 0,-1 0 1 0 0,1 0-1 0 0,-1 0 0 0 0,1 0 1 0 0,-1-1-1 0 0,1 1 0 0 0,-1 0 1 0 0,1 0-1 0 0,-1 0 0 0 0,1 0 1 0 0,-1 0-1 0 0,1 0 0 0 0,-1 0 1 0 0,1 1-1 0 0,-1-1 0 0 0,1 0 1 0 0,-1 0-1 0 0,1 0 0 0 0,-1 0 1 0 0,0 1-1 0 0,0 0 93 0 0,0 0 0 0 0,0 0 0 0 0,1 0 0 0 0,-1 0-1 0 0,0 0 1 0 0,0 1 0 0 0,1-1 0 0 0,-1 0 0 0 0,0 0 0 0 0,1 1 0 0 0,-1-1 0 0 0,1 2 0 0 0,-1 0 215 0 0,0 1 0 0 0,0-1-1 0 0,0 1 1 0 0,1 0 0 0 0,0-1 0 0 0,0 1 0 0 0,0-1 0 0 0,0 1 0 0 0,0 0 0 0 0,2 3 0 0 0,-2-5-380 0 0,1-1 0 0 0,-1 0 1 0 0,1 1-1 0 0,0-1 0 0 0,0 1 0 0 0,0-1 0 0 0,0 0 1 0 0,0 0-1 0 0,0 0 0 0 0,0 0 0 0 0,0 0 0 0 0,1 0 1 0 0,-1 0-1 0 0,0 0 0 0 0,1 0 0 0 0,-1 0 1 0 0,0-1-1 0 0,1 1 0 0 0,-1 0 0 0 0,1-1 0 0 0,-1 1 1 0 0,1-1-1 0 0,-1 0 0 0 0,1 1 0 0 0,0-1 0 0 0,-1 0 1 0 0,1 0-1 0 0,-1 0 0 0 0,1 0 0 0 0,-1-1 1 0 0,1 1-1 0 0,0 0 0 0 0,-1 0 0 0 0,1-1 0 0 0,1 0 1 0 0,-1 0 13 0 0,0 0 1 0 0,0 0-1 0 0,0 0 1 0 0,0 0-1 0 0,0 0 1 0 0,0 0-1 0 0,-1-1 1 0 0,1 1-1 0 0,0-1 1 0 0,-1 1-1 0 0,1-1 1 0 0,-1 1-1 0 0,0-1 1 0 0,1 0-1 0 0,-1 0 1 0 0,0 0 0 0 0,0 0-1 0 0,0 0 1 0 0,0 0-1 0 0,-1 0 1 0 0,1 0-1 0 0,-1 0 1 0 0,1 0-1 0 0,-1 0 1 0 0,1-4-1 0 0,-1 4-77 0 0,-1-1-1 0 0,1 1 1 0 0,-1-1-1 0 0,1 1 1 0 0,-1-1-1 0 0,0 1 0 0 0,0 0 1 0 0,0 0-1 0 0,0-1 1 0 0,-1 1-1 0 0,1 0 1 0 0,0 0-1 0 0,-1 0 1 0 0,1 0-1 0 0,-1 0 0 0 0,0 0 1 0 0,0 1-1 0 0,0-1 1 0 0,0 1-1 0 0,0-1 1 0 0,0 1-1 0 0,0 0 1 0 0,0 0-1 0 0,-1-1 1 0 0,1 2-1 0 0,0-1 0 0 0,-4-1 1 0 0,3 1 2 0 0,-1 0 1 0 0,1 0-1 0 0,0 0 1 0 0,-1 1-1 0 0,1-1 0 0 0,-1 1 1 0 0,0 0-1 0 0,1 0 1 0 0,-1 0-1 0 0,1 1 0 0 0,-1-1 1 0 0,1 1-1 0 0,-1-1 1 0 0,1 1-1 0 0,0 1 0 0 0,-1-1 1 0 0,1 0-1 0 0,-6 4 1 0 0,8-4 89 0 0,-1 0 0 0 0,1 0 0 0 0,-1 0 0 0 0,1 0 0 0 0,0 1 0 0 0,-1-1 0 0 0,1 0 0 0 0,0 1 0 0 0,0-1 0 0 0,0 1 1 0 0,0-1-1 0 0,0 1 0 0 0,0 0 0 0 0,0-1 0 0 0,1 1 0 0 0,-1 0 0 0 0,1 0 0 0 0,-1-1 0 0 0,1 1 0 0 0,-1 2 0 0 0,2-3-15 0 0,-1 1-1 0 0,1-1 0 0 0,-1 1 0 0 0,1-1 0 0 0,-1 1 1 0 0,1-1-1 0 0,0 1 0 0 0,0-1 0 0 0,-1 0 1 0 0,1 1-1 0 0,0-1 0 0 0,0 0 0 0 0,1 0 0 0 0,-1 0 1 0 0,0 0-1 0 0,0 0 0 0 0,0 0 0 0 0,1 0 0 0 0,-1 0 1 0 0,0 0-1 0 0,1 0 0 0 0,-1-1 0 0 0,4 2 1 0 0,-2-1-42 0 0,0 0 0 0 0,0 0 0 0 0,0 0 0 0 0,0-1 1 0 0,0 1-1 0 0,1-1 0 0 0,-1 1 0 0 0,0-1 1 0 0,0 0-1 0 0,1 0 0 0 0,-1-1 0 0 0,0 1 1 0 0,0-1-1 0 0,1 0 0 0 0,-1 1 0 0 0,0-1 1 0 0,0-1-1 0 0,3 0 0 0 0,-4 1-35 0 0,-1 0 0 0 0,1 0 0 0 0,-1 0 0 0 0,1 0 0 0 0,-1 0 0 0 0,0 0 0 0 0,0-1 0 0 0,1 1 0 0 0,-1 0 0 0 0,0-1 0 0 0,0 1 0 0 0,0-1 0 0 0,0 1 0 0 0,-1-1 0 0 0,1 1 0 0 0,0-1 0 0 0,-1 1 0 0 0,1-1 0 0 0,-1 0 0 0 0,1 0 0 0 0,-1 1 0 0 0,0-1 0 0 0,0 0 0 0 0,0 1-1 0 0,0-1 1 0 0,0 0 0 0 0,0 0 0 0 0,0 1 0 0 0,0-1 0 0 0,-1 0 0 0 0,1 0 0 0 0,-1 1 0 0 0,1-1 0 0 0,-2-2 0 0 0,0 1 5 0 0,0-1 0 0 0,1 1-1 0 0,-2 0 1 0 0,1 0 0 0 0,0 0 0 0 0,-1 0-1 0 0,1 0 1 0 0,-1 0 0 0 0,0 1 0 0 0,0-1-1 0 0,0 1 1 0 0,0 0 0 0 0,-1 0 0 0 0,1 0-1 0 0,0 0 1 0 0,-1 1 0 0 0,1-1 0 0 0,-1 1-1 0 0,0 0 1 0 0,0 0 0 0 0,1 0 0 0 0,-9 0-1 0 0,8 0 13 0 0,0 1 0 0 0,1 0 0 0 0,-1 0 0 0 0,0 0-1 0 0,0 1 1 0 0,0-1 0 0 0,0 1 0 0 0,0 0 0 0 0,0 0-1 0 0,1 0 1 0 0,-1 1 0 0 0,0-1 0 0 0,1 1-1 0 0,-1 0 1 0 0,1 0 0 0 0,0 0 0 0 0,-1 0 0 0 0,1 1-1 0 0,0-1 1 0 0,0 1 0 0 0,1 0 0 0 0,-5 5-1 0 0,6-7-6 0 0,1 0 0 0 0,0-1 0 0 0,-1 1 0 0 0,1 0 0 0 0,-1 0 0 0 0,1 0 0 0 0,0-1-1 0 0,-1 1 1 0 0,1 0 0 0 0,0 0 0 0 0,0 0 0 0 0,0 0 0 0 0,0 0 0 0 0,0 0 0 0 0,0-1-1 0 0,0 1 1 0 0,0 0 0 0 0,0 0 0 0 0,0 0 0 0 0,0 0 0 0 0,1 0 0 0 0,-1 0 0 0 0,0-1-1 0 0,1 1 1 0 0,-1 0 0 0 0,0 0 0 0 0,1 0 0 0 0,-1-1 0 0 0,1 1 0 0 0,0 0-1 0 0,-1-1 1 0 0,1 1 0 0 0,-1 0 0 0 0,1-1 0 0 0,0 1 0 0 0,-1-1 0 0 0,1 1 0 0 0,0-1-1 0 0,0 1 1 0 0,0-1 0 0 0,-1 0 0 0 0,1 1 0 0 0,1-1 0 0 0,5 4-884 0 0,1-2 0 0 0,-1 1 1 0 0,16 3-1 0 0,-16-5-2552 0 0,4 2-3663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210 188 1839 0 0,'0'-1'115'0'0,"0"1"0"0"0,0-1-1 0 0,0 0 1 0 0,0 1 0 0 0,0-1-1 0 0,0 0 1 0 0,-1 1 0 0 0,1-1-1 0 0,0 0 1 0 0,0 1 0 0 0,0-1-1 0 0,-1 1 1 0 0,1-1 0 0 0,0 0-1 0 0,-1 1 1 0 0,1-1 0 0 0,-1 1-1 0 0,1-1 1 0 0,0 1 0 0 0,-1-1-1 0 0,1 1 1 0 0,-1 0 0 0 0,1-1-1 0 0,-1 1 1 0 0,1-1 0 0 0,-1 1-1 0 0,0 0 1 0 0,0-1 0 0 0,-1 1 139 0 0,0-1 0 0 0,0 1 0 0 0,0 0 0 0 0,0 0 0 0 0,0-1 0 0 0,0 1 0 0 0,0 1 0 0 0,0-1 0 0 0,-3 1 0 0 0,-2 0 557 0 0,0 1 0 0 0,0 0 0 0 0,1 0 0 0 0,-1 1 0 0 0,-6 3 0 0 0,8-3-199 0 0,0 1 0 0 0,-1-1-1 0 0,1 1 1 0 0,1 0-1 0 0,-1 0 1 0 0,1 1 0 0 0,0-1-1 0 0,0 1 1 0 0,-5 8 0 0 0,8-12-524 0 0,0 1 0 0 0,0-1 0 0 0,0 1 0 0 0,1-1 0 0 0,-1 1 0 0 0,1 0 1 0 0,-1-1-1 0 0,1 1 0 0 0,-1 0 0 0 0,1-1 0 0 0,0 1 0 0 0,0 0 0 0 0,0 0 0 0 0,0-1 1 0 0,0 1-1 0 0,0 0 0 0 0,1-1 0 0 0,-1 1 0 0 0,1 0 0 0 0,-1-1 0 0 0,1 1 0 0 0,-1 0 1 0 0,1-1-1 0 0,0 1 0 0 0,0-1 0 0 0,0 1 0 0 0,0-1 0 0 0,0 1 0 0 0,0-1 0 0 0,0 0 1 0 0,0 0-1 0 0,0 1 0 0 0,1-1 0 0 0,-1 0 0 0 0,1 0 0 0 0,-1 0 0 0 0,0-1 0 0 0,3 2 0 0 0,4 2-51 0 0,0 0-1 0 0,1 0 1 0 0,-1-1-1 0 0,1-1 0 0 0,-1 1 1 0 0,1-1-1 0 0,0-1 1 0 0,0 0-1 0 0,0 0 0 0 0,0 0 1 0 0,0-1-1 0 0,0-1 0 0 0,15-2 1 0 0,-10 1 9 0 0,0-1 0 0 0,-1 0 0 0 0,1-1 0 0 0,-1-1-1 0 0,0 0 1 0 0,0-1 0 0 0,-1 0 0 0 0,14-10 0 0 0,-21 13-46 0 0,0-1 0 0 0,0 0 0 0 0,-1 0 0 0 0,1 0 0 0 0,-1-1 0 0 0,0 0 0 0 0,0 1 0 0 0,-1-2 0 0 0,1 1 0 0 0,-1 0 0 0 0,0-1 0 0 0,-1 1 0 0 0,1-1 0 0 0,-1 0 0 0 0,0 1 0 0 0,-1-1 0 0 0,1 0 0 0 0,-1-1 0 0 0,-1 1 0 0 0,1 0 0 0 0,-1 0 0 0 0,0 0 0 0 0,0 0 0 0 0,-1 0 0 0 0,1-1 0 0 0,-1 1 0 0 0,-1 0 0 0 0,1 0 0 0 0,-1 0 0 0 0,0 1 0 0 0,-1-1 0 0 0,1 0 0 0 0,-1 1 0 0 0,0 0 0 0 0,0-1 0 0 0,-1 1 0 0 0,-7-8 0 0 0,6 8 0 0 0,0 0 0 0 0,-1 0 0 0 0,0 1 0 0 0,0-1 0 0 0,0 1 0 0 0,-1 1 0 0 0,1-1 0 0 0,-1 1 0 0 0,0 0 0 0 0,0 0 0 0 0,0 1 0 0 0,0 0 0 0 0,0 1 0 0 0,-1-1 0 0 0,1 1 0 0 0,0 1 0 0 0,-1-1 0 0 0,1 1 0 0 0,-1 1 0 0 0,1-1 0 0 0,-8 3 0 0 0,-2-1 0 0 0,1 2 0 0 0,1 0 0 0 0,-1 1 0 0 0,0 1 0 0 0,1 0 0 0 0,0 1 0 0 0,1 0 0 0 0,-23 16 0 0 0,31-19-5 0 0,1 0-1 0 0,-1 1 1 0 0,1-1 0 0 0,0 1-1 0 0,1 0 1 0 0,-1 0 0 0 0,1 0-1 0 0,0 1 1 0 0,0 0 0 0 0,0 0-1 0 0,1 0 1 0 0,0 0 0 0 0,0 0-1 0 0,1 0 1 0 0,0 1 0 0 0,0 0-1 0 0,0-1 1 0 0,1 1 0 0 0,0 0-1 0 0,0 0 1 0 0,1-1 0 0 0,0 1-1 0 0,0 0 1 0 0,0 0 0 0 0,1 0-1 0 0,0-1 1 0 0,1 1 0 0 0,-1 0-1 0 0,1-1 1 0 0,0 1 0 0 0,1-1-1 0 0,0 1 1 0 0,0-1 0 0 0,0 0-1 0 0,1-1 1 0 0,0 1 0 0 0,0 0-1 0 0,9 9 1 0 0,5 3-1605 0 0,2 1-5996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4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1839 0 0,'0'0'112'0'0,"-1"0"-1"0"0,1 0 0 0 0,-1 0 0 0 0,1 0 1 0 0,-1 1-1 0 0,1-1 0 0 0,0 0 0 0 0,-1 0 1 0 0,1 0-1 0 0,-1 0 0 0 0,1 0 0 0 0,0 1 0 0 0,-1-1 1 0 0,1 0-1 0 0,0 0 0 0 0,-1 1 0 0 0,1-1 1 0 0,0 0-1 0 0,-1 1 0 0 0,1-1 0 0 0,0 0 0 0 0,0 1 1 0 0,-1-1-1 0 0,1 0 0 0 0,0 1 0 0 0,0-1 1 0 0,0 1-1 0 0,-1-1 0 0 0,1 0 0 0 0,0 1 1 0 0,0-1-1 0 0,0 1 0 0 0,0-1 0 0 0,0 1 0 0 0,0-1 1 0 0,0 0-1 0 0,0 1 0 0 0,0-1 0 0 0,0 1 1 0 0,0-1-1 0 0,0 1 0 0 0,0-1 0 0 0,0 0 0 0 0,1 2 1 0 0,0-1 296 0 0,0 0-1 0 0,0 1 1 0 0,0-1 0 0 0,0 0 0 0 0,0 0 0 0 0,1 0 0 0 0,-1 0 0 0 0,0 0 0 0 0,1 0 0 0 0,-1 0-1 0 0,3 1 1 0 0,6 1 465 0 0,0 0-1 0 0,-1-1 0 0 0,1 0 0 0 0,0-1 0 0 0,0 0 1 0 0,0 0-1 0 0,13-2 0 0 0,17 3 858 0 0,-18-2-7372 0 0,-15 0-716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4 997 2759 0 0,'1'-21'4792'0'0,"3"-58"1916"0"0,-8-41-2386 0 0,0 3-1961 0 0,12-189-395 0 0,-2 167-1699 0 0,-1 62-84 0 0,1-21 103 0 0,-6 95-257 0 0,-1 0-12 0 0,1 0 0 0 0,0 0 0 0 0,0 0-1 0 0,1 0 1 0 0,-1 0 0 0 0,0 1 0 0 0,1-1 0 0 0,0 0-1 0 0,0 0 1 0 0,1-4 0 0 0,-1 7-15 0 0,-1 0 0 0 0,0 0 0 0 0,1 0 1 0 0,-1 0-1 0 0,0 0 0 0 0,0 0 0 0 0,1 0 0 0 0,-1 1 1 0 0,0-1-1 0 0,0 0 0 0 0,1 0 0 0 0,-1 0 0 0 0,0 0 1 0 0,0 0-1 0 0,1 1 0 0 0,-1-1 0 0 0,0 0 0 0 0,0 0 0 0 0,0 0 1 0 0,1 1-1 0 0,-1-1 0 0 0,0 0 0 0 0,0 0 0 0 0,0 1 1 0 0,0-1-1 0 0,0 0 0 0 0,1 1 0 0 0,-1-1 0 0 0,0 0 1 0 0,0 0-1 0 0,0 1 0 0 0,0-1 0 0 0,0 0 0 0 0,0 0 1 0 0,0 1-1 0 0,0-1 0 0 0,0 1 0 0 0,3 11-921 0 0,-3-11 726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51 263 1663 0 0,'-3'0'32'0'0,"0"1"-1"0"0,0 0 1 0 0,0-1-1 0 0,1 1 1 0 0,-1 0-1 0 0,-4 2 1 0 0,6-2 410 0 0,-1 0 1 0 0,0 0 0 0 0,0 0 0 0 0,0-1 0 0 0,0 1 0 0 0,0-1 0 0 0,0 1 0 0 0,0-1 0 0 0,0 0 0 0 0,-3 1-1 0 0,4-2-175 0 0,1 1-1 0 0,0-1 0 0 0,0 1 1 0 0,0-1-1 0 0,-1 1 1 0 0,1-1-1 0 0,0 1 0 0 0,0-1 1 0 0,0 1-1 0 0,0-1 0 0 0,0 1 1 0 0,0-1-1 0 0,0 1 1 0 0,0-1-1 0 0,0 1 0 0 0,0-1 1 0 0,0 1-1 0 0,0-1 0 0 0,0 1 1 0 0,0-1-1 0 0,0 1 0 0 0,1-1 1 0 0,-1 1-1 0 0,0-1 1 0 0,0 1-1 0 0,1-1 0 0 0,-1 1 1 0 0,0 0-1 0 0,0-1 0 0 0,1 1 1 0 0,0-1-1 0 0,11-20 1783 0 0,-11 19-1546 0 0,63-124 3381 0 0,-16 26-2928 0 0,-47 99-950 0 0,-1 1 0 0 0,0-1 0 0 0,0 1-1 0 0,0-1 1 0 0,0 1 0 0 0,1-1 0 0 0,-1 1 0 0 0,0-1-1 0 0,1 1 1 0 0,-1-1 0 0 0,0 1 0 0 0,1-1 0 0 0,-1 1 0 0 0,0-1-1 0 0,1 1 1 0 0,-1-1 0 0 0,1 1 0 0 0,-1 0 0 0 0,1-1-1 0 0,-1 1 1 0 0,1 0 0 0 0,-1 0 0 0 0,1-1 0 0 0,-1 1-1 0 0,1 0 1 0 0,-1 0 0 0 0,2 0 0 0 0,4 13 99 0 0,-3-3-72 0 0,3 2-11 0 0,0 0-1 0 0,0-1 1 0 0,1 0-1 0 0,1 0 1 0 0,0 0-1 0 0,12 12 1 0 0,-10-12-3 0 0,-1 0 1 0 0,0 0-1 0 0,-1 1 0 0 0,0 0 1 0 0,5 13-1 0 0,-12-24-19 0 0,-1-1 0 0 0,1 1 0 0 0,-1 0 0 0 0,0 0 0 0 0,1 0 0 0 0,-1 0 0 0 0,0-1 0 0 0,0 1 0 0 0,1 0 0 0 0,-1 0 0 0 0,0 0 0 0 0,0 0 0 0 0,0 0 0 0 0,0 0 0 0 0,-1 0 0 0 0,1-1 0 0 0,0 1 0 0 0,0 0 0 0 0,0 0 0 0 0,-1 0 0 0 0,1 0 0 0 0,0 0 0 0 0,-1-1 0 0 0,0 2 0 0 0,0-1 0 0 0,1 0 0 0 0,-1-1 0 0 0,0 1 0 0 0,-1 0 0 0 0,1-1 0 0 0,0 1 0 0 0,0-1 0 0 0,0 1 0 0 0,0-1 0 0 0,0 1 0 0 0,-1-1 0 0 0,1 0 0 0 0,0 0 0 0 0,0 1 0 0 0,-2-1 0 0 0,-6 0 0 0 0,0 0 0 0 0,1-1 0 0 0,-17-3 0 0 0,21 4 0 0 0,-31-7 0 0 0,-41-6 0 0 0,66 12 0 0 0,1 0 0 0 0,-1 1 0 0 0,1 0 0 0 0,0 1 0 0 0,-18 3 0 0 0,84-3 0 0 0,-23-2-1510 0 0,0 3-3417 0 0,-23-1-2300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80 2303 0 0,'-1'1'6779'0'0,"6"7"-4004"0"0,-5-7-2700 0 0,1-1 0 0 0,-1 1 0 0 0,1 0 0 0 0,-1-1 0 0 0,1 1 0 0 0,0-1 0 0 0,-1 1 0 0 0,1-1 0 0 0,0 1 0 0 0,0-1 0 0 0,-1 1 0 0 0,1-1 0 0 0,0 0 0 0 0,0 1 0 0 0,0-1 0 0 0,-1 0 0 0 0,1 0 0 0 0,0 0 0 0 0,0 0 0 0 0,0 1 0 0 0,0-1 0 0 0,-1 0 0 0 0,1 0-1 0 0,0-1 1 0 0,0 1 0 0 0,0 0 0 0 0,0 0 0 0 0,0-1 0 0 0,0 1-11 0 0,0 0-1 0 0,0 0 0 0 0,-1 0 0 0 0,1-1 1 0 0,0 1-1 0 0,0 0 0 0 0,-1-1 0 0 0,1 1 1 0 0,0-1-1 0 0,-1 1 0 0 0,1-1 0 0 0,0 1 1 0 0,-1-1-1 0 0,1 1 0 0 0,-1-1 0 0 0,1 1 1 0 0,-1-1-1 0 0,1 0 0 0 0,-1 1 0 0 0,1-1 1 0 0,-1 0-1 0 0,0 0 0 0 0,1 1 0 0 0,-1-1 1 0 0,0-1-1 0 0,0 0-46 0 0,0 1 1 0 0,0 0-1 0 0,-1 0 0 0 0,1 0 1 0 0,0 0-1 0 0,-1 1 1 0 0,1-1-1 0 0,-1 0 0 0 0,1 0 1 0 0,-1 0-1 0 0,0 0 1 0 0,1 0-1 0 0,-1 1 0 0 0,0-1 1 0 0,0 0-1 0 0,-1-1 1 0 0,-2-1 14 0 0,0 1 0 0 0,0-1 1 0 0,-1 0-1 0 0,1 1 1 0 0,-1 0-1 0 0,1 0 1 0 0,-8-1-1 0 0,8 2 117 0 0,0 1-1 0 0,0 0 1 0 0,0-1 0 0 0,0 2-1 0 0,0-1 1 0 0,1 0-1 0 0,-1 1 1 0 0,0 0 0 0 0,0 0-1 0 0,0 0 1 0 0,-4 2-1 0 0,7-2-99 0 0,0-1-1 0 0,0 1 0 0 0,0-1 0 0 0,0 1 0 0 0,0 0 1 0 0,0-1-1 0 0,0 1 0 0 0,0 0 0 0 0,0 0 1 0 0,0-1-1 0 0,0 1 0 0 0,1 0 0 0 0,-1 0 0 0 0,0 0 1 0 0,1 0-1 0 0,-1 0 0 0 0,0 0 0 0 0,1 0 1 0 0,-1 1-1 0 0,1-1 0 0 0,0 0 0 0 0,-1 0 0 0 0,1 0 1 0 0,0 0-1 0 0,0 1 0 0 0,0-1 0 0 0,0 0 1 0 0,0 0-1 0 0,0 0 0 0 0,0 1 0 0 0,0-1 0 0 0,0 0 1 0 0,1 0-1 0 0,-1 0 0 0 0,0 0 0 0 0,1 1 1 0 0,-1-1-1 0 0,1 0 0 0 0,0 1 0 0 0,2 4 222 0 0,0-1 0 0 0,0 0-1 0 0,1-1 1 0 0,6 9 0 0 0,-9-12-249 0 0,0 0 0 0 0,-1 0 0 0 0,1 0 0 0 0,0-1 0 0 0,0 1 0 0 0,0 0 0 0 0,0 0 0 0 0,-1-1 0 0 0,1 1 0 0 0,0 0 0 0 0,0-1 1 0 0,0 1-1 0 0,0-1 0 0 0,1 0 0 0 0,-1 1 0 0 0,0-1 0 0 0,0 0 0 0 0,0 1 0 0 0,0-1 0 0 0,0 0 0 0 0,0 0 0 0 0,0 0 0 0 0,1 0 0 0 0,-1 0 1 0 0,0 0-1 0 0,0-1 0 0 0,0 1 0 0 0,0 0 0 0 0,0 0 0 0 0,0-1 0 0 0,0 1 0 0 0,2-2 0 0 0,-2 1-20 0 0,0 0-1 0 0,0 0 0 0 0,0 0 1 0 0,-1 0-1 0 0,1-1 1 0 0,0 1-1 0 0,-1 0 1 0 0,1 0-1 0 0,-1-1 1 0 0,0 1-1 0 0,1 0 0 0 0,-1-1 1 0 0,0 1-1 0 0,0-1 1 0 0,0 1-1 0 0,0 0 1 0 0,0-1-1 0 0,0 1 0 0 0,0-1 1 0 0,0 1-1 0 0,0 0 1 0 0,-1-1-1 0 0,1 1 1 0 0,0 0-1 0 0,-1-1 0 0 0,0 1 1 0 0,1 0-1 0 0,-1 0 1 0 0,-1-3-1 0 0,0 0 0 0 0,0 1 0 0 0,0-1 0 0 0,-1 0 0 0 0,1 1 0 0 0,-1-1 0 0 0,0 1-1 0 0,0 0 1 0 0,-5-4 0 0 0,6 5 0 0 0,1 1 0 0 0,-1 1-1 0 0,0-1 1 0 0,0 0 0 0 0,0 0 0 0 0,0 1-1 0 0,1-1 1 0 0,-1 1 0 0 0,0 0 0 0 0,0-1-1 0 0,0 1 1 0 0,0 0 0 0 0,0 0 0 0 0,0 0-1 0 0,0 0 1 0 0,0 1 0 0 0,0-1 0 0 0,0 0-1 0 0,0 1 1 0 0,-2 0 0 0 0,3 0 17 0 0,0-1 0 0 0,0 1 0 0 0,0-1-1 0 0,0 1 1 0 0,0 0 0 0 0,0 0 0 0 0,0-1 0 0 0,0 1 0 0 0,0 0 0 0 0,0 0 0 0 0,0 0 0 0 0,0 0 0 0 0,1 0 0 0 0,-1 0 0 0 0,0 0-1 0 0,1 0 1 0 0,-1 0 0 0 0,1 1 0 0 0,-1-1 0 0 0,1 0 0 0 0,-1 0 0 0 0,1 0 0 0 0,0 1 0 0 0,0-1 0 0 0,0 0 0 0 0,0 0 0 0 0,0 1-1 0 0,0-1 1 0 0,0 0 0 0 0,0 0 0 0 0,1 3 0 0 0,-1-3-4 0 0,0 1 1 0 0,1 0-1 0 0,-1-1 0 0 0,1 1 0 0 0,-1-1 1 0 0,1 1-1 0 0,0-1 0 0 0,0 1 0 0 0,0-1 0 0 0,0 1 1 0 0,0-1-1 0 0,0 0 0 0 0,0 1 0 0 0,0-1 1 0 0,0 0-1 0 0,1 0 0 0 0,-1 0 0 0 0,0 0 0 0 0,1 0 1 0 0,-1 0-1 0 0,1 0 0 0 0,-1 0 0 0 0,3 0 1 0 0,-1 0-8 0 0,-1-1 0 0 0,1 1 0 0 0,0-1 0 0 0,-1 0 0 0 0,1 0 0 0 0,0 0 0 0 0,-1 0 0 0 0,1 0 0 0 0,0 0 1 0 0,-1-1-1 0 0,1 1 0 0 0,-1-1 0 0 0,6-2 0 0 0,-6 2-7 0 0,0 0 0 0 0,0 0 0 0 0,0 0-1 0 0,1 0 1 0 0,-1-1 0 0 0,-1 1 0 0 0,1-1 0 0 0,0 1 0 0 0,0-1 0 0 0,0 0-1 0 0,-1 0 1 0 0,1 0 0 0 0,-1 1 0 0 0,0-2 0 0 0,2-1 0 0 0,-2 2 1 0 0,-1 0 0 0 0,1 1 1 0 0,-1-1-1 0 0,0 0 0 0 0,1 0 1 0 0,-1 1-1 0 0,0-1 0 0 0,0 0 1 0 0,0 0-1 0 0,0 1 0 0 0,-1-1 0 0 0,1 0 1 0 0,0 0-1 0 0,-1 1 0 0 0,1-1 1 0 0,-1 0-1 0 0,1 1 0 0 0,-1-1 1 0 0,0 0-1 0 0,0 1 0 0 0,0-1 1 0 0,0 1-1 0 0,-1-2 0 0 0,-2-2 0 0 0,1 2 0 0 0,-1-1 0 0 0,0 0 0 0 0,0 1 0 0 0,0-1 0 0 0,0 1 0 0 0,-1 1 0 0 0,1-1 0 0 0,-1 0 0 0 0,0 1 0 0 0,0 0 0 0 0,1 0 0 0 0,-2 1 0 0 0,-5-2 0 0 0,11 3-8 0 0,0-1-1 0 0,-1 1 1 0 0,1 0-1 0 0,-1 0 1 0 0,1 0-1 0 0,0 0 1 0 0,-1 0 0 0 0,1 0-1 0 0,0 0 1 0 0,-1 0-1 0 0,1 0 1 0 0,-1 0-1 0 0,1 0 1 0 0,0 0-1 0 0,-1 0 1 0 0,1 0-1 0 0,-1 0 1 0 0,1 0 0 0 0,0 0-1 0 0,-1 1 1 0 0,1-1-1 0 0,0 0 1 0 0,-1 0-1 0 0,1 0 1 0 0,0 1-1 0 0,-1-1 1 0 0,3 8 401 0 0,6 2-1784 0 0,-1-3-4191 0 0,0-2-1354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96 1839 0 0,'-3'-1'168'0'0,"1"0"-1"0"0,-1 0 1 0 0,0 0-1 0 0,1 0 1 0 0,-1 0-1 0 0,0 1 1 0 0,0 0-1 0 0,1-1 1 0 0,-1 1-1 0 0,0 0 1 0 0,0 0 0 0 0,1 0-1 0 0,-1 1 1 0 0,0-1-1 0 0,0 0 1 0 0,1 1-1 0 0,-1 0 1 0 0,-2 1-1 0 0,-2 0 799 0 0,1 0 0 0 0,-1 1 0 0 0,1 0 0 0 0,0 0 0 0 0,0 0 1 0 0,-8 7-1 0 0,11-7-522 0 0,-1-1 1 0 0,2 1-1 0 0,-1 1 0 0 0,0-1 1 0 0,0 0-1 0 0,1 1 1 0 0,0-1-1 0 0,-1 1 1 0 0,2 0-1 0 0,-1-1 0 0 0,0 1 1 0 0,1 0-1 0 0,-1 0 1 0 0,1 1-1 0 0,0 3 1 0 0,0-5-320 0 0,1 0 0 0 0,0 0 0 0 0,0-1 1 0 0,0 1-1 0 0,0 0 0 0 0,1 0 0 0 0,-1 0 1 0 0,1-1-1 0 0,0 1 0 0 0,0 0 0 0 0,-1-1 1 0 0,2 1-1 0 0,-1-1 0 0 0,0 1 1 0 0,1-1-1 0 0,-1 1 0 0 0,1-1 0 0 0,-1 0 1 0 0,1 0-1 0 0,0 0 0 0 0,0 0 0 0 0,0 0 1 0 0,4 2-1 0 0,1 1-78 0 0,0-1 0 0 0,0-1 0 0 0,0 1 0 0 0,1-1 0 0 0,-1 0 0 0 0,1-1 0 0 0,0 0 0 0 0,0 0 0 0 0,0-1 0 0 0,0 0 0 0 0,0 0 0 0 0,0-1 0 0 0,1 0 0 0 0,-1 0 0 0 0,0-1 0 0 0,0 0 0 0 0,0-1 0 0 0,0 0 0 0 0,0 0 0 0 0,10-4 0 0 0,-12 4-48 0 0,0-1 0 0 0,1 0-1 0 0,-1 0 1 0 0,-1 0 0 0 0,1-1-1 0 0,0 1 1 0 0,-1-2-1 0 0,0 1 1 0 0,0 0 0 0 0,0-1-1 0 0,0 0 1 0 0,-1 0 0 0 0,0 0-1 0 0,0-1 1 0 0,0 0 0 0 0,-1 1-1 0 0,1-1 1 0 0,-1 0-1 0 0,-1-1 1 0 0,1 1 0 0 0,-1 0-1 0 0,0-1 1 0 0,-1 0 0 0 0,2-12-1 0 0,-3 15 3 0 0,0 0 0 0 0,0 0-1 0 0,0 0 1 0 0,-1-1 0 0 0,0 1 0 0 0,0 0-1 0 0,0 0 1 0 0,0 0 0 0 0,0 1 0 0 0,-1-1-1 0 0,0 0 1 0 0,0 0 0 0 0,0 1 0 0 0,0-1-1 0 0,-4-4 1 0 0,2 4-4 0 0,0-1 0 0 0,-1 1 0 0 0,0 0 0 0 0,0 0 0 0 0,0 1 0 0 0,0-1 0 0 0,0 1 0 0 0,-1 0 0 0 0,-8-3 1 0 0,4 2 28 0 0,-1 1 1 0 0,0 0 0 0 0,0 0-1 0 0,0 2 1 0 0,0-1 0 0 0,0 1-1 0 0,0 1 1 0 0,-1 0 0 0 0,1 0-1 0 0,-22 4 1 0 0,23-1-14 0 0,-1 0 0 0 0,1 1 1 0 0,-1 0-1 0 0,1 0 0 0 0,-17 11 0 0 0,23-13-9 0 0,0 1-1 0 0,1 0 1 0 0,-1-1 0 0 0,1 1-1 0 0,-1 1 1 0 0,1-1-1 0 0,0 0 1 0 0,0 1-1 0 0,1-1 1 0 0,-1 1 0 0 0,1 0-1 0 0,-1 0 1 0 0,1 0-1 0 0,1 0 1 0 0,-1 1 0 0 0,-2 6-1 0 0,3 2-55 0 0,0-10-212 0 0,4 10-69 0 0,9 39-1444 0 0,-9-39-5741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1195 455 0 0,'-4'-43'9584'0'0,"5"17"-7246"0"0,2 0 0 0 0,7-32 0 0 0,2-21 110 0 0,-4-47-793 0 0,-12-222 0 0 0,-4 255-1499 0 0,0 0 272 0 0,4-118 0 0 0,4 202-536 0 0,1 0 0 0 0,-1 0-1 0 0,2 0 1 0 0,0 0 0 0 0,0 0-1 0 0,0 1 1 0 0,1-1 0 0 0,5-10-1 0 0,-8 19 73 0 0,0 0-1 0 0,0 0 0 0 0,0 0 0 0 0,0 0 0 0 0,0 0 0 0 0,1 0 1 0 0,-1-1-1 0 0,0 1 0 0 0,0 0 0 0 0,0 0 0 0 0,0 0 0 0 0,0 0 1 0 0,0 0-1 0 0,0 0 0 0 0,0 0 0 0 0,0 0 0 0 0,1 0 0 0 0,-1 0 1 0 0,0 0-1 0 0,0 0 0 0 0,0 0 0 0 0,0 0 0 0 0,0 0 0 0 0,0 0 1 0 0,0 0-1 0 0,1 0 0 0 0,-1 0 0 0 0,0 0 0 0 0,0 0 0 0 0,0 0 1 0 0,0 0-1 0 0,0 0 0 0 0,0 0 0 0 0,0 0 0 0 0,0 0 0 0 0,1 0 1 0 0,-1 0-1 0 0,0 0 0 0 0,0 0 0 0 0,0 0 0 0 0,0 0 0 0 0,0 0 1 0 0,0 0-1 0 0,0 0 0 0 0,0 0 0 0 0,0 1 0 0 0,0-1 0 0 0,1 0 0 0 0,-1 0 1 0 0,0 0-1 0 0,0 0 0 0 0,0 0 0 0 0,0 0 0 0 0,0 0 0 0 0,0 0 1 0 0,0 1-1 0 0,0-1 0 0 0,0 0 0 0 0,0 0 0 0 0,2 8-4214 0 0,-2-3-1905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97 234 2759 0 0,'-42'45'4572'0'0,"31"-34"-2916"0"0,9-9-1262 0 0,1-1-1 0 0,0 1 1 0 0,-1-1-1 0 0,1 0 0 0 0,0 0 1 0 0,-1 0-1 0 0,0 0 1 0 0,1 0-1 0 0,-1 0 0 0 0,1 0 1 0 0,-1-1-1 0 0,0 1 1 0 0,-3 0-1 0 0,5-1-262 0 0,-1 0 0 0 0,1 0 0 0 0,-1 0 0 0 0,1 0 0 0 0,0 0 0 0 0,-1 0 0 0 0,1 0 1 0 0,-1 0-1 0 0,1-1 0 0 0,0 1 0 0 0,-1 0 0 0 0,1 0 0 0 0,0 0 0 0 0,-1-1 0 0 0,1 1 0 0 0,0 0 0 0 0,-1 0 0 0 0,1-1 0 0 0,0 1 0 0 0,0 0 0 0 0,-1 0 1 0 0,1-1-1 0 0,0 0 0 0 0,-3-15 931 0 0,4-3-534 0 0,1 1 0 0 0,1 0-1 0 0,1 0 1 0 0,9-26 0 0 0,-2 5-95 0 0,-7 23-359 0 0,1-1-1 0 0,0 1 0 0 0,1 1 0 0 0,0-1 1 0 0,16-25-1 0 0,-21 40-72 0 0,-1 1-1 0 0,0-1 1 0 0,0 1-1 0 0,0 0 1 0 0,1-1-1 0 0,-1 1 1 0 0,0 0-1 0 0,1 0 1 0 0,-1-1 0 0 0,0 1-1 0 0,0 0 1 0 0,1-1-1 0 0,-1 1 1 0 0,1 0-1 0 0,-1 0 1 0 0,0 0-1 0 0,1 0 1 0 0,-1-1-1 0 0,0 1 1 0 0,1 0 0 0 0,-1 0-1 0 0,1 0 1 0 0,-1 0-1 0 0,0 0 1 0 0,1 0-1 0 0,-1 0 1 0 0,1 0-1 0 0,-1 0 1 0 0,1 0-1 0 0,-1 0 1 0 0,1 0-1 0 0,0 1 4 0 0,0 0-1 0 0,0-1 0 0 0,0 1 1 0 0,0 0-1 0 0,0 0 0 0 0,0 0 0 0 0,-1-1 1 0 0,1 1-1 0 0,0 0 0 0 0,0 0 1 0 0,0 2-1 0 0,15 33 66 0 0,-15-32-67 0 0,44 127 414 0 0,-44-129-416 0 0,0 0 0 0 0,0 1 0 0 0,-1-1 0 0 0,1 0 0 0 0,-1 0 0 0 0,0 0 0 0 0,1 1 0 0 0,-1-1 0 0 0,0 0 0 0 0,0 0 0 0 0,-1 1 0 0 0,1-1 0 0 0,0 0 0 0 0,-1 0 0 0 0,1 0 0 0 0,-1 1 0 0 0,0-1 0 0 0,0 0 0 0 0,0 0 0 0 0,0 0 0 0 0,0 0 0 0 0,0 0 0 0 0,0 0 0 0 0,-1-1 0 0 0,1 1 0 0 0,0 0 0 0 0,-1-1 0 0 0,0 1 0 0 0,1-1 0 0 0,-1 1 0 0 0,0-1 0 0 0,0 0 0 0 0,0 0 0 0 0,0 0 0 0 0,0 0 0 0 0,0 0 0 0 0,0 0 0 0 0,0 0 0 0 0,0-1 0 0 0,-5 1 0 0 0,2 1 0 0 0,-1-2 0 0 0,0 1 0 0 0,1-1 0 0 0,-1 0 0 0 0,1 0 0 0 0,-1 0 0 0 0,0-1 0 0 0,1 0 0 0 0,-1 0 0 0 0,1 0 0 0 0,0-1 0 0 0,-1 0 0 0 0,1 0 0 0 0,0 0 0 0 0,-8-5 0 0 0,11 5 0 0 0,-3 0 0 0 0,1-2 0 0 0,0 1 0 0 0,-1 0 0 0 0,1-1 0 0 0,1 0 0 0 0,-1 0 0 0 0,-3-5 0 0 0,7 9 0 0 0,0-1 0 0 0,1 1 0 0 0,-1-1 0 0 0,0 1 0 0 0,0-1 0 0 0,1 1 0 0 0,-1-1 0 0 0,0 1 0 0 0,1-1 0 0 0,-1 1 0 0 0,1-1 0 0 0,-1 1 0 0 0,0 0 0 0 0,1-1 0 0 0,-1 1 0 0 0,1 0 0 0 0,-1-1 0 0 0,1 1 0 0 0,-1 0 0 0 0,1-1 0 0 0,0 1 0 0 0,-1 0 0 0 0,1 0 0 0 0,18-9 0 0 0,-16 8 0 0 0,15-7 74 0 0,0-1 1 0 0,0 0-1 0 0,-1-2 0 0 0,0 0 1 0 0,-1-1-1 0 0,24-21 0 0 0,-31 18-238 0 0,-7 9-9 0 0,-8 9-35 0 0,4 0-460 0 0,0 1-191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12 2303 0 0,'-2'1'310'0'0,"0"0"0"0"0,1 0 0 0 0,-1 0-1 0 0,1 1 1 0 0,-1-1 0 0 0,1 0-1 0 0,-1 1 1 0 0,1-1 0 0 0,0 1-1 0 0,0 0 1 0 0,0-1 0 0 0,0 1 0 0 0,0 0-1 0 0,0-1 1 0 0,0 1 0 0 0,0 3-1 0 0,1-4-211 0 0,-1-1-1 0 0,1 1 0 0 0,0 0 0 0 0,0 0 0 0 0,0-1 0 0 0,0 1 1 0 0,0 0-1 0 0,0-1 0 0 0,0 1 0 0 0,1 0 0 0 0,-1 0 0 0 0,0-1 1 0 0,0 1-1 0 0,0 0 0 0 0,1-1 0 0 0,-1 1 0 0 0,0 0 0 0 0,1-1 1 0 0,-1 1-1 0 0,0-1 0 0 0,1 1 0 0 0,-1 0 0 0 0,1-1 0 0 0,-1 1 1 0 0,1-1-1 0 0,0 0 0 0 0,-1 1 0 0 0,1-1 0 0 0,-1 1 0 0 0,1-1 1 0 0,0 0-1 0 0,-1 1 0 0 0,1-1 0 0 0,0 0 0 0 0,-1 0 0 0 0,1 1 1 0 0,0-1-1 0 0,-1 0 0 0 0,1 0 0 0 0,0 0 0 0 0,0 0 0 0 0,-1 0 1 0 0,1 0-1 0 0,0 0 0 0 0,-1 0 0 0 0,2-1 0 0 0,4 1 398 0 0,0 0 0 0 0,0 0 0 0 0,0-1 0 0 0,9-2 0 0 0,-14 3-452 0 0,0-1-1 0 0,-1 1 0 0 0,1 0 0 0 0,0 0 0 0 0,0 0 0 0 0,-1-1 0 0 0,1 1 1 0 0,0 0-1 0 0,-1-1 0 0 0,1 1 0 0 0,0 0 0 0 0,-1-1 0 0 0,1 1 0 0 0,-1-1 0 0 0,1 1 1 0 0,0-1-1 0 0,-1 1 0 0 0,1-1 0 0 0,-1 0 0 0 0,0 1 0 0 0,1-1 0 0 0,-1 0 1 0 0,0 1-1 0 0,1-1 0 0 0,-1 0 0 0 0,0 1 0 0 0,1-1 0 0 0,-1 0 0 0 0,0 0 1 0 0,0 1-1 0 0,0-1 0 0 0,0 0 0 0 0,0 0 0 0 0,0 1 0 0 0,0-1 0 0 0,0 0 1 0 0,0 0-1 0 0,0 1 0 0 0,0-1 0 0 0,-1 0 0 0 0,1 1 0 0 0,0-1 0 0 0,0 0 1 0 0,-1 0-1 0 0,1 1 0 0 0,0-1 0 0 0,-1 0 0 0 0,0 0 0 0 0,-1-1 83 0 0,1 0 0 0 0,-1 0-1 0 0,0 0 1 0 0,0 1 0 0 0,0-1-1 0 0,0 1 1 0 0,-1-1 0 0 0,1 1-1 0 0,0 0 1 0 0,-1 0 0 0 0,1 0-1 0 0,0 0 1 0 0,-1 0 0 0 0,1 0 0 0 0,-1 1-1 0 0,-4-1 1 0 0,-5-1 391 0 0,0 1 0 0 0,-14 0 0 0 0,26 1-493 0 0,-1 0 0 0 0,0 0 0 0 0,1 0 1 0 0,-1 0-1 0 0,1-1 0 0 0,-1 1 0 0 0,0 0 0 0 0,1 1 0 0 0,-1-1 0 0 0,0 0 0 0 0,1 0 0 0 0,-1 0 0 0 0,1 0 0 0 0,-1 0 0 0 0,0 1 1 0 0,1-1-1 0 0,-1 0 0 0 0,1 0 0 0 0,-1 1 0 0 0,1-1 0 0 0,-1 0 0 0 0,1 1 0 0 0,-1-1 0 0 0,1 1 0 0 0,-1-1 0 0 0,1 1 0 0 0,0-1 1 0 0,-1 1-1 0 0,1-1 0 0 0,0 1 0 0 0,-1-1 0 0 0,1 1 0 0 0,0-1 0 0 0,-1 1 0 0 0,1 0 0 0 0,0-1 0 0 0,0 1 0 0 0,0-1 1 0 0,0 1-1 0 0,0 0 0 0 0,0-1 0 0 0,0 1 0 0 0,0 0 0 0 0,0-1 0 0 0,0 1 0 0 0,0-1 0 0 0,0 1 0 0 0,0 0 0 0 0,0-1 0 0 0,1 1 1 0 0,-1 0-1 0 0,1 1 15 0 0,0 0 0 0 0,0 0 0 0 0,0 0 0 0 0,0 0 0 0 0,0 0 0 0 0,1 0 0 0 0,-1 0 1 0 0,1 0-1 0 0,-1-1 0 0 0,1 1 0 0 0,-1 0 0 0 0,5 2 0 0 0,-3-2-11 0 0,1 0 0 0 0,-1-1-1 0 0,1 1 1 0 0,0 0 0 0 0,-1-1-1 0 0,1 0 1 0 0,0 0 0 0 0,0 0-1 0 0,0-1 1 0 0,0 1 0 0 0,0-1-1 0 0,0 0 1 0 0,0 0 0 0 0,0 0-1 0 0,0 0 1 0 0,0-1 0 0 0,-1 0-1 0 0,7-1 1 0 0,-10 1-23 0 0,1 1 0 0 0,-1 0 0 0 0,0 0 0 0 0,0 0 1 0 0,0 0-1 0 0,0 0 0 0 0,1 0 0 0 0,-1 0 0 0 0,0-1 0 0 0,0 1 1 0 0,0 0-1 0 0,0 0 0 0 0,0 0 0 0 0,1 0 0 0 0,-1-1 0 0 0,0 1 1 0 0,0 0-1 0 0,0 0 0 0 0,0 0 0 0 0,0-1 0 0 0,0 1 0 0 0,0 0 1 0 0,0 0-1 0 0,0 0 0 0 0,0-1 0 0 0,0 1 0 0 0,0 0 0 0 0,0 0 1 0 0,0 0-1 0 0,0-1 0 0 0,0 1 0 0 0,0 0 0 0 0,0 0 0 0 0,0 0 0 0 0,0-1 1 0 0,0 1-1 0 0,0 0 0 0 0,0 0 0 0 0,0-1 0 0 0,-9-8 77 0 0,-12-5-224 0 0,6 7-1409 0 0,12 6 357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96 198 2759 0 0,'0'-1'187'0'0,"-1"1"0"0"0,1-1-1 0 0,-1 0 1 0 0,0 0 0 0 0,1 1-1 0 0,-1-1 1 0 0,1 0 0 0 0,-1 0-1 0 0,0 1 1 0 0,0-1-1 0 0,1 1 1 0 0,-1-1 0 0 0,0 1-1 0 0,0-1 1 0 0,0 1 0 0 0,0-1-1 0 0,1 1 1 0 0,-1 0 0 0 0,0 0-1 0 0,0-1 1 0 0,0 1-1 0 0,0 0 1 0 0,-2 0 0 0 0,1 0 154 0 0,-1 0 0 0 0,0 0 0 0 0,1 1 0 0 0,-1-1 1 0 0,1 1-1 0 0,-1 0 0 0 0,1 0 0 0 0,-1 0 0 0 0,-2 1 0 0 0,2 0 176 0 0,-1 0 0 0 0,0 0-1 0 0,1 0 1 0 0,0 0 0 0 0,-1 1-1 0 0,1-1 1 0 0,0 1 0 0 0,0 0 0 0 0,1 0-1 0 0,-1 0 1 0 0,0 1 0 0 0,-2 3-1 0 0,4-4-300 0 0,0-1-1 0 0,1 1 1 0 0,-1 0-1 0 0,0-1 0 0 0,1 1 1 0 0,-1 0-1 0 0,1 0 1 0 0,0-1-1 0 0,0 1 0 0 0,0 0 1 0 0,1 0-1 0 0,-1-1 1 0 0,0 1-1 0 0,1 0 1 0 0,1 5-1 0 0,0-4-54 0 0,0 0 0 0 0,1 0 0 0 0,-1 0 0 0 0,1 0 0 0 0,-1-1 0 0 0,1 1 0 0 0,0-1 0 0 0,7 7 0 0 0,-2-4-79 0 0,0 0 0 0 0,0-1 0 0 0,1 1-1 0 0,0-1 1 0 0,0-1 0 0 0,0 0 0 0 0,0 0-1 0 0,12 2 1 0 0,-7-2-63 0 0,1-1 1 0 0,-1-1-1 0 0,1-1 0 0 0,0 0 0 0 0,0 0 0 0 0,0-2 1 0 0,0 0-1 0 0,0-1 0 0 0,16-3 0 0 0,-22 2-9 0 0,1 1-1 0 0,-1-2 1 0 0,0 1-1 0 0,-1-1 1 0 0,1-1-1 0 0,-1 1 1 0 0,1-1-1 0 0,-1-1 1 0 0,-1 0-1 0 0,1 0 1 0 0,-1 0-1 0 0,0-1 1 0 0,-1 0-1 0 0,1 0 1 0 0,6-10-1 0 0,-10 12-4 0 0,-1 1 0 0 0,1-1 1 0 0,-1 0-1 0 0,0 1 0 0 0,0-1 0 0 0,0 0 0 0 0,0 0 1 0 0,-1 0-1 0 0,0-1 0 0 0,0 1 0 0 0,0 0 0 0 0,-1 0 0 0 0,0 0 1 0 0,0-1-1 0 0,0 1 0 0 0,-2-6 0 0 0,1 4 13 0 0,-1 0 0 0 0,-1 0-1 0 0,1 0 1 0 0,-1 0 0 0 0,0 0 0 0 0,-1 1-1 0 0,0 0 1 0 0,0-1 0 0 0,0 1 0 0 0,-8-7-1 0 0,1 1 11 0 0,0 2 0 0 0,0 0-1 0 0,-1 0 1 0 0,-1 1-1 0 0,0 1 1 0 0,0 0-1 0 0,0 0 1 0 0,-1 2 0 0 0,0 0-1 0 0,-22-7 1 0 0,28 11 21 0 0,1 1 0 0 0,-1 0 0 0 0,0 0 0 0 0,0 1 0 0 0,0 0 0 0 0,1 0 0 0 0,-1 0 0 0 0,0 1 0 0 0,0 1 1 0 0,1-1-1 0 0,-13 5 0 0 0,15-4-186 0 0,0 0-1 0 0,1 0 1 0 0,-1 1 0 0 0,0-1 0 0 0,1 1 0 0 0,-1 1 0 0 0,-6 5-1 0 0,8-6-457 0 0,0 0-1 0 0,1 0 0 0 0,-1 0 1 0 0,1 1-1 0 0,0-1 0 0 0,0 1 0 0 0,0 0 1 0 0,0 0-1 0 0,0 0 0 0 0,-1 6 1 0 0,1 6-6659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1143 4143 0 0,'-1'-3'-79'0'0,"-5"-19"7690"0"0,4 11-6808 0 0,2-4 1754 0 0,0-1 0 0 0,3-25-1 0 0,18-68 86 0 0,-6 41-2090 0 0,-3-6-30 0 0,3-140 0 0 0,-24-76 395 0 0,9 247-848 0 0,1 0 1 0 0,10-63-1 0 0,-4 49-96 0 0,-9 35-624 0 0,2 22 627 0 0,0 0 0 0 0,0-1 0 0 0,0 1 0 0 0,0 0 0 0 0,0-1 0 0 0,0 1 0 0 0,0 0 0 0 0,0-1 0 0 0,0 1 0 0 0,-1 0 0 0 0,1-1 0 0 0,0 1 0 0 0,0 0 0 0 0,0-1-1 0 0,0 1 1 0 0,0 0 0 0 0,-1-1 0 0 0,1 1 0 0 0,0 0 0 0 0,0 0 0 0 0,0-1 0 0 0,-1 1 0 0 0,1 0 0 0 0,0 0 0 0 0,0 0 0 0 0,-1-1 0 0 0,1 1 0 0 0,0 0 0 0 0,-1 0 0 0 0,1 0 0 0 0,0 0-1 0 0,-1 0 1 0 0,1-1 0 0 0,0 1 0 0 0,-1 0 0 0 0,1 0 0 0 0,0 0 0 0 0,-1 0 0 0 0,1 0 0 0 0,0 0 0 0 0,-1 0 0 0 0,1 0 0 0 0,0 0 0 0 0,-1 0 0 0 0,1 1 0 0 0,0-1 0 0 0,-1 0 0 0 0,1 0-1 0 0,0 0 1 0 0,0 0 0 0 0,-1 0 0 0 0,1 1 0 0 0,0-1 0 0 0,-1 0 0 0 0,1 0 0 0 0,0 0 0 0 0,0 1 0 0 0,-1-1 0 0 0,1 0 0 0 0,-1 2-372 0 0,0 0-1 0 0,0-1 1 0 0,1 1 0 0 0,-1-1-1 0 0,1 1 1 0 0,-1 0 0 0 0,1-1 0 0 0,0 1-1 0 0,-1 0 1 0 0,1-1 0 0 0,0 1-1 0 0,0 0 1 0 0,0 1 0 0 0,0 1-1471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76 217 2015 0 0,'-15'4'2874'0'0,"0"-1"0"0"0,0-1 0 0 0,-15 1 0 0 0,34-9 1999 0 0,7-9-3371 0 0,-10 14-1287 0 0,38-43 1323 0 0,-26 29-1287 0 0,1-1 0 0 0,18-27-1 0 0,-17 14-85 0 0,-11 19-105 0 0,1 1-1 0 0,0 0 1 0 0,0 1 0 0 0,12-15 0 0 0,-16 23-57 0 0,-1 0 0 0 0,0 0 0 0 0,1 0 0 0 0,-1 0 0 0 0,0 0 0 0 0,0-1 0 0 0,1 1 0 0 0,-1 0 0 0 0,0 0 0 0 0,1 0 0 0 0,-1 0 0 0 0,0 0 0 0 0,1 0 0 0 0,-1 1 0 0 0,0-1 0 0 0,1 0 0 0 0,-1 0 0 0 0,0 0 0 0 0,0 0 0 0 0,1 0 0 0 0,-1 0 0 0 0,0 0 0 0 0,0 1 0 0 0,1-1 0 0 0,-1 0 0 0 0,0 0 0 0 0,0 0 0 0 0,1 1 0 0 0,-1-1 0 0 0,0 0 0 0 0,0 0 0 0 0,0 1 0 0 0,1-1 0 0 0,-1 0 0 0 0,0 0 0 0 0,0 1 0 0 0,0-1 0 0 0,0 0 0 0 0,0 1 0 0 0,0-1 0 0 0,1 0 0 0 0,-1 0 0 0 0,0 1 0 0 0,0-1 0 0 0,0 1 0 0 0,6 17 115 0 0,-6-17-99 0 0,6 16 46 0 0,0-1 1 0 0,0 1-1 0 0,2-2 1 0 0,0 1-1 0 0,1-1 1 0 0,0 0-1 0 0,1-1 1 0 0,19 21-1 0 0,-15-17-65 0 0,-13-18 0 0 0,0 1 0 0 0,-1 0 0 0 0,1-1 0 0 0,-1 1 0 0 0,1 0 0 0 0,-1-1 0 0 0,1 1 0 0 0,-1 0 0 0 0,0 0 0 0 0,1-1 0 0 0,-1 1 0 0 0,0 0 0 0 0,0 0 0 0 0,1 0 0 0 0,-1 0 0 0 0,0-1 0 0 0,0 1 0 0 0,0 0 0 0 0,0 0 0 0 0,0 0 0 0 0,0 0 0 0 0,0 1 0 0 0,-2-2 0 0 0,1 1 0 0 0,-1-1 0 0 0,1 1 0 0 0,0-1 0 0 0,-1 0 0 0 0,1 0 0 0 0,-1 1 0 0 0,1-1 0 0 0,-1 0 0 0 0,1 0 0 0 0,-1-1 0 0 0,1 1 0 0 0,-1 0 0 0 0,1 0 0 0 0,-2-1 0 0 0,-25-7 0 0 0,27 8 0 0 0,-37-12 0 0 0,-41-12 0 0 0,69 22 0 0 0,1 0 0 0 0,0 1 0 0 0,0 0 0 0 0,-1 1 0 0 0,1 0 0 0 0,-16 2 0 0 0,25-2 0 0 0,0 0 0 0 0,0 0 0 0 0,-1-1 0 0 0,1 1 0 0 0,0 0 0 0 0,0 0 0 0 0,0 0 0 0 0,0 0 0 0 0,0 0 0 0 0,0 0 0 0 0,0 0 0 0 0,-1 0 0 0 0,1 0 0 0 0,0 0 0 0 0,0 0 0 0 0,0 0 0 0 0,0 0 0 0 0,0 0 0 0 0,0 0 0 0 0,-1 0 0 0 0,1 0 0 0 0,0 0 0 0 0,0 0 0 0 0,0 0 0 0 0,0 0 0 0 0,0 0 0 0 0,0 0 0 0 0,0 0 0 0 0,-1 0 0 0 0,1 1 0 0 0,0-1 0 0 0,0 0 0 0 0,0 0 0 0 0,0 0 0 0 0,0 0 0 0 0,0 0 0 0 0,0 0 0 0 0,0 0 0 0 0,0 0 0 0 0,0 0 0 0 0,-1 1 0 0 0,1-1 0 0 0,0 0 0 0 0,0 0 0 0 0,0 0 0 0 0,0 0 0 0 0,0 0 0 0 0,0 0 0 0 0,0 0 0 0 0,0 1 0 0 0,0-1 0 0 0,0 0 0 0 0,0 0 0 0 0,0 0 0 0 0,0 0 0 0 0,0 0 0 0 0,9 3 0 0 0,16 0 0 0 0,-15-3 0 0 0,1-2 0 0 0,-1 1 0 0 0,0-1 0 0 0,19-7 0 0 0,0 1 0 0 0,-39 22-285 0 0,7-6 283 0 0,1-1 1 0 0,0 1-1 0 0,1 0 1 0 0,-1 0-1 0 0,2 0 1 0 0,-1-1-1 0 0,1 1 1 0 0,1 11-1 0 0,10 64 5 0 0,-3-46-3 0 0,-3-11 0 0 0,2 34 0 0 0,-6-33 166 0 0,-2 39 0 0 0,0 20 75 0 0,2-38-214 0 0,-1-36 117 0 0,1 1-80 0 0,7 67 192 0 0,-4-27-192 0 0,-3-40 64 0 0,-1 1-64 0 0,4 42 0 0 0,-3-42 0 0 0,0-2 5 0 0,5 94 118 0 0,-7-74-74 0 0,1-23-376 0 0,-1-1 1 0 0,1 0 0 0 0,2 12 0 0 0,2-14-855 0 0,-1-5 282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4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73 125 4607 0 0,'-1'0'101'0'0,"0"0"1"0"0,0 1-1 0 0,1-1 0 0 0,-1 0 0 0 0,0 1 0 0 0,1-1 0 0 0,-1 1 0 0 0,0-1 0 0 0,1 1 0 0 0,-1-1 0 0 0,1 1 0 0 0,-1-1 0 0 0,1 1 0 0 0,-1 0 0 0 0,1-1 0 0 0,-1 1 0 0 0,1 0 0 0 0,0-1 0 0 0,-1 1 0 0 0,1 0 0 0 0,0 0 0 0 0,-1-1 1 0 0,1 1-1 0 0,0 1 0 0 0,-7 27 3304 0 0,5-18-3458 0 0,-1-2 423 0 0,1 0 919 0 0,-1 1 0 0 0,1-1 1 0 0,0 1-1 0 0,1 0 0 0 0,0 11 0 0 0,1-28-1386 0 0,0-15-2804 0 0,-4-37 1 0 0,-13-11-2712 0 0,4 15 5566 0 0,12 54 326 0 0,1-1-1 0 0,-1 1 0 0 0,1 0 1 0 0,0-1-1 0 0,0 1 0 0 0,-1 0 1 0 0,1-1-1 0 0,0 1 0 0 0,0-1 1 0 0,1 1-1 0 0,-1 0 0 0 0,0-1 1 0 0,0 1-1 0 0,1 0 0 0 0,-1-1 1 0 0,1 1-1 0 0,-1 0 0 0 0,1-1 1 0 0,-1 1-1 0 0,1 0 0 0 0,0 0 1 0 0,0 0-1 0 0,-1-1 0 0 0,1 1 1 0 0,0 0-1 0 0,0 0 0 0 0,0 0 1 0 0,2-1-1 0 0,0 1 184 0 0,1 0 1 0 0,-1 0-1 0 0,0 0 1 0 0,0 0-1 0 0,1 0 1 0 0,-1 1-1 0 0,0 0 1 0 0,1-1-1 0 0,-1 1 1 0 0,1 1-1 0 0,3-1 1 0 0,110 2 1646 0 0,-70-3-2103 0 0,-36 2-258 0 0,-6 3-2975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27.833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701 359 2759 0 0,'0'-14'1063'0'0,"1"-2"345"0"0,-2 0-1 0 0,-3-23 1 0 0,3 33-1107 0 0,0 1 0 0 0,-1-1 0 0 0,0 1 0 0 0,0 0 0 0 0,0-1 0 0 0,-1 1 0 0 0,1 0-1 0 0,-1 0 1 0 0,-1 1 0 0 0,-4-7 0 0 0,3 6-73 0 0,0 1 0 0 0,1 0 0 0 0,-1 0 0 0 0,-1 1 0 0 0,1-1 0 0 0,-1 1 0 0 0,1 0 0 0 0,-1 1 0 0 0,0-1 0 0 0,0 1 0 0 0,0 0 0 0 0,-12-2 0 0 0,-6 1 514 0 0,-47-2 0 0 0,66 5-707 0 0,-24-1 165 0 0,-1 3-1 0 0,0 0 1 0 0,0 1-1 0 0,1 2 1 0 0,-36 11-1 0 0,43-9 19 0 0,1 0-1 0 0,0 2 1 0 0,0 1-1 0 0,0 0 1 0 0,2 2-1 0 0,-1 0 1 0 0,-23 20-1 0 0,36-26-133 0 0,1 0 0 0 0,0 0 0 0 0,0 0 0 0 0,0 1 1 0 0,1 0-1 0 0,0 1 0 0 0,0-1 0 0 0,-6 15 0 0 0,10-19-72 0 0,0 0 0 0 0,0 0 0 0 0,0 0 0 0 0,0 0-1 0 0,0 0 1 0 0,1 0 0 0 0,-1 0 0 0 0,1 0 0 0 0,0 0 0 0 0,0 0 0 0 0,0 0 0 0 0,0 0 0 0 0,1 0 0 0 0,-1 0 0 0 0,1 0 0 0 0,0 0 0 0 0,0 0 0 0 0,0 0-1 0 0,0 0 1 0 0,0 0 0 0 0,1-1 0 0 0,-1 1 0 0 0,1 0 0 0 0,0-1 0 0 0,-1 1 0 0 0,1-1 0 0 0,5 4 0 0 0,1 0 17 0 0,-1 0 1 0 0,2-1-1 0 0,-1 0 1 0 0,0-1-1 0 0,1 0 1 0 0,0 0-1 0 0,0 0 1 0 0,0-2-1 0 0,0 1 0 0 0,11 1 1 0 0,10 1 211 0 0,57 0-1 0 0,-52-5-201 0 0,0-2-1 0 0,-1-1 0 0 0,0-2 1 0 0,1-1-1 0 0,-2-2 1 0 0,1-1-1 0 0,-1-2 0 0 0,-1-1 1 0 0,34-17-1 0 0,-57 24-38 0 0,-1 1 0 0 0,1-2 0 0 0,-1 1 0 0 0,0-1 0 0 0,0-1 0 0 0,11-11 0 0 0,-18 17 0 0 0,1-1 0 0 0,-1 1 0 0 0,0-1 0 0 0,0 0 0 0 0,0 1 0 0 0,0-1 0 0 0,0 0 0 0 0,0 0 0 0 0,0 1 0 0 0,0-1 0 0 0,-1 0 0 0 0,1 0 0 0 0,-1 0 0 0 0,1 0 0 0 0,-1 0 0 0 0,0 0 0 0 0,0 0 0 0 0,0 0 0 0 0,0 0 0 0 0,0 0 0 0 0,0 0 0 0 0,-1 0 0 0 0,1 0 0 0 0,-1 0 0 0 0,1 0 0 0 0,-1 0 0 0 0,0 0 0 0 0,0 0 0 0 0,1 1 0 0 0,-1-1 0 0 0,-1 0 0 0 0,1 0 0 0 0,0 1 0 0 0,0-1 0 0 0,-1 1 0 0 0,1-1 0 0 0,0 1 0 0 0,-4-2 0 0 0,-1-3 0 0 0,-1 2 0 0 0,0-1 0 0 0,-1 1 0 0 0,1 0 0 0 0,-1 0 0 0 0,-11-3 0 0 0,-52-14 0 0 0,51 16 0 0 0,-14-2 10 0 0,-1 0 0 0 0,1 3 0 0 0,-1 0 0 0 0,0 3-1 0 0,0 0 1 0 0,0 3 0 0 0,0 0 0 0 0,0 3 0 0 0,0 1 0 0 0,1 1-1 0 0,0 2 1 0 0,-53 21 0 0 0,84-29-10 0 0,1 0 0 0 0,-1 0 0 0 0,1 0 0 0 0,0 1 0 0 0,-1-1 0 0 0,1 1 0 0 0,0-1 0 0 0,0 1 0 0 0,0 0 0 0 0,0-1 0 0 0,0 1 0 0 0,0 0 0 0 0,0 0 0 0 0,1 1 0 0 0,-1-1 0 0 0,1 0 0 0 0,0 0 0 0 0,0 1 0 0 0,-1-1 0 0 0,1 1 0 0 0,1-1 0 0 0,-2 5 0 0 0,2-4 0 0 0,0 0 0 0 0,0 0 0 0 0,0 0 0 0 0,1 0 0 0 0,-1 0 0 0 0,1 0 0 0 0,0 0 0 0 0,0 0 0 0 0,0-1 0 0 0,0 1 0 0 0,0 0 0 0 0,0 0 0 0 0,1-1 0 0 0,0 1 0 0 0,-1-1 0 0 0,1 1 0 0 0,0-1 0 0 0,0 0 0 0 0,4 4 0 0 0,4 2 0 0 0,0 0 0 0 0,0-1 0 0 0,1 0 0 0 0,0-1 0 0 0,0 0 0 0 0,20 7 0 0 0,1-2 0 0 0,43 9 0 0 0,-47-14 6 0 0,1-2-1 0 0,-1-1 0 0 0,1-2 1 0 0,-1 0-1 0 0,57-7 0 0 0,-50 0 2 0 0,1-1-1 0 0,-2-1 0 0 0,1-2 1 0 0,44-20-1 0 0,-66 25-6 0 0,0-1 0 0 0,-1-1 0 0 0,1 0 0 0 0,-2-1 0 0 0,1 0 0 0 0,14-14 0 0 0,-23 19 0 0 0,-1 0 0 0 0,1 0 0 0 0,0 0 0 0 0,-1-1 0 0 0,0 1 0 0 0,1-1 0 0 0,-1 0 0 0 0,-1 0 0 0 0,1 1 0 0 0,0-1 0 0 0,0-5 0 0 0,-2 6 0 0 0,1 0 0 0 0,-1 0 0 0 0,0-1 0 0 0,0 1 0 0 0,0 0 0 0 0,0 0 0 0 0,-1-1 0 0 0,0 1 0 0 0,1 0 0 0 0,-1 0 0 0 0,0 0 0 0 0,0 0 0 0 0,-1 0 0 0 0,1 0 0 0 0,-1 0 0 0 0,-1-3 0 0 0,-4-3 0 0 0,0 1 0 0 0,0-1 0 0 0,0 2 0 0 0,-1-1 0 0 0,0 1 0 0 0,-1 0 0 0 0,1 1 0 0 0,-20-11 0 0 0,2 3 0 0 0,-1 1 0 0 0,-29-8 0 0 0,34 13 22 0 0,-1 2-1 0 0,0 0 1 0 0,0 1 0 0 0,-1 2-1 0 0,1 0 1 0 0,-1 2-1 0 0,-40 2 1 0 0,44 1-11 0 0,0 1-1 0 0,0 1 1 0 0,1 0 0 0 0,-1 2 0 0 0,1 0-1 0 0,1 1 1 0 0,-1 1 0 0 0,1 1-1 0 0,-24 15 1 0 0,36-20-11 0 0,1 0 0 0 0,0 0 0 0 0,0 0 0 0 0,0 1 0 0 0,1-1 0 0 0,-1 1 0 0 0,1 0 0 0 0,0 1 0 0 0,-5 8 0 0 0,8-12 0 0 0,0 0 0 0 0,0 0 0 0 0,0 1 0 0 0,1-1 0 0 0,-1 0 0 0 0,0 0 0 0 0,1 0 0 0 0,0 1 0 0 0,-1-1 0 0 0,1 0 0 0 0,0 1 0 0 0,0-1 0 0 0,0 0 0 0 0,0 1 0 0 0,1-1 0 0 0,-1 0 0 0 0,1 1 0 0 0,-1-1 0 0 0,1 0 0 0 0,0 0 0 0 0,0 0 0 0 0,0 0 0 0 0,0 0 0 0 0,0 0 0 0 0,1 0 0 0 0,-1 0 0 0 0,0 0 0 0 0,1 0 0 0 0,3 2 0 0 0,2 2 0 0 0,1 0-1 0 0,-1-1 1 0 0,2 0 0 0 0,-1 0-1 0 0,0-1 1 0 0,1 0 0 0 0,0 0-1 0 0,0-1 1 0 0,0 0 0 0 0,0-1-1 0 0,1 0 1 0 0,9 0 0 0 0,14 1 19 0 0,0-1 0 0 0,35-3 0 0 0,-32-1-10 0 0,0-1-1 0 0,-1-2 0 0 0,0-1 1 0 0,0-2-1 0 0,0-1 0 0 0,-1-2 1 0 0,0-1-1 0 0,49-26 0 0 0,-72 32-8 0 0,0-1 0 0 0,0-1 0 0 0,14-13 0 0 0,-22 19 0 0 0,0-1 0 0 0,0 1 0 0 0,-1-1 0 0 0,1 0 0 0 0,-1 0 0 0 0,0-1 0 0 0,1 1 0 0 0,-2 0 0 0 0,1-1 0 0 0,0 1 0 0 0,-1-1 0 0 0,1 1 0 0 0,-1-1 0 0 0,0 0 0 0 0,0 0 0 0 0,0-4 0 0 0,-2 5 0 0 0,1 0 0 0 0,-1 0 0 0 0,1 0 0 0 0,-1 0 0 0 0,0 0 0 0 0,0 0 0 0 0,-1 0 0 0 0,1 0 0 0 0,-1 1 0 0 0,1-1 0 0 0,-1 0 0 0 0,0 1 0 0 0,0-1 0 0 0,0 1 0 0 0,0 0 0 0 0,0 0 0 0 0,0 0 0 0 0,-1 0 0 0 0,-3-2 0 0 0,-2-2 0 0 0,-2 0 0 0 0,1 1 0 0 0,-1 0 0 0 0,-12-4 0 0 0,-10-2 0 0 0,0 2 0 0 0,-1 1 0 0 0,0 2 0 0 0,0 1 0 0 0,0 2 0 0 0,-1 1 0 0 0,-58 4 0 0 0,57 1-10 0 0,0 2-1 0 0,-51 13 0 0 0,69-13 7 0 0,1 0 0 0 0,1 1 0 0 0,-1 0 0 0 0,1 2 0 0 0,0 0 0 0 0,0 0 0 0 0,-17 15 0 0 0,29-21 3 0 0,0 1 0 0 0,1-1-1 0 0,-1 1 1 0 0,0-1 0 0 0,1 1 0 0 0,0 0 0 0 0,0 0-1 0 0,0 0 1 0 0,0 0 0 0 0,0 0 0 0 0,1 1-1 0 0,-1-1 1 0 0,1 0 0 0 0,0 1 0 0 0,0-1-1 0 0,0 1 1 0 0,0-1 0 0 0,1 1 0 0 0,-1 0 0 0 0,1-1-1 0 0,0 1 1 0 0,0 0 0 0 0,1-1 0 0 0,-1 1-1 0 0,2 5 1 0 0,-1-4-1 0 0,1 0 0 0 0,0 0 1 0 0,1 0-1 0 0,-1-1 0 0 0,1 1 0 0 0,0-1 0 0 0,0 1 0 0 0,0-1 0 0 0,1 0 0 0 0,0 0 0 0 0,-1 0 1 0 0,1-1-1 0 0,1 1 0 0 0,-1-1 0 0 0,0 0 0 0 0,10 4 0 0 0,3 1 2 0 0,0-1 0 0 0,0-1 0 0 0,1-1 0 0 0,0 0 0 0 0,0-2 0 0 0,0 0 0 0 0,0-1 0 0 0,1 0 0 0 0,27-2 0 0 0,-12-3 0 0 0,1 0 0 0 0,-2-2 0 0 0,1-2 0 0 0,39-13 0 0 0,-62 17 4 0 0,0-1 0 0 0,0 0 0 0 0,-1-1 0 0 0,0 0 0 0 0,0-1 0 0 0,0 0 0 0 0,13-11 0 0 0,-21 15-3 0 0,0 0 0 0 0,0 0 0 0 0,0 0 0 0 0,0 0 0 0 0,0-1 0 0 0,0 1 0 0 0,-1 0-1 0 0,1-1 1 0 0,-1 1 0 0 0,0-1 0 0 0,1 0 0 0 0,-1 1 0 0 0,0-1 0 0 0,-1 0 0 0 0,1 0 0 0 0,0 0 0 0 0,-1 1 0 0 0,0-1 0 0 0,1 0-1 0 0,-1 0 1 0 0,0 0 0 0 0,-1 0 0 0 0,1 0 0 0 0,0 0 0 0 0,-1 0 0 0 0,0 1 0 0 0,0-1 0 0 0,1 0 0 0 0,-2 0 0 0 0,1 1 0 0 0,0-1-1 0 0,0 0 1 0 0,-1 1 0 0 0,-1-3 0 0 0,-5-5-1 0 0,1 1 0 0 0,-1 0 0 0 0,-1 0 0 0 0,0 1 0 0 0,0 0 0 0 0,-1 0 0 0 0,0 1 0 0 0,0 0 0 0 0,0 1 0 0 0,-1 0 0 0 0,-15-5 0 0 0,9 4 0 0 0,0 1 0 0 0,-1 1 0 0 0,1 0 0 0 0,-1 1 0 0 0,0 1 0 0 0,-36-1 0 0 0,40 5-5 0 0,0 0-1 0 0,1 1 0 0 0,-1 1 1 0 0,1 0-1 0 0,-1 0 0 0 0,1 2 1 0 0,0-1-1 0 0,0 2 0 0 0,1 0 1 0 0,0 0-1 0 0,-12 9 0 0 0,18-11 2 0 0,0 0-1 0 0,0 1 0 0 0,1 0 0 0 0,-1 0 1 0 0,1 0-1 0 0,1 1 0 0 0,-1 0 1 0 0,1 0-1 0 0,-7 12 0 0 0,9-13 4 0 0,0 0 0 0 0,1 0-1 0 0,-1 0 1 0 0,1 0 0 0 0,0 0-1 0 0,0 0 1 0 0,1 0 0 0 0,-1 0-1 0 0,1 0 1 0 0,0 0 0 0 0,1 0-1 0 0,-1 0 1 0 0,1 0 0 0 0,0 1 0 0 0,2 5-1 0 0,0-4 1 0 0,0-1 0 0 0,0 1 0 0 0,1-1 0 0 0,0 0-1 0 0,0 0 1 0 0,0-1 0 0 0,1 1 0 0 0,0-1 0 0 0,0 0 0 0 0,0 0 0 0 0,0-1 0 0 0,1 1-1 0 0,0-1 1 0 0,0 0 0 0 0,11 4 0 0 0,4 2-10 0 0,0 0-1 0 0,0-2 1 0 0,36 8-1 0 0,223 31 83 0 0,-154-31-78 0 0,-110-13-532 0 0,0 0-1 0 0,16 6 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17.6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182 85 919 0 0,'19'-20'1884'0'0,"-19"19"-1727"0"0,1 1-1 0 0,-1 0 1 0 0,0-1-1 0 0,1 1 1 0 0,-1 0-1 0 0,0-1 1 0 0,0 1-1 0 0,1-1 1 0 0,-1 1-1 0 0,0 0 1 0 0,0-1-1 0 0,0 1 0 0 0,0-1 1 0 0,1 1-1 0 0,-1-1 1 0 0,0 1-1 0 0,0-1 1 0 0,0 1-1 0 0,0-1 1 0 0,0 1-1 0 0,0-1 1 0 0,0 1-1 0 0,0 0 1 0 0,-1-1-1 0 0,1 1 0 0 0,0-1 1 0 0,0 1-1 0 0,0-1 1 0 0,-1 0-1 0 0,1 1 85 0 0,-1-1-1 0 0,0 1 1 0 0,1-1-1 0 0,-1 1 1 0 0,0-1-1 0 0,1 1 1 0 0,-1 0-1 0 0,0-1 1 0 0,0 1-1 0 0,1 0 0 0 0,-1 0 1 0 0,0-1-1 0 0,0 1 1 0 0,1 0-1 0 0,-1 0 1 0 0,-1 0-1 0 0,0 0-1 0 0,1 0-1 0 0,-1 0 1 0 0,1 0-1 0 0,-1 0 1 0 0,1 0-1 0 0,-1 1 0 0 0,1-1 1 0 0,-1 0-1 0 0,1 1 1 0 0,-1-1-1 0 0,1 1 1 0 0,0 0-1 0 0,-1-1 1 0 0,1 1-1 0 0,0 0 1 0 0,-1 0-1 0 0,1 0 0 0 0,0 0 1 0 0,0 0-1 0 0,0 0 1 0 0,-1 1-1 0 0,1 0-134 0 0,0 0 0 0 0,1 0 0 0 0,-1-1 0 0 0,1 1-1 0 0,-1 0 1 0 0,1 0 0 0 0,0 0 0 0 0,0 0 0 0 0,0 0 0 0 0,0 0-1 0 0,0 0 1 0 0,0-1 0 0 0,0 1 0 0 0,1 0 0 0 0,-1 0 0 0 0,1 0-1 0 0,-1 0 1 0 0,1 0 0 0 0,0-1 0 0 0,0 1 0 0 0,-1 0 0 0 0,1-1 0 0 0,1 1-1 0 0,1 2 1 0 0,-2-3-48 0 0,-1 0 0 0 0,1-1 0 0 0,0 1 0 0 0,0 0 0 0 0,0 0 0 0 0,0-1 0 0 0,0 1-1 0 0,0-1 1 0 0,0 1 0 0 0,0-1 0 0 0,0 1 0 0 0,0-1 0 0 0,0 0 0 0 0,0 1 0 0 0,0-1 0 0 0,0 0 0 0 0,0 0 0 0 0,0 0-1 0 0,1 0 1 0 0,-1 0 0 0 0,0 0 0 0 0,0 0 0 0 0,0 0 0 0 0,0 0 0 0 0,0-1 0 0 0,0 1 0 0 0,0 0 0 0 0,0-1-1 0 0,0 1 1 0 0,0-1 0 0 0,0 1 0 0 0,0-1 0 0 0,0 0 0 0 0,0 1 0 0 0,0-1 0 0 0,0 0 0 0 0,0 1 0 0 0,0-1 0 0 0,-1 0-1 0 0,1 0 1 0 0,0 0 0 0 0,0-1 0 0 0,0 0-56 0 0,1 0 0 0 0,-1 0 0 0 0,0 0 0 0 0,0-1 0 0 0,0 1 0 0 0,0 0 0 0 0,0-1 0 0 0,0 1 0 0 0,-1-1 0 0 0,1 1 0 0 0,-1-1 0 0 0,0 1 0 0 0,0-1 0 0 0,1 1 0 0 0,-2-1 0 0 0,1 1 0 0 0,0-1 0 0 0,0 1 0 0 0,-2-3 0 0 0,2 3 0 0 0,0 1 0 0 0,-1-1 0 0 0,1 1 0 0 0,-1 0 0 0 0,0-1 0 0 0,1 1 0 0 0,-1 0 0 0 0,0 0 0 0 0,0-1 0 0 0,0 1 0 0 0,1 0 0 0 0,-1 0 0 0 0,0 0 0 0 0,-1 0 0 0 0,1 0 0 0 0,0 0 0 0 0,0 0 0 0 0,0 1 0 0 0,-1-1 0 0 0,1 0 0 0 0,0 1 0 0 0,-1-1 0 0 0,1 1 0 0 0,0-1 0 0 0,-1 1 0 0 0,1-1 0 0 0,-1 1 0 0 0,1 0 0 0 0,-1 0 0 0 0,1 0 0 0 0,-1 0 0 0 0,1 0 0 0 0,-3 0 0 0 0,2 1 28 0 0,0-1 0 0 0,0 0 0 0 0,0 1 1 0 0,0-1-1 0 0,1 1 0 0 0,-1 0 0 0 0,0-1 0 0 0,0 1 0 0 0,1 0 0 0 0,-1 0 0 0 0,0 0 0 0 0,1 1 0 0 0,-1-1 0 0 0,1 0 1 0 0,-1 0-1 0 0,1 1 0 0 0,0-1 0 0 0,-1 1 0 0 0,1-1 0 0 0,0 1 0 0 0,0 0 0 0 0,0-1 0 0 0,0 1 0 0 0,0 3 0 0 0,-1-1 39 0 0,1 0 0 0 0,1 0 0 0 0,-1 0 0 0 0,1 0 0 0 0,-1 0 0 0 0,1 0 0 0 0,0 1 0 0 0,1-1 0 0 0,-1 0 0 0 0,2 4 0 0 0,-2-7 430 0 0,8 6-430 0 0,27 18-54 0 0,-34-25-13 0 0,-1 1 0 0 0,1-1 0 0 0,-1 1 0 0 0,1-1 0 0 0,-1 0 0 0 0,1 1 0 0 0,0-1 0 0 0,-1 0 0 0 0,1 1 0 0 0,-1-1 0 0 0,1 0 0 0 0,0 0 0 0 0,-1 0 0 0 0,1 0 0 0 0,0 0 0 0 0,-1 0 0 0 0,1 0 0 0 0,0 0 0 0 0,-1 0 0 0 0,1 0 0 0 0,0 0 0 0 0,-1 0 0 0 0,1 0 0 0 0,0 0 0 0 0,-1 0 0 0 0,1-1 0 0 0,0 1 0 0 0,-1 0 0 0 0,1-1 0 0 0,-1 1 0 0 0,1 0 0 0 0,0-1 0 0 0,-1 1 0 0 0,1-1 0 0 0,-1 1 0 0 0,1-1 0 0 0,-1 1 0 0 0,0-1 0 0 0,1 1 0 0 0,-1-1 0 0 0,1 1 0 0 0,-1-2 0 0 0,2 0 0 0 0,-2-1 0 0 0,1 1 0 0 0,0 0 0 0 0,0-1 0 0 0,-1 1 0 0 0,1-1 0 0 0,-1-3 0 0 0,0 4 0 0 0,0 0 0 0 0,-1 0 0 0 0,1 0 0 0 0,-1 0 0 0 0,1 0 0 0 0,-1 0 0 0 0,0 0 0 0 0,0 1 0 0 0,0-1 0 0 0,0 0 0 0 0,0 0 0 0 0,0 0 0 0 0,0 1 0 0 0,0-1 0 0 0,-1 1 0 0 0,1-1 0 0 0,-1 1 0 0 0,1-1 0 0 0,-1 1 0 0 0,0 0 0 0 0,0 0 0 0 0,1 0 0 0 0,-1 0 0 0 0,0 0 0 0 0,0 0 0 0 0,0 0 0 0 0,-2 0 0 0 0,0 0 0 0 0,1 0 0 0 0,0 0 0 0 0,-1 1 0 0 0,1-1 0 0 0,0 1 0 0 0,-1-1 0 0 0,1 1 0 0 0,-1 0 0 0 0,1 1 0 0 0,0-1 0 0 0,-1 0 0 0 0,1 1 0 0 0,0 0 0 0 0,-1 0 0 0 0,-5 2 0 0 0,5 0 0 0 0,0-1 0 0 0,0 1 0 0 0,1-1 0 0 0,-1 1 0 0 0,1 0 0 0 0,0 0 0 0 0,-1 1 0 0 0,-2 4 0 0 0,5-7 0 0 0,0 0 0 0 0,0 0 0 0 0,1 1 0 0 0,-1-1 0 0 0,0 1 0 0 0,1-1 0 0 0,-1 1 0 0 0,1-1 0 0 0,-1 1 0 0 0,1-1 0 0 0,0 1 0 0 0,0-1 0 0 0,-1 1 0 0 0,1-1 0 0 0,0 1 0 0 0,0-1 0 0 0,1 1 0 0 0,-1 0 0 0 0,0-1 0 0 0,0 1 0 0 0,1-1 0 0 0,-1 1 0 0 0,1-1 0 0 0,-1 1 0 0 0,1-1 0 0 0,0 0 0 0 0,1 3 0 0 0,2 0 11 0 0,-4-3 330 0 0,10 4-250 0 0,28 17-33 0 0,-36-21-57 0 0,-1 0-1 0 0,0-1 1 0 0,1 1 0 0 0,-1-1-1 0 0,1 1 1 0 0,-1-1-1 0 0,1 0 1 0 0,-1 1-1 0 0,1-1 1 0 0,-1 0-1 0 0,1 0 1 0 0,-1 0-1 0 0,1 0 1 0 0,-1 0-1 0 0,0 0 1 0 0,1-1-1 0 0,-1 1 1 0 0,1 0-1 0 0,-1-1 1 0 0,1 1-1 0 0,-1-1 1 0 0,0 1-1 0 0,1-1 1 0 0,-1 0-1 0 0,2-1 1 0 0,0 0-2 0 0,0-1 1 0 0,-1 1 0 0 0,1-1-1 0 0,-1 0 1 0 0,0 0 0 0 0,4-5-1 0 0,-6 8 1 0 0,2-4 0 0 0,0 1 0 0 0,0 0 0 0 0,0-1 0 0 0,-1 1 0 0 0,1-1 0 0 0,-1 0 0 0 0,0 0 0 0 0,0 1 0 0 0,0-1 0 0 0,-1 0 0 0 0,1 0 0 0 0,-1 0 0 0 0,0 0 0 0 0,0 0 0 0 0,0 0 0 0 0,0 0 0 0 0,-2-5 0 0 0,1 7 0 0 0,0-1 0 0 0,0 0 0 0 0,-1 1 0 0 0,1-1 0 0 0,-1 1 0 0 0,1-1 0 0 0,-1 1 0 0 0,0 0 0 0 0,0-1 0 0 0,0 1 0 0 0,0 0 0 0 0,0 0 0 0 0,0 1 0 0 0,-1-1 0 0 0,1 0 0 0 0,-1 1 0 0 0,1-1 0 0 0,-1 1 0 0 0,0 0 0 0 0,1 0 0 0 0,-1 0 0 0 0,0 0 0 0 0,0 1 0 0 0,-3-1 0 0 0,4 0 4 0 0,-1 1 1 0 0,1-1-1 0 0,-1 1 0 0 0,0 0 1 0 0,1 0-1 0 0,-1 0 0 0 0,0 1 0 0 0,1-1 1 0 0,-1 1-1 0 0,1-1 0 0 0,-1 1 1 0 0,1 0-1 0 0,-1 0 0 0 0,1 0 0 0 0,0 0 1 0 0,-1 0-1 0 0,1 1 0 0 0,0-1 1 0 0,0 1-1 0 0,0-1 0 0 0,0 1 0 0 0,0 0 1 0 0,0 0-1 0 0,0 0 0 0 0,1 0 1 0 0,-1 0-1 0 0,-1 2 0 0 0,1 0 7 0 0,0 0 0 0 0,0-1 0 0 0,1 1 0 0 0,-1 0 0 0 0,1 0 0 0 0,0 0 0 0 0,0 0 0 0 0,0 1 0 0 0,0-1 0 0 0,1 0 0 0 0,0 0 0 0 0,0 0 0 0 0,0 0 0 0 0,0 1 0 0 0,2 7 0 0 0,-2-12 298 0 0,9 3-234 0 0,26 8-59 0 0,-33-11-16 0 0,-1 0 0 0 0,1 1 0 0 0,0-1 0 0 0,-1 0 0 0 0,1 0 0 0 0,0 0 0 0 0,-1-1 0 0 0,1 1 0 0 0,0 0 0 0 0,-1-1 0 0 0,1 1 0 0 0,-1-1 0 0 0,1 1 0 0 0,0-1 0 0 0,-1 0 0 0 0,1 1 0 0 0,-1-1 0 0 0,3-2 0 0 0,15-18 0 0 0,-17 20 0 0 0,0-2 0 0 0,0 0 0 0 0,0 0 0 0 0,-1 0 0 0 0,1-1 0 0 0,0 1 0 0 0,-1 0 0 0 0,0-1 0 0 0,0 1 0 0 0,0-1 0 0 0,0 1 0 0 0,-1-1 0 0 0,0 1 0 0 0,1-1 0 0 0,-1 0 0 0 0,0 1 0 0 0,-1-1 0 0 0,1 1 0 0 0,0-1 0 0 0,-3-6 0 0 0,2 8 0 0 0,1-1 0 0 0,-1 1 0 0 0,0 0 0 0 0,-1-1 0 0 0,1 1 0 0 0,0 0 0 0 0,-1 0 0 0 0,1 0 0 0 0,-1 0 0 0 0,0 0 0 0 0,1 0 0 0 0,-1 1 0 0 0,0-1 0 0 0,0 0 0 0 0,0 1 0 0 0,-1 0 0 0 0,1-1 0 0 0,0 1 0 0 0,0 0 0 0 0,-1 0 0 0 0,1 0 0 0 0,0 0 0 0 0,-1 1 0 0 0,1-1 0 0 0,-1 1 0 0 0,1-1 0 0 0,-1 1 0 0 0,-3 0 0 0 0,4 0 0 0 0,1 0 0 0 0,-1 0 0 0 0,1 1 0 0 0,0-1 0 0 0,-1 0 0 0 0,1 1 0 0 0,-1-1 0 0 0,1 1 0 0 0,0-1 0 0 0,-1 1 0 0 0,1-1 0 0 0,0 1 0 0 0,0 0 0 0 0,-1 0 0 0 0,1 0-1 0 0,0 0 1 0 0,0 0 0 0 0,0 0 0 0 0,0 0 0 0 0,0 0 0 0 0,0 0 0 0 0,1 0 0 0 0,-1 1 0 0 0,0-1 0 0 0,0 0 0 0 0,1 1 0 0 0,-1-1 0 0 0,1 0 0 0 0,-1 1 0 0 0,1-1 0 0 0,0 2 0 0 0,-2 4 2 0 0,2-1 0 0 0,-1 0 0 0 0,1 1 0 0 0,0-1 0 0 0,0 0 0 0 0,0 1 0 0 0,2 6 0 0 0,-1-12 246 0 0,5 7-183 0 0,21 24-12 0 0,-26-30-52 0 0,0-1 0 0 0,0 0-1 0 0,0 0 1 0 0,0 0-1 0 0,0 0 1 0 0,0 0-1 0 0,1 0 1 0 0,-1-1-1 0 0,1 1 1 0 0,-1 0-1 0 0,0 0 1 0 0,1-1-1 0 0,-1 1 1 0 0,1-1-1 0 0,-1 0 1 0 0,1 1 0 0 0,-1-1-1 0 0,1 0 1 0 0,-1 0-1 0 0,1 0 1 0 0,0 0-1 0 0,-1 0 1 0 0,1 0-1 0 0,2-1 1 0 0,-1 0-2 0 0,0 0 1 0 0,1-1 0 0 0,-1 1-1 0 0,-1-1 1 0 0,1 1 0 0 0,0-1-1 0 0,5-4 1 0 0,-6 4 0 0 0,-1 0 0 0 0,1 0 0 0 0,0 0 0 0 0,-1 0 0 0 0,1 0 0 0 0,-1 0 0 0 0,0 0 0 0 0,1-1 0 0 0,-1 1 0 0 0,0 0 0 0 0,0-1 0 0 0,-1 1 0 0 0,1-1 0 0 0,0 1 0 0 0,-1-1 0 0 0,0 0 0 0 0,0 1 0 0 0,1-1 0 0 0,-1 1 0 0 0,-1-1 0 0 0,1 0 0 0 0,0 1 0 0 0,-1-1 0 0 0,1 1 0 0 0,-1-1 0 0 0,0 1 0 0 0,0-1 0 0 0,0 1 0 0 0,0 0 0 0 0,0-1 0 0 0,0 1 0 0 0,-1 0 0 0 0,1 0 0 0 0,-1 0 0 0 0,0 0 0 0 0,1 0 0 0 0,-1 0 0 0 0,0 0 0 0 0,0 1 0 0 0,0-1 0 0 0,0 0 0 0 0,-1 1 0 0 0,1 0 0 0 0,0 0 0 0 0,-1 0 0 0 0,1 0 0 0 0,0 0 0 0 0,-1 0 0 0 0,1 0 0 0 0,-1 1 0 0 0,0-1 0 0 0,1 1 0 0 0,-1 0 0 0 0,-4 0 0 0 0,1 1 0 0 0,0 0 0 0 0,0 1 0 0 0,1-1 0 0 0,-1 1 0 0 0,1 1 0 0 0,-1-1 0 0 0,1 1 0 0 0,0 0 0 0 0,0 0 0 0 0,0 0 0 0 0,-7 8 0 0 0,9-9 0 0 0,1 0 0 0 0,-1 0 0 0 0,1 0 0 0 0,0 1 0 0 0,0-1 0 0 0,0 1 0 0 0,0 0 0 0 0,0-1 0 0 0,0 1 0 0 0,1 0 0 0 0,0 0 0 0 0,-1 0 0 0 0,1 0 0 0 0,0 0 0 0 0,0 0 0 0 0,1 0 0 0 0,-1 1 0 0 0,1-1 0 0 0,0 0 0 0 0,-1 0 0 0 0,1 1 0 0 0,1 5 0 0 0,0-8 0 0 0,-1 1 0 0 0,1 0 0 0 0,0 0 0 0 0,0-1 0 0 0,0 1 0 0 0,0 0 0 0 0,0-1 0 0 0,0 1 0 0 0,0-1 0 0 0,0 1 0 0 0,1-1 0 0 0,-1 0 0 0 0,0 0 0 0 0,1 1 0 0 0,-1-1 0 0 0,1 0 0 0 0,0 0 0 0 0,-1 0 0 0 0,1-1 0 0 0,0 1 0 0 0,-1 0 0 0 0,1-1 0 0 0,0 1 0 0 0,0-1 0 0 0,0 1 0 0 0,0-1 0 0 0,0 0 0 0 0,-1 0 0 0 0,1 0 0 0 0,0 0 0 0 0,3 0 0 0 0,-1-1 0 0 0,0 1 0 0 0,0-1 0 0 0,0 1 0 0 0,0-1 0 0 0,0 0 0 0 0,0-1 0 0 0,0 1 0 0 0,0-1 0 0 0,0 0 0 0 0,-1 0 0 0 0,1 0 0 0 0,-1 0 0 0 0,5-4 0 0 0,-5 3 0 0 0,-1 0 0 0 0,0 0 0 0 0,0 0 0 0 0,0 0 0 0 0,0 0 0 0 0,0-1 0 0 0,0 1 0 0 0,-1 0 0 0 0,0-1 0 0 0,0 0 0 0 0,0 1 0 0 0,0-1 0 0 0,0 0 0 0 0,-1 1 0 0 0,1-1 0 0 0,-1 0 0 0 0,-1-6 0 0 0,1 8 0 0 0,0 0 0 0 0,-1 0 0 0 0,1 0 0 0 0,-1 0 0 0 0,1 0 0 0 0,-1 1 0 0 0,0-1 0 0 0,1 0 0 0 0,-1 1 0 0 0,0-1 0 0 0,0 0 0 0 0,-1 1 0 0 0,1-1 0 0 0,0 1 0 0 0,0 0 0 0 0,-1-1 0 0 0,1 1 0 0 0,-1 0 0 0 0,1 0 0 0 0,-1 0 0 0 0,1 0 0 0 0,-1 0 0 0 0,0 0 0 0 0,0 0 0 0 0,1 0 0 0 0,-1 1 0 0 0,0-1 0 0 0,0 1 0 0 0,0-1 0 0 0,0 1 0 0 0,0 0 0 0 0,1 0 0 0 0,-1 0 0 0 0,0 0 0 0 0,0 0 0 0 0,-3 1 0 0 0,-1-1 0 0 0,0 1 0 0 0,1 0 0 0 0,-1 0 0 0 0,0 0 0 0 0,1 1 0 0 0,-1 0 0 0 0,1 0 0 0 0,0 0 0 0 0,0 1 0 0 0,-1 0 0 0 0,2 0 0 0 0,-8 5 0 0 0,10-6 0 0 0,1 0 0 0 0,-1-1 0 0 0,0 1 0 0 0,1 0 0 0 0,-1 0 0 0 0,1 1 0 0 0,0-1 0 0 0,-1 0 0 0 0,1 0 0 0 0,0 1 0 0 0,0-1 0 0 0,1 0 0 0 0,-1 1 0 0 0,0-1 0 0 0,1 1 0 0 0,0-1 0 0 0,-1 1 0 0 0,1-1 0 0 0,0 1 0 0 0,0 0 0 0 0,1-1 0 0 0,-1 1 0 0 0,0-1 0 0 0,1 1 0 0 0,0-1 0 0 0,-1 0 0 0 0,1 1 0 0 0,0-1 0 0 0,0 0 0 0 0,2 4 0 0 0,-1-4 0 0 0,-1 1 0 0 0,0-1 0 0 0,1 0 0 0 0,0 0 0 0 0,-1 0 0 0 0,1 0 0 0 0,0 0 0 0 0,0 0 0 0 0,0 0 0 0 0,0-1 0 0 0,0 1 0 0 0,1-1 0 0 0,-1 0 0 0 0,0 1 0 0 0,1-1 0 0 0,-1 0 0 0 0,1 0 0 0 0,-1-1 0 0 0,1 1 0 0 0,0 0 0 0 0,-1-1 0 0 0,1 0 0 0 0,0 1 0 0 0,-1-1 0 0 0,1 0 0 0 0,0-1 0 0 0,-1 1 0 0 0,1 0 0 0 0,-1-1 0 0 0,1 1 0 0 0,0-1 0 0 0,2-1 0 0 0,0 1 0 0 0,-1-1 0 0 0,1 0 0 0 0,-1 0 0 0 0,0 0 0 0 0,1 0 0 0 0,-1-1 0 0 0,0 0 0 0 0,0 0 0 0 0,-1 0 0 0 0,1 0 0 0 0,-1 0 0 0 0,1-1 0 0 0,-1 1 0 0 0,0-1 0 0 0,-1 0 0 0 0,1 0 0 0 0,2-6 0 0 0,-4 8-1 0 0,0 1 0 0 0,0-1 0 0 0,0 0 0 0 0,-1 0 0 0 0,1 0 0 0 0,-1 0 0 0 0,1 0 0 0 0,-1 0 0 0 0,0 0 0 0 0,0 0 0 0 0,0 0 0 0 0,0 0 0 0 0,0 0 0 0 0,0 1 0 0 0,-1-1 0 0 0,1 0 0 0 0,0 0 0 0 0,-1 0 0 0 0,0 0 0 0 0,1 0 0 0 0,-1 0 0 0 0,0 1 0 0 0,0-1 0 0 0,0 0 0 0 0,0 0 0 0 0,0 1 0 0 0,-1-1 0 0 0,1 1 0 0 0,0-1 0 0 0,-1 1 0 0 0,-1-1 0 0 0,0 0-1 0 0,0 0 0 0 0,0 0 0 0 0,-1 1 1 0 0,1 0-1 0 0,-1 0 0 0 0,1 0 0 0 0,0 0 0 0 0,-1 0 0 0 0,0 1 0 0 0,1-1 0 0 0,-1 1 1 0 0,1 0-1 0 0,-1 0 0 0 0,1 1 0 0 0,-1-1 0 0 0,-4 2 0 0 0,1-1 2 0 0,0 1 0 0 0,1 1 0 0 0,-1-1 0 0 0,1 1 0 0 0,-10 6 0 0 0,13-7 0 0 0,-1 0 0 0 0,1 1 0 0 0,0-1 0 0 0,0 1 0 0 0,0-1 0 0 0,0 1 0 0 0,0 0 0 0 0,1 1 0 0 0,-1-1 0 0 0,1 0 0 0 0,-2 4 0 0 0,3-4 0 0 0,0-1 0 0 0,0 0 0 0 0,0 1 0 0 0,1-1 0 0 0,-1 0 0 0 0,1 1 0 0 0,0-1 0 0 0,-1 1 0 0 0,1-1 0 0 0,0 1 0 0 0,0-1 0 0 0,1 1 0 0 0,-1-1 0 0 0,0 0 0 0 0,1 1 0 0 0,0-1 0 0 0,-1 0 0 0 0,1 1 0 0 0,0-1 0 0 0,0 0 0 0 0,0 0 0 0 0,1 1 0 0 0,-1-1 0 0 0,0 0 0 0 0,1 0 0 0 0,0-1 0 0 0,-1 1 0 0 0,1 0 0 0 0,0 0 0 0 0,0-1 0 0 0,0 1 0 0 0,0-1 0 0 0,2 2 0 0 0,0-1 0 0 0,-1 0 0 0 0,0-1 0 0 0,1 1 0 0 0,0-1 0 0 0,-1 1 0 0 0,1-1 0 0 0,0 0 0 0 0,0-1 0 0 0,0 1 0 0 0,-1 0 0 0 0,1-1 0 0 0,0 0 0 0 0,0 0 0 0 0,0 0 0 0 0,0-1 0 0 0,0 1 0 0 0,0-1 0 0 0,-1 0 0 0 0,1 0 0 0 0,5-2 0 0 0,-7 2 0 0 0,0 0 0 0 0,-1 0 0 0 0,1 0 0 0 0,0 0 0 0 0,-1 0 0 0 0,1 0 0 0 0,-1 0 0 0 0,1-1 0 0 0,-1 1 0 0 0,0 0 0 0 0,1-1 0 0 0,-1 1 0 0 0,0-1 0 0 0,0 0 0 0 0,0 1 0 0 0,0-1 0 0 0,0 0 0 0 0,-1 1 0 0 0,1-1 0 0 0,0 0 0 0 0,-1 0 0 0 0,1 0 0 0 0,-1 0 0 0 0,0 0 0 0 0,0 0 0 0 0,1 1 0 0 0,-1-1 0 0 0,-1 0 0 0 0,1 0 0 0 0,0 0 0 0 0,0 0 0 0 0,-1 0 0 0 0,1 0 0 0 0,-2-3 0 0 0,0 0 0 0 0,0 1 0 0 0,0 0 0 0 0,-1-1 0 0 0,1 1 0 0 0,-1 0 0 0 0,0 1 0 0 0,0-1 0 0 0,-1 0 0 0 0,1 1 0 0 0,-1 0 0 0 0,1-1 0 0 0,-9-3 0 0 0,8 4 0 0 0,-1 1 0 0 0,0-1 0 0 0,0 1 0 0 0,1 1 0 0 0,-2-1 0 0 0,1 1 0 0 0,0 0 0 0 0,0 0 0 0 0,0 0 0 0 0,-8 1 0 0 0,12 0 0 0 0,-1 0 0 0 0,0 0 0 0 0,1 0 0 0 0,-1 0 0 0 0,1 0 0 0 0,-1 1 0 0 0,1-1 0 0 0,-1 1 0 0 0,1-1 0 0 0,-1 1 0 0 0,1 0 0 0 0,-1-1 0 0 0,1 1 0 0 0,0 0 0 0 0,-1 0 0 0 0,1 0 0 0 0,0 0 0 0 0,0 0 0 0 0,0 0 0 0 0,0 0 0 0 0,0 1 0 0 0,0-1 0 0 0,0 0 0 0 0,0 0 0 0 0,0 1 0 0 0,0-1 0 0 0,1 1 0 0 0,-1-1 0 0 0,1 1 0 0 0,-1-1 0 0 0,1 1 0 0 0,-1-1 0 0 0,1 1 0 0 0,0-1 0 0 0,0 1 0 0 0,0 0 0 0 0,0 2 0 0 0,0 0 0 0 0,0 0 0 0 0,1 0 0 0 0,-1 0 0 0 0,1 0 0 0 0,0-1 0 0 0,0 1 0 0 0,2 5 0 0 0,8 4 0 0 0,26 17 0 0 0,-36-29 0 0 0,1 0 0 0 0,0 1 0 0 0,0-1 0 0 0,0 0 0 0 0,0 0 0 0 0,1 0 0 0 0,-1 0 0 0 0,0-1 0 0 0,0 1 0 0 0,1 0 0 0 0,-1-1 0 0 0,0 0 0 0 0,0 1 0 0 0,1-1 0 0 0,-1 0 0 0 0,0 0 0 0 0,1 0 0 0 0,-1-1 0 0 0,0 1 0 0 0,1-1 0 0 0,-1 1 0 0 0,0-1 0 0 0,0 0 0 0 0,1 0 0 0 0,-1 1 0 0 0,0-2 0 0 0,0 1 0 0 0,0 0 0 0 0,0 0 0 0 0,0-1 0 0 0,-1 1 0 0 0,1-1 0 0 0,0 1 0 0 0,-1-1 0 0 0,1 0 0 0 0,-1 0 0 0 0,1 0 0 0 0,-1 1 0 0 0,0-1 0 0 0,0-1 0 0 0,0 1 0 0 0,0 0 0 0 0,0 0 0 0 0,0 0 0 0 0,-1 0 0 0 0,1-1 0 0 0,-1 1 0 0 0,1 0 0 0 0,-1-1 0 0 0,0 1 0 0 0,0 0 0 0 0,0-5 0 0 0,-2 1-2 0 0,0 1-1 0 0,0-1 1 0 0,-1 1-1 0 0,1-1 1 0 0,-1 1-1 0 0,0 0 1 0 0,-1 0-1 0 0,1 0 1 0 0,-1 1 0 0 0,0-1-1 0 0,0 1 1 0 0,-6-5-1 0 0,8 7 2 0 0,0 0 0 0 0,0 0 0 0 0,0 0-1 0 0,-1 1 1 0 0,1-1 0 0 0,-1 1 0 0 0,1-1 0 0 0,-1 1-1 0 0,0 0 1 0 0,1 0 0 0 0,-1 0 0 0 0,0 0 0 0 0,0 1 0 0 0,0-1-1 0 0,0 1 1 0 0,0-1 0 0 0,1 1 0 0 0,-1 0 0 0 0,0 0-1 0 0,0 1 1 0 0,0-1 0 0 0,0 0 0 0 0,0 1 0 0 0,0 0-1 0 0,1 0 1 0 0,-6 1 0 0 0,6 0 1 0 0,0 0 0 0 0,0-1 0 0 0,0 1 0 0 0,0 0 0 0 0,0 0 0 0 0,0 0 0 0 0,0 0 0 0 0,1 1 0 0 0,-1-1 0 0 0,1 0 0 0 0,0 1 0 0 0,-1-1 0 0 0,1 1 0 0 0,0-1 0 0 0,0 1 0 0 0,1 0 0 0 0,-1-1 0 0 0,1 1 0 0 0,-1 0 0 0 0,1-1 0 0 0,0 1 0 0 0,0 0 0 0 0,0 0 0 0 0,0 3 0 0 0,1-1 0 0 0,0 0 0 0 0,-1-1 0 0 0,1 1 0 0 0,1 0 0 0 0,-1-1 0 0 0,1 1 0 0 0,-1-1 0 0 0,1 0 0 0 0,1 1 0 0 0,-1-1 0 0 0,1 0 0 0 0,-1 0 0 0 0,5 4 0 0 0,7 0 0 0 0,25 7 0 0 0,-37-15 0 0 0,-1 1 0 0 0,1-1 0 0 0,0 1 0 0 0,0-1 0 0 0,0 0 0 0 0,0 0 0 0 0,0 0 0 0 0,0 0 0 0 0,0 0 0 0 0,-1 0 0 0 0,1-1 0 0 0,0 1 0 0 0,0-1 0 0 0,0 1 0 0 0,0-1 0 0 0,-1 0 0 0 0,1 0 0 0 0,0 1 0 0 0,-1-1 0 0 0,1 0 0 0 0,1-2 0 0 0,1 0 0 0 0,-1 0 0 0 0,1 0 0 0 0,-1-1 0 0 0,0 1 0 0 0,4-8 0 0 0,-4 6 0 0 0,-1 1 0 0 0,0 0 0 0 0,0-1 0 0 0,0 1 0 0 0,-1-1 0 0 0,1 1 0 0 0,-1-1 0 0 0,0 0 0 0 0,-1 0 0 0 0,1 1 0 0 0,-1-1 0 0 0,0 0 0 0 0,0 0 0 0 0,-2-9 0 0 0,2 12 0 0 0,-1-1 0 0 0,1 1 0 0 0,-1 0 0 0 0,0-1 0 0 0,0 1 0 0 0,0-1 0 0 0,0 1 0 0 0,-1 0 0 0 0,1 0 0 0 0,0 0 0 0 0,-1 0 0 0 0,0 0 0 0 0,1 0 0 0 0,-1 0 0 0 0,0 0 0 0 0,0 1 0 0 0,0-1 0 0 0,0 1 0 0 0,0-1 0 0 0,-1 1 0 0 0,1 0 0 0 0,0 0 0 0 0,-1 0 0 0 0,1 0 0 0 0,0 0 0 0 0,-1 1 0 0 0,1-1 0 0 0,-1 1 0 0 0,-4-1 0 0 0,4 1 0 0 0,0-1 0 0 0,-1 1 0 0 0,1 0 0 0 0,0 1 0 0 0,0-1 0 0 0,-1 0 0 0 0,1 1 0 0 0,0 0 0 0 0,0 0 0 0 0,0 0 0 0 0,0 0 0 0 0,-1 0 0 0 0,2 1 0 0 0,-1-1 0 0 0,0 1 0 0 0,0 0 0 0 0,0 0 0 0 0,-3 3 0 0 0,4-3 0 0 0,0 1 0 0 0,1-1 0 0 0,-1 0 0 0 0,1 1 0 0 0,-1-1 0 0 0,1 1 0 0 0,0 0 0 0 0,0-1 0 0 0,0 1 0 0 0,0 0 0 0 0,1 0 0 0 0,-1 0 0 0 0,1-1 0 0 0,0 1 0 0 0,0 0 0 0 0,0 0 0 0 0,0 0 0 0 0,0 0 0 0 0,0 0 0 0 0,1-1 0 0 0,1 6 0 0 0,0 0 0 0 0,8 7 0 0 0,22 20 0 0 0,-30-33 0 0 0,0 0 0 0 0,-1 0 0 0 0,1 0 0 0 0,0-1 0 0 0,0 1 0 0 0,0-1 0 0 0,0 0 0 0 0,1 1 0 0 0,-1-1 0 0 0,0 0 0 0 0,1 0 0 0 0,-1 0 0 0 0,0-1 0 0 0,1 1 0 0 0,-1-1 0 0 0,3 1 0 0 0,-3-1 0 0 0,0 0 0 0 0,0 0 0 0 0,-1-1 0 0 0,1 1 0 0 0,0 0 0 0 0,0-1 0 0 0,-1 1 0 0 0,1-1 0 0 0,0 0 0 0 0,-1 0 0 0 0,1 0 0 0 0,-1 1 0 0 0,1-1 0 0 0,-1-1 0 0 0,0 1 0 0 0,1 0 0 0 0,1-2 0 0 0,-1 0 0 0 0,0 0 0 0 0,1 0 0 0 0,-1 0 0 0 0,0 0 0 0 0,-1-1 0 0 0,1 1 0 0 0,0-1 0 0 0,-1 1 0 0 0,0-1 0 0 0,0 0 0 0 0,0 1 0 0 0,0-1 0 0 0,-1 0 0 0 0,1 0 0 0 0,-1 0 0 0 0,-1-7 0 0 0,0 7 0 0 0,0-1 0 0 0,0 0 0 0 0,-1 0 0 0 0,0 1 0 0 0,0-1 0 0 0,0 1 0 0 0,0-1 0 0 0,-1 1 0 0 0,0 0 0 0 0,0 0 0 0 0,0 0 0 0 0,0 0 0 0 0,-7-5 0 0 0,9 8 0 0 0,-1 0 0 0 0,1 0 0 0 0,-1 0 0 0 0,1 0 0 0 0,-1 0 0 0 0,1 1 0 0 0,-1-1 0 0 0,1 0 0 0 0,-1 1 0 0 0,0-1 0 0 0,1 1 0 0 0,-1 0 0 0 0,0 0 0 0 0,1 0 0 0 0,-1-1 0 0 0,0 1 0 0 0,-2 1 0 0 0,2 0 0 0 0,0-1 0 0 0,0 1 0 0 0,0 0 0 0 0,0 0 0 0 0,0 0 0 0 0,1 0 0 0 0,-1 0 0 0 0,0 1 0 0 0,0-1 0 0 0,1 1 0 0 0,-1-1 0 0 0,1 1 0 0 0,-1-1 0 0 0,1 1 0 0 0,0 0 0 0 0,0 0 0 0 0,-2 2 0 0 0,1 0 0 0 0,0 1 0 0 0,0 0 0 0 0,0-1 0 0 0,1 1 0 0 0,0 0 0 0 0,-1 0 0 0 0,2 0 0 0 0,-1 0 0 0 0,1 0 0 0 0,-1 0 0 0 0,1 0 0 0 0,1 0 0 0 0,0 9 0 0 0,0-12 0 0 0,-1 0 0 0 0,0 0 0 0 0,1 1 0 0 0,0-1 0 0 0,-1 0 0 0 0,1 0 0 0 0,0 0 0 0 0,0 0 0 0 0,0 0 0 0 0,1 0 0 0 0,-1 0 0 0 0,0 0 0 0 0,1 0 0 0 0,-1-1 0 0 0,1 1 0 0 0,0-1 0 0 0,-1 1 0 0 0,1-1 0 0 0,0 1 0 0 0,0-1 0 0 0,0 0 0 0 0,0 0 0 0 0,0 0 0 0 0,0 0 0 0 0,0 0 0 0 0,0 0 0 0 0,1-1 0 0 0,-1 1 0 0 0,0-1 0 0 0,0 0 0 0 0,1 1 0 0 0,2-1 0 0 0,-3-1 0 0 0,-1 1 0 0 0,1-1 0 0 0,0 0 0 0 0,0 1 0 0 0,0-1 0 0 0,-1 0 0 0 0,1 0 0 0 0,0 0 0 0 0,-1 0 0 0 0,1-1 0 0 0,-1 1 0 0 0,1 0 0 0 0,-1-1 0 0 0,0 1 0 0 0,1-1 0 0 0,-1 1 0 0 0,0-1 0 0 0,0 1 0 0 0,1-3 0 0 0,1-1 0 0 0,0 0 0 0 0,-1-1 0 0 0,1 1 0 0 0,-1-1 0 0 0,2-6 0 0 0,-2 3-11 0 0,0 4-24 0 0,-1-1 1 0 0,0 1 0 0 0,0-1 0 0 0,-1 1-1 0 0,1-1 1 0 0,-1-7 0 0 0,-1 12 28 0 0,1 0 1 0 0,0 0-1 0 0,-1 0 1 0 0,1 0-1 0 0,0 0 1 0 0,-1 0-1 0 0,1 0 1 0 0,-1 0 0 0 0,0 0-1 0 0,1 0 1 0 0,-1 0-1 0 0,0 0 1 0 0,1 0-1 0 0,-1 0 1 0 0,0 1-1 0 0,0-1 1 0 0,0 0-1 0 0,0 1 1 0 0,0-1 0 0 0,0 1-1 0 0,0-1 1 0 0,0 1-1 0 0,0-1 1 0 0,0 1-1 0 0,0 0 1 0 0,0-1-1 0 0,0 1 1 0 0,0 0-1 0 0,0 0 1 0 0,0 0 0 0 0,-1 0-1 0 0,1 0 1 0 0,0 0-1 0 0,0 0 1 0 0,0 0-1 0 0,0 0 1 0 0,-2 1-1 0 0,-7 0 4 0 0,1 0-1 0 0,0 0 0 0 0,0 1 0 0 0,0 0 1 0 0,-16 7-1 0 0,23-8 3 0 0,0 0 0 0 0,0 0 0 0 0,0 0 0 0 0,0 0 0 0 0,1 0 0 0 0,-1 1 1 0 0,0-1-1 0 0,1 1 0 0 0,-1-1 0 0 0,1 1 0 0 0,-1 0 0 0 0,1-1 0 0 0,0 1 0 0 0,0 0 0 0 0,0 0 1 0 0,0 0-1 0 0,0 0 0 0 0,0 0 0 0 0,0 0 0 0 0,1 0 0 0 0,-1 0 0 0 0,1 0 0 0 0,0 1 0 0 0,-1-1 0 0 0,1 0 1 0 0,0 0-1 0 0,0 0 0 0 0,0 0 0 0 0,1 1 0 0 0,0 2 0 0 0,1 3 0 0 0,6 7 0 0 0,21 20 0 0 0,-27-32 0 0 0,0-1 0 0 0,0 0 0 0 0,0 0 0 0 0,1 0 0 0 0,-1 0 0 0 0,0-1 0 0 0,1 1 0 0 0,-1-1 0 0 0,1 1 0 0 0,0-1 0 0 0,-1 0 0 0 0,1 0 0 0 0,5 1 0 0 0,-6-1 0 0 0,0-1 0 0 0,0 0 0 0 0,0 0 0 0 0,0 0 0 0 0,0 0 0 0 0,-1-1 0 0 0,1 1 0 0 0,0 0 0 0 0,0-1 0 0 0,0 1 0 0 0,-1-1 0 0 0,1 0 0 0 0,0 0 0 0 0,-1 1 0 0 0,1-1 0 0 0,2-2 0 0 0,-2 1 0 0 0,0 0 0 0 0,0 0 0 0 0,0 0 0 0 0,0 0 0 0 0,0-1 0 0 0,0 1 0 0 0,-1 0 0 0 0,1-1 0 0 0,-1 1 0 0 0,0-1 0 0 0,0 0 0 0 0,0 1 0 0 0,0-1 0 0 0,0 0 0 0 0,-1 0 0 0 0,1 1 0 0 0,-1-1 0 0 0,0 0 0 0 0,0 0 0 0 0,0 0 0 0 0,0 0 0 0 0,0 1 0 0 0,-1-6 0 0 0,-1 2 0 0 0,0 0 0 0 0,-1 0 0 0 0,1 0 0 0 0,-1 0 0 0 0,0 0 0 0 0,-1 1 0 0 0,1-1 0 0 0,-1 1 0 0 0,-9-10 0 0 0,11 13 0 0 0,0 0 0 0 0,0 0 0 0 0,-1 0 0 0 0,1 0 0 0 0,-1 0 0 0 0,1 1 0 0 0,-1-1 0 0 0,1 1 0 0 0,-1 0 0 0 0,0-1 0 0 0,0 1 0 0 0,0 1 0 0 0,1-1 0 0 0,-1 0 0 0 0,0 1 0 0 0,0-1 0 0 0,0 1 0 0 0,0 0 0 0 0,0 0 0 0 0,0 0 0 0 0,0 0 0 0 0,0 0 0 0 0,-6 2 0 0 0,7-1 0 0 0,1 0 0 0 0,-1 0 0 0 0,0 1 0 0 0,1-1 0 0 0,-1 0 0 0 0,1 1 0 0 0,-1-1 0 0 0,1 0 0 0 0,0 1 0 0 0,0 0 0 0 0,0-1 0 0 0,0 1 0 0 0,0 0 0 0 0,0 0 0 0 0,0-1 0 0 0,0 1 0 0 0,1 0 0 0 0,-1 0 0 0 0,1 0 0 0 0,-1 0 0 0 0,1 0 0 0 0,0 0 0 0 0,0 0 0 0 0,0 3 0 0 0,-1-1 0 0 0,1 1 0 0 0,0 0 0 0 0,1-1 0 0 0,-1 1 0 0 0,1-1 0 0 0,0 0 0 0 0,0 1 0 0 0,0-1 0 0 0,4 9 0 0 0,-5-12-55 0 0,1 0 0 0 0,0 1 0 0 0,0-1-1 0 0,-1 0 1 0 0,1 0 0 0 0,0 0 0 0 0,0 0 0 0 0,0 1-1 0 0,0-1 1 0 0,0-1 0 0 0,0 1 0 0 0,0 0 0 0 0,1 0-1 0 0,-1 0 1 0 0,0-1 0 0 0,0 1 0 0 0,1 0 0 0 0,-1-1-1 0 0,0 1 1 0 0,1-1 0 0 0,-1 0 0 0 0,1 1 0 0 0,-1-1-1 0 0,1 0 1 0 0,-1 0 0 0 0,2 0 0 0 0,1-1-529 0 0,1 0 0 0 0,-1 0 0 0 0,0 0 1 0 0,0-1-1 0 0,0 0 0 0 0,8-3 0 0 0,1-2-1479 0 0,-6 4-5337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2.2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147 97 2271 0 0,'3'0'4'0'0,"0"0"-1"0"0,-1 0 0 0 0,1-1 0 0 0,0 1 0 0 0,0-1 0 0 0,-1 1 0 0 0,1-1 0 0 0,0 0 0 0 0,-1 0 1 0 0,1-1-1 0 0,-1 1 0 0 0,1 0 0 0 0,-1-1 0 0 0,4-2 0 0 0,-6 3 170 0 0,0 1-1 0 0,0-1 0 0 0,0 1 1 0 0,0-1-1 0 0,0 0 0 0 0,1 1 1 0 0,-1-1-1 0 0,0 0 0 0 0,-1 1 1 0 0,1-1-1 0 0,0 0 1 0 0,0 1-1 0 0,0-1 0 0 0,0 0 1 0 0,0 1-1 0 0,-1-1 0 0 0,1 0 1 0 0,0 1-1 0 0,0-1 1 0 0,-1 1-1 0 0,1-1 0 0 0,-1 1 1 0 0,1-1-1 0 0,0 1 0 0 0,-1-1 1 0 0,1 1-1 0 0,-1-1 1 0 0,1 1-1 0 0,-1-1 0 0 0,0 0 1 0 0,0 1 9 0 0,0-1 0 0 0,0 0 1 0 0,0 0-1 0 0,0 0 0 0 0,0 0 1 0 0,0 1-1 0 0,0-1 0 0 0,0 0 1 0 0,0 1-1 0 0,0-1 0 0 0,0 1 1 0 0,0 0-1 0 0,-1-1 0 0 0,1 1 1 0 0,0 0-1 0 0,0-1 0 0 0,0 1 1 0 0,-2 0-1 0 0,2 1-61 0 0,-1-1-1 0 0,1 1 1 0 0,0-1-1 0 0,0 1 1 0 0,0-1-1 0 0,-1 1 1 0 0,1 0-1 0 0,0 0 1 0 0,0-1-1 0 0,0 1 1 0 0,0 0-1 0 0,0 0 1 0 0,1 0-1 0 0,-1 0 1 0 0,0 0-1 0 0,0 0 1 0 0,1 0 0 0 0,-1 1-1 0 0,0-1 1 0 0,0 2-1 0 0,0 0 231 0 0,0 0-1 0 0,0 1 1 0 0,0-1-1 0 0,1 1 1 0 0,0-1 0 0 0,-1 6-1 0 0,1-8-333 0 0,0-1-1 0 0,0 1 0 0 0,0-1 1 0 0,0 1-1 0 0,0-1 0 0 0,0 1 1 0 0,0-1-1 0 0,0 1 1 0 0,1-1-1 0 0,-1 0 0 0 0,0 1 1 0 0,0-1-1 0 0,0 1 0 0 0,0-1 1 0 0,1 1-1 0 0,-1-1 0 0 0,0 0 1 0 0,0 1-1 0 0,1-1 1 0 0,-1 0-1 0 0,0 1 0 0 0,1-1 1 0 0,-1 0-1 0 0,1 1 0 0 0,-1-1 1 0 0,0 0-1 0 0,1 0 1 0 0,-1 1-1 0 0,1-1 0 0 0,-1 0 1 0 0,1 0-1 0 0,0 1 63 0 0,1-1-1 0 0,-1 0 1 0 0,1 0 0 0 0,-1 0-1 0 0,0 0 1 0 0,1-1 0 0 0,-1 1-1 0 0,0 0 1 0 0,1-1 0 0 0,-1 1 0 0 0,2-1-1 0 0,-1 0 23 0 0,1 0-1 0 0,-1 0 1 0 0,1-1 0 0 0,-1 1-1 0 0,0 0 1 0 0,0-1 0 0 0,0 1-1 0 0,0-1 1 0 0,0 0-1 0 0,0 0 1 0 0,0 0 0 0 0,2-3-1 0 0,-4 4-97 0 0,1 0 0 0 0,-1 1 0 0 0,0-1 0 0 0,0 0 0 0 0,0 1 0 0 0,0-1 0 0 0,0 1 0 0 0,0-1 0 0 0,0 0 0 0 0,0 1 0 0 0,0-1 0 0 0,0 0 0 0 0,0 1 0 0 0,0-1 0 0 0,0 0 0 0 0,0 1 0 0 0,-1-1 0 0 0,1 1 0 0 0,0-1 0 0 0,0 0 0 0 0,-1 1 0 0 0,1-1 0 0 0,-1 1 0 0 0,1-1 0 0 0,0 1 0 0 0,-1-1 0 0 0,1 1 0 0 0,-1-1 0 0 0,-2-1 22 0 0,1 1 0 0 0,0-1 1 0 0,-1 1-1 0 0,1 0 0 0 0,0-1 0 0 0,-1 1 0 0 0,-3-1 1 0 0,-6 0 106 0 0,1-1 1 0 0,-17-1 0 0 0,24 4-43 0 0,0 0 0 0 0,0 0 0 0 0,0 0 0 0 0,1 1 0 0 0,-1-1 0 0 0,0 1 0 0 0,0 0 0 0 0,0 0 0 0 0,-5 2 0 0 0,8-3-53 0 0,0 1-1 0 0,1-1 0 0 0,-1 1 1 0 0,0-1-1 0 0,0 1 0 0 0,1-1 1 0 0,-1 1-1 0 0,0 0 0 0 0,1-1 1 0 0,-1 1-1 0 0,0 0 0 0 0,1-1 0 0 0,-1 1 1 0 0,1 0-1 0 0,-1 0 0 0 0,1 0 1 0 0,0-1-1 0 0,-1 1 0 0 0,1 0 1 0 0,0 0-1 0 0,0 0 0 0 0,-1 0 1 0 0,1 0-1 0 0,0 0 0 0 0,0 0 1 0 0,0 0-1 0 0,0 0 0 0 0,0-1 0 0 0,0 1 1 0 0,0 0-1 0 0,1 0 0 0 0,-1 0 1 0 0,0 0-1 0 0,0 0 0 0 0,1 0 1 0 0,-1 0-1 0 0,0-1 0 0 0,1 1 1 0 0,-1 0-1 0 0,1 0 0 0 0,-1 0 1 0 0,1-1-1 0 0,0 1 0 0 0,0 0 1 0 0,2 3-1 0 0,0-1 1 0 0,0 0 0 0 0,1 0 0 0 0,-1 0 0 0 0,1 0 0 0 0,-1-1-1 0 0,1 0 1 0 0,0 1 0 0 0,0-1 0 0 0,0-1 0 0 0,0 1 0 0 0,0 0 0 0 0,1-1-1 0 0,-1 0 1 0 0,0 0 0 0 0,6 0 0 0 0,-7 0-27 0 0,1-1 1 0 0,-1 1-1 0 0,1-1 0 0 0,-1 0 0 0 0,1 0 1 0 0,-1 0-1 0 0,1 0 0 0 0,-1-1 1 0 0,0 0-1 0 0,1 1 0 0 0,-1-1 1 0 0,0-1-1 0 0,1 1 0 0 0,-1 0 0 0 0,0-1 1 0 0,0 1-1 0 0,0-1 0 0 0,0 0 1 0 0,0 0-1 0 0,4-5 0 0 0,-6 6-10 0 0,0 0 0 0 0,0 0 0 0 0,0 0 0 0 0,0 0 0 0 0,-1 0 0 0 0,1-1 0 0 0,0 1 0 0 0,-1 0 0 0 0,1 0 0 0 0,-1-1 0 0 0,0 1 0 0 0,1 0 0 0 0,-1-1 0 0 0,0 1 0 0 0,0 0 0 0 0,0-1 0 0 0,0 1 0 0 0,0-1 0 0 0,0 1 0 0 0,0 0 0 0 0,0-1 0 0 0,0 1 0 0 0,-1 0 0 0 0,1-1 0 0 0,0 1 0 0 0,-1 0 0 0 0,0 0 0 0 0,1-1 0 0 0,-1 1 0 0 0,0 0 0 0 0,1 0 0 0 0,-1 0 0 0 0,0 0 0 0 0,0 0 0 0 0,0 0 0 0 0,0 0 0 0 0,0 0 0 0 0,0 0 0 0 0,0 0 0 0 0,-2-1 0 0 0,1 0 0 0 0,-1 1 0 0 0,0-1 0 0 0,0 1 0 0 0,0-1 0 0 0,0 1 0 0 0,-1 0 0 0 0,1 0 0 0 0,0 0 0 0 0,0 0 0 0 0,-1 1 0 0 0,1-1 0 0 0,0 1 0 0 0,-1 0 0 0 0,1 0 0 0 0,-6 1 0 0 0,7-1 1 0 0,0 0-1 0 0,0 1 1 0 0,0-1-1 0 0,1 1 0 0 0,-1-1 1 0 0,0 1-1 0 0,0 0 1 0 0,0 0-1 0 0,0 0 1 0 0,1 0-1 0 0,-1 0 1 0 0,1 0-1 0 0,-1 0 1 0 0,0 1-1 0 0,1-1 0 0 0,0 1 1 0 0,-1-1-1 0 0,1 1 1 0 0,0-1-1 0 0,0 1 1 0 0,0 0-1 0 0,0-1 1 0 0,0 1-1 0 0,0 0 1 0 0,1 0-1 0 0,-1 0 1 0 0,0 0-1 0 0,1 0 0 0 0,0 0 1 0 0,-1 0-1 0 0,1 0 1 0 0,0-1-1 0 0,0 1 1 0 0,0 0-1 0 0,0 0 1 0 0,0 0-1 0 0,1 0 1 0 0,-1 0-1 0 0,2 3 0 0 0,-1-1 24 0 0,0 0 0 0 0,1 0 0 0 0,-1 0-1 0 0,1 0 1 0 0,0-1 0 0 0,0 1 0 0 0,0-1-1 0 0,1 0 1 0 0,0 1 0 0 0,-1-1 0 0 0,1 0-1 0 0,0-1 1 0 0,0 1 0 0 0,0 0 0 0 0,1-1-1 0 0,-1 0 1 0 0,1 1 0 0 0,5 1-1 0 0,-5-3-14 0 0,0 0 0 0 0,0 0 0 0 0,0 0 0 0 0,0-1-1 0 0,0 1 1 0 0,0-1 0 0 0,0 0 0 0 0,0-1 0 0 0,0 1-1 0 0,0-1 1 0 0,0 0 0 0 0,0 1 0 0 0,0-2-1 0 0,0 1 1 0 0,0 0 0 0 0,4-3 0 0 0,-5 3-3 0 0,0-1 0 0 0,-1 0 0 0 0,1 1 0 0 0,-1-1 0 0 0,1 0 0 0 0,-1 0 0 0 0,1 0 0 0 0,-1 0 0 0 0,0-1 0 0 0,0 1 0 0 0,0-1 1 0 0,0 1-1 0 0,-1-1 0 0 0,1 0 0 0 0,-1 0 0 0 0,1 1 0 0 0,-1-1 0 0 0,0 0 0 0 0,0 0 0 0 0,0 0 0 0 0,0-5 0 0 0,-1 5-6 0 0,0 0 0 0 0,0 0 0 0 0,-1 0 0 0 0,1 0 0 0 0,-1 0 0 0 0,0 0 0 0 0,1 0 0 0 0,-1 0 0 0 0,-1 0 0 0 0,1 0 0 0 0,0 0 0 0 0,-1 0 0 0 0,0 1 0 0 0,1-1 0 0 0,-1 1 0 0 0,0-1 0 0 0,0 1 0 0 0,0 0 0 0 0,-1 0 0 0 0,1-1 0 0 0,-1 2 0 0 0,1-1 0 0 0,-1 0 0 0 0,1 0 0 0 0,-1 1 0 0 0,0 0 0 0 0,0-1 0 0 0,0 1 0 0 0,0 0 0 0 0,-4 0 0 0 0,3-1 0 0 0,1 1 0 0 0,-1 0 0 0 0,0 0 0 0 0,0 1 0 0 0,0-1 0 0 0,0 1 0 0 0,0 0 0 0 0,0 0 0 0 0,0 0 0 0 0,0 1 0 0 0,0-1 0 0 0,1 1 0 0 0,-1 0 0 0 0,0 0 0 0 0,0 0 0 0 0,0 1 0 0 0,1-1 0 0 0,-1 1 0 0 0,1 0 0 0 0,-1 0 0 0 0,1 0 0 0 0,0 1 0 0 0,-5 4 0 0 0,6-5 5 0 0,1 0-1 0 0,-1 0 1 0 0,1 1-1 0 0,0-1 1 0 0,0 1-1 0 0,0-1 1 0 0,0 1 0 0 0,0 0-1 0 0,0-1 1 0 0,1 1-1 0 0,-1 0 1 0 0,1 0-1 0 0,0-1 1 0 0,0 1 0 0 0,0 0-1 0 0,0 3 1 0 0,1-1 10 0 0,0-1 1 0 0,0 0-1 0 0,0 1 1 0 0,0-1-1 0 0,1 0 1 0 0,-1 0-1 0 0,1 0 1 0 0,0 0-1 0 0,0 0 1 0 0,3 3-1 0 0,-3-5-4 0 0,0 1-1 0 0,-1-1 1 0 0,1 0 0 0 0,0 0-1 0 0,0-1 1 0 0,0 1 0 0 0,1 0-1 0 0,-1-1 1 0 0,0 1 0 0 0,0-1-1 0 0,1 0 1 0 0,-1 0 0 0 0,1 1-1 0 0,-1-2 1 0 0,5 2 0 0 0,-4-2-8 0 0,-1 1 1 0 0,0-1-1 0 0,0-1 1 0 0,0 1-1 0 0,1 0 1 0 0,-1-1-1 0 0,0 1 1 0 0,0-1-1 0 0,0 1 1 0 0,0-1-1 0 0,0 0 1 0 0,0 0-1 0 0,0 0 1 0 0,0 0-1 0 0,0 0 1 0 0,0-1 0 0 0,0 1-1 0 0,-1-1 1 0 0,1 1-1 0 0,0-1 1 0 0,2-3-1 0 0,-2 3-3 0 0,-1 0 0 0 0,1-1 0 0 0,0 1 0 0 0,-1-1 0 0 0,1 1 0 0 0,-1-1 0 0 0,0 0 0 0 0,0 1 0 0 0,0-1 0 0 0,0 0 0 0 0,0 0 0 0 0,0 0 0 0 0,-1 0 0 0 0,0 0 0 0 0,1 0 0 0 0,-1 0 0 0 0,0 0 0 0 0,-1 0 0 0 0,1 0 0 0 0,0 0 0 0 0,-1 0 0 0 0,0 0 0 0 0,0 0 0 0 0,0 1 0 0 0,0-1 0 0 0,0 0 0 0 0,0 0 0 0 0,-1 1 0 0 0,1-1 0 0 0,-4-4 0 0 0,2 4 0 0 0,0-1 0 0 0,0 1 0 0 0,0 0 0 0 0,0 0 0 0 0,0 0 0 0 0,-1 0 0 0 0,1 1 0 0 0,-1 0 0 0 0,0-1 0 0 0,0 1 0 0 0,0 0 0 0 0,0 1 0 0 0,0-1 0 0 0,0 1 0 0 0,0 0 0 0 0,-1 0 0 0 0,1 0 0 0 0,0 0 0 0 0,-1 1 0 0 0,-6 0 0 0 0,5 0 0 0 0,1 1 0 0 0,-1 0 0 0 0,1 1 0 0 0,-1-1 0 0 0,1 1 0 0 0,0 0 0 0 0,0 1 0 0 0,0-1 0 0 0,0 1 0 0 0,0 0 0 0 0,0 0 0 0 0,-4 4 0 0 0,7-5 0 0 0,0-1 0 0 0,1 1 0 0 0,-1 0 0 0 0,0 0 0 0 0,1 0 0 0 0,-1 0 0 0 0,1 0 0 0 0,0 0 0 0 0,0 0 0 0 0,0 0 0 0 0,0 0 0 0 0,0 1 0 0 0,0-1 0 0 0,0 0 0 0 0,1 1 0 0 0,-1-1 0 0 0,1 0 0 0 0,0 1 0 0 0,-1-1 0 0 0,1 1 0 0 0,1-1 0 0 0,-1 1 0 0 0,0-1 0 0 0,0 0 0 0 0,1 1 0 0 0,-1-1 0 0 0,1 1 0 0 0,0-1 0 0 0,0 0 0 0 0,1 3 0 0 0,0-3 8 0 0,-1 1 1 0 0,1-1-1 0 0,-1 0 0 0 0,1 0 0 0 0,0 0 1 0 0,0 0-1 0 0,0 0 0 0 0,0-1 0 0 0,0 1 1 0 0,0-1-1 0 0,0 1 0 0 0,1-1 0 0 0,-1 0 1 0 0,0 0-1 0 0,1 0 0 0 0,-1 0 1 0 0,1 0-1 0 0,0 0 0 0 0,-1-1 0 0 0,1 1 1 0 0,-1-1-1 0 0,1 0 0 0 0,0 0 0 0 0,-1 0 1 0 0,1 0-1 0 0,0 0 0 0 0,-1-1 0 0 0,1 1 1 0 0,0-1-1 0 0,3-1 0 0 0,-2 1 5 0 0,0 0 0 0 0,0 0 0 0 0,-1 0-1 0 0,1-1 1 0 0,0 0 0 0 0,-1 0 0 0 0,1 0 0 0 0,-1 0-1 0 0,1-1 1 0 0,-1 1 0 0 0,0-1 0 0 0,0 0 0 0 0,0 1-1 0 0,-1-2 1 0 0,1 1 0 0 0,-1 0 0 0 0,1 0 0 0 0,-1-1-1 0 0,2-5 1 0 0,-3 8-13 0 0,-1-1 0 0 0,1 1 0 0 0,-1-1 0 0 0,0 1 0 0 0,1-1 0 0 0,-1 1 0 0 0,0-1 0 0 0,0 1 0 0 0,0-1 0 0 0,0 1 0 0 0,-1-1 0 0 0,1 1 0 0 0,0-1 0 0 0,0 1 0 0 0,-1-1 0 0 0,1 1 0 0 0,-1-1 0 0 0,0 1 0 0 0,1 0 0 0 0,-1-1 0 0 0,-1-1 0 0 0,0 1 0 0 0,0 0 0 0 0,0 0 0 0 0,0 0 0 0 0,0 1 0 0 0,0-1 0 0 0,-1 0 0 0 0,1 1 0 0 0,0 0 0 0 0,-1-1 0 0 0,-5-1 0 0 0,2 1 0 0 0,-1 0 0 0 0,0 1 0 0 0,0-1 0 0 0,0 1 0 0 0,0 1 0 0 0,0-1 0 0 0,0 1 0 0 0,-11 1 0 0 0,14 0 0 0 0,0-1 0 0 0,0 1 0 0 0,0 1 0 0 0,0-1 0 0 0,0 0 0 0 0,0 1 0 0 0,1 0 0 0 0,-1 0 0 0 0,1 0 0 0 0,-1 0 0 0 0,1 0 0 0 0,-1 1 0 0 0,-3 4 0 0 0,5-5 0 0 0,1 0 0 0 0,0 0 0 0 0,0 0 0 0 0,-1 0 0 0 0,2 0 0 0 0,-1 0 0 0 0,0 0 0 0 0,0 0 0 0 0,1 0 0 0 0,-1 0 0 0 0,1 0 0 0 0,-1 1 0 0 0,1-1 0 0 0,0 0 0 0 0,0 0 0 0 0,0 1 0 0 0,0-1 0 0 0,0 0 0 0 0,1 0 0 0 0,-1 0 0 0 0,1 1 0 0 0,0-1 0 0 0,-1 0 0 0 0,1 0 0 0 0,0 0 0 0 0,2 3 0 0 0,-2-2 0 0 0,1 0 0 0 0,-1 0 0 0 0,1-1 0 0 0,0 1 0 0 0,0-1 0 0 0,0 1 0 0 0,0-1 0 0 0,0 1 0 0 0,0-1 0 0 0,1 0 0 0 0,-1 0 0 0 0,1 0 0 0 0,0-1 0 0 0,-1 1 0 0 0,1-1 0 0 0,0 1 0 0 0,0-1 0 0 0,0 0 0 0 0,0 0 0 0 0,0 0 0 0 0,0 0 0 0 0,0-1 0 0 0,0 1 0 0 0,0-1 0 0 0,1 0 0 0 0,-1 0 0 0 0,0 0 0 0 0,0 0 0 0 0,0-1 0 0 0,0 1 0 0 0,5-2 0 0 0,-5 1 0 0 0,1 0 0 0 0,-1-1 0 0 0,1 1 0 0 0,-1-1 0 0 0,1 0 0 0 0,-1 0 0 0 0,0 0 0 0 0,0 0 0 0 0,0-1 0 0 0,0 1 0 0 0,-1-1 0 0 0,1 0 0 0 0,-1 0 0 0 0,1 0 0 0 0,-1 0 0 0 0,0 0 0 0 0,0 0 0 0 0,0-1 0 0 0,-1 1 0 0 0,1-1 0 0 0,-1 1 0 0 0,0-1 0 0 0,0 1 0 0 0,0-1 0 0 0,1-7 0 0 0,-2 7 0 0 0,0-1 0 0 0,0 1 0 0 0,-1-1 0 0 0,1 1 0 0 0,-1 0 0 0 0,0-1 0 0 0,0 1 0 0 0,-1 0 0 0 0,1-1 0 0 0,-1 1 0 0 0,-3-5 0 0 0,5 8 0 0 0,-1-1 0 0 0,0 1 0 0 0,0-1 0 0 0,0 1 0 0 0,0-1 0 0 0,0 1 0 0 0,-1 0 0 0 0,1-1 0 0 0,0 1 0 0 0,-1 0 0 0 0,1 0 0 0 0,-1 0 0 0 0,1 0 0 0 0,-1 0 0 0 0,1 1 0 0 0,-1-1 0 0 0,0 0 0 0 0,1 1 0 0 0,-1-1 0 0 0,0 1 0 0 0,1-1 0 0 0,-1 1 0 0 0,0 0 0 0 0,0 0 0 0 0,0 0 0 0 0,1 0 0 0 0,-1 0 0 0 0,0 0 0 0 0,0 0 0 0 0,-2 1 0 0 0,2 0 0 0 0,0-1 0 0 0,0 1 0 0 0,0 0 0 0 0,0 0 0 0 0,1-1 0 0 0,-1 1 0 0 0,0 1 0 0 0,0-1 0 0 0,1 0 0 0 0,-1 0 0 0 0,0 1 0 0 0,1-1 0 0 0,-1 1 0 0 0,1-1 0 0 0,0 1 0 0 0,0 0 0 0 0,-1-1 0 0 0,1 1 0 0 0,-1 3 0 0 0,1-2 0 0 0,0-1 0 0 0,1 1 0 0 0,-1 0 0 0 0,1 0 0 0 0,-1 1 0 0 0,1-1 0 0 0,0 0 0 0 0,0 0 0 0 0,0 0 0 0 0,0 0 0 0 0,1 0 0 0 0,0 3 0 0 0,0-1 0 0 0,1 0 0 0 0,-1-1 0 0 0,1 0 0 0 0,0 1 0 0 0,0-1 0 0 0,0 0 0 0 0,0 0 0 0 0,1 0 0 0 0,0 0 0 0 0,0 0 0 0 0,0-1 0 0 0,0 1 0 0 0,0-1 0 0 0,1 0 0 0 0,0 0 0 0 0,-1 0 0 0 0,6 2 0 0 0,-6-3 0 0 0,0-1 0 0 0,0 0 0 0 0,1 0 0 0 0,-1-1 0 0 0,0 1 0 0 0,1-1 0 0 0,-1 1 0 0 0,0-1 0 0 0,1 0 0 0 0,-1 0 0 0 0,1-1 0 0 0,-1 1 0 0 0,0-1 0 0 0,1 1 0 0 0,-1-1 0 0 0,0 0 0 0 0,0 0 0 0 0,1-1 0 0 0,-1 1 0 0 0,0-1 0 0 0,0 1 0 0 0,-1-1 0 0 0,1 0 0 0 0,0 0 0 0 0,3-3 0 0 0,-4 3 0 0 0,0-1 0 0 0,0 1 0 0 0,0 0 0 0 0,-1 0 0 0 0,1-1 0 0 0,-1 1 0 0 0,1-1 0 0 0,-1 1 0 0 0,0-1 0 0 0,0 0 0 0 0,0 0 0 0 0,0 1 0 0 0,-1-1 0 0 0,1 0 0 0 0,-1 0 0 0 0,1 0 0 0 0,-1 0 0 0 0,0 1 0 0 0,0-1 0 0 0,-1 0 0 0 0,1 0 0 0 0,0 0 0 0 0,-1 0 0 0 0,0 0 0 0 0,0 1 0 0 0,1-1 0 0 0,-2 0 0 0 0,1 1 0 0 0,0-1 0 0 0,-2-2 0 0 0,0 1 0 0 0,0 0 0 0 0,0 0 0 0 0,0 1 0 0 0,0-1 0 0 0,-1 1 0 0 0,0 0 0 0 0,0 0 0 0 0,1 0 0 0 0,-2 1 0 0 0,1-1 0 0 0,0 1 0 0 0,0 0 0 0 0,-9-3 0 0 0,10 4 0 0 0,1 1 0 0 0,0-1 0 0 0,-1 0 0 0 0,1 1 0 0 0,-1-1 0 0 0,1 1 0 0 0,-1 0 0 0 0,1 0 0 0 0,-1 0 0 0 0,1 0 0 0 0,-1 1 0 0 0,1-1 0 0 0,-1 1 0 0 0,1-1 0 0 0,-1 1 0 0 0,1 0 0 0 0,0 0 0 0 0,-1 0 0 0 0,1 0 0 0 0,0 0 0 0 0,0 0 0 0 0,0 1 0 0 0,0-1 0 0 0,0 1 0 0 0,0 0 0 0 0,0-1 0 0 0,-3 5 0 0 0,3-2 0 0 0,0 0 0 0 0,0 0 0 0 0,0 1 0 0 0,1-1 0 0 0,-1 1 0 0 0,1-1 0 0 0,0 1 0 0 0,0-1 0 0 0,1 1 0 0 0,-1-1 0 0 0,1 1 0 0 0,0 0 0 0 0,1 5 0 0 0,1 6 0 0 0,0-1 0 0 0,7 24 0 0 0,-9-37 0 0 0,1 0 0 0 0,-1 0 0 0 0,1 0 0 0 0,0 0 0 0 0,-1 0 0 0 0,1 0 0 0 0,0 0 0 0 0,0-1 0 0 0,0 1 0 0 0,1 0 0 0 0,-1-1 0 0 0,0 1 0 0 0,1-1 0 0 0,-1 1 0 0 0,1-1 0 0 0,-1 0 0 0 0,1 1 0 0 0,-1-1 0 0 0,1 0 0 0 0,3 1 0 0 0,-3-1 0 0 0,0-1 0 0 0,-1 0 0 0 0,1 0 0 0 0,0 0 0 0 0,-1 0 0 0 0,1 0 0 0 0,0 0 0 0 0,-1 0 0 0 0,1-1 0 0 0,0 1 0 0 0,-1-1 0 0 0,1 1 0 0 0,-1-1 0 0 0,1 1 0 0 0,-1-1 0 0 0,1 0 0 0 0,-1 0 0 0 0,1 0 0 0 0,-1 0 0 0 0,0 0 0 0 0,0 0 0 0 0,1 0 0 0 0,-1 0 0 0 0,0-1 0 0 0,1 0 0 0 0,1-1 0 0 0,-1-1 0 0 0,1 1 0 0 0,-1 0 0 0 0,1-1 0 0 0,-1 0 0 0 0,0 1 0 0 0,-1-1 0 0 0,1 0 0 0 0,-1 0 0 0 0,0 0 0 0 0,0 0 0 0 0,0 0 0 0 0,0 0 0 0 0,0 0 0 0 0,-1-7 0 0 0,0 8 0 0 0,-1 0 0 0 0,1 0 0 0 0,-1 0 0 0 0,1 0 0 0 0,-1 0 0 0 0,0 0 0 0 0,0 1 0 0 0,-1-1 0 0 0,1 0 0 0 0,0 1 0 0 0,-1-1 0 0 0,0 1 0 0 0,0-1 0 0 0,0 1 0 0 0,0 0 0 0 0,0-1 0 0 0,0 1 0 0 0,0 0 0 0 0,0 1 0 0 0,-1-1 0 0 0,1 0 0 0 0,-4-1 0 0 0,-2-1 0 0 0,0 0 0 0 0,0 0 0 0 0,0 1 0 0 0,-13-3 0 0 0,19 5 0 0 0,0 1 0 0 0,0-1 0 0 0,1 1 0 0 0,-1 0 0 0 0,0-1 0 0 0,0 1 0 0 0,0 0 0 0 0,0 0 0 0 0,0 0 0 0 0,1 0 0 0 0,-1 1 0 0 0,0-1 0 0 0,0 0 0 0 0,0 1 0 0 0,0 0 0 0 0,1-1 0 0 0,-1 1 0 0 0,0 0 0 0 0,1 0 0 0 0,-1-1 0 0 0,0 2 0 0 0,1-1 0 0 0,-1 0 0 0 0,1 0 0 0 0,0 0 0 0 0,-1 1 0 0 0,0 1 0 0 0,1-2 0 0 0,0 1 0 0 0,0 0 0 0 0,1 0 0 0 0,-1 0 0 0 0,1 0 0 0 0,0 0 0 0 0,-1 0 0 0 0,1 0 0 0 0,0 0 0 0 0,0 0 0 0 0,0 0 0 0 0,1 0 0 0 0,-1 0 0 0 0,0 0 0 0 0,1 0 0 0 0,-1-1 0 0 0,1 1 0 0 0,-1 0 0 0 0,1 0 0 0 0,0 0 0 0 0,0 0 0 0 0,0-1 0 0 0,0 1 0 0 0,0 0 0 0 0,1-1 0 0 0,-1 1 0 0 0,3 1 0 0 0,0 2 0 0 0,0-1 0 0 0,1 1 0 0 0,0-1 0 0 0,0-1 0 0 0,0 1 0 0 0,0-1 0 0 0,10 5 0 0 0,-12-7 0 0 0,1 0 0 0 0,0 0 0 0 0,-1 0 0 0 0,1-1 0 0 0,-1 1 0 0 0,1-1 0 0 0,0 0 0 0 0,0 0 0 0 0,-1 0 0 0 0,1 0 0 0 0,0-1 0 0 0,-1 0 0 0 0,1 0 0 0 0,4-1 0 0 0,-6 1 0 0 0,0 1 0 0 0,-1-1 0 0 0,1 0 0 0 0,0 0 0 0 0,-1 0 0 0 0,1 0 0 0 0,-1 0 0 0 0,1 0 0 0 0,-1 0 0 0 0,1 0 0 0 0,-1-1 0 0 0,0 1 0 0 0,0 0 0 0 0,0-1 0 0 0,0 1 0 0 0,0-1 0 0 0,0 0 0 0 0,0 1 0 0 0,0-1 0 0 0,0 0 0 0 0,-1 1 0 0 0,1-1 0 0 0,-1 0 0 0 0,1 0 0 0 0,-1 1 0 0 0,0-1 0 0 0,0 0 0 0 0,1 0 0 0 0,-1 0 0 0 0,-1-2 0 0 0,1 2 0 0 0,0 0 0 0 0,-1 0 0 0 0,1 1 0 0 0,-1-1 0 0 0,1 0 0 0 0,-1 1 0 0 0,0-1 0 0 0,0 1 0 0 0,0-1 0 0 0,0 1 0 0 0,0-1 0 0 0,0 1 0 0 0,0 0 0 0 0,0-1 0 0 0,0 1 0 0 0,-1 0 0 0 0,1 0 0 0 0,-2-1 0 0 0,0 0 0 0 0,-1 0 0 0 0,1 0 0 0 0,0 1 0 0 0,-1 0 0 0 0,1-1 0 0 0,-1 1 0 0 0,1 0 0 0 0,-7 0 0 0 0,5 0 0 0 0,0 1 0 0 0,-1 0 0 0 0,1 0 0 0 0,0 0 0 0 0,-1 0 0 0 0,1 1 0 0 0,-1 0 0 0 0,1 0 0 0 0,0 0 0 0 0,0 1 0 0 0,0 0 0 0 0,-6 2 0 0 0,10-3 0 0 0,0 0 0 0 0,0-1 0 0 0,-1 1 0 0 0,1 0 0 0 0,0 0 0 0 0,0 0 0 0 0,0 0 0 0 0,0 0 0 0 0,0 0 0 0 0,0 0 0 0 0,1 0 0 0 0,-1 0 0 0 0,0 0 0 0 0,1 0 0 0 0,-1 0 0 0 0,0 1 0 0 0,1-1 0 0 0,-1 0 0 0 0,1 0 0 0 0,0 1 0 0 0,-1-1 0 0 0,1 0 0 0 0,0 1 0 0 0,0 1 0 0 0,0-1 0 0 0,1 1 0 0 0,0-1 0 0 0,-1 0 0 0 0,1 0 0 0 0,0 0 0 0 0,0 0 0 0 0,0 0 0 0 0,0 0 0 0 0,1 0 0 0 0,-1 0 0 0 0,0 0 0 0 0,1 0 0 0 0,2 1 0 0 0,2 3 0 0 0,1 0 0 0 0,0-1 0 0 0,0 0 0 0 0,0 0 0 0 0,1-1 0 0 0,13 6 0 0 0,-19-9 0 0 0,1 0 0 0 0,-1-1 0 0 0,0 1 0 0 0,0-1 0 0 0,1 0 0 0 0,-1 0 0 0 0,0 0 0 0 0,1 0 0 0 0,-1 0 0 0 0,0 0 0 0 0,1-1 0 0 0,-1 1 0 0 0,0-1 0 0 0,1 0 0 0 0,-1 1 0 0 0,0-1 0 0 0,0 0 0 0 0,0 0 0 0 0,0-1 0 0 0,0 1 0 0 0,0 0 0 0 0,0-1 0 0 0,0 1 0 0 0,-1-1 0 0 0,3-2 0 0 0,-3 3 0 0 0,1 0 0 0 0,-1-1 0 0 0,0 0 0 0 0,0 1 0 0 0,0-1 0 0 0,0 1 0 0 0,0-1 0 0 0,0 0 0 0 0,-1 0 0 0 0,1 0 0 0 0,0 1 0 0 0,-1-1 0 0 0,0 0 0 0 0,1 0 0 0 0,-1 0 0 0 0,0 0 0 0 0,0 0 0 0 0,0 0 0 0 0,0 0 0 0 0,0 0 0 0 0,-1 0 0 0 0,1 1 0 0 0,-1-1 0 0 0,1 0 0 0 0,-1 0 0 0 0,1 0 0 0 0,-1 0 0 0 0,0 1 0 0 0,0-1 0 0 0,-2-3 0 0 0,0 2 0 0 0,1 1 0 0 0,-1-1 1 0 0,0 0-1 0 0,0 1 0 0 0,0-1 0 0 0,0 1 0 0 0,0 0 0 0 0,-1 0 0 0 0,1 0 0 0 0,-1 1 1 0 0,1-1-1 0 0,-1 1 0 0 0,0 0 0 0 0,0 0 0 0 0,1 0 0 0 0,-1 0 0 0 0,0 1 0 0 0,0-1 1 0 0,0 1-1 0 0,-5 1 0 0 0,6-1-1 0 0,0 0 1 0 0,0 0-1 0 0,0 1 1 0 0,0 0-1 0 0,0-1 1 0 0,0 1-1 0 0,0 0 1 0 0,0 1-1 0 0,0-1 1 0 0,0 0-1 0 0,0 1 1 0 0,1 0-1 0 0,-1-1 1 0 0,1 1-1 0 0,-1 0 1 0 0,1 0-1 0 0,0 1 1 0 0,0-1-1 0 0,0 0 1 0 0,0 1-1 0 0,0-1 1 0 0,0 1-1 0 0,1 0 1 0 0,-1 0-1 0 0,-1 5 0 0 0,2-6 0 0 0,1 0 0 0 0,-1 1 0 0 0,1-1 1 0 0,0 0-1 0 0,-1 1 0 0 0,1-1 0 0 0,0 1 0 0 0,0-1 0 0 0,1 0 0 0 0,-1 1 0 0 0,0-1 0 0 0,1 0 0 0 0,0 1 0 0 0,-1-1 0 0 0,1 0 0 0 0,0 0 0 0 0,0 0 0 0 0,0 0 0 0 0,1 1 0 0 0,-1-1 0 0 0,0-1 0 0 0,1 1 0 0 0,-1 0 0 0 0,1 0 0 0 0,0 0 0 0 0,-1-1 0 0 0,1 1 0 0 0,0-1 0 0 0,0 0 0 0 0,0 1 0 0 0,0-1 0 0 0,0 0 0 0 0,0 0 0 0 0,3 1 0 0 0,-2-1 0 0 0,1 1 0 0 0,-1-1 0 0 0,1 0 0 0 0,0 0 1 0 0,-1 0-1 0 0,1-1 0 0 0,-1 1 0 0 0,1-1 0 0 0,0 0 0 0 0,0 0 0 0 0,-1 0 1 0 0,1 0-1 0 0,0-1 0 0 0,-1 1 0 0 0,1-1 0 0 0,0 0 0 0 0,-1 0 1 0 0,1-1-1 0 0,-1 1 0 0 0,0-1 0 0 0,5-2 0 0 0,-5 2 1 0 0,0-1 0 0 0,0 1 0 0 0,0-1 0 0 0,-1 1 0 0 0,1-1 0 0 0,-1 0 0 0 0,1 0 0 0 0,-1 0 0 0 0,0-1 0 0 0,-1 1 0 0 0,1 0 0 0 0,2-7 0 0 0,-4 8 0 0 0,1-1 0 0 0,-1 0 0 0 0,0 1 0 0 0,0-1 0 0 0,1 0 0 0 0,-2 1 0 0 0,1-1 0 0 0,0 0 0 0 0,-1 0 0 0 0,1 1 0 0 0,-1-1 0 0 0,0 1 0 0 0,0-1 0 0 0,0 1 0 0 0,0-1 0 0 0,0 1 0 0 0,0-1 0 0 0,-3-2 0 0 0,2 1 0 0 0,-1 0 0 0 0,0 1 0 0 0,0-1 0 0 0,-1 1 0 0 0,1 0 0 0 0,-1 0 0 0 0,1 0 0 0 0,-1 0 0 0 0,0 0 0 0 0,0 1 0 0 0,0 0 0 0 0,0 0 0 0 0,-1 0 0 0 0,1 0 0 0 0,0 1 0 0 0,-1-1 0 0 0,0 1 0 0 0,1 0 0 0 0,-1 1 0 0 0,1-1 0 0 0,-1 1 0 0 0,0 0 0 0 0,0 0 0 0 0,1 0 0 0 0,-1 1 0 0 0,1-1 0 0 0,-1 1 0 0 0,0 0 0 0 0,1 1 0 0 0,-1-1 0 0 0,1 1 0 0 0,0 0 0 0 0,0 0 0 0 0,-1 0 0 0 0,-4 4 0 0 0,7-5 0 0 0,0 1 0 0 0,1-1 0 0 0,-1 1 0 0 0,0-1 0 0 0,1 1 0 0 0,-1 0 0 0 0,1-1 0 0 0,-1 1 0 0 0,1 0 0 0 0,0 0 0 0 0,-1 0 0 0 0,1 0 0 0 0,0 0 0 0 0,0 0 0 0 0,1 0 0 0 0,-1 1 0 0 0,0-1 0 0 0,1 0 0 0 0,0 0 0 0 0,-1 1 0 0 0,1-1 0 0 0,0 0 0 0 0,0 1 0 0 0,0-1 0 0 0,0 0 0 0 0,1 0 0 0 0,-1 3 0 0 0,2-2 0 0 0,-1 0 0 0 0,0-1 0 0 0,1 1 0 0 0,-1-1 0 0 0,1 1 0 0 0,0-1 0 0 0,0 1 0 0 0,0-1 0 0 0,0 0 0 0 0,0 0 0 0 0,1 0 0 0 0,-1 0 0 0 0,1 0 0 0 0,-1-1 0 0 0,1 1 0 0 0,0-1 0 0 0,-1 0 0 0 0,1 1 0 0 0,0-1 0 0 0,3 0 0 0 0,-1 1 0 0 0,1-1 0 0 0,-1 0 0 0 0,1-1 0 0 0,-1 1 0 0 0,1-1 0 0 0,-1 0 0 0 0,1-1 0 0 0,-1 1 0 0 0,7-3 0 0 0,-10 3 0 0 0,0 0 0 0 0,0 0 0 0 0,0-1 0 0 0,-1 0 0 0 0,1 1 0 0 0,0-1 0 0 0,0 0 0 0 0,-1 1 0 0 0,1-1 0 0 0,0 0 0 0 0,-1-1 0 0 0,1 1 0 0 0,-1 0 0 0 0,1 0 0 0 0,-1 0 0 0 0,0-1 0 0 0,0 1 0 0 0,1-1 0 0 0,-1 1 0 0 0,0-1 0 0 0,0 0 0 0 0,0 1 0 0 0,-1-1 0 0 0,1 0 0 0 0,0 1 0 0 0,-1-1 0 0 0,1 0 0 0 0,-1 0 0 0 0,1 0 0 0 0,-1-3 0 0 0,0 3 0 0 0,-1-1 0 0 0,1 0 0 0 0,-1 1 0 0 0,0-1 0 0 0,0 1 0 0 0,0-1 0 0 0,0 1 0 0 0,0 0 0 0 0,0-1 0 0 0,-1 1 0 0 0,1 0 0 0 0,-1 0 0 0 0,0 0 0 0 0,1 0 0 0 0,-1 0 0 0 0,0 0 0 0 0,-4-2 0 0 0,-4-4 0 0 0,-1 0 0 0 0,-14-7 0 0 0,23 14 0 0 0,1 0-1 0 0,-1 0 0 0 0,1 0 0 0 0,0 0 1 0 0,-1 1-1 0 0,1-1 0 0 0,-1 0 0 0 0,1 1 0 0 0,-1-1 0 0 0,1 1 0 0 0,-1-1 0 0 0,1 1 0 0 0,-1 0 1 0 0,1 0-1 0 0,-1-1 0 0 0,1 1 0 0 0,-1 0 0 0 0,1 1 0 0 0,-1-1 0 0 0,0 0 0 0 0,1 0 0 0 0,-1 1 1 0 0,1-1-1 0 0,-1 1 0 0 0,1-1 0 0 0,-1 1 0 0 0,1-1 0 0 0,0 1 0 0 0,-1 0 0 0 0,1 0 0 0 0,0 0 1 0 0,0 0-1 0 0,-1 0 0 0 0,1 0 0 0 0,0 0 0 0 0,-1 2 0 0 0,0 0-1 0 0,0 0 0 0 0,1 1-1 0 0,-1-1 1 0 0,1 1 0 0 0,-1 0-1 0 0,1-1 1 0 0,0 1 0 0 0,1 0 0 0 0,-1 0-1 0 0,1-1 1 0 0,0 1 0 0 0,-1 0-1 0 0,2 6 1 0 0,0-6 2 0 0,-1 0 0 0 0,1 0 0 0 0,0 0 0 0 0,0 0 1 0 0,0 0-1 0 0,1-1 0 0 0,-1 1 0 0 0,1-1 0 0 0,0 1 0 0 0,0-1 0 0 0,1 1 0 0 0,-1-1 0 0 0,0 0 0 0 0,1 0 0 0 0,0 0 0 0 0,0 0 0 0 0,0-1 1 0 0,0 1-1 0 0,0-1 0 0 0,0 0 0 0 0,1 0 0 0 0,4 2 0 0 0,-3-1-1 0 0,-1-1-1 0 0,1 0 1 0 0,1-1 0 0 0,-1 1-1 0 0,0-1 1 0 0,0 0-1 0 0,1-1 1 0 0,-1 1 0 0 0,0-1-1 0 0,1 0 1 0 0,-1 0 0 0 0,0-1-1 0 0,1 1 1 0 0,-1-1 0 0 0,0-1-1 0 0,6-1 1 0 0,7-5-380 0 0,7-2-779 0 0,-8 8-4078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3.6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153 102 3223 0 0,'0'0'240'0'0,"1"0"-192"0"0,-9-1 492 0 0,-3 2 786 0 0,8 0-831 0 0,-1 1 1 0 0,1-1 0 0 0,0 1-1 0 0,0 0 1 0 0,0 0-1 0 0,0 0 1 0 0,1 0 0 0 0,-4 3-1 0 0,5-4-322 0 0,0 0-1 0 0,0 0 1 0 0,0 1 0 0 0,0-1 0 0 0,0 0-1 0 0,0 1 1 0 0,0-1 0 0 0,0 0-1 0 0,1 1 1 0 0,-1-1 0 0 0,0 1-1 0 0,1-1 1 0 0,-1 1 0 0 0,1-1-1 0 0,0 1 1 0 0,0-1 0 0 0,-1 1-1 0 0,1-1 1 0 0,0 1 0 0 0,1 2-1 0 0,-1-3-84 0 0,0 0-1 0 0,1 0 1 0 0,-1-1-1 0 0,1 1 1 0 0,0 0-1 0 0,-1 0 1 0 0,1 0-1 0 0,0-1 1 0 0,-1 1-1 0 0,1 0 1 0 0,0-1-1 0 0,0 1 1 0 0,0 0-1 0 0,0-1 1 0 0,-1 1-1 0 0,1-1 1 0 0,0 0-1 0 0,0 1 1 0 0,0-1-1 0 0,0 0 1 0 0,0 1-1 0 0,0-1 1 0 0,0 0-1 0 0,0 0 1 0 0,0 0-1 0 0,0 0 1 0 0,0 0-1 0 0,0 0 1 0 0,0 0-1 0 0,0 0 1 0 0,0 0-1 0 0,2-1 1 0 0,1 1 42 0 0,0-1 1 0 0,0 0-1 0 0,0 0 1 0 0,0 0 0 0 0,0 0-1 0 0,0-1 1 0 0,3-1-1 0 0,-1-1-81 0 0,-1 1 0 0 0,0-1 0 0 0,0 0 0 0 0,0 0-1 0 0,7-8 1 0 0,-11 10-37 0 0,1 0 0 0 0,-1 0-1 0 0,0 0 1 0 0,1 0 0 0 0,-1 0 0 0 0,0 0-1 0 0,-1-1 1 0 0,1 1 0 0 0,0 0 0 0 0,-1-1-1 0 0,1 1 1 0 0,-1 0 0 0 0,1-1 0 0 0,-1 1-1 0 0,0-1 1 0 0,0 1 0 0 0,0-1-1 0 0,-1-2 1 0 0,0-9-12 0 0,1 13 0 0 0,0 0 0 0 0,0 0 0 0 0,0 0 0 0 0,0 0 0 0 0,0 0 0 0 0,0 0 0 0 0,0 0 0 0 0,0 0 0 0 0,-1 1 0 0 0,1-1 0 0 0,0 0 0 0 0,0 0 0 0 0,-1 0 0 0 0,1 0 0 0 0,-1 0 0 0 0,1 0 0 0 0,-1 0 0 0 0,1 1 0 0 0,-1-1 0 0 0,0 0 0 0 0,1 0 0 0 0,-1 1 0 0 0,0-1 0 0 0,0 1 0 0 0,1-1 0 0 0,-3 0 0 0 0,-3-2 141 0 0,-1 0-1 0 0,0 1 0 0 0,0 0 1 0 0,0 0-1 0 0,0 0 1 0 0,0 1-1 0 0,0 0 1 0 0,0 1-1 0 0,-1 0 0 0 0,-9 0 1 0 0,12 0-118 0 0,-48 0 1261 0 0,37 6-1179 0 0,16-5-96 0 0,-1-1-1 0 0,0 1 1 0 0,0-1-1 0 0,0 1 1 0 0,0 0-1 0 0,0-1 1 0 0,-1 0-1 0 0,1 1 1 0 0,0-1-1 0 0,0 0 1 0 0,0 1-1 0 0,0-1 0 0 0,0 0 1 0 0,0 0-1 0 0,-1 0 1 0 0,1 0-1 0 0,0 0 1 0 0,0 0-1 0 0,0-1 1 0 0,0 1-1 0 0,0 0 1 0 0,-2-1-1 0 0,2 0-7 0 0,1 1 0 0 0,-1-1 1 0 0,1 0-1 0 0,-1 1 0 0 0,1-1 0 0 0,-1 0 0 0 0,1 0 0 0 0,-1 1 0 0 0,1-1 0 0 0,0 0 1 0 0,-1 0-1 0 0,1 0 0 0 0,0 0 0 0 0,0 0 0 0 0,0 0 0 0 0,-1 0 0 0 0,1 1 0 0 0,0-1 1 0 0,0 0-1 0 0,1 0 0 0 0,-1 0 0 0 0,0 0 0 0 0,0 0 0 0 0,0 0 0 0 0,0 0 0 0 0,1 1 1 0 0,-1-1-1 0 0,0 0 0 0 0,1 0 0 0 0,-1 0 0 0 0,1 0 0 0 0,-1 1 0 0 0,1-1 0 0 0,-1 0 0 0 0,1 1 1 0 0,0-1-1 0 0,-1 0 0 0 0,1 1 0 0 0,0-1 0 0 0,0 1 0 0 0,-1-1 0 0 0,1 1 0 0 0,0-1 1 0 0,0 1-1 0 0,0 0 0 0 0,-1-1 0 0 0,1 1 0 0 0,0 0 0 0 0,0-1 0 0 0,0 1 0 0 0,0 0 1 0 0,0 0-1 0 0,0 0 0 0 0,0 0 0 0 0,-1 0 0 0 0,3 0 0 0 0,74 7 887 0 0,-76-7-886 0 0,1 0-1 0 0,-1 0 1 0 0,1 0 0 0 0,-1 0-1 0 0,0 1 1 0 0,1-1-1 0 0,-1 0 1 0 0,1 0 0 0 0,-1 1-1 0 0,0-1 1 0 0,1 1 0 0 0,-1 0-1 0 0,0-1 1 0 0,0 1-1 0 0,1 0 1 0 0,-1 0 0 0 0,0 0-1 0 0,0-1 1 0 0,0 1 0 0 0,0 0-1 0 0,0 0 1 0 0,0 1-1 0 0,0-1 1 0 0,-1 0 0 0 0,2 1-1 0 0,0 3 54 0 0,-1 0 0 0 0,1-1 0 0 0,-1 1 0 0 0,0 0 0 0 0,1 10-1 0 0,-2-11-32 0 0,1 1-1 0 0,0 0 0 0 0,-1-1 0 0 0,2 1 1 0 0,-1-1-1 0 0,3 8 0 0 0,-3-11-18 0 0,0 1-1 0 0,-1-1 0 0 0,1 0 1 0 0,-1 1-1 0 0,1-1 0 0 0,-1 1 1 0 0,1-1-1 0 0,-1 0 1 0 0,0 1-1 0 0,0-1 0 0 0,0 1 1 0 0,0-1-1 0 0,0 1 0 0 0,0-1 1 0 0,0 1-1 0 0,-1-1 0 0 0,1 1 1 0 0,0-1-1 0 0,-1 1 1 0 0,1-1-1 0 0,-1 0 0 0 0,0 1 1 0 0,1-1-1 0 0,-1 0 0 0 0,0 0 1 0 0,-1 3-1 0 0,0-2 3 0 0,0 0-1 0 0,0 0 1 0 0,0 0-1 0 0,0-1 1 0 0,-1 1 0 0 0,1 0-1 0 0,0-1 1 0 0,-1 1-1 0 0,1-1 1 0 0,-1 0-1 0 0,1 0 1 0 0,-1 0 0 0 0,-4 1-1 0 0,4-2-12 0 0,0 0 0 0 0,0 1-1 0 0,0-1 1 0 0,0-1 0 0 0,0 1 0 0 0,1 0-1 0 0,-1-1 1 0 0,0 1 0 0 0,0-1 0 0 0,0 0-1 0 0,0 0 1 0 0,1 0 0 0 0,-1 0 0 0 0,1-1-1 0 0,-6-2 1 0 0,7 3-627 0 0,2 3-1326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4.3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0 1 2431 0 0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2127 0 0,'-1'5'192'0'0,"-2"-3"-192"0"0,3-1 0 0 0,0 0 0 0 0,0 1 0 0 0,0-1 0 0 0,0 0 0 0 0,1 1 0 0 0,-1 2 0 0 0,2-1 0 0 0,-2 2 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2335 0 0,'2'0'0'0'0,"-1"-2"0"0"0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34 8751 0 0,'-2'4'6479'0'0,"2"-4"-6350"0"0,6 10 3152 0 0,12 14-1848 0 0,-10-14-643 0 0,9 20-28 0 0,-16-28-148 0 0,3 9-426 0 0,14 35-49 0 0,-14-34 203 0 0,1 0-244 0 0,29 71 166 0 0,-33-81-23 0 0,4 9-164 0 0,26 52 54 0 0,-30-61-2 0 0,3 8-70 0 0,24 55-47 0 0,-28-64-5 0 0,0 0-1 0 0,1 1 1 0 0,-1-1-1 0 0,0 0 0 0 0,1 0 1 0 0,-1-1-1 0 0,1 1 1 0 0,0 0-1 0 0,-1 0 1 0 0,1 0-1 0 0,0 0 1 0 0,-1 0-1 0 0,1-1 1 0 0,0 1-1 0 0,0 0 0 0 0,0 0 1 0 0,0-1-1 0 0,0 1 1 0 0,0-1-1 0 0,0 1 1 0 0,2 0-1 0 0,-2-1 10 0 0,0-1 0 0 0,0 1 1 0 0,0 0-1 0 0,0-1 0 0 0,0 1 0 0 0,0-1 0 0 0,0 1 0 0 0,0-1 0 0 0,0 0 0 0 0,0 1 0 0 0,0-1 0 0 0,0 0 1 0 0,0 0-1 0 0,0 0 0 0 0,-1 0 0 0 0,1 1 0 0 0,0-1 0 0 0,1-2 0 0 0,21-32 230 0 0,-2-1 0 0 0,-1-1 0 0 0,17-46 0 0 0,5-7 282 0 0,-31 68-393 0 0,18-38 62 0 0,-26 53-192 0 0,-1 0 0 0 0,1 0 0 0 0,-1 0 1 0 0,-1 0-1 0 0,0 0 0 0 0,1-12 0 0 0,-4 8-718 0 0,1 19-2829 0 0,1-1-4435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49 2303 0 0,'2'-14'2182'0'0,"-1"12"-1661"0"0,-1 0 0 0 0,1 0 1 0 0,-1 0-1 0 0,0 0 0 0 0,0 0 0 0 0,0 0 1 0 0,0 0-1 0 0,-1-3 0 0 0,1 4-282 0 0,0 0 0 0 0,-1 0 0 0 0,1 0-1 0 0,-1 1 1 0 0,1-1 0 0 0,-1 0-1 0 0,1 1 1 0 0,-1-1 0 0 0,1 0 0 0 0,-1 1-1 0 0,0-1 1 0 0,1 1 0 0 0,-1-1-1 0 0,0 1 1 0 0,0-1 0 0 0,1 1 0 0 0,-1-1-1 0 0,0 1 1 0 0,0 0 0 0 0,0 0 0 0 0,0-1-1 0 0,1 1 1 0 0,-1 0 0 0 0,0 0-1 0 0,0 0 1 0 0,0 0 0 0 0,-1 0 0 0 0,-3 0 95 0 0,0 0 1 0 0,0 1 0 0 0,0-1 0 0 0,0 1 0 0 0,0 0 0 0 0,0 1 0 0 0,0-1-1 0 0,0 1 1 0 0,0 0 0 0 0,0 0 0 0 0,1 0 0 0 0,-1 1 0 0 0,1 0-1 0 0,0 0 1 0 0,0 0 0 0 0,0 0 0 0 0,-4 5 0 0 0,2-3-227 0 0,1 1 0 0 0,-1 0 0 0 0,1 0 1 0 0,1 0-1 0 0,-1 1 0 0 0,1-1 0 0 0,0 1 0 0 0,1 0 0 0 0,-1 0 1 0 0,-3 13-1 0 0,6-14-26 0 0,0-1 0 0 0,1 0 0 0 0,0 1 0 0 0,-1-1-1 0 0,2 0 1 0 0,-1 0 0 0 0,0 1 0 0 0,3 6 0 0 0,-3-10 478 0 0,9 7-432 0 0,30 26 0 0 0,-36-32-107 0 0,0-1 0 0 0,0 0 0 0 0,0-1 0 0 0,0 1 0 0 0,0 0-1 0 0,0-1 1 0 0,0 0 0 0 0,0 0 0 0 0,1 0 0 0 0,-1 0 0 0 0,0 0 0 0 0,1-1 0 0 0,-1 1-1 0 0,1-1 1 0 0,6 0 0 0 0,3 0 53 0 0,-1 1-5 0 0,1-1 1 0 0,-1 0-1 0 0,1-1 0 0 0,-1 0 1 0 0,18-5-1 0 0,-25 5-243 0 0,1 0 0 0 0,-1-1 0 0 0,0 0-1 0 0,0 0 1 0 0,0 0 0 0 0,0-1 0 0 0,0 0 0 0 0,0 0 0 0 0,-1 0 0 0 0,1 0 0 0 0,-1-1-1 0 0,0 0 1 0 0,0 1 0 0 0,5-9 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48 6447 0 0,'2'-3'122'0'0,"0"0"-1"0"0,0 1 1 0 0,0-1-1 0 0,1 1 0 0 0,-1-1 1 0 0,1 1-1 0 0,0 0 0 0 0,-1 0 1 0 0,4-1-1 0 0,15-12 1825 0 0,-21 15-1847 0 0,0 0 0 0 0,0-1-1 0 0,0 1 1 0 0,0 0 0 0 0,0 0 0 0 0,0 0-1 0 0,1 0 1 0 0,-1 0 0 0 0,0 0-1 0 0,0 0 1 0 0,0 0 0 0 0,0 0 0 0 0,0-1-1 0 0,0 1 1 0 0,0 0 0 0 0,0 0-1 0 0,0 0 1 0 0,0 0 0 0 0,1 0 0 0 0,-1 0-1 0 0,0-1 1 0 0,0 1 0 0 0,0 0-1 0 0,0 0 1 0 0,0 0 0 0 0,0 0-1 0 0,0 0 1 0 0,0-1 0 0 0,0 1 0 0 0,0 0-1 0 0,0 0 1 0 0,0 0 0 0 0,0 0-1 0 0,0 0 1 0 0,0-1 0 0 0,-1 1 0 0 0,1 0-1 0 0,0 0 1 0 0,0 0 0 0 0,0 0-1 0 0,0 0 1 0 0,0 0 0 0 0,0-1 0 0 0,0 1-1 0 0,0 0 1 0 0,-9-1 3156 0 0,-9 2-377 0 0,1 5-2321 0 0,-1 0 1 0 0,2 1 0 0 0,-25 13 0 0 0,34-16-491 0 0,1 0 0 0 0,1 0 0 0 0,-1 0 0 0 0,1 0 0 0 0,-1 1 0 0 0,1 0 0 0 0,0 0-1 0 0,1 0 1 0 0,-1 1 0 0 0,1 0 0 0 0,1 0 0 0 0,-5 7 0 0 0,7-10-41 0 0,0-1 1 0 0,0 1 0 0 0,1-1-1 0 0,-1 1 1 0 0,1 0-1 0 0,-1-1 1 0 0,1 1 0 0 0,0-1-1 0 0,0 1 1 0 0,0 0-1 0 0,0-1 1 0 0,1 1 0 0 0,-1 0-1 0 0,1-1 1 0 0,0 1-1 0 0,-1-1 1 0 0,1 1 0 0 0,2 2-1 0 0,-2-3 294 0 0,6 4-200 0 0,23 18-4 0 0,-22-18-17 0 0,-1-4-10 0 0,10 3-43 0 0,0-1 0 0 0,0 0 0 0 0,1-1 0 0 0,-1-1 0 0 0,1-1 0 0 0,-1-1 0 0 0,20-1 0 0 0,-30 0-64 0 0,-1 0 1 0 0,1-1-1 0 0,-1 0 0 0 0,1 0 1 0 0,-1 0-1 0 0,11-6 0 0 0,3-8-7391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5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7567 0 0,'56'0'9741'0'0,"-8"-1"-6446"0"0,44-3-2329 0 0,-81 4-1304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33 1839 0 0,'-11'-25'8182'0'0,"12"38"-3839"0"0,-1-9-4292 0 0,7 48 4513 0 0,-7-49-3144 0 0,2 10-1036 0 0,8 62 412 0 0,-9-61-733 0 0,8 41 589 0 0,1-5-531 0 0,-8-37 255 0 0,3-2-312 0 0,-2-3-38 0 0,-1 1 1 0 0,1-1 0 0 0,1 0 0 0 0,-1 0-1 0 0,1 0 1 0 0,1-1 0 0 0,-1 1-1 0 0,10 11 1 0 0,-11-17-28 0 0,1 2 40 0 0,0 0-1 0 0,0 0 1 0 0,1 0 0 0 0,7 4 0 0 0,-12-8-30 0 0,1 1 1 0 0,-1-1-1 0 0,1 0 1 0 0,-1 1-1 0 0,1-1 0 0 0,0 0 1 0 0,-1 1-1 0 0,1-1 1 0 0,0 0-1 0 0,-1 0 1 0 0,1 0-1 0 0,0 0 1 0 0,-1 0-1 0 0,1 0 1 0 0,0 0-1 0 0,-1 0 1 0 0,1 0-1 0 0,0 0 1 0 0,-1 0-1 0 0,1 0 1 0 0,-1 0-1 0 0,1 0 1 0 0,0-1-1 0 0,-1 1 1 0 0,1 0-1 0 0,0 0 1 0 0,-1-1-1 0 0,1 1 1 0 0,-1-1-1 0 0,1 1 1 0 0,-1 0-1 0 0,1-1 1 0 0,-1 1-1 0 0,1-1 1 0 0,-1 1-1 0 0,1-1 1 0 0,-1 1-1 0 0,0-1 0 0 0,1 0 1 0 0,-1 1-1 0 0,0-1 1 0 0,1 1-1 0 0,-1-1 1 0 0,0 0-1 0 0,0 1 1 0 0,0-1-1 0 0,0 0 1 0 0,1 1-1 0 0,-1-2 1 0 0,7-23 236 0 0,1 0 1 0 0,2 0 0 0 0,12-23-1 0 0,43-68 413 0 0,-52 94-566 0 0,8-12-124 0 0,-8 14-214 0 0,-1-1-1 0 0,-1-1 1 0 0,11-28-1 0 0,-22 50 180 0 0,0 0-1 0 0,0 0 1 0 0,0 0-1 0 0,0 0 0 0 0,0 1 1 0 0,0-1-1 0 0,0 0 1 0 0,0 0-1 0 0,0 0 1 0 0,0 0-1 0 0,0 0 1 0 0,0 0-1 0 0,0 0 1 0 0,0 0-1 0 0,0 0 0 0 0,0 0 1 0 0,0 1-1 0 0,0-1 1 0 0,0 0-1 0 0,0 0 1 0 0,0 0-1 0 0,0 0 1 0 0,0 0-1 0 0,0 0 1 0 0,0 0-1 0 0,0 0 0 0 0,0 0 1 0 0,0 0-1 0 0,0 1 1 0 0,0-1-1 0 0,0 0 1 0 0,1 0-1 0 0,-1 0 1 0 0,0 0-1 0 0,0 0 1 0 0,0 0-1 0 0,0 0 1 0 0,0 0-1 0 0,0 0 0 0 0,0 0 1 0 0,0 0-1 0 0,0 0 1 0 0,0 0-1 0 0,0 0 1 0 0,0 0-1 0 0,1 0 1 0 0,-1 0-1 0 0,0 0 1 0 0,0 0-1 0 0,0 0 0 0 0,0 0 1 0 0,0 0-1 0 0,0 0 1 0 0,0 0-1 0 0,0 0 1 0 0,0 0-1 0 0,1 0 1 0 0,-1 0-1 0 0,0 0 1 0 0,0 0-1 0 0,0 0 0 0 0,0 0 1 0 0,0 0-1 0 0,0 0 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34 7367 0 0,'0'0'788'0'0,"3"-19"4538"0"0,-4 18-5036 0 0,0 0 0 0 0,0 0 0 0 0,0-1 0 0 0,0 1 0 0 0,0 0 0 0 0,0 1 0 0 0,0-1 0 0 0,-1 0 0 0 0,1 0 0 0 0,0 0 0 0 0,0 1 0 0 0,-1-1 0 0 0,1 1 0 0 0,0-1 0 0 0,-1 1 0 0 0,1-1 0 0 0,-1 1 0 0 0,1 0 0 0 0,0 0 0 0 0,-1-1 0 0 0,1 1 0 0 0,-3 1 0 0 0,-37 0 967 0 0,39-1-1056 0 0,-7 1-63 0 0,0 1 0 0 0,0 0 0 0 0,0 0 0 0 0,1 1 0 0 0,-1 0 0 0 0,1 1 0 0 0,0 0 0 0 0,-9 5 1 0 0,14-7-116 0 0,-1 0 1 0 0,1 1 0 0 0,1-1 0 0 0,-1 1 0 0 0,0-1-1 0 0,1 1 1 0 0,-1 0 0 0 0,1 0 0 0 0,0 0 0 0 0,-3 4-1 0 0,5-5-3 0 0,-1 0 0 0 0,0 0 0 0 0,1-1 0 0 0,-1 1 0 0 0,1 0 0 0 0,-1 0 0 0 0,1 0 0 0 0,0 0-1 0 0,0 0 1 0 0,0 0 0 0 0,0 0 0 0 0,0 0 0 0 0,0 0 0 0 0,1 0 0 0 0,-1 0 0 0 0,1 0-1 0 0,-1 0 1 0 0,1 0 0 0 0,2 3 0 0 0,0 0 30 0 0,0-1-1 0 0,0 0 1 0 0,0 0-1 0 0,1 0 1 0 0,0 0-1 0 0,0-1 1 0 0,0 1-1 0 0,0-1 1 0 0,0 0-1 0 0,1 0 1 0 0,0-1-1 0 0,-1 1 0 0 0,9 2 1 0 0,1 1 99 0 0,1-1 0 0 0,0-1-1 0 0,21 4 1 0 0,-27-7-105 0 0,1 0 0 0 0,0 0 0 0 0,18-1 0 0 0,-25-1-42 0 0,1 1 0 0 0,0-1-1 0 0,-1 1 1 0 0,1-1 0 0 0,-1 0 0 0 0,1 0-1 0 0,-1-1 1 0 0,1 1 0 0 0,-1-1-1 0 0,0 1 1 0 0,0-1 0 0 0,0 0-1 0 0,5-5 1 0 0,-7 6-62 0 0,0 1-1 0 0,0-1 1 0 0,0 0-1 0 0,0 0 1 0 0,-1 0 0 0 0,1 0-1 0 0,0 0 1 0 0,-1 1-1 0 0,1-2 1 0 0,0 1 0 0 0,-1 0-1 0 0,0 0 1 0 0,1 0-1 0 0,-1 0 1 0 0,1 0 0 0 0,-1 0-1 0 0,0 0 1 0 0,0 0-1 0 0,0-1 1 0 0,0 1 0 0 0,0 0-1 0 0,0 0 1 0 0,0 0-1 0 0,0 0 1 0 0,-1-2-1 0 0,-4 3-3166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33 1375 0 0,'4'-10'1315'0'0,"-1"1"4504"0"0,-4 9-5675 0 0,1-1-1 0 0,0 1 0 0 0,-1-1 0 0 0,1 1 1 0 0,-1-1-1 0 0,1 1 0 0 0,-1-1 1 0 0,1 1-1 0 0,-1-1 0 0 0,1 1 1 0 0,-1 0-1 0 0,0-1 0 0 0,1 1 0 0 0,-1 0 1 0 0,0 0-1 0 0,1-1 0 0 0,-2 1 1 0 0,-3-2 894 0 0,0 1 0 0 0,0 0 0 0 0,0 0 0 0 0,0 0 1 0 0,0 0-1 0 0,-7 1 0 0 0,4 0-324 0 0,0 1 0 0 0,0 0 0 0 0,-14 4 0 0 0,14-3-592 0 0,1 0-1 0 0,0 1 1 0 0,-1 0 0 0 0,1 1-1 0 0,0-1 1 0 0,1 1 0 0 0,-1 1-1 0 0,1-1 1 0 0,-9 8-1 0 0,13-10-94 0 0,1 0 0 0 0,-1-1 0 0 0,1 1-1 0 0,-1 0 1 0 0,1 0 0 0 0,-1 0-1 0 0,1 0 1 0 0,0 0 0 0 0,0 1-1 0 0,0-1 1 0 0,0 0 0 0 0,0 0-1 0 0,1 1 1 0 0,-1-1 0 0 0,1 0-1 0 0,-1 1 1 0 0,1-1 0 0 0,0 1-1 0 0,0-1 1 0 0,0 0 0 0 0,0 1 0 0 0,1-1-1 0 0,-1 1 1 0 0,1-1 0 0 0,-1 0-1 0 0,1 1 1 0 0,0-1 0 0 0,0 0-1 0 0,0 0 1 0 0,0 1 0 0 0,0-1-1 0 0,0 0 1 0 0,1 0 0 0 0,-1 0-1 0 0,1-1 1 0 0,-1 1 0 0 0,3 2-1 0 0,3 2 60 0 0,-1 0-1 0 0,1 0 0 0 0,-1-1 1 0 0,1 0-1 0 0,1 0 0 0 0,-1-1 0 0 0,1 0 1 0 0,0-1-1 0 0,9 4 0 0 0,-8-4-117 0 0,1 0-1 0 0,-1-1 1 0 0,1 0-1 0 0,-1-1 1 0 0,1 0-1 0 0,0 0 1 0 0,-1-1-1 0 0,1-1 1 0 0,-1 1-1 0 0,1-2 1 0 0,0 1 0 0 0,-1-1-1 0 0,0-1 1 0 0,1 1-1 0 0,-1-2 1 0 0,0 1-1 0 0,0-1 1 0 0,-1-1-1 0 0,14-8 1 0 0,-16 8-2463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1 178 8287 0 0,'3'-10'2623'0'0,"4"10"-285"0"0,-6 1-2115 0 0,0 0 0 0 0,1 0-1 0 0,-1 0 1 0 0,0 1-1 0 0,0-1 1 0 0,0 0-1 0 0,0 0 1 0 0,0 1 0 0 0,0-1-1 0 0,0 1 1 0 0,1 1-1 0 0,9 26 4079 0 0,-3-4-4227 0 0,-3-9 206 0 0,-1-3 727 0 0,1 0-810 0 0,14 40-49 0 0,-14-40 118 0 0,-1-1-163 0 0,9 33-8 0 0,-9-34 83 0 0,0 1-99 0 0,15 37-47 0 0,-15-37 224 0 0,2-4-168 0 0,-4-4-85 0 0,5 6 56 0 0,0-1 1 0 0,0 1 0 0 0,1-1-1 0 0,0 0 1 0 0,17 14-1 0 0,-23-22-40 0 0,0 1-1 0 0,0-1 0 0 0,-1 0 1 0 0,1 0-1 0 0,0 0 1 0 0,0 0-1 0 0,0 0 0 0 0,0-1 1 0 0,0 1-1 0 0,0 0 1 0 0,1-1-1 0 0,-1 0 0 0 0,0 1 1 0 0,0-1-1 0 0,0 0 1 0 0,0 0-1 0 0,1 0 0 0 0,-1-1 1 0 0,0 1-1 0 0,0 0 1 0 0,0-1-1 0 0,0 1 0 0 0,0-1 1 0 0,0 0-1 0 0,0 0 0 0 0,0 0 1 0 0,0 0-1 0 0,0 0 1 0 0,0 0-1 0 0,-1 0 0 0 0,1-1 1 0 0,0 1-1 0 0,-1-1 1 0 0,1 1-1 0 0,-1-1 0 0 0,2-1 1 0 0,5-8 150 0 0,-1 1 0 0 0,0-2 0 0 0,-1 1 1 0 0,10-23-1 0 0,-10 19 128 0 0,98-227 631 0 0,-95 222-947 0 0,0-1 0 0 0,-2 0 0 0 0,0 0 0 0 0,-1-1 0 0 0,-2 0 0 0 0,0 0 0 0 0,1-39 0 0 0,-6 50 229 0 0,-1 6-1693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31 5063 0 0,'16'-12'1207'0'0,"-15"12"-1034"0"0,1-1 0 0 0,-1 1-1 0 0,0-1 1 0 0,0 0 0 0 0,0 1 0 0 0,0-1-1 0 0,0 0 1 0 0,0 0 0 0 0,0 0 0 0 0,0 0 0 0 0,1-1-1 0 0,-3 1-39 0 0,1 1-1 0 0,0 0 0 0 0,-1-1 0 0 0,1 1 0 0 0,0-1 0 0 0,-1 1 0 0 0,1 0 1 0 0,-1-1-1 0 0,1 1 0 0 0,-1 0 0 0 0,1-1 0 0 0,0 1 0 0 0,-1 0 0 0 0,1 0 0 0 0,-1-1 1 0 0,0 1-1 0 0,1 0 0 0 0,-1 0 0 0 0,1 0 0 0 0,-1 0 0 0 0,1 0 0 0 0,-1 0 1 0 0,1 0-1 0 0,-2 0 0 0 0,-15-2 2004 0 0,17 2-2006 0 0,-5 0 291 0 0,-1 0 0 0 0,1 0 0 0 0,-1 1 0 0 0,1-1 0 0 0,0 1 0 0 0,-1 1 0 0 0,1-1 1 0 0,0 1-1 0 0,0 0 0 0 0,0 0 0 0 0,0 0 0 0 0,0 1 0 0 0,1 0 0 0 0,-1 0 0 0 0,-6 5 0 0 0,9-6-352 0 0,-1 1-1 0 0,1-1 0 0 0,0 0 1 0 0,-1 0-1 0 0,1 1 0 0 0,0 0 1 0 0,1-1-1 0 0,-1 1 0 0 0,0 0 1 0 0,1 0-1 0 0,-1 0 0 0 0,1 0 1 0 0,0 0-1 0 0,0 0 0 0 0,0 0 1 0 0,1 0-1 0 0,-1 0 0 0 0,1 0 1 0 0,-1 1-1 0 0,1-1 0 0 0,0 0 1 0 0,0 0-1 0 0,1 1 0 0 0,-1-1 0 0 0,1 0 1 0 0,1 5-1 0 0,0-4-36 0 0,-1 0 0 0 0,1-1 0 0 0,0 0 1 0 0,0 1-1 0 0,1-1 0 0 0,-1 0 0 0 0,1 0 0 0 0,0 0 0 0 0,0-1 0 0 0,-1 1 0 0 0,2 0 0 0 0,-1-1 0 0 0,0 0 0 0 0,0 0 1 0 0,1 0-1 0 0,-1 0 0 0 0,1-1 0 0 0,0 1 0 0 0,-1-1 0 0 0,1 0 0 0 0,6 1 0 0 0,-2 0-53 0 0,0-1-1 0 0,1 0 0 0 0,-1-1 1 0 0,0 0-1 0 0,0 0 0 0 0,0-1 1 0 0,1 0-1 0 0,-1 0 0 0 0,10-3 0 0 0,21-12-3615 0 0,-37 15 2933 0 0,5-3-6164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36 9671 0 0,'4'-1'390'0'0,"-1"0"0"0"0,1 0 0 0 0,-1 1 0 0 0,1-1 0 0 0,-1 1 0 0 0,1 0 0 0 0,5 0 0 0 0,9-1-487 0 0,-17 1 108 0 0,0 0 0 0 0,0 0 0 0 0,-1 0 0 0 0,1 0 1 0 0,0-1-1 0 0,0 1 0 0 0,-1 0 0 0 0,1 0 0 0 0,0 0 0 0 0,-1-1 0 0 0,1 1 0 0 0,0 0 1 0 0,-1-1-1 0 0,1 1 0 0 0,0 0 0 0 0,-1-1 0 0 0,1 1 0 0 0,-1-1 0 0 0,1 1 0 0 0,-1-1 1 0 0,1 0-1 0 0,0 0 0 0 0,-1 1 126 0 0,0-1 1 0 0,-1 1 0 0 0,1-1-1 0 0,0 1 1 0 0,0-1 0 0 0,-1 1-1 0 0,1-1 1 0 0,0 1 0 0 0,0-1-1 0 0,-1 1 1 0 0,1 0 0 0 0,-1-1-1 0 0,1 1 1 0 0,0-1-1 0 0,-1 1 1 0 0,1 0 0 0 0,-1-1-1 0 0,1 1 1 0 0,-1 0 0 0 0,1 0-1 0 0,-2-1 1 0 0,-3-1 845 0 0,0-1 0 0 0,-1 1 0 0 0,0 0 1 0 0,-6-1-1 0 0,3 2-780 0 0,1 0 0 0 0,-1 1 0 0 0,0 0 0 0 0,0 1 0 0 0,1 0 0 0 0,-17 4 0 0 0,19-4-137 0 0,1 0-1 0 0,-1 1 1 0 0,1 0 0 0 0,-1 1-1 0 0,1-1 1 0 0,0 1 0 0 0,0 0-1 0 0,0 0 1 0 0,0 0 0 0 0,0 1-1 0 0,-4 4 1 0 0,8-7-42 0 0,-1 1 0 0 0,1 0 1 0 0,-1-1-1 0 0,1 1 0 0 0,0 0 0 0 0,0 0 0 0 0,0-1 0 0 0,0 1 0 0 0,0 0 0 0 0,0 0 0 0 0,1 0 1 0 0,-1 0-1 0 0,1 1 0 0 0,-1-1 0 0 0,1 0 0 0 0,0 0 0 0 0,-1 0 0 0 0,1 0 0 0 0,1 4 0 0 0,0-3 7 0 0,-1-1-1 0 0,1 1 1 0 0,1-1-1 0 0,-1 1 1 0 0,0-1-1 0 0,0 0 1 0 0,1 1-1 0 0,-1-1 1 0 0,1 0-1 0 0,0 0 1 0 0,0 0-1 0 0,0 0 1 0 0,3 2-1 0 0,5 3 69 0 0,1-1 0 0 0,-1 0-1 0 0,1 0 1 0 0,0-1 0 0 0,18 5-1 0 0,-16-6-93 0 0,1 0-1 0 0,-1-1 0 0 0,1-1 0 0 0,0 0 0 0 0,0-1 1 0 0,-1-1-1 0 0,1 0 0 0 0,0 0 0 0 0,18-4 0 0 0,-14 0-1979 0 0,30-9-1 0 0,-40 10-5544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0 317 9671 0 0,'0'0'748'0'0,"20"-13"3530"0"0,20-15 32 0 0,-27 19-3747 0 0,-1 0 1 0 0,1 0-1 0 0,-2-2 0 0 0,1 1 0 0 0,-1-1 1 0 0,11-16-1 0 0,-13 15-422 0 0,-1-1 0 0 0,-1 1 0 0 0,0-1 0 0 0,8-23 0 0 0,-13 30-97 0 0,0 1 0 0 0,-1-1 0 0 0,0 0 0 0 0,0 0 0 0 0,0 0 0 0 0,0 0 0 0 0,-1 0 1 0 0,0 0-1 0 0,0 0 0 0 0,-1 0 0 0 0,0 0 0 0 0,0 0 0 0 0,0 0 0 0 0,-3-6 0 0 0,4 12-38 0 0,0-1-1 0 0,0 1 0 0 0,0 0 0 0 0,0-1 1 0 0,0 1-1 0 0,0 0 0 0 0,0-1 0 0 0,0 1 1 0 0,0 0-1 0 0,-1-1 0 0 0,1 1 0 0 0,0 0 0 0 0,0-1 1 0 0,0 1-1 0 0,-1 0 0 0 0,1-1 0 0 0,0 1 1 0 0,0 0-1 0 0,0 0 0 0 0,-1 0 0 0 0,1-1 1 0 0,0 1-1 0 0,-1 0 0 0 0,1 0 0 0 0,0 0 0 0 0,-1-1 1 0 0,1 1-1 0 0,0 0 0 0 0,-1 0 0 0 0,1 0 1 0 0,0 0-1 0 0,-1 0 0 0 0,1 0 0 0 0,0 0 1 0 0,-1 0-1 0 0,0 0 0 0 0,-7 12 83 0 0,-1 21 29 0 0,0 30 193 0 0,0 106-1 0 0,6-90-196 0 0,0-30-113 0 0,0-26 0 0 0,2-1 0 0 0,1 0 0 0 0,0 0 0 0 0,5 25 0 0 0,-5-46 0 0 0,0-1 0 0 0,0 0 0 0 0,0 0 0 0 0,0 0 0 0 0,0 1 0 0 0,0-1 0 0 0,0 0 0 0 0,0 0 0 0 0,0 1 0 0 0,1-1 0 0 0,-1 0 0 0 0,0 0 0 0 0,0 0 0 0 0,0 1 0 0 0,0-1 0 0 0,0 0 0 0 0,0 0 0 0 0,-1 1 0 0 0,1-1 0 0 0,0 0 0 0 0,0 0 0 0 0,0 1 0 0 0,0-1 0 0 0,0 0 0 0 0,0 0 0 0 0,0 0 0 0 0,0 1 0 0 0,0-1 0 0 0,-1 0 0 0 0,1 0 0 0 0,0 0 0 0 0,0 1 0 0 0,0-1 0 0 0,0 0 0 0 0,-1 0 0 0 0,1 0 0 0 0,0 0 0 0 0,0 0 0 0 0,0 0 0 0 0,-1 1 0 0 0,1-1 0 0 0,0 0 0 0 0,-1 0 0 0 0,-11-5 0 0 0,-15-17 0 0 0,26 21 0 0 0,-3-3 0 0 0,-1 0 0 0 0,0 0 0 0 0,1 1 0 0 0,-1 0 0 0 0,-1 0 0 0 0,1 0 0 0 0,0 0 0 0 0,-1 1 0 0 0,1-1 0 0 0,-1 2 0 0 0,0-1 0 0 0,0 0 0 0 0,1 1 0 0 0,-13-1 0 0 0,43 11 0 0 0,5-6 178 0 0,0 0 0 0 0,0-2 0 0 0,46-4 0 0 0,-65 0-276 0 0,3 0 371 0 0,-14 3-325 0 0,0 0-1 0 0,0 0 1 0 0,0 0 0 0 0,-1 0-1 0 0,1 0 1 0 0,0 0-1 0 0,0 0 1 0 0,0 0-1 0 0,0 1 1 0 0,0-1 0 0 0,0 0-1 0 0,0 0 1 0 0,-1 0-1 0 0,1 0 1 0 0,0 0-1 0 0,0 0 1 0 0,0 0 0 0 0,0 0-1 0 0,0 0 1 0 0,0 1-1 0 0,0-1 1 0 0,0 0-1 0 0,0 0 1 0 0,0 0 0 0 0,0 0-1 0 0,0 0 1 0 0,0 0-1 0 0,0 1 1 0 0,0-1-1 0 0,0 0 1 0 0,0 0 0 0 0,0 0-1 0 0,0 0 1 0 0,0 0-1 0 0,0 1 1 0 0,0-1-1 0 0,0 0 1 0 0,0 0 0 0 0,0 0-1 0 0,0 0 1 0 0,0 0-1 0 0,0 0 1 0 0,0 1-1 0 0,0-1 1 0 0,0 0-1 0 0,0 0 1 0 0,0 0 0 0 0,0 0-1 0 0,0 0 1 0 0,1 0-1 0 0,-1 0 1 0 0,0 0-1 0 0,0 0 1 0 0,0 1 0 0 0,0-1-1 0 0,0 0 1 0 0,0 0-1 0 0,0 0 1 0 0,1 0-1 0 0,-1 0 1 0 0,0 0 0 0 0,0 0-1 0 0,0 0 1 0 0,0 0-1 0 0,0 0 1 0 0,0 0-1 0 0,1 0 1 0 0,-1 0-1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62 919 0 0,'0'-1'137'0'0,"-1"1"-1"0"0,1-1 0 0 0,0 1 1 0 0,-1 0-1 0 0,1-1 1 0 0,0 1-1 0 0,-1 0 0 0 0,1-1 1 0 0,-1 1-1 0 0,1 0 0 0 0,0 0 1 0 0,-1-1-1 0 0,1 1 0 0 0,-1 0 1 0 0,1 0-1 0 0,-1 0 0 0 0,1 0 1 0 0,-1-1-1 0 0,1 1 0 0 0,-1 0 1 0 0,1 0-1 0 0,-1 0 0 0 0,1 0 1 0 0,-1 0-1 0 0,1 0 0 0 0,-1 0 1 0 0,1 1-1 0 0,-1-1 0 0 0,1 0 1 0 0,-1 0-1 0 0,1 0 0 0 0,-1 0 1 0 0,0 1-1 0 0,0 0 93 0 0,0 0 0 0 0,0 0 0 0 0,1 0 0 0 0,-1 0-1 0 0,0 0 1 0 0,0 1 0 0 0,1-1 0 0 0,-1 0 0 0 0,0 0 0 0 0,1 1 0 0 0,-1-1 0 0 0,1 2 0 0 0,-1 0 215 0 0,0 1 0 0 0,0-1-1 0 0,0 1 1 0 0,1 0 0 0 0,0-1 0 0 0,0 1 0 0 0,0-1 0 0 0,0 1 0 0 0,0 0 0 0 0,2 3 0 0 0,-2-5-380 0 0,1-1 0 0 0,-1 0 1 0 0,1 1-1 0 0,0-1 0 0 0,0 1 0 0 0,0-1 0 0 0,0 0 1 0 0,0 0-1 0 0,0 0 0 0 0,0 0 0 0 0,0 0 0 0 0,1 0 1 0 0,-1 0-1 0 0,0 0 0 0 0,1 0 0 0 0,-1 0 1 0 0,0-1-1 0 0,1 1 0 0 0,-1 0 0 0 0,1-1 0 0 0,-1 1 1 0 0,1-1-1 0 0,-1 0 0 0 0,1 1 0 0 0,0-1 0 0 0,-1 0 1 0 0,1 0-1 0 0,-1 0 0 0 0,1 0 0 0 0,-1-1 1 0 0,1 1-1 0 0,0 0 0 0 0,-1 0 0 0 0,1-1 0 0 0,1 0 1 0 0,-1 0 13 0 0,0 0 1 0 0,0 0-1 0 0,0 0 1 0 0,0 0-1 0 0,0 0 1 0 0,0 0-1 0 0,-1-1 1 0 0,1 1-1 0 0,0-1 1 0 0,-1 1-1 0 0,1-1 1 0 0,-1 1-1 0 0,0-1 1 0 0,1 0-1 0 0,-1 0 1 0 0,0 0 0 0 0,0 0-1 0 0,0 0 1 0 0,0 0-1 0 0,-1 0 1 0 0,1 0-1 0 0,-1 0 1 0 0,1 0-1 0 0,-1 0 1 0 0,1-4-1 0 0,-1 4-77 0 0,-1-1-1 0 0,1 1 1 0 0,-1-1-1 0 0,1 1 1 0 0,-1-1-1 0 0,0 1 0 0 0,0 0 1 0 0,0 0-1 0 0,0-1 1 0 0,-1 1-1 0 0,1 0 1 0 0,0 0-1 0 0,-1 0 1 0 0,1 0-1 0 0,-1 0 0 0 0,0 0 1 0 0,0 1-1 0 0,0-1 1 0 0,0 1-1 0 0,0-1 1 0 0,0 1-1 0 0,0 0 1 0 0,0 0-1 0 0,-1-1 1 0 0,1 2-1 0 0,0-1 0 0 0,-4-1 1 0 0,3 1 2 0 0,-1 0 1 0 0,1 0-1 0 0,0 0 1 0 0,-1 1-1 0 0,1-1 0 0 0,-1 1 1 0 0,0 0-1 0 0,1 0 1 0 0,-1 0-1 0 0,1 1 0 0 0,-1-1 1 0 0,1 1-1 0 0,-1-1 1 0 0,1 1-1 0 0,0 1 0 0 0,-1-1 1 0 0,1 0-1 0 0,-6 4 1 0 0,8-4 89 0 0,-1 0 0 0 0,1 0 0 0 0,-1 0 0 0 0,1 0 0 0 0,0 1 0 0 0,-1-1 0 0 0,1 0 0 0 0,0 1 0 0 0,0-1 0 0 0,0 1 1 0 0,0-1-1 0 0,0 1 0 0 0,0 0 0 0 0,0-1 0 0 0,1 1 0 0 0,-1 0 0 0 0,1 0 0 0 0,-1-1 0 0 0,1 1 0 0 0,-1 2 0 0 0,2-3-15 0 0,-1 1-1 0 0,1-1 0 0 0,-1 1 0 0 0,1-1 0 0 0,-1 1 1 0 0,1-1-1 0 0,0 1 0 0 0,0-1 0 0 0,-1 0 1 0 0,1 1-1 0 0,0-1 0 0 0,0 0 0 0 0,1 0 0 0 0,-1 0 1 0 0,0 0-1 0 0,0 0 0 0 0,0 0 0 0 0,1 0 0 0 0,-1 0 1 0 0,0 0-1 0 0,1 0 0 0 0,-1-1 0 0 0,4 2 1 0 0,-2-1-42 0 0,0 0 0 0 0,0 0 0 0 0,0 0 0 0 0,0-1 1 0 0,0 1-1 0 0,1-1 0 0 0,-1 1 0 0 0,0-1 1 0 0,0 0-1 0 0,1 0 0 0 0,-1-1 0 0 0,0 1 1 0 0,0-1-1 0 0,1 0 0 0 0,-1 1 0 0 0,0-1 1 0 0,0-1-1 0 0,3 0 0 0 0,-4 1-35 0 0,-1 0 0 0 0,1 0 0 0 0,-1 0 0 0 0,1 0 0 0 0,-1 0 0 0 0,0 0 0 0 0,0-1 0 0 0,1 1 0 0 0,-1 0 0 0 0,0-1 0 0 0,0 1 0 0 0,0-1 0 0 0,0 1 0 0 0,-1-1 0 0 0,1 1 0 0 0,0-1 0 0 0,-1 1 0 0 0,1-1 0 0 0,-1 0 0 0 0,1 0 0 0 0,-1 1 0 0 0,0-1 0 0 0,0 0 0 0 0,0 1-1 0 0,0-1 1 0 0,0 0 0 0 0,0 0 0 0 0,0 1 0 0 0,0-1 0 0 0,-1 0 0 0 0,1 0 0 0 0,-1 1 0 0 0,1-1 0 0 0,-2-2 0 0 0,0 1 5 0 0,0-1 0 0 0,1 1-1 0 0,-2 0 1 0 0,1 0 0 0 0,0 0 0 0 0,-1 0-1 0 0,1 0 1 0 0,-1 0 0 0 0,0 1 0 0 0,0-1-1 0 0,0 1 1 0 0,0 0 0 0 0,-1 0 0 0 0,1 0-1 0 0,0 0 1 0 0,-1 1 0 0 0,1-1 0 0 0,-1 1-1 0 0,0 0 1 0 0,0 0 0 0 0,1 0 0 0 0,-9 0-1 0 0,8 0 13 0 0,0 1 0 0 0,1 0 0 0 0,-1 0 0 0 0,0 0-1 0 0,0 1 1 0 0,0-1 0 0 0,0 1 0 0 0,0 0 0 0 0,0 0-1 0 0,1 0 1 0 0,-1 1 0 0 0,0-1 0 0 0,1 1-1 0 0,-1 0 1 0 0,1 0 0 0 0,0 0 0 0 0,-1 0 0 0 0,1 1-1 0 0,0-1 1 0 0,0 1 0 0 0,1 0 0 0 0,-5 5-1 0 0,6-7-6 0 0,1 0 0 0 0,0-1 0 0 0,-1 1 0 0 0,1 0 0 0 0,-1 0 0 0 0,1 0 0 0 0,0-1-1 0 0,-1 1 1 0 0,1 0 0 0 0,0 0 0 0 0,0 0 0 0 0,0 0 0 0 0,0 0 0 0 0,0 0 0 0 0,0-1-1 0 0,0 1 1 0 0,0 0 0 0 0,0 0 0 0 0,0 0 0 0 0,0 0 0 0 0,1 0 0 0 0,-1 0 0 0 0,0-1-1 0 0,1 1 1 0 0,-1 0 0 0 0,0 0 0 0 0,1 0 0 0 0,-1-1 0 0 0,1 1 0 0 0,0 0-1 0 0,-1-1 1 0 0,1 1 0 0 0,-1 0 0 0 0,1-1 0 0 0,0 1 0 0 0,-1-1 0 0 0,1 1 0 0 0,0-1-1 0 0,0 1 1 0 0,0-1 0 0 0,-1 0 0 0 0,1 1 0 0 0,1-1 0 0 0,5 4-884 0 0,1-2 0 0 0,-1 1 1 0 0,16 3-1 0 0,-16-5-2552 0 0,4 2-3663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210 188 1839 0 0,'0'-1'115'0'0,"0"1"0"0"0,0-1-1 0 0,0 0 1 0 0,0 1 0 0 0,0-1-1 0 0,0 0 1 0 0,-1 1 0 0 0,1-1-1 0 0,0 0 1 0 0,0 1 0 0 0,0-1-1 0 0,-1 1 1 0 0,1-1 0 0 0,0 0-1 0 0,-1 1 1 0 0,1-1 0 0 0,-1 1-1 0 0,1-1 1 0 0,0 1 0 0 0,-1-1-1 0 0,1 1 1 0 0,-1 0 0 0 0,1-1-1 0 0,-1 1 1 0 0,1-1 0 0 0,-1 1-1 0 0,0 0 1 0 0,0-1 0 0 0,-1 1 139 0 0,0-1 0 0 0,0 1 0 0 0,0 0 0 0 0,0 0 0 0 0,0-1 0 0 0,0 1 0 0 0,0 1 0 0 0,0-1 0 0 0,-3 1 0 0 0,-2 0 557 0 0,0 1 0 0 0,0 0 0 0 0,1 0 0 0 0,-1 1 0 0 0,-6 3 0 0 0,8-3-199 0 0,0 1 0 0 0,-1-1-1 0 0,1 1 1 0 0,1 0-1 0 0,-1 0 1 0 0,1 1 0 0 0,0-1-1 0 0,0 1 1 0 0,-5 8 0 0 0,8-12-524 0 0,0 1 0 0 0,0-1 0 0 0,0 1 0 0 0,1-1 0 0 0,-1 1 0 0 0,1 0 1 0 0,-1-1-1 0 0,1 1 0 0 0,-1 0 0 0 0,1-1 0 0 0,0 1 0 0 0,0 0 0 0 0,0 0 0 0 0,0-1 1 0 0,0 1-1 0 0,0 0 0 0 0,1-1 0 0 0,-1 1 0 0 0,1 0 0 0 0,-1-1 0 0 0,1 1 0 0 0,-1 0 1 0 0,1-1-1 0 0,0 1 0 0 0,0-1 0 0 0,0 1 0 0 0,0-1 0 0 0,0 1 0 0 0,0-1 0 0 0,0 0 1 0 0,0 0-1 0 0,0 1 0 0 0,1-1 0 0 0,-1 0 0 0 0,1 0 0 0 0,-1 0 0 0 0,0-1 0 0 0,3 2 0 0 0,4 2-51 0 0,0 0-1 0 0,1 0 1 0 0,-1-1-1 0 0,1-1 0 0 0,-1 1 1 0 0,1-1-1 0 0,0-1 1 0 0,0 0-1 0 0,0 0 0 0 0,0 0 1 0 0,0-1-1 0 0,0-1 0 0 0,15-2 1 0 0,-10 1 9 0 0,0-1 0 0 0,-1 0 0 0 0,1-1 0 0 0,-1-1-1 0 0,0 0 1 0 0,0-1 0 0 0,-1 0 0 0 0,14-10 0 0 0,-21 13-46 0 0,0-1 0 0 0,0 0 0 0 0,-1 0 0 0 0,1 0 0 0 0,-1-1 0 0 0,0 0 0 0 0,0 1 0 0 0,-1-2 0 0 0,1 1 0 0 0,-1 0 0 0 0,0-1 0 0 0,-1 1 0 0 0,1-1 0 0 0,-1 0 0 0 0,0 1 0 0 0,-1-1 0 0 0,1 0 0 0 0,-1-1 0 0 0,-1 1 0 0 0,1 0 0 0 0,-1 0 0 0 0,0 0 0 0 0,0 0 0 0 0,-1 0 0 0 0,1-1 0 0 0,-1 1 0 0 0,-1 0 0 0 0,1 0 0 0 0,-1 0 0 0 0,0 1 0 0 0,-1-1 0 0 0,1 0 0 0 0,-1 1 0 0 0,0 0 0 0 0,0-1 0 0 0,-1 1 0 0 0,-7-8 0 0 0,6 8 0 0 0,0 0 0 0 0,-1 0 0 0 0,0 1 0 0 0,0-1 0 0 0,0 1 0 0 0,-1 1 0 0 0,1-1 0 0 0,-1 1 0 0 0,0 0 0 0 0,0 0 0 0 0,0 1 0 0 0,0 0 0 0 0,0 1 0 0 0,-1-1 0 0 0,1 1 0 0 0,0 1 0 0 0,-1-1 0 0 0,1 1 0 0 0,-1 1 0 0 0,1-1 0 0 0,-8 3 0 0 0,-2-1 0 0 0,1 2 0 0 0,1 0 0 0 0,-1 1 0 0 0,0 1 0 0 0,1 0 0 0 0,0 1 0 0 0,1 0 0 0 0,-23 16 0 0 0,31-19-5 0 0,1 0-1 0 0,-1 1 1 0 0,1-1 0 0 0,0 1-1 0 0,1 0 1 0 0,-1 0 0 0 0,1 0-1 0 0,0 1 1 0 0,0 0 0 0 0,0 0-1 0 0,1 0 1 0 0,0 0 0 0 0,0 0-1 0 0,1 0 1 0 0,0 1 0 0 0,0 0-1 0 0,0-1 1 0 0,1 1 0 0 0,0 0-1 0 0,0 0 1 0 0,1-1 0 0 0,0 1-1 0 0,0 0 1 0 0,0 0 0 0 0,1 0-1 0 0,0-1 1 0 0,1 1 0 0 0,-1 0-1 0 0,1-1 1 0 0,0 1 0 0 0,1-1-1 0 0,0 1 1 0 0,0-1 0 0 0,0 0-1 0 0,1-1 1 0 0,0 1 0 0 0,0 0-1 0 0,9 9 1 0 0,5 3-1605 0 0,2 1-5996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4 997 2759 0 0,'1'-21'4792'0'0,"3"-58"1916"0"0,-8-41-2386 0 0,0 3-1961 0 0,12-189-395 0 0,-2 167-1699 0 0,-1 62-84 0 0,1-21 103 0 0,-6 95-257 0 0,-1 0-12 0 0,1 0 0 0 0,0 0 0 0 0,0 0-1 0 0,1 0 1 0 0,-1 0 0 0 0,0 1 0 0 0,1-1 0 0 0,0 0-1 0 0,0 0 1 0 0,1-4 0 0 0,-1 7-15 0 0,-1 0 0 0 0,0 0 0 0 0,1 0 1 0 0,-1 0-1 0 0,0 0 0 0 0,0 0 0 0 0,1 0 0 0 0,-1 1 1 0 0,0-1-1 0 0,0 0 0 0 0,1 0 0 0 0,-1 0 0 0 0,0 0 1 0 0,0 0-1 0 0,1 1 0 0 0,-1-1 0 0 0,0 0 0 0 0,0 0 0 0 0,0 0 1 0 0,1 1-1 0 0,-1-1 0 0 0,0 0 0 0 0,0 0 0 0 0,0 1 1 0 0,0-1-1 0 0,0 0 0 0 0,1 1 0 0 0,-1-1 0 0 0,0 0 1 0 0,0 0-1 0 0,0 1 0 0 0,0-1 0 0 0,0 0 0 0 0,0 0 1 0 0,0 1-1 0 0,0-1 0 0 0,0 1 0 0 0,3 11-921 0 0,-3-11 726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8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41 919 0 0,'-2'-1'352'0'0,"0"0"0"0"0,0 1 0 0 0,1-1 0 0 0,-1 1 0 0 0,0-1 0 0 0,-1 1 0 0 0,1 0 0 0 0,0 0 0 0 0,0 0 0 0 0,-2 0 0 0 0,3 0-219 0 0,1 0 0 0 0,0 0 0 0 0,-1 0 0 0 0,1 0-1 0 0,0 0 1 0 0,-1 0 0 0 0,1 0 0 0 0,0 1 0 0 0,-1-1-1 0 0,1 0 1 0 0,0 0 0 0 0,-1 0 0 0 0,1 0 0 0 0,0 1 0 0 0,-1-1-1 0 0,1 0 1 0 0,0 0 0 0 0,0 1 0 0 0,-1-1 0 0 0,1 0 0 0 0,0 1-1 0 0,0-1 1 0 0,-1 1 0 0 0,1 0 2 0 0,0-1 1 0 0,0 1-1 0 0,0 0 1 0 0,0-1-1 0 0,0 1 0 0 0,1 0 1 0 0,-1-1-1 0 0,0 1 0 0 0,0 0 1 0 0,0-1-1 0 0,1 1 1 0 0,-1-1-1 0 0,0 1 0 0 0,1 0 1 0 0,-1-1-1 0 0,0 1 1 0 0,1-1-1 0 0,0 1 0 0 0,0 1 27 0 0,1 0-1 0 0,0-1 0 0 0,-1 0 0 0 0,1 1 0 0 0,0-1 0 0 0,0 0 1 0 0,0 0-1 0 0,0 0 0 0 0,0 0 0 0 0,0 0 0 0 0,0 0 1 0 0,0-1-1 0 0,0 1 0 0 0,0-1 0 0 0,3 1 0 0 0,-3-1-149 0 0,-1 0 0 0 0,0 0 0 0 0,0 1-1 0 0,0-1 1 0 0,0 0 0 0 0,1-1 0 0 0,-1 1-1 0 0,0 0 1 0 0,0 0 0 0 0,0 0 0 0 0,0-1 0 0 0,0 1-1 0 0,0 0 1 0 0,0-1 0 0 0,1 1 0 0 0,-1-1-1 0 0,0 0 1 0 0,0 1 0 0 0,-1-1 0 0 0,1 0 0 0 0,0 1-1 0 0,0-1 1 0 0,0 0 0 0 0,0 0 0 0 0,-1 0-1 0 0,1 0 1 0 0,0 0 0 0 0,-1 0 0 0 0,1 0 0 0 0,0-1-1 0 0,-1 1-11 0 0,0 1 0 0 0,0-1 0 0 0,0 1 0 0 0,-1-1 0 0 0,1 1 0 0 0,0 0 0 0 0,0-1 0 0 0,-1 1 0 0 0,1-1 0 0 0,0 1 0 0 0,0 0 0 0 0,-1-1 0 0 0,1 1 0 0 0,0 0 0 0 0,-1-1 0 0 0,1 1 0 0 0,-1 0 0 0 0,1 0 0 0 0,0-1 0 0 0,-1 1 0 0 0,1 0 0 0 0,-1 0 0 0 0,1 0 0 0 0,-1-1 0 0 0,1 1 0 0 0,-1 0 0 0 0,-18-6 0 0 0,15 5 0 0 0,-1-1-3 0 0,0 1 0 0 0,-1-1 0 0 0,1 1-1 0 0,-1 0 1 0 0,0 0 0 0 0,-8 1 0 0 0,12 0 20 0 0,-1 0 1 0 0,0 1-1 0 0,0-1 1 0 0,1 1 0 0 0,-1 0-1 0 0,0 0 1 0 0,1 0-1 0 0,-1 0 1 0 0,1 0-1 0 0,-1 0 1 0 0,1 1 0 0 0,-1-1-1 0 0,1 1 1 0 0,0 0-1 0 0,-3 2 1 0 0,4-3 51 0 0,1 0 1 0 0,-1 0-1 0 0,0 0 1 0 0,1 0-1 0 0,-1 0 1 0 0,1-1 0 0 0,-1 1-1 0 0,1 0 1 0 0,0 0-1 0 0,-1 0 1 0 0,1 0-1 0 0,0 1 1 0 0,0-1-1 0 0,0 0 1 0 0,0 0-1 0 0,0 0 1 0 0,0 0-1 0 0,0 0 1 0 0,0 0-1 0 0,0 0 1 0 0,0 0-1 0 0,0 0 1 0 0,1 0-1 0 0,-1 0 1 0 0,0 0-1 0 0,1 0 1 0 0,-1 0-1 0 0,1 0 1 0 0,-1 0-1 0 0,1 0 1 0 0,0-1-1 0 0,-1 1 1 0 0,2 2-1 0 0,1-1 163 0 0,-1 1-1 0 0,1-1 0 0 0,-1 1 1 0 0,1-1-1 0 0,0 0 0 0 0,0 0 1 0 0,0 0-1 0 0,6 3 0 0 0,-3-2 48 0 0,1-1 0 0 0,0 0 0 0 0,12 2 0 0 0,-18-4-262 0 0,0 0 0 0 0,0 1 0 0 0,1-1 0 0 0,-1 0 0 0 0,0 0 0 0 0,0 0 0 0 0,1 0 0 0 0,-1 0 0 0 0,0 0 0 0 0,0 0 0 0 0,0 0 0 0 0,1-1 0 0 0,-1 1 0 0 0,0 0 1 0 0,0-1-1 0 0,0 1 0 0 0,0-1 0 0 0,0 1 0 0 0,0-1 0 0 0,0 0 0 0 0,0 1 0 0 0,0-1 0 0 0,0 0 0 0 0,0 0 0 0 0,0 0 0 0 0,0 0 0 0 0,0 1 0 0 0,-1-1 0 0 0,1 0 0 0 0,0-2 0 0 0,0 2-14 0 0,-1-1 1 0 0,0 1-1 0 0,0-1 0 0 0,0 0 0 0 0,0 1 0 0 0,0-1 1 0 0,0 1-1 0 0,0-1 0 0 0,-1 0 0 0 0,1 1 0 0 0,0-1 1 0 0,-1 1-1 0 0,0-1 0 0 0,1 1 0 0 0,-1-1 0 0 0,0 1 1 0 0,0-1-1 0 0,1 1 0 0 0,-3-2 0 0 0,-22-25 61 0 0,19 22-60 0 0,4 5-4 0 0,-27-25 0 0 0,27 25 0 0 0,1 0 0 0 0,-1-1 0 0 0,0 1 0 0 0,0 0 0 0 0,0 0 0 0 0,0 1 0 0 0,0-1 0 0 0,0 0 0 0 0,0 0 0 0 0,0 1 0 0 0,0 0 0 0 0,0-1 0 0 0,-1 1 0 0 0,1 0 0 0 0,-3 0 0 0 0,4 0 0 0 0,1 0 0 0 0,-1 0 0 0 0,1 0 0 0 0,-1 1 0 0 0,1-1 0 0 0,-1 0 0 0 0,0 0 0 0 0,1 0 0 0 0,-1 1 0 0 0,1-1 0 0 0,-1 0 0 0 0,1 1 0 0 0,0-1 0 0 0,-1 0 0 0 0,1 1 0 0 0,-1-1 0 0 0,1 1 0 0 0,-1-1 0 0 0,1 1 0 0 0,0-1 0 0 0,-1 1 0 0 0,1-1 0 0 0,0 1 0 0 0,0-1 0 0 0,-1 1 0 0 0,1 0 0 0 0,0 0 0 0 0,0 1 0 0 0,0-1 0 0 0,-1 0 0 0 0,1 1 0 0 0,1-1 0 0 0,-1 1 0 0 0,0-1 0 0 0,0 1 0 0 0,0-1 0 0 0,1 2 0 0 0,1 2 0 0 0,0 0 0 0 0,0-1 0 0 0,0 0 0 0 0,0 1 0 0 0,4 4 0 0 0,-3-6-692 0 0,0 0 0 0 0,0 1 0 0 0,0-1 0 0 0,0-1-1 0 0,1 1 1 0 0,-1 0 0 0 0,8 3 0 0 0,-3-1-5523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51 263 1663 0 0,'-3'0'32'0'0,"0"1"-1"0"0,0 0 1 0 0,0-1-1 0 0,1 1 1 0 0,-1 0-1 0 0,-4 2 1 0 0,6-2 410 0 0,-1 0 1 0 0,0 0 0 0 0,0 0 0 0 0,0-1 0 0 0,0 1 0 0 0,0-1 0 0 0,0 1 0 0 0,0-1 0 0 0,0 0 0 0 0,-3 1-1 0 0,4-2-175 0 0,1 1-1 0 0,0-1 0 0 0,0 1 1 0 0,0-1-1 0 0,-1 1 1 0 0,1-1-1 0 0,0 1 0 0 0,0-1 1 0 0,0 1-1 0 0,0-1 0 0 0,0 1 1 0 0,0-1-1 0 0,0 1 1 0 0,0-1-1 0 0,0 1 0 0 0,0-1 1 0 0,0 1-1 0 0,0-1 0 0 0,0 1 1 0 0,0-1-1 0 0,0 1 0 0 0,1-1 1 0 0,-1 1-1 0 0,0-1 1 0 0,0 1-1 0 0,1-1 0 0 0,-1 1 1 0 0,0 0-1 0 0,0-1 0 0 0,1 1 1 0 0,0-1-1 0 0,11-20 1783 0 0,-11 19-1546 0 0,63-124 3381 0 0,-16 26-2928 0 0,-47 99-950 0 0,-1 1 0 0 0,0-1 0 0 0,0 1-1 0 0,0-1 1 0 0,0 1 0 0 0,1-1 0 0 0,-1 1 0 0 0,0-1-1 0 0,1 1 1 0 0,-1-1 0 0 0,0 1 0 0 0,1-1 0 0 0,-1 1 0 0 0,0-1-1 0 0,1 1 1 0 0,-1-1 0 0 0,1 1 0 0 0,-1 0 0 0 0,1-1-1 0 0,-1 1 1 0 0,1 0 0 0 0,-1 0 0 0 0,1-1 0 0 0,-1 1-1 0 0,1 0 1 0 0,-1 0 0 0 0,2 0 0 0 0,4 13 99 0 0,-3-3-72 0 0,3 2-11 0 0,0 0-1 0 0,0-1 1 0 0,1 0-1 0 0,1 0 1 0 0,0 0-1 0 0,12 12 1 0 0,-10-12-3 0 0,-1 0 1 0 0,0 0-1 0 0,-1 1 0 0 0,0 0 1 0 0,5 13-1 0 0,-12-24-19 0 0,-1-1 0 0 0,1 1 0 0 0,-1 0 0 0 0,0 0 0 0 0,1 0 0 0 0,-1 0 0 0 0,0-1 0 0 0,0 1 0 0 0,1 0 0 0 0,-1 0 0 0 0,0 0 0 0 0,0 0 0 0 0,0 0 0 0 0,0 0 0 0 0,-1 0 0 0 0,1-1 0 0 0,0 1 0 0 0,0 0 0 0 0,0 0 0 0 0,-1 0 0 0 0,1 0 0 0 0,0 0 0 0 0,-1-1 0 0 0,0 2 0 0 0,0-1 0 0 0,1 0 0 0 0,-1-1 0 0 0,0 1 0 0 0,-1 0 0 0 0,1-1 0 0 0,0 1 0 0 0,0-1 0 0 0,0 1 0 0 0,0-1 0 0 0,0 1 0 0 0,-1-1 0 0 0,1 0 0 0 0,0 0 0 0 0,0 1 0 0 0,-2-1 0 0 0,-6 0 0 0 0,0 0 0 0 0,1-1 0 0 0,-17-3 0 0 0,21 4 0 0 0,-31-7 0 0 0,-41-6 0 0 0,66 12 0 0 0,1 0 0 0 0,-1 1 0 0 0,1 0 0 0 0,0 1 0 0 0,-18 3 0 0 0,84-3 0 0 0,-23-2-1510 0 0,0 3-3417 0 0,-23-1-2300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80 2303 0 0,'-1'1'6779'0'0,"6"7"-4004"0"0,-5-7-2700 0 0,1-1 0 0 0,-1 1 0 0 0,1 0 0 0 0,-1-1 0 0 0,1 1 0 0 0,0-1 0 0 0,-1 1 0 0 0,1-1 0 0 0,0 1 0 0 0,0-1 0 0 0,-1 1 0 0 0,1-1 0 0 0,0 0 0 0 0,0 1 0 0 0,0-1 0 0 0,-1 0 0 0 0,1 0 0 0 0,0 0 0 0 0,0 0 0 0 0,0 1 0 0 0,0-1 0 0 0,-1 0 0 0 0,1 0-1 0 0,0-1 1 0 0,0 1 0 0 0,0 0 0 0 0,0 0 0 0 0,0-1 0 0 0,0 1-11 0 0,0 0-1 0 0,0 0 0 0 0,-1 0 0 0 0,1-1 1 0 0,0 1-1 0 0,0 0 0 0 0,-1-1 0 0 0,1 1 1 0 0,0-1-1 0 0,-1 1 0 0 0,1-1 0 0 0,0 1 1 0 0,-1-1-1 0 0,1 1 0 0 0,-1-1 0 0 0,1 1 1 0 0,-1-1-1 0 0,1 0 0 0 0,-1 1 0 0 0,1-1 1 0 0,-1 0-1 0 0,0 0 0 0 0,1 1 0 0 0,-1-1 1 0 0,0-1-1 0 0,0 0-46 0 0,0 1 1 0 0,0 0-1 0 0,-1 0 0 0 0,1 0 1 0 0,0 0-1 0 0,-1 1 1 0 0,1-1-1 0 0,-1 0 0 0 0,1 0 1 0 0,-1 0-1 0 0,0 0 1 0 0,1 0-1 0 0,-1 1 0 0 0,0-1 1 0 0,0 0-1 0 0,-1-1 1 0 0,-2-1 14 0 0,0 1 0 0 0,0-1 1 0 0,-1 0-1 0 0,1 1 1 0 0,-1 0-1 0 0,1 0 1 0 0,-8-1-1 0 0,8 2 117 0 0,0 1-1 0 0,0 0 1 0 0,0-1 0 0 0,0 2-1 0 0,0-1 1 0 0,1 0-1 0 0,-1 1 1 0 0,0 0 0 0 0,0 0-1 0 0,0 0 1 0 0,-4 2-1 0 0,7-2-99 0 0,0-1-1 0 0,0 1 0 0 0,0-1 0 0 0,0 1 0 0 0,0 0 1 0 0,0-1-1 0 0,0 1 0 0 0,0 0 0 0 0,0 0 1 0 0,0-1-1 0 0,0 1 0 0 0,1 0 0 0 0,-1 0 0 0 0,0 0 1 0 0,1 0-1 0 0,-1 0 0 0 0,0 0 0 0 0,1 0 1 0 0,-1 1-1 0 0,1-1 0 0 0,0 0 0 0 0,-1 0 0 0 0,1 0 1 0 0,0 0-1 0 0,0 1 0 0 0,0-1 0 0 0,0 0 1 0 0,0 0-1 0 0,0 0 0 0 0,0 1 0 0 0,0-1 0 0 0,0 0 1 0 0,1 0-1 0 0,-1 0 0 0 0,0 0 0 0 0,1 1 1 0 0,-1-1-1 0 0,1 0 0 0 0,0 1 0 0 0,2 4 222 0 0,0-1 0 0 0,0 0-1 0 0,1-1 1 0 0,6 9 0 0 0,-9-12-249 0 0,0 0 0 0 0,-1 0 0 0 0,1 0 0 0 0,0-1 0 0 0,0 1 0 0 0,0 0 0 0 0,0 0 0 0 0,-1-1 0 0 0,1 1 0 0 0,0 0 0 0 0,0-1 1 0 0,0 1-1 0 0,0-1 0 0 0,1 0 0 0 0,-1 1 0 0 0,0-1 0 0 0,0 0 0 0 0,0 1 0 0 0,0-1 0 0 0,0 0 0 0 0,0 0 0 0 0,0 0 0 0 0,1 0 0 0 0,-1 0 1 0 0,0 0-1 0 0,0-1 0 0 0,0 1 0 0 0,0 0 0 0 0,0 0 0 0 0,0-1 0 0 0,0 1 0 0 0,2-2 0 0 0,-2 1-20 0 0,0 0-1 0 0,0 0 0 0 0,0 0 1 0 0,-1 0-1 0 0,1-1 1 0 0,0 1-1 0 0,-1 0 1 0 0,1 0-1 0 0,-1-1 1 0 0,0 1-1 0 0,1 0 0 0 0,-1-1 1 0 0,0 1-1 0 0,0-1 1 0 0,0 1-1 0 0,0 0 1 0 0,0-1-1 0 0,0 1 0 0 0,0-1 1 0 0,0 1-1 0 0,0 0 1 0 0,-1-1-1 0 0,1 1 1 0 0,0 0-1 0 0,-1-1 0 0 0,0 1 1 0 0,1 0-1 0 0,-1 0 1 0 0,-1-3-1 0 0,0 0 0 0 0,0 1 0 0 0,0-1 0 0 0,-1 0 0 0 0,1 1 0 0 0,-1-1 0 0 0,0 1-1 0 0,0 0 1 0 0,-5-4 0 0 0,6 5 0 0 0,1 1 0 0 0,-1 1-1 0 0,0-1 1 0 0,0 0 0 0 0,0 0 0 0 0,0 1-1 0 0,1-1 1 0 0,-1 1 0 0 0,0 0 0 0 0,0-1-1 0 0,0 1 1 0 0,0 0 0 0 0,0 0 0 0 0,0 0-1 0 0,0 0 1 0 0,0 1 0 0 0,0-1 0 0 0,0 0-1 0 0,0 1 1 0 0,-2 0 0 0 0,3 0 17 0 0,0-1 0 0 0,0 1 0 0 0,0-1-1 0 0,0 1 1 0 0,0 0 0 0 0,0 0 0 0 0,0-1 0 0 0,0 1 0 0 0,0 0 0 0 0,0 0 0 0 0,0 0 0 0 0,0 0 0 0 0,1 0 0 0 0,-1 0 0 0 0,0 0-1 0 0,1 0 1 0 0,-1 0 0 0 0,1 1 0 0 0,-1-1 0 0 0,1 0 0 0 0,-1 0 0 0 0,1 0 0 0 0,0 1 0 0 0,0-1 0 0 0,0 0 0 0 0,0 0 0 0 0,0 1-1 0 0,0-1 1 0 0,0 0 0 0 0,0 0 0 0 0,1 3 0 0 0,-1-3-4 0 0,0 1 1 0 0,1 0-1 0 0,-1-1 0 0 0,1 1 0 0 0,-1-1 1 0 0,1 1-1 0 0,0-1 0 0 0,0 1 0 0 0,0-1 0 0 0,0 1 1 0 0,0-1-1 0 0,0 0 0 0 0,0 1 0 0 0,0-1 1 0 0,0 0-1 0 0,1 0 0 0 0,-1 0 0 0 0,0 0 0 0 0,1 0 1 0 0,-1 0-1 0 0,1 0 0 0 0,-1 0 0 0 0,3 0 1 0 0,-1 0-8 0 0,-1-1 0 0 0,1 1 0 0 0,0-1 0 0 0,-1 0 0 0 0,1 0 0 0 0,0 0 0 0 0,-1 0 0 0 0,1 0 0 0 0,0 0 1 0 0,-1-1-1 0 0,1 1 0 0 0,-1-1 0 0 0,6-2 0 0 0,-6 2-7 0 0,0 0 0 0 0,0 0 0 0 0,0 0-1 0 0,1 0 1 0 0,-1-1 0 0 0,-1 1 0 0 0,1-1 0 0 0,0 1 0 0 0,0-1 0 0 0,0 0-1 0 0,-1 0 1 0 0,1 0 0 0 0,-1 1 0 0 0,0-2 0 0 0,2-1 0 0 0,-2 2 1 0 0,-1 0 0 0 0,1 1 1 0 0,-1-1-1 0 0,0 0 0 0 0,1 0 1 0 0,-1 1-1 0 0,0-1 0 0 0,0 0 1 0 0,0 0-1 0 0,0 1 0 0 0,-1-1 0 0 0,1 0 1 0 0,0 0-1 0 0,-1 1 0 0 0,1-1 1 0 0,-1 0-1 0 0,1 1 0 0 0,-1-1 1 0 0,0 0-1 0 0,0 1 0 0 0,0-1 1 0 0,0 1-1 0 0,-1-2 0 0 0,-2-2 0 0 0,1 2 0 0 0,-1-1 0 0 0,0 0 0 0 0,0 1 0 0 0,0-1 0 0 0,0 1 0 0 0,-1 1 0 0 0,1-1 0 0 0,-1 0 0 0 0,0 1 0 0 0,0 0 0 0 0,1 0 0 0 0,-2 1 0 0 0,-5-2 0 0 0,11 3-8 0 0,0-1-1 0 0,-1 1 1 0 0,1 0-1 0 0,-1 0 1 0 0,1 0-1 0 0,0 0 1 0 0,-1 0 0 0 0,1 0-1 0 0,0 0 1 0 0,-1 0-1 0 0,1 0 1 0 0,-1 0-1 0 0,1 0 1 0 0,0 0-1 0 0,-1 0 1 0 0,1 0-1 0 0,-1 0 1 0 0,1 0 0 0 0,0 0-1 0 0,-1 1 1 0 0,1-1-1 0 0,0 0 1 0 0,-1 0-1 0 0,1 0 1 0 0,0 1-1 0 0,-1-1 1 0 0,3 8 401 0 0,6 2-1784 0 0,-1-3-4191 0 0,0-2-1354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96 1839 0 0,'-3'-1'168'0'0,"1"0"-1"0"0,-1 0 1 0 0,0 0-1 0 0,1 0 1 0 0,-1 0-1 0 0,0 1 1 0 0,0 0-1 0 0,1-1 1 0 0,-1 1-1 0 0,0 0 1 0 0,0 0 0 0 0,1 0-1 0 0,-1 1 1 0 0,0-1-1 0 0,0 0 1 0 0,1 1-1 0 0,-1 0 1 0 0,-2 1-1 0 0,-2 0 799 0 0,1 0 0 0 0,-1 1 0 0 0,1 0 0 0 0,0 0 0 0 0,0 0 1 0 0,-8 7-1 0 0,11-7-522 0 0,-1-1 1 0 0,2 1-1 0 0,-1 1 0 0 0,0-1 1 0 0,0 0-1 0 0,1 1 1 0 0,0-1-1 0 0,-1 1 1 0 0,2 0-1 0 0,-1-1 0 0 0,0 1 1 0 0,1 0-1 0 0,-1 0 1 0 0,1 1-1 0 0,0 3 1 0 0,0-5-320 0 0,1 0 0 0 0,0 0 0 0 0,0-1 1 0 0,0 1-1 0 0,0 0 0 0 0,1 0 0 0 0,-1 0 1 0 0,1-1-1 0 0,0 1 0 0 0,0 0 0 0 0,-1-1 1 0 0,2 1-1 0 0,-1-1 0 0 0,0 1 1 0 0,1-1-1 0 0,-1 1 0 0 0,1-1 0 0 0,-1 0 1 0 0,1 0-1 0 0,0 0 0 0 0,0 0 0 0 0,0 0 1 0 0,4 2-1 0 0,1 1-78 0 0,0-1 0 0 0,0-1 0 0 0,0 1 0 0 0,1-1 0 0 0,-1 0 0 0 0,1-1 0 0 0,0 0 0 0 0,0 0 0 0 0,0-1 0 0 0,0 0 0 0 0,0 0 0 0 0,0-1 0 0 0,1 0 0 0 0,-1 0 0 0 0,0-1 0 0 0,0 0 0 0 0,0-1 0 0 0,0 0 0 0 0,0 0 0 0 0,10-4 0 0 0,-12 4-48 0 0,0-1 0 0 0,1 0-1 0 0,-1 0 1 0 0,-1 0 0 0 0,1-1-1 0 0,0 1 1 0 0,-1-2-1 0 0,0 1 1 0 0,0 0 0 0 0,0-1-1 0 0,0 0 1 0 0,-1 0 0 0 0,0 0-1 0 0,0-1 1 0 0,0 0 0 0 0,-1 1-1 0 0,1-1 1 0 0,-1 0-1 0 0,-1-1 1 0 0,1 1 0 0 0,-1 0-1 0 0,0-1 1 0 0,-1 0 0 0 0,2-12-1 0 0,-3 15 3 0 0,0 0 0 0 0,0 0-1 0 0,0 0 1 0 0,-1-1 0 0 0,0 1 0 0 0,0 0-1 0 0,0 0 1 0 0,0 0 0 0 0,0 1 0 0 0,-1-1-1 0 0,0 0 1 0 0,0 0 0 0 0,0 1 0 0 0,0-1-1 0 0,-4-4 1 0 0,2 4-4 0 0,0-1 0 0 0,-1 1 0 0 0,0 0 0 0 0,0 0 0 0 0,0 1 0 0 0,0-1 0 0 0,0 1 0 0 0,-1 0 0 0 0,-8-3 1 0 0,4 2 28 0 0,-1 1 1 0 0,0 0 0 0 0,0 0-1 0 0,0 2 1 0 0,0-1 0 0 0,0 1-1 0 0,0 1 1 0 0,-1 0 0 0 0,1 0-1 0 0,-22 4 1 0 0,23-1-14 0 0,-1 0 0 0 0,1 1 1 0 0,-1 0-1 0 0,1 0 0 0 0,-17 11 0 0 0,23-13-9 0 0,0 1-1 0 0,1 0 1 0 0,-1-1 0 0 0,1 1-1 0 0,-1 1 1 0 0,1-1-1 0 0,0 0 1 0 0,0 1-1 0 0,1-1 1 0 0,-1 1 0 0 0,1 0-1 0 0,-1 0 1 0 0,1 0-1 0 0,1 0 1 0 0,-1 1 0 0 0,-2 6-1 0 0,3 2-55 0 0,0-10-212 0 0,4 10-69 0 0,9 39-1444 0 0,-9-39-5741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1195 455 0 0,'-4'-43'9584'0'0,"5"17"-7246"0"0,2 0 0 0 0,7-32 0 0 0,2-21 110 0 0,-4-47-793 0 0,-12-222 0 0 0,-4 255-1499 0 0,0 0 272 0 0,4-118 0 0 0,4 202-536 0 0,1 0 0 0 0,-1 0-1 0 0,2 0 1 0 0,0 0 0 0 0,0 0-1 0 0,0 1 1 0 0,1-1 0 0 0,5-10-1 0 0,-8 19 73 0 0,0 0-1 0 0,0 0 0 0 0,0 0 0 0 0,0 0 0 0 0,0 0 0 0 0,1 0 1 0 0,-1-1-1 0 0,0 1 0 0 0,0 0 0 0 0,0 0 0 0 0,0 0 0 0 0,0 0 1 0 0,0 0-1 0 0,0 0 0 0 0,0 0 0 0 0,0 0 0 0 0,1 0 0 0 0,-1 0 1 0 0,0 0-1 0 0,0 0 0 0 0,0 0 0 0 0,0 0 0 0 0,0 0 0 0 0,0 0 1 0 0,0 0-1 0 0,1 0 0 0 0,-1 0 0 0 0,0 0 0 0 0,0 0 0 0 0,0 0 1 0 0,0 0-1 0 0,0 0 0 0 0,0 0 0 0 0,0 0 0 0 0,0 0 0 0 0,1 0 1 0 0,-1 0-1 0 0,0 0 0 0 0,0 0 0 0 0,0 0 0 0 0,0 0 0 0 0,0 0 1 0 0,0 0-1 0 0,0 0 0 0 0,0 0 0 0 0,0 1 0 0 0,0-1 0 0 0,1 0 0 0 0,-1 0 1 0 0,0 0-1 0 0,0 0 0 0 0,0 0 0 0 0,0 0 0 0 0,0 0 0 0 0,0 0 1 0 0,0 1-1 0 0,0-1 0 0 0,0 0 0 0 0,0 0 0 0 0,2 8-4214 0 0,-2-3-1905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97 234 2759 0 0,'-42'45'4572'0'0,"31"-34"-2916"0"0,9-9-1262 0 0,1-1-1 0 0,0 1 1 0 0,-1-1-1 0 0,1 0 0 0 0,0 0 1 0 0,-1 0-1 0 0,0 0 1 0 0,1 0-1 0 0,-1 0 0 0 0,1 0 1 0 0,-1-1-1 0 0,0 1 1 0 0,-3 0-1 0 0,5-1-262 0 0,-1 0 0 0 0,1 0 0 0 0,-1 0 0 0 0,1 0 0 0 0,0 0 0 0 0,-1 0 0 0 0,1 0 1 0 0,-1 0-1 0 0,1-1 0 0 0,0 1 0 0 0,-1 0 0 0 0,1 0 0 0 0,0 0 0 0 0,-1-1 0 0 0,1 1 0 0 0,0 0 0 0 0,-1 0 0 0 0,1-1 0 0 0,0 1 0 0 0,0 0 0 0 0,-1 0 1 0 0,1-1-1 0 0,0 0 0 0 0,-3-15 931 0 0,4-3-534 0 0,1 1 0 0 0,1 0-1 0 0,1 0 1 0 0,9-26 0 0 0,-2 5-95 0 0,-7 23-359 0 0,1-1-1 0 0,0 1 0 0 0,1 1 0 0 0,0-1 1 0 0,16-25-1 0 0,-21 40-72 0 0,-1 1-1 0 0,0-1 1 0 0,0 1-1 0 0,0 0 1 0 0,1-1-1 0 0,-1 1 1 0 0,0 0-1 0 0,1 0 1 0 0,-1-1 0 0 0,0 1-1 0 0,0 0 1 0 0,1-1-1 0 0,-1 1 1 0 0,1 0-1 0 0,-1 0 1 0 0,0 0-1 0 0,1 0 1 0 0,-1-1-1 0 0,0 1 1 0 0,1 0 0 0 0,-1 0-1 0 0,1 0 1 0 0,-1 0-1 0 0,0 0 1 0 0,1 0-1 0 0,-1 0 1 0 0,1 0-1 0 0,-1 0 1 0 0,1 0-1 0 0,-1 0 1 0 0,1 0-1 0 0,0 1 4 0 0,0 0-1 0 0,0-1 0 0 0,0 1 1 0 0,0 0-1 0 0,0 0 0 0 0,0 0 0 0 0,-1-1 1 0 0,1 1-1 0 0,0 0 0 0 0,0 0 1 0 0,0 2-1 0 0,15 33 66 0 0,-15-32-67 0 0,44 127 414 0 0,-44-129-416 0 0,0 0 0 0 0,0 1 0 0 0,-1-1 0 0 0,1 0 0 0 0,-1 0 0 0 0,0 0 0 0 0,1 1 0 0 0,-1-1 0 0 0,0 0 0 0 0,0 0 0 0 0,-1 1 0 0 0,1-1 0 0 0,0 0 0 0 0,-1 0 0 0 0,1 0 0 0 0,-1 1 0 0 0,0-1 0 0 0,0 0 0 0 0,0 0 0 0 0,0 0 0 0 0,0 0 0 0 0,0 0 0 0 0,0 0 0 0 0,-1-1 0 0 0,1 1 0 0 0,0 0 0 0 0,-1-1 0 0 0,0 1 0 0 0,1-1 0 0 0,-1 1 0 0 0,0-1 0 0 0,0 0 0 0 0,0 0 0 0 0,0 0 0 0 0,0 0 0 0 0,0 0 0 0 0,0 0 0 0 0,0 0 0 0 0,0-1 0 0 0,-5 1 0 0 0,2 1 0 0 0,-1-2 0 0 0,0 1 0 0 0,1-1 0 0 0,-1 0 0 0 0,1 0 0 0 0,-1 0 0 0 0,0-1 0 0 0,1 0 0 0 0,-1 0 0 0 0,1 0 0 0 0,0-1 0 0 0,-1 0 0 0 0,1 0 0 0 0,0 0 0 0 0,-8-5 0 0 0,11 5 0 0 0,-3 0 0 0 0,1-2 0 0 0,0 1 0 0 0,-1 0 0 0 0,1-1 0 0 0,1 0 0 0 0,-1 0 0 0 0,-3-5 0 0 0,7 9 0 0 0,0-1 0 0 0,1 1 0 0 0,-1-1 0 0 0,0 1 0 0 0,0-1 0 0 0,1 1 0 0 0,-1-1 0 0 0,0 1 0 0 0,1-1 0 0 0,-1 1 0 0 0,1-1 0 0 0,-1 1 0 0 0,0 0 0 0 0,1-1 0 0 0,-1 1 0 0 0,1 0 0 0 0,-1-1 0 0 0,1 1 0 0 0,-1 0 0 0 0,1-1 0 0 0,0 1 0 0 0,-1 0 0 0 0,1 0 0 0 0,18-9 0 0 0,-16 8 0 0 0,15-7 74 0 0,0-1 1 0 0,0 0-1 0 0,-1-2 0 0 0,0 0 1 0 0,-1-1-1 0 0,24-21 0 0 0,-31 18-238 0 0,-7 9-9 0 0,-8 9-35 0 0,4 0-460 0 0,0 1-191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12 2303 0 0,'-2'1'310'0'0,"0"0"0"0"0,1 0 0 0 0,-1 0-1 0 0,1 1 1 0 0,-1-1 0 0 0,1 0-1 0 0,-1 1 1 0 0,1-1 0 0 0,0 1-1 0 0,0 0 1 0 0,0-1 0 0 0,0 1 0 0 0,0 0-1 0 0,0-1 1 0 0,0 1 0 0 0,0 3-1 0 0,1-4-211 0 0,-1-1-1 0 0,1 1 0 0 0,0 0 0 0 0,0 0 0 0 0,0-1 0 0 0,0 1 1 0 0,0 0-1 0 0,0-1 0 0 0,0 1 0 0 0,1 0 0 0 0,-1 0 0 0 0,0-1 1 0 0,0 1-1 0 0,0 0 0 0 0,1-1 0 0 0,-1 1 0 0 0,0 0 0 0 0,1-1 1 0 0,-1 1-1 0 0,0-1 0 0 0,1 1 0 0 0,-1 0 0 0 0,1-1 0 0 0,-1 1 1 0 0,1-1-1 0 0,0 0 0 0 0,-1 1 0 0 0,1-1 0 0 0,-1 1 0 0 0,1-1 1 0 0,0 0-1 0 0,-1 1 0 0 0,1-1 0 0 0,0 0 0 0 0,-1 0 0 0 0,1 1 1 0 0,0-1-1 0 0,-1 0 0 0 0,1 0 0 0 0,0 0 0 0 0,0 0 0 0 0,-1 0 1 0 0,1 0-1 0 0,0 0 0 0 0,-1 0 0 0 0,2-1 0 0 0,4 1 398 0 0,0 0 0 0 0,0 0 0 0 0,0-1 0 0 0,9-2 0 0 0,-14 3-452 0 0,0-1-1 0 0,-1 1 0 0 0,1 0 0 0 0,0 0 0 0 0,0 0 0 0 0,-1-1 0 0 0,1 1 1 0 0,0 0-1 0 0,-1-1 0 0 0,1 1 0 0 0,0 0 0 0 0,-1-1 0 0 0,1 1 0 0 0,-1-1 0 0 0,1 1 1 0 0,0-1-1 0 0,-1 1 0 0 0,1-1 0 0 0,-1 0 0 0 0,0 1 0 0 0,1-1 0 0 0,-1 0 1 0 0,0 1-1 0 0,1-1 0 0 0,-1 0 0 0 0,0 1 0 0 0,1-1 0 0 0,-1 0 0 0 0,0 0 1 0 0,0 1-1 0 0,0-1 0 0 0,0 0 0 0 0,0 0 0 0 0,0 1 0 0 0,0-1 0 0 0,0 0 1 0 0,0 0-1 0 0,0 1 0 0 0,0-1 0 0 0,-1 0 0 0 0,1 1 0 0 0,0-1 0 0 0,0 0 1 0 0,-1 0-1 0 0,1 1 0 0 0,0-1 0 0 0,-1 0 0 0 0,0 0 0 0 0,-1-1 83 0 0,1 0 0 0 0,-1 0-1 0 0,0 0 1 0 0,0 1 0 0 0,0-1-1 0 0,0 1 1 0 0,-1-1 0 0 0,1 1-1 0 0,0 0 1 0 0,-1 0 0 0 0,1 0-1 0 0,0 0 1 0 0,-1 0 0 0 0,1 0 0 0 0,-1 1-1 0 0,-4-1 1 0 0,-5-1 391 0 0,0 1 0 0 0,-14 0 0 0 0,26 1-493 0 0,-1 0 0 0 0,0 0 0 0 0,1 0 1 0 0,-1 0-1 0 0,1-1 0 0 0,-1 1 0 0 0,0 0 0 0 0,1 1 0 0 0,-1-1 0 0 0,0 0 0 0 0,1 0 0 0 0,-1 0 0 0 0,1 0 0 0 0,-1 0 0 0 0,0 1 1 0 0,1-1-1 0 0,-1 0 0 0 0,1 0 0 0 0,-1 1 0 0 0,1-1 0 0 0,-1 0 0 0 0,1 1 0 0 0,-1-1 0 0 0,1 1 0 0 0,-1-1 0 0 0,1 1 0 0 0,0-1 1 0 0,-1 1-1 0 0,1-1 0 0 0,0 1 0 0 0,-1-1 0 0 0,1 1 0 0 0,0-1 0 0 0,-1 1 0 0 0,1 0 0 0 0,0-1 0 0 0,0 1 0 0 0,0-1 1 0 0,0 1-1 0 0,0 0 0 0 0,0-1 0 0 0,0 1 0 0 0,0 0 0 0 0,0-1 0 0 0,0 1 0 0 0,0-1 0 0 0,0 1 0 0 0,0 0 0 0 0,0-1 0 0 0,1 1 1 0 0,-1 0-1 0 0,1 1 15 0 0,0 0 0 0 0,0 0 0 0 0,0 0 0 0 0,0 0 0 0 0,0 0 0 0 0,1 0 0 0 0,-1 0 1 0 0,1 0-1 0 0,-1-1 0 0 0,1 1 0 0 0,-1 0 0 0 0,5 2 0 0 0,-3-2-11 0 0,1 0 0 0 0,-1-1-1 0 0,1 1 1 0 0,0 0 0 0 0,-1-1-1 0 0,1 0 1 0 0,0 0 0 0 0,0 0-1 0 0,0-1 1 0 0,0 1 0 0 0,0-1-1 0 0,0 0 1 0 0,0 0 0 0 0,0 0-1 0 0,0 0 1 0 0,0-1 0 0 0,-1 0-1 0 0,7-1 1 0 0,-10 1-23 0 0,1 1 0 0 0,-1 0 0 0 0,0 0 0 0 0,0 0 1 0 0,0 0-1 0 0,0 0 0 0 0,1 0 0 0 0,-1 0 0 0 0,0-1 0 0 0,0 1 1 0 0,0 0-1 0 0,0 0 0 0 0,0 0 0 0 0,1 0 0 0 0,-1-1 0 0 0,0 1 1 0 0,0 0-1 0 0,0 0 0 0 0,0 0 0 0 0,0-1 0 0 0,0 1 0 0 0,0 0 1 0 0,0 0-1 0 0,0 0 0 0 0,0-1 0 0 0,0 1 0 0 0,0 0 0 0 0,0 0 1 0 0,0 0-1 0 0,0-1 0 0 0,0 1 0 0 0,0 0 0 0 0,0 0 0 0 0,0 0 0 0 0,0-1 1 0 0,0 1-1 0 0,0 0 0 0 0,0 0 0 0 0,0-1 0 0 0,-9-8 77 0 0,-12-5-224 0 0,6 7-1409 0 0,12 6 357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96 198 2759 0 0,'0'-1'187'0'0,"-1"1"0"0"0,1-1-1 0 0,-1 0 1 0 0,0 0 0 0 0,1 1-1 0 0,-1-1 1 0 0,1 0 0 0 0,-1 0-1 0 0,0 1 1 0 0,0-1-1 0 0,1 1 1 0 0,-1-1 0 0 0,0 1-1 0 0,0-1 1 0 0,0 1 0 0 0,0-1-1 0 0,1 1 1 0 0,-1 0 0 0 0,0 0-1 0 0,0-1 1 0 0,0 1-1 0 0,0 0 1 0 0,-2 0 0 0 0,1 0 154 0 0,-1 0 0 0 0,0 0 0 0 0,1 1 0 0 0,-1-1 1 0 0,1 1-1 0 0,-1 0 0 0 0,1 0 0 0 0,-1 0 0 0 0,-2 1 0 0 0,2 0 176 0 0,-1 0 0 0 0,0 0-1 0 0,1 0 1 0 0,0 0 0 0 0,-1 1-1 0 0,1-1 1 0 0,0 1 0 0 0,0 0 0 0 0,1 0-1 0 0,-1 0 1 0 0,0 1 0 0 0,-2 3-1 0 0,4-4-300 0 0,0-1-1 0 0,1 1 1 0 0,-1 0-1 0 0,0-1 0 0 0,1 1 1 0 0,-1 0-1 0 0,1 0 1 0 0,0-1-1 0 0,0 1 0 0 0,0 0 1 0 0,1 0-1 0 0,-1-1 1 0 0,0 1-1 0 0,1 0 1 0 0,1 5-1 0 0,0-4-54 0 0,0 0 0 0 0,1 0 0 0 0,-1 0 0 0 0,1 0 0 0 0,-1-1 0 0 0,1 1 0 0 0,0-1 0 0 0,7 7 0 0 0,-2-4-79 0 0,0 0 0 0 0,0-1 0 0 0,1 1-1 0 0,0-1 1 0 0,0-1 0 0 0,0 0 0 0 0,0 0-1 0 0,12 2 1 0 0,-7-2-63 0 0,1-1 1 0 0,-1-1-1 0 0,1-1 0 0 0,0 0 0 0 0,0 0 0 0 0,0-2 1 0 0,0 0-1 0 0,0-1 0 0 0,16-3 0 0 0,-22 2-9 0 0,1 1-1 0 0,-1-2 1 0 0,0 1-1 0 0,-1-1 1 0 0,1-1-1 0 0,-1 1 1 0 0,1-1-1 0 0,-1-1 1 0 0,-1 0-1 0 0,1 0 1 0 0,-1 0-1 0 0,0-1 1 0 0,-1 0-1 0 0,1 0 1 0 0,6-10-1 0 0,-10 12-4 0 0,-1 1 0 0 0,1-1 1 0 0,-1 0-1 0 0,0 1 0 0 0,0-1 0 0 0,0 0 0 0 0,0 0 1 0 0,-1 0-1 0 0,0-1 0 0 0,0 1 0 0 0,0 0 0 0 0,-1 0 0 0 0,0 0 1 0 0,0-1-1 0 0,0 1 0 0 0,-2-6 0 0 0,1 4 13 0 0,-1 0 0 0 0,-1 0-1 0 0,1 0 1 0 0,-1 0 0 0 0,0 0 0 0 0,-1 1-1 0 0,0 0 1 0 0,0-1 0 0 0,0 1 0 0 0,-8-7-1 0 0,1 1 11 0 0,0 2 0 0 0,0 0-1 0 0,-1 0 1 0 0,-1 1-1 0 0,0 1 1 0 0,0 0-1 0 0,0 0 1 0 0,-1 2 0 0 0,0 0-1 0 0,-22-7 1 0 0,28 11 21 0 0,1 1 0 0 0,-1 0 0 0 0,0 0 0 0 0,0 1 0 0 0,0 0 0 0 0,1 0 0 0 0,-1 0 0 0 0,0 1 0 0 0,0 1 1 0 0,1-1-1 0 0,-13 5 0 0 0,15-4-186 0 0,0 0-1 0 0,1 0 1 0 0,-1 1 0 0 0,0-1 0 0 0,1 1 0 0 0,-1 1 0 0 0,-6 5-1 0 0,8-6-457 0 0,0 0-1 0 0,1 0 0 0 0,-1 0 1 0 0,1 1-1 0 0,0-1 0 0 0,0 1 0 0 0,0 0 1 0 0,0 0-1 0 0,0 0 0 0 0,-1 6 1 0 0,1 6-6659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1143 4143 0 0,'-1'-3'-79'0'0,"-5"-19"7690"0"0,4 11-6808 0 0,2-4 1754 0 0,0-1 0 0 0,3-25-1 0 0,18-68 86 0 0,-6 41-2090 0 0,-3-6-30 0 0,3-140 0 0 0,-24-76 395 0 0,9 247-848 0 0,1 0 1 0 0,10-63-1 0 0,-4 49-96 0 0,-9 35-624 0 0,2 22 627 0 0,0 0 0 0 0,0-1 0 0 0,0 1 0 0 0,0 0 0 0 0,0-1 0 0 0,0 1 0 0 0,0 0 0 0 0,0-1 0 0 0,0 1 0 0 0,-1 0 0 0 0,1-1 0 0 0,0 1 0 0 0,0 0 0 0 0,0-1-1 0 0,0 1 1 0 0,0 0 0 0 0,-1-1 0 0 0,1 1 0 0 0,0 0 0 0 0,0 0 0 0 0,0-1 0 0 0,-1 1 0 0 0,1 0 0 0 0,0 0 0 0 0,0 0 0 0 0,-1-1 0 0 0,1 1 0 0 0,0 0 0 0 0,-1 0 0 0 0,1 0 0 0 0,0 0-1 0 0,-1 0 1 0 0,1-1 0 0 0,0 1 0 0 0,-1 0 0 0 0,1 0 0 0 0,0 0 0 0 0,-1 0 0 0 0,1 0 0 0 0,0 0 0 0 0,-1 0 0 0 0,1 0 0 0 0,0 0 0 0 0,-1 0 0 0 0,1 1 0 0 0,0-1 0 0 0,-1 0 0 0 0,1 0-1 0 0,0 0 1 0 0,0 0 0 0 0,-1 0 0 0 0,1 1 0 0 0,0-1 0 0 0,-1 0 0 0 0,1 0 0 0 0,0 0 0 0 0,0 1 0 0 0,-1-1 0 0 0,1 0 0 0 0,-1 2-372 0 0,0 0-1 0 0,0-1 1 0 0,1 1 0 0 0,-1-1-1 0 0,1 1 1 0 0,-1 0 0 0 0,1-1 0 0 0,0 1-1 0 0,-1 0 1 0 0,1-1 0 0 0,0 1-1 0 0,0 0 1 0 0,0 1 0 0 0,0 1-1471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76 217 2015 0 0,'-15'4'2874'0'0,"0"-1"0"0"0,0-1 0 0 0,-15 1 0 0 0,34-9 1999 0 0,7-9-3371 0 0,-10 14-1287 0 0,38-43 1323 0 0,-26 29-1287 0 0,1-1 0 0 0,18-27-1 0 0,-17 14-85 0 0,-11 19-105 0 0,1 1-1 0 0,0 0 1 0 0,0 1 0 0 0,12-15 0 0 0,-16 23-57 0 0,-1 0 0 0 0,0 0 0 0 0,1 0 0 0 0,-1 0 0 0 0,0 0 0 0 0,0-1 0 0 0,1 1 0 0 0,-1 0 0 0 0,0 0 0 0 0,1 0 0 0 0,-1 0 0 0 0,0 0 0 0 0,1 0 0 0 0,-1 1 0 0 0,0-1 0 0 0,1 0 0 0 0,-1 0 0 0 0,0 0 0 0 0,0 0 0 0 0,1 0 0 0 0,-1 0 0 0 0,0 0 0 0 0,0 1 0 0 0,1-1 0 0 0,-1 0 0 0 0,0 0 0 0 0,0 0 0 0 0,1 1 0 0 0,-1-1 0 0 0,0 0 0 0 0,0 0 0 0 0,0 1 0 0 0,1-1 0 0 0,-1 0 0 0 0,0 0 0 0 0,0 1 0 0 0,0-1 0 0 0,0 0 0 0 0,0 1 0 0 0,0-1 0 0 0,1 0 0 0 0,-1 0 0 0 0,0 1 0 0 0,0-1 0 0 0,0 1 0 0 0,6 17 115 0 0,-6-17-99 0 0,6 16 46 0 0,0-1 1 0 0,0 1-1 0 0,2-2 1 0 0,0 1-1 0 0,1-1 1 0 0,0 0-1 0 0,1-1 1 0 0,19 21-1 0 0,-15-17-65 0 0,-13-18 0 0 0,0 1 0 0 0,-1 0 0 0 0,1-1 0 0 0,-1 1 0 0 0,1 0 0 0 0,-1-1 0 0 0,1 1 0 0 0,-1 0 0 0 0,0 0 0 0 0,1-1 0 0 0,-1 1 0 0 0,0 0 0 0 0,0 0 0 0 0,1 0 0 0 0,-1 0 0 0 0,0-1 0 0 0,0 1 0 0 0,0 0 0 0 0,0 0 0 0 0,0 0 0 0 0,0 0 0 0 0,0 1 0 0 0,-2-2 0 0 0,1 1 0 0 0,-1-1 0 0 0,1 1 0 0 0,0-1 0 0 0,-1 0 0 0 0,1 0 0 0 0,-1 1 0 0 0,1-1 0 0 0,-1 0 0 0 0,1 0 0 0 0,-1-1 0 0 0,1 1 0 0 0,-1 0 0 0 0,1 0 0 0 0,-2-1 0 0 0,-25-7 0 0 0,27 8 0 0 0,-37-12 0 0 0,-41-12 0 0 0,69 22 0 0 0,1 0 0 0 0,0 1 0 0 0,0 0 0 0 0,-1 1 0 0 0,1 0 0 0 0,-16 2 0 0 0,25-2 0 0 0,0 0 0 0 0,0 0 0 0 0,-1-1 0 0 0,1 1 0 0 0,0 0 0 0 0,0 0 0 0 0,0 0 0 0 0,0 0 0 0 0,0 0 0 0 0,0 0 0 0 0,0 0 0 0 0,-1 0 0 0 0,1 0 0 0 0,0 0 0 0 0,0 0 0 0 0,0 0 0 0 0,0 0 0 0 0,0 0 0 0 0,0 0 0 0 0,-1 0 0 0 0,1 0 0 0 0,0 0 0 0 0,0 0 0 0 0,0 0 0 0 0,0 0 0 0 0,0 0 0 0 0,0 0 0 0 0,0 0 0 0 0,-1 0 0 0 0,1 1 0 0 0,0-1 0 0 0,0 0 0 0 0,0 0 0 0 0,0 0 0 0 0,0 0 0 0 0,0 0 0 0 0,0 0 0 0 0,0 0 0 0 0,0 0 0 0 0,0 0 0 0 0,-1 1 0 0 0,1-1 0 0 0,0 0 0 0 0,0 0 0 0 0,0 0 0 0 0,0 0 0 0 0,0 0 0 0 0,0 0 0 0 0,0 0 0 0 0,0 1 0 0 0,0-1 0 0 0,0 0 0 0 0,0 0 0 0 0,0 0 0 0 0,0 0 0 0 0,0 0 0 0 0,9 3 0 0 0,16 0 0 0 0,-15-3 0 0 0,1-2 0 0 0,-1 1 0 0 0,0-1 0 0 0,19-7 0 0 0,0 1 0 0 0,-39 22-285 0 0,7-6 283 0 0,1-1 1 0 0,0 1-1 0 0,1 0 1 0 0,-1 0-1 0 0,2 0 1 0 0,-1-1-1 0 0,1 1 1 0 0,1 11-1 0 0,10 64 5 0 0,-3-46-3 0 0,-3-11 0 0 0,2 34 0 0 0,-6-33 166 0 0,-2 39 0 0 0,0 20 75 0 0,2-38-214 0 0,-1-36 117 0 0,1 1-80 0 0,7 67 192 0 0,-4-27-192 0 0,-3-40 64 0 0,-1 1-64 0 0,4 42 0 0 0,-3-42 0 0 0,0-2 5 0 0,5 94 118 0 0,-7-74-74 0 0,1-23-376 0 0,-1-1 1 0 0,1 0 0 0 0,2 12 0 0 0,2-14-855 0 0,-1-5 282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0:33.18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329 244 4607 0 0,'-1'-2'126'0'0,"0"0"0"0"0,0 0 0 0 0,0 0-1 0 0,0 0 1 0 0,1-1 0 0 0,-1 1-1 0 0,1 0 1 0 0,0 0 0 0 0,0-1 0 0 0,0 1-1 0 0,0 0 1 0 0,0 0 0 0 0,0-1-1 0 0,0 1 1 0 0,1 0 0 0 0,-1 0 0 0 0,1 0-1 0 0,1-4 1 0 0,-1 5-42 0 0,0 0 0 0 0,0-1-1 0 0,0 1 1 0 0,0 0 0 0 0,1 0 0 0 0,-1 0 0 0 0,0 0 0 0 0,0 0-1 0 0,1 0 1 0 0,-1 1 0 0 0,1-1 0 0 0,-1 0 0 0 0,1 1 0 0 0,-1-1-1 0 0,1 1 1 0 0,-1-1 0 0 0,1 1 0 0 0,0 0 0 0 0,-1-1 0 0 0,1 1 0 0 0,-1 0-1 0 0,1 0 1 0 0,0 0 0 0 0,-1 1 0 0 0,1-1 0 0 0,-1 0 0 0 0,3 1-1 0 0,76 19 2688 0 0,-59-14-2054 0 0,0-1-1 0 0,1 0 0 0 0,25 1 0 0 0,189-6 1665 0 0,-170-2-1964 0 0,148 3 648 0 0,3 1-766 0 0,-180-2-273 0 0,0 2 0 0 0,-1 2 0 0 0,1 1 0 0 0,65 19 0 0 0,-64-13-23 0 0,95 21 32 0 0,-116-30-31 0 0,1 0 1 0 0,-1-1-1 0 0,1 0 1 0 0,0-2-1 0 0,31-4 0 0 0,17-10 26 0 0,92-34-1 0 0,-112 33-24 0 0,64-20 59 0 0,-99 34-64 0 0,-26 0 0 0 0,12 1 0 0 0,0 0 0 0 0,0 1 0 0 0,0-1 0 0 0,0 1 0 0 0,0 0 0 0 0,0 0 0 0 0,0 0 0 0 0,0 0 0 0 0,0 1 0 0 0,0-1 0 0 0,-4 2 0 0 0,9 0 0 0 0,6-4 0 0 0,-3-1 0 0 0,1 0 0 0 0,-1 0 0 0 0,1 1 0 0 0,0-1 0 0 0,0 2 0 0 0,-1-1 0 0 0,2 0 0 0 0,-1 1 0 0 0,7-1 0 0 0,9 1 0 0 0,29 2 0 0 0,-30 0 0 0 0,31-2 0 0 0,31-10-1 0 0,-20 2 7 0 0,72 0 0 0 0,252-11 46 0 0,-211 7-51 0 0,-159 12-6 0 0,367-10 74 0 0,24 8-69 0 0,-33 11 0 0 0,-280-3 0 0 0,62 4 0 0 0,234 1 0 0 0,195-24 0 0 0,-315 21 0 0 0,-44 0 0 0 0,-47-4 0 0 0,242-1 0 0 0,69-11 0 0 0,-199 10 0 0 0,-60 1 0 0 0,-38-1 0 0 0,136-5 0 0 0,-77-4 0 0 0,36-2 0 0 0,10 7 0 0 0,-100 5 0 0 0,35 3 0 0 0,34-1 0 0 0,345 7 0 0 0,-50 7 0 0 0,-532-18 0 0 0,0 2 0 0 0,57 10 0 0 0,-73-9 0 0 0,-1 1 0 0 0,0 0 0 0 0,0 1 0 0 0,0 1 0 0 0,-1 0 0 0 0,0 1 0 0 0,0 1 0 0 0,13 9 0 0 0,-23-15-5 0 0,0 0-1 0 0,0 1 1 0 0,-1-1-1 0 0,1 1 0 0 0,-1 0 1 0 0,1-1-1 0 0,-1 1 1 0 0,3 5-1 0 0,-5-7 6 0 0,1 0-1 0 0,-1 0 1 0 0,0 0-1 0 0,1 0 1 0 0,-1 0-1 0 0,0 0 1 0 0,0 0 0 0 0,0 0-1 0 0,0 0 1 0 0,0 1-1 0 0,0-1 1 0 0,0 0-1 0 0,0 0 1 0 0,0 0-1 0 0,-1 0 1 0 0,1 0-1 0 0,0 0 1 0 0,-1 0 0 0 0,1 0-1 0 0,-1 0 1 0 0,1 0-1 0 0,-1 0 1 0 0,1 0-1 0 0,-1 0 1 0 0,0-1-1 0 0,1 1 1 0 0,-1 0 0 0 0,0 0-1 0 0,0-1 1 0 0,-1 2-1 0 0,-17 13-3 0 0,0-1 0 0 0,-1-1 0 0 0,-1-1 0 0 0,0-1 0 0 0,0-1 0 0 0,-1-1 0 0 0,-1-1 0 0 0,-29 8 0 0 0,-14-2-14 0 0,-113 11 0 0 0,-384-1 18 0 0,556-24 0 0 0,-302-17 0 0 0,161 5 0 0 0,-145-25 0 0 0,106 11 0 0 0,-95-17 0 0 0,-69-7 0 0 0,-292 12 0 0 0,419 28 0 0 0,-422-1-32 0 0,0 25 0 0 0,25 3 32 0 0,-592 42 0 0 0,386 1 0 0 0,204-47 0 0 0,73-4 0 0 0,449-5 0 0 0,-109 7 0 0 0,-42 3 0 0 0,33-4 0 0 0,-9 20 0 0 0,34-3 0 0 0,-173 20 0 0 0,189-24 0 0 0,-64 11 0 0 0,178-23 0 0 0,-1-4 0 0 0,0-2 0 0 0,0-3 0 0 0,-88-8 0 0 0,40 6 0 0 0,84 1 0 0 0,0 0 0 0 0,0-2 0 0 0,-56-9 0 0 0,83 9 9 0 0,0 1 0 0 0,0-1 0 0 0,0 1 0 0 0,0-1 0 0 0,1 0 0 0 0,-1 0-1 0 0,0 0 1 0 0,0 0 0 0 0,0 0 0 0 0,1 0 0 0 0,-1 0 0 0 0,0 0 0 0 0,1-1 0 0 0,-1 1-1 0 0,1-1 1 0 0,0 1 0 0 0,-1-1 0 0 0,1 0 0 0 0,0 1 0 0 0,0-1 0 0 0,-1-2 0 0 0,1 0 26 0 0,0 1 0 0 0,1 0 0 0 0,-1 0 0 0 0,1-1 0 0 0,-1 1 0 0 0,1 0 0 0 0,0-1 0 0 0,1 1 0 0 0,-1 0 0 0 0,1-1 0 0 0,-1 1 0 0 0,2-4 1 0 0,2-5 115 0 0,1 0 1 0 0,0 0 0 0 0,1 0 0 0 0,0 0 0 0 0,14-17 0 0 0,-1 1 81 0 0,2 1 0 0 0,1 0 0 0 0,1 2 0 0 0,29-24 0 0 0,-42 41-233 0 0,0 0 0 0 0,1 0 0 0 0,0 1 0 0 0,0 0 0 0 0,0 1 0 0 0,1 0 0 0 0,0 1 0 0 0,1 0 0 0 0,-1 1 0 0 0,1 1 0 0 0,-1 0 0 0 0,19-2 0 0 0,66-1 0 0 0,-42 4 0 0 0,56-9 0 0 0,-70 3 0 0 0,84-10 0 0 0,-109 17 0 0 0,0 1 0 0 0,0 0 0 0 0,0 1 0 0 0,-1 1 0 0 0,32 8 0 0 0,-23-3 0 0 0,1-1 0 0 0,0-1 0 0 0,0-1 0 0 0,0-1 0 0 0,45-1 0 0 0,-1-8 0 0 0,-61 5 0 0 0,-1 0 0 0 0,1-1 0 0 0,0 0 0 0 0,-1 0 0 0 0,0-1 0 0 0,12-6 0 0 0,-19 9 0 0 0,0 0 0 0 0,0 0 0 0 0,1 0 0 0 0,-1 0 0 0 0,0 0 0 0 0,0 0 0 0 0,0 0 0 0 0,0 0 0 0 0,1 0 0 0 0,-1-1 0 0 0,0 1 0 0 0,0 0 0 0 0,0 0 0 0 0,0 0 0 0 0,1 0 0 0 0,-1 0 0 0 0,0-1 0 0 0,0 1 0 0 0,0 0 0 0 0,0 0 0 0 0,0 0 0 0 0,0 0 0 0 0,0-1 0 0 0,0 1 0 0 0,0 0 0 0 0,1 0 0 0 0,-1 0 0 0 0,0-1 0 0 0,0 1 0 0 0,0 0 0 0 0,0 0 0 0 0,0 0 0 0 0,0-1 0 0 0,0 1 0 0 0,0 0 0 0 0,0 0 0 0 0,0 0 0 0 0,-1-1 0 0 0,-7-3 0 0 0,-15 0 0 0 0,21 4 0 0 0,-106-6 0 0 0,15 1 0 0 0,-323-18 0 0 0,377 22-16 0 0,0-2 0 0 0,1-1 0 0 0,-67-17 0 0 0,91 19 16 0 0,0 0 0 0 0,-1 1 0 0 0,1 0 0 0 0,0 1 0 0 0,-25 3 0 0 0,34-2 0 0 0,0 0 0 0 0,0 1 0 0 0,1-1 0 0 0,-1 1 0 0 0,-6 2 0 0 0,14-2 0 0 0,-1 0 0 0 0,0 0 0 0 0,1-1 0 0 0,-1 0 0 0 0,1 1 0 0 0,-1-1 0 0 0,1 0 0 0 0,4 1 0 0 0,31 8 0 0 0,1-2 0 0 0,0-2 0 0 0,55 2 0 0 0,129-2 0 0 0,75 4 0 0 0,261 5 0 0 0,-290-42 0 0 0,-154 11 0 0 0,-5 8 0 0 0,162 8 0 0 0,-168 3 0 0 0,398-18 0 0 0,-389 8 26 0 0,120 7 0 0 0,-38 2-14 0 0,3-2-12 0 0,89-2 0 0 0,-160-1 0 0 0,141 15 0 0 0,208 20 0 0 0,-115-41 0 0 0,-163-1 0 0 0,-49 6 0 0 0,159 17 0 0 0,103 3 0 0 0,0-42 0 0 0,-174-1 0 0 0,235-15 0 0 0,-35 32 0 0 0,-197 7 0 0 0,26-2 0 0 0,-6-3 0 0 0,15-2 0 0 0,50 7 0 0 0,-89 3 0 0 0,15 3 0 0 0,10 0 0 0 0,-38 6 0 0 0,-2 18 0 0 0,-147-17 0 0 0,-58-8 0 0 0,57 9 0 0 0,-65-9 0 0 0,0 0 0 0 0,0 1 0 0 0,-1-1 0 0 0,1 1 0 0 0,-1 1 0 0 0,12 6 0 0 0,-19-10-31 0 0,1 1 0 0 0,0-1 0 0 0,0 1 0 0 0,0-1 0 0 0,-1 1 1 0 0,1-1-1 0 0,0 1 0 0 0,0-1 0 0 0,-1 1 0 0 0,1 0 0 0 0,-1 0 0 0 0,1-1 0 0 0,0 1 0 0 0,-1 0 0 0 0,1 0 0 0 0,-1-1 0 0 0,0 1 0 0 0,1 0 0 0 0,-1 0 1 0 0,0 0-1 0 0,1 0 0 0 0,-1 0 0 0 0,0 0 0 0 0,0 0 0 0 0,0 0 0 0 0,0 0 0 0 0,0-1 0 0 0,0 1 0 0 0,0 0 0 0 0,0 0 0 0 0,0 0 0 0 0,0 0 0 0 0,-1 0 0 0 0,1 1 1 0 0,-6 7-1160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8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33 4143 0 0,'-6'-2'1123'0'0,"1"-6"4677"0"0,38 13 317 0 0,-7 0-4742 0 0,2-2-527 0 0,0-2-1 0 0,0-2 1 0 0,31-3-1 0 0,83-19-305 0 0,-128 20-498 0 0,-6 1-7 0 0,0 1 1 0 0,1 0-1 0 0,-1 0 1 0 0,0 1 0 0 0,18 1-1 0 0,-26-1-35 0 0,0 0-1 0 0,0 0 1 0 0,0 0-1 0 0,1 0 1 0 0,-1 0-1 0 0,0 0 1 0 0,0 0 0 0 0,0 0-1 0 0,1 0 1 0 0,-1 0-1 0 0,0 0 1 0 0,0 0-1 0 0,0 0 1 0 0,0 0-1 0 0,1 1 1 0 0,-1-1-1 0 0,0 0 1 0 0,0 0 0 0 0,0 0-1 0 0,0 0 1 0 0,0 0-1 0 0,1 0 1 0 0,-1 1-1 0 0,0-1 1 0 0,0 0-1 0 0,0 0 1 0 0,0 0 0 0 0,0 0-1 0 0,0 1 1 0 0,0-1-1 0 0,0 0 1 0 0,0 0-1 0 0,1 0 1 0 0,-1 1-1 0 0,0-1 1 0 0,0 0-1 0 0,0 0 1 0 0,-5 7 9 0 0,-11 5-20 0 0,15-12 12 0 0,-43 27 51 0 0,16-11 32 0 0,0 2 0 0 0,-33 27 0 0 0,-45 64-86 0 0,104-107 0 0 0,-2 2 7 0 0,1 1-1 0 0,-1-1 0 0 0,1 0 1 0 0,0 1-1 0 0,0-1 1 0 0,1 1-1 0 0,-1 0 0 0 0,1 0 1 0 0,-2 8-1 0 0,4-12 2 0 0,0 0 0 0 0,0 0-1 0 0,1 0 1 0 0,-1 0 0 0 0,1 0 0 0 0,-1 0-1 0 0,1 0 1 0 0,-1 0 0 0 0,1 0 0 0 0,-1 0-1 0 0,1 0 1 0 0,0 0 0 0 0,0-1 0 0 0,-1 1-1 0 0,1 0 1 0 0,0 0 0 0 0,0-1 0 0 0,0 1-1 0 0,0 0 1 0 0,0-1 0 0 0,0 1-1 0 0,0-1 1 0 0,0 0 0 0 0,0 1 0 0 0,0-1-1 0 0,0 0 1 0 0,0 1 0 0 0,0-1 0 0 0,0 0-1 0 0,2 0 1 0 0,38 3 312 0 0,-36-3-301 0 0,14-2 57 0 0,1 0 1 0 0,0-1-1 0 0,-1-1 1 0 0,1-1 0 0 0,25-10-1 0 0,24-6-283 0 0,-66 22-820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0:33.190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474 320 1919 0 0,'-2'-7'316'0'0,"0"0"0"0"0,1 0 0 0 0,0 1 0 0 0,1-1-1 0 0,0-9 1 0 0,0 9 42 0 0,0 1 0 0 0,-1-1-1 0 0,1 0 1 0 0,-1 0 0 0 0,-3-8 0 0 0,4 14-281 0 0,-1 0 1 0 0,1-1-1 0 0,-1 1 0 0 0,0 0 1 0 0,1 0-1 0 0,-1 1 1 0 0,0-1-1 0 0,0 0 1 0 0,0 0-1 0 0,0 0 0 0 0,0 0 1 0 0,0 1-1 0 0,0-1 1 0 0,0 0-1 0 0,0 1 1 0 0,0-1-1 0 0,0 1 0 0 0,0-1 1 0 0,0 1-1 0 0,0 0 1 0 0,0-1-1 0 0,-1 1 1 0 0,1 0-1 0 0,0 0 1 0 0,0 0-1 0 0,0 0 0 0 0,-1 0 1 0 0,1 0-1 0 0,0 0 1 0 0,0 0-1 0 0,-1 0 1 0 0,1 1-1 0 0,0-1 0 0 0,0 0 1 0 0,0 1-1 0 0,-2 0 1 0 0,-1 0 81 0 0,1 1 1 0 0,-1-1 0 0 0,1 1-1 0 0,0-1 1 0 0,0 1 0 0 0,-1 0-1 0 0,1 0 1 0 0,0 1 0 0 0,1-1-1 0 0,-6 6 1 0 0,6-4-5 0 0,0 0 1 0 0,0 0-1 0 0,0 0 1 0 0,1 0-1 0 0,-1 1 0 0 0,1-1 1 0 0,0 0-1 0 0,1 1 1 0 0,-1-1-1 0 0,1 1 0 0 0,0-1 1 0 0,0 1-1 0 0,0-1 1 0 0,2 8-1 0 0,-1-2-18 0 0,1 0 0 0 0,1 0 0 0 0,0-1 0 0 0,0 0 0 0 0,8 16 0 0 0,-6-18-58 0 0,0 0 0 0 0,0 1 0 0 0,1-2 0 0 0,-1 1 0 0 0,2-1 0 0 0,-1 1 0 0 0,1-2 0 0 0,0 1 0 0 0,0-1 0 0 0,0 0 0 0 0,1 0 0 0 0,0-1 0 0 0,0 0 0 0 0,0-1 0 0 0,17 5 0 0 0,9 1 162 0 0,0-1 0 0 0,59 4 0 0 0,-72-10-106 0 0,94 6 338 0 0,171-12 0 0 0,-120-2-371 0 0,115-7 723 0 0,-28 0-12 0 0,249 13-702 0 0,-437 1-110 0 0,590-21 55 0 0,-462 10-48 0 0,548-22 120 0 0,-641 26-91 0 0,177-4 1358 0 0,64-1-1288 0 0,-130 2-110 0 0,59-18 3 0 0,-96 8 53 0 0,24-3-42 0 0,-184 20-11 0 0,21-4 0 0 0,-33 5 0 0 0,0 1 0 0 0,-1 0 0 0 0,1-1 0 0 0,0 0 0 0 0,-1 1 0 0 0,1-1 0 0 0,-1 0 0 0 0,1 0 0 0 0,0 0 0 0 0,-1 0 0 0 0,0 0 0 0 0,1-1 0 0 0,-1 1 0 0 0,2-3 0 0 0,-2 4 0 0 0,-1-1 0 0 0,0 0 0 0 0,0 1 0 0 0,0-1 0 0 0,0 0 0 0 0,0 0 0 0 0,0 1 0 0 0,0-1 0 0 0,0 0 0 0 0,0 0 0 0 0,0 1 0 0 0,0-1-1 0 0,0 0 1 0 0,0 0 0 0 0,0 1 0 0 0,-1-1 0 0 0,1 0 0 0 0,0 1 0 0 0,-1-1 0 0 0,1 0 0 0 0,0 1 0 0 0,-1-1 0 0 0,1 0 0 0 0,-1 1 0 0 0,1-1 0 0 0,-1 1 0 0 0,1-1 0 0 0,-1 1 0 0 0,0-1-1 0 0,1 1 1 0 0,-1 0 0 0 0,0-1 0 0 0,0 0 0 0 0,-24-12 80 0 0,25 13-71 0 0,-29-11 104 0 0,1 2 0 0 0,-2 2 0 0 0,1 0 0 0 0,-37-2-1 0 0,31 3-115 0 0,-50-2 26 0 0,0 3 1 0 0,-92 6-1 0 0,19 1-29 0 0,-174 7 6 0 0,27-1 0 0 0,61-4 0 0 0,59 1 0 0 0,-139 9 0 0 0,32 3 0 0 0,159-11 0 0 0,-2 5 0 0 0,-66 1 0 0 0,-6-11 0 0 0,-232-3 0 0 0,14 13-66 0 0,333-5 68 0 0,-100 10-2 0 0,-41 3 0 0 0,-152 11 0 0 0,304-21 0 0 0,-122-3 0 0 0,31-2 0 0 0,170-4 0 0 0,-50 4 0 0 0,-1-2 0 0 0,1-3 0 0 0,-54-8 0 0 0,106 9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0,0-1 0 0 0,0 1 0 0 0,0 0 0 0 0,0 0 0 0 0,0 0 0 0 0,0 0 0 0 0,0 0 0 0 0,0 0 0 0 0,0 0 0 0 0,0 0 0 0 0,10-4 0 0 0,14-4 0 0 0,255-41 0 0 0,-236 42 0 0 0,160-15 0 0 0,-29 4 0 0 0,262-23 0 0 0,-204 23 0 0 0,14 0 0 0 0,-10 2 0 0 0,65-3 0 0 0,43 1 0 0 0,-105 3 0 0 0,405-17 0 0 0,-116-9 0 0 0,-87 6 0 0 0,-299 27 0 0 0,0 6 0 0 0,226 27 0 0 0,-97 24 0 0 0,-213-36 0 0 0,19 1 0 0 0,-30-6 0 0 0,93 28 0 0 0,-132-33 0 0 0,0 1 0 0 0,1 0 0 0 0,-2 0 0 0 0,1 1 0 0 0,0 0 0 0 0,-1 0 0 0 0,0 0 0 0 0,0 1 0 0 0,8 10 0 0 0,-13-13 0 0 0,1-1 0 0 0,-1 1 0 0 0,0 0 0 0 0,0 0 0 0 0,0 0 0 0 0,-1 0 0 0 0,1 1 0 0 0,-1-1 0 0 0,1 0 0 0 0,-1 1 0 0 0,0-1 0 0 0,0 1 0 0 0,-1-1 0 0 0,1 1 0 0 0,-1-1 0 0 0,0 1 0 0 0,0 0 0 0 0,0-1 0 0 0,0 1 0 0 0,-1-1 0 0 0,1 1 0 0 0,-1 0 0 0 0,0-1 0 0 0,0 0 0 0 0,0 1 0 0 0,-2 3 0 0 0,0-2 0 0 0,0-1 0 0 0,0 1 0 0 0,-1-1 0 0 0,0 0 0 0 0,1 0 0 0 0,-1 0 0 0 0,0-1 0 0 0,-1 0 0 0 0,1 1 0 0 0,-8 3 0 0 0,-7 3 0 0 0,-26 10 0 0 0,20-10 0 0 0,-1-2 0 0 0,-49 10 0 0 0,-56-1 0 0 0,68-9 0 0 0,-235 25-32 0 0,-434-6 0 0 0,-417-12 32 0 0,163-20 0 0 0,867 2 0 0 0,77 2 0 0 0,-898 1-64 0 0,570 37-674 0 0,313-26 486 0 0,0 2 0 0 0,2 3 0 0 0,-1 2 1 0 0,-73 35-1 0 0,89-32-1835 0 0,1 2-4149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33.984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701 359 2759 0 0,'0'-14'1063'0'0,"1"-2"345"0"0,-2 0-1 0 0,-3-23 1 0 0,3 33-1107 0 0,0 1 0 0 0,-1-1 0 0 0,0 1 0 0 0,0 0 0 0 0,0-1 0 0 0,-1 1 0 0 0,1 0-1 0 0,-1 0 1 0 0,-1 1 0 0 0,-4-7 0 0 0,3 6-73 0 0,0 1 0 0 0,1 0 0 0 0,-1 0 0 0 0,-1 1 0 0 0,1-1 0 0 0,-1 1 0 0 0,1 0 0 0 0,-1 1 0 0 0,0-1 0 0 0,0 1 0 0 0,0 0 0 0 0,-12-2 0 0 0,-6 1 514 0 0,-47-2 0 0 0,66 5-707 0 0,-24-1 165 0 0,-1 3-1 0 0,0 0 1 0 0,0 1-1 0 0,1 2 1 0 0,-36 11-1 0 0,43-9 19 0 0,1 0-1 0 0,0 2 1 0 0,0 1-1 0 0,0 0 1 0 0,2 2-1 0 0,-1 0 1 0 0,-23 20-1 0 0,36-26-133 0 0,1 0 0 0 0,0 0 0 0 0,0 0 0 0 0,0 1 1 0 0,1 0-1 0 0,0 1 0 0 0,0-1 0 0 0,-6 15 0 0 0,10-19-72 0 0,0 0 0 0 0,0 0 0 0 0,0 0 0 0 0,0 0-1 0 0,0 0 1 0 0,1 0 0 0 0,-1 0 0 0 0,1 0 0 0 0,0 0 0 0 0,0 0 0 0 0,0 0 0 0 0,0 0 0 0 0,1 0 0 0 0,-1 0 0 0 0,1 0 0 0 0,0 0 0 0 0,0 0 0 0 0,0 0-1 0 0,0 0 1 0 0,0 0 0 0 0,1-1 0 0 0,-1 1 0 0 0,1 0 0 0 0,0-1 0 0 0,-1 1 0 0 0,1-1 0 0 0,5 4 0 0 0,1 0 17 0 0,-1 0 1 0 0,2-1-1 0 0,-1 0 1 0 0,0-1-1 0 0,1 0 1 0 0,0 0-1 0 0,0 0 1 0 0,0-2-1 0 0,0 1 0 0 0,11 1 1 0 0,10 1 211 0 0,57 0-1 0 0,-52-5-201 0 0,0-2-1 0 0,-1-1 0 0 0,0-2 1 0 0,1-1-1 0 0,-2-2 1 0 0,1-1-1 0 0,-1-2 0 0 0,-1-1 1 0 0,34-17-1 0 0,-57 24-38 0 0,-1 1 0 0 0,1-2 0 0 0,-1 1 0 0 0,0-1 0 0 0,0-1 0 0 0,11-11 0 0 0,-18 17 0 0 0,1-1 0 0 0,-1 1 0 0 0,0-1 0 0 0,0 0 0 0 0,0 1 0 0 0,0-1 0 0 0,0 0 0 0 0,0 0 0 0 0,0 1 0 0 0,0-1 0 0 0,-1 0 0 0 0,1 0 0 0 0,-1 0 0 0 0,1 0 0 0 0,-1 0 0 0 0,0 0 0 0 0,0 0 0 0 0,0 0 0 0 0,0 0 0 0 0,0 0 0 0 0,0 0 0 0 0,-1 0 0 0 0,1 0 0 0 0,-1 0 0 0 0,1 0 0 0 0,-1 0 0 0 0,0 0 0 0 0,0 0 0 0 0,1 1 0 0 0,-1-1 0 0 0,-1 0 0 0 0,1 0 0 0 0,0 1 0 0 0,0-1 0 0 0,-1 1 0 0 0,1-1 0 0 0,0 1 0 0 0,-4-2 0 0 0,-1-3 0 0 0,-1 2 0 0 0,0-1 0 0 0,-1 1 0 0 0,1 0 0 0 0,-1 0 0 0 0,-11-3 0 0 0,-52-14 0 0 0,51 16 0 0 0,-14-2 10 0 0,-1 0 0 0 0,1 3 0 0 0,-1 0 0 0 0,0 3-1 0 0,0 0 1 0 0,0 3 0 0 0,0 0 0 0 0,0 3 0 0 0,0 1 0 0 0,1 1-1 0 0,0 2 1 0 0,-53 21 0 0 0,84-29-10 0 0,1 0 0 0 0,-1 0 0 0 0,1 0 0 0 0,0 1 0 0 0,-1-1 0 0 0,1 1 0 0 0,0-1 0 0 0,0 1 0 0 0,0 0 0 0 0,0-1 0 0 0,0 1 0 0 0,0 0 0 0 0,0 0 0 0 0,1 1 0 0 0,-1-1 0 0 0,1 0 0 0 0,0 0 0 0 0,0 1 0 0 0,-1-1 0 0 0,1 1 0 0 0,1-1 0 0 0,-2 5 0 0 0,2-4 0 0 0,0 0 0 0 0,0 0 0 0 0,0 0 0 0 0,1 0 0 0 0,-1 0 0 0 0,1 0 0 0 0,0 0 0 0 0,0 0 0 0 0,0-1 0 0 0,0 1 0 0 0,0 0 0 0 0,0 0 0 0 0,1-1 0 0 0,0 1 0 0 0,-1-1 0 0 0,1 1 0 0 0,0-1 0 0 0,0 0 0 0 0,4 4 0 0 0,4 2 0 0 0,0 0 0 0 0,0-1 0 0 0,1 0 0 0 0,0-1 0 0 0,0 0 0 0 0,20 7 0 0 0,1-2 0 0 0,43 9 0 0 0,-47-14 6 0 0,1-2-1 0 0,-1-1 0 0 0,1-2 1 0 0,-1 0-1 0 0,57-7 0 0 0,-50 0 2 0 0,1-1-1 0 0,-2-1 0 0 0,1-2 1 0 0,44-20-1 0 0,-66 25-6 0 0,0-1 0 0 0,-1-1 0 0 0,1 0 0 0 0,-2-1 0 0 0,1 0 0 0 0,14-14 0 0 0,-23 19 0 0 0,-1 0 0 0 0,1 0 0 0 0,0 0 0 0 0,-1-1 0 0 0,0 1 0 0 0,1-1 0 0 0,-1 0 0 0 0,-1 0 0 0 0,1 1 0 0 0,0-1 0 0 0,0-5 0 0 0,-2 6 0 0 0,1 0 0 0 0,-1 0 0 0 0,0-1 0 0 0,0 1 0 0 0,0 0 0 0 0,0 0 0 0 0,-1-1 0 0 0,0 1 0 0 0,1 0 0 0 0,-1 0 0 0 0,0 0 0 0 0,0 0 0 0 0,-1 0 0 0 0,1 0 0 0 0,-1 0 0 0 0,-1-3 0 0 0,-4-3 0 0 0,0 1 0 0 0,0-1 0 0 0,0 2 0 0 0,-1-1 0 0 0,0 1 0 0 0,-1 0 0 0 0,1 1 0 0 0,-20-11 0 0 0,2 3 0 0 0,-1 1 0 0 0,-29-8 0 0 0,34 13 22 0 0,-1 2-1 0 0,0 0 1 0 0,0 1 0 0 0,-1 2-1 0 0,1 0 1 0 0,-1 2-1 0 0,-40 2 1 0 0,44 1-11 0 0,0 1-1 0 0,0 1 1 0 0,1 0 0 0 0,-1 2 0 0 0,1 0-1 0 0,1 1 1 0 0,-1 1 0 0 0,1 1-1 0 0,-24 15 1 0 0,36-20-11 0 0,1 0 0 0 0,0 0 0 0 0,0 0 0 0 0,0 1 0 0 0,1-1 0 0 0,-1 1 0 0 0,1 0 0 0 0,0 1 0 0 0,-5 8 0 0 0,8-12 0 0 0,0 0 0 0 0,0 0 0 0 0,0 1 0 0 0,1-1 0 0 0,-1 0 0 0 0,0 0 0 0 0,1 0 0 0 0,0 1 0 0 0,-1-1 0 0 0,1 0 0 0 0,0 1 0 0 0,0-1 0 0 0,0 0 0 0 0,0 1 0 0 0,1-1 0 0 0,-1 0 0 0 0,1 1 0 0 0,-1-1 0 0 0,1 0 0 0 0,0 0 0 0 0,0 0 0 0 0,0 0 0 0 0,0 0 0 0 0,0 0 0 0 0,1 0 0 0 0,-1 0 0 0 0,0 0 0 0 0,1 0 0 0 0,3 2 0 0 0,2 2 0 0 0,1 0-1 0 0,-1-1 1 0 0,2 0 0 0 0,-1 0-1 0 0,0-1 1 0 0,1 0 0 0 0,0 0-1 0 0,0-1 1 0 0,0 0 0 0 0,0-1-1 0 0,1 0 1 0 0,9 0 0 0 0,14 1 19 0 0,0-1 0 0 0,35-3 0 0 0,-32-1-10 0 0,0-1-1 0 0,-1-2 0 0 0,0-1 1 0 0,0-2-1 0 0,0-1 0 0 0,-1-2 1 0 0,0-1-1 0 0,49-26 0 0 0,-72 32-8 0 0,0-1 0 0 0,0-1 0 0 0,14-13 0 0 0,-22 19 0 0 0,0-1 0 0 0,0 1 0 0 0,-1-1 0 0 0,1 0 0 0 0,-1 0 0 0 0,0-1 0 0 0,1 1 0 0 0,-2 0 0 0 0,1-1 0 0 0,0 1 0 0 0,-1-1 0 0 0,1 1 0 0 0,-1-1 0 0 0,0 0 0 0 0,0 0 0 0 0,0-4 0 0 0,-2 5 0 0 0,1 0 0 0 0,-1 0 0 0 0,1 0 0 0 0,-1 0 0 0 0,0 0 0 0 0,0 0 0 0 0,-1 0 0 0 0,1 0 0 0 0,-1 1 0 0 0,1-1 0 0 0,-1 0 0 0 0,0 1 0 0 0,0-1 0 0 0,0 1 0 0 0,0 0 0 0 0,0 0 0 0 0,0 0 0 0 0,-1 0 0 0 0,-3-2 0 0 0,-2-2 0 0 0,-2 0 0 0 0,1 1 0 0 0,-1 0 0 0 0,-12-4 0 0 0,-10-2 0 0 0,0 2 0 0 0,-1 1 0 0 0,0 2 0 0 0,0 1 0 0 0,0 2 0 0 0,-1 1 0 0 0,-58 4 0 0 0,57 1-10 0 0,0 2-1 0 0,-51 13 0 0 0,69-13 7 0 0,1 0 0 0 0,1 1 0 0 0,-1 0 0 0 0,1 2 0 0 0,0 0 0 0 0,0 0 0 0 0,-17 15 0 0 0,29-21 3 0 0,0 1 0 0 0,1-1-1 0 0,-1 1 1 0 0,0-1 0 0 0,1 1 0 0 0,0 0 0 0 0,0 0-1 0 0,0 0 1 0 0,0 0 0 0 0,0 0 0 0 0,1 1-1 0 0,-1-1 1 0 0,1 0 0 0 0,0 1 0 0 0,0-1-1 0 0,0 1 1 0 0,0-1 0 0 0,1 1 0 0 0,-1 0 0 0 0,1-1-1 0 0,0 1 1 0 0,0 0 0 0 0,1-1 0 0 0,-1 1-1 0 0,2 5 1 0 0,-1-4-1 0 0,1 0 0 0 0,0 0 1 0 0,1 0-1 0 0,-1-1 0 0 0,1 1 0 0 0,0-1 0 0 0,0 1 0 0 0,0-1 0 0 0,1 0 0 0 0,0 0 0 0 0,-1 0 1 0 0,1-1-1 0 0,1 1 0 0 0,-1-1 0 0 0,0 0 0 0 0,10 4 0 0 0,3 1 2 0 0,0-1 0 0 0,0-1 0 0 0,1-1 0 0 0,0 0 0 0 0,0-2 0 0 0,0 0 0 0 0,0-1 0 0 0,1 0 0 0 0,27-2 0 0 0,-12-3 0 0 0,1 0 0 0 0,-2-2 0 0 0,1-2 0 0 0,39-13 0 0 0,-62 17 4 0 0,0-1 0 0 0,0 0 0 0 0,-1-1 0 0 0,0 0 0 0 0,0-1 0 0 0,0 0 0 0 0,13-11 0 0 0,-21 15-3 0 0,0 0 0 0 0,0 0 0 0 0,0 0 0 0 0,0 0 0 0 0,0-1 0 0 0,0 1 0 0 0,-1 0-1 0 0,1-1 1 0 0,-1 1 0 0 0,0-1 0 0 0,1 0 0 0 0,-1 1 0 0 0,0-1 0 0 0,-1 0 0 0 0,1 0 0 0 0,0 0 0 0 0,-1 1 0 0 0,0-1 0 0 0,1 0-1 0 0,-1 0 1 0 0,0 0 0 0 0,-1 0 0 0 0,1 0 0 0 0,0 0 0 0 0,-1 0 0 0 0,0 1 0 0 0,0-1 0 0 0,1 0 0 0 0,-2 0 0 0 0,1 1 0 0 0,0-1-1 0 0,0 0 1 0 0,-1 1 0 0 0,-1-3 0 0 0,-5-5-1 0 0,1 1 0 0 0,-1 0 0 0 0,-1 0 0 0 0,0 1 0 0 0,0 0 0 0 0,-1 0 0 0 0,0 1 0 0 0,0 0 0 0 0,0 1 0 0 0,-1 0 0 0 0,-15-5 0 0 0,9 4 0 0 0,0 1 0 0 0,-1 1 0 0 0,1 0 0 0 0,-1 1 0 0 0,0 1 0 0 0,-36-1 0 0 0,40 5-5 0 0,0 0-1 0 0,1 1 0 0 0,-1 1 1 0 0,1 0-1 0 0,-1 0 0 0 0,1 2 1 0 0,0-1-1 0 0,0 2 0 0 0,1 0 1 0 0,0 0-1 0 0,-12 9 0 0 0,18-11 2 0 0,0 0-1 0 0,0 1 0 0 0,1 0 0 0 0,-1 0 1 0 0,1 0-1 0 0,1 1 0 0 0,-1 0 1 0 0,1 0-1 0 0,-7 12 0 0 0,9-13 4 0 0,0 0 0 0 0,1 0-1 0 0,-1 0 1 0 0,1 0 0 0 0,0 0-1 0 0,0 0 1 0 0,1 0 0 0 0,-1 0-1 0 0,1 0 1 0 0,0 0 0 0 0,1 0-1 0 0,-1 0 1 0 0,1 0 0 0 0,0 1 0 0 0,2 5-1 0 0,0-4 1 0 0,0-1 0 0 0,0 1 0 0 0,1-1 0 0 0,0 0-1 0 0,0 0 1 0 0,0-1 0 0 0,1 1 0 0 0,0-1 0 0 0,0 0 0 0 0,0 0 0 0 0,0-1 0 0 0,1 1-1 0 0,0-1 1 0 0,0 0 0 0 0,11 4 0 0 0,4 2-10 0 0,0 0-1 0 0,0-2 1 0 0,36 8-1 0 0,223 31 83 0 0,-154-31-78 0 0,-110-13-532 0 0,0 0-1 0 0,16 6 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4.6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2 143 2759 0 0,'-1'-23'2518'0'0,"1"19"-963"0"0,1 0-1 0 0,-1 0 1 0 0,1-1 0 0 0,0 2-1 0 0,0-1 1 0 0,3-7-1 0 0,-3 30 4361 0 0,1-6-5343 0 0,-2-12 389 0 0,4 9-756 0 0,9 32-10 0 0,-9-32 377 0 0,1 1-401 0 0,16 31-10 0 0,-16-32 160 0 0,0 0-154 0 0,12 30 1 0 0,-12-31 163 0 0,-1 2-191 0 0,14 30-11 0 0,-13-31 124 0 0,0 1-139 0 0,14 30-9 0 0,-14-31 96 0 0,-1-1-130 0 0,13 27-2 0 0,-13-27 17 0 0,1-1-28 0 0,-5-8-58 0 0,2 4 2 0 0,1 1-1 0 0,0-1 1 0 0,0-1 0 0 0,0 1-1 0 0,0 0 1 0 0,7 5-1 0 0,-8-8-1 0 0,0 1 0 0 0,0-2 0 0 0,0 1 0 0 0,0 0 0 0 0,1 0 0 0 0,-1 0 0 0 0,0-1 0 0 0,0 0 0 0 0,1 1 0 0 0,-1-1 0 0 0,0 0 0 0 0,1 0 0 0 0,2 0 0 0 0,-3-1 15 0 0,-1 1-1 0 0,1-1 1 0 0,-1 0-1 0 0,1 1 1 0 0,-1-1-1 0 0,1 0 1 0 0,-1 0-1 0 0,0 0 1 0 0,0 0-1 0 0,1 0 1 0 0,-1 0-1 0 0,0-1 1 0 0,0 1-1 0 0,0 0 1 0 0,0-1-1 0 0,0 1 1 0 0,0 0-1 0 0,-1-1 1 0 0,1 1-1 0 0,0-1 1 0 0,0-2-1 0 0,0 1 35 0 0,23-48 200 0 0,-2 0 0 0 0,25-92 0 0 0,-22 66-192 0 0,-15 52-29 0 0,-2-2 0 0 0,10-48 0 0 0,-16 25-2220 0 0,-5 58-2222 0 0,2-1-3524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5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34 220 6911 0 0,'0'0'58'0'0,"0"0"-1"0"0,-1 1 0 0 0,1-1 1 0 0,0 1-1 0 0,0-1 0 0 0,-1 0 1 0 0,1 1-1 0 0,0-1 0 0 0,0 1 1 0 0,0-1-1 0 0,0 0 0 0 0,-1 1 1 0 0,1-1-1 0 0,0 1 0 0 0,0-1 1 0 0,0 1-1 0 0,0-1 0 0 0,0 0 1 0 0,0 1-1 0 0,0-1 0 0 0,0 1 0 0 0,0-1 1 0 0,1 1-1 0 0,-1-1 0 0 0,0 1 1 0 0,0-1-1 0 0,0 0 0 0 0,1 1 1 0 0,-1 10 6297 0 0,1-2-5773 0 0,0 5-4 0 0,0 2 6537 0 0,6-16-7025 0 0,20 1-16 0 0,-26-1-71 0 0,-1 0-1 0 0,1-1 1 0 0,-1 1-1 0 0,1 0 1 0 0,-1 0-1 0 0,1-1 0 0 0,-1 1 1 0 0,1 0-1 0 0,-1 0 1 0 0,1-1-1 0 0,-1 1 0 0 0,1-1 1 0 0,-1 1-1 0 0,0 0 1 0 0,1-1-1 0 0,-1 1 0 0 0,0-1 1 0 0,1 1-1 0 0,-1-1 1 0 0,0 1-1 0 0,0-1 1 0 0,0 1-1 0 0,1-1 0 0 0,-1 1 1 0 0,0-1-1 0 0,0 0 1 0 0,2-16 56 0 0,-2 12-36 0 0,2-10 44 0 0,-2-1 0 0 0,0 1-1 0 0,-1-1 1 0 0,-1 1 0 0 0,-4-23 0 0 0,2 18 162 0 0,1-1 0 0 0,0-23 0 0 0,2 42-215 0 0,1 0-1 0 0,0 1 1 0 0,1-1-1 0 0,-1 0 0 0 0,0 0 1 0 0,0 0-1 0 0,1 0 1 0 0,-1 0-1 0 0,1 0 0 0 0,0 1 1 0 0,-1-1-1 0 0,1 0 0 0 0,0 0 1 0 0,0 1-1 0 0,0-1 1 0 0,0 0-1 0 0,1 1 0 0 0,-1-1 1 0 0,0 1-1 0 0,1 0 0 0 0,-1-1 1 0 0,1 1-1 0 0,-1 0 1 0 0,1 0-1 0 0,-1 0 0 0 0,1 0 1 0 0,0 0-1 0 0,0 0 0 0 0,-1 1 1 0 0,1-1-1 0 0,3 0 1 0 0,1 0 0 0 0,-1 0 1 0 0,1 1 0 0 0,-1 0 0 0 0,1 0-1 0 0,-1 0 1 0 0,0 1 0 0 0,1 0 0 0 0,-1 0 0 0 0,1 0-1 0 0,-1 1 1 0 0,7 3 0 0 0,-5 4 27 0 0,17 30-31 0 0,-23-37-11 0 0,-1-1 0 0 0,1 1 0 0 0,0-1 0 0 0,-1 1 0 0 0,0 0 0 0 0,1-1 0 0 0,-1 1 0 0 0,0 0 0 0 0,0 0 0 0 0,1-1 0 0 0,-2 1 0 0 0,1 0 0 0 0,0-1 0 0 0,0 1 0 0 0,0 0 0 0 0,-1-1 0 0 0,1 1 0 0 0,-1 0 0 0 0,1-1 0 0 0,-1 1 0 0 0,0-1 0 0 0,1 1 0 0 0,-1-1 0 0 0,0 1 0 0 0,0-1 0 0 0,0 1 0 0 0,0-1 0 0 0,-2 2 0 0 0,-1 1 0 0 0,-1 2 0 0 0,0 0 0 0 0,0-1 0 0 0,0 0 0 0 0,-1 0 0 0 0,0-1 0 0 0,0 1 0 0 0,0-1 0 0 0,-1 0 0 0 0,1-1 0 0 0,-1 0 0 0 0,0 0 0 0 0,-14 4 0 0 0,21-7-7 0 0,0 0 0 0 0,0 0 0 0 0,0 1 0 0 0,0-1-1 0 0,0 0 1 0 0,0 0 0 0 0,0 0 0 0 0,0 0 0 0 0,0 1 0 0 0,0-1-1 0 0,0 0 1 0 0,0 0 0 0 0,1 0 0 0 0,-1 0 0 0 0,0 1 0 0 0,0-1 0 0 0,0 0-1 0 0,0 0 1 0 0,0 0 0 0 0,0 0 0 0 0,1 0 0 0 0,-1 1 0 0 0,0-1 0 0 0,0 0-1 0 0,0 0 1 0 0,0 0 0 0 0,0 0 0 0 0,1 0 0 0 0,-1 0 0 0 0,0 0 0 0 0,0 0-1 0 0,0 0 1 0 0,1 0 0 0 0,-1 0 0 0 0,0 0 0 0 0,0 0 0 0 0,0 0-1 0 0,0 0 1 0 0,1 0 0 0 0,-1 0 0 0 0,0 0 0 0 0,0 0 0 0 0,0 0 0 0 0,12 4-80 0 0,10-1-124 0 0,-17-2 209 0 0,0 0 1 0 0,-1 0-1 0 0,1 1 0 0 0,-1-1 1 0 0,0 1-1 0 0,8 5 0 0 0,-8-5 2 0 0,0 1 0 0 0,-1 0 0 0 0,1 1 0 0 0,-1-1 0 0 0,0 1 0 0 0,1-1 0 0 0,-2 1 0 0 0,1 0 0 0 0,4 8 0 0 0,-5-8 2 0 0,-1 0 0 0 0,0 0-1 0 0,1-1 1 0 0,-2 1 0 0 0,1 0 0 0 0,0 0 0 0 0,-1 0-1 0 0,0 6 1 0 0,0-8 16 0 0,0-1 0 0 0,0 1 0 0 0,0-1 0 0 0,-1 0 0 0 0,1 1 0 0 0,0-1 0 0 0,-1 0 0 0 0,1 1 0 0 0,-1-1 0 0 0,0 0 0 0 0,1 0 0 0 0,-1 0 0 0 0,0 0 0 0 0,1 1 0 0 0,-1-1 0 0 0,0 0 0 0 0,0 0 0 0 0,0 0 0 0 0,0 0 0 0 0,0-1 0 0 0,0 1 0 0 0,-1 0 0 0 0,1 0 0 0 0,0-1-1 0 0,0 1 1 0 0,0-1 0 0 0,-1 1 0 0 0,1-1 0 0 0,-2 1 0 0 0,-3 0 55 0 0,0 0 0 0 0,0 0 0 0 0,0 0 0 0 0,-11-1 0 0 0,11 0-57 0 0,-12-1-31 0 0,0-1 0 0 0,0-1 0 0 0,0 0 0 0 0,0-1 0 0 0,-32-12-1 0 0,42 14-557 0 0,6 2-467 0 0,6-1-1605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6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4 167 12439 0 0,'-1'0'184'0'0,"-2"1"178"0"0,4 10 567 0 0,4 27-525 0 0,-3-29 1219 0 0,-1 0-585 0 0,2 1-581 0 0,0 5 43 0 0,-1 1 3680 0 0,-1-16-4176 0 0,0 0-1 0 0,0 0 0 0 0,0 0 0 0 0,0 0 0 0 0,0 0 0 0 0,0-1 0 0 0,0 1 0 0 0,0 0 0 0 0,-1 0 0 0 0,1-1 0 0 0,0 1 0 0 0,0-1 0 0 0,0 1 0 0 0,0 0 0 0 0,-1-1 1 0 0,1 0-1 0 0,0 1 0 0 0,-1-1 0 0 0,1 1 0 0 0,0-1 0 0 0,-1 0 0 0 0,1 0 0 0 0,-1 1 0 0 0,1-1 0 0 0,-1 0 0 0 0,1 0 0 0 0,-1 0 0 0 0,1 1 0 0 0,-1-1 0 0 0,0 0 1 0 0,1-1-1 0 0,0-4-6 0 0,0 1 1 0 0,-1 0 0 0 0,0-1-1 0 0,0-8 1 0 0,0-6 25 0 0,2-40 427 0 0,-1 26 67 0 0,10-60 1 0 0,-11 93-491 0 0,0 1-1 0 0,0-1 0 0 0,0 0 1 0 0,0 1-1 0 0,0-1 0 0 0,0 0 1 0 0,1 1-1 0 0,-1-1 1 0 0,0 1-1 0 0,0-1 0 0 0,1 1 1 0 0,-1-1-1 0 0,0 0 1 0 0,1 1-1 0 0,-1-1 0 0 0,1 1 1 0 0,-1 0-1 0 0,1-1 1 0 0,-1 1-1 0 0,1-1 0 0 0,0 0 1 0 0,19 0 278 0 0,-14 1-271 0 0,-5 0 43 0 0,6 0-5 0 0,22 2 14 0 0,-22-1-14 0 0,1 0 5 0 0,25 4 2 0 0,-25-3 71 0 0,1 2-94 0 0,24 11-29 0 0,-25-11 701 0 0,-9 4-635 0 0,-4 23-10 0 0,4-29-67 0 0,0 0 0 0 0,0 1 0 0 0,-1-1 0 0 0,1 0 0 0 0,-1 0 0 0 0,1 0 0 0 0,-1-1 0 0 0,0 1 0 0 0,0 0 0 0 0,0-1 0 0 0,0 1 0 0 0,0-1 0 0 0,0 1 0 0 0,0-1 0 0 0,0 0 0 0 0,-1 0 0 0 0,1 0 0 0 0,0 0 0 0 0,-5 1 0 0 0,7-2-16 0 0,-7 1-85 0 0,1 1 0 0 0,-1-1-1 0 0,0 0 1 0 0,1 0 0 0 0,-1-1 0 0 0,0 0-1 0 0,0 0 1 0 0,0 0 0 0 0,1-1 0 0 0,-1 0-1 0 0,0 0 1 0 0,1-1 0 0 0,-1 0 0 0 0,1 0-1 0 0,-1-1 1 0 0,-7-4 0 0 0,12 5-2570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7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6 228 11055 0 0,'-2'-1'1399'0'0,"-1"3"124"0"0,5 14 6922 0 0,0-3-8270 0 0,11 37 578 0 0,-10-40-662 0 0,-2-5 17 0 0,0 0 0 0 0,0 0-1 0 0,1 0 1 0 0,0-1 0 0 0,0 1 0 0 0,0-1-1 0 0,3 6 1 0 0,17 31 124 0 0,-17-31 144 0 0,8 31-85 0 0,-8-29-238 0 0,-1-2 195 0 0,0 0-136 0 0,10 29-3 0 0,-10-30 166 0 0,0 0-191 0 0,10 27-16 0 0,-10-27 125 0 0,-1-9-184 0 0,0 0 0 0 0,0 0-1 0 0,1 1 1 0 0,-1-1-1 0 0,0 1 1 0 0,4 1-1 0 0,5 1 3 0 0,-11-3-6 0 0,1-1 1 0 0,0 1-1 0 0,0-1 0 0 0,-1 1 1 0 0,1-1-1 0 0,0 0 0 0 0,-1 1 0 0 0,1-1 1 0 0,-1 0-1 0 0,1 0 0 0 0,-1 0 1 0 0,1-1-1 0 0,-1 1 0 0 0,0 0 0 0 0,0 0 1 0 0,1-1-1 0 0,-1 1 0 0 0,0-1 1 0 0,0 1-1 0 0,0-1 0 0 0,-1 1 0 0 0,1-1 1 0 0,1-1-1 0 0,1-2 28 0 0,8-14 129 0 0,0 0-1 0 0,-1-1 1 0 0,13-39-1 0 0,13-67 479 0 0,-9 25-102 0 0,1 0-41 0 0,-26 89-498 0 0,-1 0 0 0 0,0 0 0 0 0,0 1 1 0 0,-1-1-1 0 0,-1 0 0 0 0,-3-20 0 0 0,2 21-62 0 0,1 8-2194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7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2 134 9215 0 0,'-1'1'274'0'0,"0"9"1942"0"0,2-8-1728 0 0,-2 9-256 0 0,4 33 770 0 0,0-5-798 0 0,-2-29 1443 0 0,1-1-36 0 0,8 24 75 0 0,-8-25 3131 0 0,4-8-4762 0 0,0 0-1 0 0,0 0 0 0 0,1-1 0 0 0,8-1 0 0 0,-14 2-45 0 0,0-1-1 0 0,0 1 0 0 0,-1-1 1 0 0,1 1-1 0 0,0 0 0 0 0,-1-1 1 0 0,1 1-1 0 0,0-1 1 0 0,-1 0-1 0 0,1 1 0 0 0,-1-1 1 0 0,1 1-1 0 0,-1-1 1 0 0,1 0-1 0 0,-1 0 0 0 0,1 1 1 0 0,-1-1-1 0 0,0 0 0 0 0,1 0 1 0 0,-1 1-1 0 0,0-1 1 0 0,0 0-1 0 0,0 0 0 0 0,1-1 1 0 0,0-21 118 0 0,-1 19-96 0 0,-2-20 7 0 0,-5-38-1 0 0,3 39 124 0 0,-1-38 0 0 0,5 58-131 0 0,0 0-1 0 0,0 0 0 0 0,0 1 1 0 0,1-1-1 0 0,-1 0 0 0 0,1 0 1 0 0,0 1-1 0 0,-1-1 0 0 0,1 0 1 0 0,1 1-1 0 0,-1-1 0 0 0,0 1 1 0 0,3-5-1 0 0,-1 4-18 0 0,0 0 1 0 0,1 0-1 0 0,-1 1 1 0 0,0-1-1 0 0,1 1 1 0 0,0 0-1 0 0,-1-1 1 0 0,1 2-1 0 0,0-1 1 0 0,0 0-1 0 0,0 1 1 0 0,8-2-1 0 0,9-3 11 0 0,-17 5-14 0 0,0 0 0 0 0,0 0 0 0 0,-1 1 0 0 0,1-1 0 0 0,0 1 0 0 0,7 0 0 0 0,-2 0 1 0 0,-1-1 51 0 0,31 16 23 0 0,-39-15-82 0 0,0 0 0 0 0,1 0 0 0 0,-1 0 0 0 0,0 0 0 0 0,1 0 0 0 0,-1 0 0 0 0,0 0 0 0 0,1 0 0 0 0,-1 0 0 0 0,0 1 0 0 0,1-1 0 0 0,-1 0 0 0 0,0 0 0 0 0,1 0 0 0 0,-1 1 0 0 0,0-1 0 0 0,0 0 1 0 0,1 0-1 0 0,-1 0 0 0 0,0 1 0 0 0,0-1 0 0 0,0 0 0 0 0,1 1 0 0 0,-1-1 0 0 0,0 0 0 0 0,0 1 0 0 0,0-1 0 0 0,0 0 0 0 0,1 0 0 0 0,-1 1 0 0 0,0-1 0 0 0,0 1 0 0 0,0-1 0 0 0,0 0 0 0 0,0 1 0 0 0,0-1 0 0 0,0 0 0 0 0,0 1 0 0 0,0-1 0 0 0,0 1 0 0 0,-1 29 10 0 0,1-28-11 0 0,0 0 0 0 0,-1 0 0 0 0,1 0 0 0 0,-1 0 0 0 0,0 0 0 0 0,0 0 0 0 0,1 0 0 0 0,-3 3 0 0 0,0 0 0 0 0,-1 0 0 0 0,0-1 0 0 0,0 1 0 0 0,0-1 0 0 0,0 1 0 0 0,-1-1 0 0 0,0 0 0 0 0,-5 3 0 0 0,2-2 0 0 0,1 1 0 0 0,-1 0 0 0 0,1 1 0 0 0,1 0 0 0 0,-1 0 0 0 0,-5 8 0 0 0,11-14 0 0 0,1 0 0 0 0,-1 0 0 0 0,1 0 0 0 0,-1 0 0 0 0,1 0 0 0 0,-1 0 0 0 0,1 0 0 0 0,0 0 0 0 0,-1 0 0 0 0,1 0 0 0 0,0 0 0 0 0,0 0 0 0 0,0 0 0 0 0,0 0 0 0 0,0 0 0 0 0,0 0 0 0 0,0 2 0 0 0,12 32 11 0 0,-9-27 437 0 0,6-3-250 0 0,41 26 1165 0 0,-17-10-1371 0 0,-25-16-99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8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15 306 6447 0 0,'-2'-1'-618'0'0,"-3"-2"1745"0"0,5 2-951 0 0,0 1 0 0 0,-1 0 0 0 0,1 0-1 0 0,0 0 1 0 0,0 0 0 0 0,-1 0 0 0 0,1 0 0 0 0,0 0 0 0 0,0 0 0 0 0,-1 0 0 0 0,1 0 0 0 0,0 0 0 0 0,0 1-1 0 0,-1-1 1 0 0,1 0 0 0 0,0 0 0 0 0,0 0 0 0 0,-1 0 0 0 0,1 0 0 0 0,0 0 0 0 0,0 0 0 0 0,0 1 0 0 0,-1-1-1 0 0,1 0 1 0 0,0 0 0 0 0,0 0 0 0 0,0 1 0 0 0,0-1 0 0 0,-1 0 0 0 0,1 0 0 0 0,-1 5 5904 0 0,3 3-4914 0 0,3 23-91 0 0,-3-23 126 0 0,1 1-718 0 0,11 30-50 0 0,-11-29-168 0 0,0-3-69 0 0,10 25-17 0 0,-9-25-3 0 0,-1 1 0 0 0,10 25 0 0 0,-10-25 168 0 0,0 0-211 0 0,11 25-18 0 0,-11-25 301 0 0,2 0-320 0 0,13 25 0 0 0,-13-24 261 0 0,2-10-282 0 0,25-4-15 0 0,-30 4-55 0 0,0 0 0 0 0,0 0 0 0 0,-1-1 0 0 0,1 1 0 0 0,0-1 0 0 0,0 1 0 0 0,-1-1 0 0 0,1 0 0 0 0,-1 1-1 0 0,1-1 1 0 0,-1 0 0 0 0,0 0 0 0 0,2-4 0 0 0,12-31 105 0 0,-11 24-90 0 0,18-48 204 0 0,-2-2 1 0 0,-4 0 0 0 0,-2-1-1 0 0,-3 0 1 0 0,3-79 0 0 0,-14 135-310 0 0,1 0-269 0 0,-1 0 1 0 0,0 0 0 0 0,0 1 0 0 0,-1-1 0 0 0,-2-11 0 0 0,3 18-305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9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89 7831 0 0,'0'0'706'0'0,"-1"6"-578"0"0,-1 17-100 0 0,1-17 38 0 0,-5 56 1182 0 0,4-53-991 0 0,0 5-43 0 0,0 7 5270 0 0,1 5-3683 0 0,0-20 3771 0 0,5-20-5396 0 0,-5-33 42 0 0,0-32 201 0 0,2 71-339 0 0,0-1-1 0 0,0 0 1 0 0,1 1 0 0 0,0 0-1 0 0,1-1 1 0 0,6-15 0 0 0,-6 21-59 0 0,0-1 0 0 0,-1 1-1 0 0,1-1 1 0 0,0 1 0 0 0,1 0 0 0 0,-1 0 0 0 0,1 0 0 0 0,-1 1 0 0 0,1-1 0 0 0,4-2 0 0 0,1 0-10 0 0,-2 3 49 0 0,15-1 12 0 0,-16 3 0 0 0,2 6-12 0 0,23 17-37 0 0,-31-22-22 0 0,1-1 0 0 0,-1 0 1 0 0,0 0-1 0 0,1 0 0 0 0,-1 0 0 0 0,1 1 1 0 0,-1-1-1 0 0,0 0 0 0 0,1 0 0 0 0,-1 1 1 0 0,0-1-1 0 0,1 0 0 0 0,-1 1 0 0 0,0-1 1 0 0,0 0-1 0 0,1 1 0 0 0,-1-1 0 0 0,0 1 1 0 0,0-1-1 0 0,0 0 0 0 0,1 1 0 0 0,-1-1 1 0 0,0 1-1 0 0,0-1 0 0 0,0 0 0 0 0,0 1 1 0 0,0-1-1 0 0,0 1 0 0 0,0-1 0 0 0,0 1 1 0 0,0-1-1 0 0,0 1 0 0 0,0 0 0 0 0,-5 28 10 0 0,-3-6-11 0 0,3-14-2 0 0,1-1 1 0 0,-1-1-1 0 0,-1 1 0 0 0,0-1 1 0 0,0 0-1 0 0,0 0 0 0 0,0 0 1 0 0,-1-1-1 0 0,0 0 0 0 0,-1-1 1 0 0,-11 8-1 0 0,18-13-91 0 0,9 2-506 0 0,39 7 503 0 0,-42-9 93 0 0,0 1 1 0 0,0 0-1 0 0,0 1 0 0 0,0-1 1 0 0,8 5-1 0 0,-8-3 5 0 0,1 1 0 0 0,-1 0 1 0 0,0 0-1 0 0,7 8 0 0 0,-5-6 123 0 0,-8 0-53 0 0,-2 17 7 0 0,3-22-60 0 0,0 0 0 0 0,-1 1-1 0 0,1-1 1 0 0,-1 0 0 0 0,1 1 0 0 0,-1-1 0 0 0,0 0 0 0 0,1 0 0 0 0,-1 1 0 0 0,0-1 0 0 0,0 0 0 0 0,0 0-1 0 0,0 0 1 0 0,0 0 0 0 0,0 0 0 0 0,0 0 0 0 0,0-1 0 0 0,-2 2 0 0 0,-20 9 210 0 0,20-10-200 0 0,-8 3 9 0 0,1-1-1 0 0,-1 0 1 0 0,0-1-1 0 0,0 0 1 0 0,0-1-1 0 0,-17 0 1 0 0,20-1-104 0 0,0 0 1 0 0,0-1 0 0 0,0 0-1 0 0,0 0 1 0 0,0-1 0 0 0,0 0-1 0 0,1 0 1 0 0,-1-1 0 0 0,-12-6-1 0 0,19 8-68 0 0,0 1 0 0 0,0 0 0 0 0,1-1 0 0 0,-1 0 0 0 0,0 1 0 0 0,0-1 0 0 0,0 1 0 0 0,0-1 0 0 0,1 0 0 0 0,-1 0 0 0 0,0 1 0 0 0,1-1 0 0 0,-1 0 0 0 0,0 0 0 0 0,1 0-1 0 0,-1 0 1 0 0,1 0 0 0 0,0 0 0 0 0,-1 0 0 0 0,1 0 0 0 0,0 1 0 0 0,-1-2 0 0 0,1 1 0 0 0,0 0 0 0 0,0 0 0 0 0,0 0 0 0 0,0 0 0 0 0,0 0 0 0 0,0 0 0 0 0,0-1 0 0 0,4-7-7416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50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1 302 5063 0 0,'0'0'4138'0'0,"0"8"-2138"0"0,1 22-222 0 0,-1-22-990 0 0,1-1-437 0 0,0 22-88 0 0,0-21 1999 0 0,0-1-1160 0 0,1 22-46 0 0,-1-21 2086 0 0,2-11-3035 0 0,-1 0-68 0 0,1 0 1 0 0,-1-1 0 0 0,1 1-1 0 0,-1-1 1 0 0,0 0 0 0 0,-1 0-1 0 0,1 0 1 0 0,-1 0-1 0 0,1 0 1 0 0,-1 0 0 0 0,0 0-1 0 0,-1 0 1 0 0,1-7-1 0 0,3-30 36 0 0,-2-1-1 0 0,-1 0 1 0 0,-6-44-1 0 0,2 45 231 0 0,3 33-213 0 0,0 1-1 0 0,0-1 0 0 0,1 0 1 0 0,0 1-1 0 0,0-1 1 0 0,0 1-1 0 0,1-1 1 0 0,1 1-1 0 0,-1 0 0 0 0,1 0 1 0 0,0 0-1 0 0,1 0 1 0 0,7-11-1 0 0,-10 17 69 0 0,2 0-80 0 0,5-1-24 0 0,-1 1-1 0 0,0 0 1 0 0,1 1-1 0 0,-1 0 1 0 0,10 1-1 0 0,-10-1 9 0 0,-3 0-56 0 0,-1 0 0 0 0,0 1-1 0 0,0-1 1 0 0,0 1-1 0 0,0-1 1 0 0,0 1 0 0 0,0 0-1 0 0,3 2 1 0 0,2-1 1 0 0,0 0 47 0 0,1 0 8 0 0,25 7-38 0 0,-26-7 201 0 0,0 1-147 0 0,25 11 3 0 0,-24-11 918 0 0,-8 5-861 0 0,2 25-4 0 0,-3-32-126 0 0,0 0 0 0 0,0 0 1 0 0,0 0-1 0 0,0-1 0 0 0,0 1 0 0 0,-1 0 0 0 0,1 0 1 0 0,0 0-1 0 0,-1-1 0 0 0,1 1 0 0 0,0 0 0 0 0,-1 0 1 0 0,1-1-1 0 0,-1 1 0 0 0,1 0 0 0 0,-1-1 0 0 0,0 1 1 0 0,1-1-1 0 0,-1 1 0 0 0,0 0 0 0 0,1-1 0 0 0,-1 0 1 0 0,-1 1-1 0 0,-16 6 92 0 0,14-6-101 0 0,-3 1 77 0 0,0-1 1 0 0,0 0-1 0 0,-1 0 1 0 0,1 0-1 0 0,0-1 1 0 0,0 0-1 0 0,-13-2 0 0 0,14 1-426 0 0,0 0 0 0 0,1 0 0 0 0,-1-1 0 0 0,-7-3 0 0 0,11 4-591 0 0,-1-1 0 0 0,0 1 0 0 0,0-1-1 0 0,1 0 1 0 0,-1 0 0 0 0,1 0 0 0 0,0 0 0 0 0,-4-4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9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15 1375 0 0,'-19'-7'1239'0'0,"17"7"-993"0"0,0-1 0 0 0,0 1-1 0 0,0-1 1 0 0,0 0 0 0 0,-5-4 7127 0 0,22 8-4660 0 0,-2-1-1260 0 0,14 5 1427 0 0,53 5 1 0 0,-51-10-3086 0 0,49-3 0 0 0,-69 1-4834 0 0,-1 1-1712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09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40 2759 0 0,'-7'24'2288'0'0,"7"-23"-2109"0"0,-1 0 1 0 0,1 0-1 0 0,-1 0 0 0 0,1 0 0 0 0,0 0 0 0 0,0 0 0 0 0,-1 0 0 0 0,1 0 0 0 0,0 0 0 0 0,0 0 0 0 0,0 0 0 0 0,0 0 0 0 0,0 0 0 0 0,0-1 0 0 0,0 1 1 0 0,0 0-1 0 0,1 0 0 0 0,-1 0 0 0 0,0 0 0 0 0,1 0 0 0 0,-1 0 0 0 0,0 0 0 0 0,1 0 0 0 0,-1 0 0 0 0,1-1 0 0 0,0 1 0 0 0,-1 0 0 0 0,1 0 1 0 0,0-1-1 0 0,-1 1 0 0 0,1 0 0 0 0,0-1 0 0 0,-1 1 0 0 0,1-1 0 0 0,0 1 0 0 0,1 0 0 0 0,-1-1 5 0 0,1 0 0 0 0,0 0 1 0 0,-1 1-1 0 0,1-1 0 0 0,-1-1 0 0 0,1 1 0 0 0,-1 0 0 0 0,1 0 1 0 0,0-1-1 0 0,-1 1 0 0 0,1-1 0 0 0,-1 1 0 0 0,1-1 0 0 0,-1 1 0 0 0,0-1 1 0 0,1 0-1 0 0,-1 0 0 0 0,0 0 0 0 0,1 0 0 0 0,-1 0 0 0 0,2-2 1 0 0,-1 0-68 0 0,1 1 1 0 0,-1-1-1 0 0,0 1 1 0 0,0-1 0 0 0,0 0-1 0 0,-1 0 1 0 0,1 0 0 0 0,-1 0-1 0 0,1 0 1 0 0,-1 0 0 0 0,0 0-1 0 0,0-1 1 0 0,0-5-1 0 0,-1 8-88 0 0,0-1-1 0 0,0 1 0 0 0,0 0 1 0 0,0-1-1 0 0,0 1 0 0 0,-1 0 1 0 0,1 0-1 0 0,0-1 0 0 0,-1 1 1 0 0,1 0-1 0 0,-1 0 0 0 0,0 0 0 0 0,1 0 1 0 0,-1-1-1 0 0,0 1 0 0 0,0 0 1 0 0,1 0-1 0 0,-1 0 0 0 0,0 0 1 0 0,0 1-1 0 0,0-1 0 0 0,0 0 1 0 0,0 0-1 0 0,-1 1 0 0 0,1-1 1 0 0,0 0-1 0 0,0 1 0 0 0,0-1 0 0 0,-1 1 1 0 0,1 0-1 0 0,0-1 0 0 0,0 1 1 0 0,-1 0-1 0 0,1 0 0 0 0,0 0 1 0 0,-1-1-1 0 0,-1 2 0 0 0,0-1 54 0 0,0 0-1 0 0,0 0 1 0 0,-1 1-1 0 0,1-1 0 0 0,0 1 1 0 0,0 0-1 0 0,0 0 1 0 0,0 0-1 0 0,0 0 1 0 0,0 0-1 0 0,0 1 0 0 0,1 0 1 0 0,-1-1-1 0 0,0 1 1 0 0,-3 3-1 0 0,-4 4 368 0 0,0 1 0 0 0,-10 12 0 0 0,15-17-235 0 0,5-4-190 0 0,-1 0 0 0 0,0-1 0 0 0,0 1 0 0 0,1 0 0 0 0,-1 0 0 0 0,0-1 0 0 0,1 1 0 0 0,-1 0 0 0 0,1 0 0 0 0,-1 0 0 0 0,1 0 0 0 0,-1 0 0 0 0,1 0 0 0 0,0 0 0 0 0,-1 0 0 0 0,1 0 0 0 0,0-1 0 0 0,0 1 0 0 0,0 0 0 0 0,0 0 0 0 0,0 0 0 0 0,0 0 0 0 0,0 1 0 0 0,0-2 0 0 0,0 1 0 0 0,0 0 0 0 0,1 0 0 0 0,-1 0 0 0 0,0 0 0 0 0,1 0 0 0 0,-1 0 0 0 0,1 0 0 0 0,-1 0 0 0 0,1 0 0 0 0,-1 0 0 0 0,1-1 0 0 0,-1 1 0 0 0,1 0 0 0 0,0 0 0 0 0,1 1 0 0 0,0-1 3 0 0,1 1 1 0 0,-1-1-1 0 0,1 0 1 0 0,-1 0-1 0 0,1 0 0 0 0,-1 0 1 0 0,1 0-1 0 0,0 0 1 0 0,-1-1-1 0 0,1 0 1 0 0,0 1-1 0 0,0-1 1 0 0,4 0-1 0 0,1-1 3 0 0,0 0 0 0 0,-1-1 0 0 0,1 0-1 0 0,-1 0 1 0 0,1 0 0 0 0,-1-1 0 0 0,0 0 0 0 0,0-1-1 0 0,10-6 1 0 0,-15 9-28 0 0,-1 0 0 0 0,1 0 0 0 0,-1 0 0 0 0,1 0 0 0 0,-1-1 0 0 0,1 1 0 0 0,-1-1 0 0 0,0 1 0 0 0,0-1 0 0 0,1 1 0 0 0,-1-1 0 0 0,0 0 0 0 0,0 1 0 0 0,-1-1 0 0 0,1 0 0 0 0,0 0 0 0 0,-1 0 0 0 0,1 1 0 0 0,-1-1 0 0 0,1 0 0 0 0,-1 0 0 0 0,0 0 0 0 0,0 0 0 0 0,0 0 0 0 0,0 0 0 0 0,0 0 0 0 0,0 0 0 0 0,-1 0 0 0 0,1 0 0 0 0,-1 0 0 0 0,1 0 0 0 0,-1 1 0 0 0,0-1 0 0 0,0 0 0 0 0,1 0 0 0 0,-1 1 0 0 0,0-1 0 0 0,-1 0 0 0 0,1 1 0 0 0,0-1 0 0 0,0 1 0 0 0,-3-3 0 0 0,2 3-2 0 0,0-1 0 0 0,0 1-1 0 0,0-1 1 0 0,0 1 0 0 0,0 0-1 0 0,0 0 1 0 0,-1 0 0 0 0,1 0-1 0 0,0 0 1 0 0,-1 0 0 0 0,1 0-1 0 0,-1 1 1 0 0,1-1 0 0 0,-1 1 0 0 0,1 0-1 0 0,0 0 1 0 0,-1 0 0 0 0,1 0-1 0 0,-1 0 1 0 0,1 1 0 0 0,-1-1-1 0 0,1 1 1 0 0,-1-1 0 0 0,1 1-1 0 0,-4 1 1 0 0,1 0 9 0 0,0 0 0 0 0,0 1 0 0 0,0-1 0 0 0,0 1 0 0 0,1 0 0 0 0,-1 0 0 0 0,1 0 0 0 0,0 0 0 0 0,0 1 0 0 0,-7 8 0 0 0,9-10 18 0 0,1 1 1 0 0,-1-1 0 0 0,0 1-1 0 0,1 0 1 0 0,0 0 0 0 0,0 0-1 0 0,0 0 1 0 0,0 0-1 0 0,0 0 1 0 0,1 0 0 0 0,-1 0-1 0 0,1 7 1 0 0,0-9-22 0 0,0 0-1 0 0,0 0 1 0 0,0 1-1 0 0,1-1 1 0 0,-1 0-1 0 0,0 0 1 0 0,1 0 0 0 0,-1 0-1 0 0,1 0 1 0 0,-1 0-1 0 0,1 0 1 0 0,0 0-1 0 0,-1 0 1 0 0,1 0 0 0 0,0 0-1 0 0,0 0 1 0 0,0 0-1 0 0,0 0 1 0 0,0-1-1 0 0,0 1 1 0 0,0 0 0 0 0,0-1-1 0 0,0 1 1 0 0,0-1-1 0 0,0 1 1 0 0,0-1-1 0 0,0 1 1 0 0,0-1 0 0 0,1 0-1 0 0,-1 1 1 0 0,0-1-1 0 0,0 0 1 0 0,0 0-1 0 0,1 0 1 0 0,-1 0 0 0 0,2-1-1 0 0,4 1 21 0 0,-1 0-1 0 0,0-1 1 0 0,0 0-1 0 0,0-1 1 0 0,0 0-1 0 0,0 0 1 0 0,0 0-1 0 0,0 0 1 0 0,0-1-1 0 0,6-4 1 0 0,-9 5-23 0 0,0 1 0 0 0,-1-1 1 0 0,0 1-1 0 0,1-1 0 0 0,-1 0 1 0 0,0 0-1 0 0,0 0 0 0 0,0-1 1 0 0,0 1-1 0 0,0 0 0 0 0,-1-1 0 0 0,1 1 1 0 0,-1-1-1 0 0,0 1 0 0 0,1-1 1 0 0,-1 0-1 0 0,0 0 0 0 0,0 0 1 0 0,-1 1-1 0 0,1-1 0 0 0,-1 0 1 0 0,1 0-1 0 0,-1-5 0 0 0,0 7-3 0 0,-1 0 0 0 0,1 0 0 0 0,0 0 0 0 0,-1 0 0 0 0,1 0 0 0 0,-1 0 0 0 0,1 0 0 0 0,-1 0 0 0 0,0 0 0 0 0,1 0 0 0 0,-1 0 0 0 0,0 1 0 0 0,1-1 0 0 0,-1 0 0 0 0,0 1 0 0 0,0-1 0 0 0,0 0 0 0 0,0 1 0 0 0,0-1 0 0 0,0 1 0 0 0,0-1 0 0 0,0 1 0 0 0,0 0 0 0 0,0-1 0 0 0,0 1 0 0 0,0 0 0 0 0,0 0 0 0 0,0 0 0 0 0,0-1 0 0 0,0 1 0 0 0,0 0 0 0 0,-1 1 0 0 0,-6-1 0 0 0,1 0 0 0 0,-1 0 0 0 0,-8 3 0 0 0,13-3 0 0 0,-3 1-13 0 0,1 1-1 0 0,-1-1 1 0 0,1 1 0 0 0,-1 0-1 0 0,-8 5 1 0 0,12-6-142 0 0,0 0 0 0 0,0 0 1 0 0,0 0-1 0 0,0 1 1 0 0,1-1-1 0 0,-1 0 0 0 0,1 1 1 0 0,-1-1-1 0 0,1 1 0 0 0,-1 0 1 0 0,1-1-1 0 0,0 1 0 0 0,0 0 1 0 0,0 0-1 0 0,0 0 0 0 0,0 0 1 0 0,0 0-1 0 0,0 3 1 0 0,0 5-7460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11.4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30 3679 0 0,'-2'3'512'0'0,"0"-1"0"0"0,0 1 0 0 0,0 0 0 0 0,1 1 0 0 0,-1-1 0 0 0,1 0 0 0 0,0 0 0 0 0,0 0 0 0 0,1 1 0 0 0,-2 5 0 0 0,2-8-310 0 0,0 0 1 0 0,0 0-1 0 0,0 0 0 0 0,0-1 1 0 0,0 1-1 0 0,0 0 0 0 0,0 0 1 0 0,0 0-1 0 0,0 0 1 0 0,0-1-1 0 0,1 1 0 0 0,-1 0 1 0 0,0 0-1 0 0,1-1 1 0 0,-1 1-1 0 0,0 0 0 0 0,1 0 1 0 0,0 1-1 0 0,0-2-100 0 0,0 0 0 0 0,-1 0 0 0 0,1 1 0 0 0,0-1 0 0 0,0 0 0 0 0,-1 0 0 0 0,1 0 0 0 0,0 0 0 0 0,0 0 0 0 0,-1 0 0 0 0,1 0 0 0 0,0 0 0 0 0,0 0 0 0 0,-1 0 0 0 0,1 0 0 0 0,0-1 0 0 0,-1 1 0 0 0,1 0 0 0 0,0 0-1 0 0,0-1 1 0 0,-1 1 0 0 0,1-1 0 0 0,-1 1 0 0 0,1 0 0 0 0,1-2 0 0 0,-1 2-56 0 0,0-1 0 0 0,0 0 1 0 0,0 1-1 0 0,0-1 0 0 0,0 0 0 0 0,1 0 0 0 0,-1 0 0 0 0,-1 0 0 0 0,1 0 0 0 0,0 0 0 0 0,0 0 0 0 0,0 0 0 0 0,0-1 0 0 0,-1 1 1 0 0,1 0-1 0 0,-1 0 0 0 0,1-1 0 0 0,-1 1 0 0 0,1 0 0 0 0,-1-1 0 0 0,0 1 0 0 0,0 0 0 0 0,1-1 0 0 0,-1 1 0 0 0,0-1 0 0 0,0 1 1 0 0,0 0-1 0 0,-1-1 0 0 0,1 1 0 0 0,0 0 0 0 0,0-1 0 0 0,-1 1 0 0 0,1 0 0 0 0,-1-1 0 0 0,1 1 0 0 0,-1 0 0 0 0,0 0 0 0 0,1-1 1 0 0,-1 1-1 0 0,0 0 0 0 0,0 0 0 0 0,0 0 0 0 0,0 0 0 0 0,0 0 0 0 0,0 0 0 0 0,0 0 0 0 0,0 1 0 0 0,0-1 0 0 0,0 0 1 0 0,-1 0-1 0 0,1 1 0 0 0,0-1 0 0 0,0 1 0 0 0,-1-1 0 0 0,1 1 0 0 0,0 0 0 0 0,-1-1 0 0 0,1 1 0 0 0,-1 0 0 0 0,1 0 0 0 0,-3 0 1 0 0,-1 0 155 0 0,-1 0 1 0 0,1 1 0 0 0,-1 0 0 0 0,1 0-1 0 0,0 0 1 0 0,-1 1 0 0 0,1-1 0 0 0,0 1-1 0 0,0 0 1 0 0,0 1 0 0 0,0-1 0 0 0,0 1-1 0 0,1 0 1 0 0,-1 1 0 0 0,-6 5 0 0 0,11-9-194 0 0,-1 1 1 0 0,0-1-1 0 0,1 1 1 0 0,-1 0 0 0 0,1-1-1 0 0,-1 1 1 0 0,1 0 0 0 0,-1 0-1 0 0,1-1 1 0 0,-1 1 0 0 0,1 0-1 0 0,0 0 1 0 0,-1 0 0 0 0,1 0-1 0 0,0 0 1 0 0,0-1-1 0 0,-1 1 1 0 0,1 0 0 0 0,0 0-1 0 0,0 0 1 0 0,0 0 0 0 0,0 0-1 0 0,0 0 1 0 0,1 1 0 0 0,-1-1 19 0 0,1 0 1 0 0,0 0-1 0 0,-1 1 1 0 0,1-1-1 0 0,0 0 1 0 0,0 0-1 0 0,0 0 0 0 0,0 0 1 0 0,0 0-1 0 0,0 0 1 0 0,0 0-1 0 0,0-1 1 0 0,0 1-1 0 0,2 1 1 0 0,1 0 38 0 0,0 0 1 0 0,1 0-1 0 0,-1-1 0 0 0,1 1 1 0 0,-1-1-1 0 0,1 0 0 0 0,-1 0 1 0 0,7 0-1 0 0,-5-1-58 0 0,1 0 0 0 0,-1-1-1 0 0,0 0 1 0 0,0 0 0 0 0,0 0-1 0 0,8-3 1 0 0,-13 3-8 0 0,0 1 0 0 0,0 0-1 0 0,0-1 1 0 0,1 1 0 0 0,-1-1-1 0 0,0 1 1 0 0,0-1 0 0 0,0 0-1 0 0,0 1 1 0 0,0-1 0 0 0,0 0 0 0 0,-1 0-1 0 0,1 0 1 0 0,0 1 0 0 0,0-1-1 0 0,0 0 1 0 0,-1 0 0 0 0,1 0-1 0 0,-1 0 1 0 0,1 0 0 0 0,-1-1 0 0 0,1 1-1 0 0,-1 0 1 0 0,1 0 0 0 0,-1 0-1 0 0,0 0 1 0 0,0 0 0 0 0,1-1-1 0 0,-1 1 1 0 0,0 0 0 0 0,0 0 0 0 0,0 0-1 0 0,-1-1 1 0 0,1 1 0 0 0,0 0-1 0 0,0 0 1 0 0,-1 0 0 0 0,1 0-1 0 0,-1-3 1 0 0,-1 2-2 0 0,1 1 0 0 0,0-1 0 0 0,-1 0 0 0 0,0 0 0 0 0,1 1 0 0 0,-1-1 0 0 0,0 1 0 0 0,0-1 0 0 0,0 1 0 0 0,0 0 0 0 0,0 0 0 0 0,0 0 0 0 0,0 0 0 0 0,0 0 0 0 0,0 0 0 0 0,-1 0 0 0 0,1 1 0 0 0,0-1 0 0 0,0 1 0 0 0,-1 0 0 0 0,1 0 0 0 0,0-1 0 0 0,-4 2 0 0 0,2-1 0 0 0,0 0 0 0 0,-1 0 0 0 0,1 0 0 0 0,0 1 0 0 0,0 0 0 0 0,0-1 0 0 0,0 2 0 0 0,0-1 0 0 0,0 0 0 0 0,1 1 0 0 0,-1 0 0 0 0,-5 3 0 0 0,8-5 7 0 0,0 1-1 0 0,1-1 1 0 0,-1 1-1 0 0,1 0 1 0 0,-1-1-1 0 0,0 1 1 0 0,1 0-1 0 0,-1-1 1 0 0,1 1-1 0 0,-1 0 1 0 0,1-1-1 0 0,0 1 1 0 0,-1 0-1 0 0,1 0 1 0 0,0 0-1 0 0,0 0 1 0 0,-1-1-1 0 0,1 1 1 0 0,0 0-1 0 0,0 0 1 0 0,0 0-1 0 0,0 0 1 0 0,0 0-1 0 0,0-1 1 0 0,0 1-1 0 0,0 0 1 0 0,1 0-1 0 0,-1 0 1 0 0,0 0-1 0 0,0-1 1 0 0,1 1-1 0 0,-1 0 1 0 0,1 0-1 0 0,-1-1 1 0 0,0 1-1 0 0,1 0 1 0 0,-1 0-1 0 0,1-1 1 0 0,0 1-1 0 0,-1-1 1 0 0,1 1-1 0 0,-1 0 1 0 0,1-1-1 0 0,0 1 1 0 0,0-1-1 0 0,-1 1 1 0 0,2-1-1 0 0,3 3 42 0 0,-1 0 0 0 0,0 0 0 0 0,1-1 0 0 0,0 0 0 0 0,-1 0 0 0 0,9 2 0 0 0,-7-3-14 0 0,0 0-1 0 0,0-1 0 0 0,0 0 1 0 0,0 0-1 0 0,0 0 0 0 0,0-1 1 0 0,-1 0-1 0 0,9-2 0 0 0,-10 2-17 0 0,-1 0 0 0 0,1 0 0 0 0,-1 0 0 0 0,1-1 0 0 0,-1 1 0 0 0,0-1 0 0 0,0 0 0 0 0,0 0-1 0 0,0 0 1 0 0,0-1 0 0 0,0 1 0 0 0,0-1 0 0 0,-1 1 0 0 0,5-6 0 0 0,-7 7-12 0 0,1 0 0 0 0,0 0 1 0 0,-1 0-1 0 0,1 0 0 0 0,0-1 0 0 0,-1 1 1 0 0,0 0-1 0 0,1 0 0 0 0,-1-1 0 0 0,0 1 1 0 0,1 0-1 0 0,-1-1 0 0 0,0 1 0 0 0,0 0 1 0 0,0-1-1 0 0,0 1 0 0 0,0 0 1 0 0,-1-1-1 0 0,1 1 0 0 0,0 0 0 0 0,-1-1 1 0 0,1 1-1 0 0,-1 0 0 0 0,1 0 0 0 0,-1 0 1 0 0,1-1-1 0 0,-1 1 0 0 0,0 0 0 0 0,0 0 1 0 0,1 0-1 0 0,-1 0 0 0 0,0 0 0 0 0,0 0 1 0 0,0 0-1 0 0,0 0 0 0 0,0 1 1 0 0,-1-1-1 0 0,1 0 0 0 0,0 1 0 0 0,0-1 1 0 0,-2 0-1 0 0,-6-3-635 0 0,1 0 1 0 0,-1 1-1 0 0,0 0 0 0 0,-14-2 1 0 0,19 4-175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15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6 3679 0 0,'2'-5'4291'0'0,"2"16"-130"0"0,4 19 1499 0 0,1 40-1274 0 0,10 37-3207 0 0,-10-60-737 0 0,9 39 39 0 0,-15-75-241 0 0,-2 3-160 0 0,1 0-57 0 0,8 82 226 0 0,-15 172 560 0 0,5-265-658 0 0,-1 9-71 0 0,-3 33 3 0 0,-3 34 90 0 0,5-65-161 0 0,-1 41 45 0 0,2-10-35 0 0,1-21 20 0 0,0 28-15 0 0,0 13 132 0 0,0-54-86 0 0,0 0-13 0 0,2 32-37 0 0,-1-32 30 0 0,-1 1 0 0 0,2 50-30 0 0,1-3 38 0 0,-3 10 134 0 0,0-57-7 0 0,0-1-115 0 0,1 31-47 0 0,0-21 16 0 0,1 29-31 0 0,-1 11-11 0 0,-6 42 64 0 0,-8-6 146 0 0,7-64-47 0 0,-4 65 0 0 0,10-98-163 0 0,0 0 0 0 0,0 0 0 0 0,0 0 0 0 0,0 0 0 0 0,0 0 0 0 0,0 0 0 0 0,0 0 0 0 0,0 0 0 0 0,1 0 0 0 0,-1-1 0 0 0,0 1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 0 0 0,0 0 0 0 0,0 0 0 0 0,0 0 0 0 0,0 0 0 0 0,0 0 0 0 0,5-6 0 0 0,2-9 0 0 0,14-22-77 0 0,2 1-1 0 0,34-41 1 0 0,-31 43-1 0 0,-2-1 1 0 0,25-46 0 0 0,-95 133 13 0 0,32-35 64 0 0,-68 97 0 0 0,69-93 0 0 0,1 1 0 0 0,0 0 0 0 0,-13 40 0 0 0,21-52 0 0 0,2-3 0 0 0,-1 1 0 0 0,1-1 0 0 0,0 1 0 0 0,1-1 0 0 0,-2 16 0 0 0,3-38 5 0 0,-1 0-1 0 0,-1 1 1 0 0,-1-1-1 0 0,0 0 1 0 0,-1 1 0 0 0,-9-24-1 0 0,-5-2 12 0 0,-23-39 0 0 0,28 57-16 0 0,8 15 0 0 0,1 1 0 0 0,0-1 0 0 0,0-1 0 0 0,1 1 0 0 0,-1-1 0 0 0,-1-9 0 0 0,5 16 0 0 0,0 1 0 0 0,0-1 0 0 0,0 1 0 0 0,0-1 0 0 0,0 1 0 0 0,0 0 0 0 0,0-1 0 0 0,0 1 0 0 0,0-1 0 0 0,0 1 0 0 0,1 0 0 0 0,-1-1 0 0 0,0 1 0 0 0,0 0 0 0 0,0-1 0 0 0,1 1 0 0 0,-1 0 0 0 0,0-1 0 0 0,1 1 0 0 0,-1 0 0 0 0,0-1 0 0 0,1 1 0 0 0,-1 0 0 0 0,0 0 0 0 0,1-1 0 0 0,-1 1 0 0 0,0 0 0 0 0,1 0 0 0 0,-1 0 0 0 0,1 0 0 0 0,-1 0 0 0 0,0-1 0 0 0,1 1 0 0 0,-1 0 0 0 0,1 0 0 0 0,21-2 0 0 0,-12 1 0 0 0,61-11 0 0 0,90-21 0 0 0,-213 68-64 0 0,24-17 64 0 0,12-8 0 0 0,1 0 0 0 0,0 1 0 0 0,-14 13 0 0 0,25-18 0 0 0,7-8 0 0 0,10-9 0 0 0,-6-2-1858 0 0,-7 12 1285 0 0,1-1 0 0 0,-1 1 0 0 0,0-1 0 0 0,0 1 0 0 0,1-1 0 0 0,-1 1 0 0 0,0-1 0 0 0,0 1 0 0 0,0 0 0 0 0,-1-1 0 0 0,1 1 1 0 0,-1-3-1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7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49 227 8751 0 0,'-3'1'327'0'0,"1"0"-1"0"0,-1 0 1 0 0,1 1-1 0 0,-1-1 1 0 0,1 1 0 0 0,0-1-1 0 0,-1 1 1 0 0,1 0-1 0 0,-2 2 1 0 0,1-2 82 0 0,1 1 0 0 0,-1-1 0 0 0,1 0-1 0 0,-1 0 1 0 0,0-1 0 0 0,-3 3 0 0 0,8-8 391 0 0,-1 0 0 0 0,2 1 0 0 0,-1-1 0 0 0,0 1 0 0 0,5-5 0 0 0,13-13-325 0 0,-1-2 0 0 0,0 0 0 0 0,-2 0 0 0 0,0-2 0 0 0,-2 0 0 0 0,19-41 0 0 0,-31 46-339 0 0,-3 12 39 0 0,-2 11 146 0 0,2 0-297 0 0,-1 0 0 0 0,1 0 0 0 0,0 1-1 0 0,0-1 1 0 0,0 0 0 0 0,0 0 0 0 0,0 0-1 0 0,1 0 1 0 0,-1 0 0 0 0,1 0-1 0 0,0 0 1 0 0,2 4 0 0 0,1 3 57 0 0,1-1 0 0 0,0 0 0 0 0,9 12-1 0 0,-12-19 6 0 0,4 7-17 0 0,21 29-5 0 0,12 21 53 0 0,-37-58-116 0 0,-1 1 0 0 0,0 0-1 0 0,0 0 1 0 0,0 0 0 0 0,0 0-1 0 0,0 0 1 0 0,0 0 0 0 0,0 0-1 0 0,-1 0 1 0 0,1 0 0 0 0,-1 0-1 0 0,0 1 1 0 0,1 1 0 0 0,-1-3-1 0 0,0 0 0 0 0,-1-1 0 0 0,1 1 0 0 0,0 0 0 0 0,0-1 0 0 0,-1 1 0 0 0,1-1 1 0 0,0 1-1 0 0,-1-1 0 0 0,1 1 0 0 0,0 0 0 0 0,-1-1 0 0 0,1 1 0 0 0,-1-1 0 0 0,1 0 0 0 0,-1 1 0 0 0,1-1 0 0 0,-1 1 0 0 0,1-1 1 0 0,-1 0-1 0 0,0 1 0 0 0,1-1 0 0 0,-1 0 0 0 0,1 0 0 0 0,-1 1 0 0 0,-1-1 0 0 0,-4 1 0 0 0,0-1 0 0 0,0 1-1 0 0,0-1 1 0 0,0-1 0 0 0,0 1-1 0 0,-9-3 1 0 0,4 2 1 0 0,-161-8-1 0 0,171 8-2 0 0,5-2 7 0 0,8-2-74 0 0,-12 5 51 0 0,20-7-173 0 0,-17 6 143 0 0,1 1 0 0 0,-1-1 1 0 0,0 0-1 0 0,1 0 0 0 0,-1-1 0 0 0,0 1 1 0 0,0-1-1 0 0,0 1 0 0 0,0-1 0 0 0,0 0 0 0 0,0 0 1 0 0,0-1-1 0 0,-1 1 0 0 0,4-5 0 0 0,-6 11 76 0 0,-1 0-1 0 0,0 0 1 0 0,1-1 0 0 0,0 1-1 0 0,0 0 1 0 0,0 6 0 0 0,1 7 55 0 0,-5 44 184 0 0,4-51-203 0 0,-1 0 0 0 0,-5 48 69 0 0,2 6 102 0 0,0-21-155 0 0,4-32 0 0 0,-2 0-3 0 0,-2 33-10 0 0,3-33-3 0 0,0 1 0 0 0,-1 48 1 0 0,1 1 5 0 0,0-41-32 0 0,1 14-12 0 0,2 10 43 0 0,0 9 11 0 0,-1-40-12 0 0,0 3-4 0 0,0 2-41 0 0,2 54 146 0 0,-2-55-148 0 0,0-2 11 0 0,0 1 0 0 0,-3 19 0 0 0,-3 33 39 0 0,0-9-59 0 0,1-1-1 0 0,3-34 43 0 0,-1 26 18 0 0,-1-8 35 0 0,3 2 57 0 0,1 0-97 0 0,-1-33 10 0 0,1 1 3 0 0,-2 1-50 0 0,0-4 22 0 0,1 0-1 0 0,1 0 1 0 0,-1 0-1 0 0,3 8 1 0 0,6 48 65 0 0,-2-11-106 0 0,-1 13-11 0 0,-5-14-41 0 0,-1-42-173 0 0,0-1-356 0 0,-2 32 239 0 0,2-31-153 0 0,0-1-1275 0 0,0 29 822 0 0,0-29-135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9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44 203 7367 0 0,'-3'2'324'0'0,"0"0"0"0"0,0 0-1 0 0,1 0 1 0 0,-1 0 0 0 0,1 1-1 0 0,-3 2 1 0 0,3-2 270 0 0,-1 0 1 0 0,1-1-1 0 0,-1 0 1 0 0,0 1-1 0 0,1-1 0 0 0,-5 2 1 0 0,18-13 4387 0 0,8-12-3619 0 0,-8 7-707 0 0,7-5-41 0 0,28-41 1 0 0,-40 51-529 0 0,-1-1 1 0 0,1 1 0 0 0,-2-1-1 0 0,1 0 1 0 0,-1-1 0 0 0,-1 1-1 0 0,3-14 1 0 0,-7 4 29 0 0,1 20-113 0 0,-1 0 0 0 0,1 1 0 0 0,0-1 0 0 0,0 0 0 0 0,0 0 0 0 0,0 0 0 0 0,0 1 0 0 0,0-1 0 0 0,-1 0 0 0 0,1 0 0 0 0,0 1 0 0 0,0-1 0 0 0,0 0 0 0 0,0 0 0 0 0,-1 0 0 0 0,1 0 0 0 0,0 0 0 0 0,0 1 0 0 0,-1-1 0 0 0,1 0 0 0 0,0 0 0 0 0,0 0 0 0 0,-1 0 0 0 0,1 0 0 0 0,0 0 0 0 0,0 0 0 0 0,-1 0 0 0 0,1 0 0 0 0,0 0 0 0 0,0 0 0 0 0,-1 0 0 0 0,1 0 0 0 0,0 0 0 0 0,0 0 0 0 0,-1 0 0 0 0,1 0 0 0 0,0 0 0 0 0,0 0 0 0 0,-1 0 0 0 0,1 0 0 0 0,0 0 0 0 0,0-1 0 0 0,-1 1 0 0 0,1 0 0 0 0,0 0 0 0 0,0 0 0 0 0,0 0 0 0 0,-1-1 0 0 0,1 1 0 0 0,0 0 0 0 0,0 0 0 0 0,0 0 0 0 0,0-1 0 0 0,-1 1 0 0 0,1 0 0 0 0,0 0 0 0 0,0-1 0 0 0,0 1 0 0 0,0 0 0 0 0,0 0 0 0 0,0-1 0 0 0,0 1 0 0 0,0 0 0 0 0,0 0 0 0 0,0-1 0 0 0,0 1 0 0 0,0 0 0 0 0,0 0 0 0 0,0-1 0 0 0,-1 2 10 0 0,1 1 0 0 0,-1-1 0 0 0,1 1-1 0 0,-1 0 1 0 0,1-1 0 0 0,0 1 0 0 0,0-1-1 0 0,0 1 1 0 0,0 0 0 0 0,0-1 0 0 0,0 1-1 0 0,0-1 1 0 0,0 1 0 0 0,0 0 0 0 0,1-1-1 0 0,-1 1 1 0 0,1-1 0 0 0,0 3-1 0 0,14 27 209 0 0,-1-9-88 0 0,1-1 1 0 0,1-1-1 0 0,1-1 0 0 0,30 28 0 0 0,-23-23-85 0 0,-23-23-49 0 0,1 0 0 0 0,-1 1 0 0 0,0-1 0 0 0,0 0 0 0 0,0 1 0 0 0,0-1 0 0 0,0 1 0 0 0,0-1 0 0 0,0 1 0 0 0,0-1 0 0 0,0 1 0 0 0,-1 0 0 0 0,1-1 0 0 0,-1 1 0 0 0,1 3 0 0 0,-1-5 0 0 0,0 1 0 0 0,0-1 0 0 0,0 1 0 0 0,0-1 0 0 0,0 0 0 0 0,0 1 0 0 0,-1-1 0 0 0,1 1 0 0 0,0-1 0 0 0,0 0 0 0 0,-1 1 0 0 0,1-1 0 0 0,0 0 0 0 0,0 1 0 0 0,-1-1 0 0 0,1 0 0 0 0,0 1 0 0 0,-1-1 0 0 0,1 0 0 0 0,-1 1 0 0 0,1-1 0 0 0,-1 0 0 0 0,-18 3 0 0 0,-4-3-31 0 0,0-1 0 0 0,0-1 0 0 0,0-1 0 0 0,1-1 0 0 0,-1-1 0 0 0,1-1 0 0 0,-22-9 0 0 0,44 14 13 0 0,-1 1 0 0 0,1 0 1 0 0,-1 0-1 0 0,1 0 0 0 0,-1 0 0 0 0,1-1 0 0 0,-1 1 0 0 0,1 0 1 0 0,0 0-1 0 0,-1-1 0 0 0,1 1 0 0 0,-1 0 0 0 0,1-1 1 0 0,0 1-1 0 0,-1 0 0 0 0,1-1 0 0 0,0 1 0 0 0,-1-1 0 0 0,1 1 1 0 0,0-1-1 0 0,0 1 0 0 0,-1-1 0 0 0,1 1 0 0 0,0 0 0 0 0,0-1 1 0 0,0 1-1 0 0,0-1 0 0 0,0 0 0 0 0,0 1 0 0 0,-1-1 0 0 0,1 1 1 0 0,0-1-1 0 0,1 0 0 0 0,-1 0-23 0 0,1 0-1 0 0,-1 0 1 0 0,1 0 0 0 0,0-1 0 0 0,-1 1 0 0 0,1 0-1 0 0,0 0 1 0 0,0 0 0 0 0,0 0 0 0 0,0 1-1 0 0,0-1 1 0 0,2-2 0 0 0,-1 2-2 0 0,1-1-1 0 0,-1 0 1 0 0,1 1-1 0 0,-1 0 1 0 0,1-1-1 0 0,-1 1 1 0 0,1 0 0 0 0,0 1-1 0 0,0-1 1 0 0,0 0-1 0 0,-1 1 1 0 0,6-1 0 0 0,-7 1 42 0 0,-1 0 0 0 0,0 1 0 0 0,1-1 0 0 0,-1 0 0 0 0,1 0 0 0 0,-1 1 0 0 0,0-1 1 0 0,1 0-1 0 0,-1 1 0 0 0,0-1 0 0 0,0 1 0 0 0,1-1 0 0 0,-1 0 0 0 0,0 1 1 0 0,0-1-1 0 0,1 1 0 0 0,-1-1 0 0 0,0 1 0 0 0,0-1 0 0 0,0 1 0 0 0,0-1 1 0 0,0 0-1 0 0,0 1 0 0 0,0-1 0 0 0,0 1 0 0 0,0-1 0 0 0,0 1 0 0 0,0-1 1 0 0,0 1-1 0 0,0-1 0 0 0,0 1 0 0 0,0 0 0 0 0,-6 20-21 0 0,4-15 19 0 0,-1 11 128 0 0,0-1-1 0 0,0 17 0 0 0,0 22 7 0 0,3-44-62 0 0,0 3 17 0 0,0 67 52 0 0,1-67-110 0 0,-2 46 99 0 0,0-8-63 0 0,-1-27-11 0 0,-1 34-31 0 0,-3 24 247 0 0,3-33-157 0 0,2-38-4 0 0,1 1-17 0 0,-2 2-62 0 0,0 47 170 0 0,3 1-175 0 0,1 14 18 0 0,1-11-20 0 0,1 39 102 0 0,-2-30 141 0 0,-1-17-198 0 0,-2 8-54 0 0,-2 5-2 0 0,-4 7 31 0 0,0-3 36 0 0,4-15 159 0 0,0-2-170 0 0,0-1-37 0 0,2-48 4 0 0,0 0 0 0 0,1 0-1 0 0,2 15 1 0 0,0 6 86 0 0,5 36 224 0 0,-4-53-271 0 0,11 50-58 0 0,0-8-30 0 0,-11-44-86 0 0,3-3-704 0 0,18 26 479 0 0,-15-24-128 0 0,-5-10-53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5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54 919 0 0,'-7'-5'-589'0'0,"-4"3"4480"0"0,11 2-3738 0 0,-1 0 1 0 0,1 1-1 0 0,-1-1 1 0 0,1 0-1 0 0,-1 1 0 0 0,1-1 1 0 0,-1 0-1 0 0,1 1 1 0 0,-1-1-1 0 0,1 1 1 0 0,0-1-1 0 0,-1 1 1 0 0,1-1-1 0 0,0 1 1 0 0,-1-1-1 0 0,1 1 0 0 0,0-1 1 0 0,0 1-1 0 0,-1-1 1 0 0,1 1-1 0 0,0-1 1 0 0,0 1-1 0 0,0 0 1 0 0,0-1-1 0 0,0 1 1 0 0,0-1-1 0 0,0 1 1 0 0,0 0-1 0 0,0-1 0 0 0,0 1 1 0 0,0 0-1 0 0,0 0-88 0 0,0-1-1 0 0,0 1 1 0 0,0-1-1 0 0,0 0 1 0 0,0 1-1 0 0,0-1 0 0 0,1 1 1 0 0,-1-1-1 0 0,0 1 1 0 0,0-1-1 0 0,0 0 1 0 0,0 1-1 0 0,1-1 0 0 0,-1 0 1 0 0,0 1-1 0 0,0-1 1 0 0,1 0-1 0 0,-1 1 1 0 0,0-1-1 0 0,0 0 0 0 0,1 1 1 0 0,-1-1-1 0 0,0 0 1 0 0,1 0-1 0 0,-1 1 1 0 0,1-1-1 0 0,-1 0 1 0 0,0 0-1 0 0,1 0 0 0 0,15 1 2145 0 0,15-10 543 0 0,-30 9-2740 0 0,1-1 63 0 0,0 0-1 0 0,0 0 1 0 0,0 0 0 0 0,0 0 0 0 0,0 0 0 0 0,0 0 0 0 0,0-1 0 0 0,0 1 0 0 0,0-1 0 0 0,-1 0 0 0 0,1 1 0 0 0,-1-1-1 0 0,1 0 1 0 0,-1 0 0 0 0,2-3 0 0 0,-3 5-65 0 0,1-1 1 0 0,-1 0-1 0 0,0 1 0 0 0,0-1 0 0 0,0 0 1 0 0,0 1-1 0 0,1-1 0 0 0,-1 0 0 0 0,0 1 1 0 0,0-1-1 0 0,0 0 0 0 0,0 0 1 0 0,-1 1-1 0 0,1-1 0 0 0,0 0 0 0 0,0 1 1 0 0,0-1-1 0 0,-1 0 0 0 0,1 1 0 0 0,-1-2 1 0 0,1 1 41 0 0,-1 0 0 0 0,0 0 0 0 0,0 0 0 0 0,0 0 1 0 0,0 0-1 0 0,0 1 0 0 0,0-1 0 0 0,0 0 1 0 0,0 1-1 0 0,-1-1 0 0 0,1 0 0 0 0,0 1 0 0 0,0-1 1 0 0,-3 0-1 0 0,-5-1 130 0 0,0 0-1 0 0,0 0 1 0 0,0 1 0 0 0,-1 0 0 0 0,-16 1-1 0 0,22 0-109 0 0,0 0-1 0 0,0 1 0 0 0,1-1 0 0 0,-1 1 0 0 0,0 0 1 0 0,0 0-1 0 0,1 0 0 0 0,-1 1 0 0 0,1-1 1 0 0,-1 1-1 0 0,1 0 0 0 0,-1 0 0 0 0,1 0 1 0 0,0 0-1 0 0,0 0 0 0 0,-5 6 0 0 0,8-8-44 0 0,-1 0 0 0 0,1 1 0 0 0,0-1-1 0 0,0 0 1 0 0,-1 1 0 0 0,1-1 0 0 0,0 1-1 0 0,0-1 1 0 0,-1 0 0 0 0,1 1 0 0 0,0-1 0 0 0,0 1-1 0 0,0-1 1 0 0,0 1 0 0 0,0-1 0 0 0,0 0-1 0 0,0 1 1 0 0,0-1 0 0 0,0 1 0 0 0,0-1 0 0 0,0 1-1 0 0,0-1 1 0 0,0 1 0 0 0,0-1 0 0 0,0 1-1 0 0,0-1 1 0 0,0 0 0 0 0,1 1 0 0 0,-1-1 0 0 0,0 1-1 0 0,1 0 1 0 0,0 0 22 0 0,0 0 0 0 0,0 0 0 0 0,0 0 1 0 0,0-1-1 0 0,0 1 0 0 0,1 0 0 0 0,-1 0 0 0 0,0-1 0 0 0,1 1 0 0 0,1 0 0 0 0,32 6 498 0 0,-19-5-385 0 0,-12-1-124 0 0,0 0 0 0 0,0 0 0 0 0,0-1 0 0 0,0 1 0 0 0,-1-1 0 0 0,1 0 0 0 0,0-1 0 0 0,5 0 0 0 0,-28-9-38 0 0,13 9 0 0 0,0-1 0 0 0,-1 1 0 0 0,1-1 0 0 0,-12 1 0 0 0,15 1 0 0 0,1-1 0 0 0,-1 1 0 0 0,1 0 0 0 0,-1 1 0 0 0,1-1 0 0 0,-1 0 0 0 0,1 1 0 0 0,-1 0 0 0 0,1-1 0 0 0,-1 1 0 0 0,1 0 0 0 0,0 0 0 0 0,-1 0 0 0 0,1 0 0 0 0,-3 3 0 0 0,5-4 0 0 0,0 0 0 0 0,0 0 0 0 0,0 0 0 0 0,0 0 0 0 0,0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1 0 0 0,1-1 0 0 0,-1 0 0 0 0,0 0 0 0 0,0 0 0 0 0,0 0 0 0 0,0 0 0 0 0,0 0 0 0 0,0 0 0 0 0,0 0 0 0 0,0 0 0 0 0,0 0 0 0 0,0 0 0 0 0,0 0 0 0 0,1 0 0 0 0,7 1 0 0 0,8-1 0 0 0,-11-1 0 0 0,0-1 0 0 0,0 1 0 0 0,0-1 0 0 0,-1 0 0 0 0,1 0 0 0 0,0 0 0 0 0,4-4 0 0 0,-8 5 0 0 0,1 0 0 0 0,-1 0 0 0 0,0 0 0 0 0,1 0 0 0 0,-1 0 0 0 0,0 0 0 0 0,0-1 0 0 0,0 1 0 0 0,0 0 0 0 0,0-1 0 0 0,1-2 0 0 0,-2 4 0 0 0,0-1 0 0 0,0 0 0 0 0,1 0 0 0 0,-1 1 0 0 0,0-1 0 0 0,0 0 0 0 0,0 0 0 0 0,0 1 0 0 0,0-1 0 0 0,-1 0 0 0 0,1 0 0 0 0,0 0 0 0 0,0 1 0 0 0,0-1 0 0 0,-1 0 0 0 0,1 1 0 0 0,0-1 0 0 0,-1 0 0 0 0,1 0 0 0 0,0 1 0 0 0,-1-1 0 0 0,1 1 0 0 0,-1-1 0 0 0,1 0 0 0 0,-2 0 0 0 0,0 0 21 0 0,0-1 0 0 0,0 1 1 0 0,0 0-1 0 0,0 0 0 0 0,0 1 0 0 0,-1-1 0 0 0,1 0 0 0 0,0 1 1 0 0,0-1-1 0 0,-1 1 0 0 0,1 0 0 0 0,0 0 0 0 0,0 0 0 0 0,-1 0 0 0 0,-2 0 1 0 0,0 1 90 0 0,0-1 0 0 0,0 1 0 0 0,0 0 0 0 0,0 0 0 0 0,0 0 0 0 0,-5 3 0 0 0,53 3-1659 0 0,-27-3-109 0 0,-8-3 208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6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114 176 6447 0 0,'-1'-1'211'0'0,"0"1"0"0"0,0 0 0 0 0,-1-1 0 0 0,1 1 0 0 0,0 0 0 0 0,0-1 0 0 0,-1 1 0 0 0,1 0 0 0 0,0 0 0 0 0,0 0 0 0 0,-1 0 0 0 0,1 0 0 0 0,0 1 0 0 0,0-1 0 0 0,-1 0 0 0 0,1 0 0 0 0,0 1 0 0 0,0-1 0 0 0,-1 1 0 0 0,1-1 0 0 0,0 1 0 0 0,-2 1 0 0 0,-27 17 1499 0 0,25-16-1232 0 0,1 1 1 0 0,0-1-1 0 0,0 1 0 0 0,0 0 1 0 0,1 0-1 0 0,-1 0 0 0 0,1 1 1 0 0,0-1-1 0 0,1 1 0 0 0,-1 0 1 0 0,1 0-1 0 0,-3 7 0 0 0,4-10-341 0 0,1 1 0 0 0,-1 0-1 0 0,1 0 1 0 0,0-1-1 0 0,0 1 1 0 0,0 0 0 0 0,0 0-1 0 0,0 0 1 0 0,1-1 0 0 0,-1 1-1 0 0,1 0 1 0 0,-1-1-1 0 0,1 1 1 0 0,0 0 0 0 0,0-1-1 0 0,1 1 1 0 0,-1-1 0 0 0,0 1-1 0 0,1-1 1 0 0,-1 0-1 0 0,1 0 1 0 0,0 0 0 0 0,0 1-1 0 0,0-2 1 0 0,4 4-1 0 0,1 1-106 0 0,-1-2-1 0 0,1 1 0 0 0,1-1 1 0 0,-1 0-1 0 0,1 0 0 0 0,-1-1 1 0 0,1 0-1 0 0,0-1 0 0 0,0 0 1 0 0,1 0-1 0 0,-1 0 0 0 0,0-1 1 0 0,0 0-1 0 0,1-1 0 0 0,-1 0 1 0 0,1 0-1 0 0,-1-1 0 0 0,0 0 1 0 0,1-1-1 0 0,-1 1 0 0 0,0-1 1 0 0,0-1-1 0 0,0 0 0 0 0,9-5 1 0 0,-10 5-8 0 0,-1 0 1 0 0,0 0-1 0 0,0-1 1 0 0,0 0-1 0 0,0-1 1 0 0,0 1 0 0 0,-1-1-1 0 0,0 0 1 0 0,0 0-1 0 0,0-1 1 0 0,-1 0-1 0 0,0 0 1 0 0,0 0-1 0 0,0 0 1 0 0,-1 0-1 0 0,1-1 1 0 0,-2 1-1 0 0,1-1 1 0 0,-1 0-1 0 0,0 0 1 0 0,0 0-1 0 0,-1 0 1 0 0,0 0-1 0 0,0-1 1 0 0,-1 1 0 0 0,0 0-1 0 0,0 0 1 0 0,-2-9-1 0 0,0 8 15 0 0,0 0-1 0 0,0 0 1 0 0,-1 0-1 0 0,0 0 1 0 0,0 0 0 0 0,-1 0-1 0 0,0 1 1 0 0,-1 0-1 0 0,1 0 1 0 0,-2 0-1 0 0,1 1 1 0 0,0-1 0 0 0,-11-7-1 0 0,8 6 11 0 0,0 2-1 0 0,-1-1 1 0 0,0 1-1 0 0,0 1 1 0 0,-1-1-1 0 0,0 2 1 0 0,0-1-1 0 0,0 1 1 0 0,0 1 0 0 0,-13-3-1 0 0,17 5-68 0 0,0 1 0 0 0,0 0-1 0 0,0 0 1 0 0,0 0 0 0 0,0 1 0 0 0,0 0-1 0 0,0 0 1 0 0,0 0 0 0 0,0 1 0 0 0,0 0-1 0 0,1 0 1 0 0,-1 0 0 0 0,1 1-1 0 0,-1 0 1 0 0,1 0 0 0 0,0 1 0 0 0,0-1-1 0 0,0 1 1 0 0,1 0 0 0 0,-1 0 0 0 0,1 0-1 0 0,-4 7 1 0 0,6-9-227 0 0,-2 5-142 0 0,-14 25-66 0 0,14-25-1484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31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68 204 5063 0 0,'-1'0'143'0'0,"1"0"-1"0"0,-1-1 1 0 0,0 1-1 0 0,1 0 0 0 0,-1 0 1 0 0,0 0-1 0 0,1 0 0 0 0,-1 0 1 0 0,0 0-1 0 0,1 0 1 0 0,-1 0-1 0 0,0 0 0 0 0,1 0 1 0 0,-1 0-1 0 0,0 0 0 0 0,1 0 1 0 0,-1 0-1 0 0,0 1 0 0 0,1-1 1 0 0,-1 0-1 0 0,1 0 1 0 0,-1 1-1 0 0,0-1 0 0 0,1 0 1 0 0,-1 1-1 0 0,1-1 0 0 0,-1 1 1 0 0,1-1-1 0 0,-1 1 1 0 0,1-1-1 0 0,-1 1 0 0 0,1-1 1 0 0,0 1-1 0 0,-1 0 0 0 0,1-1 1 0 0,0 1-1 0 0,-1-1 1 0 0,1 1-1 0 0,0 0 0 0 0,0 0 1 0 0,-15 36 3314 0 0,11-23-3794 0 0,2-12 426 0 0,-10 23 841 0 0,-1-14 2484 0 0,14-14-475 0 0,8-14-2274 0 0,83-141-223 0 0,-56 90-231 0 0,-8 11 93 0 0,-18 80-24 0 0,5 15 155 0 0,35 67-1 0 0,-32-73-319 0 0,-11-21-48 0 0,0 1 1 0 0,-1-1-1 0 0,0 1 1 0 0,-1 1-1 0 0,0-1 1 0 0,3 18-1 0 0,-8-29-66 0 0,0 0-1 0 0,0 0 1 0 0,0-1 0 0 0,0 1-1 0 0,0 0 1 0 0,0 0-1 0 0,0 0 1 0 0,0 0 0 0 0,0-1-1 0 0,-1 1 1 0 0,1 0 0 0 0,0 0-1 0 0,-1-1 1 0 0,1 1-1 0 0,-1 0 1 0 0,1-1 0 0 0,-1 1-1 0 0,1 0 1 0 0,-1-1-1 0 0,1 1 1 0 0,-1-1 0 0 0,1 1-1 0 0,-1-1 1 0 0,0 1 0 0 0,1-1-1 0 0,-1 1 1 0 0,0-1-1 0 0,0 0 1 0 0,1 1 0 0 0,-1-1-1 0 0,0 0 1 0 0,0 1 0 0 0,1-1-1 0 0,-1 0 1 0 0,0 0-1 0 0,0 0 1 0 0,0 0 0 0 0,1 0-1 0 0,-1 0 1 0 0,0 0 0 0 0,-1 0-1 0 0,-6 0 9 0 0,0-1 0 0 0,0 1 0 0 0,-11-3-1 0 0,11 2-5 0 0,-15-4-3 0 0,0 0 0 0 0,0-2 0 0 0,0 0 0 0 0,1-2 0 0 0,-28-15 0 0 0,49 24-1 0 0,1 0 0 0 0,0 0 0 0 0,0 0 0 0 0,0 0 0 0 0,0 0 0 0 0,0 0 0 0 0,0 0 0 0 0,0 0 0 0 0,-1 0 0 0 0,1 0 0 0 0,0 0 0 0 0,0 0 0 0 0,0 0-1 0 0,0 0 1 0 0,0 0 0 0 0,0 0 0 0 0,0 0 0 0 0,0 0 0 0 0,0-1 0 0 0,-1 1 0 0 0,1 0 0 0 0,0 0 0 0 0,0 0 0 0 0,0 0 0 0 0,0 0 0 0 0,0 0 0 0 0,0 0 0 0 0,0 0 0 0 0,0 0 0 0 0,0-1 0 0 0,0 1 0 0 0,0 0 0 0 0,0 0 0 0 0,0 0-1 0 0,0 0 1 0 0,0 0 0 0 0,0 0 0 0 0,0 0 0 0 0,0-1 0 0 0,0 1 0 0 0,0 0 0 0 0,0 0 0 0 0,0 0 0 0 0,0 0 0 0 0,0 0 0 0 0,0 0 0 0 0,0 0 0 0 0,0 0 0 0 0,0-1 0 0 0,0 1 0 0 0,0 0 0 0 0,0 0 0 0 0,8-3-126 0 0,10 1-99 0 0,-11 2 185 0 0,0 0-1 0 0,1 0 1 0 0,-1 0 0 0 0,0-1-1 0 0,0 0 1 0 0,0 0 0 0 0,1-1-1 0 0,-1 0 1 0 0,0 0 0 0 0,-1-1-1 0 0,9-3 1 0 0,-15 6 40 0 0,0 0 0 0 0,0 0 0 0 0,-1 0-1 0 0,1 0 1 0 0,0 0 0 0 0,0 0 0 0 0,0 0 0 0 0,0 0 0 0 0,0 0-1 0 0,0 0 1 0 0,0 0 0 0 0,-1 0 0 0 0,1 0 0 0 0,0 0-1 0 0,0 0 1 0 0,0 0 0 0 0,0 0 0 0 0,0 0 0 0 0,0 0 0 0 0,0-1-1 0 0,0 1 1 0 0,-1 0 0 0 0,1 0 0 0 0,0 0 0 0 0,0 0-1 0 0,0 0 1 0 0,0 0 0 0 0,0 0 0 0 0,0 0 0 0 0,0 0 0 0 0,0 0-1 0 0,0 0 1 0 0,0-1 0 0 0,0 1 0 0 0,0 0 0 0 0,0 0-1 0 0,0 0 1 0 0,-1 0 0 0 0,1 0 0 0 0,0 0 0 0 0,0 0 0 0 0,0 0-1 0 0,0-1 1 0 0,0 1 0 0 0,0 0 0 0 0,0 0 0 0 0,0 0 0 0 0,0 0-1 0 0,0 0 1 0 0,1 0 0 0 0,-1 0 0 0 0,0-1 0 0 0,0 1-1 0 0,0 0 1 0 0,0 0 0 0 0,0 0 0 0 0,0 0 0 0 0,0 0 0 0 0,-10 1 6 0 0,7 1 11 0 0,0 1-1 0 0,1-1 1 0 0,0 0-1 0 0,0 1 0 0 0,0 0 1 0 0,0 0-1 0 0,0 0 1 0 0,0 0-1 0 0,1 0 1 0 0,-1 0-1 0 0,1 0 1 0 0,0 0-1 0 0,-1 6 1 0 0,-8 46 323 0 0,9-47-320 0 0,1-6 198 0 0,-1 9-145 0 0,-4 35 0 0 0,4-34 144 0 0,1 0-144 0 0,0 62 216 0 0,2-8-19 0 0,2 3-95 0 0,-3-20-97 0 0,-1-37 0 0 0,2 0-5 0 0,4 40 14 0 0,-2-18-28 0 0,1 16-36 0 0,-4-28 20 0 0,0 34-31 0 0,0 17-11 0 0,-2 7 0 0 0,-2 4 263 0 0,0-12 38 0 0,-2 9-81 0 0,3-6 4 0 0,2 0-115 0 0,1-32-26 0 0,1 29 61 0 0,-1-60-80 0 0,-1-2 0 0 0,4 46-11 0 0,3 22-42 0 0,-1-7-11 0 0,3 39 0 0 0,-5-91-2 0 0,-2-13 16 0 0,0 0 0 0 0,-1 0 0 0 0,2 12-1 0 0,2 25-21 0 0,-4-30-834 0 0,-3-14-1046 0 0,-5-2-502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37.9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97 113 7367 0 0,'-5'4'984'0'0,"0"1"-1"0"0,1-1 0 0 0,-1 1 0 0 0,1 0 0 0 0,1 1 0 0 0,-1-1 0 0 0,-3 8 1 0 0,5-10 2044 0 0,0 2-2460 0 0,-4 16-31 0 0,5-16 807 0 0,-1 0-951 0 0,-27 58 1286 0 0,27-60-1582 0 0,0 0-4 0 0,-11 16 62 0 0,12-18 565 0 0,2-1-709 0 0,0-1 0 0 0,0 1 0 0 0,0 0 0 0 0,0 0 0 0 0,-1-1 0 0 0,1 1 0 0 0,0-1 0 0 0,0 1 0 0 0,-1-1 0 0 0,1 1 0 0 0,0-1 0 0 0,0 1 0 0 0,-1-1-1 0 0,1 0 1 0 0,-1 1 0 0 0,1-1 0 0 0,-1 0 0 0 0,2-1 0 0 0,9-18 58 0 0,-7 12-23 0 0,14-24 18 0 0,18-28 148 0 0,28-70 0 0 0,-55 113-119 0 0,-4 9 186 0 0,-5 8-264 0 0,0 0 0 0 0,0 0 0 0 0,0 0 0 0 0,0 0 1 0 0,0 0-1 0 0,0 0 0 0 0,0 0 0 0 0,0 0 0 0 0,1 0 0 0 0,-1 0 0 0 0,0 0 0 0 0,0 0 0 0 0,0-1 0 0 0,0 1 1 0 0,0 0-1 0 0,0 0 0 0 0,0 0 0 0 0,0 0 0 0 0,0 0 0 0 0,0 0 0 0 0,0 0 0 0 0,0 0 0 0 0,0 0 0 0 0,0 0 1 0 0,0 0-1 0 0,0 0 0 0 0,0 0 0 0 0,0 0 0 0 0,1 0 0 0 0,-1 0 0 0 0,0 0 0 0 0,0 0 0 0 0,0 0 0 0 0,0 0 1 0 0,0 0-1 0 0,0 0 0 0 0,0 0 0 0 0,0 0 0 0 0,0 0 0 0 0,0 0 0 0 0,0 0 0 0 0,0 0 0 0 0,0 0 0 0 0,0 0 1 0 0,1 0-1 0 0,-1 0 0 0 0,0 0 0 0 0,0 0 0 0 0,0 0 0 0 0,0 0 0 0 0,0 0 0 0 0,0 0 0 0 0,0 1 0 0 0,0-1 1 0 0,0 0-1 0 0,0 0 0 0 0,0 0 0 0 0,0 0 0 0 0,0 0 0 0 0,0 0 0 0 0,0 0 0 0 0,0 0 0 0 0,0 0 0 0 0,0 0 1 0 0,0 0-1 0 0,0 0 0 0 0,6 33 10 0 0,-4-25 35 0 0,0 1 0 0 0,7 27-37 0 0,5 32 83 0 0,-2-26-95 0 0,-10-34-11 0 0,1-1 0 0 0,0 1 0 0 0,6 8 0 0 0,-9-15 0 0 0,0-1 0 0 0,0 1 0 0 0,1-1 0 0 0,-1 1 0 0 0,0-1 0 0 0,0 1 0 0 0,1-1 0 0 0,-1 0 0 0 0,0 1 0 0 0,1-1 0 0 0,-1 0 0 0 0,0 1 0 0 0,1-1 0 0 0,-1 0 0 0 0,1 0 0 0 0,-1 1 0 0 0,1-1 0 0 0,-1 0 0 0 0,0 0 0 0 0,1 0 0 0 0,0 1 0 0 0,-1-1 0 0 0,1-1 0 0 0,-1 1 0 0 0,0 0 0 0 0,0 0 0 0 0,0-1 0 0 0,0 1 0 0 0,0 0 0 0 0,0 0 0 0 0,0 0 0 0 0,0-1 0 0 0,-1 1 0 0 0,1 0 0 0 0,0 0 0 0 0,0-1 0 0 0,0 1 0 0 0,0 0 0 0 0,0 0 0 0 0,0 0 0 0 0,0-1 0 0 0,0 1 0 0 0,0 0 0 0 0,-1 0 0 0 0,1 0 0 0 0,0 0 0 0 0,0-1 0 0 0,0 1 0 0 0,0 0 0 0 0,-1 0 0 0 0,1 0 0 0 0,0 0 0 0 0,0 0 0 0 0,0 0 0 0 0,-1 0 0 0 0,1-1 0 0 0,0 1 0 0 0,-8-5 0 0 0,1 0 0 0 0,-1 1 0 0 0,1 0 0 0 0,-1 0 0 0 0,0 0 0 0 0,-14-3 0 0 0,18 6 0 0 0,0 0 0 0 0,-1 0 0 0 0,1 1 0 0 0,-1-1 0 0 0,1 1 0 0 0,-1 0 0 0 0,1 1 0 0 0,-1-1 0 0 0,1 1 0 0 0,-1 0 0 0 0,1 0 0 0 0,-1 0 0 0 0,1 1 0 0 0,-7 2 0 0 0,9-3 0 0 0,1-1 0 0 0,0 0 0 0 0,1 1 0 0 0,-1-1 0 0 0,0 0 0 0 0,0 0 0 0 0,0 1 0 0 0,1-1 0 0 0,-1 0 0 0 0,0 1 0 0 0,0-1 0 0 0,1 1 0 0 0,-1-1 0 0 0,0 1 0 0 0,1-1 0 0 0,-1 1 0 0 0,1 0 0 0 0,-1-1 0 0 0,1 1 0 0 0,-1 0 0 0 0,1-1 0 0 0,-1 1 0 0 0,0 1 0 0 0,4-2 0 0 0,-1 0 0 0 0,1 0 0 0 0,-1-1 0 0 0,1 1 0 0 0,-1-1 0 0 0,1 0 0 0 0,-1 0 0 0 0,0 0 0 0 0,4-2 0 0 0,-3 2 0 0 0,11-6 0 0 0,1-1 0 0 0,20-15 0 0 0,-23 15 0 0 0,-87 68 0 0 0,58-46 0 0 0,11-9 0 0 0,-1 1 0 0 0,1-1 0 0 0,-1-1 0 0 0,-13 8 0 0 0,20-12 0 0 0,0 0 0 0 0,-1 0 0 0 0,1 0 0 0 0,0 0 0 0 0,0 0 0 0 0,0 0 0 0 0,0 1 0 0 0,0-1 0 0 0,0 0 0 0 0,0 0 0 0 0,0 0 0 0 0,0 0 0 0 0,0 0 0 0 0,-1 0 0 0 0,1 0 0 0 0,0 0 0 0 0,0 0 0 0 0,0 0 0 0 0,0 0 0 0 0,0 0 0 0 0,0 0 0 0 0,0 0 0 0 0,0 0 0 0 0,0 0 0 0 0,-1 0 0 0 0,1 0 0 0 0,0 0 0 0 0,0 0 0 0 0,0 0 0 0 0,0-1 0 0 0,0 1 0 0 0,0 0 0 0 0,0 0 0 0 0,0 0 0 0 0,0 0 0 0 0,0 0 0 0 0,0 0 0 0 0,-1 0 0 0 0,1 0 0 0 0,0 0 0 0 0,0 0 0 0 0,0 0 0 0 0,0 0 0 0 0,0 0 0 0 0,0-1 0 0 0,0 1 0 0 0,0 0 0 0 0,0 0 0 0 0,0 0 0 0 0,0 0 0 0 0,0 0 0 0 0,0 0 0 0 0,0 0 0 0 0,0 0 0 0 0,2-9 0 0 0,10-12 0 0 0,-10 17 0 0 0,18-25 0 0 0,-16 25 0 0 0,0-1 0 0 0,-1 1 0 0 0,0-1 0 0 0,0 0 0 0 0,0-1 0 0 0,0 1 0 0 0,2-10 0 0 0,-5 15 0 0 0,0 0 0 0 0,0 0 0 0 0,1 0 0 0 0,-1 0 0 0 0,0 0 0 0 0,0 0 0 0 0,0 0 0 0 0,0-1 0 0 0,0 1 0 0 0,0 0 0 0 0,0 0 0 0 0,0 0 0 0 0,0 0 0 0 0,0 0 0 0 0,0 0 0 0 0,-1-1 0 0 0,1 1 0 0 0,0 0 0 0 0,0 0 0 0 0,0 0 0 0 0,0 0 0 0 0,0 0 0 0 0,0 0 0 0 0,0-1 0 0 0,0 1 0 0 0,0 0 0 0 0,0 0 0 0 0,0 0 0 0 0,0 0 0 0 0,-1 0 0 0 0,1 0 0 0 0,0 0 0 0 0,0 0 0 0 0,0 0 0 0 0,0 0 0 0 0,0 0 0 0 0,0 0 0 0 0,0-1 0 0 0,-1 1 0 0 0,1 0 0 0 0,0 0 0 0 0,0 0 0 0 0,0 0 0 0 0,0 0 0 0 0,0 0 0 0 0,0 0 0 0 0,-1 0 0 0 0,1 0 0 0 0,-10 3 0 0 0,-7 7 0 0 0,9-3 0 0 0,-9 10 0 0 0,60-57 0 0 0,-36 33-58 0 0,-4 5-300 0 0,-1 0 0 0 0,0 0-1 0 0,1 0 1 0 0,-1-1 0 0 0,0 0-1 0 0,0 1 1 0 0,0-1 0 0 0,0 0-1 0 0,2-5 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39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57 190 2303 0 0,'-3'3'705'0'0,"0"0"0"0"0,-1 0-1 0 0,1 0 1 0 0,1 0 0 0 0,-1 0-1 0 0,0 1 1 0 0,1 0 0 0 0,-3 5-1 0 0,3-5-1428 0 0,-2 2 2730 0 0,0-2-1220 0 0,-14 19 10244 0 0,30-29-10579 0 0,-8 3-391 0 0,-1-1 0 0 0,0 1 0 0 0,0-1 0 0 0,0 0 1 0 0,0 0-1 0 0,-1 0 0 0 0,1 0 0 0 0,1-5 0 0 0,8-12 92 0 0,7-9 152 0 0,-1 0 0 0 0,-2-1 0 0 0,22-55 0 0 0,-37 85-272 0 0,-1 0 1 0 0,0 0-1 0 0,1 0 0 0 0,-1 0 1 0 0,0 0-1 0 0,0 0 0 0 0,0 0 1 0 0,1 0-1 0 0,-1 0 0 0 0,0 0 1 0 0,0 0-1 0 0,0 0 0 0 0,-1 0 1 0 0,1 0-1 0 0,0 0 0 0 0,-1-1 0 0 0,1 2 194 0 0,-1 9-172 0 0,-6 26-32 0 0,6-26 31 0 0,2 0 14 0 0,2 30 77 0 0,-2-30 278 0 0,0 0 106 0 0,6 24 15 0 0,-5-24-138 0 0,0-1-1015 0 0,7 24 126 0 0,-7-24 57 0 0,1 1 286 0 0,12 35 126 0 0,-2-2 15 0 0,-13-42 0 0 0,0 1 0 0 0,1-1 0 0 0,-1 0 0 0 0,0 0 0 0 0,0 1 0 0 0,0-1 0 0 0,0 0 0 0 0,0 1 0 0 0,0-1 0 0 0,0 0 0 0 0,0 1 0 0 0,0-1 0 0 0,0 0 0 0 0,0 1 0 0 0,0-1 0 0 0,0 0 0 0 0,0 1 0 0 0,0-1 0 0 0,0 0 0 0 0,0 0 0 0 0,-1 1 0 0 0,1-1 0 0 0,0 0 0 0 0,0 1 0 0 0,0-1 0 0 0,0 0 0 0 0,-1 0 0 0 0,1 1 0 0 0,0-1 0 0 0,0 0 0 0 0,-1 0 0 0 0,1 0 0 0 0,0 1 0 0 0,0-1 0 0 0,-1 0 0 0 0,1 0 0 0 0,0 0 0 0 0,0 0 0 0 0,-1 0 0 0 0,1 1 0 0 0,0-1 0 0 0,-1 0 0 0 0,1 0 0 0 0,0 0 0 0 0,-1 0 0 0 0,1 0 0 0 0,0 0 0 0 0,-1 0 0 0 0,1 0 0 0 0,0 0 0 0 0,-1 0 0 0 0,1 0 0 0 0,0 0 0 0 0,0-1 0 0 0,-1 1 0 0 0,1 0 0 0 0,0 0 0 0 0,-1 0 0 0 0,1 0 0 0 0,0 0 0 0 0,0-1 0 0 0,-1 1 0 0 0,1 0 0 0 0,0 0 0 0 0,0 0 0 0 0,-1-1 0 0 0,1 1 0 0 0,-22-18 0 0 0,18 15 0 0 0,-2-2 0 0 0,0 1 0 0 0,-1 0 0 0 0,0 0 0 0 0,1 1 0 0 0,-1-1 0 0 0,-14-3 0 0 0,16 6 0 0 0,1 0 0 0 0,0 0 0 0 0,0 0 0 0 0,-1 0 0 0 0,1 1 0 0 0,-1 0 0 0 0,1 0 0 0 0,0 0 0 0 0,-1 1 0 0 0,1-1 0 0 0,0 1 0 0 0,-1 0 0 0 0,-5 3 0 0 0,35-14 0 0 0,-7 0 0 0 0,20-16 0 0 0,-33 23 0 0 0,-1-1 0 0 0,0 0 0 0 0,1 0 0 0 0,-1 0 0 0 0,0-1 0 0 0,-1 1 0 0 0,1-1 0 0 0,-1 0 0 0 0,3-6 0 0 0,-6 11 0 0 0,1-1 0 0 0,-1 1-1 0 0,0 0 1 0 0,0 0 0 0 0,0-1 0 0 0,0 1 0 0 0,1 0-1 0 0,-1 0 1 0 0,0-1 0 0 0,0 1 0 0 0,0 0 0 0 0,0 0-1 0 0,0-1 1 0 0,0 1 0 0 0,0 0 0 0 0,0-1-1 0 0,0 1 1 0 0,0 0 0 0 0,0 0 0 0 0,0-1 0 0 0,0 1-1 0 0,0 0 1 0 0,0 0 0 0 0,0-1 0 0 0,0 1-1 0 0,0 0 1 0 0,0-1 0 0 0,-1 1 0 0 0,1 0 0 0 0,0 0-1 0 0,0-1 1 0 0,0 1 0 0 0,0 0 0 0 0,0 0 0 0 0,-1 0-1 0 0,1-1 1 0 0,-12 3-8 0 0,-11 10 88 0 0,-7 15 1413 0 0,27-24-1935 0 0,0 1-633 0 0,-9 13 1059 0 0,12-16 16 0 0,0-1 0 0 0,0 0 0 0 0,0 0 0 0 0,0 0 0 0 0,0 0-1 0 0,0 0 1 0 0,0 1 0 0 0,0-1 0 0 0,0 0 0 0 0,0 0 0 0 0,0 0 0 0 0,0 0 0 0 0,0 0 0 0 0,0 1 0 0 0,0-1-1 0 0,0 0 1 0 0,0 0 0 0 0,0 0 0 0 0,0 0 0 0 0,0 1 0 0 0,0-1 0 0 0,0 0 0 0 0,0 0 0 0 0,0 0 0 0 0,0 0-1 0 0,0 1 1 0 0,0-1 0 0 0,0 0 0 0 0,0 0 0 0 0,0 0 0 0 0,1 0 0 0 0,-1 0 0 0 0,0 0 0 0 0,0 1-1 0 0,0-1 1 0 0,0 0 0 0 0,0 0 0 0 0,1 0 0 0 0,5-1 4 0 0,-5 0-4 0 0,0 1 0 0 0,-1 0 0 0 0,1-1 0 0 0,-1 1 0 0 0,1-1 0 0 0,-1 1 0 0 0,1-1 0 0 0,-1 1 0 0 0,1-1 0 0 0,-1 1 0 0 0,1-1 0 0 0,-1 1 0 0 0,1-1 0 0 0,-1 0 0 0 0,0 1 0 0 0,1-1 0 0 0,-1 0 0 0 0,0 1 0 0 0,0-1 0 0 0,0 0 0 0 0,1 1 0 0 0,-1-1 0 0 0,0 0 0 0 0,0 1 0 0 0,0-1 0 0 0,0-1 0 0 0,0 1 0 0 0,0 0 0 0 0,0 0 0 0 0,0-1 0 0 0,0 1 0 0 0,0 0 0 0 0,0 0 0 0 0,0-1 0 0 0,-1 1 0 0 0,1 0 0 0 0,0 0 0 0 0,-1 0 0 0 0,1 0 0 0 0,-1 0 0 0 0,0-2 0 0 0,0 2 11 0 0,0 0-1 0 0,0-1 0 0 0,-1 1 1 0 0,1 0-1 0 0,0 0 1 0 0,0 0-1 0 0,-1 0 1 0 0,1 0-1 0 0,-1 1 1 0 0,1-1-1 0 0,-1 0 0 0 0,1 1 1 0 0,-1-1-1 0 0,1 1 1 0 0,-1-1-1 0 0,0 1 1 0 0,1 0-1 0 0,-1 0 1 0 0,1 0-1 0 0,-1 0 0 0 0,0 0 1 0 0,1 0-1 0 0,-3 0 1 0 0,3 1 51 0 0,2 2 49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0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76 919 0 0,'0'0'55'0'0,"-1"0"0"0"0,1 0 0 0 0,0 0 0 0 0,0 0-1 0 0,-1 0 1 0 0,1 1 0 0 0,0-1 0 0 0,0 0 0 0 0,0 0-1 0 0,-1 0 1 0 0,1 1 0 0 0,0-1 0 0 0,0 0 0 0 0,0 0-1 0 0,0 0 1 0 0,0 1 0 0 0,-1-1 0 0 0,1 0 0 0 0,0 0-1 0 0,0 1 1 0 0,0-1 0 0 0,0 0 0 0 0,0 0 0 0 0,0 1-1 0 0,0-1 1 0 0,0 0 0 0 0,0 1 0 0 0,0-1 0 0 0,0 0-1 0 0,0 0 1 0 0,0 1 0 0 0,0-1 0 0 0,0 0 0 0 0,0 0-1 0 0,0 1 1 0 0,1-1 0 0 0,-1 0 0 0 0,0 0 0 0 0,0 1-1 0 0,0-1 1 0 0,0 0 0 0 0,0 0 0 0 0,1 0 0 0 0,-1 1-1 0 0,0-1 1 0 0,0 0 0 0 0,0 0 0 0 0,1 0 0 0 0,-1 0-1 0 0,0 1 1 0 0,0-1 0 0 0,0 0 0 0 0,1 0 0 0 0,-1 0-1 0 0,0 0 1 0 0,0 0 0 0 0,1 0 0 0 0,-1 0 0 0 0,0 0-1 0 0,1 0 1 0 0,-1 0 0 0 0,0 0 0 0 0,0 0 0 0 0,1 0-1 0 0,-1 0 1 0 0,0 0 0 0 0,1 0 0 0 0,18-1 2346 0 0,-17 1-2294 0 0,-1 0-1 0 0,0-1 0 0 0,1 1 0 0 0,-1-1 0 0 0,0 1 0 0 0,0-1 0 0 0,1 0 0 0 0,-1 1 1 0 0,0-1-1 0 0,0 0 0 0 0,0 0 0 0 0,0 0 0 0 0,0 0 0 0 0,0 0 0 0 0,0 0 1 0 0,0 0-1 0 0,-1 0 0 0 0,2-2 0 0 0,-2 3-51 0 0,0 0 1 0 0,0-1-1 0 0,0 1 0 0 0,0 0 0 0 0,0-1 1 0 0,0 1-1 0 0,0-1 0 0 0,0 1 1 0 0,0 0-1 0 0,0-1 0 0 0,0 1 0 0 0,0 0 1 0 0,0-1-1 0 0,0 1 0 0 0,-1 0 1 0 0,1-1-1 0 0,0 1 0 0 0,0 0 0 0 0,0-1 1 0 0,-1 1-1 0 0,1 0 0 0 0,0 0 1 0 0,0-1-1 0 0,-1 1 0 0 0,-15-7 637 0 0,11 6-420 0 0,1 0 0 0 0,0 0 0 0 0,-1 1 0 0 0,1-1 0 0 0,-1 1 0 0 0,1 0 0 0 0,-1 0 0 0 0,1 1 0 0 0,0-1 0 0 0,-1 1 0 0 0,1 0 0 0 0,-1 0 0 0 0,1 0 0 0 0,0 1 0 0 0,-4 2 0 0 0,7-4-244 0 0,1 0 1 0 0,0 0 0 0 0,0 0-1 0 0,-1 1 1 0 0,1-1-1 0 0,0 0 1 0 0,0 0-1 0 0,-1 1 1 0 0,1-1-1 0 0,0 0 1 0 0,0 0-1 0 0,0 1 1 0 0,-1-1-1 0 0,1 0 1 0 0,0 1-1 0 0,0-1 1 0 0,0 0 0 0 0,0 1-1 0 0,0-1 1 0 0,0 0-1 0 0,0 1 1 0 0,0-1-1 0 0,0 0 1 0 0,0 1-1 0 0,0-1 1 0 0,0 0-1 0 0,0 1 1 0 0,0-1-1 0 0,0 0 1 0 0,0 1-1 0 0,0-1 1 0 0,9 10 747 0 0,16 1 390 0 0,-19-10-981 0 0,0 0 0 0 0,-1 0 0 0 0,1-1 0 0 0,0 0 0 0 0,0 0 0 0 0,7-1 0 0 0,-12 1-178 0 0,1-1-1 0 0,-1 1 0 0 0,0 0 1 0 0,1 0-1 0 0,-1-1 0 0 0,0 1 0 0 0,0-1 1 0 0,1 1-1 0 0,-1-1 0 0 0,0 1 0 0 0,0-1 1 0 0,0 0-1 0 0,0 0 0 0 0,0 1 0 0 0,0-1 1 0 0,0 0-1 0 0,0 0 0 0 0,0 0 1 0 0,0 0-1 0 0,0 0 0 0 0,-1 0 0 0 0,1 0 1 0 0,0-1-1 0 0,-1 1 0 0 0,1 0 0 0 0,-1 0 1 0 0,1-1-1 0 0,-1 1 0 0 0,0 0 0 0 0,1 0 1 0 0,-1-1-1 0 0,0-2 0 0 0,0 2-6 0 0,-1 0 0 0 0,0-1 0 0 0,1 1 0 0 0,-1 0 0 0 0,0 0 0 0 0,0 0 0 0 0,0 0 0 0 0,0 0 0 0 0,-1 0 0 0 0,1 0 0 0 0,-1 0 0 0 0,1 0 0 0 0,-1 0 0 0 0,1 0 0 0 0,-4-1 0 0 0,1-1 0 0 0,0 0 0 0 0,-1 1 0 0 0,0 0 0 0 0,0 0 0 0 0,-6-3 0 0 0,7 4 3 0 0,0 1 1 0 0,1 0-1 0 0,-1 1 0 0 0,0-1 1 0 0,0 1-1 0 0,0-1 0 0 0,0 1 0 0 0,0 0 1 0 0,0 1-1 0 0,0-1 0 0 0,0 1 0 0 0,0 0 1 0 0,-5 1-1 0 0,8-2 28 0 0,-1 1 0 0 0,1-1-1 0 0,-1 1 1 0 0,1 0 0 0 0,0-1 0 0 0,-1 1 0 0 0,1 0 0 0 0,0 0-1 0 0,0 0 1 0 0,-1-1 0 0 0,1 1 0 0 0,0 0 0 0 0,0 1 0 0 0,0-1-1 0 0,0 0 1 0 0,0 0 0 0 0,1 0 0 0 0,-1 1 0 0 0,0-1-1 0 0,0 0 1 0 0,1 1 0 0 0,-1-1 0 0 0,1 1 0 0 0,-1-1 0 0 0,1 0-1 0 0,0 1 1 0 0,0-1 0 0 0,-1 1 0 0 0,1-1 0 0 0,0 1 0 0 0,0-1-1 0 0,0 1 1 0 0,1-1 0 0 0,-1 1 0 0 0,0-1 0 0 0,1 1 0 0 0,-1-1-1 0 0,1 2 1 0 0,0 0 40 0 0,1-1 1 0 0,-1 1-1 0 0,1-1 0 0 0,-1 0 1 0 0,1 0-1 0 0,0 1 0 0 0,0-1 1 0 0,0 0-1 0 0,0-1 0 0 0,0 1 1 0 0,0 0-1 0 0,0 0 0 0 0,1-1 1 0 0,-1 0-1 0 0,5 2 0 0 0,-6-2-66 0 0,0 0 0 0 0,0-1-1 0 0,0 1 1 0 0,0-1 0 0 0,0 0 0 0 0,1 1-1 0 0,-1-1 1 0 0,0 0 0 0 0,0 1 0 0 0,1-1-1 0 0,-1 0 1 0 0,0 0 0 0 0,0 0 0 0 0,1 0-1 0 0,-1-1 1 0 0,0 1 0 0 0,0 0 0 0 0,1 0-1 0 0,-1-1 1 0 0,0 1 0 0 0,0-1 0 0 0,0 1-1 0 0,1-1 1 0 0,-1 1 0 0 0,0-1 0 0 0,0 0-1 0 0,0 1 1 0 0,0-1 0 0 0,0 0 0 0 0,0 0-1 0 0,-1 0 1 0 0,1 0 0 0 0,0 0 0 0 0,0 0-1 0 0,1-2 1 0 0,-2 2-5 0 0,0 0 0 0 0,0 0 0 0 0,1 0 0 0 0,-1 0 0 0 0,0 0 0 0 0,0 0 0 0 0,0-1 0 0 0,0 1 0 0 0,0 0 0 0 0,-1 0 0 0 0,1 0 0 0 0,0 0 0 0 0,0 0 0 0 0,-1 0 0 0 0,1 0 0 0 0,-1 0 0 0 0,1 0 0 0 0,-1 0 0 0 0,1 0 0 0 0,-1 0 0 0 0,1 0 0 0 0,-1 0 0 0 0,0 0 0 0 0,0 0 0 0 0,1 0 0 0 0,-1 1 0 0 0,0-1 0 0 0,0 0 0 0 0,0 1 0 0 0,0-1 0 0 0,0 1 0 0 0,-1-1 0 0 0,-3-2 0 0 0,1 0 0 0 0,-1 0 0 0 0,0 1 0 0 0,0 0 0 0 0,-7-2 0 0 0,-2 3 58 0 0,14 1-68 0 0,0 0-1 0 0,0 0 0 0 0,0 0 0 0 0,0 0 1 0 0,0 0-1 0 0,0 1 0 0 0,0-1 0 0 0,1 0 0 0 0,-1 0 1 0 0,0 0-1 0 0,0 0 0 0 0,0 1 0 0 0,0-1 1 0 0,0 0-1 0 0,0 0 0 0 0,0 0 0 0 0,0 0 0 0 0,0 1 1 0 0,0-1-1 0 0,0 0 0 0 0,0 0 0 0 0,0 0 0 0 0,0 1 1 0 0,0-1-1 0 0,0 0 0 0 0,0 0 0 0 0,0 0 1 0 0,0 0-1 0 0,0 1 0 0 0,0-1 0 0 0,0 0 0 0 0,0 0 1 0 0,-1 0-1 0 0,1 0 0 0 0,0 0 0 0 0,0 1 1 0 0,0-1-1 0 0,0 0 0 0 0,0 0 0 0 0,0 0 0 0 0,0 0 1 0 0,-1 0-1 0 0,1 0 0 0 0,0 1 0 0 0,0-1 1 0 0,0 0-1 0 0,0 0 0 0 0,-1 0 0 0 0,1 0 0 0 0,0 0 1 0 0,0 0-1 0 0,0 0 0 0 0,0 0 0 0 0,-1 0 1 0 0,1 0-1 0 0,0 0 0 0 0,0 0 0 0 0,0 0 0 0 0,-1 0 1 0 0,1 0-1 0 0,0 0 0 0 0,0 0 0 0 0,0 0 1 0 0,0 0-1 0 0,-1 0 0 0 0,1 0 0 0 0,4 2-717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41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90 204 8287 0 0,'-5'5'893'0'0,"3"1"-112"0"0,-2 1-429 0 0,-12 21 241 0 0,12-22 4572 0 0,0 2-4189 0 0,-12 22-269 0 0,12-23 3210 0 0,0-5-3709 0 0,0 1-175 0 0,-6 0 175 0 0,10-3-191 0 0,0-1 0 0 0,0 0 0 0 0,0 0 0 0 0,0 0-1 0 0,0 0 1 0 0,0 1 0 0 0,0-1 0 0 0,0 0 0 0 0,0 0 0 0 0,0 0-1 0 0,0 0 1 0 0,0 1 0 0 0,1-1 0 0 0,-1 0 0 0 0,0 0 0 0 0,0 1-1 0 0,1-2 1 0 0,73-222 963 0 0,-71 216-867 0 0,-1 0-1 0 0,1 0 1 0 0,0 0-1 0 0,1 1 1 0 0,-1-1-1 0 0,2 1 1 0 0,5-9-1 0 0,-9 20-71 0 0,0 0-1 0 0,0 0 1 0 0,0-1-1 0 0,0 1 1 0 0,-1 0 0 0 0,0 8-1 0 0,0-11 19 0 0,2 7-5 0 0,5 28-28 0 0,-5-27 116 0 0,0-1-56 0 0,10 28-13 0 0,-9-28 10 0 0,0 1-15 0 0,11 24-44 0 0,-11-24 29 0 0,0-1 0 0 0,7 25-31 0 0,-5-17 20 0 0,3 15-20 0 0,7 16 31 0 0,-11-37-53 0 0,-5-11 0 0 0,-4-8 0 0 0,-2 3 0 0 0,1 1 0 0 0,-1 0 0 0 0,0 0 0 0 0,0 1 0 0 0,0-1 0 0 0,0 2 0 0 0,-1-1 0 0 0,0 1 0 0 0,0 0 0 0 0,0 1 0 0 0,-11-3 0 0 0,4 3 0 0 0,0 0 0 0 0,0 1 0 0 0,0 0 0 0 0,0 1 0 0 0,-21 3 0 0 0,29-3 0 0 0,6-2 0 0 0,11-7 0 0 0,18-8 0 0 0,-8 9 0 0 0,-14 6 0 0 0,-1 0 0 0 0,0 0 0 0 0,1 0 0 0 0,-1 0 0 0 0,0-1 0 0 0,-1 0 0 0 0,1 0 0 0 0,0-1 0 0 0,-1 1 0 0 0,0-1 0 0 0,7-6 0 0 0,-11 9 0 0 0,0 1 0 0 0,0 0 0 0 0,0 0 0 0 0,0-1 0 0 0,1 1 0 0 0,-1 0 0 0 0,0 0 0 0 0,0-1 0 0 0,0 1 0 0 0,0 0 0 0 0,0-1 0 0 0,0 1 0 0 0,0 0 0 0 0,1-1 0 0 0,-1 1 0 0 0,0 0 0 0 0,0 0 0 0 0,0-1 0 0 0,0 1 0 0 0,0 0 0 0 0,-1-1 0 0 0,1 1 0 0 0,0 0 0 0 0,0-1 0 0 0,0 1 0 0 0,0 0 0 0 0,0 0 0 0 0,0-1 0 0 0,0 1 0 0 0,-1 0 0 0 0,1 0 0 0 0,0-1 0 0 0,-11-2 0 0 0,-17 6 0 0 0,24-3 0 0 0,-6 3 0 0 0,7-3 0 0 0,1 1 0 0 0,-1 0 0 0 0,1-1 0 0 0,-1 1 0 0 0,1-1 0 0 0,-1 0 0 0 0,1 0 0 0 0,-1 0 0 0 0,1 0 0 0 0,-1 0 0 0 0,-2-1 0 0 0,26-14 0 0 0,-9 1-248 0 0,-12 14 241 0 0,0 0 0 0 0,0 0 1 0 0,1-1-1 0 0,-1 1 0 0 0,0 0 0 0 0,0 0 0 0 0,0-1 0 0 0,0 1 0 0 0,0 0 0 0 0,0-1 0 0 0,0 1 0 0 0,0 0 0 0 0,0 0 0 0 0,0-1 0 0 0,0 1 0 0 0,0 0 0 0 0,0 0 0 0 0,0-1 0 0 0,0 1 0 0 0,0 0 0 0 0,0 0 0 0 0,0-1 0 0 0,-1 1 0 0 0,1 0 0 0 0,0 0 0 0 0,0-1 0 0 0,0 1 0 0 0,0 0 0 0 0,0 0 0 0 0,-1-1 0 0 0,1 1 0 0 0,0 0 0 0 0,0 0 0 0 0,0 0 0 0 0,-1 0 0 0 0,1-1 0 0 0,0 1 0 0 0,0 0 0 0 0,-1 0 0 0 0,1 0 0 0 0,0 0 0 0 0,0 0 0 0 0,-1 0 0 0 0,1 0 0 0 0,0 0 0 0 0,0 0 0 0 0,-1 0 0 0 0,1 0 1 0 0,0 0-1 0 0,-1 0 0 0 0,1 0 0 0 0,0 0 0 0 0,0 0 0 0 0,-1 0 0 0 0,1 0 0 0 0,0 0 0 0 0,0 0 0 0 0,-1 0 0 0 0,1 0 0 0 0,0 0 0 0 0,-5 0-352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17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25 2303 0 0,'-2'0'148'0'0,"1"0"1"0"0,0 0-1 0 0,-1 0 0 0 0,1 0 0 0 0,0 0 0 0 0,-1 1 0 0 0,1-1 0 0 0,0 0 0 0 0,-1 1 0 0 0,1-1 0 0 0,0 1 0 0 0,0 0 0 0 0,-1-1 0 0 0,1 1 0 0 0,0 0 0 0 0,0 0 0 0 0,0 0 0 0 0,0-1 0 0 0,0 1 0 0 0,0 0 0 0 0,0 1 0 0 0,1-1 0 0 0,-1 0 0 0 0,0 0 0 0 0,0 0 0 0 0,1 0 0 0 0,-1 1 0 0 0,1-1 0 0 0,-1 0 0 0 0,1 0 0 0 0,0 1 1 0 0,-1-1-1 0 0,1 0 0 0 0,0 1 0 0 0,0-1 0 0 0,0 1 0 0 0,0 1 0 0 0,1-1 206 0 0,-1-1 0 0 0,1 1 0 0 0,0-1 1 0 0,0 1-1 0 0,0-1 0 0 0,1 0 0 0 0,-1 1 1 0 0,0-1-1 0 0,0 0 0 0 0,1 0 0 0 0,-1 1 1 0 0,0-1-1 0 0,1 0 0 0 0,0-1 0 0 0,-1 1 1 0 0,1 0-1 0 0,-1 0 0 0 0,1-1 0 0 0,0 1 1 0 0,-1-1-1 0 0,1 1 0 0 0,0-1 1 0 0,3 1-1 0 0,-1-1-137 0 0,-1 1 0 0 0,1-1 1 0 0,0 0-1 0 0,-1 0 0 0 0,1 0 0 0 0,0 0 1 0 0,-1-1-1 0 0,1 0 0 0 0,0 1 0 0 0,5-3 1 0 0,-7 2-180 0 0,-1 0 1 0 0,1 0-1 0 0,-1 0 1 0 0,1 0 0 0 0,-1 0-1 0 0,1 0 1 0 0,-1 0-1 0 0,0 0 1 0 0,1 0 0 0 0,-1-1-1 0 0,0 1 1 0 0,0 0-1 0 0,0-1 1 0 0,0 1-1 0 0,1-4 1 0 0,-2 4 10 0 0,1 0 0 0 0,-1 0 0 0 0,0 0 0 0 0,0-1 1 0 0,0 1-1 0 0,0 0 0 0 0,0 0 0 0 0,0 0 0 0 0,0-1 0 0 0,0 1 0 0 0,0 0 0 0 0,-1 0 0 0 0,1 0 0 0 0,0 0 0 0 0,-1-1 1 0 0,1 1-1 0 0,-2-2 0 0 0,0 1 11 0 0,1 0 1 0 0,-1-1-1 0 0,0 1 1 0 0,0 0 0 0 0,0 0-1 0 0,-1 0 1 0 0,1 0-1 0 0,0 0 1 0 0,-1 1 0 0 0,1-1-1 0 0,-1 1 1 0 0,0 0-1 0 0,1-1 1 0 0,-1 1 0 0 0,0 0-1 0 0,0 1 1 0 0,-3-2-1 0 0,-1 2-10 0 0,1-1 0 0 0,-1 1-1 0 0,0 0 1 0 0,0 1 0 0 0,1-1-1 0 0,-1 1 1 0 0,1 1-1 0 0,-1-1 1 0 0,-9 5 0 0 0,14-6-28 0 0,0 1 0 0 0,0 0-1 0 0,0-1 1 0 0,0 1 0 0 0,0 0 0 0 0,1 0 0 0 0,-1 1 0 0 0,0-1 0 0 0,1 0 0 0 0,-1 0 0 0 0,0 1 0 0 0,1-1 0 0 0,0 1 0 0 0,-1 0 0 0 0,1-1 0 0 0,0 1 0 0 0,0 0 0 0 0,0 0 0 0 0,0 0 0 0 0,0-1 0 0 0,0 1 0 0 0,0 0 0 0 0,1 0 0 0 0,-1 0 0 0 0,1 0-1 0 0,0 1 1 0 0,-1-1 0 0 0,1 0 0 0 0,0 0 0 0 0,0 0 0 0 0,0 0 0 0 0,1 0 0 0 0,0 4 0 0 0,0-4-9 0 0,0 1-1 0 0,0-1 1 0 0,1 0-1 0 0,-1 1 1 0 0,1-1-1 0 0,0 0 0 0 0,-1 0 1 0 0,1 0-1 0 0,0 0 1 0 0,0 0-1 0 0,0-1 1 0 0,1 1-1 0 0,-1 0 1 0 0,0-1-1 0 0,1 0 1 0 0,-1 1-1 0 0,1-1 1 0 0,-1 0-1 0 0,1 0 1 0 0,2 0-1 0 0,-3 0-3 0 0,0 0 0 0 0,1-1 0 0 0,-1 1 0 0 0,0-1 0 0 0,0 1 0 0 0,1-1 0 0 0,-1 0 0 0 0,0 0 1 0 0,0 0-1 0 0,1 0 0 0 0,-1 0 0 0 0,0-1 0 0 0,0 1 0 0 0,0-1 0 0 0,1 1 0 0 0,-1-1 0 0 0,0 0 0 0 0,0 0 0 0 0,0 0 0 0 0,0 0 0 0 0,0 0 0 0 0,0 0 0 0 0,0 0 0 0 0,2-3 0 0 0,-4 4-9 0 0,1-1 0 0 0,0 0 0 0 0,-1 0 0 0 0,1 0 0 0 0,-1 0 0 0 0,1 0 0 0 0,-1 0 0 0 0,0 0 0 0 0,1 0 0 0 0,-1 0 0 0 0,0 0 0 0 0,0 0 0 0 0,0 0 0 0 0,0 0 0 0 0,1 0 0 0 0,-1 0 0 0 0,-1 0 0 0 0,1 0 0 0 0,0 0 0 0 0,0 0 0 0 0,-1-1 0 0 0,1 0 0 0 0,-1 0 0 0 0,0 0 0 0 0,0 0 0 0 0,-1 0 0 0 0,1 0 0 0 0,0 0 0 0 0,-1 0 0 0 0,1 1 0 0 0,-3-3 0 0 0,-2-1 0 0 0,1 1 0 0 0,-1 0 0 0 0,1 0 0 0 0,-1 0 0 0 0,-10-3 0 0 0,14 6 20 0 0,-1 0 1 0 0,0 0-1 0 0,0 1 0 0 0,1-1 0 0 0,-1 1 0 0 0,0 0 1 0 0,0 0-1 0 0,0 0 0 0 0,0 0 0 0 0,1 0 1 0 0,-1 1-1 0 0,0-1 0 0 0,0 1 0 0 0,0 0 0 0 0,1 0 1 0 0,-1 0-1 0 0,-4 2 0 0 0,6-3-10 0 0,0 1 0 0 0,0 0 0 0 0,0 0 0 0 0,0-1 0 0 0,0 1 0 0 0,0 0 0 0 0,0 0 0 0 0,0 0 0 0 0,0 0 0 0 0,0 0 0 0 0,0 1 0 0 0,0-1-1 0 0,1 0 1 0 0,-1 0 0 0 0,1 0 0 0 0,-1 1 0 0 0,1-1 0 0 0,-1 0 0 0 0,1 1 0 0 0,-1-1 0 0 0,1 0 0 0 0,0 1 0 0 0,0-1 0 0 0,0 0 0 0 0,0 1 0 0 0,0-1 0 0 0,0 1 0 0 0,0-1 0 0 0,1 0 0 0 0,-1 1 0 0 0,0-1 0 0 0,1 0-1 0 0,-1 1 1 0 0,1-1 0 0 0,-1 0 0 0 0,1 0 0 0 0,-1 0 0 0 0,2 2 0 0 0,0 0 2 0 0,0-1-1 0 0,1 1 1 0 0,-1-1-1 0 0,1 1 1 0 0,-1-1-1 0 0,1 0 1 0 0,0 0-1 0 0,0 0 1 0 0,0 0-1 0 0,0 0 1 0 0,0-1-1 0 0,0 1 1 0 0,0-1-1 0 0,1 0 1 0 0,-1 0 0 0 0,0 0-1 0 0,7 0 1 0 0,6 2 52 0 0,1-2 0 0 0,20 0 0 0 0,-35-1-64 0 0,3 0 0 0 0,1 0 0 0 0,-1-1 0 0 0,1 0 0 0 0,-1 0 0 0 0,0 0 0 0 0,0 0 0 0 0,0-1 0 0 0,0 0 0 0 0,9-5 0 0 0,-13 6 0 0 0,1 1 0 0 0,-1-1 0 0 0,0 0 0 0 0,0 0 0 0 0,0 0 0 0 0,0 0 0 0 0,0 0 0 0 0,0 0 0 0 0,0 0 0 0 0,0 0 0 0 0,0 0 0 0 0,-1 0 0 0 0,1-1 0 0 0,0 1 0 0 0,-1 0 0 0 0,1 0 0 0 0,-1-1 0 0 0,1 1 0 0 0,-1-1 0 0 0,0 1 0 0 0,0 0 0 0 0,1-1 0 0 0,-1 1 0 0 0,0-1 0 0 0,0 1 0 0 0,0 0 0 0 0,-1-1 0 0 0,1 1 0 0 0,0-1 0 0 0,0 1 0 0 0,-1 0 0 0 0,1-1 0 0 0,-1 1 0 0 0,1 0 0 0 0,-1-1 0 0 0,0 1 0 0 0,1 0 0 0 0,-1 0 0 0 0,0 0 0 0 0,0 0 0 0 0,-2-2 0 0 0,0-2 0 0 0,-1 1 0 0 0,0 1 0 0 0,-1-1 0 0 0,1 0 0 0 0,-1 1 0 0 0,1 0 0 0 0,-1 0 0 0 0,0 1 0 0 0,0-1 0 0 0,0 1 0 0 0,0 0 0 0 0,-1 0 0 0 0,1 1 0 0 0,-7-2 0 0 0,-1 1 0 0 0,0 0 0 0 0,1 1 0 0 0,-1 0 0 0 0,0 1 0 0 0,-14 2 0 0 0,25-2-79 0 0,-1 0 1 0 0,1 1-1 0 0,-1-1 0 0 0,1 1 1 0 0,0 0-1 0 0,-1 0 0 0 0,1-1 0 0 0,0 2 1 0 0,0-1-1 0 0,0 0 0 0 0,-1 0 1 0 0,1 1-1 0 0,1-1 0 0 0,-1 1 0 0 0,0 0 1 0 0,0-1-1 0 0,0 1 0 0 0,1 0 1 0 0,-1 0-1 0 0,1 0 0 0 0,0 0 0 0 0,0 0 1 0 0,-1 1-1 0 0,1-1 0 0 0,0 0 1 0 0,-1 5-1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18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41 170 3223 0 0,'3'-1'3750'0'0,"2"-1"-2317"0"0,1 1-1 0 0,-1-1 1 0 0,0-1 0 0 0,6-2 0 0 0,-10 4-1329 0 0,0 1 1 0 0,0-1-1 0 0,0 0 0 0 0,0 1 1 0 0,0-1-1 0 0,0 0 1 0 0,0 0-1 0 0,0 0 0 0 0,0 0 1 0 0,0 0-1 0 0,0 0 0 0 0,-1 0 1 0 0,1 0-1 0 0,0 0 1 0 0,-1 0-1 0 0,1 0 0 0 0,-1 0 1 0 0,1-1-1 0 0,-1 1 1 0 0,0 0-1 0 0,0 0 0 0 0,1 0 1 0 0,-1-1-1 0 0,0 1 1 0 0,0 0-1 0 0,0 0 0 0 0,0-1 1 0 0,0 1-1 0 0,-1-2 1 0 0,0-1 71 0 0,-1 0 1 0 0,1 0-1 0 0,-1 0 1 0 0,0 0-1 0 0,0 0 1 0 0,-1 0 0 0 0,1 0-1 0 0,-1 1 1 0 0,0 0-1 0 0,-4-4 1 0 0,6 5-107 0 0,0 1 0 0 0,0 0 0 0 0,0 1 0 0 0,0-1 0 0 0,-1 0 0 0 0,1 0 0 0 0,0 0 0 0 0,-1 1 0 0 0,1-1 0 0 0,-1 1 1 0 0,1-1-1 0 0,0 1 0 0 0,-1 0 0 0 0,1-1 0 0 0,-1 1 0 0 0,1 0 0 0 0,-1 0 0 0 0,0 0 0 0 0,1 0 0 0 0,-1 0 0 0 0,1 0 0 0 0,-1 1 0 0 0,1-1 0 0 0,0 0 1 0 0,-1 1-1 0 0,1-1 0 0 0,-1 1 0 0 0,1-1 0 0 0,0 1 0 0 0,-1 0 0 0 0,1 0 0 0 0,0 0 0 0 0,0 0 0 0 0,-2 1 0 0 0,2-2 88 0 0,1 0-127 0 0,-1 1 1 0 0,1-1 0 0 0,-1 0-1 0 0,1 1 1 0 0,-1-1-1 0 0,1 0 1 0 0,-1 1 0 0 0,1-1-1 0 0,0 1 1 0 0,-1-1 0 0 0,1 0-1 0 0,-1 1 1 0 0,1-1-1 0 0,0 1 1 0 0,0-1 0 0 0,-1 1-1 0 0,1-1 1 0 0,0 1-1 0 0,0 0 1 0 0,0-1 0 0 0,0 1-1 0 0,-1-1 1 0 0,1 1 0 0 0,0-1-1 0 0,0 1 1 0 0,0-1-1 0 0,0 1 1 0 0,0 0 0 0 0,0-1-1 0 0,1 1 1 0 0,-1-1 0 0 0,0 1-1 0 0,0-1 1 0 0,0 1-1 0 0,0-1 1 0 0,1 1 0 0 0,-1-1-1 0 0,0 1 1 0 0,0-1 0 0 0,1 1-1 0 0,-1-1 1 0 0,1 1-1 0 0,18 38 55 0 0,-18-37-79 0 0,0-1 0 0 0,-1 0 0 0 0,1 0 0 0 0,0 0 0 0 0,0 0 0 0 0,0 0 0 0 0,0 0 0 0 0,0 0 0 0 0,0 0 0 0 0,0 0 1 0 0,0-1-1 0 0,0 1 0 0 0,0 0 0 0 0,0-1 0 0 0,1 1 0 0 0,-1-1 0 0 0,0 1 0 0 0,0-1 0 0 0,1 1 0 0 0,-1-1 0 0 0,0 0 0 0 0,1 0 0 0 0,-1 0 0 0 0,0 1 0 0 0,1-1 1 0 0,-1-1-1 0 0,0 1 0 0 0,3 0 0 0 0,1-1 17 0 0,-4 2-22 0 0,0-1-1 0 0,0 0 1 0 0,-1 0-1 0 0,1 0 0 0 0,0 0 1 0 0,0 0-1 0 0,0 0 1 0 0,0 0-1 0 0,0 0 1 0 0,0 0-1 0 0,0-1 1 0 0,0 1-1 0 0,-1 0 0 0 0,1 0 1 0 0,0-1-1 0 0,0 1 1 0 0,0-1-1 0 0,0 1 1 0 0,-1-1-1 0 0,1 1 1 0 0,0-1-1 0 0,-1 1 1 0 0,1-1-1 0 0,0 0 0 0 0,-1 1 1 0 0,1-1-1 0 0,-1 0 1 0 0,1 1-1 0 0,-1-1 1 0 0,1 0-1 0 0,-1 0 1 0 0,1 0-1 0 0,-1 0 0 0 0,0 1 1 0 0,1-1-1 0 0,-1 0 1 0 0,0 0-1 0 0,0 0 1 0 0,0 0-1 0 0,0 0 1 0 0,0 0-1 0 0,0 0 1 0 0,0 0-1 0 0,0 1 0 0 0,0-1 1 0 0,0 0-1 0 0,-1-2 1 0 0,0 0-3 0 0,0 0 1 0 0,0 0-1 0 0,0 0 1 0 0,-1 0 0 0 0,1 0-1 0 0,-1 0 1 0 0,0 1-1 0 0,0-1 1 0 0,0 0-1 0 0,0 1 1 0 0,-1-1 0 0 0,-2-2-1 0 0,2 4 0 0 0,1-1 1 0 0,0 0-1 0 0,-1 1 1 0 0,0 0-1 0 0,1-1 0 0 0,-1 1 1 0 0,0 0-1 0 0,0 0 0 0 0,0 1 1 0 0,1-1-1 0 0,-5 0 0 0 0,5 1 21 0 0,1 0 0 0 0,-1 0-1 0 0,1 0 1 0 0,-1 0 0 0 0,1 1-1 0 0,-1-1 1 0 0,1 0 0 0 0,-1 1 0 0 0,1-1-1 0 0,-1 1 1 0 0,1-1 0 0 0,0 1-1 0 0,-1 0 1 0 0,1 0 0 0 0,0 0 0 0 0,-1 0-1 0 0,1 0 1 0 0,0 0 0 0 0,0 0-1 0 0,0 0 1 0 0,0 0 0 0 0,-2 2-1 0 0,3-2 752 0 0,3 10-707 0 0,8 31-11 0 0,-11-41-51 0 0,0 0-1 0 0,1 0 0 0 0,-1 0 1 0 0,0 0-1 0 0,1 0 0 0 0,-1 0 0 0 0,1 0 1 0 0,0 0-1 0 0,-1 0 0 0 0,1 0 1 0 0,0-1-1 0 0,-1 1 0 0 0,1 0 0 0 0,0-1 1 0 0,0 1-1 0 0,0 0 0 0 0,0-1 1 0 0,-1 1-1 0 0,1-1 0 0 0,0 1 0 0 0,0-1 1 0 0,0 0-1 0 0,0 1 0 0 0,0-1 1 0 0,0 0-1 0 0,2 1 0 0 0,20-4 41 0 0,-22 3-44 0 0,5-2-3 0 0,0-1 0 0 0,-1 1 0 0 0,1-1 0 0 0,-1 0 0 0 0,0 0 0 0 0,0 0 0 0 0,0-1 0 0 0,0 0 0 0 0,0 0-1 0 0,-1 0 1 0 0,0-1 0 0 0,0 1 0 0 0,0-1 0 0 0,4-6 0 0 0,-7 8 1 0 0,1 0-1 0 0,0 0 1 0 0,-1 0 0 0 0,0 0-1 0 0,0 0 1 0 0,0 0 0 0 0,0 0-1 0 0,0-1 1 0 0,0 1 0 0 0,-1 0-1 0 0,1-7 1 0 0,-2 7 3 0 0,1 1-1 0 0,0-1 1 0 0,-1 1 0 0 0,0 0 0 0 0,1-1-1 0 0,-1 1 1 0 0,0 0 0 0 0,0 0 0 0 0,0 0-1 0 0,-1-1 1 0 0,1 1 0 0 0,0 0 0 0 0,-1 1-1 0 0,0-1 1 0 0,1 0 0 0 0,-1 0 0 0 0,0 1-1 0 0,-2-3 1 0 0,1 3 12 0 0,0-1 1 0 0,0 0-1 0 0,0 1 0 0 0,0 0 0 0 0,0 0 1 0 0,0 0-1 0 0,0 0 0 0 0,-1 0 0 0 0,1 1 0 0 0,0-1 1 0 0,-1 1-1 0 0,1 0 0 0 0,0 0 0 0 0,-1 0 1 0 0,1 0-1 0 0,-6 2 0 0 0,6-2-3 0 0,0 1-1 0 0,0 0 0 0 0,0 0 1 0 0,0 0-1 0 0,0 0 1 0 0,0 0-1 0 0,0 1 0 0 0,1-1 1 0 0,-1 1-1 0 0,0-1 1 0 0,1 1-1 0 0,0 0 1 0 0,-1 0-1 0 0,1 0 0 0 0,0 1 1 0 0,0-1-1 0 0,0 0 1 0 0,-2 4-1 0 0,4-5-98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0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55 4143 0 0,'9'-49'6602'0'0,"-9"49"-6498"0"0,0-1 1 0 0,0 1 0 0 0,0 0-1 0 0,0 0 1 0 0,0 0 0 0 0,0 0 0 0 0,0-1-1 0 0,0 1 1 0 0,0 0 0 0 0,0 0-1 0 0,0 0 1 0 0,0 0 0 0 0,0-1-1 0 0,0 1 1 0 0,0 0 0 0 0,0 0 0 0 0,0 0-1 0 0,0 0 1 0 0,0-1 0 0 0,0 1-1 0 0,0 0 1 0 0,0 0 0 0 0,-1 0-1 0 0,1 0 1 0 0,0 0 0 0 0,0-1 0 0 0,0 1-1 0 0,0 0 1 0 0,0 0 0 0 0,0 0-1 0 0,0 0 1 0 0,-1 0 0 0 0,1 0-1 0 0,0 0 1 0 0,0-1 0 0 0,0 1-1 0 0,0 0 1 0 0,0 0 0 0 0,-1 0 0 0 0,-4 6 2999 0 0,-4 11-230 0 0,7-10-2520 0 0,0 0 0 0 0,1 1-1 0 0,0-1 1 0 0,-1 9 0 0 0,6 46 745 0 0,0-9-1026 0 0,-3-40 87 0 0,-1 24-57 0 0,-4 240 1100 0 0,3-264-1133 0 0,0 1 16 0 0,-1 65 52 0 0,1-35-52 0 0,1-34-16 0 0,-1 1 1 0 0,-1 32 1 0 0,2-32 0 0 0,-1 2 1 0 0,-4 38 6 0 0,4-38-2 0 0,-1 0-21 0 0,0 2-43 0 0,-6 46 233 0 0,6-46-215 0 0,-2 47 187 0 0,2 4-203 0 0,3 14-15 0 0,2 9 53 0 0,0-31-42 0 0,0 5-11 0 0,-4 0 0 0 0,-4-7 11 0 0,2-38-4 0 0,2-8 6 0 0,0 0 1 0 0,0 18 0 0 0,1 2-9 0 0,11 69-5 0 0,-13-108 0 0 0,2 8 0 0 0,0 0 0 0 0,-1 0 0 0 0,1 0 0 0 0,0 0 0 0 0,0 0 0 0 0,0 0 0 0 0,0 0 0 0 0,0 0 0 0 0,0 0 0 0 0,0 0 0 0 0,0 0 0 0 0,0 0 0 0 0,0-1 0 0 0,1 1 0 0 0,-1 0 0 0 0,0 0 0 0 0,1 1 0 0 0,-1-1 0 0 0,0 0 0 0 0,1 0 0 0 0,1-2 0 0 0,22-29-91 0 0,2 0 0 0 0,53-50 0 0 0,-50 54 68 0 0,-17 14 23 0 0,-22 22 0 0 0,-5 7 0 0 0,1 1 0 0 0,1 0 0 0 0,1 0 0 0 0,0 2 0 0 0,-17 32 0 0 0,12-19 0 0 0,-3 5 0 0 0,-3 6 0 0 0,-2 9 0 0 0,17-84 0 0 0,7 21 0 0 0,-1 1 0 0 0,0-1 0 0 0,-1 1 0 0 0,-1 0 0 0 0,1 0 0 0 0,-2 1 0 0 0,1-1 0 0 0,-1 1 0 0 0,-1 0 0 0 0,0 0 0 0 0,-11-13 0 0 0,-58-63 0 0 0,74 86 0 0 0,1 0 0 0 0,-1-1 0 0 0,1 1 0 0 0,-1-1 0 0 0,1 1 0 0 0,-1-1 0 0 0,1 1 0 0 0,0-1 0 0 0,-1 1 0 0 0,1-1 0 0 0,0 0 0 0 0,-1 1 0 0 0,1-1 0 0 0,0 1 0 0 0,0-1 0 0 0,-1 0 0 0 0,1 1 0 0 0,0-1 0 0 0,0 0 0 0 0,0 1 0 0 0,0-1 0 0 0,0 0 0 0 0,0 0 0 0 0,0 0 0 0 0,1 1 0 0 0,-1-1 0 0 0,1 1 0 0 0,-1-1 0 0 0,0 1 0 0 0,1-1 0 0 0,-1 1 0 0 0,1-1 0 0 0,0 1 0 0 0,-1 0 0 0 0,1-1 0 0 0,-1 1 0 0 0,1 0 0 0 0,-1-1 0 0 0,1 1 0 0 0,0 0 0 0 0,-1 0 0 0 0,1 0 0 0 0,0-1 0 0 0,7 0 0 0 0,0 0 0 0 0,0 1 0 0 0,9 0 0 0 0,-7 0 0 0 0,156-20 0 0 0,-132 14 0 0 0,-41 8-11 0 0,-1 0 1 0 0,1 1-1 0 0,0 0 0 0 0,0 0 1 0 0,-12 7-1 0 0,5-2 11 0 0,9-6 0 0 0,0 1 0 0 0,0 0 0 0 0,1 0 0 0 0,-9 7 0 0 0,13-7 0 0 0,6-1 0 0 0,10-2 0 0 0,-15 0 0 0 0,44-4 0 0 0,-63 2-58 0 0,11 1 6 0 0,0 0-1 0 0,1 0 1 0 0,-1 1 0 0 0,0 0-1 0 0,-12 1 1 0 0,19-1 21 0 0,0 0 0 0 0,0 0 0 0 0,0 0 0 0 0,-1 1 1 0 0,1-1-1 0 0,0 0 0 0 0,0 0 0 0 0,0 0 0 0 0,0 0 0 0 0,0 0 0 0 0,-1 0 0 0 0,1 0 0 0 0,0 0 0 0 0,0 0 0 0 0,0 1 1 0 0,0-1-1 0 0,0 0 0 0 0,-1 0 0 0 0,1 0 0 0 0,0 0 0 0 0,0 0 0 0 0,0 1 0 0 0,0-1 0 0 0,0 0 0 0 0,0 0 0 0 0,0 0 1 0 0,0 0-1 0 0,0 1 0 0 0,0-1 0 0 0,0 0 0 0 0,0 0 0 0 0,0 0 0 0 0,0 0 0 0 0,0 1 0 0 0,0-1 0 0 0,0 0 0 0 0,0 0 1 0 0,0 0-1 0 0,0 0 0 0 0,0 1 0 0 0,0-1 0 0 0,0 0 0 0 0,0 0 0 0 0,0 0 0 0 0,0 0 0 0 0,0 1 0 0 0,0-1 0 0 0,1 0 1 0 0,-1 0-1 0 0,0 0 0 0 0,0 0 0 0 0,0 0 0 0 0,0 1 0 0 0,9 8-1753 0 0,-6-7 491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2:04:51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38 455,'0'0'2058,"-2"-4"-1396,-3-11 12,4 11 2732,-15 0-1928,12 3-1208,0 0 2130,-17 16-852,17-12-780,1 0 0,-45 50 2834,45-49-3077,0 0-12,-43 55 1462,44-56-1707,-1 2-39,-9 13-5,9-14-14,1 1-63,-5 12-25,5-13-9,2 1-9,-1-1-78,0-2-16,1 0-1,0-1 1,0 1 0,-1-1-1,1 1 1,0-1-1,0 1 1,0 0 0,1-1-1,-1 1 1,1 2-1,2 13 81,-3-16-84,0 1 0,1-1 0,-1 0 0,0 1 0,1-1 0,-1 0 0,1 1 0,-1-1 0,1 0 0,0 0 0,-1 0 0,1 0 0,0 1 0,2 0 0,0 2 6,3 3 55,8 5 13,-6-6-13,9 3-42,-8-5 23,9 0-25,-8-3 19,15-2-19,6-7 38,-1-6 15,-7-1-20,-17 11-47,12-13 46,-5 1-44,2-5 0,-2-4 31,-2 0-31,-3-1-11,-5-1 0,-4 1 11,-1 15 31,-4-10-15,6 19-19,-1 0 1,1 1-1,-1-1 0,1 1 0,-1-1 0,0 1 1,1-1-1,-1 1 0,0-1 0,0 1 0,0 0 1,0 0-1,0-1 0,-3-1 0,1 0 13,0-2 43,-2 2-11,-18-13-30,-3 7 25,19 7-38,5 2-3,-1-1 0,1 1 0,0 0 0,-1-1 0,1 1-1,-1 0 1,1 0 0,-4 1 0,-17 2 5,-5 6-12,0 4 0,1 3 0,3 1 0,5 2 0,4 3-32,12-18-133,3 2-57,1 22-15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52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85 2303 0 0,'0'-10'1239'0'0,"1"1"0"0"0,1 0-1 0 0,3-16 1 0 0,-4 21-11 0 0,1-1 1 0 0,0 0-1 0 0,0 0 0 0 0,4-7 0 0 0,-6 12-1188 0 0,0 0-1 0 0,0 0 1 0 0,0 0 0 0 0,0 0-1 0 0,0 0 1 0 0,0 0-1 0 0,0 0 1 0 0,0 0 0 0 0,0 0-1 0 0,0 0 1 0 0,0 0-1 0 0,0 0 1 0 0,0 0 0 0 0,0 0-1 0 0,1-1 1 0 0,-1 1-1 0 0,0 0 1 0 0,0 0 0 0 0,0 0-1 0 0,0 0 1 0 0,0 0-1 0 0,0 0 1 0 0,0 0 0 0 0,0 0-1 0 0,0 0 1 0 0,0 0-1 0 0,0 0 1 0 0,0 0 0 0 0,0 0-1 0 0,0 0 1 0 0,0 0-1 0 0,1 0 1 0 0,-1 0 0 0 0,0 0-1 0 0,0 0 1 0 0,0 0-1 0 0,0 0 1 0 0,0 0 0 0 0,0 0-1 0 0,0 0 1 0 0,0 0-1 0 0,0 0 1 0 0,0 0 0 0 0,0 0-1 0 0,0 0 1 0 0,0 0-1 0 0,1 0 1 0 0,-1 0 0 0 0,0 0-1 0 0,0 0 1 0 0,0 1-1 0 0,0-1 1 0 0,0 0 0 0 0,0 0-1 0 0,0 0 1 0 0,0 0-1 0 0,0 0 1 0 0,0 0 0 0 0,0 0-1 0 0,0 0 1 0 0,2 7 1267 0 0,-1 8-8 0 0,-10 61 1816 0 0,-3 85-1871 0 0,10-139-1232 0 0,1-18-12 0 0,0 0 0 0 0,1 1 0 0 0,0-1 0 0 0,-1 1-1 0 0,2-1 1 0 0,-1 0 0 0 0,1 6 0 0 0,9-43 232 0 0,-7 6-204 0 0,-2 0-1 0 0,0-1 0 0 0,-5-44 1 0 0,-1-15 6 0 0,5 87-67 0 0,0-1 0 0 0,0 1 0 0 0,0-1 0 0 0,0 1 0 0 0,0-1 0 0 0,0 1 0 0 0,0 0 0 0 0,0-1 0 0 0,0 1 0 0 0,0-1 0 0 0,0 1 0 0 0,-1-1 0 0 0,1 1 0 0 0,0-1 0 0 0,0 1 0 0 0,-1-1 0 0 0,1 1 0 0 0,0 0 0 0 0,0-1 0 0 0,-1 0 0 0 0,0 1 9 0 0,1 0 1 0 0,0 0 0 0 0,0 1-1 0 0,0-1 1 0 0,-1 0-1 0 0,1 0 1 0 0,0 0-1 0 0,0 0 1 0 0,0 0 0 0 0,0 0-1 0 0,0 0 1 0 0,-1 1-1 0 0,1-1 1 0 0,0 0 0 0 0,0 0-1 0 0,0 0 1 0 0,0 0-1 0 0,0 1 1 0 0,0-1-1 0 0,0 0 1 0 0,0 0 0 0 0,-1 0-1 0 0,1 0 1 0 0,0 1-1 0 0,0-1 1 0 0,0 0 0 0 0,0 0-1 0 0,0 0 1 0 0,0 1-1 0 0,0-1 1 0 0,0 0-1 0 0,0 0 1 0 0,0 0 0 0 0,0 1-1 0 0,0-1 1 0 0,1 0-1 0 0,-1 0 1 0 0,0 0-1 0 0,0 0 1 0 0,0 1 0 0 0,0-1-1 0 0,0 0 1 0 0,0 0-1 0 0,0 0 1 0 0,1 1 0 0 0,0 1-751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53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72 2303 0 0,'-3'1'375'0'0,"-1"0"-1"0"0,1 0 0 0 0,0 0 0 0 0,0 0 0 0 0,-1 0 0 0 0,1 1 1 0 0,0-1-1 0 0,0 1 0 0 0,0 0 0 0 0,-4 4 0 0 0,-1-1 561 0 0,2-1 405 0 0,1 0-1 0 0,-1 0 1 0 0,1 1 0 0 0,0 0 0 0 0,0 0-1 0 0,0 0 1 0 0,1 0 0 0 0,0 1-1 0 0,-6 10 1 0 0,11-15-548 0 0,5-3-578 0 0,4-4-101 0 0,2-7 6 0 0,-1 1 0 0 0,0-1 0 0 0,-1-1 1 0 0,-1 0-1 0 0,13-25 0 0 0,-5 11-33 0 0,-7 13-54 0 0,-8 17-10 0 0,-5 10-12 0 0,3-7 12 0 0,-1 0-1 0 0,1 0 0 0 0,-1 1 1 0 0,1-1-1 0 0,1 0 1 0 0,-1 1-1 0 0,1-1 1 0 0,0 0-1 0 0,0 0 0 0 0,0 0 1 0 0,1 0-1 0 0,0 0 1 0 0,4 7-1 0 0,-1-2 29 0 0,0 0 0 0 0,1-1 0 0 0,0 0 0 0 0,1 0 0 0 0,12 12 0 0 0,-19-21-50 0 0,0 0 0 0 0,1 1 0 0 0,-1-1 0 0 0,1 1 0 0 0,-1-1 0 0 0,1 0 0 0 0,-1 1 0 0 0,0-1 0 0 0,1 1 0 0 0,-1-1 0 0 0,0 1 0 0 0,0-1 0 0 0,1 1 0 0 0,-1-1 0 0 0,0 1 0 0 0,0-1 0 0 0,0 1 0 0 0,0-1 0 0 0,1 1 0 0 0,-1 0 0 0 0,0-1 0 0 0,0 1 0 0 0,0-1 0 0 0,0 1 0 0 0,0-1 0 0 0,0 1 0 0 0,-1-1 0 0 0,1 1 0 0 0,0 0 0 0 0,0-1 0 0 0,-1 2 0 0 0,0-1 0 0 0,0 0 0 0 0,0 0 0 0 0,0-1 0 0 0,0 1 0 0 0,0 0 0 0 0,0 0 0 0 0,0 0 0 0 0,-1-1 0 0 0,1 1 0 0 0,0-1 0 0 0,0 1 0 0 0,-3 0 0 0 0,-3 1 0 0 0,0-1 0 0 0,0 1 0 0 0,-15 0 0 0 0,13-2 0 0 0,0-1 0 0 0,-1 1 0 0 0,1-1 0 0 0,0-1 0 0 0,0 0 0 0 0,0 0 0 0 0,0-1 0 0 0,0 0 0 0 0,-13-7 0 0 0,21 10 0 0 0,1 0 0 0 0,-1 0 0 0 0,1-1 0 0 0,0 1 0 0 0,-1 0 0 0 0,1 0 0 0 0,0-1 0 0 0,-1 1 0 0 0,1 0 0 0 0,0-1 0 0 0,-1 1 0 0 0,1 0 0 0 0,0-1 0 0 0,0 1 0 0 0,-1 0 0 0 0,1-1 0 0 0,0 1 0 0 0,0-1 0 0 0,0 1 0 0 0,0 0 0 0 0,-1-1 0 0 0,1 1 0 0 0,0-1 0 0 0,0 1 0 0 0,0-1 0 0 0,0 1 0 0 0,0 0 0 0 0,0-2 0 0 0,1 2 0 0 0,-1-1 0 0 0,0 0 0 0 0,1 1 0 0 0,-1-1 0 0 0,1 0 0 0 0,0 1 0 0 0,-1-1 0 0 0,1 0 0 0 0,-1 1 0 0 0,1-1 0 0 0,0 1 0 0 0,-1-1 0 0 0,1 1 0 0 0,1-1 0 0 0,34-12 0 0 0,-26 10 0 0 0,0-1 0 0 0,-1 1 0 0 0,0 0 0 0 0,-1-1 0 0 0,0 0 0 0 0,1 0 0 0 0,-2-1 0 0 0,1 0 0 0 0,0 0 0 0 0,10-10 0 0 0,-18 15 0 0 0,0 0 0 0 0,0 0 0 0 0,0 0 0 0 0,0-1 0 0 0,1 1 0 0 0,-1 0 0 0 0,0 0 0 0 0,0 0 0 0 0,0-1 0 0 0,0 1 0 0 0,0 0 0 0 0,0 0 0 0 0,0 0 0 0 0,0-1 0 0 0,0 1 0 0 0,1 0 0 0 0,-1 0 0 0 0,0-1 0 0 0,0 1 0 0 0,0 0 0 0 0,0 0 0 0 0,0-1 0 0 0,0 1 0 0 0,0 0 0 0 0,-1 0 0 0 0,1 0 0 0 0,0-1 0 0 0,0 1 0 0 0,0 0 0 0 0,0 0 0 0 0,0-1 0 0 0,0 1 0 0 0,0 0 0 0 0,0 0 0 0 0,-1 0 0 0 0,1-1 0 0 0,0 1 0 0 0,0 0 0 0 0,-12-4 0 0 0,-16 2 0 0 0,27 2 0 0 0,-14 1 0 0 0,12 0 0 0 0,0-1 0 0 0,0 0 0 0 0,0 1 0 0 0,-1-1 0 0 0,1-1 0 0 0,0 1 0 0 0,0 0 0 0 0,-7-2 0 0 0,9 1 0 0 0,29-2 0 0 0,29-6-2181 0 0,-50 9 1162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3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80 6911 0 0,'0'0'59'0'0,"0"0"0"0"0,0 0 0 0 0,0 0 0 0 0,-1 0 0 0 0,1 1 0 0 0,0-1 0 0 0,0 0 0 0 0,0 0 0 0 0,-1 0 0 0 0,1 1 0 0 0,0-1 0 0 0,0 0-1 0 0,0 0 1 0 0,0 1 0 0 0,0-1 0 0 0,-1 0 0 0 0,1 0 0 0 0,0 1 0 0 0,0-1 0 0 0,0 0 0 0 0,0 0 0 0 0,0 1 0 0 0,0-1 0 0 0,0 0 0 0 0,0 1 0 0 0,0-1 0 0 0,0 0-1 0 0,0 0 1 0 0,0 1 0 0 0,0-1 0 0 0,0 0 0 0 0,0 0 0 0 0,1 1 0 0 0,-1-1 0 0 0,0 0 0 0 0,0 0 0 0 0,0 1 0 0 0,0-1 0 0 0,0 0 0 0 0,1 0 0 0 0,-1 1-1 0 0,0-1 1 0 0,0 0 0 0 0,0 0 0 0 0,1 0 0 0 0,-1 0 0 0 0,0 1 0 0 0,0-1 0 0 0,1 0 0 0 0,-1 0 0 0 0,0 0 0 0 0,0 0 0 0 0,1 0 0 0 0,-1 0 0 0 0,0 0 0 0 0,0 1-1 0 0,1-1 1 0 0,-1 0 0 0 0,1 0 0 0 0,0 0 144 0 0,1 0 0 0 0,-1 1 0 0 0,1-1 0 0 0,-1 0 0 0 0,1 0 0 0 0,-1 0 0 0 0,1 0 0 0 0,-1 0-1 0 0,1 0 1 0 0,1-1 0 0 0,1-1 129 0 0,-1 1-1 0 0,1-1 1 0 0,-1 0-1 0 0,0 0 0 0 0,0 0 1 0 0,0-1-1 0 0,0 1 1 0 0,0-1-1 0 0,0 1 0 0 0,-1-1 1 0 0,3-4-1 0 0,-4 7-257 0 0,-1-1-1 0 0,1 0 0 0 0,-1 0 1 0 0,1 0-1 0 0,-1 0 0 0 0,0 0 1 0 0,1 1-1 0 0,-1-1 1 0 0,0 0-1 0 0,0 0 0 0 0,0 0 1 0 0,1 0-1 0 0,-1 0 0 0 0,0 0 1 0 0,0 0-1 0 0,0 0 1 0 0,-1 0-1 0 0,1 0 0 0 0,0-1 1 0 0,-1 1-47 0 0,1 0 0 0 0,-1 0 0 0 0,0 0 0 0 0,0 0 0 0 0,1 0 0 0 0,-1 0 0 0 0,0 0 0 0 0,0 1 0 0 0,0-1-1 0 0,0 0 1 0 0,0 1 0 0 0,0-1 0 0 0,0 0 0 0 0,0 1 0 0 0,0-1 0 0 0,-1 1 0 0 0,1-1 0 0 0,0 1 0 0 0,-1 0 0 0 0,-5-2 143 0 0,0 2 0 0 0,0-1 0 0 0,0 1-1 0 0,0 0 1 0 0,0 0 0 0 0,0 1 0 0 0,0 0-1 0 0,0 0 1 0 0,0 0 0 0 0,1 1 0 0 0,-1 0 0 0 0,0 1-1 0 0,1-1 1 0 0,-10 7 0 0 0,16-9-149 0 0,-1 0 1 0 0,1 0 0 0 0,0 0-1 0 0,0 0 1 0 0,-1 0 0 0 0,1 1-1 0 0,0-1 1 0 0,-1 0 0 0 0,1 0-1 0 0,0 1 1 0 0,0-1 0 0 0,0 0-1 0 0,-1 0 1 0 0,1 1-1 0 0,0-1 1 0 0,0 0 0 0 0,0 0-1 0 0,-1 1 1 0 0,1-1 0 0 0,0 0-1 0 0,0 1 1 0 0,0-1 0 0 0,0 0-1 0 0,0 1 1 0 0,0-1 0 0 0,0 0-1 0 0,0 1 1 0 0,0-1-1 0 0,0 0 1 0 0,0 1 0 0 0,0-1-1 0 0,0 0 1 0 0,0 1 0 0 0,0-1-1 0 0,0 0 1 0 0,0 1 0 0 0,1-1-1 0 0,12 10 295 0 0,20 0-44 0 0,-25-9-226 0 0,-5 0-24 0 0,1 0 0 0 0,0 0 0 0 0,0-1 0 0 0,0 1 0 0 0,0-1 0 0 0,-1 0-1 0 0,1 0 1 0 0,0 0 0 0 0,0-1 0 0 0,0 1 0 0 0,0-1 0 0 0,6-2 0 0 0,-10 3-22 0 0,0-1 0 0 0,0 1 0 0 0,0 0 0 0 0,0 0 0 0 0,1-1 0 0 0,-1 1 0 0 0,0 0 0 0 0,0-1 0 0 0,0 1 0 0 0,0 0 0 0 0,0 0 0 0 0,0-1 0 0 0,0 1 0 0 0,0 0 0 0 0,0-1 0 0 0,0 1 0 0 0,0 0 0 0 0,0 0 0 0 0,0-1 0 0 0,0 1 0 0 0,-1 0 0 0 0,1-1 0 0 0,0 1 0 0 0,0 0 0 0 0,0 0 0 0 0,0-1 0 0 0,0 1 0 0 0,-1 0 0 0 0,1 0 0 0 0,0 0 0 0 0,0-1 0 0 0,0 1 0 0 0,-1 0 0 0 0,1 0 0 0 0,0 0 0 0 0,0-1 0 0 0,-1 1 0 0 0,1 0 0 0 0,0 0 0 0 0,0 0 0 0 0,-1 0 0 0 0,1 0 0 0 0,0 0 0 0 0,-1 0 0 0 0,1 0 0 0 0,-1-1 0 0 0,-15-7 0 0 0,14 8 0 0 0,-37-12 140 0 0,10 5-56 0 0,48 10-72 0 0,-16-3-7 0 0,1 1 0 0 0,-1-1 1 0 0,0 1-1 0 0,1 0 0 0 0,-1 0 0 0 0,0 0 0 0 0,6 3 0 0 0,7 8 136 0 0,-13-10-109 0 0,-1 0 0 0 0,0 0 0 0 0,1 0-1 0 0,0 0 1 0 0,-1 0 0 0 0,1-1 0 0 0,0 1 0 0 0,0-1 0 0 0,0 0-1 0 0,0 0 1 0 0,6 2 0 0 0,-16-20-32 0 0,5 13 0 0 0,0-1 0 0 0,-1 0 0 0 0,0 0 0 0 0,0 0 0 0 0,0 1 0 0 0,-1-1 0 0 0,0 1 0 0 0,1 0 0 0 0,-1 0 0 0 0,-1 0 0 0 0,-6-4 0 0 0,10 7 0 0 0,-1 0 0 0 0,1 0 0 0 0,-1 0 0 0 0,1 0 0 0 0,-1 0 0 0 0,0 0 0 0 0,0 1 0 0 0,1-1 0 0 0,-1 1 0 0 0,0-1 0 0 0,0 1 0 0 0,0 0 0 0 0,0-1 0 0 0,1 1 0 0 0,-1 0 0 0 0,0 0 0 0 0,0 0 0 0 0,0 1 0 0 0,0-1 0 0 0,0 0 0 0 0,1 1 0 0 0,-1-1 0 0 0,0 1 0 0 0,0 0 0 0 0,1-1 0 0 0,-1 1 0 0 0,0 0 0 0 0,1 0 0 0 0,-1 0 0 0 0,1 0 0 0 0,-1 0 0 0 0,1 1 0 0 0,-1-1 0 0 0,1 0 0 0 0,-2 3 0 0 0,3-3 0 0 0,-1-1 0 0 0,1 1 0 0 0,-1-1 0 0 0,1 1 0 0 0,-1 0 0 0 0,1 0 0 0 0,-1-1 0 0 0,1 1 0 0 0,0 0 0 0 0,0 0 0 0 0,-1-1 0 0 0,1 1 0 0 0,0 0 0 0 0,0 0 0 0 0,0 0 0 0 0,0 0 0 0 0,0-1 0 0 0,0 1 0 0 0,0 0 0 0 0,0 0 0 0 0,0 0 0 0 0,0 0 0 0 0,0-1 0 0 0,1 1 0 0 0,-1 0 0 0 0,1 1 0 0 0,0-1 0 0 0,0 0 0 0 0,0 1 0 0 0,0-1 0 0 0,0 0 0 0 0,0 0 0 0 0,0 0 0 0 0,1 0 0 0 0,-1 0 0 0 0,0 0 0 0 0,1 0 0 0 0,-1 0 0 0 0,4 1 0 0 0,-4-1 0 0 0,1 0 0 0 0,0 0 0 0 0,0-1 0 0 0,0 1 0 0 0,1 0 0 0 0,-1-1 0 0 0,0 0 0 0 0,0 1 0 0 0,0-1 0 0 0,0 0 0 0 0,0 0 0 0 0,0 0 0 0 0,1 0 0 0 0,-1-1 0 0 0,0 1 0 0 0,0-1 0 0 0,0 1 0 0 0,0-1 0 0 0,0 0 0 0 0,0 1 0 0 0,0-1 0 0 0,2-2 0 0 0,-3 3-5 0 0,-1 0 1 0 0,1-1-1 0 0,0 1 1 0 0,-1-1-1 0 0,1 1 0 0 0,-1-1 1 0 0,1 0-1 0 0,0 1 0 0 0,-1-1 1 0 0,0 0-1 0 0,1 1 0 0 0,-1-1 1 0 0,1 0-1 0 0,-1 0 0 0 0,0 1 1 0 0,1-1-1 0 0,-1 0 0 0 0,0 0 1 0 0,0 0-1 0 0,0 1 0 0 0,0-1 1 0 0,1 0-1 0 0,-1 0 0 0 0,0 0 1 0 0,0 1-1 0 0,-1-1 1 0 0,1 0-1 0 0,0 0 0 0 0,0 0 1 0 0,0 0-1 0 0,0 1 0 0 0,-1-1 1 0 0,1 0-1 0 0,0 0 0 0 0,-1 1 1 0 0,1-1-1 0 0,-1 0 0 0 0,1 1 1 0 0,-1-1-1 0 0,1 0 0 0 0,-1 1 1 0 0,1-1-1 0 0,-1 1 0 0 0,0-1 1 0 0,1 0-1 0 0,-2 0 0 0 0,-1 0-27 0 0,0-1 0 0 0,0 1 0 0 0,0 0 0 0 0,0 0-1 0 0,0 0 1 0 0,0 0 0 0 0,0 0 0 0 0,0 0-1 0 0,-1 1 1 0 0,-4-1 0 0 0,-1 3-1907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4.4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112 152 2759 0 0,'0'-1'137'0'0,"-1"1"-1"0"0,0-1 1 0 0,1 0-1 0 0,-1 1 0 0 0,0-1 1 0 0,0 1-1 0 0,1-1 1 0 0,-1 1-1 0 0,0 0 1 0 0,0-1-1 0 0,0 1 0 0 0,1 0 1 0 0,-1 0-1 0 0,0-1 1 0 0,0 1-1 0 0,0 0 0 0 0,0 0 1 0 0,0 0-1 0 0,0 0 1 0 0,1 0-1 0 0,-1 0 0 0 0,0 0 1 0 0,0 1-1 0 0,0-1 1 0 0,0 0-1 0 0,0 0 0 0 0,1 1 1 0 0,-1-1-1 0 0,0 0 1 0 0,0 1-1 0 0,0-1 0 0 0,1 1 1 0 0,-1-1-1 0 0,-1 2 1 0 0,-28 23 3237 0 0,25-20-3104 0 0,1-1 327 0 0,-1 0 1 0 0,1 1 0 0 0,0-1-1 0 0,0 1 1 0 0,1 0-1 0 0,0 0 1 0 0,0 0-1 0 0,0 1 1 0 0,0-1-1 0 0,1 1 1 0 0,0-1-1 0 0,0 1 1 0 0,0 0-1 0 0,-1 11 2235 0 0,9-8-2569 0 0,22 29-87 0 0,-25-35-144 0 0,0 0 1 0 0,0-1 0 0 0,0 1-1 0 0,0 0 1 0 0,1-1 0 0 0,-1 0-1 0 0,1 0 1 0 0,-1 0-1 0 0,1 0 1 0 0,0-1 0 0 0,0 1-1 0 0,0-1 1 0 0,0 0 0 0 0,0 0-1 0 0,0-1 1 0 0,0 1-1 0 0,0-1 1 0 0,5 0 0 0 0,0 1 28 0 0,3 0-27 0 0,1 0-1 0 0,-1-1 1 0 0,0-1-1 0 0,1 0 1 0 0,-1-1-1 0 0,0 0 1 0 0,0-1 0 0 0,0 0-1 0 0,0-1 1 0 0,-1-1-1 0 0,1 1 1 0 0,-1-2-1 0 0,0 0 1 0 0,11-7 0 0 0,-15 8-34 0 0,0-1 0 0 0,0 1 1 0 0,-1-1-1 0 0,0 0 1 0 0,0-1-1 0 0,0 1 0 0 0,-1-1 1 0 0,0-1-1 0 0,0 1 1 0 0,0-1-1 0 0,-1 1 0 0 0,-1-1 1 0 0,1 0-1 0 0,-1-1 1 0 0,-1 1-1 0 0,1-1 0 0 0,-1 1 1 0 0,-1-1-1 0 0,0 0 1 0 0,1-12-1 0 0,-2 16-13 0 0,-1 0 0 0 0,1 0-1 0 0,-1 1 1 0 0,1-1 0 0 0,-1 0-1 0 0,-1 1 1 0 0,1-1 0 0 0,-1 1-1 0 0,0-1 1 0 0,0 1 0 0 0,0 0-1 0 0,0-1 1 0 0,-1 1 0 0 0,1 1 0 0 0,-1-1-1 0 0,-4-4 1 0 0,1 3 7 0 0,1 0 0 0 0,-1 1 0 0 0,0 0 0 0 0,0 0 0 0 0,0 0 0 0 0,-1 0 0 0 0,1 1 0 0 0,-1 0 0 0 0,-13-3 0 0 0,7 3 19 0 0,0 0 0 0 0,0 1 0 0 0,0 0 1 0 0,-1 1-1 0 0,1 1 0 0 0,0 0 0 0 0,-1 1 0 0 0,1 0 1 0 0,0 1-1 0 0,0 0 0 0 0,-18 7 0 0 0,28-8-14 0 0,-1 0-1 0 0,1 0 1 0 0,0 1-1 0 0,-1 0 1 0 0,1 0-1 0 0,0 0 1 0 0,0 0 0 0 0,0 0-1 0 0,0 0 1 0 0,0 1-1 0 0,1 0 1 0 0,-1-1-1 0 0,1 1 1 0 0,-1 0-1 0 0,1 0 1 0 0,0 0 0 0 0,0 1-1 0 0,1-1 1 0 0,-1 0-1 0 0,1 1 1 0 0,-1-1-1 0 0,1 1 1 0 0,-1 7-1 0 0,1-9-180 0 0,3 12-1853 0 0,6 55-5745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55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17 3679 0 0,'-31'-10'3412'0'0,"1"4"9836"0"0,52 26-11215 0 0,7 9-1289 0 0,-27-27-445 0 0,6 6-155 0 0,22 22 0 0 0,-22-22 0 0 0,-2-2 0 0 0,19 20 0 0 0,-19-19 1 0 0,2-1 6 0 0,20 22 1 0 0,-21-21 0 0 0,1-1-7 0 0,1 2-103 0 0,28 20 139 0 0,-15-12-77 0 0,-16-12-7 0 0,1 1-37 0 0,37 22 35 0 0,-38-24-81 0 0,40 21 28 0 0,-41-21-40 0 0,1-1-1 0 0,0 1 1 0 0,0-2-1 0 0,0 1 1 0 0,0-1-1 0 0,0 1 1 0 0,6-1-1 0 0,-11-2-398 0 0,-7-1-502 0 0,-8-2-653 0 0,-21 5-4601 0 0,25 0-78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1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55 3223 0 0,'0'0'181'0'0,"-1"0"1"0"0,1 0-1 0 0,0 0 0 0 0,0 0 0 0 0,-1-1 0 0 0,1 1 0 0 0,0 0 0 0 0,0 0 0 0 0,0-1 0 0 0,-1 1 0 0 0,1 0 0 0 0,0 0 0 0 0,0-1 0 0 0,0 1 0 0 0,0 0 0 0 0,-1-1 0 0 0,1 1 0 0 0,0 0 0 0 0,0 0 0 0 0,0-1 0 0 0,0 1 0 0 0,0 0 0 0 0,0-1 0 0 0,0 1 1 0 0,0 0-1 0 0,0-1 0 0 0,0 1 0 0 0,0 0 0 0 0,0-1 0 0 0,0 1 0 0 0,0 0 0 0 0,0 0 0 0 0,1-1 0 0 0,10-3 3297 0 0,24 3-620 0 0,-28 2-2054 0 0,48-2 618 0 0,0-3 0 0 0,0-1-1 0 0,72-18 1 0 0,-123 22-1410 0 0,3-1 19 0 0,1 0-1 0 0,-1 1 0 0 0,0 0 1 0 0,0 0-1 0 0,0 1 1 0 0,10 0-1 0 0,-17 0-29 0 0,0 0-1 0 0,0 0 0 0 0,0 0 1 0 0,0 0-1 0 0,1 0 0 0 0,-1 0 1 0 0,0 0-1 0 0,0 0 1 0 0,0 0-1 0 0,0 0 0 0 0,1 0 1 0 0,-1 0-1 0 0,0 0 0 0 0,0 0 1 0 0,0 0-1 0 0,0 1 0 0 0,0-1 1 0 0,0 0-1 0 0,1 0 1 0 0,-1 0-1 0 0,0 0 0 0 0,0 0 1 0 0,0 0-1 0 0,0 1 0 0 0,0-1 1 0 0,0 0-1 0 0,0 0 1 0 0,0 0-1 0 0,0 0 0 0 0,0 1 1 0 0,0-1-1 0 0,1 0 0 0 0,-1 0 1 0 0,0 0-1 0 0,0 0 1 0 0,0 1-1 0 0,0-1 0 0 0,0 0 1 0 0,0 0-1 0 0,-1 0 0 0 0,1 0 1 0 0,0 1-1 0 0,-5 8 37 0 0,-11 6 34 0 0,-74 48 166 0 0,-11 9-208 0 0,91-63-10 0 0,0 0-1 0 0,0 1 1 0 0,0 0-1 0 0,2 1 1 0 0,-1 0 0 0 0,-11 20-1 0 0,18-28-9 0 0,1-1-1 0 0,-1 1 0 0 0,1 0 1 0 0,0 0-1 0 0,0 0 0 0 0,0 0 1 0 0,1 0-1 0 0,-1 0 0 0 0,1 0 1 0 0,-1 0-1 0 0,1 0 0 0 0,0 0 1 0 0,0 0-1 0 0,1 5 1 0 0,-1-6-9 0 0,1 0 0 0 0,0 0 1 0 0,0 0-1 0 0,0-1 1 0 0,0 1-1 0 0,0 0 1 0 0,0 0-1 0 0,0-1 1 0 0,1 1-1 0 0,-1-1 1 0 0,1 1-1 0 0,-1-1 1 0 0,1 0-1 0 0,-1 1 0 0 0,1-1 1 0 0,0 0-1 0 0,-1 0 1 0 0,1 0-1 0 0,0 0 1 0 0,0 0-1 0 0,0-1 1 0 0,2 1-1 0 0,4 1 33 0 0,0 0 0 0 0,0-1 0 0 0,0 0 0 0 0,0 0 0 0 0,0-1 0 0 0,-1 0 0 0 0,14-2-1 0 0,56-12 269 0 0,-69 12-337 0 0,-1 1-4 0 0,-1-1 0 0 0,1-1-1 0 0,-1 0 1 0 0,0 0 0 0 0,9-5-1 0 0,3-4-3219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55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61 329 2239 0 0,'-30'11'1748'0'0,"-1"-6"5376"0"0,43-18-1820 0 0,119-96 1282 0 0,95-77-4964 0 0,-217 180-1562 0 0,-6 5-58 0 0,0-1-1 0 0,-1 0 1 0 0,1 0 0 0 0,0 0 0 0 0,-1-1 0 0 0,0 1 0 0 0,1-1 0 0 0,-1 1-1 0 0,0-1 1 0 0,2-4 0 0 0,-4 7-12 0 0,0 0 0 0 0,-1 0 0 0 0,1 0 0 0 0,0 0 0 0 0,0-1 0 0 0,-1 1 0 0 0,1 0 0 0 0,0 0 0 0 0,0 0 0 0 0,-1 0 0 0 0,1 0 0 0 0,0 0 0 0 0,0 0 0 0 0,-1 0 1 0 0,1 0-1 0 0,0 0 0 0 0,-1 0 0 0 0,1 0 0 0 0,0 0 0 0 0,0 0 0 0 0,-1 0 0 0 0,1 0 0 0 0,0 0 0 0 0,0 0 0 0 0,-1 0 0 0 0,1 0 0 0 0,0 0 0 0 0,0 1 0 0 0,-1-1 0 0 0,1 0 0 0 0,0 0 0 0 0,0 0 0 0 0,-1 0 0 0 0,1 1 0 0 0,-12 4-502 0 0,2 4-1025 0 0,4-2-4029 0 0,0-1-1630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02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77 2247 0 0,'1'-1'388'0'0,"-1"1"0"0"0,1-1 0 0 0,0 0 0 0 0,0 0 0 0 0,-1 0 0 0 0,1 0 0 0 0,0 0 0 0 0,-1 0-1 0 0,1 0 1 0 0,-1 0 0 0 0,0 0 0 0 0,1-2 0 0 0,-5 13 5249 0 0,3-8-5253 0 0,0 1-1 0 0,1-1 1 0 0,-1 1 0 0 0,1-1-1 0 0,0 1 1 0 0,0-1-1 0 0,0 1 1 0 0,0 0-1 0 0,0-1 1 0 0,1 1-1 0 0,-1-1 1 0 0,1 0-1 0 0,1 5 1 0 0,-1-6-320 0 0,-1 0 0 0 0,0-1-1 0 0,1 1 1 0 0,-1-1 0 0 0,1 1 0 0 0,-1-1 0 0 0,1 1 0 0 0,-1-1-1 0 0,1 1 1 0 0,-1-1 0 0 0,1 0 0 0 0,-1 1 0 0 0,1-1 0 0 0,0 0-1 0 0,-1 1 1 0 0,1-1 0 0 0,-1 0 0 0 0,1 0 0 0 0,0 1-1 0 0,1-1 1 0 0,-1 0-27 0 0,1 0 0 0 0,0 0 1 0 0,-1-1-1 0 0,1 1 0 0 0,-1 0 0 0 0,1-1 0 0 0,0 1 0 0 0,-1-1 0 0 0,1 1 0 0 0,-1-1 0 0 0,1 0 0 0 0,1-1 0 0 0,1 0 1 0 0,-1-1 0 0 0,1 0 0 0 0,-1 0-1 0 0,0 0 1 0 0,0-1 0 0 0,0 1 0 0 0,0-1 0 0 0,-1 0 0 0 0,1 0-1 0 0,-1 0 1 0 0,0 0 0 0 0,2-5 0 0 0,-3 7-17 0 0,0 0 0 0 0,0 0 0 0 0,-1 0 0 0 0,1 0 0 0 0,0 0 1 0 0,-1 0-1 0 0,0 0 0 0 0,1 0 0 0 0,-1 0 0 0 0,0 0 0 0 0,0 0 0 0 0,0 1 0 0 0,-1-1 1 0 0,1 0-1 0 0,0 0 0 0 0,-1 0 0 0 0,1 0 0 0 0,-1 0 0 0 0,1 0 0 0 0,-1 0 1 0 0,0 0-1 0 0,0 1 0 0 0,0-1 0 0 0,0 0 0 0 0,0 1 0 0 0,0-1 0 0 0,-1 0 0 0 0,1 1 1 0 0,0 0-1 0 0,-3-2 0 0 0,2 2 21 0 0,0 0 1 0 0,0 0-1 0 0,-1 1 0 0 0,1-1 1 0 0,0 1-1 0 0,0-1 0 0 0,-1 1 1 0 0,1 0-1 0 0,0 0 0 0 0,-1 0 1 0 0,1 0-1 0 0,0 1 1 0 0,-1-1-1 0 0,1 0 0 0 0,0 1 1 0 0,0 0-1 0 0,-1-1 0 0 0,1 1 1 0 0,0 0-1 0 0,0 0 0 0 0,0 0 1 0 0,-3 3-1 0 0,-1 0 46 0 0,0-1 0 0 0,1 1 0 0 0,0 0 0 0 0,0 1-1 0 0,0-1 1 0 0,-8 11 0 0 0,12-13-69 0 0,-1 0 0 0 0,1 0 0 0 0,0 0 0 0 0,-1 1-1 0 0,1-1 1 0 0,0 0 0 0 0,0 1 0 0 0,1-1 0 0 0,-1 1 0 0 0,0-1 0 0 0,1 0 0 0 0,-1 1-1 0 0,1 0 1 0 0,0-1 0 0 0,0 1 0 0 0,0-1 0 0 0,0 1 0 0 0,1-1 0 0 0,-1 1 0 0 0,1-1-1 0 0,-1 1 1 0 0,1-1 0 0 0,0 0 0 0 0,0 1 0 0 0,0-1 0 0 0,0 0 0 0 0,0 1-1 0 0,1-1 1 0 0,-1 0 0 0 0,0 0 0 0 0,1 0 0 0 0,0 0 0 0 0,0 0 0 0 0,-1-1 0 0 0,1 1-1 0 0,0-1 1 0 0,0 1 0 0 0,0-1 0 0 0,1 1 0 0 0,-1-1 0 0 0,0 0 0 0 0,1 0 0 0 0,-1 0-1 0 0,0 0 1 0 0,1-1 0 0 0,-1 1 0 0 0,1-1 0 0 0,-1 1 0 0 0,1-1 0 0 0,-1 0-1 0 0,1 0 1 0 0,3 0 0 0 0,-4 0-17 0 0,-1 0 0 0 0,1-1-1 0 0,-1 1 1 0 0,1 0 0 0 0,0 0-1 0 0,-1-1 1 0 0,1 1 0 0 0,-1-1-1 0 0,1 0 1 0 0,-1 1 0 0 0,0-1 0 0 0,1 0-1 0 0,-1 0 1 0 0,0 0 0 0 0,1 0-1 0 0,-1 0 1 0 0,0 0 0 0 0,0 0-1 0 0,0 0 1 0 0,0 0 0 0 0,0-1-1 0 0,0 1 1 0 0,0 0 0 0 0,-1-1 0 0 0,1 1-1 0 0,0-1 1 0 0,-1 1 0 0 0,1-1-1 0 0,-1 1 1 0 0,1-1 0 0 0,-1 1-1 0 0,0-1 1 0 0,0 1 0 0 0,1-1 0 0 0,-1 0-1 0 0,0 1 1 0 0,-1-1 0 0 0,1 1-1 0 0,0-1 1 0 0,-1-2 0 0 0,1 3-2 0 0,-1-1-1 0 0,1 0 1 0 0,-1 1 0 0 0,0-1 0 0 0,1 1 0 0 0,-1-1 0 0 0,0 0 0 0 0,0 1-1 0 0,0 0 1 0 0,0-1 0 0 0,0 1 0 0 0,-1 0 0 0 0,1 0 0 0 0,0-1-1 0 0,-1 1 1 0 0,1 0 0 0 0,0 0 0 0 0,-1 0 0 0 0,1 1 0 0 0,-1-1 0 0 0,0 0-1 0 0,1 0 1 0 0,-1 1 0 0 0,0-1 0 0 0,1 1 0 0 0,-1 0 0 0 0,0-1-1 0 0,1 1 1 0 0,-1 0 0 0 0,0 0 0 0 0,0 0 0 0 0,1 0 0 0 0,-1 0 0 0 0,0 1-1 0 0,0-1 1 0 0,-3 2 0 0 0,1-1 6 0 0,0 1 0 0 0,0 0 0 0 0,0 0 0 0 0,0 1 0 0 0,0-1 0 0 0,1 1 0 0 0,-1 0-1 0 0,1 0 1 0 0,0 0 0 0 0,-1 0 0 0 0,1 1 0 0 0,1-1 0 0 0,-4 5 0 0 0,5-6 11 0 0,-1 0 0 0 0,1 0 1 0 0,0 0-1 0 0,0 0 0 0 0,0 0 1 0 0,0 0-1 0 0,1 0 0 0 0,-1 0 0 0 0,0 0 1 0 0,1 0-1 0 0,0 0 0 0 0,-1 1 1 0 0,1-1-1 0 0,0 0 0 0 0,0 0 0 0 0,0 1 1 0 0,0-1-1 0 0,1 0 0 0 0,-1 0 1 0 0,0 0-1 0 0,1 0 0 0 0,0 1 0 0 0,-1-1 1 0 0,1 0-1 0 0,0 0 0 0 0,0 0 1 0 0,0 0-1 0 0,2 2 0 0 0,-1-3-12 0 0,-1 1 0 0 0,0-1-1 0 0,1 0 1 0 0,-1 0 0 0 0,1 0-1 0 0,0 0 1 0 0,-1 0 0 0 0,1 0-1 0 0,0-1 1 0 0,-1 1 0 0 0,1-1-1 0 0,0 1 1 0 0,0-1 0 0 0,0 1-1 0 0,0-1 1 0 0,-1 0 0 0 0,1 0 0 0 0,0 0-1 0 0,0 0 1 0 0,0 0 0 0 0,0 0-1 0 0,0-1 1 0 0,-1 1 0 0 0,1-1-1 0 0,0 1 1 0 0,0-1 0 0 0,-1 0-1 0 0,3-1 1 0 0,1 0 6 0 0,-1 0 1 0 0,1 0-1 0 0,-1-1 0 0 0,0 0 0 0 0,0 0 0 0 0,0 0 1 0 0,-1 0-1 0 0,1-1 0 0 0,4-6 0 0 0,-6 7-11 0 0,0 0 0 0 0,0 0 0 0 0,0 0 0 0 0,-1-1 0 0 0,0 1 0 0 0,1-1 0 0 0,-1 1 0 0 0,-1-1 0 0 0,1 1 0 0 0,0-1 0 0 0,-1 0 0 0 0,0 1 0 0 0,0-1 0 0 0,0 1 0 0 0,0-1 0 0 0,0 0 0 0 0,-1 1 0 0 0,0-1 0 0 0,-2-6 0 0 0,2 8 0 0 0,1 0 0 0 0,-1 0 0 0 0,0 1 0 0 0,0-1 0 0 0,0 0 0 0 0,-1 0 0 0 0,1 1 0 0 0,0-1 0 0 0,-1 1 0 0 0,1-1 0 0 0,-1 1 0 0 0,1 0 0 0 0,-1 0 0 0 0,0-1 0 0 0,1 1 0 0 0,-1 0 0 0 0,0 1 0 0 0,0-1 0 0 0,0 0 0 0 0,0 0 0 0 0,0 1 0 0 0,0-1 0 0 0,0 1 0 0 0,0 0 0 0 0,0-1 0 0 0,0 1 0 0 0,0 0 0 0 0,0 0 0 0 0,0 0 0 0 0,0 1 0 0 0,0-1 0 0 0,0 0 0 0 0,0 1 0 0 0,0-1 0 0 0,0 1 0 0 0,-2 1 0 0 0,0-1-64 0 0,0 0 1 0 0,1 0-1 0 0,-1 1 0 0 0,1-1 0 0 0,-1 1 1 0 0,1 0-1 0 0,0 0 0 0 0,-1 0 0 0 0,1 0 1 0 0,0 1-1 0 0,1-1 0 0 0,-1 1 0 0 0,0 0 1 0 0,1 0-1 0 0,-1 0 0 0 0,1 0 0 0 0,0 0 1 0 0,0 0-1 0 0,0 1 0 0 0,1-1 0 0 0,-2 5 0 0 0,2-6-1878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04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 5063 0 0,'-4'0'501'0'0,"1"1"0"0"0,-1 0-1 0 0,1 0 1 0 0,-1 0 0 0 0,1 1-1 0 0,0-1 1 0 0,-1 1-1 0 0,1 0 1 0 0,0 0 0 0 0,0 0-1 0 0,0 0 1 0 0,1 1-1 0 0,-1-1 1 0 0,0 1 0 0 0,1-1-1 0 0,-3 5 7274 0 0,13-1-7486 0 0,24 16-24 0 0,-31-22-236 0 0,0 1 0 0 0,0-1 0 0 0,0 1 0 0 0,0-1 0 0 0,0 1 0 0 0,0-1 0 0 0,0 1 0 0 0,0-1 0 0 0,0 0 0 0 0,0 1 0 0 0,0-1 0 0 0,0 0 0 0 0,2 0 0 0 0,-2 0-22 0 0,-1 0 0 0 0,0 0 0 0 0,1 0 0 0 0,-1 0 0 0 0,0 0 0 0 0,1-1 0 0 0,-1 1-1 0 0,0 0 1 0 0,1 0 0 0 0,-1 0 0 0 0,0-1 0 0 0,0 1 0 0 0,1 0 0 0 0,-1 0 0 0 0,0-1 0 0 0,0 1 0 0 0,1 0 0 0 0,-1 0 0 0 0,0-1 0 0 0,0 1 0 0 0,0 0 0 0 0,0-1 0 0 0,1 1 0 0 0,-1 0 0 0 0,0 0 0 0 0,0-1-1 0 0,0 0 7 0 0,0 0-1 0 0,0 0 0 0 0,0 0 0 0 0,0 0 1 0 0,0 0-1 0 0,0 0 0 0 0,0 0 0 0 0,0 0 0 0 0,0 0 1 0 0,0 0-1 0 0,-1 0 0 0 0,1 0 0 0 0,0 0 1 0 0,-1 1-1 0 0,1-1 0 0 0,-1 0 0 0 0,1 0 0 0 0,-1 0 1 0 0,1 0-1 0 0,-2 0 0 0 0,0 0 13 0 0,0 0 0 0 0,0 0 0 0 0,0 0-1 0 0,0 1 1 0 0,0-1 0 0 0,0 1 0 0 0,0-1 0 0 0,0 1 0 0 0,0 0-1 0 0,0 0 1 0 0,0 0 0 0 0,0 0 0 0 0,0 0 0 0 0,0 0 0 0 0,0 1-1 0 0,0-1 1 0 0,0 1 0 0 0,0-1 0 0 0,-3 2 0 0 0,2-1 7 0 0,1 0-1 0 0,-1 0 1 0 0,0 1 0 0 0,0-1-1 0 0,1 1 1 0 0,-1-1 0 0 0,0 1 0 0 0,1 0-1 0 0,0 0 1 0 0,-1 0 0 0 0,1 0-1 0 0,-3 5 1 0 0,5-7-25 0 0,0 0 0 0 0,-1 0 0 0 0,1 1 0 0 0,0-1-1 0 0,0 0 1 0 0,0 1 0 0 0,-1-1 0 0 0,1 1 0 0 0,0-1 0 0 0,0 0 0 0 0,0 1 0 0 0,0-1-1 0 0,0 0 1 0 0,0 1 0 0 0,0-1 0 0 0,0 1 0 0 0,0-1 0 0 0,0 0 0 0 0,0 1-1 0 0,0-1 1 0 0,0 0 0 0 0,0 1 0 0 0,1 0 0 0 0,10 6 196 0 0,-10-7-124 0 0,5 0-22 0 0,18 2-33 0 0,7-2 82 0 0,-14-2-75 0 0,-12 1-14 0 0,-1 0 0 0 0,1 0-1 0 0,-1 0 1 0 0,1-1 0 0 0,6-3 0 0 0,-10 5-15 0 0,0 0-1 0 0,0-1 1 0 0,0 1-1 0 0,-1 0 1 0 0,1-1-1 0 0,0 1 1 0 0,0 0 0 0 0,-1-1-1 0 0,1 1 1 0 0,0-1-1 0 0,-1 1 1 0 0,1-1-1 0 0,-1 1 1 0 0,1-1 0 0 0,0 0-1 0 0,-1 1 1 0 0,0-1-1 0 0,1 0 1 0 0,-1 1-1 0 0,1-1 1 0 0,-1 0-1 0 0,0 0 1 0 0,1 0 0 0 0,-1 1-1 0 0,0-1 1 0 0,0 0-1 0 0,0 0 1 0 0,1 0-1 0 0,-1 1 1 0 0,0-1 0 0 0,0 0-1 0 0,0 0 1 0 0,0 0-1 0 0,-1 0 1 0 0,1 1-1 0 0,0-1 1 0 0,0 0 0 0 0,-1-1-1 0 0,0 1 2 0 0,0 0 0 0 0,1 0 0 0 0,-1 0 0 0 0,0 0 0 0 0,0 0 0 0 0,0 1 0 0 0,-1-1 0 0 0,1 0 0 0 0,0 1 0 0 0,0-1-1 0 0,0 1 1 0 0,0-1 0 0 0,-1 1 0 0 0,1-1 0 0 0,0 1 0 0 0,0 0 0 0 0,-1 0 0 0 0,1 0 0 0 0,-2-1 0 0 0,-29 2 208 0 0,18 0-59 0 0,9-1-115 0 0,0 0 1 0 0,0 1-1 0 0,-1 0 0 0 0,1 0 1 0 0,-7 2-1 0 0,10-3-26 0 0,1 1 0 0 0,0-1 0 0 0,0 1 0 0 0,0-1-1 0 0,-1 1 1 0 0,1-1 0 0 0,0 1 0 0 0,0 0 0 0 0,0-1 0 0 0,0 1 0 0 0,0 0 0 0 0,0 0-1 0 0,0 0 1 0 0,0 0 0 0 0,0 0 0 0 0,1 0 0 0 0,-1 0 0 0 0,0 0 0 0 0,1 0 0 0 0,-1 0 0 0 0,1 0-1 0 0,-1 1 1 0 0,1-1 0 0 0,-1 0 0 0 0,1 0 0 0 0,0 1 0 0 0,-1 0 0 0 0,1-1 140 0 0,8 5-83 0 0,-1 0-54 0 0,0-1 1 0 0,0 0-1 0 0,10 4 0 0 0,-13-7-12 0 0,0-1-1 0 0,1 0 1 0 0,-1 0-1 0 0,1 0 1 0 0,-1 0-1 0 0,1-1 1 0 0,0 1-1 0 0,-1-1 1 0 0,1-1-1 0 0,-1 1 1 0 0,1-1-1 0 0,0 1 0 0 0,-1-1 1 0 0,1 0-1 0 0,-1-1 1 0 0,0 1-1 0 0,1-1 1 0 0,-1 0-1 0 0,0 0 1 0 0,0 0-1 0 0,0-1 1 0 0,6-4-1 0 0,-10 6 0 0 0,0 1 0 0 0,1-1 0 0 0,-1 1 0 0 0,0-1 0 0 0,0 0 0 0 0,1 1 0 0 0,-1-1 0 0 0,0 0 0 0 0,0 1 0 0 0,0-1 0 0 0,0 0 0 0 0,1 1 0 0 0,-1-1 0 0 0,0 0 0 0 0,0 1 0 0 0,0-1 0 0 0,-1 0 0 0 0,1 1 0 0 0,0-1 0 0 0,0 0 0 0 0,0 1 0 0 0,0-1 0 0 0,-1 1 0 0 0,1-1 0 0 0,0 0 0 0 0,-1 1 0 0 0,1-1 0 0 0,0 1 0 0 0,-1-1 0 0 0,1 1 0 0 0,-1-1 0 0 0,1 1 0 0 0,-1-1 0 0 0,1 1 0 0 0,-1-1 0 0 0,1 1 0 0 0,-1 0 0 0 0,1-1 0 0 0,-1 1 0 0 0,0-1 0 0 0,-25-14 0 0 0,15 11 0 0 0,0 0 0 0 0,0 1 0 0 0,-20-4 0 0 0,27 6 0 0 0,-1 1 0 0 0,1 0 0 0 0,-1-1 0 0 0,1 1 0 0 0,-1 1 0 0 0,1-1 0 0 0,-1 1 0 0 0,1-1 0 0 0,0 1 0 0 0,-1 1 0 0 0,1-1 0 0 0,-7 4 0 0 0,10-5 17 0 0,0 1 0 0 0,0-1-1 0 0,0 1 1 0 0,0 0 0 0 0,0 0-1 0 0,1-1 1 0 0,-1 1 0 0 0,0 0 0 0 0,0 0-1 0 0,1 0 1 0 0,-1 0 0 0 0,1 0 0 0 0,-1 0-1 0 0,1 0 1 0 0,-1 0 0 0 0,1 0-1 0 0,-1 0 1 0 0,1 0 0 0 0,0 0 0 0 0,0 0-1 0 0,-1 2 1 0 0,1-2 199 0 0,8 5-156 0 0,-1 0-57 0 0,0-1 0 0 0,0 0 0 0 0,11 6 0 0 0,-15-9-3 0 0,0-1 0 0 0,-1 0 0 0 0,1 0 0 0 0,0 0 0 0 0,0 0 0 0 0,0 0 0 0 0,0-1 0 0 0,0 1 0 0 0,0-1 0 0 0,0 0 0 0 0,0 0 0 0 0,0 0 0 0 0,0 0 0 0 0,6-2 0 0 0,-7 2-142 0 0,0-1 0 0 0,0 0 0 0 0,0 0 0 0 0,0 0 0 0 0,0 0 0 0 0,0 0 0 0 0,0 0 0 0 0,0 0-1 0 0,0-1 1 0 0,0 1 0 0 0,-1-1 0 0 0,1 0 0 0 0,0 1 0 0 0,-1-1 0 0 0,0 0 0 0 0,1 0 0 0 0,-1 0 0 0 0,0 0 0 0 0,0 0 0 0 0,0 0 0 0 0,0 0 0 0 0,0 0-1 0 0,-1 0 1 0 0,1-1 0 0 0,-1 1 0 0 0,1-4 0 0 0,-1-1-7750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07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82 2807 0 0,'-4'-30'326'0'0,"-1"-22"9539"0"0,3 55-6756 0 0,-3 11 253 0 0,-3 22-325 0 0,10 96-1104 0 0,7-6-1285 0 0,-6-103-501 0 0,1 18-78 0 0,-3-31 0 0 0,0 1 6 0 0,5 56 136 0 0,-2-2-6 0 0,2 26-64 0 0,-6-29 100 0 0,-1-19-90 0 0,-1 12-129 0 0,-1 3 20 0 0,2 1-31 0 0,1 2 0 0 0,0-6 47 0 0,0-44 28 0 0,0-1-17 0 0,-1 28-5 0 0,1-28 64 0 0,0 0-75 0 0,1 44-42 0 0,-2 13-11 0 0,1-10 0 0 0,0-3 0 0 0,1 4 0 0 0,-1-7 11 0 0,0-40 47 0 0,0-3 28 0 0,0 43 138 0 0,-1-17-154 0 0,0-18-11 0 0,-1 17-36 0 0,2-16 19 0 0,-1 28-31 0 0,1-23-11 0 0,1-2 0 0 0,-4 28 0 0 0,-2 6 0 0 0,7-59 0 0 0,0 1 0 0 0,0 0 0 0 0,1 0 0 0 0,0 0 0 0 0,6-7 0 0 0,-4 4 0 0 0,50-61 0 0 0,21-30 0 0 0,-72 89 0 0 0,-12 14 0 0 0,-10 12 0 0 0,-8 18 0 0 0,2 0 0 0 0,-25 50 0 0 0,21-36 0 0 0,21-35 99 0 0,0 1-1 0 0,1 0 1 0 0,0 1 0 0 0,1 0-1 0 0,-4 22 1 0 0,10-49-99 0 0,-1-1 0 0 0,0 1 0 0 0,-1-1 0 0 0,-1 1 0 0 0,-3-17 0 0 0,1 9 0 0 0,-1 1 0 0 0,-1 1 0 0 0,-11-25 0 0 0,-39-59 0 0 0,88 116 0 0 0,-18-10 0 0 0,26 4 0 0 0,-27-6 0 0 0,-6-2 0 0 0,0-1 0 0 0,0 1 0 0 0,0-1 0 0 0,0 0 0 0 0,10-2 0 0 0,3 1 0 0 0,0-1 0 0 0,-1-1 0 0 0,33-8 0 0 0,-51 11 0 0 0,-3-1 0 0 0,-10 2 0 0 0,-16 4 0 0 0,-16 11 0 0 0,-48 26 0 0 0,161-52-4064 0 0,-68 10 3926 0 0,0 0 0 0 0,-1-1 0 0 0,1 1 0 0 0,0 0 0 0 0,-1 0-1 0 0,1 0 1 0 0,0 0 0 0 0,0 1 0 0 0,-1-1 0 0 0,1 0 0 0 0,0 0 0 0 0,-1 0 0 0 0,1 0-1 0 0,0 1 1 0 0,-1-1 0 0 0,1 0 0 0 0,0 1 0 0 0,-1-1 0 0 0,1 0 0 0 0,-1 1 0 0 0,1-1 0 0 0,-1 1-1 0 0,1-1 1 0 0,-1 1 0 0 0,1-1 0 0 0,-1 1 0 0 0,1-1 0 0 0,-1 1 0 0 0,1 0 0 0 0,-1-1 0 0 0,0 1-1 0 0,0 0 1 0 0,1-1 0 0 0,-1 1 0 0 0,0 0 0 0 0,0-1 0 0 0,0 1 0 0 0,1 1 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2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33 1839 0 0,'-2'-1'373'0'0,"0"0"0"0"0,-1 0-1 0 0,1 1 1 0 0,-1-1-1 0 0,1 1 1 0 0,-1-1-1 0 0,1 1 1 0 0,-1 0-1 0 0,1 0 1 0 0,-1 0-1 0 0,1 0 1 0 0,-1 1-1 0 0,1-1 1 0 0,-1 1 0 0 0,1-1-1 0 0,-1 1 1 0 0,1 0-1 0 0,0 0 1 0 0,-1 0-1 0 0,1 0 1 0 0,0 0-1 0 0,0 1 1 0 0,0-1-1 0 0,-3 3 1 0 0,3-3-42 0 0,0 1-1 0 0,1 0 1 0 0,-1-1-1 0 0,0 1 1 0 0,1 0 0 0 0,-1 0-1 0 0,1 0 1 0 0,-1 0 0 0 0,1 0-1 0 0,0 0 1 0 0,-2 4-1 0 0,3-4-182 0 0,0-1-1 0 0,-1 0 0 0 0,1 1 0 0 0,0-1 0 0 0,0 1 0 0 0,0-1 1 0 0,0 0-1 0 0,0 1 0 0 0,0-1 0 0 0,0 1 0 0 0,1-1 0 0 0,-1 0 0 0 0,0 1 1 0 0,1-1-1 0 0,-1 0 0 0 0,1 1 0 0 0,0-1 0 0 0,-1 0 0 0 0,1 0 1 0 0,0 0-1 0 0,1 2 0 0 0,-1-2-34 0 0,1 1-1 0 0,0-1 1 0 0,0 1-1 0 0,-1-1 1 0 0,1 0 0 0 0,0 0-1 0 0,0 0 1 0 0,0 0 0 0 0,0-1-1 0 0,0 1 1 0 0,0 0 0 0 0,1-1-1 0 0,-1 0 1 0 0,0 1-1 0 0,0-1 1 0 0,0 0 0 0 0,0 0-1 0 0,1 0 1 0 0,-1 0 0 0 0,0 0-1 0 0,0-1 1 0 0,0 1 0 0 0,0-1-1 0 0,4-1 1 0 0,-1 1-57 0 0,0-1 0 0 0,0 0-1 0 0,-1 0 1 0 0,1 0 0 0 0,-1-1 0 0 0,1 1 0 0 0,-1-1 0 0 0,0 0 0 0 0,6-6 0 0 0,-8 7-53 0 0,-1 0 0 0 0,1 1 1 0 0,-1-1-1 0 0,0 0 1 0 0,0 0-1 0 0,1 0 1 0 0,-2 0-1 0 0,1 0 1 0 0,0 0-1 0 0,0 0 1 0 0,0 0-1 0 0,-1 0 1 0 0,1-1-1 0 0,-1 1 1 0 0,0 0-1 0 0,0 0 1 0 0,0-1-1 0 0,0 1 1 0 0,0 0-1 0 0,0 0 1 0 0,-1 0-1 0 0,1-1 1 0 0,-1-2-1 0 0,0 4 12 0 0,0-1 0 0 0,0 0 1 0 0,0 1-1 0 0,0-1 0 0 0,0 1 0 0 0,0-1 0 0 0,0 1 0 0 0,-1 0 0 0 0,1 0 0 0 0,0-1 1 0 0,-1 1-1 0 0,1 0 0 0 0,-1 0 0 0 0,1 0 0 0 0,-1 0 0 0 0,0 1 0 0 0,1-1 1 0 0,-1 0-1 0 0,0 1 0 0 0,0-1 0 0 0,1 1 0 0 0,-1 0 0 0 0,0-1 0 0 0,0 1 1 0 0,0 0-1 0 0,1 0 0 0 0,-1 0 0 0 0,-3 1 0 0 0,2-1 18 0 0,-1 1 1 0 0,0-1-1 0 0,0 1 0 0 0,0 0 1 0 0,0 1-1 0 0,1-1 0 0 0,-1 1 0 0 0,0-1 1 0 0,1 1-1 0 0,0 0 0 0 0,-1 1 1 0 0,1-1-1 0 0,0 0 0 0 0,0 1 0 0 0,0 0 1 0 0,-2 3-1 0 0,3-4-9 0 0,1-1 1 0 0,-1 2-1 0 0,1-1 0 0 0,0 0 1 0 0,0 0-1 0 0,0 0 1 0 0,0 0-1 0 0,0 1 0 0 0,0-1 1 0 0,1 0-1 0 0,-1 1 0 0 0,1-1 1 0 0,0 1-1 0 0,-1-1 0 0 0,1 1 1 0 0,0-1-1 0 0,0 0 1 0 0,1 1-1 0 0,-1-1 0 0 0,1 1 1 0 0,-1-1-1 0 0,1 0 0 0 0,0 1 1 0 0,-1-1-1 0 0,1 0 0 0 0,0 0 1 0 0,3 4-1 0 0,-2-4-9 0 0,0 1-1 0 0,0-1 1 0 0,0 0 0 0 0,0 1-1 0 0,1-1 1 0 0,-1 0-1 0 0,1-1 1 0 0,-1 1 0 0 0,1 0-1 0 0,0-1 1 0 0,-1 0-1 0 0,1 1 1 0 0,0-1 0 0 0,0 0-1 0 0,0 0 1 0 0,0-1 0 0 0,0 1-1 0 0,0-1 1 0 0,1 1-1 0 0,-1-1 1 0 0,0 0 0 0 0,0 0-1 0 0,0-1 1 0 0,0 1-1 0 0,0-1 1 0 0,0 1 0 0 0,0-1-1 0 0,5-2 1 0 0,-6 3-15 0 0,1-1 1 0 0,-1 0-1 0 0,0 0 1 0 0,1 0-1 0 0,-1 0 1 0 0,0 0-1 0 0,0 0 0 0 0,0-1 1 0 0,1 1-1 0 0,-2-1 1 0 0,1 0-1 0 0,0 1 1 0 0,0-1-1 0 0,0 0 1 0 0,-1 0-1 0 0,1 0 1 0 0,-1 0-1 0 0,0-1 0 0 0,1 1 1 0 0,-1 0-1 0 0,0 0 1 0 0,0-1-1 0 0,-1 1 1 0 0,1-1-1 0 0,0 1 1 0 0,-1-1-1 0 0,0 1 1 0 0,1-1-1 0 0,-1 1 0 0 0,0-1 1 0 0,0 1-1 0 0,0-1 1 0 0,-1 1-1 0 0,1-1 1 0 0,-2-4-1 0 0,1 4 0 0 0,0 0 0 0 0,-1 0 0 0 0,1 0 0 0 0,-1 0 1 0 0,1 1-1 0 0,-1-1 0 0 0,0 0 0 0 0,0 1 0 0 0,0-1 0 0 0,-1 1 0 0 0,1 0 0 0 0,-1 0 0 0 0,1 0 0 0 0,-1 0 0 0 0,0 0 0 0 0,1 0 0 0 0,-1 1 0 0 0,0-1 1 0 0,0 1-1 0 0,0 0 0 0 0,0 0 0 0 0,-1 0 0 0 0,1 0 0 0 0,-5 0 0 0 0,3 1-1 0 0,0-1-1 0 0,0 1 1 0 0,0 0-1 0 0,0 0 1 0 0,0 1-1 0 0,0-1 1 0 0,0 1-1 0 0,0 0 1 0 0,0 0 0 0 0,1 1-1 0 0,-1 0 1 0 0,0 0-1 0 0,1 0 1 0 0,-1 0-1 0 0,-5 5 1 0 0,9-7-34 0 0,0 0 0 0 0,1 1-1 0 0,-1-1 1 0 0,1 0 0 0 0,0 1 0 0 0,-1-1 0 0 0,1 0 0 0 0,-1 1 0 0 0,1-1 0 0 0,0 1-1 0 0,-1-1 1 0 0,1 1 0 0 0,0-1 0 0 0,-1 1 0 0 0,1-1 0 0 0,0 1 0 0 0,0-1 0 0 0,-1 1-1 0 0,1-1 1 0 0,0 1 0 0 0,0-1 0 0 0,0 1 0 0 0,0-1 0 0 0,0 1 0 0 0,0 0 0 0 0,0-1 0 0 0,0 1-1 0 0,0-1 1 0 0,0 1 0 0 0,0-1 0 0 0,0 1 0 0 0,0-1 0 0 0,0 1 0 0 0,1 0 0 0 0,-1-1-1 0 0,0 1 1 0 0,0-1 0 0 0,1 1 0 0 0,-1-1 0 0 0,1 1 0 0 0,3 4-840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2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93 103 7367 0 0,'-4'2'224'0'0,"-1"0"0"0"0,0 0 0 0 0,0 1-1 0 0,1 0 1 0 0,-1-1 0 0 0,1 2 0 0 0,0-1-1 0 0,0 0 1 0 0,0 1 0 0 0,1 0 0 0 0,-1 0 0 0 0,-5 8-1 0 0,5-5 348 0 0,-1-1-1 0 0,1 1 0 0 0,1 0 0 0 0,-1 0 1 0 0,1 1-1 0 0,1-1 0 0 0,-1 1 0 0 0,0 8 1 0 0,2-14-342 0 0,1 1 1 0 0,-1 0 0 0 0,1-1-1 0 0,0 1 1 0 0,0 0 0 0 0,0-1-1 0 0,1 1 1 0 0,-1-1 0 0 0,1 1-1 0 0,-1 0 1 0 0,1-1 0 0 0,0 1-1 0 0,0-1 1 0 0,0 1 0 0 0,0-1-1 0 0,0 0 1 0 0,1 1 0 0 0,-1-1-1 0 0,3 3 1 0 0,-1-2-61 0 0,0 0 0 0 0,1-1 0 0 0,-1 0 0 0 0,0 1 0 0 0,1-1 0 0 0,-1 0 0 0 0,1-1 0 0 0,0 1 0 0 0,0 0 0 0 0,0-1 0 0 0,6 1 0 0 0,-1 0-100 0 0,0-1 0 0 0,0 0 0 0 0,1 0 1 0 0,-1-1-1 0 0,0-1 0 0 0,0 1 0 0 0,0-1 1 0 0,0-1-1 0 0,0 0 0 0 0,16-5 0 0 0,-16 2-64 0 0,-1 0-1 0 0,0 0 0 0 0,0-1 1 0 0,0 0-1 0 0,-1 0 0 0 0,0 0 1 0 0,0-1-1 0 0,0 0 0 0 0,-1-1 1 0 0,0 0-1 0 0,-1 1 0 0 0,1-2 1 0 0,-2 1-1 0 0,1-1 0 0 0,5-14 1 0 0,-8 17-6 0 0,0 0 0 0 0,-1 0 0 0 0,1 0 0 0 0,-1-1 0 0 0,0 1 1 0 0,-1-1-1 0 0,1 1 0 0 0,-1-1 0 0 0,-1 1 0 0 0,-1-11 0 0 0,1 12 2 0 0,0 0-1 0 0,-1 1 0 0 0,0-1 0 0 0,1 1 1 0 0,-2 0-1 0 0,1 0 0 0 0,0-1 0 0 0,-1 1 1 0 0,0 1-1 0 0,0-1 0 0 0,0 0 0 0 0,0 1 0 0 0,-1-1 1 0 0,1 1-1 0 0,-7-4 0 0 0,5 4 21 0 0,0 0 0 0 0,0 0 0 0 0,0 1 0 0 0,-1 0-1 0 0,1 0 1 0 0,0 1 0 0 0,-1-1 0 0 0,1 1 0 0 0,-1 0 0 0 0,0 1-1 0 0,1-1 1 0 0,-1 1 0 0 0,0 0 0 0 0,1 1 0 0 0,-1-1 0 0 0,0 1 0 0 0,-8 2-1 0 0,2 0 17 0 0,1 1 1 0 0,0 0-1 0 0,1 1 0 0 0,-1 0 0 0 0,1 0 0 0 0,0 1 0 0 0,-16 12 0 0 0,25-17-46 0 0,-2 1 13 0 0,1 0 0 0 0,-1-1 0 0 0,1 1 0 0 0,0 1 0 0 0,0-1 0 0 0,0 0 0 0 0,0 0 0 0 0,-2 5 0 0 0,2-2-40 0 0,1-1 1 0 0,0 1-1 0 0,-1-1 1 0 0,2 1-1 0 0,-1-1 1 0 0,1 1-1 0 0,-1 0 0 0 0,2 5 1 0 0,6 2-280 0 0,21 33-1463 0 0,-21-33-5836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00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58 1839 0 0,'0'-2'223'0'0,"0"1"0"0"0,1-1 0 0 0,-1 1-1 0 0,0-1 1 0 0,0 1 0 0 0,0-1-1 0 0,0 1 1 0 0,0-1 0 0 0,0 0-1 0 0,-1 1 1 0 0,1-1 0 0 0,0 1 0 0 0,-1-1-1 0 0,1 1 1 0 0,-1-1 0 0 0,0 1-1 0 0,1 0 1 0 0,-1-1 0 0 0,-1-1-1 0 0,1 3-65 0 0,1-1 1 0 0,-1 1-1 0 0,0-1 0 0 0,1 1 0 0 0,-1-1 0 0 0,0 1 0 0 0,0 0 0 0 0,1-1 0 0 0,-1 1 0 0 0,0 0 0 0 0,0-1 0 0 0,1 1 0 0 0,-1 0 0 0 0,0 0 0 0 0,0 0 0 0 0,0 0 0 0 0,1 0 0 0 0,-1 0 0 0 0,0 0 0 0 0,0 0 0 0 0,0 0 0 0 0,0 0 0 0 0,1 1 0 0 0,-1-1 0 0 0,0 0 0 0 0,0 0 0 0 0,1 1 0 0 0,-1-1 0 0 0,0 1 0 0 0,0-1 0 0 0,1 0 0 0 0,-1 1 0 0 0,1-1 1 0 0,-1 1-1 0 0,0 0 0 0 0,1-1 0 0 0,-1 2 0 0 0,-7 4 823 0 0,2 1 0 0 0,-1 1 0 0 0,1-1 1 0 0,0 1-1 0 0,1 0 0 0 0,-6 11 0 0 0,6-10-574 0 0,1 0-1 0 0,0 0 1 0 0,1 0-1 0 0,0 0 1 0 0,1 1-1 0 0,-3 14 1 0 0,5-20-369 0 0,-1 1 0 0 0,1 0 0 0 0,0 0-1 0 0,0-1 1 0 0,0 1 0 0 0,0 0 0 0 0,1 0 0 0 0,0-1 0 0 0,0 1 0 0 0,0 0 0 0 0,1-1 0 0 0,-1 1 0 0 0,1-1 0 0 0,0 0 0 0 0,0 1 0 0 0,1-1 0 0 0,-1 0 0 0 0,1 0 0 0 0,0-1 0 0 0,0 1 0 0 0,0 0 0 0 0,1-1 0 0 0,-1 0 0 0 0,1 0-1 0 0,0 0 1 0 0,0 0 0 0 0,0-1 0 0 0,0 1 0 0 0,0-1 0 0 0,1 0 0 0 0,6 2 0 0 0,-5-2-20 0 0,1 0 0 0 0,-1-1 0 0 0,1 0 0 0 0,0 0-1 0 0,-1 0 1 0 0,1-1 0 0 0,0 0 0 0 0,-1 0 0 0 0,1-1 0 0 0,0 0-1 0 0,-1 0 1 0 0,1-1 0 0 0,-1 1 0 0 0,1-1 0 0 0,-1-1 0 0 0,0 1 0 0 0,0-1-1 0 0,0 0 1 0 0,0-1 0 0 0,8-5 0 0 0,-8 4-17 0 0,-1 1 0 0 0,1-1 0 0 0,-1 0 0 0 0,-1 0 0 0 0,1-1-1 0 0,-1 1 1 0 0,1-1 0 0 0,-2 0 0 0 0,1 0 0 0 0,-1-1 0 0 0,1 1 0 0 0,-2-1 0 0 0,1 0 0 0 0,-1 1 0 0 0,0-1 0 0 0,-1 0-1 0 0,1 0 1 0 0,-1 0 0 0 0,0-10 0 0 0,-2 11 5 0 0,0 0-1 0 0,0 1 1 0 0,0-1 0 0 0,0 0-1 0 0,-1 0 1 0 0,0 1 0 0 0,-1-1-1 0 0,1 1 1 0 0,-1 0 0 0 0,0 0-1 0 0,0 0 1 0 0,-1 0 0 0 0,1 0-1 0 0,-1 0 1 0 0,0 1 0 0 0,0 0-1 0 0,-1 0 1 0 0,1 0 0 0 0,-1 0-1 0 0,0 1 1 0 0,-8-5 0 0 0,6 4 16 0 0,0 0 1 0 0,0 1 0 0 0,0 0-1 0 0,-1 0 1 0 0,1 0-1 0 0,-1 1 1 0 0,0 0-1 0 0,0 0 1 0 0,0 1 0 0 0,0 0-1 0 0,0 1 1 0 0,0 0-1 0 0,0 0 1 0 0,0 0 0 0 0,-12 3-1 0 0,17-2 24 0 0,0 0-1 0 0,-1 0 1 0 0,1 0-1 0 0,0 0 1 0 0,0 1-1 0 0,0 0 1 0 0,0-1-1 0 0,0 1 0 0 0,0 0 1 0 0,-4 5-1 0 0,-4 10-1267 0 0,9 6-5233 0 0,3-11-754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01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126 114 8751 0 0,'-5'5'597'0'0,"1"0"-1"0"0,1 0 1 0 0,-1 1-1 0 0,-2 6 1 0 0,-8 10 478 0 0,-14 19 3580 0 0,-33 62 0 0 0,109-183-3887 0 0,62-138-168 0 0,-107 212-573 0 0,2-2 83 0 0,-3 20-47 0 0,0-1-32 0 0,-1 0-1 0 0,2-1 1 0 0,-1 1 0 0 0,2-1-1 0 0,6 16 1 0 0,-1-7 30 0 0,2-1 1 0 0,23 33-1 0 0,23 22-61 0 0,-57-73 0 0 0,0 0 0 0 0,0 1 0 0 0,1-1 0 0 0,-1 0 0 0 0,0 0 0 0 0,0 0 0 0 0,0 0 0 0 0,1 0 0 0 0,-1 1 0 0 0,0-1 0 0 0,0 0 0 0 0,0 0 0 0 0,0 0 0 0 0,1 1 0 0 0,-1-1 0 0 0,0 0 0 0 0,0 0 0 0 0,0 0 0 0 0,0 1 0 0 0,0-1 0 0 0,0 0 0 0 0,0 0 0 0 0,0 1 0 0 0,0-1 0 0 0,0 0 0 0 0,0 0 0 0 0,0 1 0 0 0,0-1 0 0 0,0 0 0 0 0,0 0 0 0 0,0 1 0 0 0,0-1 0 0 0,0 0 0 0 0,0 0 0 0 0,0 1 0 0 0,0-1 0 0 0,0 0 0 0 0,0 0 0 0 0,0 0 0 0 0,-1 1 0 0 0,1-1 0 0 0,0 0 0 0 0,0 0 0 0 0,0 0 0 0 0,0 1 0 0 0,-1-1 0 0 0,-14-1 0 0 0,-18-9 0 0 0,20 5 0 0 0,1 1 0 0 0,0 0 0 0 0,-1 0 0 0 0,0 1 0 0 0,0 1 0 0 0,0 0 0 0 0,0 1 0 0 0,0 0 0 0 0,0 1 0 0 0,0 0 0 0 0,0 1 0 0 0,-14 3 0 0 0,15-3 0 0 0,10-1 0 0 0,-1 0 0 0 0,1 0 0 0 0,-1 1 0 0 0,1-1 0 0 0,0 0 0 0 0,-1 1 0 0 0,1 0 0 0 0,0-1 0 0 0,0 1 0 0 0,-3 1 0 0 0,47 4 0 0 0,-32-6 0 0 0,-1 0 0 0 0,1-1 0 0 0,0-1 0 0 0,18-4 0 0 0,-27 6 0 0 0,1-1 0 0 0,0 1 0 0 0,0-1 0 0 0,0 1 0 0 0,0-1 0 0 0,0 0 0 0 0,-1 0 0 0 0,1 0 0 0 0,0 0 0 0 0,-1 0 0 0 0,1 0 0 0 0,-1-1 0 0 0,1 1 0 0 0,-1 0 0 0 0,0-1 0 0 0,1 1 0 0 0,-1-1 0 0 0,0 1 0 0 0,0-1 0 0 0,0 0 0 0 0,0 1 0 0 0,0-1 0 0 0,0 0 0 0 0,-1 0 0 0 0,1 0 0 0 0,-1 0 0 0 0,1 0 0 0 0,-1 0 0 0 0,0 1 0 0 0,0-1 0 0 0,1-3 0 0 0,-2 1 0 0 0,0 0 0 0 0,-1 0 0 0 0,1 0 0 0 0,-1 1 0 0 0,1-1 0 0 0,-1 0 0 0 0,0 1 0 0 0,0 0 0 0 0,-3-4 0 0 0,4 6 0 0 0,0-1 0 0 0,0 1 0 0 0,0 0 0 0 0,0 0 0 0 0,0-1 0 0 0,0 1 0 0 0,0 0 0 0 0,0 0 0 0 0,-1 0 0 0 0,1 0 0 0 0,0 0 0 0 0,-1 1 0 0 0,1-1 0 0 0,0 0 0 0 0,-1 1 0 0 0,1-1 0 0 0,-1 1 0 0 0,0-1 0 0 0,1 1 0 0 0,-1-1 0 0 0,1 1 0 0 0,-1 0 0 0 0,1 0 0 0 0,-1 0 0 0 0,-2 0 0 0 0,4 1 0 0 0,-1-1 0 0 0,1 0 0 0 0,-1 1 0 0 0,1-1 0 0 0,0 1 0 0 0,-1-1 0 0 0,1 1 0 0 0,-1-1 0 0 0,1 1 0 0 0,0-1 0 0 0,-1 1 0 0 0,1-1 0 0 0,0 1 0 0 0,0-1 0 0 0,-1 1 0 0 0,1-1 0 0 0,0 1 0 0 0,0 0 0 0 0,0-1 0 0 0,0 1 0 0 0,0-1 0 0 0,0 1 0 0 0,0 0 0 0 0,0-1 0 0 0,0 1 0 0 0,0-1 0 0 0,0 1 0 0 0,1 1 0 0 0,4 23 0 0 0,-2-14 0 0 0,1 25 0 0 0,0 10 28 0 0,-3-35 263 0 0,-1-7-261 0 0,-1 0 0 0 0,1 0 0 0 0,0 0 0 0 0,1 0 0 0 0,-1 0 0 0 0,2 5 0 0 0,3 33 257 0 0,-2 7-234 0 0,1 21 311 0 0,-3-24-277 0 0,0-35 176 0 0,-1-1-182 0 0,1 31-1 0 0,-1-31 79 0 0,0 0-98 0 0,0 2-48 0 0,1-6-13 0 0,-1-1 0 0 0,0 1 0 0 0,0-1-1 0 0,-1 1 1 0 0,-1 9 0 0 0,2-15-130 0 0,0 1-1 0 0,-1-1 1 0 0,1 1 0 0 0,0-1-1 0 0,0 1 1 0 0,0-1-1 0 0,0 1 1 0 0,0-1 0 0 0,-1 1-1 0 0,1-1 1 0 0,0 1 0 0 0,0-1-1 0 0,-1 0 1 0 0,1 1-1 0 0,0-1 1 0 0,0 1 0 0 0,-1-1-1 0 0,1 0 1 0 0,-1 1 0 0 0,1-1-1 0 0,0 0 1 0 0,-1 1-1 0 0,1-1 1 0 0,-1 0 0 0 0,1 0-1 0 0,-1 1 1 0 0,1-1 0 0 0,-1 0-1 0 0,1 0 1 0 0,-1 0-1 0 0,0 1 1 0 0,-8 2-4330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17.6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182 85 919 0 0,'19'-20'1884'0'0,"-19"19"-1727"0"0,1 1-1 0 0,-1 0 1 0 0,0-1-1 0 0,1 1 1 0 0,-1 0-1 0 0,0-1 1 0 0,0 1-1 0 0,1-1 1 0 0,-1 1-1 0 0,0 0 1 0 0,0-1-1 0 0,0 1 0 0 0,0-1 1 0 0,1 1-1 0 0,-1-1 1 0 0,0 1-1 0 0,0-1 1 0 0,0 1-1 0 0,0-1 1 0 0,0 1-1 0 0,0-1 1 0 0,0 1-1 0 0,0 0 1 0 0,-1-1-1 0 0,1 1 0 0 0,0-1 1 0 0,0 1-1 0 0,0-1 1 0 0,-1 0-1 0 0,1 1 85 0 0,-1-1-1 0 0,0 1 1 0 0,1-1-1 0 0,-1 1 1 0 0,0-1-1 0 0,1 1 1 0 0,-1 0-1 0 0,0-1 1 0 0,0 1-1 0 0,1 0 0 0 0,-1 0 1 0 0,0-1-1 0 0,0 1 1 0 0,1 0-1 0 0,-1 0 1 0 0,-1 0-1 0 0,0 0-1 0 0,1 0-1 0 0,-1 0 1 0 0,1 0-1 0 0,-1 0 1 0 0,1 0-1 0 0,-1 1 0 0 0,1-1 1 0 0,-1 0-1 0 0,1 1 1 0 0,-1-1-1 0 0,1 1 1 0 0,0 0-1 0 0,-1-1 1 0 0,1 1-1 0 0,0 0 1 0 0,-1 0-1 0 0,1 0 0 0 0,0 0 1 0 0,0 0-1 0 0,0 0 1 0 0,-1 1-1 0 0,1 0-134 0 0,0 0 0 0 0,1 0 0 0 0,-1-1 0 0 0,1 1-1 0 0,-1 0 1 0 0,1 0 0 0 0,0 0 0 0 0,0 0 0 0 0,0 0 0 0 0,0 0-1 0 0,0 0 1 0 0,0-1 0 0 0,0 1 0 0 0,1 0 0 0 0,-1 0 0 0 0,1 0-1 0 0,-1 0 1 0 0,1 0 0 0 0,0-1 0 0 0,0 1 0 0 0,-1 0 0 0 0,1-1 0 0 0,1 1-1 0 0,1 2 1 0 0,-2-3-48 0 0,-1 0 0 0 0,1-1 0 0 0,0 1 0 0 0,0 0 0 0 0,0 0 0 0 0,0-1 0 0 0,0 1-1 0 0,0-1 1 0 0,0 1 0 0 0,0-1 0 0 0,0 1 0 0 0,0-1 0 0 0,0 0 0 0 0,0 1 0 0 0,0-1 0 0 0,0 0 0 0 0,0 0 0 0 0,0 0-1 0 0,1 0 1 0 0,-1 0 0 0 0,0 0 0 0 0,0 0 0 0 0,0 0 0 0 0,0 0 0 0 0,0-1 0 0 0,0 1 0 0 0,0 0 0 0 0,0-1-1 0 0,0 1 1 0 0,0-1 0 0 0,0 1 0 0 0,0-1 0 0 0,0 0 0 0 0,0 1 0 0 0,0-1 0 0 0,0 0 0 0 0,0 1 0 0 0,0-1 0 0 0,-1 0-1 0 0,1 0 1 0 0,0 0 0 0 0,0-1 0 0 0,0 0-56 0 0,1 0 0 0 0,-1 0 0 0 0,0 0 0 0 0,0-1 0 0 0,0 1 0 0 0,0 0 0 0 0,0-1 0 0 0,0 1 0 0 0,-1-1 0 0 0,1 1 0 0 0,-1-1 0 0 0,0 1 0 0 0,0-1 0 0 0,1 1 0 0 0,-2-1 0 0 0,1 1 0 0 0,0-1 0 0 0,0 1 0 0 0,-2-3 0 0 0,2 3 0 0 0,0 1 0 0 0,-1-1 0 0 0,1 1 0 0 0,-1 0 0 0 0,0-1 0 0 0,1 1 0 0 0,-1 0 0 0 0,0 0 0 0 0,0-1 0 0 0,0 1 0 0 0,1 0 0 0 0,-1 0 0 0 0,0 0 0 0 0,-1 0 0 0 0,1 0 0 0 0,0 0 0 0 0,0 0 0 0 0,0 1 0 0 0,-1-1 0 0 0,1 0 0 0 0,0 1 0 0 0,-1-1 0 0 0,1 1 0 0 0,0-1 0 0 0,-1 1 0 0 0,1-1 0 0 0,-1 1 0 0 0,1 0 0 0 0,-1 0 0 0 0,1 0 0 0 0,-1 0 0 0 0,1 0 0 0 0,-3 0 0 0 0,2 1 28 0 0,0-1 0 0 0,0 0 0 0 0,0 1 1 0 0,0-1-1 0 0,1 1 0 0 0,-1 0 0 0 0,0-1 0 0 0,0 1 0 0 0,1 0 0 0 0,-1 0 0 0 0,0 0 0 0 0,1 1 0 0 0,-1-1 0 0 0,1 0 1 0 0,-1 0-1 0 0,1 1 0 0 0,0-1 0 0 0,-1 1 0 0 0,1-1 0 0 0,0 1 0 0 0,0 0 0 0 0,0-1 0 0 0,0 1 0 0 0,0 3 0 0 0,-1-1 39 0 0,1 0 0 0 0,1 0 0 0 0,-1 0 0 0 0,1 0 0 0 0,-1 0 0 0 0,1 0 0 0 0,0 1 0 0 0,1-1 0 0 0,-1 0 0 0 0,2 4 0 0 0,-2-7 430 0 0,8 6-430 0 0,27 18-54 0 0,-34-25-13 0 0,-1 1 0 0 0,1-1 0 0 0,-1 1 0 0 0,1-1 0 0 0,-1 0 0 0 0,1 1 0 0 0,0-1 0 0 0,-1 0 0 0 0,1 1 0 0 0,-1-1 0 0 0,1 0 0 0 0,0 0 0 0 0,-1 0 0 0 0,1 0 0 0 0,0 0 0 0 0,-1 0 0 0 0,1 0 0 0 0,0 0 0 0 0,-1 0 0 0 0,1 0 0 0 0,0 0 0 0 0,-1 0 0 0 0,1 0 0 0 0,0 0 0 0 0,-1 0 0 0 0,1-1 0 0 0,0 1 0 0 0,-1 0 0 0 0,1-1 0 0 0,-1 1 0 0 0,1 0 0 0 0,0-1 0 0 0,-1 1 0 0 0,1-1 0 0 0,-1 1 0 0 0,1-1 0 0 0,-1 1 0 0 0,0-1 0 0 0,1 1 0 0 0,-1-1 0 0 0,1 1 0 0 0,-1-2 0 0 0,2 0 0 0 0,-2-1 0 0 0,1 1 0 0 0,0 0 0 0 0,0-1 0 0 0,-1 1 0 0 0,1-1 0 0 0,-1-3 0 0 0,0 4 0 0 0,0 0 0 0 0,-1 0 0 0 0,1 0 0 0 0,-1 0 0 0 0,1 0 0 0 0,-1 0 0 0 0,0 0 0 0 0,0 1 0 0 0,0-1 0 0 0,0 0 0 0 0,0 0 0 0 0,0 0 0 0 0,0 1 0 0 0,0-1 0 0 0,-1 1 0 0 0,1-1 0 0 0,-1 1 0 0 0,1-1 0 0 0,-1 1 0 0 0,0 0 0 0 0,0 0 0 0 0,1 0 0 0 0,-1 0 0 0 0,0 0 0 0 0,0 0 0 0 0,0 0 0 0 0,-2 0 0 0 0,0 0 0 0 0,1 0 0 0 0,0 0 0 0 0,-1 1 0 0 0,1-1 0 0 0,0 1 0 0 0,-1-1 0 0 0,1 1 0 0 0,-1 0 0 0 0,1 1 0 0 0,0-1 0 0 0,-1 0 0 0 0,1 1 0 0 0,0 0 0 0 0,-1 0 0 0 0,-5 2 0 0 0,5 0 0 0 0,0-1 0 0 0,0 1 0 0 0,1-1 0 0 0,-1 1 0 0 0,1 0 0 0 0,0 0 0 0 0,-1 1 0 0 0,-2 4 0 0 0,5-7 0 0 0,0 0 0 0 0,0 0 0 0 0,1 1 0 0 0,-1-1 0 0 0,0 1 0 0 0,1-1 0 0 0,-1 1 0 0 0,1-1 0 0 0,-1 1 0 0 0,1-1 0 0 0,0 1 0 0 0,0-1 0 0 0,-1 1 0 0 0,1-1 0 0 0,0 1 0 0 0,0-1 0 0 0,1 1 0 0 0,-1 0 0 0 0,0-1 0 0 0,0 1 0 0 0,1-1 0 0 0,-1 1 0 0 0,1-1 0 0 0,-1 1 0 0 0,1-1 0 0 0,0 0 0 0 0,1 3 0 0 0,2 0 11 0 0,-4-3 330 0 0,10 4-250 0 0,28 17-33 0 0,-36-21-57 0 0,-1 0-1 0 0,0-1 1 0 0,1 1 0 0 0,-1-1-1 0 0,1 1 1 0 0,-1-1-1 0 0,1 0 1 0 0,-1 1-1 0 0,1-1 1 0 0,-1 0-1 0 0,1 0 1 0 0,-1 0-1 0 0,1 0 1 0 0,-1 0-1 0 0,0 0 1 0 0,1-1-1 0 0,-1 1 1 0 0,1 0-1 0 0,-1-1 1 0 0,1 1-1 0 0,-1-1 1 0 0,0 1-1 0 0,1-1 1 0 0,-1 0-1 0 0,2-1 1 0 0,0 0-2 0 0,0-1 1 0 0,-1 1 0 0 0,1-1-1 0 0,-1 0 1 0 0,0 0 0 0 0,4-5-1 0 0,-6 8 1 0 0,2-4 0 0 0,0 1 0 0 0,0 0 0 0 0,0-1 0 0 0,-1 1 0 0 0,1-1 0 0 0,-1 0 0 0 0,0 0 0 0 0,0 1 0 0 0,0-1 0 0 0,-1 0 0 0 0,1 0 0 0 0,-1 0 0 0 0,0 0 0 0 0,0 0 0 0 0,0 0 0 0 0,0 0 0 0 0,-2-5 0 0 0,1 7 0 0 0,0-1 0 0 0,0 0 0 0 0,-1 1 0 0 0,1-1 0 0 0,-1 1 0 0 0,1-1 0 0 0,-1 1 0 0 0,0 0 0 0 0,0-1 0 0 0,0 1 0 0 0,0 0 0 0 0,0 0 0 0 0,0 1 0 0 0,-1-1 0 0 0,1 0 0 0 0,-1 1 0 0 0,1-1 0 0 0,-1 1 0 0 0,0 0 0 0 0,1 0 0 0 0,-1 0 0 0 0,0 0 0 0 0,0 1 0 0 0,-3-1 0 0 0,4 0 4 0 0,-1 1 1 0 0,1-1-1 0 0,-1 1 0 0 0,0 0 1 0 0,1 0-1 0 0,-1 0 0 0 0,0 1 0 0 0,1-1 1 0 0,-1 1-1 0 0,1-1 0 0 0,-1 1 1 0 0,1 0-1 0 0,-1 0 0 0 0,1 0 0 0 0,0 0 1 0 0,-1 0-1 0 0,1 1 0 0 0,0-1 1 0 0,0 1-1 0 0,0-1 0 0 0,0 1 0 0 0,0 0 1 0 0,0 0-1 0 0,0 0 0 0 0,1 0 1 0 0,-1 0-1 0 0,-1 2 0 0 0,1 0 7 0 0,0 0 0 0 0,0-1 0 0 0,1 1 0 0 0,-1 0 0 0 0,1 0 0 0 0,0 0 0 0 0,0 0 0 0 0,0 1 0 0 0,0-1 0 0 0,1 0 0 0 0,0 0 0 0 0,0 0 0 0 0,0 0 0 0 0,0 1 0 0 0,2 7 0 0 0,-2-12 298 0 0,9 3-234 0 0,26 8-59 0 0,-33-11-16 0 0,-1 0 0 0 0,1 1 0 0 0,0-1 0 0 0,-1 0 0 0 0,1 0 0 0 0,0 0 0 0 0,-1-1 0 0 0,1 1 0 0 0,0 0 0 0 0,-1-1 0 0 0,1 1 0 0 0,-1-1 0 0 0,1 1 0 0 0,0-1 0 0 0,-1 0 0 0 0,1 1 0 0 0,-1-1 0 0 0,3-2 0 0 0,15-18 0 0 0,-17 20 0 0 0,0-2 0 0 0,0 0 0 0 0,0 0 0 0 0,-1 0 0 0 0,1-1 0 0 0,0 1 0 0 0,-1 0 0 0 0,0-1 0 0 0,0 1 0 0 0,0-1 0 0 0,0 1 0 0 0,-1-1 0 0 0,0 1 0 0 0,1-1 0 0 0,-1 0 0 0 0,0 1 0 0 0,-1-1 0 0 0,1 1 0 0 0,0-1 0 0 0,-3-6 0 0 0,2 8 0 0 0,1-1 0 0 0,-1 1 0 0 0,0 0 0 0 0,-1-1 0 0 0,1 1 0 0 0,0 0 0 0 0,-1 0 0 0 0,1 0 0 0 0,-1 0 0 0 0,0 0 0 0 0,1 0 0 0 0,-1 1 0 0 0,0-1 0 0 0,0 0 0 0 0,0 1 0 0 0,-1 0 0 0 0,1-1 0 0 0,0 1 0 0 0,0 0 0 0 0,-1 0 0 0 0,1 0 0 0 0,0 0 0 0 0,-1 1 0 0 0,1-1 0 0 0,-1 1 0 0 0,1-1 0 0 0,-1 1 0 0 0,-3 0 0 0 0,4 0 0 0 0,1 0 0 0 0,-1 0 0 0 0,1 1 0 0 0,0-1 0 0 0,-1 0 0 0 0,1 1 0 0 0,-1-1 0 0 0,1 1 0 0 0,0-1 0 0 0,-1 1 0 0 0,1-1 0 0 0,0 1 0 0 0,0 0 0 0 0,-1 0 0 0 0,1 0-1 0 0,0 0 1 0 0,0 0 0 0 0,0 0 0 0 0,0 0 0 0 0,0 0 0 0 0,0 0 0 0 0,1 0 0 0 0,-1 1 0 0 0,0-1 0 0 0,0 0 0 0 0,1 1 0 0 0,-1-1 0 0 0,1 0 0 0 0,-1 1 0 0 0,1-1 0 0 0,0 2 0 0 0,-2 4 2 0 0,2-1 0 0 0,-1 0 0 0 0,1 1 0 0 0,0-1 0 0 0,0 0 0 0 0,0 1 0 0 0,2 6 0 0 0,-1-12 246 0 0,5 7-183 0 0,21 24-12 0 0,-26-30-52 0 0,0-1 0 0 0,0 0-1 0 0,0 0 1 0 0,0 0-1 0 0,0 0 1 0 0,0 0-1 0 0,1 0 1 0 0,-1-1-1 0 0,1 1 1 0 0,-1 0-1 0 0,0 0 1 0 0,1-1-1 0 0,-1 1 1 0 0,1-1-1 0 0,-1 0 1 0 0,1 1 0 0 0,-1-1-1 0 0,1 0 1 0 0,-1 0-1 0 0,1 0 1 0 0,0 0-1 0 0,-1 0 1 0 0,1 0-1 0 0,2-1 1 0 0,-1 0-2 0 0,0 0 1 0 0,1-1 0 0 0,-1 1-1 0 0,-1-1 1 0 0,1 1 0 0 0,0-1-1 0 0,5-4 1 0 0,-6 4 0 0 0,-1 0 0 0 0,1 0 0 0 0,0 0 0 0 0,-1 0 0 0 0,1 0 0 0 0,-1 0 0 0 0,0 0 0 0 0,1-1 0 0 0,-1 1 0 0 0,0 0 0 0 0,0-1 0 0 0,-1 1 0 0 0,1-1 0 0 0,0 1 0 0 0,-1-1 0 0 0,0 0 0 0 0,0 1 0 0 0,1-1 0 0 0,-1 1 0 0 0,-1-1 0 0 0,1 0 0 0 0,0 1 0 0 0,-1-1 0 0 0,1 1 0 0 0,-1-1 0 0 0,0 1 0 0 0,0-1 0 0 0,0 1 0 0 0,0 0 0 0 0,0-1 0 0 0,0 1 0 0 0,-1 0 0 0 0,1 0 0 0 0,-1 0 0 0 0,0 0 0 0 0,1 0 0 0 0,-1 0 0 0 0,0 0 0 0 0,0 1 0 0 0,0-1 0 0 0,0 0 0 0 0,-1 1 0 0 0,1 0 0 0 0,0 0 0 0 0,-1 0 0 0 0,1 0 0 0 0,0 0 0 0 0,-1 0 0 0 0,1 0 0 0 0,-1 1 0 0 0,0-1 0 0 0,1 1 0 0 0,-1 0 0 0 0,-4 0 0 0 0,1 1 0 0 0,0 0 0 0 0,0 1 0 0 0,1-1 0 0 0,-1 1 0 0 0,1 1 0 0 0,-1-1 0 0 0,1 1 0 0 0,0 0 0 0 0,0 0 0 0 0,0 0 0 0 0,-7 8 0 0 0,9-9 0 0 0,1 0 0 0 0,-1 0 0 0 0,1 0 0 0 0,0 1 0 0 0,0-1 0 0 0,0 1 0 0 0,0 0 0 0 0,0-1 0 0 0,0 1 0 0 0,1 0 0 0 0,0 0 0 0 0,-1 0 0 0 0,1 0 0 0 0,0 0 0 0 0,0 0 0 0 0,1 0 0 0 0,-1 1 0 0 0,1-1 0 0 0,0 0 0 0 0,-1 0 0 0 0,1 1 0 0 0,1 5 0 0 0,0-8 0 0 0,-1 1 0 0 0,1 0 0 0 0,0 0 0 0 0,0-1 0 0 0,0 1 0 0 0,0 0 0 0 0,0-1 0 0 0,0 1 0 0 0,0-1 0 0 0,0 1 0 0 0,1-1 0 0 0,-1 0 0 0 0,0 0 0 0 0,1 1 0 0 0,-1-1 0 0 0,1 0 0 0 0,0 0 0 0 0,-1 0 0 0 0,1-1 0 0 0,0 1 0 0 0,-1 0 0 0 0,1-1 0 0 0,0 1 0 0 0,0-1 0 0 0,0 1 0 0 0,0-1 0 0 0,0 0 0 0 0,-1 0 0 0 0,1 0 0 0 0,0 0 0 0 0,3 0 0 0 0,-1-1 0 0 0,0 1 0 0 0,0-1 0 0 0,0 1 0 0 0,0-1 0 0 0,0 0 0 0 0,0-1 0 0 0,0 1 0 0 0,0-1 0 0 0,0 0 0 0 0,-1 0 0 0 0,1 0 0 0 0,-1 0 0 0 0,5-4 0 0 0,-5 3 0 0 0,-1 0 0 0 0,0 0 0 0 0,0 0 0 0 0,0 0 0 0 0,0 0 0 0 0,0-1 0 0 0,0 1 0 0 0,-1 0 0 0 0,0-1 0 0 0,0 0 0 0 0,0 1 0 0 0,0-1 0 0 0,0 0 0 0 0,-1 1 0 0 0,1-1 0 0 0,-1 0 0 0 0,-1-6 0 0 0,1 8 0 0 0,0 0 0 0 0,-1 0 0 0 0,1 0 0 0 0,-1 0 0 0 0,1 0 0 0 0,-1 1 0 0 0,0-1 0 0 0,1 0 0 0 0,-1 1 0 0 0,0-1 0 0 0,0 0 0 0 0,-1 1 0 0 0,1-1 0 0 0,0 1 0 0 0,0 0 0 0 0,-1-1 0 0 0,1 1 0 0 0,-1 0 0 0 0,1 0 0 0 0,-1 0 0 0 0,1 0 0 0 0,-1 0 0 0 0,0 0 0 0 0,0 0 0 0 0,1 0 0 0 0,-1 1 0 0 0,0-1 0 0 0,0 1 0 0 0,0-1 0 0 0,0 1 0 0 0,0 0 0 0 0,1 0 0 0 0,-1 0 0 0 0,0 0 0 0 0,0 0 0 0 0,-3 1 0 0 0,-1-1 0 0 0,0 1 0 0 0,1 0 0 0 0,-1 0 0 0 0,0 0 0 0 0,1 1 0 0 0,-1 0 0 0 0,1 0 0 0 0,0 0 0 0 0,0 1 0 0 0,-1 0 0 0 0,2 0 0 0 0,-8 5 0 0 0,10-6 0 0 0,1 0 0 0 0,-1-1 0 0 0,0 1 0 0 0,1 0 0 0 0,-1 0 0 0 0,1 1 0 0 0,0-1 0 0 0,-1 0 0 0 0,1 0 0 0 0,0 1 0 0 0,0-1 0 0 0,1 0 0 0 0,-1 1 0 0 0,0-1 0 0 0,1 1 0 0 0,0-1 0 0 0,-1 1 0 0 0,1-1 0 0 0,0 1 0 0 0,0 0 0 0 0,1-1 0 0 0,-1 1 0 0 0,0-1 0 0 0,1 1 0 0 0,0-1 0 0 0,-1 0 0 0 0,1 1 0 0 0,0-1 0 0 0,0 0 0 0 0,2 4 0 0 0,-1-4 0 0 0,-1 1 0 0 0,0-1 0 0 0,1 0 0 0 0,0 0 0 0 0,-1 0 0 0 0,1 0 0 0 0,0 0 0 0 0,0 0 0 0 0,0 0 0 0 0,0-1 0 0 0,0 1 0 0 0,1-1 0 0 0,-1 0 0 0 0,0 1 0 0 0,1-1 0 0 0,-1 0 0 0 0,1 0 0 0 0,-1-1 0 0 0,1 1 0 0 0,0 0 0 0 0,-1-1 0 0 0,1 0 0 0 0,0 1 0 0 0,-1-1 0 0 0,1 0 0 0 0,0-1 0 0 0,-1 1 0 0 0,1 0 0 0 0,-1-1 0 0 0,1 1 0 0 0,0-1 0 0 0,2-1 0 0 0,0 1 0 0 0,-1-1 0 0 0,1 0 0 0 0,-1 0 0 0 0,0 0 0 0 0,1 0 0 0 0,-1-1 0 0 0,0 0 0 0 0,0 0 0 0 0,-1 0 0 0 0,1 0 0 0 0,-1 0 0 0 0,1-1 0 0 0,-1 1 0 0 0,0-1 0 0 0,-1 0 0 0 0,1 0 0 0 0,2-6 0 0 0,-4 8-1 0 0,0 1 0 0 0,0-1 0 0 0,0 0 0 0 0,-1 0 0 0 0,1 0 0 0 0,-1 0 0 0 0,1 0 0 0 0,-1 0 0 0 0,0 0 0 0 0,0 0 0 0 0,0 0 0 0 0,0 0 0 0 0,0 0 0 0 0,0 1 0 0 0,-1-1 0 0 0,1 0 0 0 0,0 0 0 0 0,-1 0 0 0 0,0 0 0 0 0,1 0 0 0 0,-1 0 0 0 0,0 1 0 0 0,0-1 0 0 0,0 0 0 0 0,0 0 0 0 0,0 1 0 0 0,-1-1 0 0 0,1 1 0 0 0,0-1 0 0 0,-1 1 0 0 0,-1-1 0 0 0,0 0-1 0 0,0 0 0 0 0,0 0 0 0 0,-1 1 1 0 0,1 0-1 0 0,-1 0 0 0 0,1 0 0 0 0,0 0 0 0 0,-1 0 0 0 0,0 1 0 0 0,1-1 0 0 0,-1 1 1 0 0,1 0-1 0 0,-1 0 0 0 0,1 1 0 0 0,-1-1 0 0 0,-4 2 0 0 0,1-1 2 0 0,0 1 0 0 0,1 1 0 0 0,-1-1 0 0 0,1 1 0 0 0,-10 6 0 0 0,13-7 0 0 0,-1 0 0 0 0,1 1 0 0 0,0-1 0 0 0,0 1 0 0 0,0-1 0 0 0,0 1 0 0 0,0 0 0 0 0,1 1 0 0 0,-1-1 0 0 0,1 0 0 0 0,-2 4 0 0 0,3-4 0 0 0,0-1 0 0 0,0 0 0 0 0,0 1 0 0 0,1-1 0 0 0,-1 0 0 0 0,1 1 0 0 0,0-1 0 0 0,-1 1 0 0 0,1-1 0 0 0,0 1 0 0 0,0-1 0 0 0,1 1 0 0 0,-1-1 0 0 0,0 0 0 0 0,1 1 0 0 0,0-1 0 0 0,-1 0 0 0 0,1 1 0 0 0,0-1 0 0 0,0 0 0 0 0,0 0 0 0 0,1 1 0 0 0,-1-1 0 0 0,0 0 0 0 0,1 0 0 0 0,0-1 0 0 0,-1 1 0 0 0,1 0 0 0 0,0 0 0 0 0,0-1 0 0 0,0 1 0 0 0,0-1 0 0 0,2 2 0 0 0,0-1 0 0 0,-1 0 0 0 0,0-1 0 0 0,1 1 0 0 0,0-1 0 0 0,-1 1 0 0 0,1-1 0 0 0,0 0 0 0 0,0-1 0 0 0,0 1 0 0 0,-1 0 0 0 0,1-1 0 0 0,0 0 0 0 0,0 0 0 0 0,0 0 0 0 0,0-1 0 0 0,0 1 0 0 0,0-1 0 0 0,-1 0 0 0 0,1 0 0 0 0,5-2 0 0 0,-7 2 0 0 0,0 0 0 0 0,-1 0 0 0 0,1 0 0 0 0,0 0 0 0 0,-1 0 0 0 0,1 0 0 0 0,-1 0 0 0 0,1-1 0 0 0,-1 1 0 0 0,0 0 0 0 0,1-1 0 0 0,-1 1 0 0 0,0-1 0 0 0,0 0 0 0 0,0 1 0 0 0,0-1 0 0 0,0 0 0 0 0,-1 1 0 0 0,1-1 0 0 0,0 0 0 0 0,-1 0 0 0 0,1 0 0 0 0,-1 0 0 0 0,0 0 0 0 0,0 0 0 0 0,1 1 0 0 0,-1-1 0 0 0,-1 0 0 0 0,1 0 0 0 0,0 0 0 0 0,0 0 0 0 0,-1 0 0 0 0,1 0 0 0 0,-2-3 0 0 0,0 0 0 0 0,0 1 0 0 0,0 0 0 0 0,-1-1 0 0 0,1 1 0 0 0,-1 0 0 0 0,0 1 0 0 0,0-1 0 0 0,-1 0 0 0 0,1 1 0 0 0,-1 0 0 0 0,1-1 0 0 0,-9-3 0 0 0,8 4 0 0 0,-1 1 0 0 0,0-1 0 0 0,0 1 0 0 0,1 1 0 0 0,-2-1 0 0 0,1 1 0 0 0,0 0 0 0 0,0 0 0 0 0,0 0 0 0 0,-8 1 0 0 0,12 0 0 0 0,-1 0 0 0 0,0 0 0 0 0,1 0 0 0 0,-1 0 0 0 0,1 0 0 0 0,-1 1 0 0 0,1-1 0 0 0,-1 1 0 0 0,1-1 0 0 0,-1 1 0 0 0,1 0 0 0 0,-1-1 0 0 0,1 1 0 0 0,0 0 0 0 0,-1 0 0 0 0,1 0 0 0 0,0 0 0 0 0,0 0 0 0 0,0 0 0 0 0,0 0 0 0 0,0 1 0 0 0,0-1 0 0 0,0 0 0 0 0,0 0 0 0 0,0 1 0 0 0,0-1 0 0 0,1 1 0 0 0,-1-1 0 0 0,1 1 0 0 0,-1-1 0 0 0,1 1 0 0 0,-1-1 0 0 0,1 1 0 0 0,0-1 0 0 0,0 1 0 0 0,0 0 0 0 0,0 2 0 0 0,0 0 0 0 0,0 0 0 0 0,1 0 0 0 0,-1 0 0 0 0,1 0 0 0 0,0-1 0 0 0,0 1 0 0 0,2 5 0 0 0,8 4 0 0 0,26 17 0 0 0,-36-29 0 0 0,1 0 0 0 0,0 1 0 0 0,0-1 0 0 0,0 0 0 0 0,0 0 0 0 0,1 0 0 0 0,-1 0 0 0 0,0-1 0 0 0,0 1 0 0 0,1 0 0 0 0,-1-1 0 0 0,0 0 0 0 0,0 1 0 0 0,1-1 0 0 0,-1 0 0 0 0,0 0 0 0 0,1 0 0 0 0,-1-1 0 0 0,0 1 0 0 0,1-1 0 0 0,-1 1 0 0 0,0-1 0 0 0,0 0 0 0 0,1 0 0 0 0,-1 1 0 0 0,0-2 0 0 0,0 1 0 0 0,0 0 0 0 0,0 0 0 0 0,0-1 0 0 0,-1 1 0 0 0,1-1 0 0 0,0 1 0 0 0,-1-1 0 0 0,1 0 0 0 0,-1 0 0 0 0,1 0 0 0 0,-1 1 0 0 0,0-1 0 0 0,0-1 0 0 0,0 1 0 0 0,0 0 0 0 0,0 0 0 0 0,0 0 0 0 0,-1 0 0 0 0,1-1 0 0 0,-1 1 0 0 0,1 0 0 0 0,-1-1 0 0 0,0 1 0 0 0,0 0 0 0 0,0-5 0 0 0,-2 1-2 0 0,0 1-1 0 0,0-1 1 0 0,-1 1-1 0 0,1-1 1 0 0,-1 1-1 0 0,0 0 1 0 0,-1 0-1 0 0,1 0 1 0 0,-1 1 0 0 0,0-1-1 0 0,0 1 1 0 0,-6-5-1 0 0,8 7 2 0 0,0 0 0 0 0,0 0 0 0 0,0 0-1 0 0,-1 1 1 0 0,1-1 0 0 0,-1 1 0 0 0,1-1 0 0 0,-1 1-1 0 0,0 0 1 0 0,1 0 0 0 0,-1 0 0 0 0,0 0 0 0 0,0 1 0 0 0,0-1-1 0 0,0 1 1 0 0,0-1 0 0 0,1 1 0 0 0,-1 0 0 0 0,0 0-1 0 0,0 1 1 0 0,0-1 0 0 0,0 0 0 0 0,0 1 0 0 0,0 0-1 0 0,1 0 1 0 0,-6 1 0 0 0,6 0 1 0 0,0 0 0 0 0,0-1 0 0 0,0 1 0 0 0,0 0 0 0 0,0 0 0 0 0,0 0 0 0 0,0 0 0 0 0,1 1 0 0 0,-1-1 0 0 0,1 0 0 0 0,0 1 0 0 0,-1-1 0 0 0,1 1 0 0 0,0-1 0 0 0,0 1 0 0 0,1 0 0 0 0,-1-1 0 0 0,1 1 0 0 0,-1 0 0 0 0,1-1 0 0 0,0 1 0 0 0,0 0 0 0 0,0 0 0 0 0,0 3 0 0 0,1-1 0 0 0,0 0 0 0 0,-1-1 0 0 0,1 1 0 0 0,1 0 0 0 0,-1-1 0 0 0,1 1 0 0 0,-1-1 0 0 0,1 0 0 0 0,1 1 0 0 0,-1-1 0 0 0,1 0 0 0 0,-1 0 0 0 0,5 4 0 0 0,7 0 0 0 0,25 7 0 0 0,-37-15 0 0 0,-1 1 0 0 0,1-1 0 0 0,0 1 0 0 0,0-1 0 0 0,0 0 0 0 0,0 0 0 0 0,0 0 0 0 0,0 0 0 0 0,0 0 0 0 0,-1 0 0 0 0,1-1 0 0 0,0 1 0 0 0,0-1 0 0 0,0 1 0 0 0,0-1 0 0 0,-1 0 0 0 0,1 0 0 0 0,0 1 0 0 0,-1-1 0 0 0,1 0 0 0 0,1-2 0 0 0,1 0 0 0 0,-1 0 0 0 0,1 0 0 0 0,-1-1 0 0 0,0 1 0 0 0,4-8 0 0 0,-4 6 0 0 0,-1 1 0 0 0,0 0 0 0 0,0-1 0 0 0,0 1 0 0 0,-1-1 0 0 0,1 1 0 0 0,-1-1 0 0 0,0 0 0 0 0,-1 0 0 0 0,1 1 0 0 0,-1-1 0 0 0,0 0 0 0 0,0 0 0 0 0,-2-9 0 0 0,2 12 0 0 0,-1-1 0 0 0,1 1 0 0 0,-1 0 0 0 0,0-1 0 0 0,0 1 0 0 0,0-1 0 0 0,0 1 0 0 0,-1 0 0 0 0,1 0 0 0 0,0 0 0 0 0,-1 0 0 0 0,0 0 0 0 0,1 0 0 0 0,-1 0 0 0 0,0 0 0 0 0,0 1 0 0 0,0-1 0 0 0,0 1 0 0 0,0-1 0 0 0,-1 1 0 0 0,1 0 0 0 0,0 0 0 0 0,-1 0 0 0 0,1 0 0 0 0,0 0 0 0 0,-1 1 0 0 0,1-1 0 0 0,-1 1 0 0 0,-4-1 0 0 0,4 1 0 0 0,0-1 0 0 0,-1 1 0 0 0,1 0 0 0 0,0 1 0 0 0,0-1 0 0 0,-1 0 0 0 0,1 1 0 0 0,0 0 0 0 0,0 0 0 0 0,0 0 0 0 0,0 0 0 0 0,-1 0 0 0 0,2 1 0 0 0,-1-1 0 0 0,0 1 0 0 0,0 0 0 0 0,0 0 0 0 0,-3 3 0 0 0,4-3 0 0 0,0 1 0 0 0,1-1 0 0 0,-1 0 0 0 0,1 1 0 0 0,-1-1 0 0 0,1 1 0 0 0,0 0 0 0 0,0-1 0 0 0,0 1 0 0 0,0 0 0 0 0,1 0 0 0 0,-1 0 0 0 0,1-1 0 0 0,0 1 0 0 0,0 0 0 0 0,0 0 0 0 0,0 0 0 0 0,0 0 0 0 0,0 0 0 0 0,1-1 0 0 0,1 6 0 0 0,0 0 0 0 0,8 7 0 0 0,22 20 0 0 0,-30-33 0 0 0,0 0 0 0 0,-1 0 0 0 0,1 0 0 0 0,0-1 0 0 0,0 1 0 0 0,0-1 0 0 0,0 0 0 0 0,1 1 0 0 0,-1-1 0 0 0,0 0 0 0 0,1 0 0 0 0,-1 0 0 0 0,0-1 0 0 0,1 1 0 0 0,-1-1 0 0 0,3 1 0 0 0,-3-1 0 0 0,0 0 0 0 0,0 0 0 0 0,-1-1 0 0 0,1 1 0 0 0,0 0 0 0 0,0-1 0 0 0,-1 1 0 0 0,1-1 0 0 0,0 0 0 0 0,-1 0 0 0 0,1 0 0 0 0,-1 1 0 0 0,1-1 0 0 0,-1-1 0 0 0,0 1 0 0 0,1 0 0 0 0,1-2 0 0 0,-1 0 0 0 0,0 0 0 0 0,1 0 0 0 0,-1 0 0 0 0,0 0 0 0 0,-1-1 0 0 0,1 1 0 0 0,0-1 0 0 0,-1 1 0 0 0,0-1 0 0 0,0 0 0 0 0,0 1 0 0 0,0-1 0 0 0,-1 0 0 0 0,1 0 0 0 0,-1 0 0 0 0,-1-7 0 0 0,0 7 0 0 0,0-1 0 0 0,0 0 0 0 0,-1 0 0 0 0,0 1 0 0 0,0-1 0 0 0,0 1 0 0 0,0-1 0 0 0,-1 1 0 0 0,0 0 0 0 0,0 0 0 0 0,0 0 0 0 0,0 0 0 0 0,-7-5 0 0 0,9 8 0 0 0,-1 0 0 0 0,1 0 0 0 0,-1 0 0 0 0,1 0 0 0 0,-1 0 0 0 0,1 1 0 0 0,-1-1 0 0 0,1 0 0 0 0,-1 1 0 0 0,0-1 0 0 0,1 1 0 0 0,-1 0 0 0 0,0 0 0 0 0,1 0 0 0 0,-1-1 0 0 0,0 1 0 0 0,-2 1 0 0 0,2 0 0 0 0,0-1 0 0 0,0 1 0 0 0,0 0 0 0 0,0 0 0 0 0,0 0 0 0 0,1 0 0 0 0,-1 0 0 0 0,0 1 0 0 0,0-1 0 0 0,1 1 0 0 0,-1-1 0 0 0,1 1 0 0 0,-1-1 0 0 0,1 1 0 0 0,0 0 0 0 0,0 0 0 0 0,-2 2 0 0 0,1 0 0 0 0,0 1 0 0 0,0 0 0 0 0,0-1 0 0 0,1 1 0 0 0,0 0 0 0 0,-1 0 0 0 0,2 0 0 0 0,-1 0 0 0 0,1 0 0 0 0,-1 0 0 0 0,1 0 0 0 0,1 0 0 0 0,0 9 0 0 0,0-12 0 0 0,-1 0 0 0 0,0 0 0 0 0,1 1 0 0 0,0-1 0 0 0,-1 0 0 0 0,1 0 0 0 0,0 0 0 0 0,0 0 0 0 0,0 0 0 0 0,1 0 0 0 0,-1 0 0 0 0,0 0 0 0 0,1 0 0 0 0,-1-1 0 0 0,1 1 0 0 0,0-1 0 0 0,-1 1 0 0 0,1-1 0 0 0,0 1 0 0 0,0-1 0 0 0,0 0 0 0 0,0 0 0 0 0,0 0 0 0 0,0 0 0 0 0,0 0 0 0 0,0 0 0 0 0,1-1 0 0 0,-1 1 0 0 0,0-1 0 0 0,0 0 0 0 0,1 1 0 0 0,2-1 0 0 0,-3-1 0 0 0,-1 1 0 0 0,1-1 0 0 0,0 0 0 0 0,0 1 0 0 0,0-1 0 0 0,-1 0 0 0 0,1 0 0 0 0,0 0 0 0 0,-1 0 0 0 0,1-1 0 0 0,-1 1 0 0 0,1 0 0 0 0,-1-1 0 0 0,0 1 0 0 0,1-1 0 0 0,-1 1 0 0 0,0-1 0 0 0,0 1 0 0 0,1-3 0 0 0,1-1 0 0 0,0 0 0 0 0,-1-1 0 0 0,1 1 0 0 0,-1-1 0 0 0,2-6 0 0 0,-2 3-11 0 0,0 4-24 0 0,-1-1 1 0 0,0 1 0 0 0,0-1 0 0 0,-1 1-1 0 0,1-1 1 0 0,-1-7 0 0 0,-1 12 28 0 0,1 0 1 0 0,0 0-1 0 0,-1 0 1 0 0,1 0-1 0 0,0 0 1 0 0,-1 0-1 0 0,1 0 1 0 0,-1 0 0 0 0,0 0-1 0 0,1 0 1 0 0,-1 0-1 0 0,0 0 1 0 0,1 0-1 0 0,-1 0 1 0 0,0 1-1 0 0,0-1 1 0 0,0 0-1 0 0,0 1 1 0 0,0-1 0 0 0,0 1-1 0 0,0-1 1 0 0,0 1-1 0 0,0-1 1 0 0,0 1-1 0 0,0 0 1 0 0,0-1-1 0 0,0 1 1 0 0,0 0-1 0 0,0 0 1 0 0,0 0 0 0 0,-1 0-1 0 0,1 0 1 0 0,0 0-1 0 0,0 0 1 0 0,0 0-1 0 0,0 0 1 0 0,-2 1-1 0 0,-7 0 4 0 0,1 0-1 0 0,0 0 0 0 0,0 1 0 0 0,0 0 1 0 0,-16 7-1 0 0,23-8 3 0 0,0 0 0 0 0,0 0 0 0 0,0 0 0 0 0,0 0 0 0 0,1 0 0 0 0,-1 1 1 0 0,0-1-1 0 0,1 1 0 0 0,-1-1 0 0 0,1 1 0 0 0,-1 0 0 0 0,1-1 0 0 0,0 1 0 0 0,0 0 0 0 0,0 0 1 0 0,0 0-1 0 0,0 0 0 0 0,0 0 0 0 0,0 0 0 0 0,1 0 0 0 0,-1 0 0 0 0,1 0 0 0 0,0 1 0 0 0,-1-1 0 0 0,1 0 1 0 0,0 0-1 0 0,0 0 0 0 0,0 0 0 0 0,1 1 0 0 0,0 2 0 0 0,1 3 0 0 0,6 7 0 0 0,21 20 0 0 0,-27-32 0 0 0,0-1 0 0 0,0 0 0 0 0,0 0 0 0 0,1 0 0 0 0,-1 0 0 0 0,0-1 0 0 0,1 1 0 0 0,-1-1 0 0 0,1 1 0 0 0,0-1 0 0 0,-1 0 0 0 0,1 0 0 0 0,5 1 0 0 0,-6-1 0 0 0,0-1 0 0 0,0 0 0 0 0,0 0 0 0 0,0 0 0 0 0,0 0 0 0 0,-1-1 0 0 0,1 1 0 0 0,0 0 0 0 0,0-1 0 0 0,0 1 0 0 0,-1-1 0 0 0,1 0 0 0 0,0 0 0 0 0,-1 1 0 0 0,1-1 0 0 0,2-2 0 0 0,-2 1 0 0 0,0 0 0 0 0,0 0 0 0 0,0 0 0 0 0,0 0 0 0 0,0-1 0 0 0,0 1 0 0 0,-1 0 0 0 0,1-1 0 0 0,-1 1 0 0 0,0-1 0 0 0,0 0 0 0 0,0 1 0 0 0,0-1 0 0 0,0 0 0 0 0,-1 0 0 0 0,1 1 0 0 0,-1-1 0 0 0,0 0 0 0 0,0 0 0 0 0,0 0 0 0 0,0 0 0 0 0,0 1 0 0 0,-1-6 0 0 0,-1 2 0 0 0,0 0 0 0 0,-1 0 0 0 0,1 0 0 0 0,-1 0 0 0 0,0 0 0 0 0,-1 1 0 0 0,1-1 0 0 0,-1 1 0 0 0,-9-10 0 0 0,11 13 0 0 0,0 0 0 0 0,0 0 0 0 0,-1 0 0 0 0,1 0 0 0 0,-1 0 0 0 0,1 1 0 0 0,-1-1 0 0 0,1 1 0 0 0,-1 0 0 0 0,0-1 0 0 0,0 1 0 0 0,0 1 0 0 0,1-1 0 0 0,-1 0 0 0 0,0 1 0 0 0,0-1 0 0 0,0 1 0 0 0,0 0 0 0 0,0 0 0 0 0,0 0 0 0 0,0 0 0 0 0,0 0 0 0 0,-6 2 0 0 0,7-1 0 0 0,1 0 0 0 0,-1 0 0 0 0,0 1 0 0 0,1-1 0 0 0,-1 0 0 0 0,1 1 0 0 0,-1-1 0 0 0,1 0 0 0 0,0 1 0 0 0,0 0 0 0 0,0-1 0 0 0,0 1 0 0 0,0 0 0 0 0,0 0 0 0 0,0-1 0 0 0,0 1 0 0 0,1 0 0 0 0,-1 0 0 0 0,1 0 0 0 0,-1 0 0 0 0,1 0 0 0 0,0 0 0 0 0,0 0 0 0 0,0 3 0 0 0,-1-1 0 0 0,1 1 0 0 0,0 0 0 0 0,1-1 0 0 0,-1 1 0 0 0,1-1 0 0 0,0 0 0 0 0,0 1 0 0 0,0-1 0 0 0,4 9 0 0 0,-5-12-55 0 0,1 0 0 0 0,0 1 0 0 0,0-1-1 0 0,-1 0 1 0 0,1 0 0 0 0,0 0 0 0 0,0 0 0 0 0,0 1-1 0 0,0-1 1 0 0,0-1 0 0 0,0 1 0 0 0,0 0 0 0 0,1 0-1 0 0,-1 0 1 0 0,0-1 0 0 0,0 1 0 0 0,1 0 0 0 0,-1-1-1 0 0,0 1 1 0 0,1-1 0 0 0,-1 0 0 0 0,1 1 0 0 0,-1-1-1 0 0,1 0 1 0 0,-1 0 0 0 0,2 0 0 0 0,1-1-529 0 0,1 0 0 0 0,-1 0 0 0 0,0 0 1 0 0,0-1-1 0 0,0 0 0 0 0,8-3 0 0 0,1-2-1479 0 0,-6 4-5337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2.2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147 97 2271 0 0,'3'0'4'0'0,"0"0"-1"0"0,-1 0 0 0 0,1-1 0 0 0,0 1 0 0 0,0-1 0 0 0,-1 1 0 0 0,1-1 0 0 0,0 0 0 0 0,-1 0 1 0 0,1-1-1 0 0,-1 1 0 0 0,1 0 0 0 0,-1-1 0 0 0,4-2 0 0 0,-6 3 170 0 0,0 1-1 0 0,0-1 0 0 0,0 1 1 0 0,0-1-1 0 0,0 0 0 0 0,1 1 1 0 0,-1-1-1 0 0,0 0 0 0 0,-1 1 1 0 0,1-1-1 0 0,0 0 1 0 0,0 1-1 0 0,0-1 0 0 0,0 0 1 0 0,0 1-1 0 0,-1-1 0 0 0,1 0 1 0 0,0 1-1 0 0,0-1 1 0 0,-1 1-1 0 0,1-1 0 0 0,-1 1 1 0 0,1-1-1 0 0,0 1 0 0 0,-1-1 1 0 0,1 1-1 0 0,-1-1 1 0 0,1 1-1 0 0,-1-1 0 0 0,0 0 1 0 0,0 1 9 0 0,0-1 0 0 0,0 0 1 0 0,0 0-1 0 0,0 0 0 0 0,0 0 1 0 0,0 1-1 0 0,0-1 0 0 0,0 0 1 0 0,0 1-1 0 0,0-1 0 0 0,0 1 1 0 0,0 0-1 0 0,-1-1 0 0 0,1 1 1 0 0,0 0-1 0 0,0-1 0 0 0,0 1 1 0 0,-2 0-1 0 0,2 1-61 0 0,-1-1-1 0 0,1 1 1 0 0,0-1-1 0 0,0 1 1 0 0,0-1-1 0 0,-1 1 1 0 0,1 0-1 0 0,0 0 1 0 0,0-1-1 0 0,0 1 1 0 0,0 0-1 0 0,0 0 1 0 0,1 0-1 0 0,-1 0 1 0 0,0 0-1 0 0,0 0 1 0 0,1 0 0 0 0,-1 1-1 0 0,0-1 1 0 0,0 2-1 0 0,0 0 231 0 0,0 0-1 0 0,0 1 1 0 0,0-1-1 0 0,1 1 1 0 0,0-1 0 0 0,-1 6-1 0 0,1-8-333 0 0,0-1-1 0 0,0 1 0 0 0,0-1 1 0 0,0 1-1 0 0,0-1 0 0 0,0 1 1 0 0,0-1-1 0 0,0 1 1 0 0,1-1-1 0 0,-1 0 0 0 0,0 1 1 0 0,0-1-1 0 0,0 1 0 0 0,0-1 1 0 0,1 1-1 0 0,-1-1 0 0 0,0 0 1 0 0,0 1-1 0 0,1-1 1 0 0,-1 0-1 0 0,0 1 0 0 0,1-1 1 0 0,-1 0-1 0 0,1 1 0 0 0,-1-1 1 0 0,0 0-1 0 0,1 0 1 0 0,-1 1-1 0 0,1-1 0 0 0,-1 0 1 0 0,1 0-1 0 0,0 1 63 0 0,1-1-1 0 0,-1 0 1 0 0,1 0 0 0 0,-1 0-1 0 0,0 0 1 0 0,1-1 0 0 0,-1 1-1 0 0,0 0 1 0 0,1-1 0 0 0,-1 1 0 0 0,2-1-1 0 0,-1 0 23 0 0,1 0-1 0 0,-1 0 1 0 0,1-1 0 0 0,-1 1-1 0 0,0 0 1 0 0,0-1 0 0 0,0 1-1 0 0,0-1 1 0 0,0 0-1 0 0,0 0 1 0 0,0 0 0 0 0,2-3-1 0 0,-4 4-97 0 0,1 0 0 0 0,-1 1 0 0 0,0-1 0 0 0,0 0 0 0 0,0 1 0 0 0,0-1 0 0 0,0 1 0 0 0,0-1 0 0 0,0 0 0 0 0,0 1 0 0 0,0-1 0 0 0,0 0 0 0 0,0 1 0 0 0,0-1 0 0 0,0 0 0 0 0,0 1 0 0 0,-1-1 0 0 0,1 1 0 0 0,0-1 0 0 0,0 0 0 0 0,-1 1 0 0 0,1-1 0 0 0,-1 1 0 0 0,1-1 0 0 0,0 1 0 0 0,-1-1 0 0 0,1 1 0 0 0,-1-1 0 0 0,-2-1 22 0 0,1 1 0 0 0,0-1 1 0 0,-1 1-1 0 0,1 0 0 0 0,0-1 0 0 0,-1 1 0 0 0,-3-1 1 0 0,-6 0 106 0 0,1-1 1 0 0,-17-1 0 0 0,24 4-43 0 0,0 0 0 0 0,0 0 0 0 0,0 0 0 0 0,1 1 0 0 0,-1-1 0 0 0,0 1 0 0 0,0 0 0 0 0,0 0 0 0 0,-5 2 0 0 0,8-3-53 0 0,0 1-1 0 0,1-1 0 0 0,-1 1 1 0 0,0-1-1 0 0,0 1 0 0 0,1-1 1 0 0,-1 1-1 0 0,0 0 0 0 0,1-1 1 0 0,-1 1-1 0 0,0 0 0 0 0,1-1 0 0 0,-1 1 1 0 0,1 0-1 0 0,-1 0 0 0 0,1 0 1 0 0,0-1-1 0 0,-1 1 0 0 0,1 0 1 0 0,0 0-1 0 0,0 0 0 0 0,-1 0 1 0 0,1 0-1 0 0,0 0 0 0 0,0 0 1 0 0,0 0-1 0 0,0 0 0 0 0,0-1 0 0 0,0 1 1 0 0,0 0-1 0 0,1 0 0 0 0,-1 0 1 0 0,0 0-1 0 0,0 0 0 0 0,1 0 1 0 0,-1 0-1 0 0,0-1 0 0 0,1 1 1 0 0,-1 0-1 0 0,1 0 0 0 0,-1 0 1 0 0,1-1-1 0 0,0 1 0 0 0,0 0 1 0 0,2 3-1 0 0,0-1 1 0 0,0 0 0 0 0,1 0 0 0 0,-1 0 0 0 0,1 0 0 0 0,-1-1-1 0 0,1 0 1 0 0,0 1 0 0 0,0-1 0 0 0,0-1 0 0 0,0 1 0 0 0,0 0 0 0 0,1-1-1 0 0,-1 0 1 0 0,0 0 0 0 0,6 0 0 0 0,-7 0-27 0 0,1-1 1 0 0,-1 1-1 0 0,1-1 0 0 0,-1 0 0 0 0,1 0 1 0 0,-1 0-1 0 0,1 0 0 0 0,-1-1 1 0 0,0 0-1 0 0,1 1 0 0 0,-1-1 1 0 0,0-1-1 0 0,1 1 0 0 0,-1 0 0 0 0,0-1 1 0 0,0 1-1 0 0,0-1 0 0 0,0 0 1 0 0,0 0-1 0 0,4-5 0 0 0,-6 6-10 0 0,0 0 0 0 0,0 0 0 0 0,0 0 0 0 0,0 0 0 0 0,-1 0 0 0 0,1-1 0 0 0,0 1 0 0 0,-1 0 0 0 0,1 0 0 0 0,-1-1 0 0 0,0 1 0 0 0,1 0 0 0 0,-1-1 0 0 0,0 1 0 0 0,0 0 0 0 0,0-1 0 0 0,0 1 0 0 0,0-1 0 0 0,0 1 0 0 0,0 0 0 0 0,0-1 0 0 0,0 1 0 0 0,-1 0 0 0 0,1-1 0 0 0,0 1 0 0 0,-1 0 0 0 0,0 0 0 0 0,1-1 0 0 0,-1 1 0 0 0,0 0 0 0 0,1 0 0 0 0,-1 0 0 0 0,0 0 0 0 0,0 0 0 0 0,0 0 0 0 0,0 0 0 0 0,0 0 0 0 0,0 0 0 0 0,0 0 0 0 0,-2-1 0 0 0,1 0 0 0 0,-1 1 0 0 0,0-1 0 0 0,0 1 0 0 0,0-1 0 0 0,0 1 0 0 0,-1 0 0 0 0,1 0 0 0 0,0 0 0 0 0,0 0 0 0 0,-1 1 0 0 0,1-1 0 0 0,0 1 0 0 0,-1 0 0 0 0,1 0 0 0 0,-6 1 0 0 0,7-1 1 0 0,0 0-1 0 0,0 1 1 0 0,0-1-1 0 0,1 1 0 0 0,-1-1 1 0 0,0 1-1 0 0,0 0 1 0 0,0 0-1 0 0,0 0 1 0 0,1 0-1 0 0,-1 0 1 0 0,1 0-1 0 0,-1 0 1 0 0,0 1-1 0 0,1-1 0 0 0,0 1 1 0 0,-1-1-1 0 0,1 1 1 0 0,0-1-1 0 0,0 1 1 0 0,0 0-1 0 0,0-1 1 0 0,0 1-1 0 0,0 0 1 0 0,1 0-1 0 0,-1 0 1 0 0,0 0-1 0 0,1 0 0 0 0,0 0 1 0 0,-1 0-1 0 0,1 0 1 0 0,0-1-1 0 0,0 1 1 0 0,0 0-1 0 0,0 0 1 0 0,0 0-1 0 0,1 0 1 0 0,-1 0-1 0 0,2 3 0 0 0,-1-1 24 0 0,0 0 0 0 0,1 0 0 0 0,-1 0-1 0 0,1 0 1 0 0,0-1 0 0 0,0 1 0 0 0,0-1-1 0 0,1 0 1 0 0,0 1 0 0 0,-1-1 0 0 0,1 0-1 0 0,0-1 1 0 0,0 1 0 0 0,0 0 0 0 0,1-1-1 0 0,-1 0 1 0 0,1 1 0 0 0,5 1-1 0 0,-5-3-14 0 0,0 0 0 0 0,0 0 0 0 0,0 0 0 0 0,0-1-1 0 0,0 1 1 0 0,0-1 0 0 0,0 0 0 0 0,0-1 0 0 0,0 1-1 0 0,0-1 1 0 0,0 0 0 0 0,0 1 0 0 0,0-2-1 0 0,0 1 1 0 0,0 0 0 0 0,4-3 0 0 0,-5 3-3 0 0,0-1 0 0 0,-1 0 0 0 0,1 1 0 0 0,-1-1 0 0 0,1 0 0 0 0,-1 0 0 0 0,1 0 0 0 0,-1 0 0 0 0,0-1 0 0 0,0 1 0 0 0,0-1 1 0 0,0 1-1 0 0,-1-1 0 0 0,1 0 0 0 0,-1 0 0 0 0,1 1 0 0 0,-1-1 0 0 0,0 0 0 0 0,0 0 0 0 0,0 0 0 0 0,0-5 0 0 0,-1 5-6 0 0,0 0 0 0 0,0 0 0 0 0,-1 0 0 0 0,1 0 0 0 0,-1 0 0 0 0,0 0 0 0 0,1 0 0 0 0,-1 0 0 0 0,-1 0 0 0 0,1 0 0 0 0,0 0 0 0 0,-1 0 0 0 0,0 1 0 0 0,1-1 0 0 0,-1 1 0 0 0,0-1 0 0 0,0 1 0 0 0,0 0 0 0 0,-1 0 0 0 0,1-1 0 0 0,-1 2 0 0 0,1-1 0 0 0,-1 0 0 0 0,1 0 0 0 0,-1 1 0 0 0,0 0 0 0 0,0-1 0 0 0,0 1 0 0 0,0 0 0 0 0,-4 0 0 0 0,3-1 0 0 0,1 1 0 0 0,-1 0 0 0 0,0 0 0 0 0,0 1 0 0 0,0-1 0 0 0,0 1 0 0 0,0 0 0 0 0,0 0 0 0 0,0 0 0 0 0,0 1 0 0 0,0-1 0 0 0,1 1 0 0 0,-1 0 0 0 0,0 0 0 0 0,0 0 0 0 0,0 1 0 0 0,1-1 0 0 0,-1 1 0 0 0,1 0 0 0 0,-1 0 0 0 0,1 0 0 0 0,0 1 0 0 0,-5 4 0 0 0,6-5 5 0 0,1 0-1 0 0,-1 0 1 0 0,1 1-1 0 0,0-1 1 0 0,0 1-1 0 0,0-1 1 0 0,0 1 0 0 0,0 0-1 0 0,0-1 1 0 0,1 1-1 0 0,-1 0 1 0 0,1 0-1 0 0,0-1 1 0 0,0 1 0 0 0,0 0-1 0 0,0 3 1 0 0,1-1 10 0 0,0-1 1 0 0,0 0-1 0 0,0 1 1 0 0,0-1-1 0 0,1 0 1 0 0,-1 0-1 0 0,1 0 1 0 0,0 0-1 0 0,0 0 1 0 0,3 3-1 0 0,-3-5-4 0 0,0 1-1 0 0,-1-1 1 0 0,1 0 0 0 0,0 0-1 0 0,0-1 1 0 0,0 1 0 0 0,1 0-1 0 0,-1-1 1 0 0,0 1 0 0 0,0-1-1 0 0,1 0 1 0 0,-1 0 0 0 0,1 1-1 0 0,-1-2 1 0 0,5 2 0 0 0,-4-2-8 0 0,-1 1 1 0 0,0-1-1 0 0,0-1 1 0 0,0 1-1 0 0,1 0 1 0 0,-1-1-1 0 0,0 1 1 0 0,0-1-1 0 0,0 1 1 0 0,0-1-1 0 0,0 0 1 0 0,0 0-1 0 0,0 0 1 0 0,0 0-1 0 0,0 0 1 0 0,0-1 0 0 0,0 1-1 0 0,-1-1 1 0 0,1 1-1 0 0,0-1 1 0 0,2-3-1 0 0,-2 3-3 0 0,-1 0 0 0 0,1-1 0 0 0,0 1 0 0 0,-1-1 0 0 0,1 1 0 0 0,-1-1 0 0 0,0 0 0 0 0,0 1 0 0 0,0-1 0 0 0,0 0 0 0 0,0 0 0 0 0,0 0 0 0 0,-1 0 0 0 0,0 0 0 0 0,1 0 0 0 0,-1 0 0 0 0,0 0 0 0 0,-1 0 0 0 0,1 0 0 0 0,0 0 0 0 0,-1 0 0 0 0,0 0 0 0 0,0 0 0 0 0,0 1 0 0 0,0-1 0 0 0,0 0 0 0 0,0 0 0 0 0,-1 1 0 0 0,1-1 0 0 0,-4-4 0 0 0,2 4 0 0 0,0-1 0 0 0,0 1 0 0 0,0 0 0 0 0,0 0 0 0 0,0 0 0 0 0,-1 0 0 0 0,1 1 0 0 0,-1 0 0 0 0,0-1 0 0 0,0 1 0 0 0,0 0 0 0 0,0 1 0 0 0,0-1 0 0 0,0 1 0 0 0,0 0 0 0 0,-1 0 0 0 0,1 0 0 0 0,0 0 0 0 0,-1 1 0 0 0,-6 0 0 0 0,5 0 0 0 0,1 1 0 0 0,-1 0 0 0 0,1 1 0 0 0,-1-1 0 0 0,1 1 0 0 0,0 0 0 0 0,0 1 0 0 0,0-1 0 0 0,0 1 0 0 0,0 0 0 0 0,0 0 0 0 0,-4 4 0 0 0,7-5 0 0 0,0-1 0 0 0,1 1 0 0 0,-1 0 0 0 0,0 0 0 0 0,1 0 0 0 0,-1 0 0 0 0,1 0 0 0 0,0 0 0 0 0,0 0 0 0 0,0 0 0 0 0,0 0 0 0 0,0 1 0 0 0,0-1 0 0 0,0 0 0 0 0,1 1 0 0 0,-1-1 0 0 0,1 0 0 0 0,0 1 0 0 0,-1-1 0 0 0,1 1 0 0 0,1-1 0 0 0,-1 1 0 0 0,0-1 0 0 0,0 0 0 0 0,1 1 0 0 0,-1-1 0 0 0,1 1 0 0 0,0-1 0 0 0,0 0 0 0 0,1 3 0 0 0,0-3 8 0 0,-1 1 1 0 0,1-1-1 0 0,-1 0 0 0 0,1 0 0 0 0,0 0 1 0 0,0 0-1 0 0,0 0 0 0 0,0-1 0 0 0,0 1 1 0 0,0-1-1 0 0,0 1 0 0 0,1-1 0 0 0,-1 0 1 0 0,0 0-1 0 0,1 0 0 0 0,-1 0 1 0 0,1 0-1 0 0,0 0 0 0 0,-1-1 0 0 0,1 1 1 0 0,-1-1-1 0 0,1 0 0 0 0,0 0 0 0 0,-1 0 1 0 0,1 0-1 0 0,0 0 0 0 0,-1-1 0 0 0,1 1 1 0 0,0-1-1 0 0,3-1 0 0 0,-2 1 5 0 0,0 0 0 0 0,0 0 0 0 0,-1 0-1 0 0,1-1 1 0 0,0 0 0 0 0,-1 0 0 0 0,1 0 0 0 0,-1 0-1 0 0,1-1 1 0 0,-1 1 0 0 0,0-1 0 0 0,0 0 0 0 0,0 1-1 0 0,-1-2 1 0 0,1 1 0 0 0,-1 0 0 0 0,1 0 0 0 0,-1-1-1 0 0,2-5 1 0 0,-3 8-13 0 0,-1-1 0 0 0,1 1 0 0 0,-1-1 0 0 0,0 1 0 0 0,1-1 0 0 0,-1 1 0 0 0,0-1 0 0 0,0 1 0 0 0,0-1 0 0 0,0 1 0 0 0,-1-1 0 0 0,1 1 0 0 0,0-1 0 0 0,0 1 0 0 0,-1-1 0 0 0,1 1 0 0 0,-1-1 0 0 0,0 1 0 0 0,1 0 0 0 0,-1-1 0 0 0,-1-1 0 0 0,0 1 0 0 0,0 0 0 0 0,0 0 0 0 0,0 0 0 0 0,0 1 0 0 0,0-1 0 0 0,-1 0 0 0 0,1 1 0 0 0,0 0 0 0 0,-1-1 0 0 0,-5-1 0 0 0,2 1 0 0 0,-1 0 0 0 0,0 1 0 0 0,0-1 0 0 0,0 1 0 0 0,0 1 0 0 0,0-1 0 0 0,0 1 0 0 0,-11 1 0 0 0,14 0 0 0 0,0-1 0 0 0,0 1 0 0 0,0 1 0 0 0,0-1 0 0 0,0 0 0 0 0,0 1 0 0 0,1 0 0 0 0,-1 0 0 0 0,1 0 0 0 0,-1 0 0 0 0,1 0 0 0 0,-1 1 0 0 0,-3 4 0 0 0,5-5 0 0 0,1 0 0 0 0,0 0 0 0 0,0 0 0 0 0,-1 0 0 0 0,2 0 0 0 0,-1 0 0 0 0,0 0 0 0 0,0 0 0 0 0,1 0 0 0 0,-1 0 0 0 0,1 0 0 0 0,-1 1 0 0 0,1-1 0 0 0,0 0 0 0 0,0 0 0 0 0,0 1 0 0 0,0-1 0 0 0,0 0 0 0 0,1 0 0 0 0,-1 0 0 0 0,1 1 0 0 0,0-1 0 0 0,-1 0 0 0 0,1 0 0 0 0,0 0 0 0 0,2 3 0 0 0,-2-2 0 0 0,1 0 0 0 0,-1 0 0 0 0,1-1 0 0 0,0 1 0 0 0,0-1 0 0 0,0 1 0 0 0,0-1 0 0 0,0 1 0 0 0,0-1 0 0 0,1 0 0 0 0,-1 0 0 0 0,1 0 0 0 0,0-1 0 0 0,-1 1 0 0 0,1-1 0 0 0,0 1 0 0 0,0-1 0 0 0,0 0 0 0 0,0 0 0 0 0,0 0 0 0 0,0 0 0 0 0,0-1 0 0 0,0 1 0 0 0,0-1 0 0 0,1 0 0 0 0,-1 0 0 0 0,0 0 0 0 0,0 0 0 0 0,0-1 0 0 0,0 1 0 0 0,5-2 0 0 0,-5 1 0 0 0,1 0 0 0 0,-1-1 0 0 0,1 1 0 0 0,-1-1 0 0 0,1 0 0 0 0,-1 0 0 0 0,0 0 0 0 0,0 0 0 0 0,0-1 0 0 0,0 1 0 0 0,-1-1 0 0 0,1 0 0 0 0,-1 0 0 0 0,1 0 0 0 0,-1 0 0 0 0,0 0 0 0 0,0 0 0 0 0,0-1 0 0 0,-1 1 0 0 0,1-1 0 0 0,-1 1 0 0 0,0-1 0 0 0,0 1 0 0 0,0-1 0 0 0,1-7 0 0 0,-2 7 0 0 0,0-1 0 0 0,0 1 0 0 0,-1-1 0 0 0,1 1 0 0 0,-1 0 0 0 0,0-1 0 0 0,0 1 0 0 0,-1 0 0 0 0,1-1 0 0 0,-1 1 0 0 0,-3-5 0 0 0,5 8 0 0 0,-1-1 0 0 0,0 1 0 0 0,0-1 0 0 0,0 1 0 0 0,0-1 0 0 0,0 1 0 0 0,-1 0 0 0 0,1-1 0 0 0,0 1 0 0 0,-1 0 0 0 0,1 0 0 0 0,-1 0 0 0 0,1 0 0 0 0,-1 0 0 0 0,1 1 0 0 0,-1-1 0 0 0,0 0 0 0 0,1 1 0 0 0,-1-1 0 0 0,0 1 0 0 0,1-1 0 0 0,-1 1 0 0 0,0 0 0 0 0,0 0 0 0 0,0 0 0 0 0,1 0 0 0 0,-1 0 0 0 0,0 0 0 0 0,0 0 0 0 0,-2 1 0 0 0,2 0 0 0 0,0-1 0 0 0,0 1 0 0 0,0 0 0 0 0,0 0 0 0 0,1-1 0 0 0,-1 1 0 0 0,0 1 0 0 0,0-1 0 0 0,1 0 0 0 0,-1 0 0 0 0,0 1 0 0 0,1-1 0 0 0,-1 1 0 0 0,1-1 0 0 0,0 1 0 0 0,0 0 0 0 0,-1-1 0 0 0,1 1 0 0 0,-1 3 0 0 0,1-2 0 0 0,0-1 0 0 0,1 1 0 0 0,-1 0 0 0 0,1 0 0 0 0,-1 1 0 0 0,1-1 0 0 0,0 0 0 0 0,0 0 0 0 0,0 0 0 0 0,0 0 0 0 0,1 0 0 0 0,0 3 0 0 0,0-1 0 0 0,1 0 0 0 0,-1-1 0 0 0,1 0 0 0 0,0 1 0 0 0,0-1 0 0 0,0 0 0 0 0,0 0 0 0 0,1 0 0 0 0,0 0 0 0 0,0 0 0 0 0,0-1 0 0 0,0 1 0 0 0,0-1 0 0 0,1 0 0 0 0,0 0 0 0 0,-1 0 0 0 0,6 2 0 0 0,-6-3 0 0 0,0-1 0 0 0,0 0 0 0 0,1 0 0 0 0,-1-1 0 0 0,0 1 0 0 0,1-1 0 0 0,-1 1 0 0 0,0-1 0 0 0,1 0 0 0 0,-1 0 0 0 0,1-1 0 0 0,-1 1 0 0 0,0-1 0 0 0,1 1 0 0 0,-1-1 0 0 0,0 0 0 0 0,0 0 0 0 0,1-1 0 0 0,-1 1 0 0 0,0-1 0 0 0,0 1 0 0 0,-1-1 0 0 0,1 0 0 0 0,0 0 0 0 0,3-3 0 0 0,-4 3 0 0 0,0-1 0 0 0,0 1 0 0 0,0 0 0 0 0,-1 0 0 0 0,1-1 0 0 0,-1 1 0 0 0,1-1 0 0 0,-1 1 0 0 0,0-1 0 0 0,0 0 0 0 0,0 0 0 0 0,0 1 0 0 0,-1-1 0 0 0,1 0 0 0 0,-1 0 0 0 0,1 0 0 0 0,-1 0 0 0 0,0 1 0 0 0,0-1 0 0 0,-1 0 0 0 0,1 0 0 0 0,0 0 0 0 0,-1 0 0 0 0,0 0 0 0 0,0 1 0 0 0,1-1 0 0 0,-2 0 0 0 0,1 1 0 0 0,0-1 0 0 0,-2-2 0 0 0,0 1 0 0 0,0 0 0 0 0,0 0 0 0 0,0 1 0 0 0,0-1 0 0 0,-1 1 0 0 0,0 0 0 0 0,0 0 0 0 0,1 0 0 0 0,-2 1 0 0 0,1-1 0 0 0,0 1 0 0 0,0 0 0 0 0,-9-3 0 0 0,10 4 0 0 0,1 1 0 0 0,0-1 0 0 0,-1 0 0 0 0,1 1 0 0 0,-1-1 0 0 0,1 1 0 0 0,-1 0 0 0 0,1 0 0 0 0,-1 0 0 0 0,1 0 0 0 0,-1 1 0 0 0,1-1 0 0 0,-1 1 0 0 0,1-1 0 0 0,-1 1 0 0 0,1 0 0 0 0,0 0 0 0 0,-1 0 0 0 0,1 0 0 0 0,0 0 0 0 0,0 0 0 0 0,0 1 0 0 0,0-1 0 0 0,0 1 0 0 0,0 0 0 0 0,0-1 0 0 0,-3 5 0 0 0,3-2 0 0 0,0 0 0 0 0,0 0 0 0 0,0 1 0 0 0,1-1 0 0 0,-1 1 0 0 0,1-1 0 0 0,0 1 0 0 0,0-1 0 0 0,1 1 0 0 0,-1-1 0 0 0,1 1 0 0 0,0 0 0 0 0,1 5 0 0 0,1 6 0 0 0,0-1 0 0 0,7 24 0 0 0,-9-37 0 0 0,1 0 0 0 0,-1 0 0 0 0,1 0 0 0 0,0 0 0 0 0,-1 0 0 0 0,1 0 0 0 0,0 0 0 0 0,0-1 0 0 0,0 1 0 0 0,1 0 0 0 0,-1-1 0 0 0,0 1 0 0 0,1-1 0 0 0,-1 1 0 0 0,1-1 0 0 0,-1 0 0 0 0,1 1 0 0 0,-1-1 0 0 0,1 0 0 0 0,3 1 0 0 0,-3-1 0 0 0,0-1 0 0 0,-1 0 0 0 0,1 0 0 0 0,0 0 0 0 0,-1 0 0 0 0,1 0 0 0 0,0 0 0 0 0,-1 0 0 0 0,1-1 0 0 0,0 1 0 0 0,-1-1 0 0 0,1 1 0 0 0,-1-1 0 0 0,1 1 0 0 0,-1-1 0 0 0,1 0 0 0 0,-1 0 0 0 0,1 0 0 0 0,-1 0 0 0 0,0 0 0 0 0,0 0 0 0 0,1 0 0 0 0,-1 0 0 0 0,0-1 0 0 0,1 0 0 0 0,1-1 0 0 0,-1-1 0 0 0,1 1 0 0 0,-1 0 0 0 0,1-1 0 0 0,-1 0 0 0 0,0 1 0 0 0,-1-1 0 0 0,1 0 0 0 0,-1 0 0 0 0,0 0 0 0 0,0 0 0 0 0,0 0 0 0 0,0 0 0 0 0,0 0 0 0 0,-1-7 0 0 0,0 8 0 0 0,-1 0 0 0 0,1 0 0 0 0,-1 0 0 0 0,1 0 0 0 0,-1 0 0 0 0,0 0 0 0 0,0 1 0 0 0,-1-1 0 0 0,1 0 0 0 0,0 1 0 0 0,-1-1 0 0 0,0 1 0 0 0,0-1 0 0 0,0 1 0 0 0,0 0 0 0 0,0-1 0 0 0,0 1 0 0 0,0 0 0 0 0,0 1 0 0 0,-1-1 0 0 0,1 0 0 0 0,-4-1 0 0 0,-2-1 0 0 0,0 0 0 0 0,0 0 0 0 0,0 1 0 0 0,-13-3 0 0 0,19 5 0 0 0,0 1 0 0 0,0-1 0 0 0,1 1 0 0 0,-1 0 0 0 0,0-1 0 0 0,0 1 0 0 0,0 0 0 0 0,0 0 0 0 0,0 0 0 0 0,1 0 0 0 0,-1 1 0 0 0,0-1 0 0 0,0 0 0 0 0,0 1 0 0 0,0 0 0 0 0,1-1 0 0 0,-1 1 0 0 0,0 0 0 0 0,1 0 0 0 0,-1-1 0 0 0,0 2 0 0 0,1-1 0 0 0,-1 0 0 0 0,1 0 0 0 0,0 0 0 0 0,-1 1 0 0 0,0 1 0 0 0,1-2 0 0 0,0 1 0 0 0,0 0 0 0 0,1 0 0 0 0,-1 0 0 0 0,1 0 0 0 0,0 0 0 0 0,-1 0 0 0 0,1 0 0 0 0,0 0 0 0 0,0 0 0 0 0,0 0 0 0 0,1 0 0 0 0,-1 0 0 0 0,0 0 0 0 0,1 0 0 0 0,-1-1 0 0 0,1 1 0 0 0,-1 0 0 0 0,1 0 0 0 0,0 0 0 0 0,0 0 0 0 0,0-1 0 0 0,0 1 0 0 0,0 0 0 0 0,1-1 0 0 0,-1 1 0 0 0,3 1 0 0 0,0 2 0 0 0,0-1 0 0 0,1 1 0 0 0,0-1 0 0 0,0-1 0 0 0,0 1 0 0 0,0-1 0 0 0,10 5 0 0 0,-12-7 0 0 0,1 0 0 0 0,0 0 0 0 0,-1 0 0 0 0,1-1 0 0 0,-1 1 0 0 0,1-1 0 0 0,0 0 0 0 0,0 0 0 0 0,-1 0 0 0 0,1 0 0 0 0,0-1 0 0 0,-1 0 0 0 0,1 0 0 0 0,4-1 0 0 0,-6 1 0 0 0,0 1 0 0 0,-1-1 0 0 0,1 0 0 0 0,0 0 0 0 0,-1 0 0 0 0,1 0 0 0 0,-1 0 0 0 0,1 0 0 0 0,-1 0 0 0 0,1 0 0 0 0,-1-1 0 0 0,0 1 0 0 0,0 0 0 0 0,0-1 0 0 0,0 1 0 0 0,0-1 0 0 0,0 0 0 0 0,0 1 0 0 0,0-1 0 0 0,0 0 0 0 0,-1 1 0 0 0,1-1 0 0 0,-1 0 0 0 0,1 0 0 0 0,-1 1 0 0 0,0-1 0 0 0,0 0 0 0 0,1 0 0 0 0,-1 0 0 0 0,-1-2 0 0 0,1 2 0 0 0,0 0 0 0 0,-1 0 0 0 0,1 1 0 0 0,-1-1 0 0 0,1 0 0 0 0,-1 1 0 0 0,0-1 0 0 0,0 1 0 0 0,0-1 0 0 0,0 1 0 0 0,0-1 0 0 0,0 1 0 0 0,0 0 0 0 0,0-1 0 0 0,0 1 0 0 0,-1 0 0 0 0,1 0 0 0 0,-2-1 0 0 0,0 0 0 0 0,-1 0 0 0 0,1 0 0 0 0,0 1 0 0 0,-1 0 0 0 0,1-1 0 0 0,-1 1 0 0 0,1 0 0 0 0,-7 0 0 0 0,5 0 0 0 0,0 1 0 0 0,-1 0 0 0 0,1 0 0 0 0,0 0 0 0 0,-1 0 0 0 0,1 1 0 0 0,-1 0 0 0 0,1 0 0 0 0,0 0 0 0 0,0 1 0 0 0,0 0 0 0 0,-6 2 0 0 0,10-3 0 0 0,0 0 0 0 0,0-1 0 0 0,-1 1 0 0 0,1 0 0 0 0,0 0 0 0 0,0 0 0 0 0,0 0 0 0 0,0 0 0 0 0,0 0 0 0 0,0 0 0 0 0,1 0 0 0 0,-1 0 0 0 0,0 0 0 0 0,1 0 0 0 0,-1 0 0 0 0,0 1 0 0 0,1-1 0 0 0,-1 0 0 0 0,1 0 0 0 0,0 1 0 0 0,-1-1 0 0 0,1 0 0 0 0,0 1 0 0 0,0 1 0 0 0,0-1 0 0 0,1 1 0 0 0,0-1 0 0 0,-1 0 0 0 0,1 0 0 0 0,0 0 0 0 0,0 0 0 0 0,0 0 0 0 0,0 0 0 0 0,1 0 0 0 0,-1 0 0 0 0,0 0 0 0 0,1 0 0 0 0,2 1 0 0 0,2 3 0 0 0,1 0 0 0 0,0-1 0 0 0,0 0 0 0 0,0 0 0 0 0,1-1 0 0 0,13 6 0 0 0,-19-9 0 0 0,1 0 0 0 0,-1-1 0 0 0,0 1 0 0 0,0-1 0 0 0,1 0 0 0 0,-1 0 0 0 0,0 0 0 0 0,1 0 0 0 0,-1 0 0 0 0,0 0 0 0 0,1-1 0 0 0,-1 1 0 0 0,0-1 0 0 0,1 0 0 0 0,-1 1 0 0 0,0-1 0 0 0,0 0 0 0 0,0 0 0 0 0,0-1 0 0 0,0 1 0 0 0,0 0 0 0 0,0-1 0 0 0,0 1 0 0 0,-1-1 0 0 0,3-2 0 0 0,-3 3 0 0 0,1 0 0 0 0,-1-1 0 0 0,0 0 0 0 0,0 1 0 0 0,0-1 0 0 0,0 1 0 0 0,0-1 0 0 0,0 0 0 0 0,-1 0 0 0 0,1 0 0 0 0,0 1 0 0 0,-1-1 0 0 0,0 0 0 0 0,1 0 0 0 0,-1 0 0 0 0,0 0 0 0 0,0 0 0 0 0,0 0 0 0 0,0 0 0 0 0,0 0 0 0 0,-1 0 0 0 0,1 1 0 0 0,-1-1 0 0 0,1 0 0 0 0,-1 0 0 0 0,1 0 0 0 0,-1 0 0 0 0,0 1 0 0 0,0-1 0 0 0,-2-3 0 0 0,0 2 0 0 0,1 1 0 0 0,-1-1 1 0 0,0 0-1 0 0,0 1 0 0 0,0-1 0 0 0,0 1 0 0 0,0 0 0 0 0,-1 0 0 0 0,1 0 0 0 0,-1 1 1 0 0,1-1-1 0 0,-1 1 0 0 0,0 0 0 0 0,0 0 0 0 0,1 0 0 0 0,-1 0 0 0 0,0 1 0 0 0,0-1 1 0 0,0 1-1 0 0,-5 1 0 0 0,6-1-1 0 0,0 0 1 0 0,0 0-1 0 0,0 1 1 0 0,0 0-1 0 0,0-1 1 0 0,0 1-1 0 0,0 0 1 0 0,0 1-1 0 0,0-1 1 0 0,0 0-1 0 0,0 1 1 0 0,1 0-1 0 0,-1-1 1 0 0,1 1-1 0 0,-1 0 1 0 0,1 0-1 0 0,0 1 1 0 0,0-1-1 0 0,0 0 1 0 0,0 1-1 0 0,0-1 1 0 0,0 1-1 0 0,1 0 1 0 0,-1 0-1 0 0,-1 5 0 0 0,2-6 0 0 0,1 0 0 0 0,-1 1 0 0 0,1-1 1 0 0,0 0-1 0 0,-1 1 0 0 0,1-1 0 0 0,0 1 0 0 0,0-1 0 0 0,1 0 0 0 0,-1 1 0 0 0,0-1 0 0 0,1 0 0 0 0,0 1 0 0 0,-1-1 0 0 0,1 0 0 0 0,0 0 0 0 0,0 0 0 0 0,0 0 0 0 0,1 1 0 0 0,-1-1 0 0 0,0-1 0 0 0,1 1 0 0 0,-1 0 0 0 0,1 0 0 0 0,0 0 0 0 0,-1-1 0 0 0,1 1 0 0 0,0-1 0 0 0,0 0 0 0 0,0 1 0 0 0,0-1 0 0 0,0 0 0 0 0,0 0 0 0 0,3 1 0 0 0,-2-1 0 0 0,1 1 0 0 0,-1-1 0 0 0,1 0 0 0 0,0 0 1 0 0,-1 0-1 0 0,1-1 0 0 0,-1 1 0 0 0,1-1 0 0 0,0 0 0 0 0,0 0 0 0 0,-1 0 1 0 0,1 0-1 0 0,0-1 0 0 0,-1 1 0 0 0,1-1 0 0 0,0 0 0 0 0,-1 0 1 0 0,1-1-1 0 0,-1 1 0 0 0,0-1 0 0 0,5-2 0 0 0,-5 2 1 0 0,0-1 0 0 0,0 1 0 0 0,0-1 0 0 0,-1 1 0 0 0,1-1 0 0 0,-1 0 0 0 0,1 0 0 0 0,-1 0 0 0 0,0-1 0 0 0,-1 1 0 0 0,1 0 0 0 0,2-7 0 0 0,-4 8 0 0 0,1-1 0 0 0,-1 0 0 0 0,0 1 0 0 0,0-1 0 0 0,1 0 0 0 0,-2 1 0 0 0,1-1 0 0 0,0 0 0 0 0,-1 0 0 0 0,1 1 0 0 0,-1-1 0 0 0,0 1 0 0 0,0-1 0 0 0,0 1 0 0 0,0-1 0 0 0,0 1 0 0 0,0-1 0 0 0,-3-2 0 0 0,2 1 0 0 0,-1 0 0 0 0,0 1 0 0 0,0-1 0 0 0,-1 1 0 0 0,1 0 0 0 0,-1 0 0 0 0,1 0 0 0 0,-1 0 0 0 0,0 0 0 0 0,0 1 0 0 0,0 0 0 0 0,0 0 0 0 0,-1 0 0 0 0,1 0 0 0 0,0 1 0 0 0,-1-1 0 0 0,0 1 0 0 0,1 0 0 0 0,-1 1 0 0 0,1-1 0 0 0,-1 1 0 0 0,0 0 0 0 0,0 0 0 0 0,1 0 0 0 0,-1 1 0 0 0,1-1 0 0 0,-1 1 0 0 0,0 0 0 0 0,1 1 0 0 0,-1-1 0 0 0,1 1 0 0 0,0 0 0 0 0,0 0 0 0 0,-1 0 0 0 0,-4 4 0 0 0,7-5 0 0 0,0 1 0 0 0,1-1 0 0 0,-1 1 0 0 0,0-1 0 0 0,1 1 0 0 0,-1 0 0 0 0,1-1 0 0 0,-1 1 0 0 0,1 0 0 0 0,0 0 0 0 0,-1 0 0 0 0,1 0 0 0 0,0 0 0 0 0,0 0 0 0 0,1 0 0 0 0,-1 1 0 0 0,0-1 0 0 0,1 0 0 0 0,0 0 0 0 0,-1 1 0 0 0,1-1 0 0 0,0 0 0 0 0,0 1 0 0 0,0-1 0 0 0,0 0 0 0 0,1 0 0 0 0,-1 3 0 0 0,2-2 0 0 0,-1 0 0 0 0,0-1 0 0 0,1 1 0 0 0,-1-1 0 0 0,1 1 0 0 0,0-1 0 0 0,0 1 0 0 0,0-1 0 0 0,0 0 0 0 0,0 0 0 0 0,1 0 0 0 0,-1 0 0 0 0,1 0 0 0 0,-1-1 0 0 0,1 1 0 0 0,0-1 0 0 0,-1 0 0 0 0,1 1 0 0 0,0-1 0 0 0,3 0 0 0 0,-1 1 0 0 0,1-1 0 0 0,-1 0 0 0 0,1-1 0 0 0,-1 1 0 0 0,1-1 0 0 0,-1 0 0 0 0,1-1 0 0 0,-1 1 0 0 0,7-3 0 0 0,-10 3 0 0 0,0 0 0 0 0,0 0 0 0 0,0-1 0 0 0,-1 0 0 0 0,1 1 0 0 0,0-1 0 0 0,0 0 0 0 0,-1 1 0 0 0,1-1 0 0 0,0 0 0 0 0,-1-1 0 0 0,1 1 0 0 0,-1 0 0 0 0,1 0 0 0 0,-1 0 0 0 0,0-1 0 0 0,0 1 0 0 0,1-1 0 0 0,-1 1 0 0 0,0-1 0 0 0,0 0 0 0 0,0 1 0 0 0,-1-1 0 0 0,1 0 0 0 0,0 1 0 0 0,-1-1 0 0 0,1 0 0 0 0,-1 0 0 0 0,1 0 0 0 0,-1-3 0 0 0,0 3 0 0 0,-1-1 0 0 0,1 0 0 0 0,-1 1 0 0 0,0-1 0 0 0,0 1 0 0 0,0-1 0 0 0,0 1 0 0 0,0 0 0 0 0,0-1 0 0 0,-1 1 0 0 0,1 0 0 0 0,-1 0 0 0 0,0 0 0 0 0,1 0 0 0 0,-1 0 0 0 0,0 0 0 0 0,-4-2 0 0 0,-4-4 0 0 0,-1 0 0 0 0,-14-7 0 0 0,23 14 0 0 0,1 0-1 0 0,-1 0 0 0 0,1 0 0 0 0,0 0 1 0 0,-1 1-1 0 0,1-1 0 0 0,-1 0 0 0 0,1 1 0 0 0,-1-1 0 0 0,1 1 0 0 0,-1-1 0 0 0,1 1 0 0 0,-1 0 1 0 0,1 0-1 0 0,-1-1 0 0 0,1 1 0 0 0,-1 0 0 0 0,1 1 0 0 0,-1-1 0 0 0,0 0 0 0 0,1 0 0 0 0,-1 1 1 0 0,1-1-1 0 0,-1 1 0 0 0,1-1 0 0 0,-1 1 0 0 0,1-1 0 0 0,0 1 0 0 0,-1 0 0 0 0,1 0 0 0 0,0 0 1 0 0,0 0-1 0 0,-1 0 0 0 0,1 0 0 0 0,0 0 0 0 0,-1 2 0 0 0,0 0-1 0 0,0 0 0 0 0,1 1-1 0 0,-1-1 1 0 0,1 1 0 0 0,-1 0-1 0 0,1-1 1 0 0,0 1 0 0 0,1 0 0 0 0,-1 0-1 0 0,1-1 1 0 0,0 1 0 0 0,-1 0-1 0 0,2 6 1 0 0,0-6 2 0 0,-1 0 0 0 0,1 0 0 0 0,0 0 0 0 0,0 0 1 0 0,0 0-1 0 0,1-1 0 0 0,-1 1 0 0 0,1-1 0 0 0,0 1 0 0 0,0-1 0 0 0,1 1 0 0 0,-1-1 0 0 0,0 0 0 0 0,1 0 0 0 0,0 0 0 0 0,0 0 0 0 0,0-1 1 0 0,0 1-1 0 0,0-1 0 0 0,0 0 0 0 0,1 0 0 0 0,4 2 0 0 0,-3-1-1 0 0,-1-1-1 0 0,1 0 1 0 0,1-1 0 0 0,-1 1-1 0 0,0-1 1 0 0,0 0-1 0 0,1-1 1 0 0,-1 1 0 0 0,0-1-1 0 0,1 0 1 0 0,-1 0 0 0 0,0-1-1 0 0,1 1 1 0 0,-1-1 0 0 0,0-1-1 0 0,6-1 1 0 0,7-5-380 0 0,7-2-779 0 0,-8 8-4078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1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 1375 0 0,'39'-3'10092'0'0,"3"-2"-4473"0"0,-17 1-4547 0 0,0 2 0 0 0,1 0 0 0 0,30 3 0 0 0,-28 2-813 0 0,-14-1-1424 0 0,1 0-3773 0 0,-1-1-1721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3.6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153 102 3223 0 0,'0'0'240'0'0,"1"0"-192"0"0,-9-1 492 0 0,-3 2 786 0 0,8 0-831 0 0,-1 1 1 0 0,1-1 0 0 0,0 1-1 0 0,0 0 1 0 0,0 0-1 0 0,0 0 1 0 0,1 0 0 0 0,-4 3-1 0 0,5-4-322 0 0,0 0-1 0 0,0 0 1 0 0,0 1 0 0 0,0-1 0 0 0,0 0-1 0 0,0 1 1 0 0,0-1 0 0 0,0 0-1 0 0,1 1 1 0 0,-1-1 0 0 0,0 1-1 0 0,1-1 1 0 0,-1 1 0 0 0,1-1-1 0 0,0 1 1 0 0,0-1 0 0 0,-1 1-1 0 0,1-1 1 0 0,0 1 0 0 0,1 2-1 0 0,-1-3-84 0 0,0 0-1 0 0,1 0 1 0 0,-1-1-1 0 0,1 1 1 0 0,0 0-1 0 0,-1 0 1 0 0,1 0-1 0 0,0-1 1 0 0,-1 1-1 0 0,1 0 1 0 0,0-1-1 0 0,0 1 1 0 0,0 0-1 0 0,0-1 1 0 0,-1 1-1 0 0,1-1 1 0 0,0 0-1 0 0,0 1 1 0 0,0-1-1 0 0,0 0 1 0 0,0 1-1 0 0,0-1 1 0 0,0 0-1 0 0,0 0 1 0 0,0 0-1 0 0,0 0 1 0 0,0 0-1 0 0,0 0 1 0 0,0 0-1 0 0,0 0 1 0 0,0 0-1 0 0,2-1 1 0 0,1 1 42 0 0,0-1 1 0 0,0 0-1 0 0,0 0 1 0 0,0 0 0 0 0,0 0-1 0 0,0-1 1 0 0,3-1-1 0 0,-1-1-81 0 0,-1 1 0 0 0,0-1 0 0 0,0 0 0 0 0,0 0-1 0 0,7-8 1 0 0,-11 10-37 0 0,1 0 0 0 0,-1 0-1 0 0,0 0 1 0 0,1 0 0 0 0,-1 0 0 0 0,0 0-1 0 0,-1-1 1 0 0,1 1 0 0 0,0 0 0 0 0,-1-1-1 0 0,1 1 1 0 0,-1 0 0 0 0,1-1 0 0 0,-1 1-1 0 0,0-1 1 0 0,0 1 0 0 0,0-1-1 0 0,-1-2 1 0 0,0-9-12 0 0,1 13 0 0 0,0 0 0 0 0,0 0 0 0 0,0 0 0 0 0,0 0 0 0 0,0 0 0 0 0,0 0 0 0 0,0 0 0 0 0,0 0 0 0 0,-1 1 0 0 0,1-1 0 0 0,0 0 0 0 0,0 0 0 0 0,-1 0 0 0 0,1 0 0 0 0,-1 0 0 0 0,1 0 0 0 0,-1 0 0 0 0,1 1 0 0 0,-1-1 0 0 0,0 0 0 0 0,1 0 0 0 0,-1 1 0 0 0,0-1 0 0 0,0 1 0 0 0,1-1 0 0 0,-3 0 0 0 0,-3-2 141 0 0,-1 0-1 0 0,0 1 0 0 0,0 0 1 0 0,0 0-1 0 0,0 0 1 0 0,0 1-1 0 0,0 0 1 0 0,0 1-1 0 0,-1 0 0 0 0,-9 0 1 0 0,12 0-118 0 0,-48 0 1261 0 0,37 6-1179 0 0,16-5-96 0 0,-1-1-1 0 0,0 1 1 0 0,0-1-1 0 0,0 1 1 0 0,0 0-1 0 0,0-1 1 0 0,-1 0-1 0 0,1 1 1 0 0,0-1-1 0 0,0 0 1 0 0,0 1-1 0 0,0-1 0 0 0,0 0 1 0 0,0 0-1 0 0,-1 0 1 0 0,1 0-1 0 0,0 0 1 0 0,0 0-1 0 0,0-1 1 0 0,0 1-1 0 0,0 0 1 0 0,-2-1-1 0 0,2 0-7 0 0,1 1 0 0 0,-1-1 1 0 0,1 0-1 0 0,-1 1 0 0 0,1-1 0 0 0,-1 0 0 0 0,1 0 0 0 0,-1 1 0 0 0,1-1 0 0 0,0 0 1 0 0,-1 0-1 0 0,1 0 0 0 0,0 0 0 0 0,0 0 0 0 0,0 0 0 0 0,-1 0 0 0 0,1 1 0 0 0,0-1 1 0 0,0 0-1 0 0,1 0 0 0 0,-1 0 0 0 0,0 0 0 0 0,0 0 0 0 0,0 0 0 0 0,0 0 0 0 0,1 1 1 0 0,-1-1-1 0 0,0 0 0 0 0,1 0 0 0 0,-1 0 0 0 0,1 0 0 0 0,-1 1 0 0 0,1-1 0 0 0,-1 0 0 0 0,1 1 1 0 0,0-1-1 0 0,-1 0 0 0 0,1 1 0 0 0,0-1 0 0 0,0 1 0 0 0,-1-1 0 0 0,1 1 0 0 0,0-1 1 0 0,0 1-1 0 0,0 0 0 0 0,-1-1 0 0 0,1 1 0 0 0,0 0 0 0 0,0-1 0 0 0,0 1 0 0 0,0 0 1 0 0,0 0-1 0 0,0 0 0 0 0,0 0 0 0 0,-1 0 0 0 0,3 0 0 0 0,74 7 887 0 0,-76-7-886 0 0,1 0-1 0 0,-1 0 1 0 0,1 0 0 0 0,-1 0-1 0 0,0 1 1 0 0,1-1-1 0 0,-1 0 1 0 0,1 0 0 0 0,-1 1-1 0 0,0-1 1 0 0,1 1 0 0 0,-1 0-1 0 0,0-1 1 0 0,0 1-1 0 0,1 0 1 0 0,-1 0 0 0 0,0 0-1 0 0,0-1 1 0 0,0 1 0 0 0,0 0-1 0 0,0 0 1 0 0,0 1-1 0 0,0-1 1 0 0,-1 0 0 0 0,2 1-1 0 0,0 3 54 0 0,-1 0 0 0 0,1-1 0 0 0,-1 1 0 0 0,0 0 0 0 0,1 10-1 0 0,-2-11-32 0 0,1 1-1 0 0,0 0 0 0 0,-1-1 0 0 0,2 1 1 0 0,-1-1-1 0 0,3 8 0 0 0,-3-11-18 0 0,0 1-1 0 0,-1-1 0 0 0,1 0 1 0 0,-1 1-1 0 0,1-1 0 0 0,-1 1 1 0 0,1-1-1 0 0,-1 0 1 0 0,0 1-1 0 0,0-1 0 0 0,0 1 1 0 0,0-1-1 0 0,0 1 0 0 0,0-1 1 0 0,0 1-1 0 0,-1-1 0 0 0,1 1 1 0 0,0-1-1 0 0,-1 1 1 0 0,1-1-1 0 0,-1 0 0 0 0,0 1 1 0 0,1-1-1 0 0,-1 0 0 0 0,0 0 1 0 0,-1 3-1 0 0,0-2 3 0 0,0 0-1 0 0,0 0 1 0 0,0 0-1 0 0,0-1 1 0 0,-1 1 0 0 0,1 0-1 0 0,0-1 1 0 0,-1 1-1 0 0,1-1 1 0 0,-1 0-1 0 0,1 0 1 0 0,-1 0 0 0 0,-4 1-1 0 0,4-2-12 0 0,0 0 0 0 0,0 1-1 0 0,0-1 1 0 0,0-1 0 0 0,0 1 0 0 0,1 0-1 0 0,-1-1 1 0 0,0 1 0 0 0,0-1 0 0 0,0 0-1 0 0,0 0 1 0 0,1 0 0 0 0,-1 0 0 0 0,1-1-1 0 0,-6-2 1 0 0,7 3-627 0 0,2 3-1326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4.3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0 1 2431 0 0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2127 0 0,'-1'5'192'0'0,"-2"-3"-192"0"0,3-1 0 0 0,0 0 0 0 0,0 1 0 0 0,0-1 0 0 0,0 0 0 0 0,1 1 0 0 0,-1 2 0 0 0,2-1 0 0 0,-2 2 0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2335 0 0,'2'0'0'0'0,"-1"-2"0"0"0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34 8751 0 0,'-2'4'6479'0'0,"2"-4"-6350"0"0,6 10 3152 0 0,12 14-1848 0 0,-10-14-643 0 0,9 20-28 0 0,-16-28-148 0 0,3 9-426 0 0,14 35-49 0 0,-14-34 203 0 0,1 0-244 0 0,29 71 166 0 0,-33-81-23 0 0,4 9-164 0 0,26 52 54 0 0,-30-61-2 0 0,3 8-70 0 0,24 55-47 0 0,-28-64-5 0 0,0 0-1 0 0,1 1 1 0 0,-1-1-1 0 0,0 0 0 0 0,1 0 1 0 0,-1-1-1 0 0,1 1 1 0 0,0 0-1 0 0,-1 0 1 0 0,1 0-1 0 0,0 0 1 0 0,-1 0-1 0 0,1-1 1 0 0,0 1-1 0 0,0 0 0 0 0,0 0 1 0 0,0-1-1 0 0,0 1 1 0 0,0-1-1 0 0,0 1 1 0 0,2 0-1 0 0,-2-1 10 0 0,0-1 0 0 0,0 1 1 0 0,0 0-1 0 0,0-1 0 0 0,0 1 0 0 0,0-1 0 0 0,0 1 0 0 0,0-1 0 0 0,0 0 0 0 0,0 1 0 0 0,0-1 0 0 0,0 0 1 0 0,0 0-1 0 0,0 0 0 0 0,-1 0 0 0 0,1 1 0 0 0,0-1 0 0 0,1-2 0 0 0,21-32 230 0 0,-2-1 0 0 0,-1-1 0 0 0,17-46 0 0 0,5-7 282 0 0,-31 68-393 0 0,18-38 62 0 0,-26 53-192 0 0,-1 0 0 0 0,1 0 0 0 0,-1 0 1 0 0,-1 0-1 0 0,0 0 0 0 0,1-12 0 0 0,-4 8-718 0 0,1 19-2829 0 0,1-1-4435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49 2303 0 0,'2'-14'2182'0'0,"-1"12"-1661"0"0,-1 0 0 0 0,1 0 1 0 0,-1 0-1 0 0,0 0 0 0 0,0 0 0 0 0,0 0 1 0 0,0 0-1 0 0,-1-3 0 0 0,1 4-282 0 0,0 0 0 0 0,-1 0 0 0 0,1 0-1 0 0,-1 1 1 0 0,1-1 0 0 0,-1 0-1 0 0,1 1 1 0 0,-1-1 0 0 0,1 0 0 0 0,-1 1-1 0 0,0-1 1 0 0,1 1 0 0 0,-1-1-1 0 0,0 1 1 0 0,0-1 0 0 0,1 1 0 0 0,-1-1-1 0 0,0 1 1 0 0,0 0 0 0 0,0 0 0 0 0,0-1-1 0 0,1 1 1 0 0,-1 0 0 0 0,0 0-1 0 0,0 0 1 0 0,0 0 0 0 0,-1 0 0 0 0,-3 0 95 0 0,0 0 1 0 0,0 1 0 0 0,0-1 0 0 0,0 1 0 0 0,0 0 0 0 0,0 1 0 0 0,0-1-1 0 0,0 1 1 0 0,0 0 0 0 0,0 0 0 0 0,1 0 0 0 0,-1 1 0 0 0,1 0-1 0 0,0 0 1 0 0,0 0 0 0 0,0 0 0 0 0,-4 5 0 0 0,2-3-227 0 0,1 1 0 0 0,-1 0 0 0 0,1 0 1 0 0,1 0-1 0 0,-1 1 0 0 0,1-1 0 0 0,0 1 0 0 0,1 0 0 0 0,-1 0 1 0 0,-3 13-1 0 0,6-14-26 0 0,0-1 0 0 0,1 0 0 0 0,0 1 0 0 0,-1-1-1 0 0,2 0 1 0 0,-1 0 0 0 0,0 1 0 0 0,3 6 0 0 0,-3-10 478 0 0,9 7-432 0 0,30 26 0 0 0,-36-32-107 0 0,0-1 0 0 0,0 0 0 0 0,0-1 0 0 0,0 1 0 0 0,0 0-1 0 0,0-1 1 0 0,0 0 0 0 0,0 0 0 0 0,1 0 0 0 0,-1 0 0 0 0,0 0 0 0 0,1-1 0 0 0,-1 1-1 0 0,1-1 1 0 0,6 0 0 0 0,3 0 53 0 0,-1 1-5 0 0,1-1 1 0 0,-1 0-1 0 0,1-1 0 0 0,-1 0 1 0 0,18-5-1 0 0,-25 5-243 0 0,1 0 0 0 0,-1-1 0 0 0,0 0-1 0 0,0 0 1 0 0,0 0 0 0 0,0-1 0 0 0,0 0 0 0 0,0 0 0 0 0,-1 0 0 0 0,1 0 0 0 0,-1-1-1 0 0,0 0 1 0 0,0 1 0 0 0,5-9 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48 6447 0 0,'2'-3'122'0'0,"0"0"-1"0"0,0 1 1 0 0,0-1-1 0 0,1 1 0 0 0,-1-1 1 0 0,1 1-1 0 0,0 0 0 0 0,-1 0 1 0 0,4-1-1 0 0,15-12 1825 0 0,-21 15-1847 0 0,0 0 0 0 0,0-1-1 0 0,0 1 1 0 0,0 0 0 0 0,0 0 0 0 0,0 0-1 0 0,1 0 1 0 0,-1 0 0 0 0,0 0-1 0 0,0 0 1 0 0,0 0 0 0 0,0 0 0 0 0,0-1-1 0 0,0 1 1 0 0,0 0 0 0 0,0 0-1 0 0,0 0 1 0 0,0 0 0 0 0,1 0 0 0 0,-1 0-1 0 0,0-1 1 0 0,0 1 0 0 0,0 0-1 0 0,0 0 1 0 0,0 0 0 0 0,0 0-1 0 0,0 0 1 0 0,0-1 0 0 0,0 1 0 0 0,0 0-1 0 0,0 0 1 0 0,0 0 0 0 0,0 0-1 0 0,0 0 1 0 0,0-1 0 0 0,-1 1 0 0 0,1 0-1 0 0,0 0 1 0 0,0 0 0 0 0,0 0-1 0 0,0 0 1 0 0,0 0 0 0 0,0-1 0 0 0,0 1-1 0 0,0 0 1 0 0,-9-1 3156 0 0,-9 2-377 0 0,1 5-2321 0 0,-1 0 1 0 0,2 1 0 0 0,-25 13 0 0 0,34-16-491 0 0,1 0 0 0 0,1 0 0 0 0,-1 0 0 0 0,1 0 0 0 0,-1 1 0 0 0,1 0 0 0 0,0 0-1 0 0,1 0 1 0 0,-1 1 0 0 0,1 0 0 0 0,1 0 0 0 0,-5 7 0 0 0,7-10-41 0 0,0-1 1 0 0,0 1 0 0 0,1-1-1 0 0,-1 1 1 0 0,1 0-1 0 0,-1-1 1 0 0,1 1 0 0 0,0-1-1 0 0,0 1 1 0 0,0 0-1 0 0,0-1 1 0 0,1 1 0 0 0,-1 0-1 0 0,1-1 1 0 0,0 1-1 0 0,-1-1 1 0 0,1 1 0 0 0,2 2-1 0 0,-2-3 294 0 0,6 4-200 0 0,23 18-4 0 0,-22-18-17 0 0,-1-4-10 0 0,10 3-43 0 0,0-1 0 0 0,0 0 0 0 0,1-1 0 0 0,-1-1 0 0 0,1-1 0 0 0,-1-1 0 0 0,20-1 0 0 0,-30 0-64 0 0,-1 0 1 0 0,1-1-1 0 0,-1 0 0 0 0,1 0 1 0 0,-1 0-1 0 0,11-6 0 0 0,3-8-7391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33 1839 0 0,'-11'-25'8182'0'0,"12"38"-3839"0"0,-1-9-4292 0 0,7 48 4513 0 0,-7-49-3144 0 0,2 10-1036 0 0,8 62 412 0 0,-9-61-733 0 0,8 41 589 0 0,1-5-531 0 0,-8-37 255 0 0,3-2-312 0 0,-2-3-38 0 0,-1 1 1 0 0,1-1 0 0 0,1 0 0 0 0,-1 0-1 0 0,1 0 1 0 0,1-1 0 0 0,-1 1-1 0 0,10 11 1 0 0,-11-17-28 0 0,1 2 40 0 0,0 0-1 0 0,0 0 1 0 0,1 0 0 0 0,7 4 0 0 0,-12-8-30 0 0,1 1 1 0 0,-1-1-1 0 0,1 0 1 0 0,-1 1-1 0 0,1-1 0 0 0,0 0 1 0 0,-1 1-1 0 0,1-1 1 0 0,0 0-1 0 0,-1 0 1 0 0,1 0-1 0 0,0 0 1 0 0,-1 0-1 0 0,1 0 1 0 0,0 0-1 0 0,-1 0 1 0 0,1 0-1 0 0,0 0 1 0 0,-1 0-1 0 0,1 0 1 0 0,-1 0-1 0 0,1 0 1 0 0,0-1-1 0 0,-1 1 1 0 0,1 0-1 0 0,0 0 1 0 0,-1-1-1 0 0,1 1 1 0 0,-1-1-1 0 0,1 1 1 0 0,-1 0-1 0 0,1-1 1 0 0,-1 1-1 0 0,1-1 1 0 0,-1 1-1 0 0,1-1 1 0 0,-1 1-1 0 0,0-1 0 0 0,1 0 1 0 0,-1 1-1 0 0,0-1 1 0 0,1 1-1 0 0,-1-1 1 0 0,0 0-1 0 0,0 1 1 0 0,0-1-1 0 0,0 0 1 0 0,1 1-1 0 0,-1-2 1 0 0,7-23 236 0 0,1 0 1 0 0,2 0 0 0 0,12-23-1 0 0,43-68 413 0 0,-52 94-566 0 0,8-12-124 0 0,-8 14-214 0 0,-1-1-1 0 0,-1-1 1 0 0,11-28-1 0 0,-22 50 180 0 0,0 0-1 0 0,0 0 1 0 0,0 0-1 0 0,0 0 0 0 0,0 1 1 0 0,0-1-1 0 0,0 0 1 0 0,0 0-1 0 0,0 0 1 0 0,0 0-1 0 0,0 0 1 0 0,0 0-1 0 0,0 0 1 0 0,0 0-1 0 0,0 0 0 0 0,0 0 1 0 0,0 1-1 0 0,0-1 1 0 0,0 0-1 0 0,0 0 1 0 0,0 0-1 0 0,0 0 1 0 0,0 0-1 0 0,0 0 1 0 0,0 0-1 0 0,0 0 0 0 0,0 0 1 0 0,0 0-1 0 0,0 1 1 0 0,0-1-1 0 0,0 0 1 0 0,1 0-1 0 0,-1 0 1 0 0,0 0-1 0 0,0 0 1 0 0,0 0-1 0 0,0 0 1 0 0,0 0-1 0 0,0 0 0 0 0,0 0 1 0 0,0 0-1 0 0,0 0 1 0 0,0 0-1 0 0,0 0 1 0 0,0 0-1 0 0,1 0 1 0 0,-1 0-1 0 0,0 0 1 0 0,0 0-1 0 0,0 0 0 0 0,0 0 1 0 0,0 0-1 0 0,0 0 1 0 0,0 0-1 0 0,0 0 1 0 0,0 0-1 0 0,1 0 1 0 0,-1 0-1 0 0,0 0 1 0 0,0 0-1 0 0,0 0 0 0 0,0 0 1 0 0,0 0-1 0 0,0 0 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34 7367 0 0,'0'0'788'0'0,"3"-19"4538"0"0,-4 18-5036 0 0,0 0 0 0 0,0 0 0 0 0,0-1 0 0 0,0 1 0 0 0,0 0 0 0 0,0 1 0 0 0,0-1 0 0 0,-1 0 0 0 0,1 0 0 0 0,0 0 0 0 0,0 1 0 0 0,-1-1 0 0 0,1 1 0 0 0,0-1 0 0 0,-1 1 0 0 0,1-1 0 0 0,-1 1 0 0 0,1 0 0 0 0,0 0 0 0 0,-1-1 0 0 0,1 1 0 0 0,-3 1 0 0 0,-37 0 967 0 0,39-1-1056 0 0,-7 1-63 0 0,0 1 0 0 0,0 0 0 0 0,0 0 0 0 0,1 1 0 0 0,-1 0 0 0 0,1 1 0 0 0,0 0 0 0 0,-9 5 1 0 0,14-7-116 0 0,-1 0 1 0 0,1 1 0 0 0,1-1 0 0 0,-1 1 0 0 0,0-1-1 0 0,1 1 1 0 0,-1 0 0 0 0,1 0 0 0 0,0 0 0 0 0,-3 4-1 0 0,5-5-3 0 0,-1 0 0 0 0,0 0 0 0 0,1-1 0 0 0,-1 1 0 0 0,1 0 0 0 0,-1 0 0 0 0,1 0 0 0 0,0 0-1 0 0,0 0 1 0 0,0 0 0 0 0,0 0 0 0 0,0 0 0 0 0,0 0 0 0 0,1 0 0 0 0,-1 0 0 0 0,1 0-1 0 0,-1 0 1 0 0,1 0 0 0 0,2 3 0 0 0,0 0 30 0 0,0-1-1 0 0,0 0 1 0 0,0 0-1 0 0,1 0 1 0 0,0 0-1 0 0,0-1 1 0 0,0 1-1 0 0,0-1 1 0 0,0 0-1 0 0,1 0 1 0 0,0-1-1 0 0,-1 1 0 0 0,9 2 1 0 0,1 1 99 0 0,1-1 0 0 0,0-1-1 0 0,21 4 1 0 0,-27-7-105 0 0,1 0 0 0 0,0 0 0 0 0,18-1 0 0 0,-25-1-42 0 0,1 1 0 0 0,0-1-1 0 0,-1 1 1 0 0,1-1 0 0 0,-1 0 0 0 0,1 0-1 0 0,-1-1 1 0 0,1 1 0 0 0,-1-1-1 0 0,0 1 1 0 0,0-1 0 0 0,0 0-1 0 0,5-5 1 0 0,-7 6-62 0 0,0 1-1 0 0,0-1 1 0 0,0 0-1 0 0,0 0 1 0 0,-1 0 0 0 0,1 0-1 0 0,0 0 1 0 0,-1 1-1 0 0,1-2 1 0 0,0 1 0 0 0,-1 0-1 0 0,0 0 1 0 0,1 0-1 0 0,-1 0 1 0 0,1 0 0 0 0,-1 0-1 0 0,0 0 1 0 0,0 0-1 0 0,0-1 1 0 0,0 1 0 0 0,0 0-1 0 0,0 0 1 0 0,0 0-1 0 0,0 0 1 0 0,-1-2-1 0 0,-4 3-3166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33 1375 0 0,'4'-10'1315'0'0,"-1"1"4504"0"0,-4 9-5675 0 0,1-1-1 0 0,0 1 0 0 0,-1-1 0 0 0,1 1 1 0 0,-1-1-1 0 0,1 1 0 0 0,-1-1 1 0 0,1 1-1 0 0,-1-1 0 0 0,1 1 1 0 0,-1 0-1 0 0,0-1 0 0 0,1 1 0 0 0,-1 0 1 0 0,0 0-1 0 0,1-1 0 0 0,-2 1 1 0 0,-3-2 894 0 0,0 1 0 0 0,0 0 0 0 0,0 0 0 0 0,0 0 1 0 0,0 0-1 0 0,-7 1 0 0 0,4 0-324 0 0,0 1 0 0 0,0 0 0 0 0,-14 4 0 0 0,14-3-592 0 0,1 0-1 0 0,0 1 1 0 0,-1 0 0 0 0,1 1-1 0 0,0-1 1 0 0,1 1 0 0 0,-1 1-1 0 0,1-1 1 0 0,-9 8-1 0 0,13-10-94 0 0,1 0 0 0 0,-1-1 0 0 0,1 1-1 0 0,-1 0 1 0 0,1 0 0 0 0,-1 0-1 0 0,1 0 1 0 0,0 0 0 0 0,0 1-1 0 0,0-1 1 0 0,0 0 0 0 0,0 0-1 0 0,1 1 1 0 0,-1-1 0 0 0,1 0-1 0 0,-1 1 1 0 0,1-1 0 0 0,0 1-1 0 0,0-1 1 0 0,0 0 0 0 0,0 1 0 0 0,1-1-1 0 0,-1 1 1 0 0,1-1 0 0 0,-1 0-1 0 0,1 1 1 0 0,0-1 0 0 0,0 0-1 0 0,0 0 1 0 0,0 1 0 0 0,0-1-1 0 0,0 0 1 0 0,1 0 0 0 0,-1 0-1 0 0,1-1 1 0 0,-1 1 0 0 0,3 2-1 0 0,3 2 60 0 0,-1 0-1 0 0,1 0 0 0 0,-1-1 1 0 0,1 0-1 0 0,1 0 0 0 0,-1-1 0 0 0,1 0 1 0 0,0-1-1 0 0,9 4 0 0 0,-8-4-117 0 0,1 0-1 0 0,-1-1 1 0 0,1 0-1 0 0,-1-1 1 0 0,1 0-1 0 0,0 0 1 0 0,-1-1-1 0 0,1-1 1 0 0,-1 1-1 0 0,1-2 1 0 0,0 1 0 0 0,-1-1-1 0 0,0-1 1 0 0,1 1-1 0 0,-1-2 1 0 0,0 1-1 0 0,0-1 1 0 0,-1-1-1 0 0,14-8 1 0 0,-16 8-2463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3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27 5063 0 0,'0'0'231'0'0,"0"-1"-1"0"0,0 0 1 0 0,0 0-1 0 0,0 0 0 0 0,0 1 1 0 0,0-1-1 0 0,0 0 1 0 0,0 0-1 0 0,0 0 0 0 0,0 1 1 0 0,-1-1-1 0 0,1 0 0 0 0,0 0 1 0 0,0 1-1 0 0,-1-1 1 0 0,1 0-1 0 0,-1 0 0 0 0,0 0 1 0 0,1 1-50 0 0,0 0 0 0 0,-1 0 0 0 0,1 1 0 0 0,-1-1 0 0 0,1 0 1 0 0,0 0-1 0 0,-1 0 0 0 0,1 1 0 0 0,-1-1 0 0 0,1 0 0 0 0,0 1 0 0 0,0-1 1 0 0,-1 0-1 0 0,1 1 0 0 0,0-1 0 0 0,-1 0 0 0 0,1 1 0 0 0,0-1 0 0 0,0 0 1 0 0,0 1-1 0 0,0-1 0 0 0,-1 1 0 0 0,-1 3 447 0 0,1 0 0 0 0,-1 0 0 0 0,1 0 0 0 0,-1 0 0 0 0,0 8 0 0 0,2-11-543 0 0,0 1 0 0 0,0 0 0 0 0,1-1 1 0 0,-1 1-1 0 0,1 0 0 0 0,-1-1 0 0 0,1 1 0 0 0,-1-1 0 0 0,1 1 0 0 0,0-1 0 0 0,0 1 0 0 0,0-1 0 0 0,0 1 0 0 0,0-1 0 0 0,0 0 1 0 0,0 1-1 0 0,0-1 0 0 0,1 0 0 0 0,-1 0 0 0 0,0 0 0 0 0,1 0 0 0 0,1 1 0 0 0,0-1-59 0 0,0 1-1 0 0,0-1 1 0 0,0 1-1 0 0,0-1 1 0 0,1 0-1 0 0,-1 0 1 0 0,0-1-1 0 0,1 1 1 0 0,-1-1-1 0 0,4 1 1 0 0,-5-1-16 0 0,-2-1-10 0 0,0 1 0 0 0,0 0 0 0 0,0 0 0 0 0,0-1 0 0 0,0 1 0 0 0,0 0 0 0 0,0 0 0 0 0,-1-1 0 0 0,1 1 0 0 0,0 0 0 0 0,0 0 0 0 0,0 0 0 0 0,0-1 0 0 0,0 1 0 0 0,0 0 0 0 0,0 0 0 0 0,-1 0 0 0 0,1-1 0 0 0,0 1 0 0 0,0 0 0 0 0,0 0 0 0 0,0 0 0 0 0,-1 0 0 0 0,1-1 0 0 0,0 1 0 0 0,0 0 0 0 0,0 0 0 0 0,-1 0 0 0 0,1 0 0 0 0,0 0 0 0 0,0 0 0 0 0,0 0 0 0 0,-1 0 0 0 0,1 0 0 0 0,0 0 0 0 0,-9-4 0 0 0,9 4 0 0 0,-4-2 8 0 0,-40-12 517 0 0,40 13-477 0 0,0 0 0 0 0,1 1 1 0 0,-1-1-1 0 0,0 1 0 0 0,1 0 1 0 0,-1 0-1 0 0,0 0 0 0 0,0 1 1 0 0,1-1-1 0 0,-5 2 0 0 0,8-2-36 0 0,-1 0 0 0 0,1 0 1 0 0,0 0-1 0 0,0 0 0 0 0,0 0 0 0 0,0 0 0 0 0,0 0 0 0 0,-1 0 0 0 0,1 0 1 0 0,0 0-1 0 0,0 0 0 0 0,0 0 0 0 0,0 0 0 0 0,0 0 0 0 0,-1 1 0 0 0,1-1 0 0 0,0 0 1 0 0,0 0-1 0 0,0 0 0 0 0,0 0 0 0 0,0 0 0 0 0,0 0 0 0 0,0 0 0 0 0,0 1 1 0 0,0-1-1 0 0,-1 0 0 0 0,1 0 0 0 0,0 0 0 0 0,0 0 0 0 0,0 0 0 0 0,0 1 0 0 0,0-1 1 0 0,0 0-1 0 0,0 0 0 0 0,0 0 0 0 0,0 0 0 0 0,0 0 0 0 0,0 1 0 0 0,0-1 1 0 0,0 0-1 0 0,0 0 0 0 0,0 0 0 0 0,0 0 0 0 0,0 1 0 0 0,0-1 0 0 0,0 0 1 0 0,8 6 351 0 0,10 3 2 0 0,-10-7-337 0 0,1 0 0 0 0,0 0 0 0 0,11 0 0 0 0,-18-2-24 0 0,1 1 0 0 0,-1-1 0 0 0,1 0 0 0 0,-1 0 0 0 0,1-1 0 0 0,-1 1 0 0 0,1 0 0 0 0,-1-1-1 0 0,1 0 1 0 0,-1 0 0 0 0,1 1 0 0 0,-1-1 0 0 0,0 0 0 0 0,1-1 0 0 0,3-1 0 0 0,-6 2-5 0 0,0 0 0 0 0,1 0 0 0 0,-1 0 0 0 0,0 1 0 0 0,1-1 0 0 0,-1 0 0 0 0,0 0 0 0 0,0 0 0 0 0,1 1 0 0 0,-1-1 0 0 0,0 0 0 0 0,0 0 0 0 0,0 0 0 0 0,0 0 0 0 0,0 0 0 0 0,0 1 0 0 0,-1-1 0 0 0,1 0 0 0 0,0 0 0 0 0,0 0 0 0 0,-1 0 0 0 0,1 1 0 0 0,0-1 0 0 0,-1 0 0 0 0,1 0 0 0 0,-1 1 0 0 0,1-1 0 0 0,-1 0 0 0 0,1 1 0 0 0,-1-1 0 0 0,1 0 0 0 0,-1 1 0 0 0,0-1 0 0 0,-1 0 0 0 0,-23-20 0 0 0,24 20 0 0 0,-4-2 0 0 0,-1 0 0 0 0,0 0 0 0 0,1 0 0 0 0,-1 1 0 0 0,0 0 0 0 0,0 0 0 0 0,0 0 0 0 0,-7 0 0 0 0,10 1 0 0 0,0 1 0 0 0,1 0 0 0 0,-1-1 0 0 0,1 1 0 0 0,-1 0 0 0 0,0 0 0 0 0,1 1 0 0 0,-1-1 0 0 0,0 0 0 0 0,1 1 0 0 0,-1 0 0 0 0,1 0 0 0 0,-1-1 0 0 0,1 1 0 0 0,-1 1 0 0 0,1-1 0 0 0,0 0 0 0 0,-1 1 0 0 0,1-1 0 0 0,0 1 0 0 0,-3 2 0 0 0,5-3 3 0 0,-1-1 0 0 0,1 1 1 0 0,-1-1-1 0 0,1 1 0 0 0,-1 0 0 0 0,1-1 0 0 0,0 1 0 0 0,-1 0 0 0 0,1-1 1 0 0,0 1-1 0 0,0 0 0 0 0,-1-1 0 0 0,1 1 0 0 0,0 0 0 0 0,0 0 1 0 0,0-1-1 0 0,0 1 0 0 0,0 0 0 0 0,0 0 0 0 0,0-1 0 0 0,0 1 0 0 0,0 0 1 0 0,0-1-1 0 0,1 1 0 0 0,-1 0 0 0 0,1 1 0 0 0,0-1 13 0 0,0 0-1 0 0,0 1 1 0 0,0-1-1 0 0,0 0 1 0 0,0 0 0 0 0,0 0-1 0 0,1 0 1 0 0,-1 0-1 0 0,0 0 1 0 0,1 0 0 0 0,2 1-1 0 0,2 1 40 0 0,1-1-1 0 0,-1 1 0 0 0,1-1 1 0 0,11 1-1 0 0,-10-2-50 0 0,1 0-1 0 0,-1-1 1 0 0,9 0-1 0 0,-15 0 0 0 0,0 0 0 0 0,0 0 0 0 0,0 0 0 0 0,-1-1 0 0 0,1 1 0 0 0,0-1-1 0 0,0 1 1 0 0,0-1 0 0 0,-1 1 0 0 0,1-1 0 0 0,0 0 0 0 0,-1 0 0 0 0,1 0 0 0 0,-1 0 0 0 0,1 0-1 0 0,-1 0 1 0 0,1 0 0 0 0,-1 0 0 0 0,0-1 0 0 0,2-1 0 0 0,-3 2-1 0 0,1 0 0 0 0,-1-1-1 0 0,0 1 1 0 0,0 0 0 0 0,0-1 0 0 0,0 1 0 0 0,0 0 0 0 0,0-1 0 0 0,0 1 0 0 0,0 0-1 0 0,0-1 1 0 0,-1 1 0 0 0,1 0 0 0 0,-1 0 0 0 0,1-1 0 0 0,-1 1 0 0 0,1 0 0 0 0,-1 0-1 0 0,1 0 1 0 0,-1-1 0 0 0,0 1 0 0 0,0 0 0 0 0,0 0 0 0 0,0 0 0 0 0,0 1-1 0 0,0-1 1 0 0,0 0 0 0 0,0 0 0 0 0,0 0 0 0 0,-1 0 0 0 0,-3-2-3 0 0,1 0 0 0 0,0 0 1 0 0,-1 1-1 0 0,1 0 0 0 0,-1 0 1 0 0,-8-3-1 0 0,-27-1 1 0 0,38 6 0 0 0,0 0 0 0 0,0 0 0 0 0,0 0 0 0 0,0 0 0 0 0,-1 0 0 0 0,1 1 0 0 0,0-1 0 0 0,0 1 0 0 0,0 0 0 0 0,0-1 0 0 0,0 1 0 0 0,0 0 0 0 0,0 0 0 0 0,0 0 0 0 0,0 0 0 0 0,-1 2 0 0 0,2-2 0 0 0,1-1 0 0 0,-1 0 0 0 0,1 1 0 0 0,0-1 0 0 0,-1 1 0 0 0,1-1 0 0 0,0 1 0 0 0,-1-1 0 0 0,1 1 0 0 0,0-1 0 0 0,0 1 0 0 0,-1-1 0 0 0,1 1 0 0 0,0 0 0 0 0,0-1 0 0 0,0 1 0 0 0,0-1 0 0 0,0 1 0 0 0,0 0 0 0 0,0-1 0 0 0,0 1 0 0 0,0-1 0 0 0,0 1 0 0 0,0-1 0 0 0,0 1 0 0 0,1 1 0 0 0,-1-1 0 0 0,1 0 0 0 0,0 1 0 0 0,0-1 0 0 0,0 0 0 0 0,0 0 0 0 0,0 1 0 0 0,0-1 0 0 0,0 0 0 0 0,0 0 0 0 0,2 1 0 0 0,2 1 0 0 0,0 0 0 0 0,0 0 0 0 0,0-1 0 0 0,9 4 0 0 0,25 2 0 0 0,-37-7 0 0 0,1-1 0 0 0,0 0 0 0 0,0 0 0 0 0,-1 0 0 0 0,1 0 0 0 0,0 0 0 0 0,0 0 0 0 0,0-1 0 0 0,-1 0 0 0 0,1 1 0 0 0,5-3 0 0 0,-8 3 0 0 0,0 0 0 0 0,0 0 0 0 0,0 0 0 0 0,0 0 0 0 0,0 0 0 0 0,1-1 0 0 0,-1 1 0 0 0,0 0 0 0 0,0 0 0 0 0,0 0 0 0 0,0 0 0 0 0,0 0 0 0 0,0 0 0 0 0,0 0 0 0 0,0 0 0 0 0,1-1 0 0 0,-1 1 0 0 0,0 0 0 0 0,0 0 0 0 0,0 0 0 0 0,0 0 0 0 0,0 0 0 0 0,0-1 0 0 0,0 1 0 0 0,0 0 0 0 0,0 0 0 0 0,0 0 0 0 0,0 0 0 0 0,0 0 0 0 0,0-1 0 0 0,0 1 0 0 0,0 0 0 0 0,0 0 0 0 0,0 0 0 0 0,0 0 0 0 0,0 0 0 0 0,0-1 0 0 0,0 1 0 0 0,0 0 0 0 0,0 0 0 0 0,0 0 0 0 0,-1 0 0 0 0,1-1 0 0 0,-8-4 0 0 0,-10-2 0 0 0,12 5-5 0 0,0 1-1 0 0,0 0 1 0 0,1 0 0 0 0,-1 0-1 0 0,0 0 1 0 0,0 1 0 0 0,0 0-1 0 0,0 0 1 0 0,-7 2 0 0 0,12-1-266 0 0,1 0-69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1 178 8287 0 0,'3'-10'2623'0'0,"4"10"-285"0"0,-6 1-2115 0 0,0 0 0 0 0,1 0-1 0 0,-1 0 1 0 0,0 1-1 0 0,0-1 1 0 0,0 0-1 0 0,0 0 1 0 0,0 1 0 0 0,0-1-1 0 0,0 1 1 0 0,1 1-1 0 0,9 26 4079 0 0,-3-4-4227 0 0,-3-9 206 0 0,-1-3 727 0 0,1 0-810 0 0,14 40-49 0 0,-14-40 118 0 0,-1-1-163 0 0,9 33-8 0 0,-9-34 83 0 0,0 1-99 0 0,15 37-47 0 0,-15-37 224 0 0,2-4-168 0 0,-4-4-85 0 0,5 6 56 0 0,0-1 1 0 0,0 1 0 0 0,1-1-1 0 0,0 0 1 0 0,17 14-1 0 0,-23-22-40 0 0,0 1-1 0 0,0-1 0 0 0,-1 0 1 0 0,1 0-1 0 0,0 0 1 0 0,0 0-1 0 0,0 0 0 0 0,0-1 1 0 0,0 1-1 0 0,0 0 1 0 0,1-1-1 0 0,-1 0 0 0 0,0 1 1 0 0,0-1-1 0 0,0 0 1 0 0,0 0-1 0 0,1 0 0 0 0,-1-1 1 0 0,0 1-1 0 0,0 0 1 0 0,0-1-1 0 0,0 1 0 0 0,0-1 1 0 0,0 0-1 0 0,0 0 0 0 0,0 0 1 0 0,0 0-1 0 0,0 0 1 0 0,0 0-1 0 0,-1 0 0 0 0,1-1 1 0 0,0 1-1 0 0,-1-1 1 0 0,1 1-1 0 0,-1-1 0 0 0,2-1 1 0 0,5-8 150 0 0,-1 1 0 0 0,0-2 0 0 0,-1 1 1 0 0,10-23-1 0 0,-10 19 128 0 0,98-227 631 0 0,-95 222-947 0 0,0-1 0 0 0,-2 0 0 0 0,0 0 0 0 0,-1-1 0 0 0,-2 0 0 0 0,0 0 0 0 0,1-39 0 0 0,-6 50 229 0 0,-1 6-1693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31 5063 0 0,'16'-12'1207'0'0,"-15"12"-1034"0"0,1-1 0 0 0,-1 1-1 0 0,0-1 1 0 0,0 0 0 0 0,0 1 0 0 0,0-1-1 0 0,0 0 1 0 0,0 0 0 0 0,0 0 0 0 0,0 0 0 0 0,1-1-1 0 0,-3 1-39 0 0,1 1-1 0 0,0 0 0 0 0,-1-1 0 0 0,1 1 0 0 0,0-1 0 0 0,-1 1 0 0 0,1 0 1 0 0,-1-1-1 0 0,1 1 0 0 0,-1 0 0 0 0,1-1 0 0 0,0 1 0 0 0,-1 0 0 0 0,1 0 0 0 0,-1-1 1 0 0,0 1-1 0 0,1 0 0 0 0,-1 0 0 0 0,1 0 0 0 0,-1 0 0 0 0,1 0 0 0 0,-1 0 1 0 0,1 0-1 0 0,-2 0 0 0 0,-15-2 2004 0 0,17 2-2006 0 0,-5 0 291 0 0,-1 0 0 0 0,1 0 0 0 0,-1 1 0 0 0,1-1 0 0 0,0 1 0 0 0,-1 1 0 0 0,1-1 1 0 0,0 1-1 0 0,0 0 0 0 0,0 0 0 0 0,0 0 0 0 0,0 1 0 0 0,1 0 0 0 0,-1 0 0 0 0,-6 5 0 0 0,9-6-352 0 0,-1 1-1 0 0,1-1 0 0 0,0 0 1 0 0,-1 0-1 0 0,1 1 0 0 0,0 0 1 0 0,1-1-1 0 0,-1 1 0 0 0,0 0 1 0 0,1 0-1 0 0,-1 0 0 0 0,1 0 1 0 0,0 0-1 0 0,0 0 0 0 0,0 0 1 0 0,1 0-1 0 0,-1 0 0 0 0,1 0 1 0 0,-1 1-1 0 0,1-1 0 0 0,0 0 1 0 0,0 0-1 0 0,1 1 0 0 0,-1-1 0 0 0,1 0 1 0 0,1 5-1 0 0,0-4-36 0 0,-1 0 0 0 0,1-1 0 0 0,0 0 1 0 0,0 1-1 0 0,1-1 0 0 0,-1 0 0 0 0,1 0 0 0 0,0 0 0 0 0,0-1 0 0 0,-1 1 0 0 0,2 0 0 0 0,-1-1 0 0 0,0 0 0 0 0,0 0 1 0 0,1 0-1 0 0,-1 0 0 0 0,1-1 0 0 0,0 1 0 0 0,-1-1 0 0 0,1 0 0 0 0,6 1 0 0 0,-2 0-53 0 0,0-1-1 0 0,1 0 0 0 0,-1-1 1 0 0,0 0-1 0 0,0 0 0 0 0,0-1 1 0 0,1 0-1 0 0,-1 0 0 0 0,10-3 0 0 0,21-12-3615 0 0,-37 15 2933 0 0,5-3-6164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36 9671 0 0,'4'-1'390'0'0,"-1"0"0"0"0,1 0 0 0 0,-1 1 0 0 0,1-1 0 0 0,-1 1 0 0 0,1 0 0 0 0,5 0 0 0 0,9-1-487 0 0,-17 1 108 0 0,0 0 0 0 0,0 0 0 0 0,-1 0 0 0 0,1 0 1 0 0,0-1-1 0 0,0 1 0 0 0,-1 0 0 0 0,1 0 0 0 0,0 0 0 0 0,-1-1 0 0 0,1 1 0 0 0,0 0 1 0 0,-1-1-1 0 0,1 1 0 0 0,0 0 0 0 0,-1-1 0 0 0,1 1 0 0 0,-1-1 0 0 0,1 1 0 0 0,-1-1 1 0 0,1 0-1 0 0,0 0 0 0 0,-1 1 126 0 0,0-1 1 0 0,-1 1 0 0 0,1-1-1 0 0,0 1 1 0 0,0-1 0 0 0,-1 1-1 0 0,1-1 1 0 0,0 1 0 0 0,0-1-1 0 0,-1 1 1 0 0,1 0 0 0 0,-1-1-1 0 0,1 1 1 0 0,0-1-1 0 0,-1 1 1 0 0,1 0 0 0 0,-1-1-1 0 0,1 1 1 0 0,-1 0 0 0 0,1 0-1 0 0,-2-1 1 0 0,-3-1 845 0 0,0-1 0 0 0,-1 1 0 0 0,0 0 1 0 0,-6-1-1 0 0,3 2-780 0 0,1 0 0 0 0,-1 1 0 0 0,0 0 0 0 0,0 1 0 0 0,1 0 0 0 0,-17 4 0 0 0,19-4-137 0 0,1 0-1 0 0,-1 1 1 0 0,1 0 0 0 0,-1 1-1 0 0,1-1 1 0 0,0 1 0 0 0,0 0-1 0 0,0 0 1 0 0,0 0 0 0 0,0 1-1 0 0,-4 4 1 0 0,8-7-42 0 0,-1 1 0 0 0,1 0 1 0 0,-1-1-1 0 0,1 1 0 0 0,0 0 0 0 0,0 0 0 0 0,0-1 0 0 0,0 1 0 0 0,0 0 0 0 0,0 0 0 0 0,1 0 1 0 0,-1 0-1 0 0,1 1 0 0 0,-1-1 0 0 0,1 0 0 0 0,0 0 0 0 0,-1 0 0 0 0,1 0 0 0 0,1 4 0 0 0,0-3 7 0 0,-1-1-1 0 0,1 1 1 0 0,1-1-1 0 0,-1 1 1 0 0,0-1-1 0 0,0 0 1 0 0,1 1-1 0 0,-1-1 1 0 0,1 0-1 0 0,0 0 1 0 0,0 0-1 0 0,0 0 1 0 0,3 2-1 0 0,5 3 69 0 0,1-1 0 0 0,-1 0-1 0 0,1 0 1 0 0,0-1 0 0 0,18 5-1 0 0,-16-6-93 0 0,1 0-1 0 0,-1-1 0 0 0,1-1 0 0 0,0 0 0 0 0,0-1 1 0 0,-1-1-1 0 0,1 0 0 0 0,0 0 0 0 0,18-4 0 0 0,-14 0-1979 0 0,30-9-1 0 0,-40 10-5544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0 317 9671 0 0,'0'0'748'0'0,"20"-13"3530"0"0,20-15 32 0 0,-27 19-3747 0 0,-1 0 1 0 0,1 0-1 0 0,-2-2 0 0 0,1 1 0 0 0,-1-1 1 0 0,11-16-1 0 0,-13 15-422 0 0,-1-1 0 0 0,-1 1 0 0 0,0-1 0 0 0,8-23 0 0 0,-13 30-97 0 0,0 1 0 0 0,-1-1 0 0 0,0 0 0 0 0,0 0 0 0 0,0 0 0 0 0,0 0 0 0 0,-1 0 1 0 0,0 0-1 0 0,0 0 0 0 0,-1 0 0 0 0,0 0 0 0 0,0 0 0 0 0,0 0 0 0 0,-3-6 0 0 0,4 12-38 0 0,0-1-1 0 0,0 1 0 0 0,0 0 0 0 0,0-1 1 0 0,0 1-1 0 0,0 0 0 0 0,0-1 0 0 0,0 1 1 0 0,0 0-1 0 0,-1-1 0 0 0,1 1 0 0 0,0 0 0 0 0,0-1 1 0 0,0 1-1 0 0,-1 0 0 0 0,1-1 0 0 0,0 1 1 0 0,0 0-1 0 0,0 0 0 0 0,-1 0 0 0 0,1-1 1 0 0,0 1-1 0 0,-1 0 0 0 0,1 0 0 0 0,0 0 0 0 0,-1-1 1 0 0,1 1-1 0 0,0 0 0 0 0,-1 0 0 0 0,1 0 1 0 0,0 0-1 0 0,-1 0 0 0 0,1 0 0 0 0,0 0 1 0 0,-1 0-1 0 0,0 0 0 0 0,-7 12 83 0 0,-1 21 29 0 0,0 30 193 0 0,0 106-1 0 0,6-90-196 0 0,0-30-113 0 0,0-26 0 0 0,2-1 0 0 0,1 0 0 0 0,0 0 0 0 0,5 25 0 0 0,-5-46 0 0 0,0-1 0 0 0,0 0 0 0 0,0 0 0 0 0,0 0 0 0 0,0 1 0 0 0,0-1 0 0 0,0 0 0 0 0,0 0 0 0 0,0 1 0 0 0,1-1 0 0 0,-1 0 0 0 0,0 0 0 0 0,0 0 0 0 0,0 1 0 0 0,0-1 0 0 0,0 0 0 0 0,0 0 0 0 0,-1 1 0 0 0,1-1 0 0 0,0 0 0 0 0,0 0 0 0 0,0 1 0 0 0,0-1 0 0 0,0 0 0 0 0,0 0 0 0 0,0 0 0 0 0,0 1 0 0 0,0-1 0 0 0,-1 0 0 0 0,1 0 0 0 0,0 0 0 0 0,0 1 0 0 0,0-1 0 0 0,0 0 0 0 0,-1 0 0 0 0,1 0 0 0 0,0 0 0 0 0,0 0 0 0 0,0 0 0 0 0,-1 1 0 0 0,1-1 0 0 0,0 0 0 0 0,-1 0 0 0 0,-11-5 0 0 0,-15-17 0 0 0,26 21 0 0 0,-3-3 0 0 0,-1 0 0 0 0,0 0 0 0 0,1 1 0 0 0,-1 0 0 0 0,-1 0 0 0 0,1 0 0 0 0,0 0 0 0 0,-1 1 0 0 0,1-1 0 0 0,-1 2 0 0 0,0-1 0 0 0,0 0 0 0 0,1 1 0 0 0,-13-1 0 0 0,43 11 0 0 0,5-6 178 0 0,0 0 0 0 0,0-2 0 0 0,46-4 0 0 0,-65 0-276 0 0,3 0 371 0 0,-14 3-325 0 0,0 0-1 0 0,0 0 1 0 0,0 0 0 0 0,-1 0-1 0 0,1 0 1 0 0,0 0-1 0 0,0 0 1 0 0,0 0-1 0 0,0 1 1 0 0,0-1 0 0 0,0 0-1 0 0,0 0 1 0 0,-1 0-1 0 0,1 0 1 0 0,0 0-1 0 0,0 0 1 0 0,0 0 0 0 0,0 0-1 0 0,0 0 1 0 0,0 1-1 0 0,0-1 1 0 0,0 0-1 0 0,0 0 1 0 0,0 0 0 0 0,0 0-1 0 0,0 0 1 0 0,0 0-1 0 0,0 1 1 0 0,0-1-1 0 0,0 0 1 0 0,0 0 0 0 0,0 0-1 0 0,0 0 1 0 0,0 0-1 0 0,0 1 1 0 0,0-1-1 0 0,0 0 1 0 0,0 0 0 0 0,0 0-1 0 0,0 0 1 0 0,0 0-1 0 0,0 0 1 0 0,0 1-1 0 0,0-1 1 0 0,0 0-1 0 0,0 0 1 0 0,0 0 0 0 0,0 0-1 0 0,0 0 1 0 0,1 0-1 0 0,-1 0 1 0 0,0 0-1 0 0,0 0 1 0 0,0 1 0 0 0,0-1-1 0 0,0 0 1 0 0,0 0-1 0 0,0 0 1 0 0,1 0-1 0 0,-1 0 1 0 0,0 0 0 0 0,0 0-1 0 0,0 0 1 0 0,0 0-1 0 0,0 0 1 0 0,0 0-1 0 0,1 0 1 0 0,-1 0-1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62 919 0 0,'0'-1'137'0'0,"-1"1"-1"0"0,1-1 0 0 0,0 1 1 0 0,-1 0-1 0 0,1-1 1 0 0,0 1-1 0 0,-1 0 0 0 0,1-1 1 0 0,-1 1-1 0 0,1 0 0 0 0,0 0 1 0 0,-1-1-1 0 0,1 1 0 0 0,-1 0 1 0 0,1 0-1 0 0,-1 0 0 0 0,1 0 1 0 0,-1-1-1 0 0,1 1 0 0 0,-1 0 1 0 0,1 0-1 0 0,-1 0 0 0 0,1 0 1 0 0,-1 0-1 0 0,1 0 0 0 0,-1 0 1 0 0,1 1-1 0 0,-1-1 0 0 0,1 0 1 0 0,-1 0-1 0 0,1 0 0 0 0,-1 0 1 0 0,0 1-1 0 0,0 0 93 0 0,0 0 0 0 0,0 0 0 0 0,1 0 0 0 0,-1 0-1 0 0,0 0 1 0 0,0 1 0 0 0,1-1 0 0 0,-1 0 0 0 0,0 0 0 0 0,1 1 0 0 0,-1-1 0 0 0,1 2 0 0 0,-1 0 215 0 0,0 1 0 0 0,0-1-1 0 0,0 1 1 0 0,1 0 0 0 0,0-1 0 0 0,0 1 0 0 0,0-1 0 0 0,0 1 0 0 0,0 0 0 0 0,2 3 0 0 0,-2-5-380 0 0,1-1 0 0 0,-1 0 1 0 0,1 1-1 0 0,0-1 0 0 0,0 1 0 0 0,0-1 0 0 0,0 0 1 0 0,0 0-1 0 0,0 0 0 0 0,0 0 0 0 0,0 0 0 0 0,1 0 1 0 0,-1 0-1 0 0,0 0 0 0 0,1 0 0 0 0,-1 0 1 0 0,0-1-1 0 0,1 1 0 0 0,-1 0 0 0 0,1-1 0 0 0,-1 1 1 0 0,1-1-1 0 0,-1 0 0 0 0,1 1 0 0 0,0-1 0 0 0,-1 0 1 0 0,1 0-1 0 0,-1 0 0 0 0,1 0 0 0 0,-1-1 1 0 0,1 1-1 0 0,0 0 0 0 0,-1 0 0 0 0,1-1 0 0 0,1 0 1 0 0,-1 0 13 0 0,0 0 1 0 0,0 0-1 0 0,0 0 1 0 0,0 0-1 0 0,0 0 1 0 0,0 0-1 0 0,-1-1 1 0 0,1 1-1 0 0,0-1 1 0 0,-1 1-1 0 0,1-1 1 0 0,-1 1-1 0 0,0-1 1 0 0,1 0-1 0 0,-1 0 1 0 0,0 0 0 0 0,0 0-1 0 0,0 0 1 0 0,0 0-1 0 0,-1 0 1 0 0,1 0-1 0 0,-1 0 1 0 0,1 0-1 0 0,-1 0 1 0 0,1-4-1 0 0,-1 4-77 0 0,-1-1-1 0 0,1 1 1 0 0,-1-1-1 0 0,1 1 1 0 0,-1-1-1 0 0,0 1 0 0 0,0 0 1 0 0,0 0-1 0 0,0-1 1 0 0,-1 1-1 0 0,1 0 1 0 0,0 0-1 0 0,-1 0 1 0 0,1 0-1 0 0,-1 0 0 0 0,0 0 1 0 0,0 1-1 0 0,0-1 1 0 0,0 1-1 0 0,0-1 1 0 0,0 1-1 0 0,0 0 1 0 0,0 0-1 0 0,-1-1 1 0 0,1 2-1 0 0,0-1 0 0 0,-4-1 1 0 0,3 1 2 0 0,-1 0 1 0 0,1 0-1 0 0,0 0 1 0 0,-1 1-1 0 0,1-1 0 0 0,-1 1 1 0 0,0 0-1 0 0,1 0 1 0 0,-1 0-1 0 0,1 1 0 0 0,-1-1 1 0 0,1 1-1 0 0,-1-1 1 0 0,1 1-1 0 0,0 1 0 0 0,-1-1 1 0 0,1 0-1 0 0,-6 4 1 0 0,8-4 89 0 0,-1 0 0 0 0,1 0 0 0 0,-1 0 0 0 0,1 0 0 0 0,0 1 0 0 0,-1-1 0 0 0,1 0 0 0 0,0 1 0 0 0,0-1 0 0 0,0 1 1 0 0,0-1-1 0 0,0 1 0 0 0,0 0 0 0 0,0-1 0 0 0,1 1 0 0 0,-1 0 0 0 0,1 0 0 0 0,-1-1 0 0 0,1 1 0 0 0,-1 2 0 0 0,2-3-15 0 0,-1 1-1 0 0,1-1 0 0 0,-1 1 0 0 0,1-1 0 0 0,-1 1 1 0 0,1-1-1 0 0,0 1 0 0 0,0-1 0 0 0,-1 0 1 0 0,1 1-1 0 0,0-1 0 0 0,0 0 0 0 0,1 0 0 0 0,-1 0 1 0 0,0 0-1 0 0,0 0 0 0 0,0 0 0 0 0,1 0 0 0 0,-1 0 1 0 0,0 0-1 0 0,1 0 0 0 0,-1-1 0 0 0,4 2 1 0 0,-2-1-42 0 0,0 0 0 0 0,0 0 0 0 0,0 0 0 0 0,0-1 1 0 0,0 1-1 0 0,1-1 0 0 0,-1 1 0 0 0,0-1 1 0 0,0 0-1 0 0,1 0 0 0 0,-1-1 0 0 0,0 1 1 0 0,0-1-1 0 0,1 0 0 0 0,-1 1 0 0 0,0-1 1 0 0,0-1-1 0 0,3 0 0 0 0,-4 1-35 0 0,-1 0 0 0 0,1 0 0 0 0,-1 0 0 0 0,1 0 0 0 0,-1 0 0 0 0,0 0 0 0 0,0-1 0 0 0,1 1 0 0 0,-1 0 0 0 0,0-1 0 0 0,0 1 0 0 0,0-1 0 0 0,0 1 0 0 0,-1-1 0 0 0,1 1 0 0 0,0-1 0 0 0,-1 1 0 0 0,1-1 0 0 0,-1 0 0 0 0,1 0 0 0 0,-1 1 0 0 0,0-1 0 0 0,0 0 0 0 0,0 1-1 0 0,0-1 1 0 0,0 0 0 0 0,0 0 0 0 0,0 1 0 0 0,0-1 0 0 0,-1 0 0 0 0,1 0 0 0 0,-1 1 0 0 0,1-1 0 0 0,-2-2 0 0 0,0 1 5 0 0,0-1 0 0 0,1 1-1 0 0,-2 0 1 0 0,1 0 0 0 0,0 0 0 0 0,-1 0-1 0 0,1 0 1 0 0,-1 0 0 0 0,0 1 0 0 0,0-1-1 0 0,0 1 1 0 0,0 0 0 0 0,-1 0 0 0 0,1 0-1 0 0,0 0 1 0 0,-1 1 0 0 0,1-1 0 0 0,-1 1-1 0 0,0 0 1 0 0,0 0 0 0 0,1 0 0 0 0,-9 0-1 0 0,8 0 13 0 0,0 1 0 0 0,1 0 0 0 0,-1 0 0 0 0,0 0-1 0 0,0 1 1 0 0,0-1 0 0 0,0 1 0 0 0,0 0 0 0 0,0 0-1 0 0,1 0 1 0 0,-1 1 0 0 0,0-1 0 0 0,1 1-1 0 0,-1 0 1 0 0,1 0 0 0 0,0 0 0 0 0,-1 0 0 0 0,1 1-1 0 0,0-1 1 0 0,0 1 0 0 0,1 0 0 0 0,-5 5-1 0 0,6-7-6 0 0,1 0 0 0 0,0-1 0 0 0,-1 1 0 0 0,1 0 0 0 0,-1 0 0 0 0,1 0 0 0 0,0-1-1 0 0,-1 1 1 0 0,1 0 0 0 0,0 0 0 0 0,0 0 0 0 0,0 0 0 0 0,0 0 0 0 0,0 0 0 0 0,0-1-1 0 0,0 1 1 0 0,0 0 0 0 0,0 0 0 0 0,0 0 0 0 0,0 0 0 0 0,1 0 0 0 0,-1 0 0 0 0,0-1-1 0 0,1 1 1 0 0,-1 0 0 0 0,0 0 0 0 0,1 0 0 0 0,-1-1 0 0 0,1 1 0 0 0,0 0-1 0 0,-1-1 1 0 0,1 1 0 0 0,-1 0 0 0 0,1-1 0 0 0,0 1 0 0 0,-1-1 0 0 0,1 1 0 0 0,0-1-1 0 0,0 1 1 0 0,0-1 0 0 0,-1 0 0 0 0,1 1 0 0 0,1-1 0 0 0,5 4-884 0 0,1-2 0 0 0,-1 1 1 0 0,16 3-1 0 0,-16-5-2552 0 0,4 2-3663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210 188 1839 0 0,'0'-1'115'0'0,"0"1"0"0"0,0-1-1 0 0,0 0 1 0 0,0 1 0 0 0,0-1-1 0 0,0 0 1 0 0,-1 1 0 0 0,1-1-1 0 0,0 0 1 0 0,0 1 0 0 0,0-1-1 0 0,-1 1 1 0 0,1-1 0 0 0,0 0-1 0 0,-1 1 1 0 0,1-1 0 0 0,-1 1-1 0 0,1-1 1 0 0,0 1 0 0 0,-1-1-1 0 0,1 1 1 0 0,-1 0 0 0 0,1-1-1 0 0,-1 1 1 0 0,1-1 0 0 0,-1 1-1 0 0,0 0 1 0 0,0-1 0 0 0,-1 1 139 0 0,0-1 0 0 0,0 1 0 0 0,0 0 0 0 0,0 0 0 0 0,0-1 0 0 0,0 1 0 0 0,0 1 0 0 0,0-1 0 0 0,-3 1 0 0 0,-2 0 557 0 0,0 1 0 0 0,0 0 0 0 0,1 0 0 0 0,-1 1 0 0 0,-6 3 0 0 0,8-3-199 0 0,0 1 0 0 0,-1-1-1 0 0,1 1 1 0 0,1 0-1 0 0,-1 0 1 0 0,1 1 0 0 0,0-1-1 0 0,0 1 1 0 0,-5 8 0 0 0,8-12-524 0 0,0 1 0 0 0,0-1 0 0 0,0 1 0 0 0,1-1 0 0 0,-1 1 0 0 0,1 0 1 0 0,-1-1-1 0 0,1 1 0 0 0,-1 0 0 0 0,1-1 0 0 0,0 1 0 0 0,0 0 0 0 0,0 0 0 0 0,0-1 1 0 0,0 1-1 0 0,0 0 0 0 0,1-1 0 0 0,-1 1 0 0 0,1 0 0 0 0,-1-1 0 0 0,1 1 0 0 0,-1 0 1 0 0,1-1-1 0 0,0 1 0 0 0,0-1 0 0 0,0 1 0 0 0,0-1 0 0 0,0 1 0 0 0,0-1 0 0 0,0 0 1 0 0,0 0-1 0 0,0 1 0 0 0,1-1 0 0 0,-1 0 0 0 0,1 0 0 0 0,-1 0 0 0 0,0-1 0 0 0,3 2 0 0 0,4 2-51 0 0,0 0-1 0 0,1 0 1 0 0,-1-1-1 0 0,1-1 0 0 0,-1 1 1 0 0,1-1-1 0 0,0-1 1 0 0,0 0-1 0 0,0 0 0 0 0,0 0 1 0 0,0-1-1 0 0,0-1 0 0 0,15-2 1 0 0,-10 1 9 0 0,0-1 0 0 0,-1 0 0 0 0,1-1 0 0 0,-1-1-1 0 0,0 0 1 0 0,0-1 0 0 0,-1 0 0 0 0,14-10 0 0 0,-21 13-46 0 0,0-1 0 0 0,0 0 0 0 0,-1 0 0 0 0,1 0 0 0 0,-1-1 0 0 0,0 0 0 0 0,0 1 0 0 0,-1-2 0 0 0,1 1 0 0 0,-1 0 0 0 0,0-1 0 0 0,-1 1 0 0 0,1-1 0 0 0,-1 0 0 0 0,0 1 0 0 0,-1-1 0 0 0,1 0 0 0 0,-1-1 0 0 0,-1 1 0 0 0,1 0 0 0 0,-1 0 0 0 0,0 0 0 0 0,0 0 0 0 0,-1 0 0 0 0,1-1 0 0 0,-1 1 0 0 0,-1 0 0 0 0,1 0 0 0 0,-1 0 0 0 0,0 1 0 0 0,-1-1 0 0 0,1 0 0 0 0,-1 1 0 0 0,0 0 0 0 0,0-1 0 0 0,-1 1 0 0 0,-7-8 0 0 0,6 8 0 0 0,0 0 0 0 0,-1 0 0 0 0,0 1 0 0 0,0-1 0 0 0,0 1 0 0 0,-1 1 0 0 0,1-1 0 0 0,-1 1 0 0 0,0 0 0 0 0,0 0 0 0 0,0 1 0 0 0,0 0 0 0 0,0 1 0 0 0,-1-1 0 0 0,1 1 0 0 0,0 1 0 0 0,-1-1 0 0 0,1 1 0 0 0,-1 1 0 0 0,1-1 0 0 0,-8 3 0 0 0,-2-1 0 0 0,1 2 0 0 0,1 0 0 0 0,-1 1 0 0 0,0 1 0 0 0,1 0 0 0 0,0 1 0 0 0,1 0 0 0 0,-23 16 0 0 0,31-19-5 0 0,1 0-1 0 0,-1 1 1 0 0,1-1 0 0 0,0 1-1 0 0,1 0 1 0 0,-1 0 0 0 0,1 0-1 0 0,0 1 1 0 0,0 0 0 0 0,0 0-1 0 0,1 0 1 0 0,0 0 0 0 0,0 0-1 0 0,1 0 1 0 0,0 1 0 0 0,0 0-1 0 0,0-1 1 0 0,1 1 0 0 0,0 0-1 0 0,0 0 1 0 0,1-1 0 0 0,0 1-1 0 0,0 0 1 0 0,0 0 0 0 0,1 0-1 0 0,0-1 1 0 0,1 1 0 0 0,-1 0-1 0 0,1-1 1 0 0,0 1 0 0 0,1-1-1 0 0,0 1 1 0 0,0-1 0 0 0,0 0-1 0 0,1-1 1 0 0,0 1 0 0 0,0 0-1 0 0,9 9 1 0 0,5 3-1605 0 0,2 1-5996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4 997 2759 0 0,'1'-21'4792'0'0,"3"-58"1916"0"0,-8-41-2386 0 0,0 3-1961 0 0,12-189-395 0 0,-2 167-1699 0 0,-1 62-84 0 0,1-21 103 0 0,-6 95-257 0 0,-1 0-12 0 0,1 0 0 0 0,0 0 0 0 0,0 0-1 0 0,1 0 1 0 0,-1 0 0 0 0,0 1 0 0 0,1-1 0 0 0,0 0-1 0 0,0 0 1 0 0,1-4 0 0 0,-1 7-15 0 0,-1 0 0 0 0,0 0 0 0 0,1 0 1 0 0,-1 0-1 0 0,0 0 0 0 0,0 0 0 0 0,1 0 0 0 0,-1 1 1 0 0,0-1-1 0 0,0 0 0 0 0,1 0 0 0 0,-1 0 0 0 0,0 0 1 0 0,0 0-1 0 0,1 1 0 0 0,-1-1 0 0 0,0 0 0 0 0,0 0 0 0 0,0 0 1 0 0,1 1-1 0 0,-1-1 0 0 0,0 0 0 0 0,0 0 0 0 0,0 1 1 0 0,0-1-1 0 0,0 0 0 0 0,1 1 0 0 0,-1-1 0 0 0,0 0 1 0 0,0 0-1 0 0,0 1 0 0 0,0-1 0 0 0,0 0 0 0 0,0 0 1 0 0,0 1-1 0 0,0-1 0 0 0,0 1 0 0 0,3 11-921 0 0,-3-11 726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51 263 1663 0 0,'-3'0'32'0'0,"0"1"-1"0"0,0 0 1 0 0,0-1-1 0 0,1 1 1 0 0,-1 0-1 0 0,-4 2 1 0 0,6-2 410 0 0,-1 0 1 0 0,0 0 0 0 0,0 0 0 0 0,0-1 0 0 0,0 1 0 0 0,0-1 0 0 0,0 1 0 0 0,0-1 0 0 0,0 0 0 0 0,-3 1-1 0 0,4-2-175 0 0,1 1-1 0 0,0-1 0 0 0,0 1 1 0 0,0-1-1 0 0,-1 1 1 0 0,1-1-1 0 0,0 1 0 0 0,0-1 1 0 0,0 1-1 0 0,0-1 0 0 0,0 1 1 0 0,0-1-1 0 0,0 1 1 0 0,0-1-1 0 0,0 1 0 0 0,0-1 1 0 0,0 1-1 0 0,0-1 0 0 0,0 1 1 0 0,0-1-1 0 0,0 1 0 0 0,1-1 1 0 0,-1 1-1 0 0,0-1 1 0 0,0 1-1 0 0,1-1 0 0 0,-1 1 1 0 0,0 0-1 0 0,0-1 0 0 0,1 1 1 0 0,0-1-1 0 0,11-20 1783 0 0,-11 19-1546 0 0,63-124 3381 0 0,-16 26-2928 0 0,-47 99-950 0 0,-1 1 0 0 0,0-1 0 0 0,0 1-1 0 0,0-1 1 0 0,0 1 0 0 0,1-1 0 0 0,-1 1 0 0 0,0-1-1 0 0,1 1 1 0 0,-1-1 0 0 0,0 1 0 0 0,1-1 0 0 0,-1 1 0 0 0,0-1-1 0 0,1 1 1 0 0,-1-1 0 0 0,1 1 0 0 0,-1 0 0 0 0,1-1-1 0 0,-1 1 1 0 0,1 0 0 0 0,-1 0 0 0 0,1-1 0 0 0,-1 1-1 0 0,1 0 1 0 0,-1 0 0 0 0,2 0 0 0 0,4 13 99 0 0,-3-3-72 0 0,3 2-11 0 0,0 0-1 0 0,0-1 1 0 0,1 0-1 0 0,1 0 1 0 0,0 0-1 0 0,12 12 1 0 0,-10-12-3 0 0,-1 0 1 0 0,0 0-1 0 0,-1 1 0 0 0,0 0 1 0 0,5 13-1 0 0,-12-24-19 0 0,-1-1 0 0 0,1 1 0 0 0,-1 0 0 0 0,0 0 0 0 0,1 0 0 0 0,-1 0 0 0 0,0-1 0 0 0,0 1 0 0 0,1 0 0 0 0,-1 0 0 0 0,0 0 0 0 0,0 0 0 0 0,0 0 0 0 0,0 0 0 0 0,-1 0 0 0 0,1-1 0 0 0,0 1 0 0 0,0 0 0 0 0,0 0 0 0 0,-1 0 0 0 0,1 0 0 0 0,0 0 0 0 0,-1-1 0 0 0,0 2 0 0 0,0-1 0 0 0,1 0 0 0 0,-1-1 0 0 0,0 1 0 0 0,-1 0 0 0 0,1-1 0 0 0,0 1 0 0 0,0-1 0 0 0,0 1 0 0 0,0-1 0 0 0,0 1 0 0 0,-1-1 0 0 0,1 0 0 0 0,0 0 0 0 0,0 1 0 0 0,-2-1 0 0 0,-6 0 0 0 0,0 0 0 0 0,1-1 0 0 0,-17-3 0 0 0,21 4 0 0 0,-31-7 0 0 0,-41-6 0 0 0,66 12 0 0 0,1 0 0 0 0,-1 1 0 0 0,1 0 0 0 0,0 1 0 0 0,-18 3 0 0 0,84-3 0 0 0,-23-2-1510 0 0,0 3-3417 0 0,-23-1-2300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80 2303 0 0,'-1'1'6779'0'0,"6"7"-4004"0"0,-5-7-2700 0 0,1-1 0 0 0,-1 1 0 0 0,1 0 0 0 0,-1-1 0 0 0,1 1 0 0 0,0-1 0 0 0,-1 1 0 0 0,1-1 0 0 0,0 1 0 0 0,0-1 0 0 0,-1 1 0 0 0,1-1 0 0 0,0 0 0 0 0,0 1 0 0 0,0-1 0 0 0,-1 0 0 0 0,1 0 0 0 0,0 0 0 0 0,0 0 0 0 0,0 1 0 0 0,0-1 0 0 0,-1 0 0 0 0,1 0-1 0 0,0-1 1 0 0,0 1 0 0 0,0 0 0 0 0,0 0 0 0 0,0-1 0 0 0,0 1-11 0 0,0 0-1 0 0,0 0 0 0 0,-1 0 0 0 0,1-1 1 0 0,0 1-1 0 0,0 0 0 0 0,-1-1 0 0 0,1 1 1 0 0,0-1-1 0 0,-1 1 0 0 0,1-1 0 0 0,0 1 1 0 0,-1-1-1 0 0,1 1 0 0 0,-1-1 0 0 0,1 1 1 0 0,-1-1-1 0 0,1 0 0 0 0,-1 1 0 0 0,1-1 1 0 0,-1 0-1 0 0,0 0 0 0 0,1 1 0 0 0,-1-1 1 0 0,0-1-1 0 0,0 0-46 0 0,0 1 1 0 0,0 0-1 0 0,-1 0 0 0 0,1 0 1 0 0,0 0-1 0 0,-1 1 1 0 0,1-1-1 0 0,-1 0 0 0 0,1 0 1 0 0,-1 0-1 0 0,0 0 1 0 0,1 0-1 0 0,-1 1 0 0 0,0-1 1 0 0,0 0-1 0 0,-1-1 1 0 0,-2-1 14 0 0,0 1 0 0 0,0-1 1 0 0,-1 0-1 0 0,1 1 1 0 0,-1 0-1 0 0,1 0 1 0 0,-8-1-1 0 0,8 2 117 0 0,0 1-1 0 0,0 0 1 0 0,0-1 0 0 0,0 2-1 0 0,0-1 1 0 0,1 0-1 0 0,-1 1 1 0 0,0 0 0 0 0,0 0-1 0 0,0 0 1 0 0,-4 2-1 0 0,7-2-99 0 0,0-1-1 0 0,0 1 0 0 0,0-1 0 0 0,0 1 0 0 0,0 0 1 0 0,0-1-1 0 0,0 1 0 0 0,0 0 0 0 0,0 0 1 0 0,0-1-1 0 0,0 1 0 0 0,1 0 0 0 0,-1 0 0 0 0,0 0 1 0 0,1 0-1 0 0,-1 0 0 0 0,0 0 0 0 0,1 0 1 0 0,-1 1-1 0 0,1-1 0 0 0,0 0 0 0 0,-1 0 0 0 0,1 0 1 0 0,0 0-1 0 0,0 1 0 0 0,0-1 0 0 0,0 0 1 0 0,0 0-1 0 0,0 0 0 0 0,0 1 0 0 0,0-1 0 0 0,0 0 1 0 0,1 0-1 0 0,-1 0 0 0 0,0 0 0 0 0,1 1 1 0 0,-1-1-1 0 0,1 0 0 0 0,0 1 0 0 0,2 4 222 0 0,0-1 0 0 0,0 0-1 0 0,1-1 1 0 0,6 9 0 0 0,-9-12-249 0 0,0 0 0 0 0,-1 0 0 0 0,1 0 0 0 0,0-1 0 0 0,0 1 0 0 0,0 0 0 0 0,0 0 0 0 0,-1-1 0 0 0,1 1 0 0 0,0 0 0 0 0,0-1 1 0 0,0 1-1 0 0,0-1 0 0 0,1 0 0 0 0,-1 1 0 0 0,0-1 0 0 0,0 0 0 0 0,0 1 0 0 0,0-1 0 0 0,0 0 0 0 0,0 0 0 0 0,0 0 0 0 0,1 0 0 0 0,-1 0 1 0 0,0 0-1 0 0,0-1 0 0 0,0 1 0 0 0,0 0 0 0 0,0 0 0 0 0,0-1 0 0 0,0 1 0 0 0,2-2 0 0 0,-2 1-20 0 0,0 0-1 0 0,0 0 0 0 0,0 0 1 0 0,-1 0-1 0 0,1-1 1 0 0,0 1-1 0 0,-1 0 1 0 0,1 0-1 0 0,-1-1 1 0 0,0 1-1 0 0,1 0 0 0 0,-1-1 1 0 0,0 1-1 0 0,0-1 1 0 0,0 1-1 0 0,0 0 1 0 0,0-1-1 0 0,0 1 0 0 0,0-1 1 0 0,0 1-1 0 0,0 0 1 0 0,-1-1-1 0 0,1 1 1 0 0,0 0-1 0 0,-1-1 0 0 0,0 1 1 0 0,1 0-1 0 0,-1 0 1 0 0,-1-3-1 0 0,0 0 0 0 0,0 1 0 0 0,0-1 0 0 0,-1 0 0 0 0,1 1 0 0 0,-1-1 0 0 0,0 1-1 0 0,0 0 1 0 0,-5-4 0 0 0,6 5 0 0 0,1 1 0 0 0,-1 1-1 0 0,0-1 1 0 0,0 0 0 0 0,0 0 0 0 0,0 1-1 0 0,1-1 1 0 0,-1 1 0 0 0,0 0 0 0 0,0-1-1 0 0,0 1 1 0 0,0 0 0 0 0,0 0 0 0 0,0 0-1 0 0,0 0 1 0 0,0 1 0 0 0,0-1 0 0 0,0 0-1 0 0,0 1 1 0 0,-2 0 0 0 0,3 0 17 0 0,0-1 0 0 0,0 1 0 0 0,0-1-1 0 0,0 1 1 0 0,0 0 0 0 0,0 0 0 0 0,0-1 0 0 0,0 1 0 0 0,0 0 0 0 0,0 0 0 0 0,0 0 0 0 0,0 0 0 0 0,1 0 0 0 0,-1 0 0 0 0,0 0-1 0 0,1 0 1 0 0,-1 0 0 0 0,1 1 0 0 0,-1-1 0 0 0,1 0 0 0 0,-1 0 0 0 0,1 0 0 0 0,0 1 0 0 0,0-1 0 0 0,0 0 0 0 0,0 0 0 0 0,0 1-1 0 0,0-1 1 0 0,0 0 0 0 0,0 0 0 0 0,1 3 0 0 0,-1-3-4 0 0,0 1 1 0 0,1 0-1 0 0,-1-1 0 0 0,1 1 0 0 0,-1-1 1 0 0,1 1-1 0 0,0-1 0 0 0,0 1 0 0 0,0-1 0 0 0,0 1 1 0 0,0-1-1 0 0,0 0 0 0 0,0 1 0 0 0,0-1 1 0 0,0 0-1 0 0,1 0 0 0 0,-1 0 0 0 0,0 0 0 0 0,1 0 1 0 0,-1 0-1 0 0,1 0 0 0 0,-1 0 0 0 0,3 0 1 0 0,-1 0-8 0 0,-1-1 0 0 0,1 1 0 0 0,0-1 0 0 0,-1 0 0 0 0,1 0 0 0 0,0 0 0 0 0,-1 0 0 0 0,1 0 0 0 0,0 0 1 0 0,-1-1-1 0 0,1 1 0 0 0,-1-1 0 0 0,6-2 0 0 0,-6 2-7 0 0,0 0 0 0 0,0 0 0 0 0,0 0-1 0 0,1 0 1 0 0,-1-1 0 0 0,-1 1 0 0 0,1-1 0 0 0,0 1 0 0 0,0-1 0 0 0,0 0-1 0 0,-1 0 1 0 0,1 0 0 0 0,-1 1 0 0 0,0-2 0 0 0,2-1 0 0 0,-2 2 1 0 0,-1 0 0 0 0,1 1 1 0 0,-1-1-1 0 0,0 0 0 0 0,1 0 1 0 0,-1 1-1 0 0,0-1 0 0 0,0 0 1 0 0,0 0-1 0 0,0 1 0 0 0,-1-1 0 0 0,1 0 1 0 0,0 0-1 0 0,-1 1 0 0 0,1-1 1 0 0,-1 0-1 0 0,1 1 0 0 0,-1-1 1 0 0,0 0-1 0 0,0 1 0 0 0,0-1 1 0 0,0 1-1 0 0,-1-2 0 0 0,-2-2 0 0 0,1 2 0 0 0,-1-1 0 0 0,0 0 0 0 0,0 1 0 0 0,0-1 0 0 0,0 1 0 0 0,-1 1 0 0 0,1-1 0 0 0,-1 0 0 0 0,0 1 0 0 0,0 0 0 0 0,1 0 0 0 0,-2 1 0 0 0,-5-2 0 0 0,11 3-8 0 0,0-1-1 0 0,-1 1 1 0 0,1 0-1 0 0,-1 0 1 0 0,1 0-1 0 0,0 0 1 0 0,-1 0 0 0 0,1 0-1 0 0,0 0 1 0 0,-1 0-1 0 0,1 0 1 0 0,-1 0-1 0 0,1 0 1 0 0,0 0-1 0 0,-1 0 1 0 0,1 0-1 0 0,-1 0 1 0 0,1 0 0 0 0,0 0-1 0 0,-1 1 1 0 0,1-1-1 0 0,0 0 1 0 0,-1 0-1 0 0,1 0 1 0 0,0 1-1 0 0,-1-1 1 0 0,3 8 401 0 0,6 2-1784 0 0,-1-3-4191 0 0,0-2-1354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96 1839 0 0,'-3'-1'168'0'0,"1"0"-1"0"0,-1 0 1 0 0,0 0-1 0 0,1 0 1 0 0,-1 0-1 0 0,0 1 1 0 0,0 0-1 0 0,1-1 1 0 0,-1 1-1 0 0,0 0 1 0 0,0 0 0 0 0,1 0-1 0 0,-1 1 1 0 0,0-1-1 0 0,0 0 1 0 0,1 1-1 0 0,-1 0 1 0 0,-2 1-1 0 0,-2 0 799 0 0,1 0 0 0 0,-1 1 0 0 0,1 0 0 0 0,0 0 0 0 0,0 0 1 0 0,-8 7-1 0 0,11-7-522 0 0,-1-1 1 0 0,2 1-1 0 0,-1 1 0 0 0,0-1 1 0 0,0 0-1 0 0,1 1 1 0 0,0-1-1 0 0,-1 1 1 0 0,2 0-1 0 0,-1-1 0 0 0,0 1 1 0 0,1 0-1 0 0,-1 0 1 0 0,1 1-1 0 0,0 3 1 0 0,0-5-320 0 0,1 0 0 0 0,0 0 0 0 0,0-1 1 0 0,0 1-1 0 0,0 0 0 0 0,1 0 0 0 0,-1 0 1 0 0,1-1-1 0 0,0 1 0 0 0,0 0 0 0 0,-1-1 1 0 0,2 1-1 0 0,-1-1 0 0 0,0 1 1 0 0,1-1-1 0 0,-1 1 0 0 0,1-1 0 0 0,-1 0 1 0 0,1 0-1 0 0,0 0 0 0 0,0 0 0 0 0,0 0 1 0 0,4 2-1 0 0,1 1-78 0 0,0-1 0 0 0,0-1 0 0 0,0 1 0 0 0,1-1 0 0 0,-1 0 0 0 0,1-1 0 0 0,0 0 0 0 0,0 0 0 0 0,0-1 0 0 0,0 0 0 0 0,0 0 0 0 0,0-1 0 0 0,1 0 0 0 0,-1 0 0 0 0,0-1 0 0 0,0 0 0 0 0,0-1 0 0 0,0 0 0 0 0,0 0 0 0 0,10-4 0 0 0,-12 4-48 0 0,0-1 0 0 0,1 0-1 0 0,-1 0 1 0 0,-1 0 0 0 0,1-1-1 0 0,0 1 1 0 0,-1-2-1 0 0,0 1 1 0 0,0 0 0 0 0,0-1-1 0 0,0 0 1 0 0,-1 0 0 0 0,0 0-1 0 0,0-1 1 0 0,0 0 0 0 0,-1 1-1 0 0,1-1 1 0 0,-1 0-1 0 0,-1-1 1 0 0,1 1 0 0 0,-1 0-1 0 0,0-1 1 0 0,-1 0 0 0 0,2-12-1 0 0,-3 15 3 0 0,0 0 0 0 0,0 0-1 0 0,0 0 1 0 0,-1-1 0 0 0,0 1 0 0 0,0 0-1 0 0,0 0 1 0 0,0 0 0 0 0,0 1 0 0 0,-1-1-1 0 0,0 0 1 0 0,0 0 0 0 0,0 1 0 0 0,0-1-1 0 0,-4-4 1 0 0,2 4-4 0 0,0-1 0 0 0,-1 1 0 0 0,0 0 0 0 0,0 0 0 0 0,0 1 0 0 0,0-1 0 0 0,0 1 0 0 0,-1 0 0 0 0,-8-3 1 0 0,4 2 28 0 0,-1 1 1 0 0,0 0 0 0 0,0 0-1 0 0,0 2 1 0 0,0-1 0 0 0,0 1-1 0 0,0 1 1 0 0,-1 0 0 0 0,1 0-1 0 0,-22 4 1 0 0,23-1-14 0 0,-1 0 0 0 0,1 1 1 0 0,-1 0-1 0 0,1 0 0 0 0,-17 11 0 0 0,23-13-9 0 0,0 1-1 0 0,1 0 1 0 0,-1-1 0 0 0,1 1-1 0 0,-1 1 1 0 0,1-1-1 0 0,0 0 1 0 0,0 1-1 0 0,1-1 1 0 0,-1 1 0 0 0,1 0-1 0 0,-1 0 1 0 0,1 0-1 0 0,1 0 1 0 0,-1 1 0 0 0,-2 6-1 0 0,3 2-55 0 0,0-10-212 0 0,4 10-69 0 0,9 39-1444 0 0,-9-39-5741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4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26 3679 0 0,'-7'-4'2040'0'0,"-3"-1"3904"0"0,10 5-5771 0 0,1-1 0 0 0,-1 1 0 0 0,0 0-1 0 0,1-1 1 0 0,-1 1 0 0 0,1 0 0 0 0,-1 0-1 0 0,0 0 1 0 0,1-1 0 0 0,-1 1-1 0 0,1 0 1 0 0,-1 0 0 0 0,1 0 0 0 0,-1 0-1 0 0,1 0 1 0 0,-1 0 0 0 0,1 0 0 0 0,-1 0-1 0 0,0 0 1 0 0,1 0 0 0 0,-1 0 0 0 0,1 0-1 0 0,-1 0 1 0 0,1 0 0 0 0,-1 0 0 0 0,1 1-1 0 0,139-8 5599 0 0,-46 1-5078 0 0,-93 6-683 0 0,15-1 37 0 0,-1 0 0 0 0,1 1 0 0 0,-1 1 0 0 0,0 1 0 0 0,1 0 0 0 0,16 5 0 0 0,-35-5-28 0 0,-1 0 1 0 0,0 0-1 0 0,0 0 1 0 0,0-1 0 0 0,-5 2-1 0 0,-14 6 10 0 0,1 0 0 0 0,0 1 0 0 0,0 1-1 0 0,1 2 1 0 0,1 0 0 0 0,0 1 0 0 0,1 0 0 0 0,1 2-1 0 0,-28 29 1 0 0,38-35-29 0 0,0 1 0 0 0,0-1 0 0 0,2 1 0 0 0,-9 17 0 0 0,13-25 0 0 0,0 1 0 0 0,1 1 0 0 0,-1-1 0 0 0,1 0 0 0 0,0 0 0 0 0,0 0 0 0 0,0 1 0 0 0,0-1 0 0 0,1 0 0 0 0,0 1 0 0 0,0-1 0 0 0,0 1 0 0 0,1-1 0 0 0,-1 0 0 0 0,1 1 0 0 0,2 6 0 0 0,-2-9 5 0 0,0 0 1 0 0,0-1-1 0 0,0 1 0 0 0,0 0 1 0 0,0 0-1 0 0,1-1 0 0 0,-1 1 1 0 0,0-1-1 0 0,1 1 0 0 0,0-1 1 0 0,-1 1-1 0 0,1-1 0 0 0,0 0 1 0 0,0 0-1 0 0,-1 0 0 0 0,1 0 1 0 0,3 1-1 0 0,-1-1 21 0 0,1 0 1 0 0,-1 0-1 0 0,1 0 1 0 0,-1-1-1 0 0,1 1 1 0 0,-1-1-1 0 0,9-1 1 0 0,4-1 54 0 0,-1-1 0 0 0,1-1 0 0 0,20-8 0 0 0,-35 11-81 0 0,32-10-276 0 0,34-17 0 0 0,-68 28 226 0 0,0 0-1 0 0,0 0 1 0 0,0 0 0 0 0,0 0 0 0 0,0 0-1 0 0,0 0 1 0 0,0 0 0 0 0,-1 0-1 0 0,1 0 1 0 0,0-1-1309 0 0,0 1 1309 0 0,0 0-1 0 0,0 0 1 0 0,0-1 0 0 0,0 1-1 0 0,0 0 1 0 0,0 0 0 0 0,0 0-1 0 0,0 0 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1195 455 0 0,'-4'-43'9584'0'0,"5"17"-7246"0"0,2 0 0 0 0,7-32 0 0 0,2-21 110 0 0,-4-47-793 0 0,-12-222 0 0 0,-4 255-1499 0 0,0 0 272 0 0,4-118 0 0 0,4 202-536 0 0,1 0 0 0 0,-1 0-1 0 0,2 0 1 0 0,0 0 0 0 0,0 0-1 0 0,0 1 1 0 0,1-1 0 0 0,5-10-1 0 0,-8 19 73 0 0,0 0-1 0 0,0 0 0 0 0,0 0 0 0 0,0 0 0 0 0,0 0 0 0 0,1 0 1 0 0,-1-1-1 0 0,0 1 0 0 0,0 0 0 0 0,0 0 0 0 0,0 0 0 0 0,0 0 1 0 0,0 0-1 0 0,0 0 0 0 0,0 0 0 0 0,0 0 0 0 0,1 0 0 0 0,-1 0 1 0 0,0 0-1 0 0,0 0 0 0 0,0 0 0 0 0,0 0 0 0 0,0 0 0 0 0,0 0 1 0 0,0 0-1 0 0,1 0 0 0 0,-1 0 0 0 0,0 0 0 0 0,0 0 0 0 0,0 0 1 0 0,0 0-1 0 0,0 0 0 0 0,0 0 0 0 0,0 0 0 0 0,0 0 0 0 0,1 0 1 0 0,-1 0-1 0 0,0 0 0 0 0,0 0 0 0 0,0 0 0 0 0,0 0 0 0 0,0 0 1 0 0,0 0-1 0 0,0 0 0 0 0,0 0 0 0 0,0 1 0 0 0,0-1 0 0 0,1 0 0 0 0,-1 0 1 0 0,0 0-1 0 0,0 0 0 0 0,0 0 0 0 0,0 0 0 0 0,0 0 0 0 0,0 0 1 0 0,0 1-1 0 0,0-1 0 0 0,0 0 0 0 0,0 0 0 0 0,2 8-4214 0 0,-2-3-1905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97 234 2759 0 0,'-42'45'4572'0'0,"31"-34"-2916"0"0,9-9-1262 0 0,1-1-1 0 0,0 1 1 0 0,-1-1-1 0 0,1 0 0 0 0,0 0 1 0 0,-1 0-1 0 0,0 0 1 0 0,1 0-1 0 0,-1 0 0 0 0,1 0 1 0 0,-1-1-1 0 0,0 1 1 0 0,-3 0-1 0 0,5-1-262 0 0,-1 0 0 0 0,1 0 0 0 0,-1 0 0 0 0,1 0 0 0 0,0 0 0 0 0,-1 0 0 0 0,1 0 1 0 0,-1 0-1 0 0,1-1 0 0 0,0 1 0 0 0,-1 0 0 0 0,1 0 0 0 0,0 0 0 0 0,-1-1 0 0 0,1 1 0 0 0,0 0 0 0 0,-1 0 0 0 0,1-1 0 0 0,0 1 0 0 0,0 0 0 0 0,-1 0 1 0 0,1-1-1 0 0,0 0 0 0 0,-3-15 931 0 0,4-3-534 0 0,1 1 0 0 0,1 0-1 0 0,1 0 1 0 0,9-26 0 0 0,-2 5-95 0 0,-7 23-359 0 0,1-1-1 0 0,0 1 0 0 0,1 1 0 0 0,0-1 1 0 0,16-25-1 0 0,-21 40-72 0 0,-1 1-1 0 0,0-1 1 0 0,0 1-1 0 0,0 0 1 0 0,1-1-1 0 0,-1 1 1 0 0,0 0-1 0 0,1 0 1 0 0,-1-1 0 0 0,0 1-1 0 0,0 0 1 0 0,1-1-1 0 0,-1 1 1 0 0,1 0-1 0 0,-1 0 1 0 0,0 0-1 0 0,1 0 1 0 0,-1-1-1 0 0,0 1 1 0 0,1 0 0 0 0,-1 0-1 0 0,1 0 1 0 0,-1 0-1 0 0,0 0 1 0 0,1 0-1 0 0,-1 0 1 0 0,1 0-1 0 0,-1 0 1 0 0,1 0-1 0 0,-1 0 1 0 0,1 0-1 0 0,0 1 4 0 0,0 0-1 0 0,0-1 0 0 0,0 1 1 0 0,0 0-1 0 0,0 0 0 0 0,0 0 0 0 0,-1-1 1 0 0,1 1-1 0 0,0 0 0 0 0,0 0 1 0 0,0 2-1 0 0,15 33 66 0 0,-15-32-67 0 0,44 127 414 0 0,-44-129-416 0 0,0 0 0 0 0,0 1 0 0 0,-1-1 0 0 0,1 0 0 0 0,-1 0 0 0 0,0 0 0 0 0,1 1 0 0 0,-1-1 0 0 0,0 0 0 0 0,0 0 0 0 0,-1 1 0 0 0,1-1 0 0 0,0 0 0 0 0,-1 0 0 0 0,1 0 0 0 0,-1 1 0 0 0,0-1 0 0 0,0 0 0 0 0,0 0 0 0 0,0 0 0 0 0,0 0 0 0 0,0 0 0 0 0,0 0 0 0 0,-1-1 0 0 0,1 1 0 0 0,0 0 0 0 0,-1-1 0 0 0,0 1 0 0 0,1-1 0 0 0,-1 1 0 0 0,0-1 0 0 0,0 0 0 0 0,0 0 0 0 0,0 0 0 0 0,0 0 0 0 0,0 0 0 0 0,0 0 0 0 0,0 0 0 0 0,0-1 0 0 0,-5 1 0 0 0,2 1 0 0 0,-1-2 0 0 0,0 1 0 0 0,1-1 0 0 0,-1 0 0 0 0,1 0 0 0 0,-1 0 0 0 0,0-1 0 0 0,1 0 0 0 0,-1 0 0 0 0,1 0 0 0 0,0-1 0 0 0,-1 0 0 0 0,1 0 0 0 0,0 0 0 0 0,-8-5 0 0 0,11 5 0 0 0,-3 0 0 0 0,1-2 0 0 0,0 1 0 0 0,-1 0 0 0 0,1-1 0 0 0,1 0 0 0 0,-1 0 0 0 0,-3-5 0 0 0,7 9 0 0 0,0-1 0 0 0,1 1 0 0 0,-1-1 0 0 0,0 1 0 0 0,0-1 0 0 0,1 1 0 0 0,-1-1 0 0 0,0 1 0 0 0,1-1 0 0 0,-1 1 0 0 0,1-1 0 0 0,-1 1 0 0 0,0 0 0 0 0,1-1 0 0 0,-1 1 0 0 0,1 0 0 0 0,-1-1 0 0 0,1 1 0 0 0,-1 0 0 0 0,1-1 0 0 0,0 1 0 0 0,-1 0 0 0 0,1 0 0 0 0,18-9 0 0 0,-16 8 0 0 0,15-7 74 0 0,0-1 1 0 0,0 0-1 0 0,-1-2 0 0 0,0 0 1 0 0,-1-1-1 0 0,24-21 0 0 0,-31 18-238 0 0,-7 9-9 0 0,-8 9-35 0 0,4 0-460 0 0,0 1-191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12 2303 0 0,'-2'1'310'0'0,"0"0"0"0"0,1 0 0 0 0,-1 0-1 0 0,1 1 1 0 0,-1-1 0 0 0,1 0-1 0 0,-1 1 1 0 0,1-1 0 0 0,0 1-1 0 0,0 0 1 0 0,0-1 0 0 0,0 1 0 0 0,0 0-1 0 0,0-1 1 0 0,0 1 0 0 0,0 3-1 0 0,1-4-211 0 0,-1-1-1 0 0,1 1 0 0 0,0 0 0 0 0,0 0 0 0 0,0-1 0 0 0,0 1 1 0 0,0 0-1 0 0,0-1 0 0 0,0 1 0 0 0,1 0 0 0 0,-1 0 0 0 0,0-1 1 0 0,0 1-1 0 0,0 0 0 0 0,1-1 0 0 0,-1 1 0 0 0,0 0 0 0 0,1-1 1 0 0,-1 1-1 0 0,0-1 0 0 0,1 1 0 0 0,-1 0 0 0 0,1-1 0 0 0,-1 1 1 0 0,1-1-1 0 0,0 0 0 0 0,-1 1 0 0 0,1-1 0 0 0,-1 1 0 0 0,1-1 1 0 0,0 0-1 0 0,-1 1 0 0 0,1-1 0 0 0,0 0 0 0 0,-1 0 0 0 0,1 1 1 0 0,0-1-1 0 0,-1 0 0 0 0,1 0 0 0 0,0 0 0 0 0,0 0 0 0 0,-1 0 1 0 0,1 0-1 0 0,0 0 0 0 0,-1 0 0 0 0,2-1 0 0 0,4 1 398 0 0,0 0 0 0 0,0 0 0 0 0,0-1 0 0 0,9-2 0 0 0,-14 3-452 0 0,0-1-1 0 0,-1 1 0 0 0,1 0 0 0 0,0 0 0 0 0,0 0 0 0 0,-1-1 0 0 0,1 1 1 0 0,0 0-1 0 0,-1-1 0 0 0,1 1 0 0 0,0 0 0 0 0,-1-1 0 0 0,1 1 0 0 0,-1-1 0 0 0,1 1 1 0 0,0-1-1 0 0,-1 1 0 0 0,1-1 0 0 0,-1 0 0 0 0,0 1 0 0 0,1-1 0 0 0,-1 0 1 0 0,0 1-1 0 0,1-1 0 0 0,-1 0 0 0 0,0 1 0 0 0,1-1 0 0 0,-1 0 0 0 0,0 0 1 0 0,0 1-1 0 0,0-1 0 0 0,0 0 0 0 0,0 0 0 0 0,0 1 0 0 0,0-1 0 0 0,0 0 1 0 0,0 0-1 0 0,0 1 0 0 0,0-1 0 0 0,-1 0 0 0 0,1 1 0 0 0,0-1 0 0 0,0 0 1 0 0,-1 0-1 0 0,1 1 0 0 0,0-1 0 0 0,-1 0 0 0 0,0 0 0 0 0,-1-1 83 0 0,1 0 0 0 0,-1 0-1 0 0,0 0 1 0 0,0 1 0 0 0,0-1-1 0 0,0 1 1 0 0,-1-1 0 0 0,1 1-1 0 0,0 0 1 0 0,-1 0 0 0 0,1 0-1 0 0,0 0 1 0 0,-1 0 0 0 0,1 0 0 0 0,-1 1-1 0 0,-4-1 1 0 0,-5-1 391 0 0,0 1 0 0 0,-14 0 0 0 0,26 1-493 0 0,-1 0 0 0 0,0 0 0 0 0,1 0 1 0 0,-1 0-1 0 0,1-1 0 0 0,-1 1 0 0 0,0 0 0 0 0,1 1 0 0 0,-1-1 0 0 0,0 0 0 0 0,1 0 0 0 0,-1 0 0 0 0,1 0 0 0 0,-1 0 0 0 0,0 1 1 0 0,1-1-1 0 0,-1 0 0 0 0,1 0 0 0 0,-1 1 0 0 0,1-1 0 0 0,-1 0 0 0 0,1 1 0 0 0,-1-1 0 0 0,1 1 0 0 0,-1-1 0 0 0,1 1 0 0 0,0-1 1 0 0,-1 1-1 0 0,1-1 0 0 0,0 1 0 0 0,-1-1 0 0 0,1 1 0 0 0,0-1 0 0 0,-1 1 0 0 0,1 0 0 0 0,0-1 0 0 0,0 1 0 0 0,0-1 1 0 0,0 1-1 0 0,0 0 0 0 0,0-1 0 0 0,0 1 0 0 0,0 0 0 0 0,0-1 0 0 0,0 1 0 0 0,0-1 0 0 0,0 1 0 0 0,0 0 0 0 0,0-1 0 0 0,1 1 1 0 0,-1 0-1 0 0,1 1 15 0 0,0 0 0 0 0,0 0 0 0 0,0 0 0 0 0,0 0 0 0 0,0 0 0 0 0,1 0 0 0 0,-1 0 1 0 0,1 0-1 0 0,-1-1 0 0 0,1 1 0 0 0,-1 0 0 0 0,5 2 0 0 0,-3-2-11 0 0,1 0 0 0 0,-1-1-1 0 0,1 1 1 0 0,0 0 0 0 0,-1-1-1 0 0,1 0 1 0 0,0 0 0 0 0,0 0-1 0 0,0-1 1 0 0,0 1 0 0 0,0-1-1 0 0,0 0 1 0 0,0 0 0 0 0,0 0-1 0 0,0 0 1 0 0,0-1 0 0 0,-1 0-1 0 0,7-1 1 0 0,-10 1-23 0 0,1 1 0 0 0,-1 0 0 0 0,0 0 0 0 0,0 0 1 0 0,0 0-1 0 0,0 0 0 0 0,1 0 0 0 0,-1 0 0 0 0,0-1 0 0 0,0 1 1 0 0,0 0-1 0 0,0 0 0 0 0,0 0 0 0 0,1 0 0 0 0,-1-1 0 0 0,0 1 1 0 0,0 0-1 0 0,0 0 0 0 0,0 0 0 0 0,0-1 0 0 0,0 1 0 0 0,0 0 1 0 0,0 0-1 0 0,0 0 0 0 0,0-1 0 0 0,0 1 0 0 0,0 0 0 0 0,0 0 1 0 0,0 0-1 0 0,0-1 0 0 0,0 1 0 0 0,0 0 0 0 0,0 0 0 0 0,0 0 0 0 0,0-1 1 0 0,0 1-1 0 0,0 0 0 0 0,0 0 0 0 0,0-1 0 0 0,-9-8 77 0 0,-12-5-224 0 0,6 7-1409 0 0,12 6 357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96 198 2759 0 0,'0'-1'187'0'0,"-1"1"0"0"0,1-1-1 0 0,-1 0 1 0 0,0 0 0 0 0,1 1-1 0 0,-1-1 1 0 0,1 0 0 0 0,-1 0-1 0 0,0 1 1 0 0,0-1-1 0 0,1 1 1 0 0,-1-1 0 0 0,0 1-1 0 0,0-1 1 0 0,0 1 0 0 0,0-1-1 0 0,1 1 1 0 0,-1 0 0 0 0,0 0-1 0 0,0-1 1 0 0,0 1-1 0 0,0 0 1 0 0,-2 0 0 0 0,1 0 154 0 0,-1 0 0 0 0,0 0 0 0 0,1 1 0 0 0,-1-1 1 0 0,1 1-1 0 0,-1 0 0 0 0,1 0 0 0 0,-1 0 0 0 0,-2 1 0 0 0,2 0 176 0 0,-1 0 0 0 0,0 0-1 0 0,1 0 1 0 0,0 0 0 0 0,-1 1-1 0 0,1-1 1 0 0,0 1 0 0 0,0 0 0 0 0,1 0-1 0 0,-1 0 1 0 0,0 1 0 0 0,-2 3-1 0 0,4-4-300 0 0,0-1-1 0 0,1 1 1 0 0,-1 0-1 0 0,0-1 0 0 0,1 1 1 0 0,-1 0-1 0 0,1 0 1 0 0,0-1-1 0 0,0 1 0 0 0,0 0 1 0 0,1 0-1 0 0,-1-1 1 0 0,0 1-1 0 0,1 0 1 0 0,1 5-1 0 0,0-4-54 0 0,0 0 0 0 0,1 0 0 0 0,-1 0 0 0 0,1 0 0 0 0,-1-1 0 0 0,1 1 0 0 0,0-1 0 0 0,7 7 0 0 0,-2-4-79 0 0,0 0 0 0 0,0-1 0 0 0,1 1-1 0 0,0-1 1 0 0,0-1 0 0 0,0 0 0 0 0,0 0-1 0 0,12 2 1 0 0,-7-2-63 0 0,1-1 1 0 0,-1-1-1 0 0,1-1 0 0 0,0 0 0 0 0,0 0 0 0 0,0-2 1 0 0,0 0-1 0 0,0-1 0 0 0,16-3 0 0 0,-22 2-9 0 0,1 1-1 0 0,-1-2 1 0 0,0 1-1 0 0,-1-1 1 0 0,1-1-1 0 0,-1 1 1 0 0,1-1-1 0 0,-1-1 1 0 0,-1 0-1 0 0,1 0 1 0 0,-1 0-1 0 0,0-1 1 0 0,-1 0-1 0 0,1 0 1 0 0,6-10-1 0 0,-10 12-4 0 0,-1 1 0 0 0,1-1 1 0 0,-1 0-1 0 0,0 1 0 0 0,0-1 0 0 0,0 0 0 0 0,0 0 1 0 0,-1 0-1 0 0,0-1 0 0 0,0 1 0 0 0,0 0 0 0 0,-1 0 0 0 0,0 0 1 0 0,0-1-1 0 0,0 1 0 0 0,-2-6 0 0 0,1 4 13 0 0,-1 0 0 0 0,-1 0-1 0 0,1 0 1 0 0,-1 0 0 0 0,0 0 0 0 0,-1 1-1 0 0,0 0 1 0 0,0-1 0 0 0,0 1 0 0 0,-8-7-1 0 0,1 1 11 0 0,0 2 0 0 0,0 0-1 0 0,-1 0 1 0 0,-1 1-1 0 0,0 1 1 0 0,0 0-1 0 0,0 0 1 0 0,-1 2 0 0 0,0 0-1 0 0,-22-7 1 0 0,28 11 21 0 0,1 1 0 0 0,-1 0 0 0 0,0 0 0 0 0,0 1 0 0 0,0 0 0 0 0,1 0 0 0 0,-1 0 0 0 0,0 1 0 0 0,0 1 1 0 0,1-1-1 0 0,-13 5 0 0 0,15-4-186 0 0,0 0-1 0 0,1 0 1 0 0,-1 1 0 0 0,0-1 0 0 0,1 1 0 0 0,-1 1 0 0 0,-6 5-1 0 0,8-6-457 0 0,0 0-1 0 0,1 0 0 0 0,-1 0 1 0 0,1 1-1 0 0,0-1 0 0 0,0 1 0 0 0,0 0 1 0 0,0 0-1 0 0,0 0 0 0 0,-1 6 1 0 0,1 6-6659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1143 4143 0 0,'-1'-3'-79'0'0,"-5"-19"7690"0"0,4 11-6808 0 0,2-4 1754 0 0,0-1 0 0 0,3-25-1 0 0,18-68 86 0 0,-6 41-2090 0 0,-3-6-30 0 0,3-140 0 0 0,-24-76 395 0 0,9 247-848 0 0,1 0 1 0 0,10-63-1 0 0,-4 49-96 0 0,-9 35-624 0 0,2 22 627 0 0,0 0 0 0 0,0-1 0 0 0,0 1 0 0 0,0 0 0 0 0,0-1 0 0 0,0 1 0 0 0,0 0 0 0 0,0-1 0 0 0,0 1 0 0 0,-1 0 0 0 0,1-1 0 0 0,0 1 0 0 0,0 0 0 0 0,0-1-1 0 0,0 1 1 0 0,0 0 0 0 0,-1-1 0 0 0,1 1 0 0 0,0 0 0 0 0,0 0 0 0 0,0-1 0 0 0,-1 1 0 0 0,1 0 0 0 0,0 0 0 0 0,0 0 0 0 0,-1-1 0 0 0,1 1 0 0 0,0 0 0 0 0,-1 0 0 0 0,1 0 0 0 0,0 0-1 0 0,-1 0 1 0 0,1-1 0 0 0,0 1 0 0 0,-1 0 0 0 0,1 0 0 0 0,0 0 0 0 0,-1 0 0 0 0,1 0 0 0 0,0 0 0 0 0,-1 0 0 0 0,1 0 0 0 0,0 0 0 0 0,-1 0 0 0 0,1 1 0 0 0,0-1 0 0 0,-1 0 0 0 0,1 0-1 0 0,0 0 1 0 0,0 0 0 0 0,-1 0 0 0 0,1 1 0 0 0,0-1 0 0 0,-1 0 0 0 0,1 0 0 0 0,0 0 0 0 0,0 1 0 0 0,-1-1 0 0 0,1 0 0 0 0,-1 2-372 0 0,0 0-1 0 0,0-1 1 0 0,1 1 0 0 0,-1-1-1 0 0,1 1 1 0 0,-1 0 0 0 0,1-1 0 0 0,0 1-1 0 0,-1 0 1 0 0,1-1 0 0 0,0 1-1 0 0,0 0 1 0 0,0 1 0 0 0,0 1-1471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76 217 2015 0 0,'-15'4'2874'0'0,"0"-1"0"0"0,0-1 0 0 0,-15 1 0 0 0,34-9 1999 0 0,7-9-3371 0 0,-10 14-1287 0 0,38-43 1323 0 0,-26 29-1287 0 0,1-1 0 0 0,18-27-1 0 0,-17 14-85 0 0,-11 19-105 0 0,1 1-1 0 0,0 0 1 0 0,0 1 0 0 0,12-15 0 0 0,-16 23-57 0 0,-1 0 0 0 0,0 0 0 0 0,1 0 0 0 0,-1 0 0 0 0,0 0 0 0 0,0-1 0 0 0,1 1 0 0 0,-1 0 0 0 0,0 0 0 0 0,1 0 0 0 0,-1 0 0 0 0,0 0 0 0 0,1 0 0 0 0,-1 1 0 0 0,0-1 0 0 0,1 0 0 0 0,-1 0 0 0 0,0 0 0 0 0,0 0 0 0 0,1 0 0 0 0,-1 0 0 0 0,0 0 0 0 0,0 1 0 0 0,1-1 0 0 0,-1 0 0 0 0,0 0 0 0 0,0 0 0 0 0,1 1 0 0 0,-1-1 0 0 0,0 0 0 0 0,0 0 0 0 0,0 1 0 0 0,1-1 0 0 0,-1 0 0 0 0,0 0 0 0 0,0 1 0 0 0,0-1 0 0 0,0 0 0 0 0,0 1 0 0 0,0-1 0 0 0,1 0 0 0 0,-1 0 0 0 0,0 1 0 0 0,0-1 0 0 0,0 1 0 0 0,6 17 115 0 0,-6-17-99 0 0,6 16 46 0 0,0-1 1 0 0,0 1-1 0 0,2-2 1 0 0,0 1-1 0 0,1-1 1 0 0,0 0-1 0 0,1-1 1 0 0,19 21-1 0 0,-15-17-65 0 0,-13-18 0 0 0,0 1 0 0 0,-1 0 0 0 0,1-1 0 0 0,-1 1 0 0 0,1 0 0 0 0,-1-1 0 0 0,1 1 0 0 0,-1 0 0 0 0,0 0 0 0 0,1-1 0 0 0,-1 1 0 0 0,0 0 0 0 0,0 0 0 0 0,1 0 0 0 0,-1 0 0 0 0,0-1 0 0 0,0 1 0 0 0,0 0 0 0 0,0 0 0 0 0,0 0 0 0 0,0 0 0 0 0,0 1 0 0 0,-2-2 0 0 0,1 1 0 0 0,-1-1 0 0 0,1 1 0 0 0,0-1 0 0 0,-1 0 0 0 0,1 0 0 0 0,-1 1 0 0 0,1-1 0 0 0,-1 0 0 0 0,1 0 0 0 0,-1-1 0 0 0,1 1 0 0 0,-1 0 0 0 0,1 0 0 0 0,-2-1 0 0 0,-25-7 0 0 0,27 8 0 0 0,-37-12 0 0 0,-41-12 0 0 0,69 22 0 0 0,1 0 0 0 0,0 1 0 0 0,0 0 0 0 0,-1 1 0 0 0,1 0 0 0 0,-16 2 0 0 0,25-2 0 0 0,0 0 0 0 0,0 0 0 0 0,-1-1 0 0 0,1 1 0 0 0,0 0 0 0 0,0 0 0 0 0,0 0 0 0 0,0 0 0 0 0,0 0 0 0 0,0 0 0 0 0,0 0 0 0 0,-1 0 0 0 0,1 0 0 0 0,0 0 0 0 0,0 0 0 0 0,0 0 0 0 0,0 0 0 0 0,0 0 0 0 0,0 0 0 0 0,-1 0 0 0 0,1 0 0 0 0,0 0 0 0 0,0 0 0 0 0,0 0 0 0 0,0 0 0 0 0,0 0 0 0 0,0 0 0 0 0,0 0 0 0 0,-1 0 0 0 0,1 1 0 0 0,0-1 0 0 0,0 0 0 0 0,0 0 0 0 0,0 0 0 0 0,0 0 0 0 0,0 0 0 0 0,0 0 0 0 0,0 0 0 0 0,0 0 0 0 0,0 0 0 0 0,-1 1 0 0 0,1-1 0 0 0,0 0 0 0 0,0 0 0 0 0,0 0 0 0 0,0 0 0 0 0,0 0 0 0 0,0 0 0 0 0,0 0 0 0 0,0 1 0 0 0,0-1 0 0 0,0 0 0 0 0,0 0 0 0 0,0 0 0 0 0,0 0 0 0 0,0 0 0 0 0,9 3 0 0 0,16 0 0 0 0,-15-3 0 0 0,1-2 0 0 0,-1 1 0 0 0,0-1 0 0 0,19-7 0 0 0,0 1 0 0 0,-39 22-285 0 0,7-6 283 0 0,1-1 1 0 0,0 1-1 0 0,1 0 1 0 0,-1 0-1 0 0,2 0 1 0 0,-1-1-1 0 0,1 1 1 0 0,1 11-1 0 0,10 64 5 0 0,-3-46-3 0 0,-3-11 0 0 0,2 34 0 0 0,-6-33 166 0 0,-2 39 0 0 0,0 20 75 0 0,2-38-214 0 0,-1-36 117 0 0,1 1-80 0 0,7 67 192 0 0,-4-27-192 0 0,-3-40 64 0 0,-1 1-64 0 0,4 42 0 0 0,-3-42 0 0 0,0-2 5 0 0,5 94 118 0 0,-7-74-74 0 0,1-23-376 0 0,-1-1 1 0 0,1 0 0 0 0,2 12 0 0 0,2-14-855 0 0,-1-5 282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33.984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701 359 2759 0 0,'0'-14'1063'0'0,"1"-2"345"0"0,-2 0-1 0 0,-3-23 1 0 0,3 33-1107 0 0,0 1 0 0 0,-1-1 0 0 0,0 1 0 0 0,0 0 0 0 0,0-1 0 0 0,-1 1 0 0 0,1 0-1 0 0,-1 0 1 0 0,-1 1 0 0 0,-4-7 0 0 0,3 6-73 0 0,0 1 0 0 0,1 0 0 0 0,-1 0 0 0 0,-1 1 0 0 0,1-1 0 0 0,-1 1 0 0 0,1 0 0 0 0,-1 1 0 0 0,0-1 0 0 0,0 1 0 0 0,0 0 0 0 0,-12-2 0 0 0,-6 1 514 0 0,-47-2 0 0 0,66 5-707 0 0,-24-1 165 0 0,-1 3-1 0 0,0 0 1 0 0,0 1-1 0 0,1 2 1 0 0,-36 11-1 0 0,43-9 19 0 0,1 0-1 0 0,0 2 1 0 0,0 1-1 0 0,0 0 1 0 0,2 2-1 0 0,-1 0 1 0 0,-23 20-1 0 0,36-26-133 0 0,1 0 0 0 0,0 0 0 0 0,0 0 0 0 0,0 1 1 0 0,1 0-1 0 0,0 1 0 0 0,0-1 0 0 0,-6 15 0 0 0,10-19-72 0 0,0 0 0 0 0,0 0 0 0 0,0 0 0 0 0,0 0-1 0 0,0 0 1 0 0,1 0 0 0 0,-1 0 0 0 0,1 0 0 0 0,0 0 0 0 0,0 0 0 0 0,0 0 0 0 0,0 0 0 0 0,1 0 0 0 0,-1 0 0 0 0,1 0 0 0 0,0 0 0 0 0,0 0 0 0 0,0 0-1 0 0,0 0 1 0 0,0 0 0 0 0,1-1 0 0 0,-1 1 0 0 0,1 0 0 0 0,0-1 0 0 0,-1 1 0 0 0,1-1 0 0 0,5 4 0 0 0,1 0 17 0 0,-1 0 1 0 0,2-1-1 0 0,-1 0 1 0 0,0-1-1 0 0,1 0 1 0 0,0 0-1 0 0,0 0 1 0 0,0-2-1 0 0,0 1 0 0 0,11 1 1 0 0,10 1 211 0 0,57 0-1 0 0,-52-5-201 0 0,0-2-1 0 0,-1-1 0 0 0,0-2 1 0 0,1-1-1 0 0,-2-2 1 0 0,1-1-1 0 0,-1-2 0 0 0,-1-1 1 0 0,34-17-1 0 0,-57 24-38 0 0,-1 1 0 0 0,1-2 0 0 0,-1 1 0 0 0,0-1 0 0 0,0-1 0 0 0,11-11 0 0 0,-18 17 0 0 0,1-1 0 0 0,-1 1 0 0 0,0-1 0 0 0,0 0 0 0 0,0 1 0 0 0,0-1 0 0 0,0 0 0 0 0,0 0 0 0 0,0 1 0 0 0,0-1 0 0 0,-1 0 0 0 0,1 0 0 0 0,-1 0 0 0 0,1 0 0 0 0,-1 0 0 0 0,0 0 0 0 0,0 0 0 0 0,0 0 0 0 0,0 0 0 0 0,0 0 0 0 0,0 0 0 0 0,-1 0 0 0 0,1 0 0 0 0,-1 0 0 0 0,1 0 0 0 0,-1 0 0 0 0,0 0 0 0 0,0 0 0 0 0,1 1 0 0 0,-1-1 0 0 0,-1 0 0 0 0,1 0 0 0 0,0 1 0 0 0,0-1 0 0 0,-1 1 0 0 0,1-1 0 0 0,0 1 0 0 0,-4-2 0 0 0,-1-3 0 0 0,-1 2 0 0 0,0-1 0 0 0,-1 1 0 0 0,1 0 0 0 0,-1 0 0 0 0,-11-3 0 0 0,-52-14 0 0 0,51 16 0 0 0,-14-2 10 0 0,-1 0 0 0 0,1 3 0 0 0,-1 0 0 0 0,0 3-1 0 0,0 0 1 0 0,0 3 0 0 0,0 0 0 0 0,0 3 0 0 0,0 1 0 0 0,1 1-1 0 0,0 2 1 0 0,-53 21 0 0 0,84-29-10 0 0,1 0 0 0 0,-1 0 0 0 0,1 0 0 0 0,0 1 0 0 0,-1-1 0 0 0,1 1 0 0 0,0-1 0 0 0,0 1 0 0 0,0 0 0 0 0,0-1 0 0 0,0 1 0 0 0,0 0 0 0 0,0 0 0 0 0,1 1 0 0 0,-1-1 0 0 0,1 0 0 0 0,0 0 0 0 0,0 1 0 0 0,-1-1 0 0 0,1 1 0 0 0,1-1 0 0 0,-2 5 0 0 0,2-4 0 0 0,0 0 0 0 0,0 0 0 0 0,0 0 0 0 0,1 0 0 0 0,-1 0 0 0 0,1 0 0 0 0,0 0 0 0 0,0 0 0 0 0,0-1 0 0 0,0 1 0 0 0,0 0 0 0 0,0 0 0 0 0,1-1 0 0 0,0 1 0 0 0,-1-1 0 0 0,1 1 0 0 0,0-1 0 0 0,0 0 0 0 0,4 4 0 0 0,4 2 0 0 0,0 0 0 0 0,0-1 0 0 0,1 0 0 0 0,0-1 0 0 0,0 0 0 0 0,20 7 0 0 0,1-2 0 0 0,43 9 0 0 0,-47-14 6 0 0,1-2-1 0 0,-1-1 0 0 0,1-2 1 0 0,-1 0-1 0 0,57-7 0 0 0,-50 0 2 0 0,1-1-1 0 0,-2-1 0 0 0,1-2 1 0 0,44-20-1 0 0,-66 25-6 0 0,0-1 0 0 0,-1-1 0 0 0,1 0 0 0 0,-2-1 0 0 0,1 0 0 0 0,14-14 0 0 0,-23 19 0 0 0,-1 0 0 0 0,1 0 0 0 0,0 0 0 0 0,-1-1 0 0 0,0 1 0 0 0,1-1 0 0 0,-1 0 0 0 0,-1 0 0 0 0,1 1 0 0 0,0-1 0 0 0,0-5 0 0 0,-2 6 0 0 0,1 0 0 0 0,-1 0 0 0 0,0-1 0 0 0,0 1 0 0 0,0 0 0 0 0,0 0 0 0 0,-1-1 0 0 0,0 1 0 0 0,1 0 0 0 0,-1 0 0 0 0,0 0 0 0 0,0 0 0 0 0,-1 0 0 0 0,1 0 0 0 0,-1 0 0 0 0,-1-3 0 0 0,-4-3 0 0 0,0 1 0 0 0,0-1 0 0 0,0 2 0 0 0,-1-1 0 0 0,0 1 0 0 0,-1 0 0 0 0,1 1 0 0 0,-20-11 0 0 0,2 3 0 0 0,-1 1 0 0 0,-29-8 0 0 0,34 13 22 0 0,-1 2-1 0 0,0 0 1 0 0,0 1 0 0 0,-1 2-1 0 0,1 0 1 0 0,-1 2-1 0 0,-40 2 1 0 0,44 1-11 0 0,0 1-1 0 0,0 1 1 0 0,1 0 0 0 0,-1 2 0 0 0,1 0-1 0 0,1 1 1 0 0,-1 1 0 0 0,1 1-1 0 0,-24 15 1 0 0,36-20-11 0 0,1 0 0 0 0,0 0 0 0 0,0 0 0 0 0,0 1 0 0 0,1-1 0 0 0,-1 1 0 0 0,1 0 0 0 0,0 1 0 0 0,-5 8 0 0 0,8-12 0 0 0,0 0 0 0 0,0 0 0 0 0,0 1 0 0 0,1-1 0 0 0,-1 0 0 0 0,0 0 0 0 0,1 0 0 0 0,0 1 0 0 0,-1-1 0 0 0,1 0 0 0 0,0 1 0 0 0,0-1 0 0 0,0 0 0 0 0,0 1 0 0 0,1-1 0 0 0,-1 0 0 0 0,1 1 0 0 0,-1-1 0 0 0,1 0 0 0 0,0 0 0 0 0,0 0 0 0 0,0 0 0 0 0,0 0 0 0 0,0 0 0 0 0,1 0 0 0 0,-1 0 0 0 0,0 0 0 0 0,1 0 0 0 0,3 2 0 0 0,2 2 0 0 0,1 0-1 0 0,-1-1 1 0 0,2 0 0 0 0,-1 0-1 0 0,0-1 1 0 0,1 0 0 0 0,0 0-1 0 0,0-1 1 0 0,0 0 0 0 0,0-1-1 0 0,1 0 1 0 0,9 0 0 0 0,14 1 19 0 0,0-1 0 0 0,35-3 0 0 0,-32-1-10 0 0,0-1-1 0 0,-1-2 0 0 0,0-1 1 0 0,0-2-1 0 0,0-1 0 0 0,-1-2 1 0 0,0-1-1 0 0,49-26 0 0 0,-72 32-8 0 0,0-1 0 0 0,0-1 0 0 0,14-13 0 0 0,-22 19 0 0 0,0-1 0 0 0,0 1 0 0 0,-1-1 0 0 0,1 0 0 0 0,-1 0 0 0 0,0-1 0 0 0,1 1 0 0 0,-2 0 0 0 0,1-1 0 0 0,0 1 0 0 0,-1-1 0 0 0,1 1 0 0 0,-1-1 0 0 0,0 0 0 0 0,0 0 0 0 0,0-4 0 0 0,-2 5 0 0 0,1 0 0 0 0,-1 0 0 0 0,1 0 0 0 0,-1 0 0 0 0,0 0 0 0 0,0 0 0 0 0,-1 0 0 0 0,1 0 0 0 0,-1 1 0 0 0,1-1 0 0 0,-1 0 0 0 0,0 1 0 0 0,0-1 0 0 0,0 1 0 0 0,0 0 0 0 0,0 0 0 0 0,0 0 0 0 0,-1 0 0 0 0,-3-2 0 0 0,-2-2 0 0 0,-2 0 0 0 0,1 1 0 0 0,-1 0 0 0 0,-12-4 0 0 0,-10-2 0 0 0,0 2 0 0 0,-1 1 0 0 0,0 2 0 0 0,0 1 0 0 0,0 2 0 0 0,-1 1 0 0 0,-58 4 0 0 0,57 1-10 0 0,0 2-1 0 0,-51 13 0 0 0,69-13 7 0 0,1 0 0 0 0,1 1 0 0 0,-1 0 0 0 0,1 2 0 0 0,0 0 0 0 0,0 0 0 0 0,-17 15 0 0 0,29-21 3 0 0,0 1 0 0 0,1-1-1 0 0,-1 1 1 0 0,0-1 0 0 0,1 1 0 0 0,0 0 0 0 0,0 0-1 0 0,0 0 1 0 0,0 0 0 0 0,0 0 0 0 0,1 1-1 0 0,-1-1 1 0 0,1 0 0 0 0,0 1 0 0 0,0-1-1 0 0,0 1 1 0 0,0-1 0 0 0,1 1 0 0 0,-1 0 0 0 0,1-1-1 0 0,0 1 1 0 0,0 0 0 0 0,1-1 0 0 0,-1 1-1 0 0,2 5 1 0 0,-1-4-1 0 0,1 0 0 0 0,0 0 1 0 0,1 0-1 0 0,-1-1 0 0 0,1 1 0 0 0,0-1 0 0 0,0 1 0 0 0,0-1 0 0 0,1 0 0 0 0,0 0 0 0 0,-1 0 1 0 0,1-1-1 0 0,1 1 0 0 0,-1-1 0 0 0,0 0 0 0 0,10 4 0 0 0,3 1 2 0 0,0-1 0 0 0,0-1 0 0 0,1-1 0 0 0,0 0 0 0 0,0-2 0 0 0,0 0 0 0 0,0-1 0 0 0,1 0 0 0 0,27-2 0 0 0,-12-3 0 0 0,1 0 0 0 0,-2-2 0 0 0,1-2 0 0 0,39-13 0 0 0,-62 17 4 0 0,0-1 0 0 0,0 0 0 0 0,-1-1 0 0 0,0 0 0 0 0,0-1 0 0 0,0 0 0 0 0,13-11 0 0 0,-21 15-3 0 0,0 0 0 0 0,0 0 0 0 0,0 0 0 0 0,0 0 0 0 0,0-1 0 0 0,0 1 0 0 0,-1 0-1 0 0,1-1 1 0 0,-1 1 0 0 0,0-1 0 0 0,1 0 0 0 0,-1 1 0 0 0,0-1 0 0 0,-1 0 0 0 0,1 0 0 0 0,0 0 0 0 0,-1 1 0 0 0,0-1 0 0 0,1 0-1 0 0,-1 0 1 0 0,0 0 0 0 0,-1 0 0 0 0,1 0 0 0 0,0 0 0 0 0,-1 0 0 0 0,0 1 0 0 0,0-1 0 0 0,1 0 0 0 0,-2 0 0 0 0,1 1 0 0 0,0-1-1 0 0,0 0 1 0 0,-1 1 0 0 0,-1-3 0 0 0,-5-5-1 0 0,1 1 0 0 0,-1 0 0 0 0,-1 0 0 0 0,0 1 0 0 0,0 0 0 0 0,-1 0 0 0 0,0 1 0 0 0,0 0 0 0 0,0 1 0 0 0,-1 0 0 0 0,-15-5 0 0 0,9 4 0 0 0,0 1 0 0 0,-1 1 0 0 0,1 0 0 0 0,-1 1 0 0 0,0 1 0 0 0,-36-1 0 0 0,40 5-5 0 0,0 0-1 0 0,1 1 0 0 0,-1 1 1 0 0,1 0-1 0 0,-1 0 0 0 0,1 2 1 0 0,0-1-1 0 0,0 2 0 0 0,1 0 1 0 0,0 0-1 0 0,-12 9 0 0 0,18-11 2 0 0,0 0-1 0 0,0 1 0 0 0,1 0 0 0 0,-1 0 1 0 0,1 0-1 0 0,1 1 0 0 0,-1 0 1 0 0,1 0-1 0 0,-7 12 0 0 0,9-13 4 0 0,0 0 0 0 0,1 0-1 0 0,-1 0 1 0 0,1 0 0 0 0,0 0-1 0 0,0 0 1 0 0,1 0 0 0 0,-1 0-1 0 0,1 0 1 0 0,0 0 0 0 0,1 0-1 0 0,-1 0 1 0 0,1 0 0 0 0,0 1 0 0 0,2 5-1 0 0,0-4 1 0 0,0-1 0 0 0,0 1 0 0 0,1-1 0 0 0,0 0-1 0 0,0 0 1 0 0,0-1 0 0 0,1 1 0 0 0,0-1 0 0 0,0 0 0 0 0,0 0 0 0 0,0-1 0 0 0,1 1-1 0 0,0-1 1 0 0,0 0 0 0 0,11 4 0 0 0,4 2-10 0 0,0 0-1 0 0,0-2 1 0 0,36 8-1 0 0,223 31 83 0 0,-154-31-78 0 0,-110-13-532 0 0,0 0-1 0 0,16 6 1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4.6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2 143 2759 0 0,'-1'-23'2518'0'0,"1"19"-963"0"0,1 0-1 0 0,-1 0 1 0 0,1-1 0 0 0,0 2-1 0 0,0-1 1 0 0,3-7-1 0 0,-3 30 4361 0 0,1-6-5343 0 0,-2-12 389 0 0,4 9-756 0 0,9 32-10 0 0,-9-32 377 0 0,1 1-401 0 0,16 31-10 0 0,-16-32 160 0 0,0 0-154 0 0,12 30 1 0 0,-12-31 163 0 0,-1 2-191 0 0,14 30-11 0 0,-13-31 124 0 0,0 1-139 0 0,14 30-9 0 0,-14-31 96 0 0,-1-1-130 0 0,13 27-2 0 0,-13-27 17 0 0,1-1-28 0 0,-5-8-58 0 0,2 4 2 0 0,1 1-1 0 0,0-1 1 0 0,0-1 0 0 0,0 1-1 0 0,0 0 1 0 0,7 5-1 0 0,-8-8-1 0 0,0 1 0 0 0,0-2 0 0 0,0 1 0 0 0,0 0 0 0 0,1 0 0 0 0,-1 0 0 0 0,0-1 0 0 0,0 0 0 0 0,1 1 0 0 0,-1-1 0 0 0,0 0 0 0 0,1 0 0 0 0,2 0 0 0 0,-3-1 15 0 0,-1 1-1 0 0,1-1 1 0 0,-1 0-1 0 0,1 1 1 0 0,-1-1-1 0 0,1 0 1 0 0,-1 0-1 0 0,0 0 1 0 0,0 0-1 0 0,1 0 1 0 0,-1 0-1 0 0,0-1 1 0 0,0 1-1 0 0,0 0 1 0 0,0-1-1 0 0,0 1 1 0 0,0 0-1 0 0,-1-1 1 0 0,1 1-1 0 0,0-1 1 0 0,0-2-1 0 0,0 1 35 0 0,23-48 200 0 0,-2 0 0 0 0,25-92 0 0 0,-22 66-192 0 0,-15 52-29 0 0,-2-2 0 0 0,10-48 0 0 0,-16 25-2220 0 0,-5 58-2222 0 0,2-1-3524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5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34 220 6911 0 0,'0'0'58'0'0,"0"0"-1"0"0,-1 1 0 0 0,1-1 1 0 0,0 1-1 0 0,0-1 0 0 0,-1 0 1 0 0,1 1-1 0 0,0-1 0 0 0,0 1 1 0 0,0-1-1 0 0,0 0 0 0 0,-1 1 1 0 0,1-1-1 0 0,0 1 0 0 0,0-1 1 0 0,0 1-1 0 0,0-1 0 0 0,0 0 1 0 0,0 1-1 0 0,0-1 0 0 0,0 1 0 0 0,0-1 1 0 0,1 1-1 0 0,-1-1 0 0 0,0 1 1 0 0,0-1-1 0 0,0 0 0 0 0,1 1 1 0 0,-1 10 6297 0 0,1-2-5773 0 0,0 5-4 0 0,0 2 6537 0 0,6-16-7025 0 0,20 1-16 0 0,-26-1-71 0 0,-1 0-1 0 0,1-1 1 0 0,-1 1-1 0 0,1 0 1 0 0,-1 0-1 0 0,1-1 0 0 0,-1 1 1 0 0,1 0-1 0 0,-1 0 1 0 0,1-1-1 0 0,-1 1 0 0 0,1-1 1 0 0,-1 1-1 0 0,0 0 1 0 0,1-1-1 0 0,-1 1 0 0 0,0-1 1 0 0,1 1-1 0 0,-1-1 1 0 0,0 1-1 0 0,0-1 1 0 0,0 1-1 0 0,1-1 0 0 0,-1 1 1 0 0,0-1-1 0 0,0 0 1 0 0,2-16 56 0 0,-2 12-36 0 0,2-10 44 0 0,-2-1 0 0 0,0 1-1 0 0,-1-1 1 0 0,-1 1 0 0 0,-4-23 0 0 0,2 18 162 0 0,1-1 0 0 0,0-23 0 0 0,2 42-215 0 0,1 0-1 0 0,0 1 1 0 0,1-1-1 0 0,-1 0 0 0 0,0 0 1 0 0,0 0-1 0 0,1 0 1 0 0,-1 0-1 0 0,1 0 0 0 0,0 1 1 0 0,-1-1-1 0 0,1 0 0 0 0,0 0 1 0 0,0 1-1 0 0,0-1 1 0 0,0 0-1 0 0,1 1 0 0 0,-1-1 1 0 0,0 1-1 0 0,1 0 0 0 0,-1-1 1 0 0,1 1-1 0 0,-1 0 1 0 0,1 0-1 0 0,-1 0 0 0 0,1 0 1 0 0,0 0-1 0 0,0 0 0 0 0,-1 1 1 0 0,1-1-1 0 0,3 0 1 0 0,1 0 0 0 0,-1 0 1 0 0,1 1 0 0 0,-1 0 0 0 0,1 0-1 0 0,-1 0 1 0 0,0 1 0 0 0,1 0 0 0 0,-1 0 0 0 0,1 0-1 0 0,-1 1 1 0 0,7 3 0 0 0,-5 4 27 0 0,17 30-31 0 0,-23-37-11 0 0,-1-1 0 0 0,1 1 0 0 0,0-1 0 0 0,-1 1 0 0 0,0 0 0 0 0,1-1 0 0 0,-1 1 0 0 0,0 0 0 0 0,0 0 0 0 0,1-1 0 0 0,-2 1 0 0 0,1 0 0 0 0,0-1 0 0 0,0 1 0 0 0,0 0 0 0 0,-1-1 0 0 0,1 1 0 0 0,-1 0 0 0 0,1-1 0 0 0,-1 1 0 0 0,0-1 0 0 0,1 1 0 0 0,-1-1 0 0 0,0 1 0 0 0,0-1 0 0 0,0 1 0 0 0,0-1 0 0 0,-2 2 0 0 0,-1 1 0 0 0,-1 2 0 0 0,0 0 0 0 0,0-1 0 0 0,0 0 0 0 0,-1 0 0 0 0,0-1 0 0 0,0 1 0 0 0,0-1 0 0 0,-1 0 0 0 0,1-1 0 0 0,-1 0 0 0 0,0 0 0 0 0,-14 4 0 0 0,21-7-7 0 0,0 0 0 0 0,0 0 0 0 0,0 1 0 0 0,0-1-1 0 0,0 0 1 0 0,0 0 0 0 0,0 0 0 0 0,0 0 0 0 0,0 1 0 0 0,0-1-1 0 0,0 0 1 0 0,0 0 0 0 0,1 0 0 0 0,-1 0 0 0 0,0 1 0 0 0,0-1 0 0 0,0 0-1 0 0,0 0 1 0 0,0 0 0 0 0,0 0 0 0 0,1 0 0 0 0,-1 1 0 0 0,0-1 0 0 0,0 0-1 0 0,0 0 1 0 0,0 0 0 0 0,0 0 0 0 0,1 0 0 0 0,-1 0 0 0 0,0 0 0 0 0,0 0-1 0 0,0 0 1 0 0,1 0 0 0 0,-1 0 0 0 0,0 0 0 0 0,0 0 0 0 0,0 0-1 0 0,0 0 1 0 0,1 0 0 0 0,-1 0 0 0 0,0 0 0 0 0,0 0 0 0 0,0 0 0 0 0,12 4-80 0 0,10-1-124 0 0,-17-2 209 0 0,0 0 1 0 0,-1 0-1 0 0,1 1 0 0 0,-1-1 1 0 0,0 1-1 0 0,8 5 0 0 0,-8-5 2 0 0,0 1 0 0 0,-1 0 0 0 0,1 1 0 0 0,-1-1 0 0 0,0 1 0 0 0,1-1 0 0 0,-2 1 0 0 0,1 0 0 0 0,4 8 0 0 0,-5-8 2 0 0,-1 0 0 0 0,0 0-1 0 0,1-1 1 0 0,-2 1 0 0 0,1 0 0 0 0,0 0 0 0 0,-1 0-1 0 0,0 6 1 0 0,0-8 16 0 0,0-1 0 0 0,0 1 0 0 0,0-1 0 0 0,-1 0 0 0 0,1 1 0 0 0,0-1 0 0 0,-1 0 0 0 0,1 1 0 0 0,-1-1 0 0 0,0 0 0 0 0,1 0 0 0 0,-1 0 0 0 0,0 0 0 0 0,1 1 0 0 0,-1-1 0 0 0,0 0 0 0 0,0 0 0 0 0,0 0 0 0 0,0 0 0 0 0,0-1 0 0 0,0 1 0 0 0,-1 0 0 0 0,1 0 0 0 0,0-1-1 0 0,0 1 1 0 0,0-1 0 0 0,-1 1 0 0 0,1-1 0 0 0,-2 1 0 0 0,-3 0 55 0 0,0 0 0 0 0,0 0 0 0 0,0 0 0 0 0,-11-1 0 0 0,11 0-57 0 0,-12-1-31 0 0,0-1 0 0 0,0-1 0 0 0,0 0 0 0 0,0-1 0 0 0,-32-12-1 0 0,42 14-557 0 0,6 2-467 0 0,6-1-1605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6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4 167 12439 0 0,'-1'0'184'0'0,"-2"1"178"0"0,4 10 567 0 0,4 27-525 0 0,-3-29 1219 0 0,-1 0-585 0 0,2 1-581 0 0,0 5 43 0 0,-1 1 3680 0 0,-1-16-4176 0 0,0 0-1 0 0,0 0 0 0 0,0 0 0 0 0,0 0 0 0 0,0 0 0 0 0,0-1 0 0 0,0 1 0 0 0,0 0 0 0 0,-1 0 0 0 0,1-1 0 0 0,0 1 0 0 0,0-1 0 0 0,0 1 0 0 0,0 0 0 0 0,-1-1 1 0 0,1 0-1 0 0,0 1 0 0 0,-1-1 0 0 0,1 1 0 0 0,0-1 0 0 0,-1 0 0 0 0,1 0 0 0 0,-1 1 0 0 0,1-1 0 0 0,-1 0 0 0 0,1 0 0 0 0,-1 0 0 0 0,1 1 0 0 0,-1-1 0 0 0,0 0 1 0 0,1-1-1 0 0,0-4-6 0 0,0 1 1 0 0,-1 0 0 0 0,0-1-1 0 0,0-8 1 0 0,0-6 25 0 0,2-40 427 0 0,-1 26 67 0 0,10-60 1 0 0,-11 93-491 0 0,0 1-1 0 0,0-1 0 0 0,0 0 1 0 0,0 1-1 0 0,0-1 0 0 0,0 0 1 0 0,1 1-1 0 0,-1-1 1 0 0,0 1-1 0 0,0-1 0 0 0,1 1 1 0 0,-1-1-1 0 0,0 0 1 0 0,1 1-1 0 0,-1-1 0 0 0,1 1 1 0 0,-1 0-1 0 0,1-1 1 0 0,-1 1-1 0 0,1-1 0 0 0,0 0 1 0 0,19 0 278 0 0,-14 1-271 0 0,-5 0 43 0 0,6 0-5 0 0,22 2 14 0 0,-22-1-14 0 0,1 0 5 0 0,25 4 2 0 0,-25-3 71 0 0,1 2-94 0 0,24 11-29 0 0,-25-11 701 0 0,-9 4-635 0 0,-4 23-10 0 0,4-29-67 0 0,0 0 0 0 0,0 1 0 0 0,-1-1 0 0 0,1 0 0 0 0,-1 0 0 0 0,1 0 0 0 0,-1-1 0 0 0,0 1 0 0 0,0 0 0 0 0,0-1 0 0 0,0 1 0 0 0,0-1 0 0 0,0 1 0 0 0,0-1 0 0 0,0 0 0 0 0,-1 0 0 0 0,1 0 0 0 0,0 0 0 0 0,-5 1 0 0 0,7-2-16 0 0,-7 1-85 0 0,1 1 0 0 0,-1-1-1 0 0,0 0 1 0 0,1 0 0 0 0,-1-1 0 0 0,0 0-1 0 0,0 0 1 0 0,0 0 0 0 0,1-1 0 0 0,-1 0-1 0 0,0 0 1 0 0,1-1 0 0 0,-1 0 0 0 0,1 0-1 0 0,-1-1 1 0 0,-7-4 0 0 0,12 5-2570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4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26 7887 0 0,'0'0'76'0'0,"0"0"-1"0"0,0 0 0 0 0,0 0 0 0 0,1 0 0 0 0,-1-1 1 0 0,0 1-1 0 0,0 0 0 0 0,0 0 0 0 0,0 0 1 0 0,0 0-1 0 0,0 0 0 0 0,0 0 0 0 0,0 0 0 0 0,0 0 1 0 0,0 0-1 0 0,0-1 0 0 0,0 1 0 0 0,0 0 1 0 0,0 0-1 0 0,0 0 0 0 0,1 0 0 0 0,-1 0 0 0 0,0 0 1 0 0,0 0-1 0 0,0-1 0 0 0,0 1 0 0 0,0 0 1 0 0,0 0-1 0 0,-1 0 0 0 0,1 0 0 0 0,0 0 0 0 0,0 0 1 0 0,0-1-1 0 0,0 1 0 0 0,0 0 0 0 0,0 0 1 0 0,0 0-1 0 0,0 0 0 0 0,0 0 0 0 0,0 0 0 0 0,0 0 1 0 0,0 0-1 0 0,0 0 0 0 0,0-1 0 0 0,0 1 1 0 0,-1 0-1 0 0,1 0 0 0 0,0 0 0 0 0,0 0 0 0 0,0 0 1 0 0,0 0-1 0 0,0 0 0 0 0,0 0 0 0 0,0 0 0 0 0,0 0 1 0 0,-1 0-1 0 0,1 0 0 0 0,0 0 0 0 0,0 0 1 0 0,0 0-1 0 0,18-5 3666 0 0,25 0 880 0 0,40 0-2736 0 0,76 0-3133 0 0,-138 5-6412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7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6 228 11055 0 0,'-2'-1'1399'0'0,"-1"3"124"0"0,5 14 6922 0 0,0-3-8270 0 0,11 37 578 0 0,-10-40-662 0 0,-2-5 17 0 0,0 0 0 0 0,0 0-1 0 0,1 0 1 0 0,0-1 0 0 0,0 1 0 0 0,0-1-1 0 0,3 6 1 0 0,17 31 124 0 0,-17-31 144 0 0,8 31-85 0 0,-8-29-238 0 0,-1-2 195 0 0,0 0-136 0 0,10 29-3 0 0,-10-30 166 0 0,0 0-191 0 0,10 27-16 0 0,-10-27 125 0 0,-1-9-184 0 0,0 0 0 0 0,0 0-1 0 0,1 1 1 0 0,-1-1-1 0 0,0 1 1 0 0,4 1-1 0 0,5 1 3 0 0,-11-3-6 0 0,1-1 1 0 0,0 1-1 0 0,0-1 0 0 0,-1 1 1 0 0,1-1-1 0 0,0 0 0 0 0,-1 1 0 0 0,1-1 1 0 0,-1 0-1 0 0,1 0 0 0 0,-1 0 1 0 0,1-1-1 0 0,-1 1 0 0 0,0 0 0 0 0,0 0 1 0 0,1-1-1 0 0,-1 1 0 0 0,0-1 1 0 0,0 1-1 0 0,0-1 0 0 0,-1 1 0 0 0,1-1 1 0 0,1-1-1 0 0,1-2 28 0 0,8-14 129 0 0,0 0-1 0 0,-1-1 1 0 0,13-39-1 0 0,13-67 479 0 0,-9 25-102 0 0,1 0-41 0 0,-26 89-498 0 0,-1 0 0 0 0,0 0 0 0 0,0 1 1 0 0,-1-1-1 0 0,-1 0 0 0 0,-3-20 0 0 0,2 21-62 0 0,1 8-2194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7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2 134 9215 0 0,'-1'1'274'0'0,"0"9"1942"0"0,2-8-1728 0 0,-2 9-256 0 0,4 33 770 0 0,0-5-798 0 0,-2-29 1443 0 0,1-1-36 0 0,8 24 75 0 0,-8-25 3131 0 0,4-8-4762 0 0,0 0-1 0 0,0 0 0 0 0,1-1 0 0 0,8-1 0 0 0,-14 2-45 0 0,0-1-1 0 0,0 1 0 0 0,-1-1 1 0 0,1 1-1 0 0,0 0 0 0 0,-1-1 1 0 0,1 1-1 0 0,0-1 1 0 0,-1 0-1 0 0,1 1 0 0 0,-1-1 1 0 0,1 1-1 0 0,-1-1 1 0 0,1 0-1 0 0,-1 0 0 0 0,1 1 1 0 0,-1-1-1 0 0,0 0 0 0 0,1 0 1 0 0,-1 1-1 0 0,0-1 1 0 0,0 0-1 0 0,0 0 0 0 0,1-1 1 0 0,0-21 118 0 0,-1 19-96 0 0,-2-20 7 0 0,-5-38-1 0 0,3 39 124 0 0,-1-38 0 0 0,5 58-131 0 0,0 0-1 0 0,0 0 0 0 0,0 1 1 0 0,1-1-1 0 0,-1 0 0 0 0,1 0 1 0 0,0 1-1 0 0,-1-1 0 0 0,1 0 1 0 0,1 1-1 0 0,-1-1 0 0 0,0 1 1 0 0,3-5-1 0 0,-1 4-18 0 0,0 0 1 0 0,1 0-1 0 0,-1 1 1 0 0,0-1-1 0 0,1 1 1 0 0,0 0-1 0 0,-1-1 1 0 0,1 2-1 0 0,0-1 1 0 0,0 0-1 0 0,0 1 1 0 0,8-2-1 0 0,9-3 11 0 0,-17 5-14 0 0,0 0 0 0 0,0 0 0 0 0,-1 1 0 0 0,1-1 0 0 0,0 1 0 0 0,7 0 0 0 0,-2 0 1 0 0,-1-1 51 0 0,31 16 23 0 0,-39-15-82 0 0,0 0 0 0 0,1 0 0 0 0,-1 0 0 0 0,0 0 0 0 0,1 0 0 0 0,-1 0 0 0 0,0 0 0 0 0,1 0 0 0 0,-1 0 0 0 0,0 1 0 0 0,1-1 0 0 0,-1 0 0 0 0,0 0 0 0 0,1 0 0 0 0,-1 1 0 0 0,0-1 0 0 0,0 0 1 0 0,1 0-1 0 0,-1 0 0 0 0,0 1 0 0 0,0-1 0 0 0,0 0 0 0 0,1 1 0 0 0,-1-1 0 0 0,0 0 0 0 0,0 1 0 0 0,0-1 0 0 0,0 0 0 0 0,1 0 0 0 0,-1 1 0 0 0,0-1 0 0 0,0 1 0 0 0,0-1 0 0 0,0 0 0 0 0,0 1 0 0 0,0-1 0 0 0,0 0 0 0 0,0 1 0 0 0,0-1 0 0 0,0 1 0 0 0,-1 29 10 0 0,1-28-11 0 0,0 0 0 0 0,-1 0 0 0 0,1 0 0 0 0,-1 0 0 0 0,0 0 0 0 0,0 0 0 0 0,1 0 0 0 0,-3 3 0 0 0,0 0 0 0 0,-1 0 0 0 0,0-1 0 0 0,0 1 0 0 0,0-1 0 0 0,0 1 0 0 0,-1-1 0 0 0,0 0 0 0 0,-5 3 0 0 0,2-2 0 0 0,1 1 0 0 0,-1 0 0 0 0,1 1 0 0 0,1 0 0 0 0,-1 0 0 0 0,-5 8 0 0 0,11-14 0 0 0,1 0 0 0 0,-1 0 0 0 0,1 0 0 0 0,-1 0 0 0 0,1 0 0 0 0,-1 0 0 0 0,1 0 0 0 0,0 0 0 0 0,-1 0 0 0 0,1 0 0 0 0,0 0 0 0 0,0 0 0 0 0,0 0 0 0 0,0 0 0 0 0,0 0 0 0 0,0 0 0 0 0,0 2 0 0 0,12 32 11 0 0,-9-27 437 0 0,6-3-250 0 0,41 26 1165 0 0,-17-10-1371 0 0,-25-16-99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8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15 306 6447 0 0,'-2'-1'-618'0'0,"-3"-2"1745"0"0,5 2-951 0 0,0 1 0 0 0,-1 0 0 0 0,1 0-1 0 0,0 0 1 0 0,0 0 0 0 0,-1 0 0 0 0,1 0 0 0 0,0 0 0 0 0,0 0 0 0 0,-1 0 0 0 0,1 0 0 0 0,0 0 0 0 0,0 1-1 0 0,-1-1 1 0 0,1 0 0 0 0,0 0 0 0 0,0 0 0 0 0,-1 0 0 0 0,1 0 0 0 0,0 0 0 0 0,0 0 0 0 0,0 1 0 0 0,-1-1-1 0 0,1 0 1 0 0,0 0 0 0 0,0 0 0 0 0,0 1 0 0 0,0-1 0 0 0,-1 0 0 0 0,1 0 0 0 0,-1 5 5904 0 0,3 3-4914 0 0,3 23-91 0 0,-3-23 126 0 0,1 1-718 0 0,11 30-50 0 0,-11-29-168 0 0,0-3-69 0 0,10 25-17 0 0,-9-25-3 0 0,-1 1 0 0 0,10 25 0 0 0,-10-25 168 0 0,0 0-211 0 0,11 25-18 0 0,-11-25 301 0 0,2 0-320 0 0,13 25 0 0 0,-13-24 261 0 0,2-10-282 0 0,25-4-15 0 0,-30 4-55 0 0,0 0 0 0 0,0 0 0 0 0,-1-1 0 0 0,1 1 0 0 0,0-1 0 0 0,0 1 0 0 0,-1-1 0 0 0,1 0 0 0 0,-1 1-1 0 0,1-1 1 0 0,-1 0 0 0 0,0 0 0 0 0,2-4 0 0 0,12-31 105 0 0,-11 24-90 0 0,18-48 204 0 0,-2-2 1 0 0,-4 0 0 0 0,-2-1-1 0 0,-3 0 1 0 0,3-79 0 0 0,-14 135-310 0 0,1 0-269 0 0,-1 0 1 0 0,0 0 0 0 0,0 1 0 0 0,-1-1 0 0 0,-2-11 0 0 0,3 18-305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9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89 7831 0 0,'0'0'706'0'0,"-1"6"-578"0"0,-1 17-100 0 0,1-17 38 0 0,-5 56 1182 0 0,4-53-991 0 0,0 5-43 0 0,0 7 5270 0 0,1 5-3683 0 0,0-20 3771 0 0,5-20-5396 0 0,-5-33 42 0 0,0-32 201 0 0,2 71-339 0 0,0-1-1 0 0,0 0 1 0 0,1 1 0 0 0,0 0-1 0 0,1-1 1 0 0,6-15 0 0 0,-6 21-59 0 0,0-1 0 0 0,-1 1-1 0 0,1-1 1 0 0,0 1 0 0 0,1 0 0 0 0,-1 0 0 0 0,1 0 0 0 0,-1 1 0 0 0,1-1 0 0 0,4-2 0 0 0,1 0-10 0 0,-2 3 49 0 0,15-1 12 0 0,-16 3 0 0 0,2 6-12 0 0,23 17-37 0 0,-31-22-22 0 0,1-1 0 0 0,-1 0 1 0 0,0 0-1 0 0,1 0 0 0 0,-1 0 0 0 0,1 1 1 0 0,-1-1-1 0 0,0 0 0 0 0,1 0 0 0 0,-1 1 1 0 0,0-1-1 0 0,1 0 0 0 0,-1 1 0 0 0,0-1 1 0 0,0 0-1 0 0,1 1 0 0 0,-1-1 0 0 0,0 1 1 0 0,0-1-1 0 0,0 0 0 0 0,1 1 0 0 0,-1-1 1 0 0,0 1-1 0 0,0-1 0 0 0,0 0 0 0 0,0 1 1 0 0,0-1-1 0 0,0 1 0 0 0,0-1 0 0 0,0 1 1 0 0,0-1-1 0 0,0 1 0 0 0,0 0 0 0 0,-5 28 10 0 0,-3-6-11 0 0,3-14-2 0 0,1-1 1 0 0,-1-1-1 0 0,-1 1 0 0 0,0-1 1 0 0,0 0-1 0 0,0 0 0 0 0,0 0 1 0 0,-1-1-1 0 0,0 0 0 0 0,-1-1 1 0 0,-11 8-1 0 0,18-13-91 0 0,9 2-506 0 0,39 7 503 0 0,-42-9 93 0 0,0 1 1 0 0,0 0-1 0 0,0 1 0 0 0,0-1 1 0 0,8 5-1 0 0,-8-3 5 0 0,1 1 0 0 0,-1 0 1 0 0,0 0-1 0 0,7 8 0 0 0,-5-6 123 0 0,-8 0-53 0 0,-2 17 7 0 0,3-22-60 0 0,0 0 0 0 0,-1 1-1 0 0,1-1 1 0 0,-1 0 0 0 0,1 1 0 0 0,-1-1 0 0 0,0 0 0 0 0,1 0 0 0 0,-1 1 0 0 0,0-1 0 0 0,0 0 0 0 0,0 0-1 0 0,0 0 1 0 0,0 0 0 0 0,0 0 0 0 0,0 0 0 0 0,0-1 0 0 0,-2 2 0 0 0,-20 9 210 0 0,20-10-200 0 0,-8 3 9 0 0,1-1-1 0 0,-1 0 1 0 0,0-1-1 0 0,0 0 1 0 0,0-1-1 0 0,-17 0 1 0 0,20-1-104 0 0,0 0 1 0 0,0-1 0 0 0,0 0-1 0 0,0 0 1 0 0,0-1 0 0 0,0 0-1 0 0,1 0 1 0 0,-1-1 0 0 0,-12-6-1 0 0,19 8-68 0 0,0 1 0 0 0,0 0 0 0 0,1-1 0 0 0,-1 0 0 0 0,0 1 0 0 0,0-1 0 0 0,0 1 0 0 0,0-1 0 0 0,1 0 0 0 0,-1 0 0 0 0,0 1 0 0 0,1-1 0 0 0,-1 0 0 0 0,0 0 0 0 0,1 0-1 0 0,-1 0 1 0 0,1 0 0 0 0,0 0 0 0 0,-1 0 0 0 0,1 0 0 0 0,0 1 0 0 0,-1-2 0 0 0,1 1 0 0 0,0 0 0 0 0,0 0 0 0 0,0 0 0 0 0,0 0 0 0 0,0 0 0 0 0,0 0 0 0 0,0-1 0 0 0,4-7-7416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50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1 302 5063 0 0,'0'0'4138'0'0,"0"8"-2138"0"0,1 22-222 0 0,-1-22-990 0 0,1-1-437 0 0,0 22-88 0 0,0-21 1999 0 0,0-1-1160 0 0,1 22-46 0 0,-1-21 2086 0 0,2-11-3035 0 0,-1 0-68 0 0,1 0 1 0 0,-1-1 0 0 0,1 1-1 0 0,-1-1 1 0 0,0 0 0 0 0,-1 0-1 0 0,1 0 1 0 0,-1 0-1 0 0,1 0 1 0 0,-1 0 0 0 0,0 0-1 0 0,-1 0 1 0 0,1-7-1 0 0,3-30 36 0 0,-2-1-1 0 0,-1 0 1 0 0,-6-44-1 0 0,2 45 231 0 0,3 33-213 0 0,0 1-1 0 0,0-1 0 0 0,1 0 1 0 0,0 1-1 0 0,0-1 1 0 0,0 1-1 0 0,1-1 1 0 0,1 1-1 0 0,-1 0 0 0 0,1 0 1 0 0,0 0-1 0 0,1 0 1 0 0,7-11-1 0 0,-10 17 69 0 0,2 0-80 0 0,5-1-24 0 0,-1 1-1 0 0,0 0 1 0 0,1 1-1 0 0,-1 0 1 0 0,10 1-1 0 0,-10-1 9 0 0,-3 0-56 0 0,-1 0 0 0 0,0 1-1 0 0,0-1 1 0 0,0 1-1 0 0,0-1 1 0 0,0 1 0 0 0,0 0-1 0 0,3 2 1 0 0,2-1 1 0 0,0 0 47 0 0,1 0 8 0 0,25 7-38 0 0,-26-7 201 0 0,0 1-147 0 0,25 11 3 0 0,-24-11 918 0 0,-8 5-861 0 0,2 25-4 0 0,-3-32-126 0 0,0 0 0 0 0,0 0 1 0 0,0 0-1 0 0,0-1 0 0 0,0 1 0 0 0,-1 0 0 0 0,1 0 1 0 0,0 0-1 0 0,-1-1 0 0 0,1 1 0 0 0,0 0 0 0 0,-1 0 1 0 0,1-1-1 0 0,-1 1 0 0 0,1 0 0 0 0,-1-1 0 0 0,0 1 1 0 0,1-1-1 0 0,-1 1 0 0 0,0 0 0 0 0,1-1 0 0 0,-1 0 1 0 0,-1 1-1 0 0,-16 6 92 0 0,14-6-101 0 0,-3 1 77 0 0,0-1 1 0 0,0 0-1 0 0,-1 0 1 0 0,1 0-1 0 0,0-1 1 0 0,0 0-1 0 0,-13-2 0 0 0,14 1-426 0 0,0 0 0 0 0,1 0 0 0 0,-1-1 0 0 0,-7-3 0 0 0,11 4-591 0 0,-1-1 0 0 0,0 1 0 0 0,0-1-1 0 0,1 0 1 0 0,-1 0 0 0 0,1 0 0 0 0,0 0 0 0 0,-4-4 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09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40 2759 0 0,'-7'24'2288'0'0,"7"-23"-2109"0"0,-1 0 1 0 0,1 0-1 0 0,-1 0 0 0 0,1 0 0 0 0,0 0 0 0 0,0 0 0 0 0,-1 0 0 0 0,1 0 0 0 0,0 0 0 0 0,0 0 0 0 0,0 0 0 0 0,0 0 0 0 0,0 0 0 0 0,0-1 0 0 0,0 1 1 0 0,0 0-1 0 0,1 0 0 0 0,-1 0 0 0 0,0 0 0 0 0,1 0 0 0 0,-1 0 0 0 0,0 0 0 0 0,1 0 0 0 0,-1 0 0 0 0,1-1 0 0 0,0 1 0 0 0,-1 0 0 0 0,1 0 1 0 0,0-1-1 0 0,-1 1 0 0 0,1 0 0 0 0,0-1 0 0 0,-1 1 0 0 0,1-1 0 0 0,0 1 0 0 0,1 0 0 0 0,-1-1 5 0 0,1 0 0 0 0,0 0 1 0 0,-1 1-1 0 0,1-1 0 0 0,-1-1 0 0 0,1 1 0 0 0,-1 0 0 0 0,1 0 1 0 0,0-1-1 0 0,-1 1 0 0 0,1-1 0 0 0,-1 1 0 0 0,1-1 0 0 0,-1 1 0 0 0,0-1 1 0 0,1 0-1 0 0,-1 0 0 0 0,0 0 0 0 0,1 0 0 0 0,-1 0 0 0 0,2-2 1 0 0,-1 0-68 0 0,1 1 1 0 0,-1-1-1 0 0,0 1 1 0 0,0-1 0 0 0,0 0-1 0 0,-1 0 1 0 0,1 0 0 0 0,-1 0-1 0 0,1 0 1 0 0,-1 0 0 0 0,0 0-1 0 0,0-1 1 0 0,0-5-1 0 0,-1 8-88 0 0,0-1-1 0 0,0 1 0 0 0,0 0 1 0 0,0-1-1 0 0,0 1 0 0 0,-1 0 1 0 0,1 0-1 0 0,0-1 0 0 0,-1 1 1 0 0,1 0-1 0 0,-1 0 0 0 0,0 0 0 0 0,1 0 1 0 0,-1-1-1 0 0,0 1 0 0 0,0 0 1 0 0,1 0-1 0 0,-1 0 0 0 0,0 0 1 0 0,0 1-1 0 0,0-1 0 0 0,0 0 1 0 0,0 0-1 0 0,-1 1 0 0 0,1-1 1 0 0,0 0-1 0 0,0 1 0 0 0,0-1 0 0 0,-1 1 1 0 0,1 0-1 0 0,0-1 0 0 0,0 1 1 0 0,-1 0-1 0 0,1 0 0 0 0,0 0 1 0 0,-1-1-1 0 0,-1 2 0 0 0,0-1 54 0 0,0 0-1 0 0,0 0 1 0 0,-1 1-1 0 0,1-1 0 0 0,0 1 1 0 0,0 0-1 0 0,0 0 1 0 0,0 0-1 0 0,0 0 1 0 0,0 0-1 0 0,0 1 0 0 0,1 0 1 0 0,-1-1-1 0 0,0 1 1 0 0,-3 3-1 0 0,-4 4 368 0 0,0 1 0 0 0,-10 12 0 0 0,15-17-235 0 0,5-4-190 0 0,-1 0 0 0 0,0-1 0 0 0,0 1 0 0 0,1 0 0 0 0,-1 0 0 0 0,0-1 0 0 0,1 1 0 0 0,-1 0 0 0 0,1 0 0 0 0,-1 0 0 0 0,1 0 0 0 0,-1 0 0 0 0,1 0 0 0 0,0 0 0 0 0,-1 0 0 0 0,1 0 0 0 0,0-1 0 0 0,0 1 0 0 0,0 0 0 0 0,0 0 0 0 0,0 0 0 0 0,0 0 0 0 0,0 1 0 0 0,0-2 0 0 0,0 1 0 0 0,0 0 0 0 0,1 0 0 0 0,-1 0 0 0 0,0 0 0 0 0,1 0 0 0 0,-1 0 0 0 0,1 0 0 0 0,-1 0 0 0 0,1 0 0 0 0,-1 0 0 0 0,1-1 0 0 0,-1 1 0 0 0,1 0 0 0 0,0 0 0 0 0,1 1 0 0 0,0-1 3 0 0,1 1 1 0 0,-1-1-1 0 0,1 0 1 0 0,-1 0-1 0 0,1 0 0 0 0,-1 0 1 0 0,1 0-1 0 0,0 0 1 0 0,-1-1-1 0 0,1 0 1 0 0,0 1-1 0 0,0-1 1 0 0,4 0-1 0 0,1-1 3 0 0,0 0 0 0 0,-1-1 0 0 0,1 0-1 0 0,-1 0 1 0 0,1 0 0 0 0,-1-1 0 0 0,0 0 0 0 0,0-1-1 0 0,10-6 1 0 0,-15 9-28 0 0,-1 0 0 0 0,1 0 0 0 0,-1 0 0 0 0,1 0 0 0 0,-1-1 0 0 0,1 1 0 0 0,-1-1 0 0 0,0 1 0 0 0,0-1 0 0 0,1 1 0 0 0,-1-1 0 0 0,0 0 0 0 0,0 1 0 0 0,-1-1 0 0 0,1 0 0 0 0,0 0 0 0 0,-1 0 0 0 0,1 1 0 0 0,-1-1 0 0 0,1 0 0 0 0,-1 0 0 0 0,0 0 0 0 0,0 0 0 0 0,0 0 0 0 0,0 0 0 0 0,0 0 0 0 0,0 0 0 0 0,-1 0 0 0 0,1 0 0 0 0,-1 0 0 0 0,1 0 0 0 0,-1 1 0 0 0,0-1 0 0 0,0 0 0 0 0,1 0 0 0 0,-1 1 0 0 0,0-1 0 0 0,-1 0 0 0 0,1 1 0 0 0,0-1 0 0 0,0 1 0 0 0,-3-3 0 0 0,2 3-2 0 0,0-1 0 0 0,0 1-1 0 0,0-1 1 0 0,0 1 0 0 0,0 0-1 0 0,0 0 1 0 0,-1 0 0 0 0,1 0-1 0 0,0 0 1 0 0,-1 0 0 0 0,1 0-1 0 0,-1 1 1 0 0,1-1 0 0 0,-1 1 0 0 0,1 0-1 0 0,0 0 1 0 0,-1 0 0 0 0,1 0-1 0 0,-1 0 1 0 0,1 1 0 0 0,-1-1-1 0 0,1 1 1 0 0,-1-1 0 0 0,1 1-1 0 0,-4 1 1 0 0,1 0 9 0 0,0 0 0 0 0,0 1 0 0 0,0-1 0 0 0,0 1 0 0 0,1 0 0 0 0,-1 0 0 0 0,1 0 0 0 0,0 0 0 0 0,0 1 0 0 0,-7 8 0 0 0,9-10 18 0 0,1 1 1 0 0,-1-1 0 0 0,0 1-1 0 0,1 0 1 0 0,0 0 0 0 0,0 0-1 0 0,0 0 1 0 0,0 0-1 0 0,0 0 1 0 0,1 0 0 0 0,-1 0-1 0 0,1 7 1 0 0,0-9-22 0 0,0 0-1 0 0,0 0 1 0 0,0 1-1 0 0,1-1 1 0 0,-1 0-1 0 0,0 0 1 0 0,1 0 0 0 0,-1 0-1 0 0,1 0 1 0 0,-1 0-1 0 0,1 0 1 0 0,0 0-1 0 0,-1 0 1 0 0,1 0 0 0 0,0 0-1 0 0,0 0 1 0 0,0 0-1 0 0,0 0 1 0 0,0-1-1 0 0,0 1 1 0 0,0 0 0 0 0,0-1-1 0 0,0 1 1 0 0,0-1-1 0 0,0 1 1 0 0,0-1-1 0 0,0 1 1 0 0,0-1 0 0 0,1 0-1 0 0,-1 1 1 0 0,0-1-1 0 0,0 0 1 0 0,0 0-1 0 0,1 0 1 0 0,-1 0 0 0 0,2-1-1 0 0,4 1 21 0 0,-1 0-1 0 0,0-1 1 0 0,0 0-1 0 0,0-1 1 0 0,0 0-1 0 0,0 0 1 0 0,0 0-1 0 0,0 0 1 0 0,0-1-1 0 0,6-4 1 0 0,-9 5-23 0 0,0 1 0 0 0,-1-1 1 0 0,0 1-1 0 0,1-1 0 0 0,-1 0 1 0 0,0 0-1 0 0,0 0 0 0 0,0-1 1 0 0,0 1-1 0 0,0 0 0 0 0,-1-1 0 0 0,1 1 1 0 0,-1-1-1 0 0,0 1 0 0 0,1-1 1 0 0,-1 0-1 0 0,0 0 0 0 0,0 0 1 0 0,-1 1-1 0 0,1-1 0 0 0,-1 0 1 0 0,1 0-1 0 0,-1-5 0 0 0,0 7-3 0 0,-1 0 0 0 0,1 0 0 0 0,0 0 0 0 0,-1 0 0 0 0,1 0 0 0 0,-1 0 0 0 0,1 0 0 0 0,-1 0 0 0 0,0 0 0 0 0,1 0 0 0 0,-1 0 0 0 0,0 1 0 0 0,1-1 0 0 0,-1 0 0 0 0,0 1 0 0 0,0-1 0 0 0,0 0 0 0 0,0 1 0 0 0,0-1 0 0 0,0 1 0 0 0,0-1 0 0 0,0 1 0 0 0,0 0 0 0 0,0-1 0 0 0,0 1 0 0 0,0 0 0 0 0,0 0 0 0 0,0 0 0 0 0,0-1 0 0 0,0 1 0 0 0,0 0 0 0 0,-1 1 0 0 0,-6-1 0 0 0,1 0 0 0 0,-1 0 0 0 0,-8 3 0 0 0,13-3 0 0 0,-3 1-13 0 0,1 1-1 0 0,-1-1 1 0 0,1 1 0 0 0,-1 0-1 0 0,-8 5 1 0 0,12-6-142 0 0,0 0 0 0 0,0 0 1 0 0,0 0-1 0 0,0 1 1 0 0,1-1-1 0 0,-1 0 0 0 0,1 1 1 0 0,-1-1-1 0 0,1 1 0 0 0,-1 0 1 0 0,1-1-1 0 0,0 1 0 0 0,0 0 1 0 0,0 0-1 0 0,0 0 0 0 0,0 0 1 0 0,0 0-1 0 0,0 3 1 0 0,0 5-7460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11.4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30 3679 0 0,'-2'3'512'0'0,"0"-1"0"0"0,0 1 0 0 0,0 0 0 0 0,1 1 0 0 0,-1-1 0 0 0,1 0 0 0 0,0 0 0 0 0,0 0 0 0 0,1 1 0 0 0,-2 5 0 0 0,2-8-310 0 0,0 0 1 0 0,0 0-1 0 0,0 0 0 0 0,0-1 1 0 0,0 1-1 0 0,0 0 0 0 0,0 0 1 0 0,0 0-1 0 0,0 0 1 0 0,0-1-1 0 0,1 1 0 0 0,-1 0 1 0 0,0 0-1 0 0,1-1 1 0 0,-1 1-1 0 0,0 0 0 0 0,1 0 1 0 0,0 1-1 0 0,0-2-100 0 0,0 0 0 0 0,-1 0 0 0 0,1 1 0 0 0,0-1 0 0 0,0 0 0 0 0,-1 0 0 0 0,1 0 0 0 0,0 0 0 0 0,0 0 0 0 0,-1 0 0 0 0,1 0 0 0 0,0 0 0 0 0,0 0 0 0 0,-1 0 0 0 0,1 0 0 0 0,0-1 0 0 0,-1 1 0 0 0,1 0 0 0 0,0 0-1 0 0,0-1 1 0 0,-1 1 0 0 0,1-1 0 0 0,-1 1 0 0 0,1 0 0 0 0,1-2 0 0 0,-1 2-56 0 0,0-1 0 0 0,0 0 1 0 0,0 1-1 0 0,0-1 0 0 0,0 0 0 0 0,1 0 0 0 0,-1 0 0 0 0,-1 0 0 0 0,1 0 0 0 0,0 0 0 0 0,0 0 0 0 0,0 0 0 0 0,0-1 0 0 0,-1 1 1 0 0,1 0-1 0 0,-1 0 0 0 0,1-1 0 0 0,-1 1 0 0 0,1 0 0 0 0,-1-1 0 0 0,0 1 0 0 0,0 0 0 0 0,1-1 0 0 0,-1 1 0 0 0,0-1 0 0 0,0 1 1 0 0,0 0-1 0 0,-1-1 0 0 0,1 1 0 0 0,0 0 0 0 0,0-1 0 0 0,-1 1 0 0 0,1 0 0 0 0,-1-1 0 0 0,1 1 0 0 0,-1 0 0 0 0,0 0 0 0 0,1-1 1 0 0,-1 1-1 0 0,0 0 0 0 0,0 0 0 0 0,0 0 0 0 0,0 0 0 0 0,0 0 0 0 0,0 0 0 0 0,0 0 0 0 0,0 1 0 0 0,0-1 0 0 0,0 0 1 0 0,-1 0-1 0 0,1 1 0 0 0,0-1 0 0 0,0 1 0 0 0,-1-1 0 0 0,1 1 0 0 0,0 0 0 0 0,-1-1 0 0 0,1 1 0 0 0,-1 0 0 0 0,1 0 0 0 0,-3 0 1 0 0,-1 0 155 0 0,-1 0 1 0 0,1 1 0 0 0,-1 0 0 0 0,1 0-1 0 0,0 0 1 0 0,-1 1 0 0 0,1-1 0 0 0,0 1-1 0 0,0 0 1 0 0,0 1 0 0 0,0-1 0 0 0,0 1-1 0 0,1 0 1 0 0,-1 1 0 0 0,-6 5 0 0 0,11-9-194 0 0,-1 1 1 0 0,0-1-1 0 0,1 1 1 0 0,-1 0 0 0 0,1-1-1 0 0,-1 1 1 0 0,1 0 0 0 0,-1 0-1 0 0,1-1 1 0 0,-1 1 0 0 0,1 0-1 0 0,0 0 1 0 0,-1 0 0 0 0,1 0-1 0 0,0 0 1 0 0,0-1-1 0 0,-1 1 1 0 0,1 0 0 0 0,0 0-1 0 0,0 0 1 0 0,0 0 0 0 0,0 0-1 0 0,0 0 1 0 0,1 1 0 0 0,-1-1 19 0 0,1 0 1 0 0,0 0-1 0 0,-1 1 1 0 0,1-1-1 0 0,0 0 1 0 0,0 0-1 0 0,0 0 0 0 0,0 0 1 0 0,0 0-1 0 0,0 0 1 0 0,0 0-1 0 0,0-1 1 0 0,0 1-1 0 0,2 1 1 0 0,1 0 38 0 0,0 0 1 0 0,1 0-1 0 0,-1-1 0 0 0,1 1 1 0 0,-1-1-1 0 0,1 0 0 0 0,-1 0 1 0 0,7 0-1 0 0,-5-1-58 0 0,1 0 0 0 0,-1-1-1 0 0,0 0 1 0 0,0 0 0 0 0,0 0-1 0 0,8-3 1 0 0,-13 3-8 0 0,0 1 0 0 0,0 0-1 0 0,0-1 1 0 0,1 1 0 0 0,-1-1-1 0 0,0 1 1 0 0,0-1 0 0 0,0 0-1 0 0,0 1 1 0 0,0-1 0 0 0,0 0 0 0 0,-1 0-1 0 0,1 0 1 0 0,0 1 0 0 0,0-1-1 0 0,0 0 1 0 0,-1 0 0 0 0,1 0-1 0 0,-1 0 1 0 0,1 0 0 0 0,-1-1 0 0 0,1 1-1 0 0,-1 0 1 0 0,1 0 0 0 0,-1 0-1 0 0,0 0 1 0 0,0 0 0 0 0,1-1-1 0 0,-1 1 1 0 0,0 0 0 0 0,0 0 0 0 0,0 0-1 0 0,-1-1 1 0 0,1 1 0 0 0,0 0-1 0 0,0 0 1 0 0,-1 0 0 0 0,1 0-1 0 0,-1-3 1 0 0,-1 2-2 0 0,1 1 0 0 0,0-1 0 0 0,-1 0 0 0 0,0 0 0 0 0,1 1 0 0 0,-1-1 0 0 0,0 1 0 0 0,0-1 0 0 0,0 1 0 0 0,0 0 0 0 0,0 0 0 0 0,0 0 0 0 0,0 0 0 0 0,0 0 0 0 0,0 0 0 0 0,-1 0 0 0 0,1 1 0 0 0,0-1 0 0 0,0 1 0 0 0,-1 0 0 0 0,1 0 0 0 0,0-1 0 0 0,-4 2 0 0 0,2-1 0 0 0,0 0 0 0 0,-1 0 0 0 0,1 0 0 0 0,0 1 0 0 0,0 0 0 0 0,0-1 0 0 0,0 2 0 0 0,0-1 0 0 0,0 0 0 0 0,1 1 0 0 0,-1 0 0 0 0,-5 3 0 0 0,8-5 7 0 0,0 1-1 0 0,1-1 1 0 0,-1 1-1 0 0,1 0 1 0 0,-1-1-1 0 0,0 1 1 0 0,1 0-1 0 0,-1-1 1 0 0,1 1-1 0 0,-1 0 1 0 0,1-1-1 0 0,0 1 1 0 0,-1 0-1 0 0,1 0 1 0 0,0 0-1 0 0,0 0 1 0 0,-1-1-1 0 0,1 1 1 0 0,0 0-1 0 0,0 0 1 0 0,0 0-1 0 0,0 0 1 0 0,0 0-1 0 0,0-1 1 0 0,0 1-1 0 0,0 0 1 0 0,1 0-1 0 0,-1 0 1 0 0,0 0-1 0 0,0-1 1 0 0,1 1-1 0 0,-1 0 1 0 0,1 0-1 0 0,-1-1 1 0 0,0 1-1 0 0,1 0 1 0 0,-1 0-1 0 0,1-1 1 0 0,0 1-1 0 0,-1-1 1 0 0,1 1-1 0 0,-1 0 1 0 0,1-1-1 0 0,0 1 1 0 0,0-1-1 0 0,-1 1 1 0 0,2-1-1 0 0,3 3 42 0 0,-1 0 0 0 0,0 0 0 0 0,1-1 0 0 0,0 0 0 0 0,-1 0 0 0 0,9 2 0 0 0,-7-3-14 0 0,0 0-1 0 0,0-1 0 0 0,0 0 1 0 0,0 0-1 0 0,0 0 0 0 0,0-1 1 0 0,-1 0-1 0 0,9-2 0 0 0,-10 2-17 0 0,-1 0 0 0 0,1 0 0 0 0,-1 0 0 0 0,1-1 0 0 0,-1 1 0 0 0,0-1 0 0 0,0 0 0 0 0,0 0-1 0 0,0 0 1 0 0,0-1 0 0 0,0 1 0 0 0,0-1 0 0 0,-1 1 0 0 0,5-6 0 0 0,-7 7-12 0 0,1 0 0 0 0,0 0 1 0 0,-1 0-1 0 0,1 0 0 0 0,0-1 0 0 0,-1 1 1 0 0,0 0-1 0 0,1 0 0 0 0,-1-1 0 0 0,0 1 1 0 0,1 0-1 0 0,-1-1 0 0 0,0 1 0 0 0,0 0 1 0 0,0-1-1 0 0,0 1 0 0 0,0 0 1 0 0,-1-1-1 0 0,1 1 0 0 0,0 0 0 0 0,-1-1 1 0 0,1 1-1 0 0,-1 0 0 0 0,1 0 0 0 0,-1 0 1 0 0,1-1-1 0 0,-1 1 0 0 0,0 0 0 0 0,0 0 1 0 0,1 0-1 0 0,-1 0 0 0 0,0 0 0 0 0,0 0 1 0 0,0 0-1 0 0,0 0 0 0 0,0 1 1 0 0,-1-1-1 0 0,1 0 0 0 0,0 1 0 0 0,0-1 1 0 0,-2 0-1 0 0,-6-3-635 0 0,1 0 1 0 0,-1 1-1 0 0,0 0 0 0 0,-14-2 1 0 0,19 4-175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15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6 3679 0 0,'2'-5'4291'0'0,"2"16"-130"0"0,4 19 1499 0 0,1 40-1274 0 0,10 37-3207 0 0,-10-60-737 0 0,9 39 39 0 0,-15-75-241 0 0,-2 3-160 0 0,1 0-57 0 0,8 82 226 0 0,-15 172 560 0 0,5-265-658 0 0,-1 9-71 0 0,-3 33 3 0 0,-3 34 90 0 0,5-65-161 0 0,-1 41 45 0 0,2-10-35 0 0,1-21 20 0 0,0 28-15 0 0,0 13 132 0 0,0-54-86 0 0,0 0-13 0 0,2 32-37 0 0,-1-32 30 0 0,-1 1 0 0 0,2 50-30 0 0,1-3 38 0 0,-3 10 134 0 0,0-57-7 0 0,0-1-115 0 0,1 31-47 0 0,0-21 16 0 0,1 29-31 0 0,-1 11-11 0 0,-6 42 64 0 0,-8-6 146 0 0,7-64-47 0 0,-4 65 0 0 0,10-98-163 0 0,0 0 0 0 0,0 0 0 0 0,0 0 0 0 0,0 0 0 0 0,0 0 0 0 0,0 0 0 0 0,0 0 0 0 0,0 0 0 0 0,1 0 0 0 0,-1-1 0 0 0,0 1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 0 0 0,0 0 0 0 0,0 0 0 0 0,0 0 0 0 0,0 0 0 0 0,0 0 0 0 0,5-6 0 0 0,2-9 0 0 0,14-22-77 0 0,2 1-1 0 0,34-41 1 0 0,-31 43-1 0 0,-2-1 1 0 0,25-46 0 0 0,-95 133 13 0 0,32-35 64 0 0,-68 97 0 0 0,69-93 0 0 0,1 1 0 0 0,0 0 0 0 0,-13 40 0 0 0,21-52 0 0 0,2-3 0 0 0,-1 1 0 0 0,1-1 0 0 0,0 1 0 0 0,1-1 0 0 0,-2 16 0 0 0,3-38 5 0 0,-1 0-1 0 0,-1 1 1 0 0,-1-1-1 0 0,0 0 1 0 0,-1 1 0 0 0,-9-24-1 0 0,-5-2 12 0 0,-23-39 0 0 0,28 57-16 0 0,8 15 0 0 0,1 1 0 0 0,0-1 0 0 0,0-1 0 0 0,1 1 0 0 0,-1-1 0 0 0,-1-9 0 0 0,5 16 0 0 0,0 1 0 0 0,0-1 0 0 0,0 1 0 0 0,0-1 0 0 0,0 1 0 0 0,0 0 0 0 0,0-1 0 0 0,0 1 0 0 0,0-1 0 0 0,0 1 0 0 0,1 0 0 0 0,-1-1 0 0 0,0 1 0 0 0,0 0 0 0 0,0-1 0 0 0,1 1 0 0 0,-1 0 0 0 0,0-1 0 0 0,1 1 0 0 0,-1 0 0 0 0,0-1 0 0 0,1 1 0 0 0,-1 0 0 0 0,0 0 0 0 0,1-1 0 0 0,-1 1 0 0 0,0 0 0 0 0,1 0 0 0 0,-1 0 0 0 0,1 0 0 0 0,-1 0 0 0 0,0-1 0 0 0,1 1 0 0 0,-1 0 0 0 0,1 0 0 0 0,21-2 0 0 0,-12 1 0 0 0,61-11 0 0 0,90-21 0 0 0,-213 68-64 0 0,24-17 64 0 0,12-8 0 0 0,1 0 0 0 0,0 1 0 0 0,-14 13 0 0 0,25-18 0 0 0,7-8 0 0 0,10-9 0 0 0,-6-2-1858 0 0,-7 12 1285 0 0,1-1 0 0 0,-1 1 0 0 0,0-1 0 0 0,0 1 0 0 0,1-1 0 0 0,-1 1 0 0 0,0-1 0 0 0,0 1 0 0 0,0 0 0 0 0,-1-1 0 0 0,1 1 1 0 0,-1-3-1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7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49 227 8751 0 0,'-3'1'327'0'0,"1"0"-1"0"0,-1 0 1 0 0,1 1-1 0 0,-1-1 1 0 0,1 1 0 0 0,0-1-1 0 0,-1 1 1 0 0,1 0-1 0 0,-2 2 1 0 0,1-2 82 0 0,1 1 0 0 0,-1-1 0 0 0,1 0-1 0 0,-1 0 1 0 0,0-1 0 0 0,-3 3 0 0 0,8-8 391 0 0,-1 0 0 0 0,2 1 0 0 0,-1-1 0 0 0,0 1 0 0 0,5-5 0 0 0,13-13-325 0 0,-1-2 0 0 0,0 0 0 0 0,-2 0 0 0 0,0-2 0 0 0,-2 0 0 0 0,19-41 0 0 0,-31 46-339 0 0,-3 12 39 0 0,-2 11 146 0 0,2 0-297 0 0,-1 0 0 0 0,1 0 0 0 0,0 1-1 0 0,0-1 1 0 0,0 0 0 0 0,0 0 0 0 0,0 0-1 0 0,1 0 1 0 0,-1 0 0 0 0,1 0-1 0 0,0 0 1 0 0,2 4 0 0 0,1 3 57 0 0,1-1 0 0 0,0 0 0 0 0,9 12-1 0 0,-12-19 6 0 0,4 7-17 0 0,21 29-5 0 0,12 21 53 0 0,-37-58-116 0 0,-1 1 0 0 0,0 0-1 0 0,0 0 1 0 0,0 0 0 0 0,0 0-1 0 0,0 0 1 0 0,0 0 0 0 0,0 0-1 0 0,-1 0 1 0 0,1 0 0 0 0,-1 0-1 0 0,0 1 1 0 0,1 1 0 0 0,-1-3-1 0 0,0 0 0 0 0,-1-1 0 0 0,1 1 0 0 0,0 0 0 0 0,0-1 0 0 0,-1 1 0 0 0,1-1 1 0 0,0 1-1 0 0,-1-1 0 0 0,1 1 0 0 0,0 0 0 0 0,-1-1 0 0 0,1 1 0 0 0,-1-1 0 0 0,1 0 0 0 0,-1 1 0 0 0,1-1 0 0 0,-1 1 0 0 0,1-1 1 0 0,-1 0-1 0 0,0 1 0 0 0,1-1 0 0 0,-1 0 0 0 0,1 0 0 0 0,-1 1 0 0 0,-1-1 0 0 0,-4 1 0 0 0,0-1 0 0 0,0 1-1 0 0,0-1 1 0 0,0-1 0 0 0,0 1-1 0 0,-9-3 1 0 0,4 2 1 0 0,-161-8-1 0 0,171 8-2 0 0,5-2 7 0 0,8-2-74 0 0,-12 5 51 0 0,20-7-173 0 0,-17 6 143 0 0,1 1 0 0 0,-1-1 1 0 0,0 0-1 0 0,1 0 0 0 0,-1-1 0 0 0,0 1 1 0 0,0-1-1 0 0,0 1 0 0 0,0-1 0 0 0,0 0 0 0 0,0 0 1 0 0,0-1-1 0 0,-1 1 0 0 0,4-5 0 0 0,-6 11 76 0 0,-1 0-1 0 0,0 0 1 0 0,1-1 0 0 0,0 1-1 0 0,0 0 1 0 0,0 6 0 0 0,1 7 55 0 0,-5 44 184 0 0,4-51-203 0 0,-1 0 0 0 0,-5 48 69 0 0,2 6 102 0 0,0-21-155 0 0,4-32 0 0 0,-2 0-3 0 0,-2 33-10 0 0,3-33-3 0 0,0 1 0 0 0,-1 48 1 0 0,1 1 5 0 0,0-41-32 0 0,1 14-12 0 0,2 10 43 0 0,0 9 11 0 0,-1-40-12 0 0,0 3-4 0 0,0 2-41 0 0,2 54 146 0 0,-2-55-148 0 0,0-2 11 0 0,0 1 0 0 0,-3 19 0 0 0,-3 33 39 0 0,0-9-59 0 0,1-1-1 0 0,3-34 43 0 0,-1 26 18 0 0,-1-8 35 0 0,3 2 57 0 0,1 0-97 0 0,-1-33 10 0 0,1 1 3 0 0,-2 1-50 0 0,0-4 22 0 0,1 0-1 0 0,1 0 1 0 0,-1 0-1 0 0,3 8 1 0 0,6 48 65 0 0,-2-11-106 0 0,-1 13-11 0 0,-5-14-41 0 0,-1-42-173 0 0,0-1-356 0 0,-2 32 239 0 0,2-31-153 0 0,0-1-1275 0 0,0 29 822 0 0,0-29-135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9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44 203 7367 0 0,'-3'2'324'0'0,"0"0"0"0"0,0 0-1 0 0,1 0 1 0 0,-1 0 0 0 0,1 1-1 0 0,-3 2 1 0 0,3-2 270 0 0,-1 0 1 0 0,1-1-1 0 0,-1 0 1 0 0,0 1-1 0 0,1-1 0 0 0,-5 2 1 0 0,18-13 4387 0 0,8-12-3619 0 0,-8 7-707 0 0,7-5-41 0 0,28-41 1 0 0,-40 51-529 0 0,-1-1 1 0 0,1 1 0 0 0,-2-1-1 0 0,1 0 1 0 0,-1-1 0 0 0,-1 1-1 0 0,3-14 1 0 0,-7 4 29 0 0,1 20-113 0 0,-1 0 0 0 0,1 1 0 0 0,0-1 0 0 0,0 0 0 0 0,0 0 0 0 0,0 0 0 0 0,0 1 0 0 0,0-1 0 0 0,-1 0 0 0 0,1 0 0 0 0,0 1 0 0 0,0-1 0 0 0,0 0 0 0 0,0 0 0 0 0,-1 0 0 0 0,1 0 0 0 0,0 0 0 0 0,0 1 0 0 0,-1-1 0 0 0,1 0 0 0 0,0 0 0 0 0,0 0 0 0 0,-1 0 0 0 0,1 0 0 0 0,0 0 0 0 0,0 0 0 0 0,-1 0 0 0 0,1 0 0 0 0,0 0 0 0 0,0 0 0 0 0,-1 0 0 0 0,1 0 0 0 0,0 0 0 0 0,0 0 0 0 0,-1 0 0 0 0,1 0 0 0 0,0 0 0 0 0,0 0 0 0 0,-1 0 0 0 0,1 0 0 0 0,0 0 0 0 0,0-1 0 0 0,-1 1 0 0 0,1 0 0 0 0,0 0 0 0 0,0 0 0 0 0,0 0 0 0 0,-1-1 0 0 0,1 1 0 0 0,0 0 0 0 0,0 0 0 0 0,0 0 0 0 0,0-1 0 0 0,-1 1 0 0 0,1 0 0 0 0,0 0 0 0 0,0-1 0 0 0,0 1 0 0 0,0 0 0 0 0,0 0 0 0 0,0-1 0 0 0,0 1 0 0 0,0 0 0 0 0,0 0 0 0 0,0-1 0 0 0,0 1 0 0 0,0 0 0 0 0,0 0 0 0 0,0-1 0 0 0,-1 2 10 0 0,1 1 0 0 0,-1-1 0 0 0,1 1-1 0 0,-1 0 1 0 0,1-1 0 0 0,0 1 0 0 0,0-1-1 0 0,0 1 1 0 0,0 0 0 0 0,0-1 0 0 0,0 1-1 0 0,0-1 1 0 0,0 1 0 0 0,0 0 0 0 0,1-1-1 0 0,-1 1 1 0 0,1-1 0 0 0,0 3-1 0 0,14 27 209 0 0,-1-9-88 0 0,1-1 1 0 0,1-1-1 0 0,1-1 0 0 0,30 28 0 0 0,-23-23-85 0 0,-23-23-49 0 0,1 0 0 0 0,-1 1 0 0 0,0-1 0 0 0,0 0 0 0 0,0 1 0 0 0,0-1 0 0 0,0 1 0 0 0,0-1 0 0 0,0 1 0 0 0,0-1 0 0 0,0 1 0 0 0,-1 0 0 0 0,1-1 0 0 0,-1 1 0 0 0,1 3 0 0 0,-1-5 0 0 0,0 1 0 0 0,0-1 0 0 0,0 1 0 0 0,0-1 0 0 0,0 0 0 0 0,0 1 0 0 0,-1-1 0 0 0,1 1 0 0 0,0-1 0 0 0,0 0 0 0 0,-1 1 0 0 0,1-1 0 0 0,0 0 0 0 0,0 1 0 0 0,-1-1 0 0 0,1 0 0 0 0,0 1 0 0 0,-1-1 0 0 0,1 0 0 0 0,-1 1 0 0 0,1-1 0 0 0,-1 0 0 0 0,-18 3 0 0 0,-4-3-31 0 0,0-1 0 0 0,0-1 0 0 0,0-1 0 0 0,1-1 0 0 0,-1-1 0 0 0,1-1 0 0 0,-22-9 0 0 0,44 14 13 0 0,-1 1 0 0 0,1 0 1 0 0,-1 0-1 0 0,1 0 0 0 0,-1 0 0 0 0,1-1 0 0 0,-1 1 0 0 0,1 0 1 0 0,0 0-1 0 0,-1-1 0 0 0,1 1 0 0 0,-1 0 0 0 0,1-1 1 0 0,0 1-1 0 0,-1 0 0 0 0,1-1 0 0 0,0 1 0 0 0,-1-1 0 0 0,1 1 1 0 0,0-1-1 0 0,0 1 0 0 0,-1-1 0 0 0,1 1 0 0 0,0 0 0 0 0,0-1 1 0 0,0 1-1 0 0,0-1 0 0 0,0 0 0 0 0,0 1 0 0 0,-1-1 0 0 0,1 1 1 0 0,0-1-1 0 0,1 0 0 0 0,-1 0-23 0 0,1 0-1 0 0,-1 0 1 0 0,1 0 0 0 0,0-1 0 0 0,-1 1 0 0 0,1 0-1 0 0,0 0 1 0 0,0 0 0 0 0,0 0 0 0 0,0 1-1 0 0,0-1 1 0 0,2-2 0 0 0,-1 2-2 0 0,1-1-1 0 0,-1 0 1 0 0,1 1-1 0 0,-1 0 1 0 0,1-1-1 0 0,-1 1 1 0 0,1 0 0 0 0,0 1-1 0 0,0-1 1 0 0,0 0-1 0 0,-1 1 1 0 0,6-1 0 0 0,-7 1 42 0 0,-1 0 0 0 0,0 1 0 0 0,1-1 0 0 0,-1 0 0 0 0,1 0 0 0 0,-1 1 0 0 0,0-1 1 0 0,1 0-1 0 0,-1 1 0 0 0,0-1 0 0 0,0 1 0 0 0,1-1 0 0 0,-1 0 0 0 0,0 1 1 0 0,0-1-1 0 0,1 1 0 0 0,-1-1 0 0 0,0 1 0 0 0,0-1 0 0 0,0 1 0 0 0,0-1 1 0 0,0 0-1 0 0,0 1 0 0 0,0-1 0 0 0,0 1 0 0 0,0-1 0 0 0,0 1 0 0 0,0-1 1 0 0,0 1-1 0 0,0-1 0 0 0,0 1 0 0 0,0 0 0 0 0,-6 20-21 0 0,4-15 19 0 0,-1 11 128 0 0,0-1-1 0 0,0 17 0 0 0,0 22 7 0 0,3-44-62 0 0,0 3 17 0 0,0 67 52 0 0,1-67-110 0 0,-2 46 99 0 0,0-8-63 0 0,-1-27-11 0 0,-1 34-31 0 0,-3 24 247 0 0,3-33-157 0 0,2-38-4 0 0,1 1-17 0 0,-2 2-62 0 0,0 47 170 0 0,3 1-175 0 0,1 14 18 0 0,1-11-20 0 0,1 39 102 0 0,-2-30 141 0 0,-1-17-198 0 0,-2 8-54 0 0,-2 5-2 0 0,-4 7 31 0 0,0-3 36 0 0,4-15 159 0 0,0-2-170 0 0,0-1-37 0 0,2-48 4 0 0,0 0 0 0 0,1 0-1 0 0,2 15 1 0 0,0 6 86 0 0,5 36 224 0 0,-4-53-271 0 0,11 50-58 0 0,0-8-30 0 0,-11-44-86 0 0,3-3-704 0 0,18 26 479 0 0,-15-24-128 0 0,-5-10-53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42.762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541 192 3223 0 0,'2'-1'212'0'0,"-1"-1"-1"0"0,1 1 0 0 0,-1-1 0 0 0,0 0 1 0 0,0 1-1 0 0,0-1 0 0 0,0 0 0 0 0,0 0 0 0 0,0 0 1 0 0,0 1-1 0 0,0-1 0 0 0,-1 0 0 0 0,1 0 1 0 0,-1 0-1 0 0,0 0 0 0 0,1 0 0 0 0,-1 0 1 0 0,0-4-1 0 0,-1 3 25 0 0,1 0 1 0 0,-1 0-1 0 0,0 0 1 0 0,0 0-1 0 0,0 0 1 0 0,0 1 0 0 0,-1-1-1 0 0,1 0 1 0 0,-1 1-1 0 0,1-1 1 0 0,-4-3-1 0 0,1 1-1 0 0,0 1-1 0 0,0 0 0 0 0,-1 0 0 0 0,1 0 0 0 0,-1 0 0 0 0,0 1 0 0 0,0 0 1 0 0,-1 0-1 0 0,1 0 0 0 0,0 0 0 0 0,-1 1 0 0 0,-6-2 0 0 0,3 3-119 0 0,1 0 0 0 0,0 0-1 0 0,0 1 1 0 0,0 0-1 0 0,-1 1 1 0 0,1 0 0 0 0,0 0-1 0 0,0 1 1 0 0,0 0-1 0 0,0 0 1 0 0,0 1 0 0 0,1 0-1 0 0,-1 0 1 0 0,1 1-1 0 0,0 0 1 0 0,0 0 0 0 0,0 0-1 0 0,0 1 1 0 0,1 0 0 0 0,0 1-1 0 0,-11 12 1 0 0,9-9 34 0 0,0 0 0 0 0,1 0 0 0 0,0 1 1 0 0,1 1-1 0 0,0-1 0 0 0,0 1 0 0 0,1 0 1 0 0,1 0-1 0 0,0 0 0 0 0,0 1 0 0 0,1-1 1 0 0,1 1-1 0 0,0 0 0 0 0,-1 19 0 0 0,3-22-86 0 0,0 0 0 0 0,1 1 0 0 0,0-1 0 0 0,1 0-1 0 0,0 0 1 0 0,0 0 0 0 0,1 0 0 0 0,0-1 0 0 0,1 1 0 0 0,0-1-1 0 0,0 1 1 0 0,6 8 0 0 0,-5-11-27 0 0,-1-1 0 0 0,1 1 0 0 0,0-1 0 0 0,1 0 0 0 0,-1 0 0 0 0,1-1 0 0 0,0 0 0 0 0,0 0 0 0 0,0 0 0 0 0,1-1 0 0 0,-1 1 0 0 0,1-2 0 0 0,0 1 0 0 0,0-1 0 0 0,14 3 1 0 0,-4-2 18 0 0,1-2 1 0 0,-1 0 0 0 0,0-1 0 0 0,1 0 0 0 0,-1-1 0 0 0,0-2 0 0 0,1 1 0 0 0,-1-2 0 0 0,-1 0 0 0 0,1-1 0 0 0,19-9 0 0 0,-23 9-9 0 0,-1-1 0 0 0,0-1 0 0 0,0 0 0 0 0,0 0 0 0 0,-1-1 0 0 0,0-1 0 0 0,0 0 0 0 0,-1 0 0 0 0,0-1 0 0 0,-1 0 0 0 0,0-1 0 0 0,-1 0 0 0 0,0 0 0 0 0,10-20 0 0 0,-15 25-41 0 0,0-1 0 0 0,-1 1 1 0 0,0-1-1 0 0,0 0 0 0 0,0 1 1 0 0,-1-1-1 0 0,0 0 0 0 0,0 0 1 0 0,-1 0-1 0 0,0 0 0 0 0,0 0 1 0 0,-1 0-1 0 0,0 0 1 0 0,0 0-1 0 0,0 0 0 0 0,-1 0 1 0 0,0 0-1 0 0,-1 1 0 0 0,1-1 1 0 0,-1 1-1 0 0,0 0 0 0 0,-1 0 1 0 0,0 0-1 0 0,0 0 1 0 0,0 0-1 0 0,0 1 0 0 0,-1 0 1 0 0,0 0-1 0 0,0 0 0 0 0,0 0 1 0 0,-1 1-1 0 0,0 0 0 0 0,0 0 1 0 0,-12-5-1 0 0,5 3-2 0 0,-1 1 0 0 0,0 1 0 0 0,0 0 0 0 0,0 1 0 0 0,0 0 0 0 0,-1 1-1 0 0,1 1 1 0 0,-21 0 0 0 0,15 2 9 0 0,1 1 0 0 0,-1 1 0 0 0,1 1 0 0 0,-1 0-1 0 0,-31 13 1 0 0,27-7-3 0 0,1 1 1 0 0,0 1-1 0 0,1 0 0 0 0,1 2 0 0 0,0 1 0 0 0,0 0 0 0 0,2 1 1 0 0,0 2-1 0 0,1 0 0 0 0,-16 20 0 0 0,26-27-10 0 0,1 0 0 0 0,0 0 0 0 0,0 0 0 0 0,1 1 0 0 0,1 0 0 0 0,0 0 0 0 0,1 1 0 0 0,0-1 0 0 0,1 1 0 0 0,0 0 0 0 0,-1 18 0 0 0,3-24 0 0 0,1-1 0 0 0,0 1 0 0 0,0-1 0 0 0,1 1 0 0 0,0-1 0 0 0,0 1 0 0 0,0-1 0 0 0,1 1 0 0 0,0-1 0 0 0,0 0 0 0 0,1 0 0 0 0,-1 0 0 0 0,1 0 0 0 0,1-1 0 0 0,-1 1 0 0 0,1-1 0 0 0,0 1 0 0 0,0-1 0 0 0,1-1 0 0 0,-1 1 0 0 0,1-1 0 0 0,0 1 0 0 0,0-1 0 0 0,10 5 0 0 0,-3-3 0 0 0,0 0 0 0 0,0-2 0 0 0,0 1 0 0 0,1-1 0 0 0,0-1 0 0 0,0-1 0 0 0,17 2 0 0 0,-4-2 0 0 0,0-1 0 0 0,46-4 0 0 0,-52 0 0 0 0,0-1 0 0 0,0 0 0 0 0,0-1 0 0 0,0-1 0 0 0,-1-1 0 0 0,0-1 0 0 0,0 0 0 0 0,32-22 0 0 0,-40 23 0 0 0,-1 0 0 0 0,1-1 0 0 0,-2-1 0 0 0,1 0 0 0 0,-1 0 0 0 0,-1-1 0 0 0,0 0 0 0 0,0 0 0 0 0,-1-1 0 0 0,0 0 0 0 0,-1 0 0 0 0,0-1 0 0 0,-1 1 0 0 0,0-1 0 0 0,4-17 0 0 0,-7 22 0 0 0,-1-1 0 0 0,0 1 0 0 0,0-1 0 0 0,-1 0 0 0 0,0 0 0 0 0,0 1 0 0 0,-1-1 0 0 0,0 0 0 0 0,0 1 0 0 0,0-1 0 0 0,-1 1 0 0 0,-1-1 0 0 0,1 1 0 0 0,-1 0 0 0 0,0 0 0 0 0,-1 0 0 0 0,0 0 0 0 0,0 1 0 0 0,0-1 0 0 0,-6-5 0 0 0,1 2 0 0 0,-1 1 0 0 0,0 0 0 0 0,0 0 0 0 0,0 1 0 0 0,-1 1 0 0 0,-1-1 0 0 0,1 2 0 0 0,-1 0 0 0 0,0 0 0 0 0,-24-7 0 0 0,16 8 0 0 0,0 0 0 0 0,0 1 0 0 0,0 1 0 0 0,-1 1 0 0 0,1 1 0 0 0,-1 1 0 0 0,1 1 0 0 0,-1 0 0 0 0,1 2 0 0 0,-22 5 0 0 0,28-5 0 0 0,0 1 0 0 0,-1 1 0 0 0,1 0 0 0 0,1 1 0 0 0,-1 1 0 0 0,1 0 0 0 0,0 0 0 0 0,1 2 0 0 0,0-1 0 0 0,0 1 0 0 0,1 1 0 0 0,0 0 0 0 0,1 1 0 0 0,-15 19 0 0 0,21-24-2 0 0,0 0 1 0 0,1 0-1 0 0,-1 0 0 0 0,1 0 0 0 0,1 0 1 0 0,-1 1-1 0 0,1 0 0 0 0,0-1 0 0 0,1 1 0 0 0,-1 0 1 0 0,2 0-1 0 0,-1 0 0 0 0,1 0 0 0 0,0 0 1 0 0,0 0-1 0 0,0 0 0 0 0,1-1 0 0 0,0 1 0 0 0,1 0 1 0 0,0 0-1 0 0,0-1 0 0 0,0 1 0 0 0,1-1 1 0 0,0 1-1 0 0,0-1 0 0 0,0 0 0 0 0,1 0 0 0 0,0 0 1 0 0,0-1-1 0 0,1 0 0 0 0,-1 1 0 0 0,1-1 1 0 0,0-1-1 0 0,1 1 0 0 0,10 6 0 0 0,-2-3 2 0 0,1 0 0 0 0,0-2 0 0 0,0 0 0 0 0,1-1 0 0 0,-1 0 0 0 0,1-1 0 0 0,0-1 0 0 0,28 2 0 0 0,-17-4 0 0 0,-1 0 0 0 0,0-2 0 0 0,0-1 0 0 0,44-9 0 0 0,-53 7 0 0 0,0-1 0 0 0,0-1 0 0 0,0 0 0 0 0,-1-1 0 0 0,0-1 0 0 0,0 0 0 0 0,-1-2 0 0 0,0 1 0 0 0,0-2 0 0 0,-2 0 0 0 0,14-13 0 0 0,-21 18 0 0 0,0 0 0 0 0,-1-1 0 0 0,1 1 0 0 0,-1-1 0 0 0,-1-1 0 0 0,1 1 0 0 0,-1-1 0 0 0,0 1 0 0 0,-1-1 0 0 0,0 0 0 0 0,0-1 0 0 0,-1 1 0 0 0,0 0 0 0 0,-1-1 0 0 0,1 1 0 0 0,-2-1 0 0 0,1 1 0 0 0,-1-1 0 0 0,0 1 0 0 0,-1-1 0 0 0,0 1 0 0 0,-1-1 0 0 0,1 1 0 0 0,-6-14 0 0 0,2 9 0 0 0,-1 1 0 0 0,0 0 0 0 0,-1 1 0 0 0,0-1 0 0 0,-1 1 0 0 0,0 0 0 0 0,0 1 0 0 0,-2 0 0 0 0,1 1 0 0 0,-1-1 0 0 0,0 2 0 0 0,-1-1 0 0 0,0 2 0 0 0,0-1 0 0 0,-1 2 0 0 0,0-1 0 0 0,0 2 0 0 0,-14-5 0 0 0,11 4 0 0 0,0 2 0 0 0,0 0 0 0 0,0 0 0 0 0,-1 1 0 0 0,0 1 0 0 0,1 1 0 0 0,-1 0 0 0 0,0 1 0 0 0,0 1 0 0 0,1 1 0 0 0,-1 0 0 0 0,0 0 0 0 0,1 2 0 0 0,0 0 0 0 0,-17 7 0 0 0,20-6-3 0 0,0 1 0 0 0,1 0 0 0 0,0 1 1 0 0,0 0-1 0 0,1 0 0 0 0,0 2 0 0 0,0-1 0 0 0,0 1 0 0 0,1 0 0 0 0,-9 13 0 0 0,12-14 1 0 0,1 1 0 0 0,0 0-1 0 0,0 0 1 0 0,1 0 0 0 0,0 0-1 0 0,0 1 1 0 0,1 0 0 0 0,0 0 0 0 0,1 0-1 0 0,0 0 1 0 0,1 0 0 0 0,0 0-1 0 0,1 16 1 0 0,0-17 2 0 0,1 0 0 0 0,0 0 0 0 0,1 0 0 0 0,0 0 0 0 0,0-1 0 0 0,1 1 0 0 0,0 0 0 0 0,1-1 0 0 0,-1 0 0 0 0,2 0 0 0 0,-1 0 0 0 0,1 0 0 0 0,0-1 0 0 0,1 0 0 0 0,0 0 0 0 0,0 0 0 0 0,1-1 0 0 0,-1 0 0 0 0,1 0 0 0 0,13 8 0 0 0,-5-5 0 0 0,-1-1 0 0 0,1-1 0 0 0,1-1 0 0 0,-1 0 0 0 0,1-1 0 0 0,0 0 0 0 0,0-1 0 0 0,0-1 0 0 0,1-1 0 0 0,25 1 0 0 0,-21-3 0 0 0,0-1 0 0 0,-1-1 0 0 0,1 0 0 0 0,-1-2 0 0 0,0 0 0 0 0,0-2 0 0 0,0 0 0 0 0,-1-1 0 0 0,1 0 0 0 0,18-12 0 0 0,-26 12 0 0 0,1-1 0 0 0,-1 0 0 0 0,0-1 0 0 0,-1 0 0 0 0,0-1 0 0 0,0 0 0 0 0,-1-1 0 0 0,-1 0 0 0 0,0-1 0 0 0,0 0 0 0 0,-1 0 0 0 0,-1-1 0 0 0,0 0 0 0 0,10-26 0 0 0,-15 32 0 0 0,0 0 0 0 0,0 0 0 0 0,0 0 0 0 0,-1-1 0 0 0,0 1 0 0 0,-1 0 0 0 0,0-1 0 0 0,0 1 0 0 0,0 0 0 0 0,-1-1 0 0 0,0 1 0 0 0,-1 0 0 0 0,1-1 0 0 0,-1 1 0 0 0,-1 0 0 0 0,1 0 0 0 0,-1 1 0 0 0,-1-1 0 0 0,1 0 0 0 0,-1 1 0 0 0,0 0 0 0 0,0 0 0 0 0,-1 0 0 0 0,0 1 0 0 0,0-1 0 0 0,0 1 0 0 0,-1 0 0 0 0,0 1 0 0 0,1-1 0 0 0,-2 1 0 0 0,1 0 0 0 0,0 1 0 0 0,-1-1 0 0 0,0 1 0 0 0,0 1 0 0 0,0-1 0 0 0,0 1 0 0 0,0 0 0 0 0,-10-1 0 0 0,-2 2 0 0 0,-1 0 0 0 0,1 1 0 0 0,-1 1 0 0 0,1 1 0 0 0,0 1 0 0 0,0 0 0 0 0,0 2 0 0 0,0 0 0 0 0,0 1 0 0 0,1 1 0 0 0,-25 13 0 0 0,27-11-2 0 0,1 1-1 0 0,0 0 0 0 0,0 1 1 0 0,1 1-1 0 0,1 1 0 0 0,0 0 1 0 0,1 0-1 0 0,0 1 0 0 0,1 1 1 0 0,0 0-1 0 0,-8 17 0 0 0,14-22 1 0 0,0 0-1 0 0,1 1 1 0 0,0-1-1 0 0,0 1 1 0 0,1 0 0 0 0,1 0-1 0 0,0 0 1 0 0,-1 16-1 0 0,3-19 2 0 0,0 0 1 0 0,1 0-1 0 0,0 0 0 0 0,0 0 0 0 0,1 0 1 0 0,0 0-1 0 0,0 0 0 0 0,1 0 0 0 0,0-1 0 0 0,0 1 1 0 0,1-1-1 0 0,7 11 0 0 0,-7-13 1 0 0,1 0 0 0 0,-1 0 0 0 0,1-1 0 0 0,0 0 0 0 0,0 0 0 0 0,1 0 0 0 0,-1 0 0 0 0,1-1 0 0 0,-1 0 0 0 0,1 0 0 0 0,0 0 0 0 0,1-1 0 0 0,-1 0 0 0 0,0 0 0 0 0,8 1 0 0 0,6 0 0 0 0,-1-1 0 0 0,0 0 0 0 0,38-2 0 0 0,-38-2 3 0 0,0 0 0 0 0,0-2 0 0 0,0 0 0 0 0,0-1 0 0 0,-1-1 0 0 0,1 0 0 0 0,-1-2-1 0 0,-1 0 1 0 0,0-1 0 0 0,0-1 0 0 0,0 0 0 0 0,-2-2 0 0 0,1 1 0 0 0,-1-2 0 0 0,-1 0 0 0 0,0-1 0 0 0,-1 0 0 0 0,-1-1-1 0 0,0-1 1 0 0,-1 1 0 0 0,12-24 0 0 0,-20 32-3 0 0,0 1 0 0 0,-1-1 0 0 0,1 1 0 0 0,-2-1 0 0 0,1 0 0 0 0,-1 0 0 0 0,0 0 0 0 0,0 0 0 0 0,-1 0 0 0 0,0 0 0 0 0,0 0 0 0 0,0 0 0 0 0,-1 0 0 0 0,-1 0 0 0 0,1 0 0 0 0,-1 0 0 0 0,0 1 0 0 0,0-1 0 0 0,-1 1 0 0 0,0-1 0 0 0,0 1 0 0 0,0 0 0 0 0,-5-6 0 0 0,2 5 0 0 0,1 0 0 0 0,-1 0 0 0 0,-1 1 0 0 0,1-1 0 0 0,-1 2 0 0 0,0-1 0 0 0,0 1 0 0 0,-1 0 0 0 0,0 0 0 0 0,0 1 0 0 0,0 0 0 0 0,0 0 0 0 0,0 1 0 0 0,-1 0 0 0 0,0 1 0 0 0,1 0 0 0 0,-16-2 0 0 0,-28 0 0 0 0,0 3 0 0 0,0 2 0 0 0,1 1 0 0 0,-1 4 0 0 0,-76 16 0 0 0,105-16-16 0 0,1 1-1 0 0,0 1 0 0 0,0 1 1 0 0,1 1-1 0 0,-32 19 0 0 0,44-23 11 0 0,1-1 0 0 0,0 2-1 0 0,0-1 1 0 0,0 1 0 0 0,1 0 0 0 0,0 0-1 0 0,1 1 1 0 0,-1 0 0 0 0,1 0 0 0 0,1 1-1 0 0,0 0 1 0 0,0-1 0 0 0,0 2 0 0 0,1-1-1 0 0,-3 13 1 0 0,6-17-31 0 0,0-1 0 0 0,1 1-1 0 0,-1 0 1 0 0,1-1 0 0 0,0 1 0 0 0,1 0-1 0 0,-1-1 1 0 0,1 1 0 0 0,0 0 0 0 0,0-1-1 0 0,0 1 1 0 0,1-1 0 0 0,0 0 0 0 0,-1 1-1 0 0,2-1 1 0 0,1 4 0 0 0,4 3-341 0 0,-1-1-1 0 0,1 0 1 0 0,1 0-1 0 0,15 14 1 0 0,4 1-785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5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54 919 0 0,'-7'-5'-589'0'0,"-4"3"4480"0"0,11 2-3738 0 0,-1 0 1 0 0,1 1-1 0 0,-1-1 1 0 0,1 0-1 0 0,-1 1 0 0 0,1-1 1 0 0,-1 0-1 0 0,1 1 1 0 0,-1-1-1 0 0,1 1 1 0 0,0-1-1 0 0,-1 1 1 0 0,1-1-1 0 0,0 1 1 0 0,-1-1-1 0 0,1 1 0 0 0,0-1 1 0 0,0 1-1 0 0,-1-1 1 0 0,1 1-1 0 0,0-1 1 0 0,0 1-1 0 0,0 0 1 0 0,0-1-1 0 0,0 1 1 0 0,0-1-1 0 0,0 1 1 0 0,0 0-1 0 0,0-1 0 0 0,0 1 1 0 0,0 0-1 0 0,0 0-88 0 0,0-1-1 0 0,0 1 1 0 0,0-1-1 0 0,0 0 1 0 0,0 1-1 0 0,0-1 0 0 0,1 1 1 0 0,-1-1-1 0 0,0 1 1 0 0,0-1-1 0 0,0 0 1 0 0,0 1-1 0 0,1-1 0 0 0,-1 0 1 0 0,0 1-1 0 0,0-1 1 0 0,1 0-1 0 0,-1 1 1 0 0,0-1-1 0 0,0 0 0 0 0,1 1 1 0 0,-1-1-1 0 0,0 0 1 0 0,1 0-1 0 0,-1 1 1 0 0,1-1-1 0 0,-1 0 1 0 0,0 0-1 0 0,1 0 0 0 0,15 1 2145 0 0,15-10 543 0 0,-30 9-2740 0 0,1-1 63 0 0,0 0-1 0 0,0 0 1 0 0,0 0 0 0 0,0 0 0 0 0,0 0 0 0 0,0 0 0 0 0,0-1 0 0 0,0 1 0 0 0,0-1 0 0 0,-1 0 0 0 0,1 1 0 0 0,-1-1-1 0 0,1 0 1 0 0,-1 0 0 0 0,2-3 0 0 0,-3 5-65 0 0,1-1 1 0 0,-1 0-1 0 0,0 1 0 0 0,0-1 0 0 0,0 0 1 0 0,0 1-1 0 0,1-1 0 0 0,-1 0 0 0 0,0 1 1 0 0,0-1-1 0 0,0 0 0 0 0,0 0 1 0 0,-1 1-1 0 0,1-1 0 0 0,0 0 0 0 0,0 1 1 0 0,0-1-1 0 0,-1 0 0 0 0,1 1 0 0 0,-1-2 1 0 0,1 1 41 0 0,-1 0 0 0 0,0 0 0 0 0,0 0 0 0 0,0 0 1 0 0,0 0-1 0 0,0 1 0 0 0,0-1 0 0 0,0 0 1 0 0,0 1-1 0 0,-1-1 0 0 0,1 0 0 0 0,0 1 0 0 0,0-1 1 0 0,-3 0-1 0 0,-5-1 130 0 0,0 0-1 0 0,0 0 1 0 0,0 1 0 0 0,-1 0 0 0 0,-16 1-1 0 0,22 0-109 0 0,0 0-1 0 0,0 1 0 0 0,1-1 0 0 0,-1 1 0 0 0,0 0 1 0 0,0 0-1 0 0,1 0 0 0 0,-1 1 0 0 0,1-1 1 0 0,-1 1-1 0 0,1 0 0 0 0,-1 0 0 0 0,1 0 1 0 0,0 0-1 0 0,0 0 0 0 0,-5 6 0 0 0,8-8-44 0 0,-1 0 0 0 0,1 1 0 0 0,0-1-1 0 0,0 0 1 0 0,-1 1 0 0 0,1-1 0 0 0,0 1-1 0 0,0-1 1 0 0,-1 0 0 0 0,1 1 0 0 0,0-1 0 0 0,0 1-1 0 0,0-1 1 0 0,0 1 0 0 0,0-1 0 0 0,0 0-1 0 0,0 1 1 0 0,0-1 0 0 0,0 1 0 0 0,0-1 0 0 0,0 1-1 0 0,0-1 1 0 0,0 1 0 0 0,0-1 0 0 0,0 1-1 0 0,0-1 1 0 0,0 0 0 0 0,1 1 0 0 0,-1-1 0 0 0,0 1-1 0 0,1 0 1 0 0,0 0 22 0 0,0 0 0 0 0,0 0 0 0 0,0 0 1 0 0,0-1-1 0 0,0 1 0 0 0,1 0 0 0 0,-1 0 0 0 0,0-1 0 0 0,1 1 0 0 0,1 0 0 0 0,32 6 498 0 0,-19-5-385 0 0,-12-1-124 0 0,0 0 0 0 0,0 0 0 0 0,0-1 0 0 0,0 1 0 0 0,-1-1 0 0 0,1 0 0 0 0,0-1 0 0 0,5 0 0 0 0,-28-9-38 0 0,13 9 0 0 0,0-1 0 0 0,-1 1 0 0 0,1-1 0 0 0,-12 1 0 0 0,15 1 0 0 0,1-1 0 0 0,-1 1 0 0 0,1 0 0 0 0,-1 1 0 0 0,1-1 0 0 0,-1 0 0 0 0,1 1 0 0 0,-1 0 0 0 0,1-1 0 0 0,-1 1 0 0 0,1 0 0 0 0,0 0 0 0 0,-1 0 0 0 0,1 0 0 0 0,-3 3 0 0 0,5-4 0 0 0,0 0 0 0 0,0 0 0 0 0,0 0 0 0 0,0 0 0 0 0,0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1 0 0 0,1-1 0 0 0,-1 0 0 0 0,0 0 0 0 0,0 0 0 0 0,0 0 0 0 0,0 0 0 0 0,0 0 0 0 0,0 0 0 0 0,0 0 0 0 0,0 0 0 0 0,0 0 0 0 0,0 0 0 0 0,0 0 0 0 0,1 0 0 0 0,7 1 0 0 0,8-1 0 0 0,-11-1 0 0 0,0-1 0 0 0,0 1 0 0 0,0-1 0 0 0,-1 0 0 0 0,1 0 0 0 0,0 0 0 0 0,4-4 0 0 0,-8 5 0 0 0,1 0 0 0 0,-1 0 0 0 0,0 0 0 0 0,1 0 0 0 0,-1 0 0 0 0,0 0 0 0 0,0-1 0 0 0,0 1 0 0 0,0 0 0 0 0,0-1 0 0 0,1-2 0 0 0,-2 4 0 0 0,0-1 0 0 0,0 0 0 0 0,1 0 0 0 0,-1 1 0 0 0,0-1 0 0 0,0 0 0 0 0,0 0 0 0 0,0 1 0 0 0,0-1 0 0 0,-1 0 0 0 0,1 0 0 0 0,0 0 0 0 0,0 1 0 0 0,0-1 0 0 0,-1 0 0 0 0,1 1 0 0 0,0-1 0 0 0,-1 0 0 0 0,1 0 0 0 0,0 1 0 0 0,-1-1 0 0 0,1 1 0 0 0,-1-1 0 0 0,1 0 0 0 0,-2 0 0 0 0,0 0 21 0 0,0-1 0 0 0,0 1 1 0 0,0 0-1 0 0,0 0 0 0 0,0 1 0 0 0,-1-1 0 0 0,1 0 0 0 0,0 1 1 0 0,0-1-1 0 0,-1 1 0 0 0,1 0 0 0 0,0 0 0 0 0,0 0 0 0 0,-1 0 0 0 0,-2 0 1 0 0,0 1 90 0 0,0-1 0 0 0,0 1 0 0 0,0 0 0 0 0,0 0 0 0 0,0 0 0 0 0,-5 3 0 0 0,53 3-1659 0 0,-27-3-109 0 0,-8-3 208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6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114 176 6447 0 0,'-1'-1'211'0'0,"0"1"0"0"0,0 0 0 0 0,-1-1 0 0 0,1 1 0 0 0,0 0 0 0 0,0-1 0 0 0,-1 1 0 0 0,1 0 0 0 0,0 0 0 0 0,0 0 0 0 0,-1 0 0 0 0,1 0 0 0 0,0 1 0 0 0,0-1 0 0 0,-1 0 0 0 0,1 0 0 0 0,0 1 0 0 0,0-1 0 0 0,-1 1 0 0 0,1-1 0 0 0,0 1 0 0 0,-2 1 0 0 0,-27 17 1499 0 0,25-16-1232 0 0,1 1 1 0 0,0-1-1 0 0,0 1 0 0 0,0 0 1 0 0,1 0-1 0 0,-1 0 0 0 0,1 1 1 0 0,0-1-1 0 0,1 1 0 0 0,-1 0 1 0 0,1 0-1 0 0,-3 7 0 0 0,4-10-341 0 0,1 1 0 0 0,-1 0-1 0 0,1 0 1 0 0,0-1-1 0 0,0 1 1 0 0,0 0 0 0 0,0 0-1 0 0,0 0 1 0 0,1-1 0 0 0,-1 1-1 0 0,1 0 1 0 0,-1-1-1 0 0,1 1 1 0 0,0 0 0 0 0,0-1-1 0 0,1 1 1 0 0,-1-1 0 0 0,0 1-1 0 0,1-1 1 0 0,-1 0-1 0 0,1 0 1 0 0,0 0 0 0 0,0 1-1 0 0,0-2 1 0 0,4 4-1 0 0,1 1-106 0 0,-1-2-1 0 0,1 1 0 0 0,1-1 1 0 0,-1 0-1 0 0,1 0 0 0 0,-1-1 1 0 0,1 0-1 0 0,0-1 0 0 0,0 0 1 0 0,1 0-1 0 0,-1 0 0 0 0,0-1 1 0 0,0 0-1 0 0,1-1 0 0 0,-1 0 1 0 0,1 0-1 0 0,-1-1 0 0 0,0 0 1 0 0,1-1-1 0 0,-1 1 0 0 0,0-1 1 0 0,0-1-1 0 0,0 0 0 0 0,9-5 1 0 0,-10 5-8 0 0,-1 0 1 0 0,0 0-1 0 0,0-1 1 0 0,0 0-1 0 0,0-1 1 0 0,0 1 0 0 0,-1-1-1 0 0,0 0 1 0 0,0 0-1 0 0,0-1 1 0 0,-1 0-1 0 0,0 0 1 0 0,0 0-1 0 0,0 0 1 0 0,-1 0-1 0 0,1-1 1 0 0,-2 1-1 0 0,1-1 1 0 0,-1 0-1 0 0,0 0 1 0 0,0 0-1 0 0,-1 0 1 0 0,0 0-1 0 0,0-1 1 0 0,-1 1 0 0 0,0 0-1 0 0,0 0 1 0 0,-2-9-1 0 0,0 8 15 0 0,0 0-1 0 0,0 0 1 0 0,-1 0-1 0 0,0 0 1 0 0,0 0 0 0 0,-1 0-1 0 0,0 1 1 0 0,-1 0-1 0 0,1 0 1 0 0,-2 0-1 0 0,1 1 1 0 0,0-1 0 0 0,-11-7-1 0 0,8 6 11 0 0,0 2-1 0 0,-1-1 1 0 0,0 1-1 0 0,0 1 1 0 0,-1-1-1 0 0,0 2 1 0 0,0-1-1 0 0,0 1 1 0 0,0 1 0 0 0,-13-3-1 0 0,17 5-68 0 0,0 1 0 0 0,0 0-1 0 0,0 0 1 0 0,0 0 0 0 0,0 1 0 0 0,0 0-1 0 0,0 0 1 0 0,0 0 0 0 0,0 1 0 0 0,0 0-1 0 0,1 0 1 0 0,-1 0 0 0 0,1 1-1 0 0,-1 0 1 0 0,1 0 0 0 0,0 1 0 0 0,0-1-1 0 0,0 1 1 0 0,1 0 0 0 0,-1 0 0 0 0,1 0-1 0 0,-4 7 1 0 0,6-9-227 0 0,-2 5-142 0 0,-14 25-66 0 0,14-25-1484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31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68 204 5063 0 0,'-1'0'143'0'0,"1"0"-1"0"0,-1-1 1 0 0,0 1-1 0 0,1 0 0 0 0,-1 0 1 0 0,0 0-1 0 0,1 0 0 0 0,-1 0 1 0 0,0 0-1 0 0,1 0 1 0 0,-1 0-1 0 0,0 0 0 0 0,1 0 1 0 0,-1 0-1 0 0,0 0 0 0 0,1 0 1 0 0,-1 0-1 0 0,0 1 0 0 0,1-1 1 0 0,-1 0-1 0 0,1 0 1 0 0,-1 1-1 0 0,0-1 0 0 0,1 0 1 0 0,-1 1-1 0 0,1-1 0 0 0,-1 1 1 0 0,1-1-1 0 0,-1 1 1 0 0,1-1-1 0 0,-1 1 0 0 0,1-1 1 0 0,0 1-1 0 0,-1 0 0 0 0,1-1 1 0 0,0 1-1 0 0,-1-1 1 0 0,1 1-1 0 0,0 0 0 0 0,0 0 1 0 0,-15 36 3314 0 0,11-23-3794 0 0,2-12 426 0 0,-10 23 841 0 0,-1-14 2484 0 0,14-14-475 0 0,8-14-2274 0 0,83-141-223 0 0,-56 90-231 0 0,-8 11 93 0 0,-18 80-24 0 0,5 15 155 0 0,35 67-1 0 0,-32-73-319 0 0,-11-21-48 0 0,0 1 1 0 0,-1-1-1 0 0,0 1 1 0 0,-1 1-1 0 0,0-1 1 0 0,3 18-1 0 0,-8-29-66 0 0,0 0-1 0 0,0 0 1 0 0,0-1 0 0 0,0 1-1 0 0,0 0 1 0 0,0 0-1 0 0,0 0 1 0 0,0 0 0 0 0,0-1-1 0 0,-1 1 1 0 0,1 0 0 0 0,0 0-1 0 0,-1-1 1 0 0,1 1-1 0 0,-1 0 1 0 0,1-1 0 0 0,-1 1-1 0 0,1 0 1 0 0,-1-1-1 0 0,1 1 1 0 0,-1-1 0 0 0,1 1-1 0 0,-1-1 1 0 0,0 1 0 0 0,1-1-1 0 0,-1 1 1 0 0,0-1-1 0 0,0 0 1 0 0,1 1 0 0 0,-1-1-1 0 0,0 0 1 0 0,0 1 0 0 0,1-1-1 0 0,-1 0 1 0 0,0 0-1 0 0,0 0 1 0 0,0 0 0 0 0,1 0-1 0 0,-1 0 1 0 0,0 0 0 0 0,-1 0-1 0 0,-6 0 9 0 0,0-1 0 0 0,0 1 0 0 0,-11-3-1 0 0,11 2-5 0 0,-15-4-3 0 0,0 0 0 0 0,0-2 0 0 0,0 0 0 0 0,1-2 0 0 0,-28-15 0 0 0,49 24-1 0 0,1 0 0 0 0,0 0 0 0 0,0 0 0 0 0,0 0 0 0 0,0 0 0 0 0,0 0 0 0 0,0 0 0 0 0,0 0 0 0 0,-1 0 0 0 0,1 0 0 0 0,0 0 0 0 0,0 0 0 0 0,0 0-1 0 0,0 0 1 0 0,0 0 0 0 0,0 0 0 0 0,0 0 0 0 0,0 0 0 0 0,0-1 0 0 0,-1 1 0 0 0,1 0 0 0 0,0 0 0 0 0,0 0 0 0 0,0 0 0 0 0,0 0 0 0 0,0 0 0 0 0,0 0 0 0 0,0 0 0 0 0,0 0 0 0 0,0-1 0 0 0,0 1 0 0 0,0 0 0 0 0,0 0 0 0 0,0 0-1 0 0,0 0 1 0 0,0 0 0 0 0,0 0 0 0 0,0 0 0 0 0,0-1 0 0 0,0 1 0 0 0,0 0 0 0 0,0 0 0 0 0,0 0 0 0 0,0 0 0 0 0,0 0 0 0 0,0 0 0 0 0,0 0 0 0 0,0 0 0 0 0,0-1 0 0 0,0 1 0 0 0,0 0 0 0 0,0 0 0 0 0,8-3-126 0 0,10 1-99 0 0,-11 2 185 0 0,0 0-1 0 0,1 0 1 0 0,-1 0 0 0 0,0-1-1 0 0,0 0 1 0 0,0 0 0 0 0,1-1-1 0 0,-1 0 1 0 0,0 0 0 0 0,-1-1-1 0 0,9-3 1 0 0,-15 6 40 0 0,0 0 0 0 0,0 0 0 0 0,-1 0-1 0 0,1 0 1 0 0,0 0 0 0 0,0 0 0 0 0,0 0 0 0 0,0 0 0 0 0,0 0-1 0 0,0 0 1 0 0,0 0 0 0 0,-1 0 0 0 0,1 0 0 0 0,0 0-1 0 0,0 0 1 0 0,0 0 0 0 0,0 0 0 0 0,0 0 0 0 0,0 0 0 0 0,0-1-1 0 0,0 1 1 0 0,-1 0 0 0 0,1 0 0 0 0,0 0 0 0 0,0 0-1 0 0,0 0 1 0 0,0 0 0 0 0,0 0 0 0 0,0 0 0 0 0,0 0 0 0 0,0 0-1 0 0,0 0 1 0 0,0-1 0 0 0,0 1 0 0 0,0 0 0 0 0,0 0-1 0 0,0 0 1 0 0,-1 0 0 0 0,1 0 0 0 0,0 0 0 0 0,0 0 0 0 0,0 0-1 0 0,0-1 1 0 0,0 1 0 0 0,0 0 0 0 0,0 0 0 0 0,0 0 0 0 0,0 0-1 0 0,0 0 1 0 0,1 0 0 0 0,-1 0 0 0 0,0-1 0 0 0,0 1-1 0 0,0 0 1 0 0,0 0 0 0 0,0 0 0 0 0,0 0 0 0 0,0 0 0 0 0,-10 1 6 0 0,7 1 11 0 0,0 1-1 0 0,1-1 1 0 0,0 0-1 0 0,0 1 0 0 0,0 0 1 0 0,0 0-1 0 0,0 0 1 0 0,0 0-1 0 0,1 0 1 0 0,-1 0-1 0 0,1 0 1 0 0,0 0-1 0 0,-1 6 1 0 0,-8 46 323 0 0,9-47-320 0 0,1-6 198 0 0,-1 9-145 0 0,-4 35 0 0 0,4-34 144 0 0,1 0-144 0 0,0 62 216 0 0,2-8-19 0 0,2 3-95 0 0,-3-20-97 0 0,-1-37 0 0 0,2 0-5 0 0,4 40 14 0 0,-2-18-28 0 0,1 16-36 0 0,-4-28 20 0 0,0 34-31 0 0,0 17-11 0 0,-2 7 0 0 0,-2 4 263 0 0,0-12 38 0 0,-2 9-81 0 0,3-6 4 0 0,2 0-115 0 0,1-32-26 0 0,1 29 61 0 0,-1-60-80 0 0,-1-2 0 0 0,4 46-11 0 0,3 22-42 0 0,-1-7-11 0 0,3 39 0 0 0,-5-91-2 0 0,-2-13 16 0 0,0 0 0 0 0,-1 0 0 0 0,2 12-1 0 0,2 25-21 0 0,-4-30-834 0 0,-3-14-1046 0 0,-5-2-502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37.9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97 113 7367 0 0,'-5'4'984'0'0,"0"1"-1"0"0,1-1 0 0 0,-1 1 0 0 0,1 0 0 0 0,1 1 0 0 0,-1-1 0 0 0,-3 8 1 0 0,5-10 2044 0 0,0 2-2460 0 0,-4 16-31 0 0,5-16 807 0 0,-1 0-951 0 0,-27 58 1286 0 0,27-60-1582 0 0,0 0-4 0 0,-11 16 62 0 0,12-18 565 0 0,2-1-709 0 0,0-1 0 0 0,0 1 0 0 0,0 0 0 0 0,0 0 0 0 0,-1-1 0 0 0,1 1 0 0 0,0-1 0 0 0,0 1 0 0 0,-1-1 0 0 0,1 1 0 0 0,0-1 0 0 0,0 1 0 0 0,-1-1-1 0 0,1 0 1 0 0,-1 1 0 0 0,1-1 0 0 0,-1 0 0 0 0,2-1 0 0 0,9-18 58 0 0,-7 12-23 0 0,14-24 18 0 0,18-28 148 0 0,28-70 0 0 0,-55 113-119 0 0,-4 9 186 0 0,-5 8-264 0 0,0 0 0 0 0,0 0 0 0 0,0 0 0 0 0,0 0 1 0 0,0 0-1 0 0,0 0 0 0 0,0 0 0 0 0,0 0 0 0 0,1 0 0 0 0,-1 0 0 0 0,0 0 0 0 0,0 0 0 0 0,0-1 0 0 0,0 1 1 0 0,0 0-1 0 0,0 0 0 0 0,0 0 0 0 0,0 0 0 0 0,0 0 0 0 0,0 0 0 0 0,0 0 0 0 0,0 0 0 0 0,0 0 0 0 0,0 0 1 0 0,0 0-1 0 0,0 0 0 0 0,0 0 0 0 0,0 0 0 0 0,1 0 0 0 0,-1 0 0 0 0,0 0 0 0 0,0 0 0 0 0,0 0 0 0 0,0 0 1 0 0,0 0-1 0 0,0 0 0 0 0,0 0 0 0 0,0 0 0 0 0,0 0 0 0 0,0 0 0 0 0,0 0 0 0 0,0 0 0 0 0,0 0 0 0 0,0 0 1 0 0,1 0-1 0 0,-1 0 0 0 0,0 0 0 0 0,0 0 0 0 0,0 0 0 0 0,0 0 0 0 0,0 0 0 0 0,0 0 0 0 0,0 1 0 0 0,0-1 1 0 0,0 0-1 0 0,0 0 0 0 0,0 0 0 0 0,0 0 0 0 0,0 0 0 0 0,0 0 0 0 0,0 0 0 0 0,0 0 0 0 0,0 0 0 0 0,0 0 1 0 0,0 0-1 0 0,0 0 0 0 0,6 33 10 0 0,-4-25 35 0 0,0 1 0 0 0,7 27-37 0 0,5 32 83 0 0,-2-26-95 0 0,-10-34-11 0 0,1-1 0 0 0,0 1 0 0 0,6 8 0 0 0,-9-15 0 0 0,0-1 0 0 0,0 1 0 0 0,1-1 0 0 0,-1 1 0 0 0,0-1 0 0 0,0 1 0 0 0,1-1 0 0 0,-1 0 0 0 0,0 1 0 0 0,1-1 0 0 0,-1 0 0 0 0,0 1 0 0 0,1-1 0 0 0,-1 0 0 0 0,1 0 0 0 0,-1 1 0 0 0,1-1 0 0 0,-1 0 0 0 0,0 0 0 0 0,1 0 0 0 0,0 1 0 0 0,-1-1 0 0 0,1-1 0 0 0,-1 1 0 0 0,0 0 0 0 0,0 0 0 0 0,0-1 0 0 0,0 1 0 0 0,0 0 0 0 0,0 0 0 0 0,0 0 0 0 0,0-1 0 0 0,-1 1 0 0 0,1 0 0 0 0,0 0 0 0 0,0-1 0 0 0,0 1 0 0 0,0 0 0 0 0,0 0 0 0 0,0 0 0 0 0,0-1 0 0 0,0 1 0 0 0,0 0 0 0 0,-1 0 0 0 0,1 0 0 0 0,0 0 0 0 0,0-1 0 0 0,0 1 0 0 0,0 0 0 0 0,-1 0 0 0 0,1 0 0 0 0,0 0 0 0 0,0 0 0 0 0,0 0 0 0 0,-1 0 0 0 0,1-1 0 0 0,0 1 0 0 0,-8-5 0 0 0,1 0 0 0 0,-1 1 0 0 0,1 0 0 0 0,-1 0 0 0 0,0 0 0 0 0,-14-3 0 0 0,18 6 0 0 0,0 0 0 0 0,-1 0 0 0 0,1 1 0 0 0,-1-1 0 0 0,1 1 0 0 0,-1 0 0 0 0,1 1 0 0 0,-1-1 0 0 0,1 1 0 0 0,-1 0 0 0 0,1 0 0 0 0,-1 0 0 0 0,1 1 0 0 0,-7 2 0 0 0,9-3 0 0 0,1-1 0 0 0,0 0 0 0 0,1 1 0 0 0,-1-1 0 0 0,0 0 0 0 0,0 0 0 0 0,0 1 0 0 0,1-1 0 0 0,-1 0 0 0 0,0 1 0 0 0,0-1 0 0 0,1 1 0 0 0,-1-1 0 0 0,0 1 0 0 0,1-1 0 0 0,-1 1 0 0 0,1 0 0 0 0,-1-1 0 0 0,1 1 0 0 0,-1 0 0 0 0,1-1 0 0 0,-1 1 0 0 0,0 1 0 0 0,4-2 0 0 0,-1 0 0 0 0,1 0 0 0 0,-1-1 0 0 0,1 1 0 0 0,-1-1 0 0 0,1 0 0 0 0,-1 0 0 0 0,0 0 0 0 0,4-2 0 0 0,-3 2 0 0 0,11-6 0 0 0,1-1 0 0 0,20-15 0 0 0,-23 15 0 0 0,-87 68 0 0 0,58-46 0 0 0,11-9 0 0 0,-1 1 0 0 0,1-1 0 0 0,-1-1 0 0 0,-13 8 0 0 0,20-12 0 0 0,0 0 0 0 0,-1 0 0 0 0,1 0 0 0 0,0 0 0 0 0,0 0 0 0 0,0 0 0 0 0,0 1 0 0 0,0-1 0 0 0,0 0 0 0 0,0 0 0 0 0,0 0 0 0 0,0 0 0 0 0,0 0 0 0 0,-1 0 0 0 0,1 0 0 0 0,0 0 0 0 0,0 0 0 0 0,0 0 0 0 0,0 0 0 0 0,0 0 0 0 0,0 0 0 0 0,0 0 0 0 0,0 0 0 0 0,0 0 0 0 0,-1 0 0 0 0,1 0 0 0 0,0 0 0 0 0,0 0 0 0 0,0 0 0 0 0,0-1 0 0 0,0 1 0 0 0,0 0 0 0 0,0 0 0 0 0,0 0 0 0 0,0 0 0 0 0,0 0 0 0 0,0 0 0 0 0,-1 0 0 0 0,1 0 0 0 0,0 0 0 0 0,0 0 0 0 0,0 0 0 0 0,0 0 0 0 0,0 0 0 0 0,0-1 0 0 0,0 1 0 0 0,0 0 0 0 0,0 0 0 0 0,0 0 0 0 0,0 0 0 0 0,0 0 0 0 0,0 0 0 0 0,0 0 0 0 0,0 0 0 0 0,2-9 0 0 0,10-12 0 0 0,-10 17 0 0 0,18-25 0 0 0,-16 25 0 0 0,0-1 0 0 0,-1 1 0 0 0,0-1 0 0 0,0 0 0 0 0,0-1 0 0 0,0 1 0 0 0,2-10 0 0 0,-5 15 0 0 0,0 0 0 0 0,0 0 0 0 0,1 0 0 0 0,-1 0 0 0 0,0 0 0 0 0,0 0 0 0 0,0 0 0 0 0,0-1 0 0 0,0 1 0 0 0,0 0 0 0 0,0 0 0 0 0,0 0 0 0 0,0 0 0 0 0,0 0 0 0 0,0 0 0 0 0,-1-1 0 0 0,1 1 0 0 0,0 0 0 0 0,0 0 0 0 0,0 0 0 0 0,0 0 0 0 0,0 0 0 0 0,0 0 0 0 0,0-1 0 0 0,0 1 0 0 0,0 0 0 0 0,0 0 0 0 0,0 0 0 0 0,0 0 0 0 0,-1 0 0 0 0,1 0 0 0 0,0 0 0 0 0,0 0 0 0 0,0 0 0 0 0,0 0 0 0 0,0 0 0 0 0,0 0 0 0 0,0-1 0 0 0,-1 1 0 0 0,1 0 0 0 0,0 0 0 0 0,0 0 0 0 0,0 0 0 0 0,0 0 0 0 0,0 0 0 0 0,0 0 0 0 0,-1 0 0 0 0,1 0 0 0 0,-10 3 0 0 0,-7 7 0 0 0,9-3 0 0 0,-9 10 0 0 0,60-57 0 0 0,-36 33-58 0 0,-4 5-300 0 0,-1 0 0 0 0,0 0-1 0 0,1 0 1 0 0,-1-1 0 0 0,0 0-1 0 0,0 1 1 0 0,0-1 0 0 0,0 0-1 0 0,2-5 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39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57 190 2303 0 0,'-3'3'705'0'0,"0"0"0"0"0,-1 0-1 0 0,1 0 1 0 0,1 0 0 0 0,-1 0-1 0 0,0 1 1 0 0,1 0 0 0 0,-3 5-1 0 0,3-5-1428 0 0,-2 2 2730 0 0,0-2-1220 0 0,-14 19 10244 0 0,30-29-10579 0 0,-8 3-391 0 0,-1-1 0 0 0,0 1 0 0 0,0-1 0 0 0,0 0 1 0 0,0 0-1 0 0,-1 0 0 0 0,1 0 0 0 0,1-5 0 0 0,8-12 92 0 0,7-9 152 0 0,-1 0 0 0 0,-2-1 0 0 0,22-55 0 0 0,-37 85-272 0 0,-1 0 1 0 0,0 0-1 0 0,1 0 0 0 0,-1 0 1 0 0,0 0-1 0 0,0 0 0 0 0,0 0 1 0 0,1 0-1 0 0,-1 0 0 0 0,0 0 1 0 0,0 0-1 0 0,0 0 0 0 0,-1 0 1 0 0,1 0-1 0 0,0 0 0 0 0,-1-1 0 0 0,1 2 194 0 0,-1 9-172 0 0,-6 26-32 0 0,6-26 31 0 0,2 0 14 0 0,2 30 77 0 0,-2-30 278 0 0,0 0 106 0 0,6 24 15 0 0,-5-24-138 0 0,0-1-1015 0 0,7 24 126 0 0,-7-24 57 0 0,1 1 286 0 0,12 35 126 0 0,-2-2 15 0 0,-13-42 0 0 0,0 1 0 0 0,1-1 0 0 0,-1 0 0 0 0,0 0 0 0 0,0 1 0 0 0,0-1 0 0 0,0 0 0 0 0,0 1 0 0 0,0-1 0 0 0,0 0 0 0 0,0 1 0 0 0,0-1 0 0 0,0 0 0 0 0,0 1 0 0 0,0-1 0 0 0,0 0 0 0 0,0 1 0 0 0,0-1 0 0 0,0 0 0 0 0,0 0 0 0 0,-1 1 0 0 0,1-1 0 0 0,0 0 0 0 0,0 1 0 0 0,0-1 0 0 0,0 0 0 0 0,-1 0 0 0 0,1 1 0 0 0,0-1 0 0 0,0 0 0 0 0,-1 0 0 0 0,1 0 0 0 0,0 1 0 0 0,0-1 0 0 0,-1 0 0 0 0,1 0 0 0 0,0 0 0 0 0,0 0 0 0 0,-1 0 0 0 0,1 1 0 0 0,0-1 0 0 0,-1 0 0 0 0,1 0 0 0 0,0 0 0 0 0,-1 0 0 0 0,1 0 0 0 0,0 0 0 0 0,-1 0 0 0 0,1 0 0 0 0,0 0 0 0 0,-1 0 0 0 0,1 0 0 0 0,0 0 0 0 0,0-1 0 0 0,-1 1 0 0 0,1 0 0 0 0,0 0 0 0 0,-1 0 0 0 0,1 0 0 0 0,0 0 0 0 0,0-1 0 0 0,-1 1 0 0 0,1 0 0 0 0,0 0 0 0 0,0 0 0 0 0,-1-1 0 0 0,1 1 0 0 0,-22-18 0 0 0,18 15 0 0 0,-2-2 0 0 0,0 1 0 0 0,-1 0 0 0 0,0 0 0 0 0,1 1 0 0 0,-1-1 0 0 0,-14-3 0 0 0,16 6 0 0 0,1 0 0 0 0,0 0 0 0 0,0 0 0 0 0,-1 0 0 0 0,1 1 0 0 0,-1 0 0 0 0,1 0 0 0 0,0 0 0 0 0,-1 1 0 0 0,1-1 0 0 0,0 1 0 0 0,-1 0 0 0 0,-5 3 0 0 0,35-14 0 0 0,-7 0 0 0 0,20-16 0 0 0,-33 23 0 0 0,-1-1 0 0 0,0 0 0 0 0,1 0 0 0 0,-1 0 0 0 0,0-1 0 0 0,-1 1 0 0 0,1-1 0 0 0,-1 0 0 0 0,3-6 0 0 0,-6 11 0 0 0,1-1 0 0 0,-1 1-1 0 0,0 0 1 0 0,0 0 0 0 0,0-1 0 0 0,0 1 0 0 0,1 0-1 0 0,-1 0 1 0 0,0-1 0 0 0,0 1 0 0 0,0 0 0 0 0,0 0-1 0 0,0-1 1 0 0,0 1 0 0 0,0 0 0 0 0,0-1-1 0 0,0 1 1 0 0,0 0 0 0 0,0 0 0 0 0,0-1 0 0 0,0 1-1 0 0,0 0 1 0 0,0 0 0 0 0,0-1 0 0 0,0 1-1 0 0,0 0 1 0 0,0-1 0 0 0,-1 1 0 0 0,1 0 0 0 0,0 0-1 0 0,0-1 1 0 0,0 1 0 0 0,0 0 0 0 0,0 0 0 0 0,-1 0-1 0 0,1-1 1 0 0,-12 3-8 0 0,-11 10 88 0 0,-7 15 1413 0 0,27-24-1935 0 0,0 1-633 0 0,-9 13 1059 0 0,12-16 16 0 0,0-1 0 0 0,0 0 0 0 0,0 0 0 0 0,0 0 0 0 0,0 0-1 0 0,0 0 1 0 0,0 1 0 0 0,0-1 0 0 0,0 0 0 0 0,0 0 0 0 0,0 0 0 0 0,0 0 0 0 0,0 0 0 0 0,0 1 0 0 0,0-1-1 0 0,0 0 1 0 0,0 0 0 0 0,0 0 0 0 0,0 0 0 0 0,0 1 0 0 0,0-1 0 0 0,0 0 0 0 0,0 0 0 0 0,0 0 0 0 0,0 0-1 0 0,0 1 1 0 0,0-1 0 0 0,0 0 0 0 0,0 0 0 0 0,0 0 0 0 0,1 0 0 0 0,-1 0 0 0 0,0 0 0 0 0,0 1-1 0 0,0-1 1 0 0,0 0 0 0 0,0 0 0 0 0,1 0 0 0 0,5-1 4 0 0,-5 0-4 0 0,0 1 0 0 0,-1 0 0 0 0,1-1 0 0 0,-1 1 0 0 0,1-1 0 0 0,-1 1 0 0 0,1-1 0 0 0,-1 1 0 0 0,1-1 0 0 0,-1 1 0 0 0,1-1 0 0 0,-1 1 0 0 0,1-1 0 0 0,-1 0 0 0 0,0 1 0 0 0,1-1 0 0 0,-1 0 0 0 0,0 1 0 0 0,0-1 0 0 0,0 0 0 0 0,1 1 0 0 0,-1-1 0 0 0,0 0 0 0 0,0 1 0 0 0,0-1 0 0 0,0-1 0 0 0,0 1 0 0 0,0 0 0 0 0,0 0 0 0 0,0-1 0 0 0,0 1 0 0 0,0 0 0 0 0,0 0 0 0 0,0-1 0 0 0,-1 1 0 0 0,1 0 0 0 0,0 0 0 0 0,-1 0 0 0 0,1 0 0 0 0,-1 0 0 0 0,0-2 0 0 0,0 2 11 0 0,0 0-1 0 0,0-1 0 0 0,-1 1 1 0 0,1 0-1 0 0,0 0 1 0 0,0 0-1 0 0,-1 0 1 0 0,1 0-1 0 0,-1 1 1 0 0,1-1-1 0 0,-1 0 0 0 0,1 1 1 0 0,-1-1-1 0 0,1 1 1 0 0,-1-1-1 0 0,0 1 1 0 0,1 0-1 0 0,-1 0 1 0 0,1 0-1 0 0,-1 0 0 0 0,0 0 1 0 0,1 0-1 0 0,-3 0 1 0 0,3 1 51 0 0,2 2 49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41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90 204 8287 0 0,'-5'5'893'0'0,"3"1"-112"0"0,-2 1-429 0 0,-12 21 241 0 0,12-22 4572 0 0,0 2-4189 0 0,-12 22-269 0 0,12-23 3210 0 0,0-5-3709 0 0,0 1-175 0 0,-6 0 175 0 0,10-3-191 0 0,0-1 0 0 0,0 0 0 0 0,0 0 0 0 0,0 0-1 0 0,0 0 1 0 0,0 1 0 0 0,0-1 0 0 0,0 0 0 0 0,0 0 0 0 0,0 0-1 0 0,0 0 1 0 0,0 1 0 0 0,1-1 0 0 0,-1 0 0 0 0,0 0 0 0 0,0 1-1 0 0,1-2 1 0 0,73-222 963 0 0,-71 216-867 0 0,-1 0-1 0 0,1 0 1 0 0,0 0-1 0 0,1 1 1 0 0,-1-1-1 0 0,2 1 1 0 0,5-9-1 0 0,-9 20-71 0 0,0 0-1 0 0,0 0 1 0 0,0-1-1 0 0,0 1 1 0 0,-1 0 0 0 0,0 8-1 0 0,0-11 19 0 0,2 7-5 0 0,5 28-28 0 0,-5-27 116 0 0,0-1-56 0 0,10 28-13 0 0,-9-28 10 0 0,0 1-15 0 0,11 24-44 0 0,-11-24 29 0 0,0-1 0 0 0,7 25-31 0 0,-5-17 20 0 0,3 15-20 0 0,7 16 31 0 0,-11-37-53 0 0,-5-11 0 0 0,-4-8 0 0 0,-2 3 0 0 0,1 1 0 0 0,-1 0 0 0 0,0 0 0 0 0,0 1 0 0 0,0-1 0 0 0,0 2 0 0 0,-1-1 0 0 0,0 1 0 0 0,0 0 0 0 0,0 1 0 0 0,-11-3 0 0 0,4 3 0 0 0,0 0 0 0 0,0 1 0 0 0,0 0 0 0 0,0 1 0 0 0,-21 3 0 0 0,29-3 0 0 0,6-2 0 0 0,11-7 0 0 0,18-8 0 0 0,-8 9 0 0 0,-14 6 0 0 0,-1 0 0 0 0,0 0 0 0 0,1 0 0 0 0,-1 0 0 0 0,0-1 0 0 0,-1 0 0 0 0,1 0 0 0 0,0-1 0 0 0,-1 1 0 0 0,0-1 0 0 0,7-6 0 0 0,-11 9 0 0 0,0 1 0 0 0,0 0 0 0 0,0 0 0 0 0,0-1 0 0 0,1 1 0 0 0,-1 0 0 0 0,0 0 0 0 0,0-1 0 0 0,0 1 0 0 0,0 0 0 0 0,0-1 0 0 0,0 1 0 0 0,0 0 0 0 0,1-1 0 0 0,-1 1 0 0 0,0 0 0 0 0,0 0 0 0 0,0-1 0 0 0,0 1 0 0 0,0 0 0 0 0,-1-1 0 0 0,1 1 0 0 0,0 0 0 0 0,0-1 0 0 0,0 1 0 0 0,0 0 0 0 0,0 0 0 0 0,0-1 0 0 0,0 1 0 0 0,-1 0 0 0 0,1 0 0 0 0,0-1 0 0 0,-11-2 0 0 0,-17 6 0 0 0,24-3 0 0 0,-6 3 0 0 0,7-3 0 0 0,1 1 0 0 0,-1 0 0 0 0,1-1 0 0 0,-1 1 0 0 0,1-1 0 0 0,-1 0 0 0 0,1 0 0 0 0,-1 0 0 0 0,1 0 0 0 0,-1 0 0 0 0,-2-1 0 0 0,26-14 0 0 0,-9 1-248 0 0,-12 14 241 0 0,0 0 0 0 0,0 0 1 0 0,1-1-1 0 0,-1 1 0 0 0,0 0 0 0 0,0 0 0 0 0,0-1 0 0 0,0 1 0 0 0,0 0 0 0 0,0-1 0 0 0,0 1 0 0 0,0 0 0 0 0,0 0 0 0 0,0-1 0 0 0,0 1 0 0 0,0 0 0 0 0,0 0 0 0 0,0-1 0 0 0,0 1 0 0 0,0 0 0 0 0,0 0 0 0 0,0-1 0 0 0,-1 1 0 0 0,1 0 0 0 0,0 0 0 0 0,0-1 0 0 0,0 1 0 0 0,0 0 0 0 0,0 0 0 0 0,-1-1 0 0 0,1 1 0 0 0,0 0 0 0 0,0 0 0 0 0,0 0 0 0 0,-1 0 0 0 0,1-1 0 0 0,0 1 0 0 0,0 0 0 0 0,-1 0 0 0 0,1 0 0 0 0,0 0 0 0 0,0 0 0 0 0,-1 0 0 0 0,1 0 0 0 0,0 0 0 0 0,0 0 0 0 0,-1 0 0 0 0,1 0 1 0 0,0 0-1 0 0,-1 0 0 0 0,1 0 0 0 0,0 0 0 0 0,0 0 0 0 0,-1 0 0 0 0,1 0 0 0 0,0 0 0 0 0,0 0 0 0 0,-1 0 0 0 0,1 0 0 0 0,0 0 0 0 0,-5 0-352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17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25 2303 0 0,'-2'0'148'0'0,"1"0"1"0"0,0 0-1 0 0,-1 0 0 0 0,1 0 0 0 0,0 0 0 0 0,-1 1 0 0 0,1-1 0 0 0,0 0 0 0 0,-1 1 0 0 0,1-1 0 0 0,0 1 0 0 0,0 0 0 0 0,-1-1 0 0 0,1 1 0 0 0,0 0 0 0 0,0 0 0 0 0,0 0 0 0 0,0-1 0 0 0,0 1 0 0 0,0 0 0 0 0,0 1 0 0 0,1-1 0 0 0,-1 0 0 0 0,0 0 0 0 0,0 0 0 0 0,1 0 0 0 0,-1 1 0 0 0,1-1 0 0 0,-1 0 0 0 0,1 0 0 0 0,0 1 1 0 0,-1-1-1 0 0,1 0 0 0 0,0 1 0 0 0,0-1 0 0 0,0 1 0 0 0,0 1 0 0 0,1-1 206 0 0,-1-1 0 0 0,1 1 0 0 0,0-1 1 0 0,0 1-1 0 0,0-1 0 0 0,1 0 0 0 0,-1 1 1 0 0,0-1-1 0 0,0 0 0 0 0,1 0 0 0 0,-1 1 1 0 0,0-1-1 0 0,1 0 0 0 0,0-1 0 0 0,-1 1 1 0 0,1 0-1 0 0,-1 0 0 0 0,1-1 0 0 0,0 1 1 0 0,-1-1-1 0 0,1 1 0 0 0,0-1 1 0 0,3 1-1 0 0,-1-1-137 0 0,-1 1 0 0 0,1-1 1 0 0,0 0-1 0 0,-1 0 0 0 0,1 0 0 0 0,0 0 1 0 0,-1-1-1 0 0,1 0 0 0 0,0 1 0 0 0,5-3 1 0 0,-7 2-180 0 0,-1 0 1 0 0,1 0-1 0 0,-1 0 1 0 0,1 0 0 0 0,-1 0-1 0 0,1 0 1 0 0,-1 0-1 0 0,0 0 1 0 0,1 0 0 0 0,-1-1-1 0 0,0 1 1 0 0,0 0-1 0 0,0-1 1 0 0,0 1-1 0 0,1-4 1 0 0,-2 4 10 0 0,1 0 0 0 0,-1 0 0 0 0,0 0 0 0 0,0-1 1 0 0,0 1-1 0 0,0 0 0 0 0,0 0 0 0 0,0 0 0 0 0,0-1 0 0 0,0 1 0 0 0,0 0 0 0 0,-1 0 0 0 0,1 0 0 0 0,0 0 0 0 0,-1-1 1 0 0,1 1-1 0 0,-2-2 0 0 0,0 1 11 0 0,1 0 1 0 0,-1-1-1 0 0,0 1 1 0 0,0 0 0 0 0,0 0-1 0 0,-1 0 1 0 0,1 0-1 0 0,0 0 1 0 0,-1 1 0 0 0,1-1-1 0 0,-1 1 1 0 0,0 0-1 0 0,1-1 1 0 0,-1 1 0 0 0,0 0-1 0 0,0 1 1 0 0,-3-2-1 0 0,-1 2-10 0 0,1-1 0 0 0,-1 1-1 0 0,0 0 1 0 0,0 1 0 0 0,1-1-1 0 0,-1 1 1 0 0,1 1-1 0 0,-1-1 1 0 0,-9 5 0 0 0,14-6-28 0 0,0 1 0 0 0,0 0-1 0 0,0-1 1 0 0,0 1 0 0 0,0 0 0 0 0,1 0 0 0 0,-1 1 0 0 0,0-1 0 0 0,1 0 0 0 0,-1 0 0 0 0,0 1 0 0 0,1-1 0 0 0,0 1 0 0 0,-1 0 0 0 0,1-1 0 0 0,0 1 0 0 0,0 0 0 0 0,0 0 0 0 0,0 0 0 0 0,0-1 0 0 0,0 1 0 0 0,0 0 0 0 0,1 0 0 0 0,-1 0 0 0 0,1 0-1 0 0,0 1 1 0 0,-1-1 0 0 0,1 0 0 0 0,0 0 0 0 0,0 0 0 0 0,0 0 0 0 0,1 0 0 0 0,0 4 0 0 0,0-4-9 0 0,0 1-1 0 0,0-1 1 0 0,1 0-1 0 0,-1 1 1 0 0,1-1-1 0 0,0 0 0 0 0,-1 0 1 0 0,1 0-1 0 0,0 0 1 0 0,0 0-1 0 0,0-1 1 0 0,1 1-1 0 0,-1 0 1 0 0,0-1-1 0 0,1 0 1 0 0,-1 1-1 0 0,1-1 1 0 0,-1 0-1 0 0,1 0 1 0 0,2 0-1 0 0,-3 0-3 0 0,0 0 0 0 0,1-1 0 0 0,-1 1 0 0 0,0-1 0 0 0,0 1 0 0 0,1-1 0 0 0,-1 0 0 0 0,0 0 1 0 0,0 0-1 0 0,1 0 0 0 0,-1 0 0 0 0,0-1 0 0 0,0 1 0 0 0,0-1 0 0 0,1 1 0 0 0,-1-1 0 0 0,0 0 0 0 0,0 0 0 0 0,0 0 0 0 0,0 0 0 0 0,0 0 0 0 0,0 0 0 0 0,0 0 0 0 0,2-3 0 0 0,-4 4-9 0 0,1-1 0 0 0,0 0 0 0 0,-1 0 0 0 0,1 0 0 0 0,-1 0 0 0 0,1 0 0 0 0,-1 0 0 0 0,0 0 0 0 0,1 0 0 0 0,-1 0 0 0 0,0 0 0 0 0,0 0 0 0 0,0 0 0 0 0,0 0 0 0 0,1 0 0 0 0,-1 0 0 0 0,-1 0 0 0 0,1 0 0 0 0,0 0 0 0 0,0 0 0 0 0,-1-1 0 0 0,1 0 0 0 0,-1 0 0 0 0,0 0 0 0 0,0 0 0 0 0,-1 0 0 0 0,1 0 0 0 0,0 0 0 0 0,-1 0 0 0 0,1 1 0 0 0,-3-3 0 0 0,-2-1 0 0 0,1 1 0 0 0,-1 0 0 0 0,1 0 0 0 0,-1 0 0 0 0,-10-3 0 0 0,14 6 20 0 0,-1 0 1 0 0,0 0-1 0 0,0 1 0 0 0,1-1 0 0 0,-1 1 0 0 0,0 0 1 0 0,0 0-1 0 0,0 0 0 0 0,0 0 0 0 0,1 0 1 0 0,-1 1-1 0 0,0-1 0 0 0,0 1 0 0 0,0 0 0 0 0,1 0 1 0 0,-1 0-1 0 0,-4 2 0 0 0,6-3-10 0 0,0 1 0 0 0,0 0 0 0 0,0 0 0 0 0,0-1 0 0 0,0 1 0 0 0,0 0 0 0 0,0 0 0 0 0,0 0 0 0 0,0 0 0 0 0,0 0 0 0 0,0 1 0 0 0,0-1-1 0 0,1 0 1 0 0,-1 0 0 0 0,1 0 0 0 0,-1 1 0 0 0,1-1 0 0 0,-1 0 0 0 0,1 1 0 0 0,-1-1 0 0 0,1 0 0 0 0,0 1 0 0 0,0-1 0 0 0,0 0 0 0 0,0 1 0 0 0,0-1 0 0 0,0 1 0 0 0,0-1 0 0 0,1 0 0 0 0,-1 1 0 0 0,0-1 0 0 0,1 0-1 0 0,-1 1 1 0 0,1-1 0 0 0,-1 0 0 0 0,1 0 0 0 0,-1 0 0 0 0,2 2 0 0 0,0 0 2 0 0,0-1-1 0 0,1 1 1 0 0,-1-1-1 0 0,1 1 1 0 0,-1-1-1 0 0,1 0 1 0 0,0 0-1 0 0,0 0 1 0 0,0 0-1 0 0,0 0 1 0 0,0-1-1 0 0,0 1 1 0 0,0-1-1 0 0,1 0 1 0 0,-1 0 0 0 0,0 0-1 0 0,7 0 1 0 0,6 2 52 0 0,1-2 0 0 0,20 0 0 0 0,-35-1-64 0 0,3 0 0 0 0,1 0 0 0 0,-1-1 0 0 0,1 0 0 0 0,-1 0 0 0 0,0 0 0 0 0,0 0 0 0 0,0-1 0 0 0,0 0 0 0 0,9-5 0 0 0,-13 6 0 0 0,1 1 0 0 0,-1-1 0 0 0,0 0 0 0 0,0 0 0 0 0,0 0 0 0 0,0 0 0 0 0,0 0 0 0 0,0 0 0 0 0,0 0 0 0 0,0 0 0 0 0,0 0 0 0 0,-1 0 0 0 0,1-1 0 0 0,0 1 0 0 0,-1 0 0 0 0,1 0 0 0 0,-1-1 0 0 0,1 1 0 0 0,-1-1 0 0 0,0 1 0 0 0,0 0 0 0 0,1-1 0 0 0,-1 1 0 0 0,0-1 0 0 0,0 1 0 0 0,0 0 0 0 0,-1-1 0 0 0,1 1 0 0 0,0-1 0 0 0,0 1 0 0 0,-1 0 0 0 0,1-1 0 0 0,-1 1 0 0 0,1 0 0 0 0,-1-1 0 0 0,0 1 0 0 0,1 0 0 0 0,-1 0 0 0 0,0 0 0 0 0,0 0 0 0 0,-2-2 0 0 0,0-2 0 0 0,-1 1 0 0 0,0 1 0 0 0,-1-1 0 0 0,1 0 0 0 0,-1 1 0 0 0,1 0 0 0 0,-1 0 0 0 0,0 1 0 0 0,0-1 0 0 0,0 1 0 0 0,0 0 0 0 0,-1 0 0 0 0,1 1 0 0 0,-7-2 0 0 0,-1 1 0 0 0,0 0 0 0 0,1 1 0 0 0,-1 0 0 0 0,0 1 0 0 0,-14 2 0 0 0,25-2-79 0 0,-1 0 1 0 0,1 1-1 0 0,-1-1 0 0 0,1 1 1 0 0,0 0-1 0 0,-1 0 0 0 0,1-1 0 0 0,0 2 1 0 0,0-1-1 0 0,0 0 0 0 0,-1 0 1 0 0,1 1-1 0 0,1-1 0 0 0,-1 1 0 0 0,0 0 1 0 0,0-1-1 0 0,0 1 0 0 0,1 0 1 0 0,-1 0-1 0 0,1 0 0 0 0,0 0 0 0 0,0 0 1 0 0,-1 1-1 0 0,1-1 0 0 0,0 0 1 0 0,-1 5-1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18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41 170 3223 0 0,'3'-1'3750'0'0,"2"-1"-2317"0"0,1 1-1 0 0,-1-1 1 0 0,0-1 0 0 0,6-2 0 0 0,-10 4-1329 0 0,0 1 1 0 0,0-1-1 0 0,0 0 0 0 0,0 1 1 0 0,0-1-1 0 0,0 0 1 0 0,0 0-1 0 0,0 0 0 0 0,0 0 1 0 0,0 0-1 0 0,0 0 0 0 0,-1 0 1 0 0,1 0-1 0 0,0 0 1 0 0,-1 0-1 0 0,1 0 0 0 0,-1 0 1 0 0,1-1-1 0 0,-1 1 1 0 0,0 0-1 0 0,0 0 0 0 0,1 0 1 0 0,-1-1-1 0 0,0 1 1 0 0,0 0-1 0 0,0 0 0 0 0,0-1 1 0 0,0 1-1 0 0,-1-2 1 0 0,0-1 71 0 0,-1 0 1 0 0,1 0-1 0 0,-1 0 1 0 0,0 0-1 0 0,0 0 1 0 0,-1 0 0 0 0,1 0-1 0 0,-1 1 1 0 0,0 0-1 0 0,-4-4 1 0 0,6 5-107 0 0,0 1 0 0 0,0 0 0 0 0,0 1 0 0 0,0-1 0 0 0,-1 0 0 0 0,1 0 0 0 0,0 0 0 0 0,-1 1 0 0 0,1-1 0 0 0,-1 1 1 0 0,1-1-1 0 0,0 1 0 0 0,-1 0 0 0 0,1-1 0 0 0,-1 1 0 0 0,1 0 0 0 0,-1 0 0 0 0,0 0 0 0 0,1 0 0 0 0,-1 0 0 0 0,1 0 0 0 0,-1 1 0 0 0,1-1 0 0 0,0 0 1 0 0,-1 1-1 0 0,1-1 0 0 0,-1 1 0 0 0,1-1 0 0 0,0 1 0 0 0,-1 0 0 0 0,1 0 0 0 0,0 0 0 0 0,0 0 0 0 0,-2 1 0 0 0,2-2 88 0 0,1 0-127 0 0,-1 1 1 0 0,1-1 0 0 0,-1 0-1 0 0,1 1 1 0 0,-1-1-1 0 0,1 0 1 0 0,-1 1 0 0 0,1-1-1 0 0,0 1 1 0 0,-1-1 0 0 0,1 0-1 0 0,-1 1 1 0 0,1-1-1 0 0,0 1 1 0 0,0-1 0 0 0,-1 1-1 0 0,1-1 1 0 0,0 1-1 0 0,0 0 1 0 0,0-1 0 0 0,0 1-1 0 0,-1-1 1 0 0,1 1 0 0 0,0-1-1 0 0,0 1 1 0 0,0-1-1 0 0,0 1 1 0 0,0 0 0 0 0,0-1-1 0 0,1 1 1 0 0,-1-1 0 0 0,0 1-1 0 0,0-1 1 0 0,0 1-1 0 0,0-1 1 0 0,1 1 0 0 0,-1-1-1 0 0,0 1 1 0 0,0-1 0 0 0,1 1-1 0 0,-1-1 1 0 0,1 1-1 0 0,18 38 55 0 0,-18-37-79 0 0,0-1 0 0 0,-1 0 0 0 0,1 0 0 0 0,0 0 0 0 0,0 0 0 0 0,0 0 0 0 0,0 0 0 0 0,0 0 0 0 0,0 0 0 0 0,0 0 1 0 0,0-1-1 0 0,0 1 0 0 0,0 0 0 0 0,0-1 0 0 0,1 1 0 0 0,-1-1 0 0 0,0 1 0 0 0,0-1 0 0 0,1 1 0 0 0,-1-1 0 0 0,0 0 0 0 0,1 0 0 0 0,-1 0 0 0 0,0 1 0 0 0,1-1 1 0 0,-1-1-1 0 0,0 1 0 0 0,3 0 0 0 0,1-1 17 0 0,-4 2-22 0 0,0-1-1 0 0,0 0 1 0 0,-1 0-1 0 0,1 0 0 0 0,0 0 1 0 0,0 0-1 0 0,0 0 1 0 0,0 0-1 0 0,0 0 1 0 0,0 0-1 0 0,0-1 1 0 0,0 1-1 0 0,-1 0 0 0 0,1 0 1 0 0,0-1-1 0 0,0 1 1 0 0,0-1-1 0 0,0 1 1 0 0,-1-1-1 0 0,1 1 1 0 0,0-1-1 0 0,-1 1 1 0 0,1-1-1 0 0,0 0 0 0 0,-1 1 1 0 0,1-1-1 0 0,-1 0 1 0 0,1 1-1 0 0,-1-1 1 0 0,1 0-1 0 0,-1 0 1 0 0,1 0-1 0 0,-1 0 0 0 0,0 1 1 0 0,1-1-1 0 0,-1 0 1 0 0,0 0-1 0 0,0 0 1 0 0,0 0-1 0 0,0 0 1 0 0,0 0-1 0 0,0 0 1 0 0,0 0-1 0 0,0 1 0 0 0,0-1 1 0 0,0 0-1 0 0,-1-2 1 0 0,0 0-3 0 0,0 0 1 0 0,0 0-1 0 0,0 0 1 0 0,-1 0 0 0 0,1 0-1 0 0,-1 0 1 0 0,0 1-1 0 0,0-1 1 0 0,0 0-1 0 0,0 1 1 0 0,-1-1 0 0 0,-2-2-1 0 0,2 4 0 0 0,1-1 1 0 0,0 0-1 0 0,-1 1 1 0 0,0 0-1 0 0,1-1 0 0 0,-1 1 1 0 0,0 0-1 0 0,0 0 0 0 0,0 1 1 0 0,1-1-1 0 0,-5 0 0 0 0,5 1 21 0 0,1 0 0 0 0,-1 0-1 0 0,1 0 1 0 0,-1 0 0 0 0,1 1-1 0 0,-1-1 1 0 0,1 0 0 0 0,-1 1 0 0 0,1-1-1 0 0,-1 1 1 0 0,1-1 0 0 0,0 1-1 0 0,-1 0 1 0 0,1 0 0 0 0,0 0 0 0 0,-1 0-1 0 0,1 0 1 0 0,0 0 0 0 0,0 0-1 0 0,0 0 1 0 0,0 0 0 0 0,-2 2-1 0 0,3-2 752 0 0,3 10-707 0 0,8 31-11 0 0,-11-41-51 0 0,0 0-1 0 0,1 0 0 0 0,-1 0 1 0 0,0 0-1 0 0,1 0 0 0 0,-1 0 0 0 0,1 0 1 0 0,0 0-1 0 0,-1 0 0 0 0,1 0 1 0 0,0-1-1 0 0,-1 1 0 0 0,1 0 0 0 0,0-1 1 0 0,0 1-1 0 0,0 0 0 0 0,0-1 1 0 0,-1 1-1 0 0,1-1 0 0 0,0 1 0 0 0,0-1 1 0 0,0 0-1 0 0,0 1 0 0 0,0-1 1 0 0,0 0-1 0 0,2 1 0 0 0,20-4 41 0 0,-22 3-44 0 0,5-2-3 0 0,0-1 0 0 0,-1 1 0 0 0,1-1 0 0 0,-1 0 0 0 0,0 0 0 0 0,0 0 0 0 0,0-1 0 0 0,0 0 0 0 0,0 0-1 0 0,-1 0 1 0 0,0-1 0 0 0,0 1 0 0 0,0-1 0 0 0,4-6 0 0 0,-7 8 1 0 0,1 0-1 0 0,0 0 1 0 0,-1 0 0 0 0,0 0-1 0 0,0 0 1 0 0,0 0 0 0 0,0 0-1 0 0,0-1 1 0 0,0 1 0 0 0,-1 0-1 0 0,1-7 1 0 0,-2 7 3 0 0,1 1-1 0 0,0-1 1 0 0,-1 1 0 0 0,0 0 0 0 0,1-1-1 0 0,-1 1 1 0 0,0 0 0 0 0,0 0 0 0 0,0 0-1 0 0,-1-1 1 0 0,1 1 0 0 0,0 0 0 0 0,-1 1-1 0 0,0-1 1 0 0,1 0 0 0 0,-1 0 0 0 0,0 1-1 0 0,-2-3 1 0 0,1 3 12 0 0,0-1 1 0 0,0 0-1 0 0,0 1 0 0 0,0 0 0 0 0,0 0 1 0 0,0 0-1 0 0,0 0 0 0 0,-1 0 0 0 0,1 1 0 0 0,0-1 1 0 0,-1 1-1 0 0,1 0 0 0 0,0 0 0 0 0,-1 0 1 0 0,1 0-1 0 0,-6 2 0 0 0,6-2-3 0 0,0 1-1 0 0,0 0 0 0 0,0 0 1 0 0,0 0-1 0 0,0 0 1 0 0,0 0-1 0 0,0 1 0 0 0,1-1 1 0 0,-1 1-1 0 0,0-1 1 0 0,1 1-1 0 0,0 0 1 0 0,-1 0-1 0 0,1 0 0 0 0,0 1 1 0 0,0-1-1 0 0,0 0 1 0 0,-2 4-1 0 0,4-5-98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0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55 4143 0 0,'9'-49'6602'0'0,"-9"49"-6498"0"0,0-1 1 0 0,0 1 0 0 0,0 0-1 0 0,0 0 1 0 0,0 0 0 0 0,0 0 0 0 0,0-1-1 0 0,0 1 1 0 0,0 0 0 0 0,0 0-1 0 0,0 0 1 0 0,0 0 0 0 0,0-1-1 0 0,0 1 1 0 0,0 0 0 0 0,0 0 0 0 0,0 0-1 0 0,0 0 1 0 0,0-1 0 0 0,0 1-1 0 0,0 0 1 0 0,0 0 0 0 0,-1 0-1 0 0,1 0 1 0 0,0 0 0 0 0,0-1 0 0 0,0 1-1 0 0,0 0 1 0 0,0 0 0 0 0,0 0-1 0 0,0 0 1 0 0,-1 0 0 0 0,1 0-1 0 0,0 0 1 0 0,0-1 0 0 0,0 1-1 0 0,0 0 1 0 0,0 0 0 0 0,-1 0 0 0 0,-4 6 2999 0 0,-4 11-230 0 0,7-10-2520 0 0,0 0 0 0 0,1 1-1 0 0,0-1 1 0 0,-1 9 0 0 0,6 46 745 0 0,0-9-1026 0 0,-3-40 87 0 0,-1 24-57 0 0,-4 240 1100 0 0,3-264-1133 0 0,0 1 16 0 0,-1 65 52 0 0,1-35-52 0 0,1-34-16 0 0,-1 1 1 0 0,-1 32 1 0 0,2-32 0 0 0,-1 2 1 0 0,-4 38 6 0 0,4-38-2 0 0,-1 0-21 0 0,0 2-43 0 0,-6 46 233 0 0,6-46-215 0 0,-2 47 187 0 0,2 4-203 0 0,3 14-15 0 0,2 9 53 0 0,0-31-42 0 0,0 5-11 0 0,-4 0 0 0 0,-4-7 11 0 0,2-38-4 0 0,2-8 6 0 0,0 0 1 0 0,0 18 0 0 0,1 2-9 0 0,11 69-5 0 0,-13-108 0 0 0,2 8 0 0 0,0 0 0 0 0,-1 0 0 0 0,1 0 0 0 0,0 0 0 0 0,0 0 0 0 0,0 0 0 0 0,0 0 0 0 0,0 0 0 0 0,0 0 0 0 0,0 0 0 0 0,0 0 0 0 0,0 0 0 0 0,0-1 0 0 0,1 1 0 0 0,-1 0 0 0 0,0 0 0 0 0,1 1 0 0 0,-1-1 0 0 0,0 0 0 0 0,1 0 0 0 0,1-2 0 0 0,22-29-91 0 0,2 0 0 0 0,53-50 0 0 0,-50 54 68 0 0,-17 14 23 0 0,-22 22 0 0 0,-5 7 0 0 0,1 1 0 0 0,1 0 0 0 0,1 0 0 0 0,0 2 0 0 0,-17 32 0 0 0,12-19 0 0 0,-3 5 0 0 0,-3 6 0 0 0,-2 9 0 0 0,17-84 0 0 0,7 21 0 0 0,-1 1 0 0 0,0-1 0 0 0,-1 1 0 0 0,-1 0 0 0 0,1 0 0 0 0,-2 1 0 0 0,1-1 0 0 0,-1 1 0 0 0,-1 0 0 0 0,0 0 0 0 0,-11-13 0 0 0,-58-63 0 0 0,74 86 0 0 0,1 0 0 0 0,-1-1 0 0 0,1 1 0 0 0,-1-1 0 0 0,1 1 0 0 0,-1-1 0 0 0,1 1 0 0 0,0-1 0 0 0,-1 1 0 0 0,1-1 0 0 0,0 0 0 0 0,-1 1 0 0 0,1-1 0 0 0,0 1 0 0 0,0-1 0 0 0,-1 0 0 0 0,1 1 0 0 0,0-1 0 0 0,0 0 0 0 0,0 1 0 0 0,0-1 0 0 0,0 0 0 0 0,0 0 0 0 0,0 0 0 0 0,1 1 0 0 0,-1-1 0 0 0,1 1 0 0 0,-1-1 0 0 0,0 1 0 0 0,1-1 0 0 0,-1 1 0 0 0,1-1 0 0 0,0 1 0 0 0,-1 0 0 0 0,1-1 0 0 0,-1 1 0 0 0,1 0 0 0 0,-1-1 0 0 0,1 1 0 0 0,0 0 0 0 0,-1 0 0 0 0,1 0 0 0 0,0-1 0 0 0,7 0 0 0 0,0 0 0 0 0,0 1 0 0 0,9 0 0 0 0,-7 0 0 0 0,156-20 0 0 0,-132 14 0 0 0,-41 8-11 0 0,-1 0 1 0 0,1 1-1 0 0,0 0 0 0 0,0 0 1 0 0,-12 7-1 0 0,5-2 11 0 0,9-6 0 0 0,0 1 0 0 0,0 0 0 0 0,1 0 0 0 0,-9 7 0 0 0,13-7 0 0 0,6-1 0 0 0,10-2 0 0 0,-15 0 0 0 0,44-4 0 0 0,-63 2-58 0 0,11 1 6 0 0,0 0-1 0 0,1 0 1 0 0,-1 1 0 0 0,0 0-1 0 0,-12 1 1 0 0,19-1 21 0 0,0 0 0 0 0,0 0 0 0 0,0 0 0 0 0,-1 1 1 0 0,1-1-1 0 0,0 0 0 0 0,0 0 0 0 0,0 0 0 0 0,0 0 0 0 0,0 0 0 0 0,-1 0 0 0 0,1 0 0 0 0,0 0 0 0 0,0 0 0 0 0,0 1 1 0 0,0-1-1 0 0,0 0 0 0 0,-1 0 0 0 0,1 0 0 0 0,0 0 0 0 0,0 0 0 0 0,0 1 0 0 0,0-1 0 0 0,0 0 0 0 0,0 0 0 0 0,0 0 1 0 0,0 0-1 0 0,0 1 0 0 0,0-1 0 0 0,0 0 0 0 0,0 0 0 0 0,0 0 0 0 0,0 0 0 0 0,0 1 0 0 0,0-1 0 0 0,0 0 0 0 0,0 0 1 0 0,0 0-1 0 0,0 0 0 0 0,0 1 0 0 0,0-1 0 0 0,0 0 0 0 0,0 0 0 0 0,0 0 0 0 0,0 0 0 0 0,0 1 0 0 0,0-1 0 0 0,1 0 1 0 0,-1 0-1 0 0,0 0 0 0 0,0 0 0 0 0,0 0 0 0 0,0 1 0 0 0,9 8-1753 0 0,-6-7 491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2:04:51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38 455,'0'0'2058,"-2"-4"-1396,-3-11 12,4 11 2732,-15 0-1928,12 3-1208,0 0 2130,-17 16-852,17-12-780,1 0 0,-45 50 2834,45-49-3077,0 0-12,-43 55 1462,44-56-1707,-1 2-39,-9 13-5,9-14-14,1 1-63,-5 12-25,5-13-9,2 1-9,-1-1-78,0-2-16,1 0-1,0-1 1,0 1 0,-1-1-1,1 1 1,0-1-1,0 1 1,0 0 0,1-1-1,-1 1 1,1 2-1,2 13 81,-3-16-84,0 1 0,1-1 0,-1 0 0,0 1 0,1-1 0,-1 0 0,1 1 0,-1-1 0,1 0 0,0 0 0,-1 0 0,1 0 0,0 1 0,2 0 0,0 2 6,3 3 55,8 5 13,-6-6-13,9 3-42,-8-5 23,9 0-25,-8-3 19,15-2-19,6-7 38,-1-6 15,-7-1-20,-17 11-47,12-13 46,-5 1-44,2-5 0,-2-4 31,-2 0-31,-3-1-11,-5-1 0,-4 1 11,-1 15 31,-4-10-15,6 19-19,-1 0 1,1 1-1,-1-1 0,1 1 0,-1-1 0,0 1 1,1-1-1,-1 1 0,0-1 0,0 1 0,0 0 1,0 0-1,0-1 0,-3-1 0,1 0 13,0-2 43,-2 2-11,-18-13-30,-3 7 25,19 7-38,5 2-3,-1-1 0,1 1 0,0 0 0,-1-1 0,1 1-1,-1 0 1,1 0 0,-4 1 0,-17 2 5,-5 6-12,0 4 0,1 3 0,3 1 0,5 2 0,4 3-32,12-18-133,3 2-57,1 22-15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30:42.777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158 89 5983 0 0,'0'-4'1539'0'0,"1"4"-1511"0"0,8-5 788 0 0,11-2 356 0 0,0 4-191 0 0,-1 2-1 0 0,1 0 1 0 0,0 1-1 0 0,22 2 1 0 0,15 1 105 0 0,233-24 1397 0 0,-72 1-1915 0 0,-74 10-309 0 0,74-3 79 0 0,156 4-338 0 0,-324 10 0 0 0,100 14 0 0 0,-92-8 0 0 0,62 2 0 0 0,-89-10-1 0 0,-8 0 2 0 0,-1 2 0 0 0,31 3-1 0 0,-46-3-1 0 0,-1 1 0 0 0,1-1 1 0 0,-1 1-1 0 0,1 1 0 0 0,-1-1 0 0 0,0 1 0 0 0,0 0 0 0 0,0 0 0 0 0,0 1 0 0 0,-1 0 0 0 0,1 0 0 0 0,6 6 1 0 0,14 16-18 0 0,-1 1 0 0 0,21 30 0 0 0,-43-53 18 0 0,-1 1 0 0 0,0-1 0 0 0,0 1 0 0 0,0 0 0 0 0,0-1 0 0 0,-1 1 0 0 0,0 0 0 0 0,1 6 0 0 0,2 43 0 0 0,-3-35 0 0 0,0-14 0 0 0,-1-1 0 0 0,1 0 0 0 0,-1 1 0 0 0,0 0 0 0 0,0-1 0 0 0,-1 1 0 0 0,0-1 0 0 0,1 0 0 0 0,-1 1 0 0 0,-1-1 0 0 0,1 0 0 0 0,-1 1 0 0 0,1-1 0 0 0,-1 0 0 0 0,0 0 0 0 0,-1 0 0 0 0,1 0 0 0 0,-1-1 0 0 0,0 1 0 0 0,0-1 0 0 0,-3 4 0 0 0,-2 0 0 0 0,-1 0 0 0 0,1-1 0 0 0,-1 0 0 0 0,0 0 0 0 0,-1-1 0 0 0,1 0 0 0 0,-17 5 0 0 0,-74 19 0 0 0,73-24 0 0 0,-1 0 0 0 0,-54 0 0 0 0,-59-9-1 0 0,22 0 66 0 0,94 4-65 0 0,-32 1 0 0 0,0-2 0 0 0,1-3 0 0 0,-71-14 0 0 0,-43-15 0 0 0,96 21 0 0 0,-35-18-13 0 0,76 19-12 0 0,-60-10-1 0 0,6 15 26 0 0,2 1 0 0 0,13-2 0 0 0,-34-6 0 0 0,93 10 0 0 0,0 0 0 0 0,0-1 0 0 0,1 0 0 0 0,-1-1 0 0 0,-22-13 0 0 0,10 3-5 0 0,5 2-5 0 0,0 1 0 0 0,-1 1 0 0 0,0 1 1 0 0,-1 0-1 0 0,-28-8 0 0 0,40 17 10 0 0,1 0 0 0 0,-1 0 0 0 0,1 1 0 0 0,-1 0 0 0 0,0 0 0 0 0,-9 3 0 0 0,-57 14 0 0 0,71-16 2 0 0,-7 2-22 0 0,1 0 1 0 0,-19 9 0 0 0,26-10 17 0 0,0 0 1 0 0,0 1 0 0 0,1 0-1 0 0,-1-1 1 0 0,0 1-1 0 0,1 0 1 0 0,0 1-1 0 0,0-1 1 0 0,0 1 0 0 0,-3 4-1 0 0,2-3 2 0 0,1 1 0 0 0,0-1 0 0 0,1 1 0 0 0,-1-1 0 0 0,1 1 0 0 0,0 0 0 0 0,1 0 0 0 0,0 0 0 0 0,-1 0 0 0 0,2 0 0 0 0,-1 0 0 0 0,1 1 0 0 0,0 6 0 0 0,0-9 0 0 0,1-1 0 0 0,0 1 0 0 0,-1 0 0 0 0,1 0 0 0 0,0-1 0 0 0,1 1 0 0 0,-1-1 0 0 0,1 1 0 0 0,-1-1 0 0 0,1 1 0 0 0,0-1 0 0 0,0 0 0 0 0,1 0 0 0 0,-1 0 0 0 0,1 0 0 0 0,-1-1 0 0 0,1 1 0 0 0,0 0 0 0 0,0-1 0 0 0,0 0 0 0 0,0 0 0 0 0,4 2 0 0 0,20 8-14 0 0,0-1 0 0 0,0-1 0 0 0,1-1 1 0 0,37 6-1 0 0,-23-9 16 0 0,0-1-1 0 0,55 0 1 0 0,33-10-2 0 0,-68 1 0 0 0,68 5 0 0 0,172 29 0 0 0,-160-19 0 0 0,11 3 0 0 0,-97-7 0 0 0,0-3 0 0 0,0-2 0 0 0,83-7 0 0 0,147-14-64 0 0,-264 17 67 0 0,-1-2 0 0 0,0 0 1 0 0,0-1-1 0 0,0-1 0 0 0,-1-1 0 0 0,0-1 0 0 0,0 0 0 0 0,-1-2 0 0 0,0 0 1 0 0,-1-1-1 0 0,0-1 0 0 0,0-1 0 0 0,-2 0 0 0 0,1-1 0 0 0,-2-1 0 0 0,23-28 1 0 0,-25 27-1 0 0,-1 0 1 0 0,12-25 0 0 0,-19 32-4 0 0,0 0 0 0 0,-2 0 0 0 0,1 0 0 0 0,-1-1-1 0 0,0 0 1 0 0,2-17 0 0 0,-5 23 0 0 0,0 0 0 0 0,0 0 0 0 0,-1 1 0 0 0,0-1 0 0 0,0 0 0 0 0,0 0 0 0 0,0 1 0 0 0,0-1 0 0 0,-1 0 0 0 0,1 1 0 0 0,-1 0 0 0 0,0-1 0 0 0,0 1 0 0 0,-1 0 0 0 0,1 0 0 0 0,0 0 0 0 0,-1 0 0 0 0,0 1 0 0 0,0-1 0 0 0,0 1 0 0 0,-5-4 0 0 0,0 0 0 0 0,0 1 0 0 0,0 1 0 0 0,0-1 0 0 0,-1 1 0 0 0,0 1 0 0 0,1-1 0 0 0,-18-2 0 0 0,4 3 0 0 0,0 1 0 0 0,0 1 0 0 0,-22 3 0 0 0,-2-1 0 0 0,-200 10 0 0 0,189-2 0 0 0,0 2 0 0 0,-67 22 0 0 0,23-5 0 0 0,-74 1 0 0 0,27-7 0 0 0,13 11 0 0 0,60-14 0 0 0,-97 13 0 0 0,128-27 0 0 0,-36 5 0 0 0,-116-2 0 0 0,170-10 0 0 0,0-1 0 0 0,0-1 0 0 0,1-1 0 0 0,-28-10 0 0 0,12 1 0 0 0,-64-32 0 0 0,95 41 0 0 0,0 0 0 0 0,1-1 0 0 0,-1-1 0 0 0,1 1 0 0 0,-14-15 0 0 0,20 18 0 0 0,0-1 0 0 0,0 1 0 0 0,0-1 0 0 0,0 0 0 0 0,0 0 0 0 0,1 0 0 0 0,0-1 0 0 0,0 1 0 0 0,0 0 0 0 0,0-1 0 0 0,1 1 0 0 0,0-1 0 0 0,0 0 0 0 0,0 1 0 0 0,-1-10 0 0 0,3 13-2 0 0,-1 0 0 0 0,0 0 0 0 0,0 0 0 0 0,1 0 0 0 0,-1 0 0 0 0,1 0 0 0 0,-1 0 0 0 0,1 0 1 0 0,-1 0-1 0 0,1 0 0 0 0,-1 0 0 0 0,1 0 0 0 0,0 1 0 0 0,-1-1 0 0 0,1 0 0 0 0,0 1 0 0 0,0-1 0 0 0,0 0 0 0 0,0 1 0 0 0,-1-1 0 0 0,1 1 0 0 0,0-1 0 0 0,2 0 0 0 0,26-9-22 0 0,-21 8 31 0 0,20-6 36 0 0,0 2-1 0 0,0 0 0 0 0,0 2 0 0 0,53 0 1 0 0,-39 5-947 0 0,-1 1 0 0 0,71 15 0 0 0,-82-11-5036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52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85 2303 0 0,'0'-10'1239'0'0,"1"1"0"0"0,1 0-1 0 0,3-16 1 0 0,-4 21-11 0 0,1-1 1 0 0,0 0-1 0 0,0 0 0 0 0,4-7 0 0 0,-6 12-1188 0 0,0 0-1 0 0,0 0 1 0 0,0 0 0 0 0,0 0-1 0 0,0 0 1 0 0,0 0-1 0 0,0 0 1 0 0,0 0 0 0 0,0 0-1 0 0,0 0 1 0 0,0 0-1 0 0,0 0 1 0 0,0 0 0 0 0,0 0-1 0 0,1-1 1 0 0,-1 1-1 0 0,0 0 1 0 0,0 0 0 0 0,0 0-1 0 0,0 0 1 0 0,0 0-1 0 0,0 0 1 0 0,0 0 0 0 0,0 0-1 0 0,0 0 1 0 0,0 0-1 0 0,0 0 1 0 0,0 0 0 0 0,0 0-1 0 0,0 0 1 0 0,0 0-1 0 0,1 0 1 0 0,-1 0 0 0 0,0 0-1 0 0,0 0 1 0 0,0 0-1 0 0,0 0 1 0 0,0 0 0 0 0,0 0-1 0 0,0 0 1 0 0,0 0-1 0 0,0 0 1 0 0,0 0 0 0 0,0 0-1 0 0,0 0 1 0 0,0 0-1 0 0,1 0 1 0 0,-1 0 0 0 0,0 0-1 0 0,0 0 1 0 0,0 1-1 0 0,0-1 1 0 0,0 0 0 0 0,0 0-1 0 0,0 0 1 0 0,0 0-1 0 0,0 0 1 0 0,0 0 0 0 0,0 0-1 0 0,0 0 1 0 0,2 7 1267 0 0,-1 8-8 0 0,-10 61 1816 0 0,-3 85-1871 0 0,10-139-1232 0 0,1-18-12 0 0,0 0 0 0 0,1 1 0 0 0,0-1 0 0 0,-1 1-1 0 0,2-1 1 0 0,-1 0 0 0 0,1 6 0 0 0,9-43 232 0 0,-7 6-204 0 0,-2 0-1 0 0,0-1 0 0 0,-5-44 1 0 0,-1-15 6 0 0,5 87-67 0 0,0-1 0 0 0,0 1 0 0 0,0-1 0 0 0,0 1 0 0 0,0-1 0 0 0,0 1 0 0 0,0 0 0 0 0,0-1 0 0 0,0 1 0 0 0,0-1 0 0 0,0 1 0 0 0,-1-1 0 0 0,1 1 0 0 0,0-1 0 0 0,0 1 0 0 0,-1-1 0 0 0,1 1 0 0 0,0 0 0 0 0,0-1 0 0 0,-1 0 0 0 0,0 1 9 0 0,1 0 1 0 0,0 0 0 0 0,0 1-1 0 0,0-1 1 0 0,-1 0-1 0 0,1 0 1 0 0,0 0-1 0 0,0 0 1 0 0,0 0 0 0 0,0 0-1 0 0,0 0 1 0 0,-1 1-1 0 0,1-1 1 0 0,0 0 0 0 0,0 0-1 0 0,0 0 1 0 0,0 0-1 0 0,0 1 1 0 0,0-1-1 0 0,0 0 1 0 0,0 0 0 0 0,-1 0-1 0 0,1 0 1 0 0,0 1-1 0 0,0-1 1 0 0,0 0 0 0 0,0 0-1 0 0,0 0 1 0 0,0 1-1 0 0,0-1 1 0 0,0 0-1 0 0,0 0 1 0 0,0 0 0 0 0,0 1-1 0 0,0-1 1 0 0,1 0-1 0 0,-1 0 1 0 0,0 0-1 0 0,0 0 1 0 0,0 1 0 0 0,0-1-1 0 0,0 0 1 0 0,0 0-1 0 0,0 0 1 0 0,1 1 0 0 0,0 1-751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53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72 2303 0 0,'-3'1'375'0'0,"-1"0"-1"0"0,1 0 0 0 0,0 0 0 0 0,0 0 0 0 0,-1 0 0 0 0,1 1 1 0 0,0-1-1 0 0,0 1 0 0 0,0 0 0 0 0,-4 4 0 0 0,-1-1 561 0 0,2-1 405 0 0,1 0-1 0 0,-1 0 1 0 0,1 1 0 0 0,0 0 0 0 0,0 0-1 0 0,0 0 1 0 0,1 0 0 0 0,0 1-1 0 0,-6 10 1 0 0,11-15-548 0 0,5-3-578 0 0,4-4-101 0 0,2-7 6 0 0,-1 1 0 0 0,0-1 0 0 0,-1-1 1 0 0,-1 0-1 0 0,13-25 0 0 0,-5 11-33 0 0,-7 13-54 0 0,-8 17-10 0 0,-5 10-12 0 0,3-7 12 0 0,-1 0-1 0 0,1 0 0 0 0,-1 1 1 0 0,1-1-1 0 0,1 0 1 0 0,-1 1-1 0 0,1-1 1 0 0,0 0-1 0 0,0 0 0 0 0,0 0 1 0 0,1 0-1 0 0,0 0 1 0 0,4 7-1 0 0,-1-2 29 0 0,0 0 0 0 0,1-1 0 0 0,0 0 0 0 0,1 0 0 0 0,12 12 0 0 0,-19-21-50 0 0,0 0 0 0 0,1 1 0 0 0,-1-1 0 0 0,1 1 0 0 0,-1-1 0 0 0,1 0 0 0 0,-1 1 0 0 0,0-1 0 0 0,1 1 0 0 0,-1-1 0 0 0,0 1 0 0 0,0-1 0 0 0,1 1 0 0 0,-1-1 0 0 0,0 1 0 0 0,0-1 0 0 0,0 1 0 0 0,0-1 0 0 0,1 1 0 0 0,-1 0 0 0 0,0-1 0 0 0,0 1 0 0 0,0-1 0 0 0,0 1 0 0 0,0-1 0 0 0,0 1 0 0 0,-1-1 0 0 0,1 1 0 0 0,0 0 0 0 0,0-1 0 0 0,-1 2 0 0 0,0-1 0 0 0,0 0 0 0 0,0 0 0 0 0,0-1 0 0 0,0 1 0 0 0,0 0 0 0 0,0 0 0 0 0,0 0 0 0 0,-1-1 0 0 0,1 1 0 0 0,0-1 0 0 0,0 1 0 0 0,-3 0 0 0 0,-3 1 0 0 0,0-1 0 0 0,0 1 0 0 0,-15 0 0 0 0,13-2 0 0 0,0-1 0 0 0,-1 1 0 0 0,1-1 0 0 0,0-1 0 0 0,0 0 0 0 0,0 0 0 0 0,0-1 0 0 0,0 0 0 0 0,-13-7 0 0 0,21 10 0 0 0,1 0 0 0 0,-1 0 0 0 0,1-1 0 0 0,0 1 0 0 0,-1 0 0 0 0,1 0 0 0 0,0-1 0 0 0,-1 1 0 0 0,1 0 0 0 0,0-1 0 0 0,-1 1 0 0 0,1 0 0 0 0,0-1 0 0 0,0 1 0 0 0,-1 0 0 0 0,1-1 0 0 0,0 1 0 0 0,0-1 0 0 0,0 1 0 0 0,0 0 0 0 0,-1-1 0 0 0,1 1 0 0 0,0-1 0 0 0,0 1 0 0 0,0-1 0 0 0,0 1 0 0 0,0 0 0 0 0,0-2 0 0 0,1 2 0 0 0,-1-1 0 0 0,0 0 0 0 0,1 1 0 0 0,-1-1 0 0 0,1 0 0 0 0,0 1 0 0 0,-1-1 0 0 0,1 0 0 0 0,-1 1 0 0 0,1-1 0 0 0,0 1 0 0 0,-1-1 0 0 0,1 1 0 0 0,1-1 0 0 0,34-12 0 0 0,-26 10 0 0 0,0-1 0 0 0,-1 1 0 0 0,0 0 0 0 0,-1-1 0 0 0,0 0 0 0 0,1 0 0 0 0,-2-1 0 0 0,1 0 0 0 0,0 0 0 0 0,10-10 0 0 0,-18 15 0 0 0,0 0 0 0 0,0 0 0 0 0,0 0 0 0 0,0-1 0 0 0,1 1 0 0 0,-1 0 0 0 0,0 0 0 0 0,0 0 0 0 0,0-1 0 0 0,0 1 0 0 0,0 0 0 0 0,0 0 0 0 0,0 0 0 0 0,0-1 0 0 0,0 1 0 0 0,1 0 0 0 0,-1 0 0 0 0,0-1 0 0 0,0 1 0 0 0,0 0 0 0 0,0 0 0 0 0,0-1 0 0 0,0 1 0 0 0,0 0 0 0 0,-1 0 0 0 0,1 0 0 0 0,0-1 0 0 0,0 1 0 0 0,0 0 0 0 0,0 0 0 0 0,0-1 0 0 0,0 1 0 0 0,0 0 0 0 0,0 0 0 0 0,-1 0 0 0 0,1-1 0 0 0,0 1 0 0 0,0 0 0 0 0,-12-4 0 0 0,-16 2 0 0 0,27 2 0 0 0,-14 1 0 0 0,12 0 0 0 0,0-1 0 0 0,0 0 0 0 0,0 1 0 0 0,-1-1 0 0 0,1-1 0 0 0,0 1 0 0 0,0 0 0 0 0,-7-2 0 0 0,9 1 0 0 0,29-2 0 0 0,29-6-2181 0 0,-50 9 1162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3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80 6911 0 0,'0'0'59'0'0,"0"0"0"0"0,0 0 0 0 0,0 0 0 0 0,-1 0 0 0 0,1 1 0 0 0,0-1 0 0 0,0 0 0 0 0,0 0 0 0 0,-1 0 0 0 0,1 1 0 0 0,0-1 0 0 0,0 0-1 0 0,0 0 1 0 0,0 1 0 0 0,0-1 0 0 0,-1 0 0 0 0,1 0 0 0 0,0 1 0 0 0,0-1 0 0 0,0 0 0 0 0,0 0 0 0 0,0 1 0 0 0,0-1 0 0 0,0 0 0 0 0,0 1 0 0 0,0-1 0 0 0,0 0-1 0 0,0 0 1 0 0,0 1 0 0 0,0-1 0 0 0,0 0 0 0 0,0 0 0 0 0,1 1 0 0 0,-1-1 0 0 0,0 0 0 0 0,0 0 0 0 0,0 1 0 0 0,0-1 0 0 0,0 0 0 0 0,1 0 0 0 0,-1 1-1 0 0,0-1 1 0 0,0 0 0 0 0,0 0 0 0 0,1 0 0 0 0,-1 0 0 0 0,0 1 0 0 0,0-1 0 0 0,1 0 0 0 0,-1 0 0 0 0,0 0 0 0 0,0 0 0 0 0,1 0 0 0 0,-1 0 0 0 0,0 0 0 0 0,0 1-1 0 0,1-1 1 0 0,-1 0 0 0 0,1 0 0 0 0,0 0 144 0 0,1 0 0 0 0,-1 1 0 0 0,1-1 0 0 0,-1 0 0 0 0,1 0 0 0 0,-1 0 0 0 0,1 0 0 0 0,-1 0-1 0 0,1 0 1 0 0,1-1 0 0 0,1-1 129 0 0,-1 1-1 0 0,1-1 1 0 0,-1 0-1 0 0,0 0 0 0 0,0 0 1 0 0,0-1-1 0 0,0 1 1 0 0,0-1-1 0 0,0 1 0 0 0,-1-1 1 0 0,3-4-1 0 0,-4 7-257 0 0,-1-1-1 0 0,1 0 0 0 0,-1 0 1 0 0,1 0-1 0 0,-1 0 0 0 0,0 0 1 0 0,1 1-1 0 0,-1-1 1 0 0,0 0-1 0 0,0 0 0 0 0,0 0 1 0 0,1 0-1 0 0,-1 0 0 0 0,0 0 1 0 0,0 0-1 0 0,0 0 1 0 0,-1 0-1 0 0,1 0 0 0 0,0-1 1 0 0,-1 1-47 0 0,1 0 0 0 0,-1 0 0 0 0,0 0 0 0 0,0 0 0 0 0,1 0 0 0 0,-1 0 0 0 0,0 0 0 0 0,0 1 0 0 0,0-1-1 0 0,0 0 1 0 0,0 1 0 0 0,0-1 0 0 0,0 0 0 0 0,0 1 0 0 0,0-1 0 0 0,-1 1 0 0 0,1-1 0 0 0,0 1 0 0 0,-1 0 0 0 0,-5-2 143 0 0,0 2 0 0 0,0-1 0 0 0,0 1-1 0 0,0 0 1 0 0,0 0 0 0 0,0 1 0 0 0,0 0-1 0 0,0 0 1 0 0,0 0 0 0 0,1 1 0 0 0,-1 0 0 0 0,0 1-1 0 0,1-1 1 0 0,-10 7 0 0 0,16-9-149 0 0,-1 0 1 0 0,1 0 0 0 0,0 0-1 0 0,0 0 1 0 0,-1 0 0 0 0,1 1-1 0 0,0-1 1 0 0,-1 0 0 0 0,1 0-1 0 0,0 1 1 0 0,0-1 0 0 0,0 0-1 0 0,-1 0 1 0 0,1 1-1 0 0,0-1 1 0 0,0 0 0 0 0,0 0-1 0 0,-1 1 1 0 0,1-1 0 0 0,0 0-1 0 0,0 1 1 0 0,0-1 0 0 0,0 0-1 0 0,0 1 1 0 0,0-1 0 0 0,0 0-1 0 0,0 1 1 0 0,0-1-1 0 0,0 0 1 0 0,0 1 0 0 0,0-1-1 0 0,0 0 1 0 0,0 1 0 0 0,0-1-1 0 0,0 0 1 0 0,0 1 0 0 0,1-1-1 0 0,12 10 295 0 0,20 0-44 0 0,-25-9-226 0 0,-5 0-24 0 0,1 0 0 0 0,0 0 0 0 0,0-1 0 0 0,0 1 0 0 0,0-1 0 0 0,-1 0-1 0 0,1 0 1 0 0,0 0 0 0 0,0-1 0 0 0,0 1 0 0 0,0-1 0 0 0,6-2 0 0 0,-10 3-22 0 0,0-1 0 0 0,0 1 0 0 0,0 0 0 0 0,0 0 0 0 0,1-1 0 0 0,-1 1 0 0 0,0 0 0 0 0,0-1 0 0 0,0 1 0 0 0,0 0 0 0 0,0 0 0 0 0,0-1 0 0 0,0 1 0 0 0,0 0 0 0 0,0-1 0 0 0,0 1 0 0 0,0 0 0 0 0,0 0 0 0 0,0-1 0 0 0,0 1 0 0 0,-1 0 0 0 0,1-1 0 0 0,0 1 0 0 0,0 0 0 0 0,0 0 0 0 0,0-1 0 0 0,0 1 0 0 0,-1 0 0 0 0,1 0 0 0 0,0 0 0 0 0,0-1 0 0 0,0 1 0 0 0,-1 0 0 0 0,1 0 0 0 0,0 0 0 0 0,0-1 0 0 0,-1 1 0 0 0,1 0 0 0 0,0 0 0 0 0,0 0 0 0 0,-1 0 0 0 0,1 0 0 0 0,0 0 0 0 0,-1 0 0 0 0,1 0 0 0 0,-1-1 0 0 0,-15-7 0 0 0,14 8 0 0 0,-37-12 140 0 0,10 5-56 0 0,48 10-72 0 0,-16-3-7 0 0,1 1 0 0 0,-1-1 1 0 0,0 1-1 0 0,1 0 0 0 0,-1 0 0 0 0,0 0 0 0 0,6 3 0 0 0,7 8 136 0 0,-13-10-109 0 0,-1 0 0 0 0,0 0 0 0 0,1 0-1 0 0,0 0 1 0 0,-1 0 0 0 0,1-1 0 0 0,0 1 0 0 0,0-1 0 0 0,0 0-1 0 0,0 0 1 0 0,6 2 0 0 0,-16-20-32 0 0,5 13 0 0 0,0-1 0 0 0,-1 0 0 0 0,0 0 0 0 0,0 0 0 0 0,0 1 0 0 0,-1-1 0 0 0,0 1 0 0 0,1 0 0 0 0,-1 0 0 0 0,-1 0 0 0 0,-6-4 0 0 0,10 7 0 0 0,-1 0 0 0 0,1 0 0 0 0,-1 0 0 0 0,1 0 0 0 0,-1 0 0 0 0,0 0 0 0 0,0 1 0 0 0,1-1 0 0 0,-1 1 0 0 0,0-1 0 0 0,0 1 0 0 0,0 0 0 0 0,0-1 0 0 0,1 1 0 0 0,-1 0 0 0 0,0 0 0 0 0,0 0 0 0 0,0 1 0 0 0,0-1 0 0 0,0 0 0 0 0,1 1 0 0 0,-1-1 0 0 0,0 1 0 0 0,0 0 0 0 0,1-1 0 0 0,-1 1 0 0 0,0 0 0 0 0,1 0 0 0 0,-1 0 0 0 0,1 0 0 0 0,-1 0 0 0 0,1 1 0 0 0,-1-1 0 0 0,1 0 0 0 0,-2 3 0 0 0,3-3 0 0 0,-1-1 0 0 0,1 1 0 0 0,-1-1 0 0 0,1 1 0 0 0,-1 0 0 0 0,1 0 0 0 0,-1-1 0 0 0,1 1 0 0 0,0 0 0 0 0,0 0 0 0 0,-1-1 0 0 0,1 1 0 0 0,0 0 0 0 0,0 0 0 0 0,0 0 0 0 0,0 0 0 0 0,0-1 0 0 0,0 1 0 0 0,0 0 0 0 0,0 0 0 0 0,0 0 0 0 0,0 0 0 0 0,0-1 0 0 0,1 1 0 0 0,-1 0 0 0 0,1 1 0 0 0,0-1 0 0 0,0 0 0 0 0,0 1 0 0 0,0-1 0 0 0,0 0 0 0 0,0 0 0 0 0,0 0 0 0 0,1 0 0 0 0,-1 0 0 0 0,0 0 0 0 0,1 0 0 0 0,-1 0 0 0 0,4 1 0 0 0,-4-1 0 0 0,1 0 0 0 0,0 0 0 0 0,0-1 0 0 0,0 1 0 0 0,1 0 0 0 0,-1-1 0 0 0,0 0 0 0 0,0 1 0 0 0,0-1 0 0 0,0 0 0 0 0,0 0 0 0 0,0 0 0 0 0,1 0 0 0 0,-1-1 0 0 0,0 1 0 0 0,0-1 0 0 0,0 1 0 0 0,0-1 0 0 0,0 0 0 0 0,0 1 0 0 0,0-1 0 0 0,2-2 0 0 0,-3 3-5 0 0,-1 0 1 0 0,1-1-1 0 0,0 1 1 0 0,-1-1-1 0 0,1 1 0 0 0,-1-1 1 0 0,1 0-1 0 0,0 1 0 0 0,-1-1 1 0 0,0 0-1 0 0,1 1 0 0 0,-1-1 1 0 0,1 0-1 0 0,-1 0 0 0 0,0 1 1 0 0,1-1-1 0 0,-1 0 0 0 0,0 0 1 0 0,0 0-1 0 0,0 1 0 0 0,0-1 1 0 0,1 0-1 0 0,-1 0 0 0 0,0 0 1 0 0,0 1-1 0 0,-1-1 1 0 0,1 0-1 0 0,0 0 0 0 0,0 0 1 0 0,0 0-1 0 0,0 1 0 0 0,-1-1 1 0 0,1 0-1 0 0,0 0 0 0 0,-1 1 1 0 0,1-1-1 0 0,-1 0 0 0 0,1 1 1 0 0,-1-1-1 0 0,1 0 0 0 0,-1 1 1 0 0,1-1-1 0 0,-1 1 0 0 0,0-1 1 0 0,1 0-1 0 0,-2 0 0 0 0,-1 0-27 0 0,0-1 0 0 0,0 1 0 0 0,0 0 0 0 0,0 0-1 0 0,0 0 1 0 0,0 0 0 0 0,0 0 0 0 0,0 0-1 0 0,-1 1 1 0 0,-4-1 0 0 0,-1 3-1907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4.4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112 152 2759 0 0,'0'-1'137'0'0,"-1"1"-1"0"0,0-1 1 0 0,1 0-1 0 0,-1 1 0 0 0,0-1 1 0 0,0 1-1 0 0,1-1 1 0 0,-1 1-1 0 0,0 0 1 0 0,0-1-1 0 0,0 1 0 0 0,1 0 1 0 0,-1 0-1 0 0,0-1 1 0 0,0 1-1 0 0,0 0 0 0 0,0 0 1 0 0,0 0-1 0 0,0 0 1 0 0,1 0-1 0 0,-1 0 0 0 0,0 0 1 0 0,0 1-1 0 0,0-1 1 0 0,0 0-1 0 0,0 0 0 0 0,1 1 1 0 0,-1-1-1 0 0,0 0 1 0 0,0 1-1 0 0,0-1 0 0 0,1 1 1 0 0,-1-1-1 0 0,-1 2 1 0 0,-28 23 3237 0 0,25-20-3104 0 0,1-1 327 0 0,-1 0 1 0 0,1 1 0 0 0,0-1-1 0 0,0 1 1 0 0,1 0-1 0 0,0 0 1 0 0,0 0-1 0 0,0 1 1 0 0,0-1-1 0 0,1 1 1 0 0,0-1-1 0 0,0 1 1 0 0,0 0-1 0 0,-1 11 2235 0 0,9-8-2569 0 0,22 29-87 0 0,-25-35-144 0 0,0 0 1 0 0,0-1 0 0 0,0 1-1 0 0,0 0 1 0 0,1-1 0 0 0,-1 0-1 0 0,1 0 1 0 0,-1 0-1 0 0,1 0 1 0 0,0-1 0 0 0,0 1-1 0 0,0-1 1 0 0,0 0 0 0 0,0 0-1 0 0,0-1 1 0 0,0 1-1 0 0,0-1 1 0 0,5 0 0 0 0,0 1 28 0 0,3 0-27 0 0,1 0-1 0 0,-1-1 1 0 0,0-1-1 0 0,1 0 1 0 0,-1-1-1 0 0,0 0 1 0 0,0-1 0 0 0,0 0-1 0 0,0-1 1 0 0,-1-1-1 0 0,1 1 1 0 0,-1-2-1 0 0,0 0 1 0 0,11-7 0 0 0,-15 8-34 0 0,0-1 0 0 0,0 1 1 0 0,-1-1-1 0 0,0 0 1 0 0,0-1-1 0 0,0 1 0 0 0,-1-1 1 0 0,0-1-1 0 0,0 1 1 0 0,0-1-1 0 0,-1 1 0 0 0,-1-1 1 0 0,1 0-1 0 0,-1-1 1 0 0,-1 1-1 0 0,1-1 0 0 0,-1 1 1 0 0,-1-1-1 0 0,0 0 1 0 0,1-12-1 0 0,-2 16-13 0 0,-1 0 0 0 0,1 0-1 0 0,-1 1 1 0 0,1-1 0 0 0,-1 0-1 0 0,-1 1 1 0 0,1-1 0 0 0,-1 1-1 0 0,0-1 1 0 0,0 1 0 0 0,0 0-1 0 0,0-1 1 0 0,-1 1 0 0 0,1 1 0 0 0,-1-1-1 0 0,-4-4 1 0 0,1 3 7 0 0,1 0 0 0 0,-1 1 0 0 0,0 0 0 0 0,0 0 0 0 0,0 0 0 0 0,-1 0 0 0 0,1 1 0 0 0,-1 0 0 0 0,-13-3 0 0 0,7 3 19 0 0,0 0 0 0 0,0 1 0 0 0,0 0 1 0 0,-1 1-1 0 0,1 1 0 0 0,0 0 0 0 0,-1 1 0 0 0,1 0 1 0 0,0 1-1 0 0,0 0 0 0 0,-18 7 0 0 0,28-8-14 0 0,-1 0-1 0 0,1 0 1 0 0,0 1-1 0 0,-1 0 1 0 0,1 0-1 0 0,0 0 1 0 0,0 0 0 0 0,0 0-1 0 0,0 0 1 0 0,0 1-1 0 0,1 0 1 0 0,-1-1-1 0 0,1 1 1 0 0,-1 0-1 0 0,1 0 1 0 0,0 0 0 0 0,0 1-1 0 0,1-1 1 0 0,-1 0-1 0 0,1 1 1 0 0,-1-1-1 0 0,1 1 1 0 0,-1 7-1 0 0,1-9-180 0 0,3 12-1853 0 0,6 55-5745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55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17 3679 0 0,'-31'-10'3412'0'0,"1"4"9836"0"0,52 26-11215 0 0,7 9-1289 0 0,-27-27-445 0 0,6 6-155 0 0,22 22 0 0 0,-22-22 0 0 0,-2-2 0 0 0,19 20 0 0 0,-19-19 1 0 0,2-1 6 0 0,20 22 1 0 0,-21-21 0 0 0,1-1-7 0 0,1 2-103 0 0,28 20 139 0 0,-15-12-77 0 0,-16-12-7 0 0,1 1-37 0 0,37 22 35 0 0,-38-24-81 0 0,40 21 28 0 0,-41-21-40 0 0,1-1-1 0 0,0 1 1 0 0,0-2-1 0 0,0 1 1 0 0,0-1-1 0 0,0 1 1 0 0,6-1-1 0 0,-11-2-398 0 0,-7-1-502 0 0,-8-2-653 0 0,-21 5-4601 0 0,25 0-78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55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61 329 2239 0 0,'-30'11'1748'0'0,"-1"-6"5376"0"0,43-18-1820 0 0,119-96 1282 0 0,95-77-4964 0 0,-217 180-1562 0 0,-6 5-58 0 0,0-1-1 0 0,-1 0 1 0 0,1 0 0 0 0,0 0 0 0 0,-1-1 0 0 0,0 1 0 0 0,1-1 0 0 0,-1 1-1 0 0,0-1 1 0 0,2-4 0 0 0,-4 7-12 0 0,0 0 0 0 0,-1 0 0 0 0,1 0 0 0 0,0 0 0 0 0,0-1 0 0 0,-1 1 0 0 0,1 0 0 0 0,0 0 0 0 0,0 0 0 0 0,-1 0 0 0 0,1 0 0 0 0,0 0 0 0 0,0 0 0 0 0,-1 0 1 0 0,1 0-1 0 0,0 0 0 0 0,-1 0 0 0 0,1 0 0 0 0,0 0 0 0 0,0 0 0 0 0,-1 0 0 0 0,1 0 0 0 0,0 0 0 0 0,0 0 0 0 0,-1 0 0 0 0,1 0 0 0 0,0 0 0 0 0,0 1 0 0 0,-1-1 0 0 0,1 0 0 0 0,0 0 0 0 0,0 0 0 0 0,-1 0 0 0 0,1 1 0 0 0,-12 4-502 0 0,2 4-1025 0 0,4-2-4029 0 0,0-1-1630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02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77 2247 0 0,'1'-1'388'0'0,"-1"1"0"0"0,1-1 0 0 0,0 0 0 0 0,0 0 0 0 0,-1 0 0 0 0,1 0 0 0 0,0 0 0 0 0,-1 0-1 0 0,1 0 1 0 0,-1 0 0 0 0,0 0 0 0 0,1-2 0 0 0,-5 13 5249 0 0,3-8-5253 0 0,0 1-1 0 0,1-1 1 0 0,-1 1 0 0 0,1-1-1 0 0,0 1 1 0 0,0-1-1 0 0,0 1 1 0 0,0 0-1 0 0,0-1 1 0 0,1 1-1 0 0,-1-1 1 0 0,1 0-1 0 0,1 5 1 0 0,-1-6-320 0 0,-1 0 0 0 0,0-1-1 0 0,1 1 1 0 0,-1-1 0 0 0,1 1 0 0 0,-1-1 0 0 0,1 1 0 0 0,-1-1-1 0 0,1 1 1 0 0,-1-1 0 0 0,1 0 0 0 0,-1 1 0 0 0,1-1 0 0 0,0 0-1 0 0,-1 1 1 0 0,1-1 0 0 0,-1 0 0 0 0,1 0 0 0 0,0 1-1 0 0,1-1 1 0 0,-1 0-27 0 0,1 0 0 0 0,0 0 1 0 0,-1-1-1 0 0,1 1 0 0 0,-1 0 0 0 0,1-1 0 0 0,0 1 0 0 0,-1-1 0 0 0,1 1 0 0 0,-1-1 0 0 0,1 0 0 0 0,1-1 0 0 0,1 0 1 0 0,-1-1 0 0 0,1 0 0 0 0,-1 0-1 0 0,0 0 1 0 0,0-1 0 0 0,0 1 0 0 0,0-1 0 0 0,-1 0 0 0 0,1 0-1 0 0,-1 0 1 0 0,0 0 0 0 0,2-5 0 0 0,-3 7-17 0 0,0 0 0 0 0,0 0 0 0 0,-1 0 0 0 0,1 0 0 0 0,0 0 1 0 0,-1 0-1 0 0,0 0 0 0 0,1 0 0 0 0,-1 0 0 0 0,0 0 0 0 0,0 0 0 0 0,0 1 0 0 0,-1-1 1 0 0,1 0-1 0 0,0 0 0 0 0,-1 0 0 0 0,1 0 0 0 0,-1 0 0 0 0,1 0 0 0 0,-1 0 1 0 0,0 0-1 0 0,0 1 0 0 0,0-1 0 0 0,0 0 0 0 0,0 1 0 0 0,0-1 0 0 0,-1 0 0 0 0,1 1 1 0 0,0 0-1 0 0,-3-2 0 0 0,2 2 21 0 0,0 0 1 0 0,0 0-1 0 0,-1 1 0 0 0,1-1 1 0 0,0 1-1 0 0,0-1 0 0 0,-1 1 1 0 0,1 0-1 0 0,0 0 0 0 0,-1 0 1 0 0,1 0-1 0 0,0 1 1 0 0,-1-1-1 0 0,1 0 0 0 0,0 1 1 0 0,0 0-1 0 0,-1-1 0 0 0,1 1 1 0 0,0 0-1 0 0,0 0 0 0 0,0 0 1 0 0,-3 3-1 0 0,-1 0 46 0 0,0-1 0 0 0,1 1 0 0 0,0 0 0 0 0,0 1-1 0 0,0-1 1 0 0,-8 11 0 0 0,12-13-69 0 0,-1 0 0 0 0,1 0 0 0 0,0 0 0 0 0,-1 1-1 0 0,1-1 1 0 0,0 0 0 0 0,0 1 0 0 0,1-1 0 0 0,-1 1 0 0 0,0-1 0 0 0,1 0 0 0 0,-1 1-1 0 0,1 0 1 0 0,0-1 0 0 0,0 1 0 0 0,0-1 0 0 0,0 1 0 0 0,1-1 0 0 0,-1 1 0 0 0,1-1-1 0 0,-1 1 1 0 0,1-1 0 0 0,0 0 0 0 0,0 1 0 0 0,0-1 0 0 0,0 0 0 0 0,0 1-1 0 0,1-1 1 0 0,-1 0 0 0 0,0 0 0 0 0,1 0 0 0 0,0 0 0 0 0,0 0 0 0 0,-1-1 0 0 0,1 1-1 0 0,0-1 1 0 0,0 1 0 0 0,0-1 0 0 0,1 1 0 0 0,-1-1 0 0 0,0 0 0 0 0,1 0 0 0 0,-1 0-1 0 0,0 0 1 0 0,1-1 0 0 0,-1 1 0 0 0,1-1 0 0 0,-1 1 0 0 0,1-1 0 0 0,-1 0-1 0 0,1 0 1 0 0,3 0 0 0 0,-4 0-17 0 0,-1 0 0 0 0,1-1-1 0 0,-1 1 1 0 0,1 0 0 0 0,0 0-1 0 0,-1-1 1 0 0,1 1 0 0 0,-1-1-1 0 0,1 0 1 0 0,-1 1 0 0 0,0-1 0 0 0,1 0-1 0 0,-1 0 1 0 0,0 0 0 0 0,1 0-1 0 0,-1 0 1 0 0,0 0 0 0 0,0 0-1 0 0,0 0 1 0 0,0 0 0 0 0,0-1-1 0 0,0 1 1 0 0,0 0 0 0 0,-1-1 0 0 0,1 1-1 0 0,0-1 1 0 0,-1 1 0 0 0,1-1-1 0 0,-1 1 1 0 0,1-1 0 0 0,-1 1-1 0 0,0-1 1 0 0,0 1 0 0 0,1-1 0 0 0,-1 0-1 0 0,0 1 1 0 0,-1-1 0 0 0,1 1-1 0 0,0-1 1 0 0,-1-2 0 0 0,1 3-2 0 0,-1-1-1 0 0,1 0 1 0 0,-1 1 0 0 0,0-1 0 0 0,1 1 0 0 0,-1-1 0 0 0,0 0 0 0 0,0 1-1 0 0,0 0 1 0 0,0-1 0 0 0,0 1 0 0 0,-1 0 0 0 0,1 0 0 0 0,0-1-1 0 0,-1 1 1 0 0,1 0 0 0 0,0 0 0 0 0,-1 0 0 0 0,1 1 0 0 0,-1-1 0 0 0,0 0-1 0 0,1 0 1 0 0,-1 1 0 0 0,0-1 0 0 0,1 1 0 0 0,-1 0 0 0 0,0-1-1 0 0,1 1 1 0 0,-1 0 0 0 0,0 0 0 0 0,0 0 0 0 0,1 0 0 0 0,-1 0 0 0 0,0 1-1 0 0,0-1 1 0 0,-3 2 0 0 0,1-1 6 0 0,0 1 0 0 0,0 0 0 0 0,0 0 0 0 0,0 1 0 0 0,0-1 0 0 0,1 1 0 0 0,-1 0-1 0 0,1 0 1 0 0,0 0 0 0 0,-1 0 0 0 0,1 1 0 0 0,1-1 0 0 0,-4 5 0 0 0,5-6 11 0 0,-1 0 0 0 0,1 0 1 0 0,0 0-1 0 0,0 0 0 0 0,0 0 1 0 0,0 0-1 0 0,1 0 0 0 0,-1 0 0 0 0,0 0 1 0 0,1 0-1 0 0,0 0 0 0 0,-1 1 1 0 0,1-1-1 0 0,0 0 0 0 0,0 0 0 0 0,0 1 1 0 0,0-1-1 0 0,1 0 0 0 0,-1 0 1 0 0,0 0-1 0 0,1 0 0 0 0,0 1 0 0 0,-1-1 1 0 0,1 0-1 0 0,0 0 0 0 0,0 0 1 0 0,0 0-1 0 0,2 2 0 0 0,-1-3-12 0 0,-1 1 0 0 0,0-1-1 0 0,1 0 1 0 0,-1 0 0 0 0,1 0-1 0 0,0 0 1 0 0,-1 0 0 0 0,1 0-1 0 0,0-1 1 0 0,-1 1 0 0 0,1-1-1 0 0,0 1 1 0 0,0-1 0 0 0,0 1-1 0 0,0-1 1 0 0,-1 0 0 0 0,1 0 0 0 0,0 0-1 0 0,0 0 1 0 0,0 0 0 0 0,0 0-1 0 0,0-1 1 0 0,-1 1 0 0 0,1-1-1 0 0,0 1 1 0 0,0-1 0 0 0,-1 0-1 0 0,3-1 1 0 0,1 0 6 0 0,-1 0 1 0 0,1 0-1 0 0,-1-1 0 0 0,0 0 0 0 0,0 0 0 0 0,0 0 1 0 0,-1 0-1 0 0,1-1 0 0 0,4-6 0 0 0,-6 7-11 0 0,0 0 0 0 0,0 0 0 0 0,0 0 0 0 0,-1-1 0 0 0,0 1 0 0 0,1-1 0 0 0,-1 1 0 0 0,-1-1 0 0 0,1 1 0 0 0,0-1 0 0 0,-1 0 0 0 0,0 1 0 0 0,0-1 0 0 0,0 1 0 0 0,0-1 0 0 0,0 0 0 0 0,-1 1 0 0 0,0-1 0 0 0,-2-6 0 0 0,2 8 0 0 0,1 0 0 0 0,-1 0 0 0 0,0 1 0 0 0,0-1 0 0 0,0 0 0 0 0,-1 0 0 0 0,1 1 0 0 0,0-1 0 0 0,-1 1 0 0 0,1-1 0 0 0,-1 1 0 0 0,1 0 0 0 0,-1 0 0 0 0,0-1 0 0 0,1 1 0 0 0,-1 0 0 0 0,0 1 0 0 0,0-1 0 0 0,0 0 0 0 0,0 0 0 0 0,0 1 0 0 0,0-1 0 0 0,0 1 0 0 0,0 0 0 0 0,0-1 0 0 0,0 1 0 0 0,0 0 0 0 0,0 0 0 0 0,0 0 0 0 0,0 1 0 0 0,0-1 0 0 0,0 0 0 0 0,0 1 0 0 0,0-1 0 0 0,0 1 0 0 0,-2 1 0 0 0,0-1-64 0 0,0 0 1 0 0,1 0-1 0 0,-1 1 0 0 0,1-1 0 0 0,-1 1 1 0 0,1 0-1 0 0,0 0 0 0 0,-1 0 0 0 0,1 0 1 0 0,0 1-1 0 0,1-1 0 0 0,-1 1 0 0 0,0 0 1 0 0,1 0-1 0 0,-1 0 0 0 0,1 0 0 0 0,0 0 1 0 0,0 0-1 0 0,0 1 0 0 0,1-1 0 0 0,-2 5 0 0 0,2-6-1878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04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 5063 0 0,'-4'0'501'0'0,"1"1"0"0"0,-1 0-1 0 0,1 0 1 0 0,-1 0 0 0 0,1 1-1 0 0,0-1 1 0 0,-1 1-1 0 0,1 0 1 0 0,0 0 0 0 0,0 0-1 0 0,0 0 1 0 0,1 1-1 0 0,-1-1 1 0 0,0 1 0 0 0,1-1-1 0 0,-3 5 7274 0 0,13-1-7486 0 0,24 16-24 0 0,-31-22-236 0 0,0 1 0 0 0,0-1 0 0 0,0 1 0 0 0,0-1 0 0 0,0 1 0 0 0,0-1 0 0 0,0 1 0 0 0,0-1 0 0 0,0 0 0 0 0,0 1 0 0 0,0-1 0 0 0,0 0 0 0 0,2 0 0 0 0,-2 0-22 0 0,-1 0 0 0 0,0 0 0 0 0,1 0 0 0 0,-1 0 0 0 0,0 0 0 0 0,1-1 0 0 0,-1 1-1 0 0,0 0 1 0 0,1 0 0 0 0,-1 0 0 0 0,0-1 0 0 0,0 1 0 0 0,1 0 0 0 0,-1 0 0 0 0,0-1 0 0 0,0 1 0 0 0,1 0 0 0 0,-1 0 0 0 0,0-1 0 0 0,0 1 0 0 0,0 0 0 0 0,0-1 0 0 0,1 1 0 0 0,-1 0 0 0 0,0 0 0 0 0,0-1-1 0 0,0 0 7 0 0,0 0-1 0 0,0 0 0 0 0,0 0 0 0 0,0 0 1 0 0,0 0-1 0 0,0 0 0 0 0,0 0 0 0 0,0 0 0 0 0,0 0 1 0 0,0 0-1 0 0,-1 0 0 0 0,1 0 0 0 0,0 0 1 0 0,-1 1-1 0 0,1-1 0 0 0,-1 0 0 0 0,1 0 0 0 0,-1 0 1 0 0,1 0-1 0 0,-2 0 0 0 0,0 0 13 0 0,0 0 0 0 0,0 0 0 0 0,0 0-1 0 0,0 1 1 0 0,0-1 0 0 0,0 1 0 0 0,0-1 0 0 0,0 1 0 0 0,0 0-1 0 0,0 0 1 0 0,0 0 0 0 0,0 0 0 0 0,0 0 0 0 0,0 0 0 0 0,0 1-1 0 0,0-1 1 0 0,0 1 0 0 0,0-1 0 0 0,-3 2 0 0 0,2-1 7 0 0,1 0-1 0 0,-1 0 1 0 0,0 1 0 0 0,0-1-1 0 0,1 1 1 0 0,-1-1 0 0 0,0 1 0 0 0,1 0-1 0 0,0 0 1 0 0,-1 0 0 0 0,1 0-1 0 0,-3 5 1 0 0,5-7-25 0 0,0 0 0 0 0,-1 0 0 0 0,1 1 0 0 0,0-1-1 0 0,0 0 1 0 0,0 1 0 0 0,-1-1 0 0 0,1 1 0 0 0,0-1 0 0 0,0 0 0 0 0,0 1 0 0 0,0-1-1 0 0,0 0 1 0 0,0 1 0 0 0,0-1 0 0 0,0 1 0 0 0,0-1 0 0 0,0 0 0 0 0,0 1-1 0 0,0-1 1 0 0,0 0 0 0 0,0 1 0 0 0,1 0 0 0 0,10 6 196 0 0,-10-7-124 0 0,5 0-22 0 0,18 2-33 0 0,7-2 82 0 0,-14-2-75 0 0,-12 1-14 0 0,-1 0 0 0 0,1 0-1 0 0,-1 0 1 0 0,1-1 0 0 0,6-3 0 0 0,-10 5-15 0 0,0 0-1 0 0,0-1 1 0 0,0 1-1 0 0,-1 0 1 0 0,1-1-1 0 0,0 1 1 0 0,0 0 0 0 0,-1-1-1 0 0,1 1 1 0 0,0-1-1 0 0,-1 1 1 0 0,1-1-1 0 0,-1 1 1 0 0,1-1 0 0 0,0 0-1 0 0,-1 1 1 0 0,0-1-1 0 0,1 0 1 0 0,-1 1-1 0 0,1-1 1 0 0,-1 0-1 0 0,0 0 1 0 0,1 0 0 0 0,-1 1-1 0 0,0-1 1 0 0,0 0-1 0 0,0 0 1 0 0,1 0-1 0 0,-1 1 1 0 0,0-1 0 0 0,0 0-1 0 0,0 0 1 0 0,0 0-1 0 0,-1 0 1 0 0,1 1-1 0 0,0-1 1 0 0,0 0 0 0 0,-1-1-1 0 0,0 1 2 0 0,0 0 0 0 0,1 0 0 0 0,-1 0 0 0 0,0 0 0 0 0,0 0 0 0 0,0 1 0 0 0,-1-1 0 0 0,1 0 0 0 0,0 1 0 0 0,0-1-1 0 0,0 1 1 0 0,0-1 0 0 0,-1 1 0 0 0,1-1 0 0 0,0 1 0 0 0,0 0 0 0 0,-1 0 0 0 0,1 0 0 0 0,-2-1 0 0 0,-29 2 208 0 0,18 0-59 0 0,9-1-115 0 0,0 0 1 0 0,0 1-1 0 0,-1 0 0 0 0,1 0 1 0 0,-7 2-1 0 0,10-3-26 0 0,1 1 0 0 0,0-1 0 0 0,0 1 0 0 0,0-1-1 0 0,-1 1 1 0 0,1-1 0 0 0,0 1 0 0 0,0 0 0 0 0,0-1 0 0 0,0 1 0 0 0,0 0 0 0 0,0 0-1 0 0,0 0 1 0 0,0 0 0 0 0,0 0 0 0 0,1 0 0 0 0,-1 0 0 0 0,0 0 0 0 0,1 0 0 0 0,-1 0 0 0 0,1 0-1 0 0,-1 1 1 0 0,1-1 0 0 0,-1 0 0 0 0,1 0 0 0 0,0 1 0 0 0,-1 0 0 0 0,1-1 140 0 0,8 5-83 0 0,-1 0-54 0 0,0-1 1 0 0,0 0-1 0 0,10 4 0 0 0,-13-7-12 0 0,0-1-1 0 0,1 0 1 0 0,-1 0-1 0 0,1 0 1 0 0,-1 0-1 0 0,1-1 1 0 0,0 1-1 0 0,-1-1 1 0 0,1-1-1 0 0,-1 1 1 0 0,1-1-1 0 0,0 1 0 0 0,-1-1 1 0 0,1 0-1 0 0,-1-1 1 0 0,0 1-1 0 0,1-1 1 0 0,-1 0-1 0 0,0 0 1 0 0,0 0-1 0 0,0-1 1 0 0,6-4-1 0 0,-10 6 0 0 0,0 1 0 0 0,1-1 0 0 0,-1 1 0 0 0,0-1 0 0 0,0 0 0 0 0,1 1 0 0 0,-1-1 0 0 0,0 0 0 0 0,0 1 0 0 0,0-1 0 0 0,0 0 0 0 0,1 1 0 0 0,-1-1 0 0 0,0 0 0 0 0,0 1 0 0 0,0-1 0 0 0,-1 0 0 0 0,1 1 0 0 0,0-1 0 0 0,0 0 0 0 0,0 1 0 0 0,0-1 0 0 0,-1 1 0 0 0,1-1 0 0 0,0 0 0 0 0,-1 1 0 0 0,1-1 0 0 0,0 1 0 0 0,-1-1 0 0 0,1 1 0 0 0,-1-1 0 0 0,1 1 0 0 0,-1-1 0 0 0,1 1 0 0 0,-1-1 0 0 0,1 1 0 0 0,-1 0 0 0 0,1-1 0 0 0,-1 1 0 0 0,0-1 0 0 0,-25-14 0 0 0,15 11 0 0 0,0 0 0 0 0,0 1 0 0 0,-20-4 0 0 0,27 6 0 0 0,-1 1 0 0 0,1 0 0 0 0,-1-1 0 0 0,1 1 0 0 0,-1 1 0 0 0,1-1 0 0 0,-1 1 0 0 0,1-1 0 0 0,0 1 0 0 0,-1 1 0 0 0,1-1 0 0 0,-7 4 0 0 0,10-5 17 0 0,0 1 0 0 0,0-1-1 0 0,0 1 1 0 0,0 0 0 0 0,0 0-1 0 0,1-1 1 0 0,-1 1 0 0 0,0 0 0 0 0,0 0-1 0 0,1 0 1 0 0,-1 0 0 0 0,1 0 0 0 0,-1 0-1 0 0,1 0 1 0 0,-1 0 0 0 0,1 0-1 0 0,-1 0 1 0 0,1 0 0 0 0,0 0 0 0 0,0 0-1 0 0,-1 2 1 0 0,1-2 199 0 0,8 5-156 0 0,-1 0-57 0 0,0-1 0 0 0,0 0 0 0 0,11 6 0 0 0,-15-9-3 0 0,0-1 0 0 0,-1 0 0 0 0,1 0 0 0 0,0 0 0 0 0,0 0 0 0 0,0 0 0 0 0,0-1 0 0 0,0 1 0 0 0,0-1 0 0 0,0 0 0 0 0,0 0 0 0 0,0 0 0 0 0,0 0 0 0 0,6-2 0 0 0,-7 2-142 0 0,0-1 0 0 0,0 0 0 0 0,0 0 0 0 0,0 0 0 0 0,0 0 0 0 0,0 0 0 0 0,0 0 0 0 0,0 0-1 0 0,0-1 1 0 0,0 1 0 0 0,-1-1 0 0 0,1 0 0 0 0,0 1 0 0 0,-1-1 0 0 0,0 0 0 0 0,1 0 0 0 0,-1 0 0 0 0,0 0 0 0 0,0 0 0 0 0,0 0 0 0 0,0 0 0 0 0,0 0-1 0 0,-1 0 1 0 0,1-1 0 0 0,-1 1 0 0 0,1-4 0 0 0,-1-1-7750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07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82 2807 0 0,'-4'-30'326'0'0,"-1"-22"9539"0"0,3 55-6756 0 0,-3 11 253 0 0,-3 22-325 0 0,10 96-1104 0 0,7-6-1285 0 0,-6-103-501 0 0,1 18-78 0 0,-3-31 0 0 0,0 1 6 0 0,5 56 136 0 0,-2-2-6 0 0,2 26-64 0 0,-6-29 100 0 0,-1-19-90 0 0,-1 12-129 0 0,-1 3 20 0 0,2 1-31 0 0,1 2 0 0 0,0-6 47 0 0,0-44 28 0 0,0-1-17 0 0,-1 28-5 0 0,1-28 64 0 0,0 0-75 0 0,1 44-42 0 0,-2 13-11 0 0,1-10 0 0 0,0-3 0 0 0,1 4 0 0 0,-1-7 11 0 0,0-40 47 0 0,0-3 28 0 0,0 43 138 0 0,-1-17-154 0 0,0-18-11 0 0,-1 17-36 0 0,2-16 19 0 0,-1 28-31 0 0,1-23-11 0 0,1-2 0 0 0,-4 28 0 0 0,-2 6 0 0 0,7-59 0 0 0,0 1 0 0 0,0 0 0 0 0,1 0 0 0 0,0 0 0 0 0,6-7 0 0 0,-4 4 0 0 0,50-61 0 0 0,21-30 0 0 0,-72 89 0 0 0,-12 14 0 0 0,-10 12 0 0 0,-8 18 0 0 0,2 0 0 0 0,-25 50 0 0 0,21-36 0 0 0,21-35 99 0 0,0 1-1 0 0,1 0 1 0 0,0 1 0 0 0,1 0-1 0 0,-4 22 1 0 0,10-49-99 0 0,-1-1 0 0 0,0 1 0 0 0,-1-1 0 0 0,-1 1 0 0 0,-3-17 0 0 0,1 9 0 0 0,-1 1 0 0 0,-1 1 0 0 0,-11-25 0 0 0,-39-59 0 0 0,88 116 0 0 0,-18-10 0 0 0,26 4 0 0 0,-27-6 0 0 0,-6-2 0 0 0,0-1 0 0 0,0 1 0 0 0,0-1 0 0 0,0 0 0 0 0,10-2 0 0 0,3 1 0 0 0,0-1 0 0 0,-1-1 0 0 0,33-8 0 0 0,-51 11 0 0 0,-3-1 0 0 0,-10 2 0 0 0,-16 4 0 0 0,-16 11 0 0 0,-48 26 0 0 0,161-52-4064 0 0,-68 10 3926 0 0,0 0 0 0 0,-1-1 0 0 0,1 1 0 0 0,0 0 0 0 0,-1 0-1 0 0,1 0 1 0 0,0 0 0 0 0,0 1 0 0 0,-1-1 0 0 0,1 0 0 0 0,0 0 0 0 0,-1 0 0 0 0,1 0-1 0 0,0 1 1 0 0,-1-1 0 0 0,1 0 0 0 0,0 1 0 0 0,-1-1 0 0 0,1 0 0 0 0,-1 1 0 0 0,1-1 0 0 0,-1 1-1 0 0,1-1 1 0 0,-1 1 0 0 0,1-1 0 0 0,-1 1 0 0 0,1-1 0 0 0,-1 1 0 0 0,1 0 0 0 0,-1-1 0 0 0,0 1-1 0 0,0 0 1 0 0,1-1 0 0 0,-1 1 0 0 0,0 0 0 0 0,0-1 0 0 0,0 1 0 0 0,1 1 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2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33 1839 0 0,'-2'-1'373'0'0,"0"0"0"0"0,-1 0-1 0 0,1 1 1 0 0,-1-1-1 0 0,1 1 1 0 0,-1-1-1 0 0,1 1 1 0 0,-1 0-1 0 0,1 0 1 0 0,-1 0-1 0 0,1 0 1 0 0,-1 1-1 0 0,1-1 1 0 0,-1 1 0 0 0,1-1-1 0 0,-1 1 1 0 0,1 0-1 0 0,0 0 1 0 0,-1 0-1 0 0,1 0 1 0 0,0 0-1 0 0,0 1 1 0 0,0-1-1 0 0,-3 3 1 0 0,3-3-42 0 0,0 1-1 0 0,1 0 1 0 0,-1-1-1 0 0,0 1 1 0 0,1 0 0 0 0,-1 0-1 0 0,1 0 1 0 0,-1 0 0 0 0,1 0-1 0 0,0 0 1 0 0,-2 4-1 0 0,3-4-182 0 0,0-1-1 0 0,-1 0 0 0 0,1 1 0 0 0,0-1 0 0 0,0 1 0 0 0,0-1 1 0 0,0 0-1 0 0,0 1 0 0 0,0-1 0 0 0,0 1 0 0 0,1-1 0 0 0,-1 0 0 0 0,0 1 1 0 0,1-1-1 0 0,-1 0 0 0 0,1 1 0 0 0,0-1 0 0 0,-1 0 0 0 0,1 0 1 0 0,0 0-1 0 0,1 2 0 0 0,-1-2-34 0 0,1 1-1 0 0,0-1 1 0 0,0 1-1 0 0,-1-1 1 0 0,1 0 0 0 0,0 0-1 0 0,0 0 1 0 0,0 0 0 0 0,0-1-1 0 0,0 1 1 0 0,0 0 0 0 0,1-1-1 0 0,-1 0 1 0 0,0 1-1 0 0,0-1 1 0 0,0 0 0 0 0,0 0-1 0 0,1 0 1 0 0,-1 0 0 0 0,0 0-1 0 0,0-1 1 0 0,0 1 0 0 0,0-1-1 0 0,4-1 1 0 0,-1 1-57 0 0,0-1 0 0 0,0 0-1 0 0,-1 0 1 0 0,1 0 0 0 0,-1-1 0 0 0,1 1 0 0 0,-1-1 0 0 0,0 0 0 0 0,6-6 0 0 0,-8 7-53 0 0,-1 0 0 0 0,1 1 1 0 0,-1-1-1 0 0,0 0 1 0 0,0 0-1 0 0,1 0 1 0 0,-2 0-1 0 0,1 0 1 0 0,0 0-1 0 0,0 0 1 0 0,0 0-1 0 0,-1 0 1 0 0,1-1-1 0 0,-1 1 1 0 0,0 0-1 0 0,0 0 1 0 0,0-1-1 0 0,0 1 1 0 0,0 0-1 0 0,0 0 1 0 0,-1 0-1 0 0,1-1 1 0 0,-1-2-1 0 0,0 4 12 0 0,0-1 0 0 0,0 0 1 0 0,0 1-1 0 0,0-1 0 0 0,0 1 0 0 0,0-1 0 0 0,0 1 0 0 0,-1 0 0 0 0,1 0 0 0 0,0-1 1 0 0,-1 1-1 0 0,1 0 0 0 0,-1 0 0 0 0,1 0 0 0 0,-1 0 0 0 0,0 1 0 0 0,1-1 1 0 0,-1 0-1 0 0,0 1 0 0 0,0-1 0 0 0,1 1 0 0 0,-1 0 0 0 0,0-1 0 0 0,0 1 1 0 0,0 0-1 0 0,1 0 0 0 0,-1 0 0 0 0,-3 1 0 0 0,2-1 18 0 0,-1 1 1 0 0,0-1-1 0 0,0 1 0 0 0,0 0 1 0 0,0 1-1 0 0,1-1 0 0 0,-1 1 0 0 0,0-1 1 0 0,1 1-1 0 0,0 0 0 0 0,-1 1 1 0 0,1-1-1 0 0,0 0 0 0 0,0 1 0 0 0,0 0 1 0 0,-2 3-1 0 0,3-4-9 0 0,1-1 1 0 0,-1 2-1 0 0,1-1 0 0 0,0 0 1 0 0,0 0-1 0 0,0 0 1 0 0,0 0-1 0 0,0 1 0 0 0,0-1 1 0 0,1 0-1 0 0,-1 1 0 0 0,1-1 1 0 0,0 1-1 0 0,-1-1 0 0 0,1 1 1 0 0,0-1-1 0 0,0 0 1 0 0,1 1-1 0 0,-1-1 0 0 0,1 1 1 0 0,-1-1-1 0 0,1 0 0 0 0,0 1 1 0 0,-1-1-1 0 0,1 0 0 0 0,0 0 1 0 0,3 4-1 0 0,-2-4-9 0 0,0 1-1 0 0,0-1 1 0 0,0 0 0 0 0,0 1-1 0 0,1-1 1 0 0,-1 0-1 0 0,1-1 1 0 0,-1 1 0 0 0,1 0-1 0 0,0-1 1 0 0,-1 0-1 0 0,1 1 1 0 0,0-1 0 0 0,0 0-1 0 0,0 0 1 0 0,0-1 0 0 0,0 1-1 0 0,0-1 1 0 0,1 1-1 0 0,-1-1 1 0 0,0 0 0 0 0,0 0-1 0 0,0-1 1 0 0,0 1-1 0 0,0-1 1 0 0,0 1 0 0 0,0-1-1 0 0,5-2 1 0 0,-6 3-15 0 0,1-1 1 0 0,-1 0-1 0 0,0 0 1 0 0,1 0-1 0 0,-1 0 1 0 0,0 0-1 0 0,0 0 0 0 0,0-1 1 0 0,1 1-1 0 0,-2-1 1 0 0,1 0-1 0 0,0 1 1 0 0,0-1-1 0 0,0 0 1 0 0,-1 0-1 0 0,1 0 1 0 0,-1 0-1 0 0,0-1 0 0 0,1 1 1 0 0,-1 0-1 0 0,0 0 1 0 0,0-1-1 0 0,-1 1 1 0 0,1-1-1 0 0,0 1 1 0 0,-1-1-1 0 0,0 1 1 0 0,1-1-1 0 0,-1 1 0 0 0,0-1 1 0 0,0 1-1 0 0,0-1 1 0 0,-1 1-1 0 0,1-1 1 0 0,-2-4-1 0 0,1 4 0 0 0,0 0 0 0 0,-1 0 0 0 0,1 0 0 0 0,-1 0 1 0 0,1 1-1 0 0,-1-1 0 0 0,0 0 0 0 0,0 1 0 0 0,0-1 0 0 0,-1 1 0 0 0,1 0 0 0 0,-1 0 0 0 0,1 0 0 0 0,-1 0 0 0 0,0 0 0 0 0,1 0 0 0 0,-1 1 0 0 0,0-1 1 0 0,0 1-1 0 0,0 0 0 0 0,0 0 0 0 0,-1 0 0 0 0,1 0 0 0 0,-5 0 0 0 0,3 1-1 0 0,0-1-1 0 0,0 1 1 0 0,0 0-1 0 0,0 0 1 0 0,0 1-1 0 0,0-1 1 0 0,0 1-1 0 0,0 0 1 0 0,0 0 0 0 0,1 1-1 0 0,-1 0 1 0 0,0 0-1 0 0,1 0 1 0 0,-1 0-1 0 0,-5 5 1 0 0,9-7-34 0 0,0 0 0 0 0,1 1-1 0 0,-1-1 1 0 0,1 0 0 0 0,0 1 0 0 0,-1-1 0 0 0,1 0 0 0 0,-1 1 0 0 0,1-1 0 0 0,0 1-1 0 0,-1-1 1 0 0,1 1 0 0 0,0-1 0 0 0,-1 1 0 0 0,1-1 0 0 0,0 1 0 0 0,0-1 0 0 0,-1 1-1 0 0,1-1 1 0 0,0 1 0 0 0,0-1 0 0 0,0 1 0 0 0,0-1 0 0 0,0 1 0 0 0,0 0 0 0 0,0-1 0 0 0,0 1-1 0 0,0-1 1 0 0,0 1 0 0 0,0-1 0 0 0,0 1 0 0 0,0-1 0 0 0,0 1 0 0 0,1 0 0 0 0,-1-1-1 0 0,0 1 1 0 0,0-1 0 0 0,1 1 0 0 0,-1-1 0 0 0,1 1 0 0 0,3 4-840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07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0 131 2759 0 0,'0'-4'742'0'0,"0"0"1"0"0,1 0-1 0 0,-1 0 0 0 0,1 0 0 0 0,0 1 0 0 0,0-1 0 0 0,0 0 0 0 0,0 1 0 0 0,1-1 0 0 0,-1 1 0 0 0,1-1 0 0 0,2-2 0 0 0,-4 5-662 0 0,0 1 0 0 0,1 0 0 0 0,-1 0 0 0 0,0 0 0 0 0,0 0 0 0 0,0 0 0 0 0,0 0 0 0 0,0 0 1 0 0,1 0-1 0 0,-1 0 0 0 0,0 0 0 0 0,0-1 0 0 0,0 1 0 0 0,0 0 0 0 0,1 0 0 0 0,-1 0 0 0 0,0 0 0 0 0,0 0 0 0 0,0 0 0 0 0,1 0 0 0 0,-1 0 0 0 0,0 0 0 0 0,0 1 0 0 0,0-1 1 0 0,0 0-1 0 0,1 0 0 0 0,-1 0 0 0 0,0 0 0 0 0,0 0 0 0 0,0 0 0 0 0,0 0 0 0 0,0 0 0 0 0,1 0 0 0 0,-1 0 0 0 0,0 1 0 0 0,0-1 0 0 0,0 0 0 0 0,0 0 0 0 0,0 0 0 0 0,0 0 1 0 0,1 1-1 0 0,1 9 1759 0 0,-2 11-256 0 0,0-20-1544 0 0,-5 50 1869 0 0,1-21-1500 0 0,1 0 1 0 0,2 0 0 0 0,1 0 0 0 0,1 0 0 0 0,8 40 0 0 0,-5-51-275 0 0,0-1-1 0 0,10 23 1 0 0,-12-35-91 0 0,1-1 1 0 0,-1 0-1 0 0,1 0 0 0 0,0 0 0 0 0,1 0 1 0 0,-1-1-1 0 0,1 1 0 0 0,0-1 0 0 0,0 0 1 0 0,0 0-1 0 0,10 7 0 0 0,-11-9-27 0 0,0 0 0 0 0,1-1 0 0 0,-1 0 0 0 0,1 0 0 0 0,-1 0 0 0 0,1 0 0 0 0,-1 0 0 0 0,1 0 1 0 0,0-1-1 0 0,-1 0 0 0 0,1 0 0 0 0,0 0 0 0 0,-1 0 0 0 0,1-1 0 0 0,0 1 0 0 0,-1-1 0 0 0,1 0 0 0 0,-1 0 0 0 0,1 0 0 0 0,-1 0 0 0 0,1-1 0 0 0,3-2 0 0 0,0 1-3 0 0,-1-1 0 0 0,0 0-1 0 0,0-1 1 0 0,0 0 0 0 0,0 1-1 0 0,0-2 1 0 0,-1 1 0 0 0,0-1-1 0 0,8-11 1 0 0,-7 5-13 0 0,0 0 0 0 0,0 0 0 0 0,-1-1 0 0 0,-1 0 0 0 0,0 0 0 0 0,0 0 0 0 0,-2 0 0 0 0,1 0 0 0 0,-1-23 0 0 0,-1 13 0 0 0,-2 1 0 0 0,0-1 0 0 0,-2 1 0 0 0,-1 0 0 0 0,-6-23 0 0 0,7 33 0 0 0,-2 0 0 0 0,1 0 0 0 0,-1 0 0 0 0,-1 1 0 0 0,0 0 0 0 0,-1 0 0 0 0,0 1 0 0 0,-14-17 0 0 0,17 23 0 0 0,0 0 0 0 0,0 1 0 0 0,0-1 0 0 0,-1 1 0 0 0,1 0 0 0 0,-1 0 0 0 0,0 0 0 0 0,0 0 0 0 0,-9-2 0 0 0,10 4 0 0 0,0 0 0 0 0,0 0 0 0 0,0 1 0 0 0,0-1 0 0 0,0 1 0 0 0,0 0 0 0 0,0 0 0 0 0,0 0 0 0 0,0 1 0 0 0,0 0 0 0 0,0-1 0 0 0,0 1 0 0 0,0 1 0 0 0,-6 2 0 0 0,6-2 0 0 0,0 0 0 0 0,0 1 0 0 0,1-1 0 0 0,-1 1 0 0 0,1 0 0 0 0,-1 0 0 0 0,1 0 0 0 0,0 0 0 0 0,0 1 0 0 0,0 0 0 0 0,1-1 0 0 0,-1 1 0 0 0,1 0 0 0 0,0 0 0 0 0,0 0 0 0 0,0 0 0 0 0,-1 7 0 0 0,-2 7 0 0 0,1 0 0 0 0,-4 35 0 0 0,6-39 0 0 0,-1 18 0 0 0,-1 33 0 0 0,4 7 0 0 0,2-50 0 0 0,4 28 0 0 0,10 17-33 0 0,-12-53-134 0 0,4-3-33 0 0,23 36-1599 0 0,-23-35-6394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2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93 103 7367 0 0,'-4'2'224'0'0,"-1"0"0"0"0,0 0 0 0 0,0 1-1 0 0,1 0 1 0 0,-1-1 0 0 0,1 2 0 0 0,0-1-1 0 0,0 0 1 0 0,0 1 0 0 0,1 0 0 0 0,-1 0 0 0 0,-5 8-1 0 0,5-5 348 0 0,-1-1-1 0 0,1 1 0 0 0,1 0 0 0 0,-1 0 1 0 0,1 1-1 0 0,1-1 0 0 0,-1 1 0 0 0,0 8 1 0 0,2-14-342 0 0,1 1 1 0 0,-1 0 0 0 0,1-1-1 0 0,0 1 1 0 0,0 0 0 0 0,0-1-1 0 0,1 1 1 0 0,-1-1 0 0 0,1 1-1 0 0,-1 0 1 0 0,1-1 0 0 0,0 1-1 0 0,0-1 1 0 0,0 1 0 0 0,0-1-1 0 0,0 0 1 0 0,1 1 0 0 0,-1-1-1 0 0,3 3 1 0 0,-1-2-61 0 0,0 0 0 0 0,1-1 0 0 0,-1 0 0 0 0,0 1 0 0 0,1-1 0 0 0,-1 0 0 0 0,1-1 0 0 0,0 1 0 0 0,0 0 0 0 0,0-1 0 0 0,6 1 0 0 0,-1 0-100 0 0,0-1 0 0 0,0 0 0 0 0,1 0 1 0 0,-1-1-1 0 0,0-1 0 0 0,0 1 0 0 0,0-1 1 0 0,0-1-1 0 0,0 0 0 0 0,16-5 0 0 0,-16 2-64 0 0,-1 0-1 0 0,0 0 0 0 0,0-1 1 0 0,0 0-1 0 0,-1 0 0 0 0,0 0 1 0 0,0-1-1 0 0,0 0 0 0 0,-1-1 1 0 0,0 0-1 0 0,-1 1 0 0 0,1-2 1 0 0,-2 1-1 0 0,1-1 0 0 0,5-14 1 0 0,-8 17-6 0 0,0 0 0 0 0,-1 0 0 0 0,1 0 0 0 0,-1-1 0 0 0,0 1 1 0 0,-1-1-1 0 0,1 1 0 0 0,-1-1 0 0 0,-1 1 0 0 0,-1-11 0 0 0,1 12 2 0 0,0 0-1 0 0,-1 1 0 0 0,0-1 0 0 0,1 1 1 0 0,-2 0-1 0 0,1 0 0 0 0,0-1 0 0 0,-1 1 1 0 0,0 1-1 0 0,0-1 0 0 0,0 0 0 0 0,0 1 0 0 0,-1-1 1 0 0,1 1-1 0 0,-7-4 0 0 0,5 4 21 0 0,0 0 0 0 0,0 0 0 0 0,0 1 0 0 0,-1 0-1 0 0,1 0 1 0 0,0 1 0 0 0,-1-1 0 0 0,1 1 0 0 0,-1 0 0 0 0,0 1-1 0 0,1-1 1 0 0,-1 1 0 0 0,0 0 0 0 0,1 1 0 0 0,-1-1 0 0 0,0 1 0 0 0,-8 2-1 0 0,2 0 17 0 0,1 1 1 0 0,0 0-1 0 0,1 1 0 0 0,-1 0 0 0 0,1 0 0 0 0,0 1 0 0 0,-16 12 0 0 0,25-17-46 0 0,-2 1 13 0 0,1 0 0 0 0,-1-1 0 0 0,1 1 0 0 0,0 1 0 0 0,0-1 0 0 0,0 0 0 0 0,0 0 0 0 0,-2 5 0 0 0,2-2-40 0 0,1-1 1 0 0,0 1-1 0 0,-1-1 1 0 0,2 1-1 0 0,-1-1 1 0 0,1 1-1 0 0,-1 0 0 0 0,2 5 1 0 0,6 2-280 0 0,21 33-1463 0 0,-21-33-5836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00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58 1839 0 0,'0'-2'223'0'0,"0"1"0"0"0,1-1 0 0 0,-1 1-1 0 0,0-1 1 0 0,0 1 0 0 0,0-1-1 0 0,0 1 1 0 0,0-1 0 0 0,0 0-1 0 0,-1 1 1 0 0,1-1 0 0 0,0 1 0 0 0,-1-1-1 0 0,1 1 1 0 0,-1-1 0 0 0,0 1-1 0 0,1 0 1 0 0,-1-1 0 0 0,-1-1-1 0 0,1 3-65 0 0,1-1 1 0 0,-1 1-1 0 0,0-1 0 0 0,1 1 0 0 0,-1-1 0 0 0,0 1 0 0 0,0 0 0 0 0,1-1 0 0 0,-1 1 0 0 0,0 0 0 0 0,0-1 0 0 0,1 1 0 0 0,-1 0 0 0 0,0 0 0 0 0,0 0 0 0 0,0 0 0 0 0,1 0 0 0 0,-1 0 0 0 0,0 0 0 0 0,0 0 0 0 0,0 0 0 0 0,0 0 0 0 0,1 1 0 0 0,-1-1 0 0 0,0 0 0 0 0,0 0 0 0 0,1 1 0 0 0,-1-1 0 0 0,0 1 0 0 0,0-1 0 0 0,1 0 0 0 0,-1 1 0 0 0,1-1 1 0 0,-1 1-1 0 0,0 0 0 0 0,1-1 0 0 0,-1 2 0 0 0,-7 4 823 0 0,2 1 0 0 0,-1 1 0 0 0,1-1 1 0 0,0 1-1 0 0,1 0 0 0 0,-6 11 0 0 0,6-10-574 0 0,1 0-1 0 0,0 0 1 0 0,1 0-1 0 0,0 0 1 0 0,1 1-1 0 0,-3 14 1 0 0,5-20-369 0 0,-1 1 0 0 0,1 0 0 0 0,0 0-1 0 0,0-1 1 0 0,0 1 0 0 0,0 0 0 0 0,1 0 0 0 0,0-1 0 0 0,0 1 0 0 0,0 0 0 0 0,1-1 0 0 0,-1 1 0 0 0,1-1 0 0 0,0 0 0 0 0,0 1 0 0 0,1-1 0 0 0,-1 0 0 0 0,1 0 0 0 0,0-1 0 0 0,0 1 0 0 0,0 0 0 0 0,1-1 0 0 0,-1 0 0 0 0,1 0-1 0 0,0 0 1 0 0,0 0 0 0 0,0-1 0 0 0,0 1 0 0 0,0-1 0 0 0,1 0 0 0 0,6 2 0 0 0,-5-2-20 0 0,1 0 0 0 0,-1-1 0 0 0,1 0 0 0 0,0 0-1 0 0,-1 0 1 0 0,1-1 0 0 0,0 0 0 0 0,-1 0 0 0 0,1-1 0 0 0,0 0-1 0 0,-1 0 1 0 0,1-1 0 0 0,-1 1 0 0 0,1-1 0 0 0,-1-1 0 0 0,0 1 0 0 0,0-1-1 0 0,0 0 1 0 0,0-1 0 0 0,8-5 0 0 0,-8 4-17 0 0,-1 1 0 0 0,1-1 0 0 0,-1 0 0 0 0,-1 0 0 0 0,1-1-1 0 0,-1 1 1 0 0,1-1 0 0 0,-2 0 0 0 0,1 0 0 0 0,-1-1 0 0 0,1 1 0 0 0,-2-1 0 0 0,1 0 0 0 0,-1 1 0 0 0,0-1 0 0 0,-1 0-1 0 0,1 0 1 0 0,-1 0 0 0 0,0-10 0 0 0,-2 11 5 0 0,0 0-1 0 0,0 1 1 0 0,0-1 0 0 0,0 0-1 0 0,-1 0 1 0 0,0 1 0 0 0,-1-1-1 0 0,1 1 1 0 0,-1 0 0 0 0,0 0-1 0 0,0 0 1 0 0,-1 0 0 0 0,1 0-1 0 0,-1 0 1 0 0,0 1 0 0 0,0 0-1 0 0,-1 0 1 0 0,1 0 0 0 0,-1 0-1 0 0,0 1 1 0 0,-8-5 0 0 0,6 4 16 0 0,0 0 1 0 0,0 1 0 0 0,0 0-1 0 0,-1 0 1 0 0,1 0-1 0 0,-1 1 1 0 0,0 0-1 0 0,0 0 1 0 0,0 1 0 0 0,0 0-1 0 0,0 1 1 0 0,0 0-1 0 0,0 0 1 0 0,0 0 0 0 0,-12 3-1 0 0,17-2 24 0 0,0 0-1 0 0,-1 0 1 0 0,1 0-1 0 0,0 0 1 0 0,0 1-1 0 0,0 0 1 0 0,0-1-1 0 0,0 1 0 0 0,0 0 1 0 0,-4 5-1 0 0,-4 10-1267 0 0,9 6-5233 0 0,3-11-754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01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126 114 8751 0 0,'-5'5'597'0'0,"1"0"-1"0"0,1 0 1 0 0,-1 1-1 0 0,-2 6 1 0 0,-8 10 478 0 0,-14 19 3580 0 0,-33 62 0 0 0,109-183-3887 0 0,62-138-168 0 0,-107 212-573 0 0,2-2 83 0 0,-3 20-47 0 0,0-1-32 0 0,-1 0-1 0 0,2-1 1 0 0,-1 1 0 0 0,2-1-1 0 0,6 16 1 0 0,-1-7 30 0 0,2-1 1 0 0,23 33-1 0 0,23 22-61 0 0,-57-73 0 0 0,0 0 0 0 0,0 1 0 0 0,1-1 0 0 0,-1 0 0 0 0,0 0 0 0 0,0 0 0 0 0,0 0 0 0 0,1 0 0 0 0,-1 1 0 0 0,0-1 0 0 0,0 0 0 0 0,0 0 0 0 0,0 0 0 0 0,1 1 0 0 0,-1-1 0 0 0,0 0 0 0 0,0 0 0 0 0,0 0 0 0 0,0 1 0 0 0,0-1 0 0 0,0 0 0 0 0,0 0 0 0 0,0 1 0 0 0,0-1 0 0 0,0 0 0 0 0,0 0 0 0 0,0 1 0 0 0,0-1 0 0 0,0 0 0 0 0,0 0 0 0 0,0 1 0 0 0,0-1 0 0 0,0 0 0 0 0,0 0 0 0 0,0 1 0 0 0,0-1 0 0 0,0 0 0 0 0,0 0 0 0 0,0 0 0 0 0,-1 1 0 0 0,1-1 0 0 0,0 0 0 0 0,0 0 0 0 0,0 0 0 0 0,0 1 0 0 0,-1-1 0 0 0,-14-1 0 0 0,-18-9 0 0 0,20 5 0 0 0,1 1 0 0 0,0 0 0 0 0,-1 0 0 0 0,0 1 0 0 0,0 1 0 0 0,0 0 0 0 0,0 1 0 0 0,0 0 0 0 0,0 1 0 0 0,0 0 0 0 0,0 1 0 0 0,-14 3 0 0 0,15-3 0 0 0,10-1 0 0 0,-1 0 0 0 0,1 0 0 0 0,-1 1 0 0 0,1-1 0 0 0,0 0 0 0 0,-1 1 0 0 0,1 0 0 0 0,0-1 0 0 0,0 1 0 0 0,-3 1 0 0 0,47 4 0 0 0,-32-6 0 0 0,-1 0 0 0 0,1-1 0 0 0,0-1 0 0 0,18-4 0 0 0,-27 6 0 0 0,1-1 0 0 0,0 1 0 0 0,0-1 0 0 0,0 1 0 0 0,0-1 0 0 0,0 0 0 0 0,-1 0 0 0 0,1 0 0 0 0,0 0 0 0 0,-1 0 0 0 0,1 0 0 0 0,-1-1 0 0 0,1 1 0 0 0,-1 0 0 0 0,0-1 0 0 0,1 1 0 0 0,-1-1 0 0 0,0 1 0 0 0,0-1 0 0 0,0 0 0 0 0,0 1 0 0 0,0-1 0 0 0,0 0 0 0 0,-1 0 0 0 0,1 0 0 0 0,-1 0 0 0 0,1 0 0 0 0,-1 0 0 0 0,0 1 0 0 0,0-1 0 0 0,1-3 0 0 0,-2 1 0 0 0,0 0 0 0 0,-1 0 0 0 0,1 0 0 0 0,-1 1 0 0 0,1-1 0 0 0,-1 0 0 0 0,0 1 0 0 0,0 0 0 0 0,-3-4 0 0 0,4 6 0 0 0,0-1 0 0 0,0 1 0 0 0,0 0 0 0 0,0 0 0 0 0,0-1 0 0 0,0 1 0 0 0,0 0 0 0 0,0 0 0 0 0,-1 0 0 0 0,1 0 0 0 0,0 0 0 0 0,-1 1 0 0 0,1-1 0 0 0,0 0 0 0 0,-1 1 0 0 0,1-1 0 0 0,-1 1 0 0 0,0-1 0 0 0,1 1 0 0 0,-1-1 0 0 0,1 1 0 0 0,-1 0 0 0 0,1 0 0 0 0,-1 0 0 0 0,-2 0 0 0 0,4 1 0 0 0,-1-1 0 0 0,1 0 0 0 0,-1 1 0 0 0,1-1 0 0 0,0 1 0 0 0,-1-1 0 0 0,1 1 0 0 0,-1-1 0 0 0,1 1 0 0 0,0-1 0 0 0,-1 1 0 0 0,1-1 0 0 0,0 1 0 0 0,0-1 0 0 0,-1 1 0 0 0,1-1 0 0 0,0 1 0 0 0,0 0 0 0 0,0-1 0 0 0,0 1 0 0 0,0-1 0 0 0,0 1 0 0 0,0 0 0 0 0,0-1 0 0 0,0 1 0 0 0,0-1 0 0 0,0 1 0 0 0,1 1 0 0 0,4 23 0 0 0,-2-14 0 0 0,1 25 0 0 0,0 10 28 0 0,-3-35 263 0 0,-1-7-261 0 0,-1 0 0 0 0,1 0 0 0 0,0 0 0 0 0,1 0 0 0 0,-1 0 0 0 0,2 5 0 0 0,3 33 257 0 0,-2 7-234 0 0,1 21 311 0 0,-3-24-277 0 0,0-35 176 0 0,-1-1-182 0 0,1 31-1 0 0,-1-31 79 0 0,0 0-98 0 0,0 2-48 0 0,1-6-13 0 0,-1-1 0 0 0,0 1 0 0 0,0-1-1 0 0,-1 1 1 0 0,-1 9 0 0 0,2-15-130 0 0,0 1-1 0 0,-1-1 1 0 0,1 1 0 0 0,0-1-1 0 0,0 1 1 0 0,0-1-1 0 0,0 1 1 0 0,0-1 0 0 0,-1 1-1 0 0,1-1 1 0 0,0 1 0 0 0,0-1-1 0 0,-1 0 1 0 0,1 1-1 0 0,0-1 1 0 0,0 1 0 0 0,-1-1-1 0 0,1 0 1 0 0,-1 1 0 0 0,1-1-1 0 0,0 0 1 0 0,-1 1-1 0 0,1-1 1 0 0,-1 0 0 0 0,1 0-1 0 0,-1 1 1 0 0,1-1 0 0 0,-1 0-1 0 0,1 0 1 0 0,-1 0-1 0 0,0 1 1 0 0,-8 2-4330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30.12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182 296 6447 0 0,'-4'-7'399'0'0,"2"5"-193"0"0,1 0-1 0 0,0 0 1 0 0,-1 0 0 0 0,1 0 0 0 0,0 0 0 0 0,0 0 0 0 0,1 0 0 0 0,-1-1 0 0 0,0 1 0 0 0,1 0 0 0 0,-1 0 0 0 0,1-1 0 0 0,0 1 0 0 0,0-3 0 0 0,1 5-134 0 0,1 0 0 0 0,0 0 0 0 0,0 1 0 0 0,-1-1 0 0 0,1 0-1 0 0,0 1 1 0 0,-1-1 0 0 0,1 1 0 0 0,-1-1 0 0 0,1 1 0 0 0,-1 0-1 0 0,1 0 1 0 0,1 1 0 0 0,-1-1-32 0 0,28 14 180 0 0,1-2 0 0 0,0-2 0 0 0,1-1 1 0 0,0-1-1 0 0,45 7 0 0 0,-3-7 369 0 0,97 1-1 0 0,44-11-579 0 0,-60-2 138 0 0,-30 3 1188 0 0,283 4 161 0 0,-163-11-1481 0 0,0-21-18 0 0,-179 19 4 0 0,10-1 4 0 0,111-11-5 0 0,-131 17 95 0 0,76 4 0 0 0,340 18 950 0 0,-276-24-1045 0 0,215-34 0 0 0,-330 28 3 0 0,464-43 58 0 0,247-8 3 0 0,-702 54 340 0 0,1 4 0 0 0,-1 3 0 0 0,92 12 0 0 0,-98-8-386 0 0,-61-3-9 0 0,0 1 1 0 0,0 2-1 0 0,0 0 0 0 0,41 10 0 0 0,-63-12-8 0 0,1 0-1 0 0,-1 0 0 0 0,0 1 1 0 0,0-1-1 0 0,0 1 1 0 0,0-1-1 0 0,0 1 1 0 0,1-1-1 0 0,-1 1 1 0 0,0 0-1 0 0,0 0 0 0 0,0 0 1 0 0,-1-1-1 0 0,1 1 1 0 0,0 0-1 0 0,0 0 1 0 0,0 0-1 0 0,-1 0 0 0 0,1 0 1 0 0,0 0-1 0 0,-1 0 1 0 0,1 1-1 0 0,-1-1 1 0 0,1 0-1 0 0,-1 1 0 0 0,0 1 3 0 0,0-1 0 0 0,0 0 0 0 0,0 0-1 0 0,0 1 1 0 0,-1-1 0 0 0,1 0 0 0 0,-1 0-1 0 0,1 0 1 0 0,-1 1 0 0 0,0-1 0 0 0,0 0-1 0 0,-2 3 1 0 0,-2 3 0 0 0,0-1-1 0 0,0 0 0 0 0,-1 0 1 0 0,0-1-1 0 0,0 0 1 0 0,-9 7-1 0 0,-4 0 0 0 0,0-1-1 0 0,-2-1 1 0 0,1-1-1 0 0,-1-1 1 0 0,0-1 0 0 0,-32 8-1 0 0,1-4 26 0 0,-84 9-1 0 0,-118-4-26 0 0,91-9 0 0 0,-177 1 63 0 0,115-7-62 0 0,-20-6 20 0 0,37-1 33 0 0,-188-6 259 0 0,136 1 107 0 0,-44-12-211 0 0,149 8-210 0 0,-277-50 1 0 0,352 50 0 0 0,-102-23 0 0 0,-44-7 0 0 0,206 40 0 0 0,-486-57 0 0 0,345 58 0 0 0,-125-8 0 0 0,-244-52 0 0 0,509 60 0 0 0,-15-3 0 0 0,-1 1 0 0 0,1 2 0 0 0,-45 3 0 0 0,69 1 0 0 0,0 0 0 0 0,1 1 0 0 0,-1 1 0 0 0,1 0 0 0 0,-22 9 0 0 0,26-9 0 0 0,1 1 0 0 0,-1 0 0 0 0,0 0 0 0 0,1 0 0 0 0,0 1 0 0 0,0 0 0 0 0,1 0 0 0 0,-1 1 0 0 0,1 0 0 0 0,-5 6 0 0 0,6-6-5 0 0,1-1 1 0 0,0 1-1 0 0,0-1 0 0 0,0 1 1 0 0,1 0-1 0 0,-1 0 0 0 0,2 0 1 0 0,-1 1-1 0 0,1-1 0 0 0,-1 0 0 0 0,2 1 1 0 0,-1-1-1 0 0,1 1 0 0 0,0-1 1 0 0,0 0-1 0 0,1 1 0 0 0,0-1 1 0 0,0 0-1 0 0,0 1 0 0 0,1-1 0 0 0,0 0 1 0 0,0 0-1 0 0,1 0 0 0 0,-1 0 1 0 0,7 9-1 0 0,-2-4 0 0 0,0-1 0 0 0,1 1 0 0 0,1-1 0 0 0,0-1 0 0 0,0 1 0 0 0,0-1 0 0 0,1-1 1 0 0,1 0-1 0 0,0-1 0 0 0,0 0 0 0 0,20 10 0 0 0,25 6-15 0 0,0-2-1 0 0,1-3 1 0 0,76 14 0 0 0,-43-17 23 0 0,134 6 0 0 0,40-2-64 0 0,-23-1 58 0 0,27 5 3 0 0,-10 0 0 0 0,171 8 0 0 0,-134-9 0 0 0,-76-6 7 0 0,271 15-78 0 0,-214-10 71 0 0,-49-3 0 0 0,-24-12 32 0 0,400-40 0 0 0,-602 33-30 0 0,330-33-39 0 0,0 18 778 0 0,-192 10 116 0 0,-115 4-838 0 0,0-2 0 0 0,0 0 1 0 0,40-15-1 0 0,-57 17-19 0 0,-5 0 0 0 0,1 1 0 0 0,0 0 0 0 0,-1 0 0 0 0,1 0 0 0 0,0 0 0 0 0,0 1 0 0 0,0-1 0 0 0,0 1 0 0 0,3-1 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41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1 440 10591 0 0,'20'-8'3138'0'0,"1"-3"-1178"0"0,0-2 0 0 0,22-18 0 0 0,-34 24-1583 0 0,-1 0-1 0 0,0-1 1 0 0,-1 0 0 0 0,0 0 0 0 0,0-1 0 0 0,-1 0-1 0 0,8-13 1 0 0,55-95 640 0 0,-2 3-146 0 0,-58 98-689 0 0,-7 13-64 0 0,1-1 0 0 0,-1-1 0 0 0,0 1-1 0 0,1 0 1 0 0,-2 0 0 0 0,1-1 0 0 0,-1 1 0 0 0,1-1-1 0 0,0-9 1 0 0,-3 19-18 0 0,1 0 0 0 0,-1 0 0 0 0,-1-1-1 0 0,1 1 1 0 0,-4 6 0 0 0,-3 15 50 0 0,2 14-43 0 0,2 0 0 0 0,1 1-1 0 0,3-1 1 0 0,1 1 0 0 0,6 39-1 0 0,-5-65-100 0 0,1 6-4 0 0,-1 1-1 0 0,-1 0 0 0 0,-2 25 0 0 0,1-40-1 0 0,0 4 0 0 0,0-11 0 0 0,0 0 0 0 0,0 0 0 0 0,0 0 0 0 0,-1 1 0 0 0,1-1 0 0 0,0 0 0 0 0,0 0 0 0 0,0 0 0 0 0,0 0 0 0 0,0 0 0 0 0,0 0 0 0 0,0 1 0 0 0,0-1 0 0 0,0 0 0 0 0,-1 0 0 0 0,1 0 0 0 0,0 0 0 0 0,0 0 0 0 0,0 0 0 0 0,0 0 0 0 0,0 0 0 0 0,-1 1 0 0 0,1-1 0 0 0,0 0 0 0 0,0 0 0 0 0,0 0 0 0 0,0 0 0 0 0,-1 0 0 0 0,1 0 0 0 0,0 0 0 0 0,0 0 0 0 0,0 0 0 0 0,0 0 0 0 0,0 0 0 0 0,-1 0 0 0 0,1 0 0 0 0,0 0 0 0 0,0 0 0 0 0,0 0 0 0 0,0-1 0 0 0,-1 1 0 0 0,1 0 0 0 0,0 0 0 0 0,0 0 0 0 0,0 0 0 0 0,0 0 0 0 0,-1 0 0 0 0,-1-2 0 0 0,-1 1 0 0 0,0 0 0 0 0,1 0 0 0 0,-1 0 0 0 0,0 1 0 0 0,0-1 0 0 0,0 1 0 0 0,0 0 0 0 0,0-1 0 0 0,0 1 0 0 0,0 0 0 0 0,0 1 0 0 0,1-1 0 0 0,-1 0 0 0 0,0 1 0 0 0,0 0 0 0 0,0-1 0 0 0,0 1 0 0 0,1 1 0 0 0,-1-1 0 0 0,0 0 0 0 0,1 0 0 0 0,-5 4 0 0 0,7-5 0 0 0,-1 0 0 0 0,1 0 0 0 0,0 0 0 0 0,0 1 0 0 0,0-1 0 0 0,0 0 0 0 0,0 0 0 0 0,0 0 0 0 0,0 0 0 0 0,0 0 0 0 0,0 0 0 0 0,0 0 0 0 0,0 0 0 0 0,0 1 0 0 0,0-1 0 0 0,0 0 0 0 0,0 0 0 0 0,0 0 0 0 0,0 0 0 0 0,0 0 0 0 0,0 0 0 0 0,0 0 0 0 0,0 1 0 0 0,0-1 0 0 0,0 0 0 0 0,0 0 0 0 0,0 0 0 0 0,0 0 0 0 0,0 0 0 0 0,0 0 0 0 0,0 0 0 0 0,0 0 0 0 0,0 1 0 0 0,0-1 0 0 0,0 0 0 0 0,0 0 0 0 0,0 0 0 0 0,0 0 0 0 0,0 0 0 0 0,0 0 0 0 0,0 0 0 0 0,1 0 0 0 0,-1 0 0 0 0,0 0 0 0 0,0 0 0 0 0,0 1 0 0 0,0-1 0 0 0,0 0 0 0 0,0 0 0 0 0,0 0 0 0 0,0 0 0 0 0,1 0 0 0 0,-1 0 0 0 0,0 0 0 0 0,12 2 0 0 0,12-1 0 0 0,-23-1 0 0 0,6 0-8 0 0,10 1-17 0 0,-1-2-1 0 0,1 0 0 0 0,-1 0 1 0 0,29-7-1 0 0,-45 7-10 0 0,0 1 0 0 0,1 0 0 0 0,-1 0 1 0 0,1 0-1 0 0,-1 0 0 0 0,1 0 0 0 0,-1 0 0 0 0,1 0 0 0 0,-1 0 0 0 0,1 0 0 0 0,-1 0 1 0 0,1 0-1 0 0,-1 0 0 0 0,1 0 0 0 0,-1 1 0 0 0,1-1 0 0 0,-1 0 0 0 0,1 0 1 0 0,-1 0-1 0 0,1 1 0 0 0,3 2-643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43.9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91 150 455 0 0,'-3'-9'592'0'0,"-1"9"971"0"0,-4 16 3226 0 0,-6 27 2635 0 0,8-14-5554 0 0,5-26 755 0 0,2 11-2070 0 0,3 40-126 0 0,-3-41 363 0 0,0-1-481 0 0,4 37-30 0 0,-3-37 244 0 0,-1 0-357 0 0,4 33-37 0 0,-3-34 174 0 0,-1 1-252 0 0,0 3-40 0 0,2 41 206 0 0,-2-9-208 0 0,2-26-11 0 0,-3-21 0 0 0,0 1 0 0 0,0-1 0 0 0,1 0 0 0 0,-1 0 0 0 0,0 0 0 0 0,0 0 0 0 0,0 0 0 0 0,0 0 0 0 0,0 0 0 0 0,0 0 0 0 0,0 0 0 0 0,0 0 0 0 0,0 0 0 0 0,1 0 0 0 0,-1 0 0 0 0,0 0 0 0 0,0 0 0 0 0,0 0 0 0 0,0 0 0 0 0,0 1 0 0 0,0-1 0 0 0,0 0 0 0 0,1 0 0 0 0,-1-1 0 0 0,0 1 0 0 0,0 0 0 0 0,0 0 0 0 0,0 0 0 0 0,0 0 0 0 0,0 0 0 0 0,0 0 0 0 0,1 0 0 0 0,-1 0 0 0 0,0 0 0 0 0,0 0 0 0 0,0 0 0 0 0,0 0 0 0 0,0 0 0 0 0,0 0 0 0 0,0 0 0 0 0,0 0 0 0 0,0 0 0 0 0,0-1 0 0 0,1 1 0 0 0,-1 0 0 0 0,0 0 0 0 0,0 0 0 0 0,0 0 0 0 0,0 0 0 0 0,0 0 0 0 0,0 0 0 0 0,0 0 0 0 0,0-1 0 0 0,0 1 0 0 0,0 0 0 0 0,0 0 0 0 0,0 0 0 0 0,0 0 0 0 0,0 0 0 0 0,0 0 0 0 0,0 0 0 0 0,0-1 0 0 0,7-23 0 0 0,-3 0 0 0 0,-1 1 0 0 0,-1-1 0 0 0,-2 0 0 0 0,0 0 0 0 0,-1 0 0 0 0,-2 0 0 0 0,0 0 0 0 0,-2 0 0 0 0,0 1 0 0 0,-15-39 0 0 0,15 51 0 0 0,-1 1 0 0 0,0 0 0 0 0,-10-11 0 0 0,9 12 0 0 0,0 0 0 0 0,1-1 0 0 0,-7-14 0 0 0,12 23 9 0 0,1 0 0 0 0,0 1-1 0 0,-1-1 1 0 0,1 0 0 0 0,0 0-1 0 0,-1 0 1 0 0,1 0 0 0 0,0 0 0 0 0,0 0-1 0 0,0 0 1 0 0,0 0 0 0 0,0 1-1 0 0,0-1 1 0 0,0 0 0 0 0,0 0-1 0 0,0 0 1 0 0,1 0 0 0 0,-1 0 0 0 0,0 0-1 0 0,1 0 1 0 0,-1 0 0 0 0,0 1-1 0 0,1-1 1 0 0,-1 0 0 0 0,1 0 0 0 0,1-1 31 0 0,-1 1 0 0 0,0 0 0 0 0,1 0 0 0 0,0 0 1 0 0,-1 0-1 0 0,1 0 0 0 0,-1 0 0 0 0,1 0 1 0 0,0 1-1 0 0,0-1 0 0 0,-1 1 0 0 0,3-1 1 0 0,7-1 209 0 0,1 1 0 0 0,-1 0 0 0 0,16 1-1 0 0,-18 0-182 0 0,19 2 355 0 0,36 5 1 0 0,-36-3-268 0 0,36 1 1 0 0,35-11-80 0 0,-96 6-76 0 0,-6-2-109 0 0,0 1 0 0 0,1-1 0 0 0,-1 0 0 0 0,1 0 0 0 0,0 0 0 0 0,-1 0 0 0 0,-1-3 0 0 0,-3-4-124 0 0,1-1 0 0 0,0 1 0 0 0,-6-15 0 0 0,-9-15-299 0 0,19 36 668 0 0,-10-16 1776 0 0,11 19-1844 0 0,1-1 0 0 0,0 1 1 0 0,-1-1-1 0 0,1 0 0 0 0,0 1 0 0 0,-1-1 1 0 0,1 0-1 0 0,0 1 0 0 0,0-1 0 0 0,-1 0 0 0 0,1 1 1 0 0,0-1-1 0 0,0 0 0 0 0,0 1 0 0 0,0-1 1 0 0,0 0-1 0 0,0 1 0 0 0,0-1 0 0 0,0 0 1 0 0,1 1-1 0 0,-1-1 0 0 0,0 0 0 0 0,1 0 0 0 0,1 1-167 0 0,0 0 0 0 0,1 1 0 0 0,-1-1 0 0 0,1 1 0 0 0,-1-1 0 0 0,0 1 0 0 0,0 0 0 0 0,1 0 0 0 0,-1 0 0 0 0,3 3 0 0 0,-4-4 79 0 0,55 28-449 0 0,-36-20 180 0 0,0 2 1 0 0,-2 0-1 0 0,1 1 1 0 0,16 14-1 0 0,-33-24 288 0 0,0 1 0 0 0,0-1 0 0 0,-1 1 0 0 0,1-1 0 0 0,-1 1 0 0 0,0 0 0 0 0,1-1 1 0 0,-1 1-1 0 0,0 0 0 0 0,0 0 0 0 0,0 0 0 0 0,0 0 0 0 0,0 0 0 0 0,0 0 0 0 0,-1 0 0 0 0,1 0 0 0 0,-1 1 0 0 0,0-1 0 0 0,1 0 0 0 0,-1 4 0 0 0,-1-2 2 0 0,1-1 0 0 0,-1 0-1 0 0,0 1 1 0 0,0-1 0 0 0,-1 0 0 0 0,1 0 0 0 0,-1 0-1 0 0,1 0 1 0 0,-1 0 0 0 0,0 0 0 0 0,0 0-1 0 0,-3 2 1 0 0,-4 5 9 0 0,0-1-1 0 0,-1-1 1 0 0,0 0 0 0 0,0 0-1 0 0,-23 12 1 0 0,15-10-5 0 0,13-6 7 0 0,0-1 0 0 0,-1 0 0 0 0,1 0-1 0 0,-11 3 1 0 0,16-6 34 0 0,0 0-1 0 0,-1 0 0 0 0,1 0 1 0 0,0 0-1 0 0,0-1 1 0 0,0 1-1 0 0,0 0 0 0 0,-1 0 1 0 0,1 0-1 0 0,0-1 0 0 0,0 1 1 0 0,0 0-1 0 0,0 0 1 0 0,0 0-1 0 0,0-1 0 0 0,0 1 1 0 0,-1 0-1 0 0,1 0 1 0 0,0-1-1 0 0,0 1 0 0 0,0 0 1 0 0,0 0-1 0 0,0-1 1 0 0,0 1-1 0 0,0 0 0 0 0,0 0 1 0 0,0-1-1 0 0,1 1 1 0 0,-1 0-1 0 0,0 0 0 0 0,0-1 1 0 0,0 1-1 0 0,0 0 1 0 0,0-1-1 0 0,3-17-1118 0 0,0 2 2038 0 0,-3 8-856 0 0,-1 1-1 0 0,0 0 1 0 0,-1-1-1 0 0,0 1 1 0 0,-5-13-1 0 0,5 14-57 0 0,0 1 1 0 0,0-1-1 0 0,0 0 0 0 0,1 1 0 0 0,0-1 1 0 0,0 0-1 0 0,1 0 0 0 0,-1 0 1 0 0,1 1-1 0 0,1-8 0 0 0,-1 11-46 0 0,1-1 0 0 0,-1 1 1 0 0,0 0-1 0 0,0-1 0 0 0,0 1 0 0 0,0-1 0 0 0,0 1 1 0 0,0 0-1 0 0,-1-1 0 0 0,1 1 0 0 0,-2-4 0 0 0,2 6-18 0 0,0 0 0 0 0,-1 0 0 0 0,1-1 0 0 0,0 1 1 0 0,0 0-1 0 0,0-1 0 0 0,-1 1 0 0 0,1 0 0 0 0,0 0 0 0 0,-1-1 0 0 0,1 1 0 0 0,0 0 0 0 0,0 0 0 0 0,-1 0 0 0 0,1-1 0 0 0,0 1 0 0 0,-1 0 0 0 0,1 0 0 0 0,0 0 0 0 0,-1 0 0 0 0,1 0 0 0 0,0 0 0 0 0,-1 0 0 0 0,1 0 0 0 0,-1 0 0 0 0,1 0 0 0 0,-1 0 0 0 0,0 0-107 0 0,0 0-1 0 0,-1 1 1 0 0,1 0-1 0 0,0-1 1 0 0,0 1-1 0 0,0-1 1 0 0,-1 1-1 0 0,1 0 1 0 0,0 0-1 0 0,0 0 1 0 0,-1 2-1 0 0,-2 0-208 0 0,2 0 0 0 0,-1 1-1 0 0,0 0 1 0 0,1 0 0 0 0,-1-1-1 0 0,1 1 1 0 0,0 1 0 0 0,1-1-1 0 0,-3 6 1 0 0,2-1-479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44.9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141 106 8287 0 0,'6'-10'1454'0'0,"1"1"0"0"0,0 0-1 0 0,0 0 1 0 0,1 0 0 0 0,0 1 0 0 0,15-12-1 0 0,-23 20-1400 0 0,0 0 0 0 0,0-1-1 0 0,0 1 1 0 0,1 0 0 0 0,-1 0 0 0 0,0 0-1 0 0,0 0 1 0 0,0 0 0 0 0,0 0 0 0 0,0-1-1 0 0,0 1 1 0 0,0 0 0 0 0,1 0 0 0 0,-1 0-1 0 0,0 0 1 0 0,0 0 0 0 0,0 0 0 0 0,0 0-1 0 0,0 0 1 0 0,1 0 0 0 0,-1 0 0 0 0,0 0-1 0 0,0 0 1 0 0,0-1 0 0 0,0 1 0 0 0,0 0-1 0 0,1 0 1 0 0,-1 0 0 0 0,0 0-1 0 0,0 0 1 0 0,0 0 0 0 0,0 1 0 0 0,1-1-1 0 0,-1 0 1 0 0,0 0 0 0 0,0 0 0 0 0,0 0-1 0 0,0 0 1 0 0,0 0 0 0 0,1 0 0 0 0,-1 0-1 0 0,0 0 1 0 0,0 0 0 0 0,0 0 0 0 0,0 0-1 0 0,0 1 1 0 0,0-1 0 0 0,1 0 0 0 0,-1 0-1 0 0,0 0 1 0 0,0 0 0 0 0,0 1 0 0 0,-3 10 985 0 0,-9 13-601 0 0,-18 25 4 0 0,16-27-214 0 0,0 1-1 0 0,2 0 1 0 0,-14 35 0 0 0,24-52-189 0 0,0-10 12 0 0,0-7-21 0 0,-6-7 44 0 0,-1 0 1 0 0,-20-31-1 0 0,-7-10 99 0 0,34 55-121 0 0,0-1-1 0 0,-1 0 1 0 0,1 0-1 0 0,1 0 1 0 0,-1 0 0 0 0,-1-8-1 0 0,3 12-38 0 0,0-1-1 0 0,0 1 1 0 0,0-1-1 0 0,1 0 1 0 0,-1 1-1 0 0,0-1 0 0 0,1 1 1 0 0,-1-1-1 0 0,1 1 1 0 0,-1-1-1 0 0,1 1 1 0 0,0 0-1 0 0,0-1 1 0 0,-1 1-1 0 0,1 0 1 0 0,0-1-1 0 0,0 1 1 0 0,0 0-1 0 0,0 0 1 0 0,1 0-1 0 0,-1 0 1 0 0,0 0-1 0 0,0 0 1 0 0,1 0-1 0 0,-1 0 1 0 0,2 0-1 0 0,1-1 1 0 0,0 0 1 0 0,0 1-1 0 0,0-1 0 0 0,0 1 0 0 0,0 0 1 0 0,1 0-1 0 0,-1 0 0 0 0,0 1 1 0 0,0-1-1 0 0,1 1 0 0 0,6 1 0 0 0,4 0 129 0 0,31 9 0 0 0,-34-7-96 0 0,1 0 0 0 0,-1-1-1 0 0,17 1 1 0 0,23-9-45 0 0,-62 8 0 0 0,1 0 0 0 0,-1 1 0 0 0,1 0 0 0 0,0 0 0 0 0,0 1 0 0 0,-14 8 0 0 0,4-2 0 0 0,5-4 0 0 0,6-3 0 0 0,1 0 0 0 0,0 1 0 0 0,0-1 0 0 0,0 1 0 0 0,0 1 0 0 0,0-1 0 0 0,1 1 0 0 0,-8 8 0 0 0,14-12 0 0 0,-1-1-1 0 0,1 0 1 0 0,0 0 0 0 0,0 0-1 0 0,0 0 1 0 0,-1 0 0 0 0,1 1 0 0 0,0-1-1 0 0,0 0 1 0 0,0 0 0 0 0,0 1-1 0 0,0-1 1 0 0,-1 0 0 0 0,1 0-1 0 0,0 0 1 0 0,0 1 0 0 0,0-1-1 0 0,0 0 1 0 0,0 0 0 0 0,0 1-1 0 0,0-1 1 0 0,0 0 0 0 0,0 0-1 0 0,0 1 1 0 0,0-1 0 0 0,0 0-1 0 0,0 0 1 0 0,0 1 0 0 0,0-1-1 0 0,0 0 1 0 0,0 0 0 0 0,0 1-1 0 0,0-1 1 0 0,0 0 0 0 0,1 0 0 0 0,-1 0-1 0 0,0 1 1 0 0,0-1 0 0 0,0 0-1 0 0,0 0 1 0 0,1 0 0 0 0,-1 1-1 0 0,0-1 1 0 0,0 0 0 0 0,0 0-1 0 0,0 0 1 0 0,1 0 0 0 0,-1 1-1 0 0,0-1 1 0 0,0 0 0 0 0,1 0-1 0 0,-1 0 1 0 0,0 0 0 0 0,0 0-1 0 0,1 0 1 0 0,-1 0 0 0 0,0 0-1 0 0,0 0 1 0 0,1 0 0 0 0,-1 0-1 0 0,0 0 1 0 0,0 0 0 0 0,1 0-1 0 0,-1 0 1 0 0,1 0-3 0 0,1 0 1 0 0,-1 0-1 0 0,0 0 0 0 0,0 0 0 0 0,0-1 0 0 0,1 1 1 0 0,-1 0-1 0 0,0-1 0 0 0,0 1 0 0 0,0-1 0 0 0,0 1 1 0 0,0-1-1 0 0,2 0 0 0 0,-2 0-56 0 0,-1 0 0 0 0,1 0 0 0 0,0 0 0 0 0,0 0 0 0 0,-1 0 0 0 0,1 0 0 0 0,-1 0 0 0 0,1-1-1 0 0,-1 1 1 0 0,1 0 0 0 0,-1 0 0 0 0,0-2 0 0 0,0 3-35 0 0,0 0-1 0 0,1-1 1 0 0,-1 1 0 0 0,0 0-1 0 0,0-1 1 0 0,0 1-1 0 0,-1-1 1 0 0,1 1-1 0 0,0 0 1 0 0,0-1 0 0 0,0 1-1 0 0,0 0 1 0 0,0-1-1 0 0,0 1 1 0 0,0 0-1 0 0,-1-1 1 0 0,1 1 0 0 0,0 0-1 0 0,0 0 1 0 0,0-1-1 0 0,-1 1 1 0 0,1 0-1 0 0,0-1 1 0 0,0 1 0 0 0,-1 0-1 0 0,1 0 1 0 0,0 0-1 0 0,-1-1 1 0 0,1 1-1 0 0,0 0 1 0 0,-1 0 0 0 0,1 0-1 0 0,0 0 1 0 0,-1 0-1 0 0,1 0 1 0 0,0-1 0 0 0,-1 1-1 0 0,1 0 1 0 0,0 0-1 0 0,-1 0 1 0 0,1 0-1 0 0,0 0 1 0 0,-1 0 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46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117 186 4143 0 0,'0'-1'190'0'0,"0"0"0"0"0,0 0 0 0 0,-1 0 0 0 0,1 0 0 0 0,0 1-1 0 0,-1-1 1 0 0,1 0 0 0 0,-1 0 0 0 0,1 1 0 0 0,-1-1 0 0 0,1 0 0 0 0,-1 0-1 0 0,0 1 1 0 0,1-1 0 0 0,-1 1 0 0 0,0-1 0 0 0,1 1 0 0 0,-1-1-1 0 0,0 1 1 0 0,0-1 0 0 0,0 1 0 0 0,1-1 0 0 0,-1 1 0 0 0,0 0 0 0 0,0 0-1 0 0,0-1 1 0 0,0 1 0 0 0,0 0 0 0 0,0 0 0 0 0,1 0 0 0 0,-1 0-1 0 0,0 0 1 0 0,0 0 0 0 0,0 0 0 0 0,0 0 0 0 0,0 1 0 0 0,0-1-1 0 0,0 0 1 0 0,1 0 0 0 0,-1 1 0 0 0,0-1 0 0 0,0 1 0 0 0,0-1 0 0 0,-1 1-1 0 0,-1 1 276 0 0,0 0-1 0 0,-1 1 0 0 0,1-1 0 0 0,0 0 1 0 0,0 1-1 0 0,1 0 0 0 0,-1 0 0 0 0,-4 5 1 0 0,-14 30 2715 0 0,20-35-1382 0 0,-2 8-1331 0 0,-7 34-167 0 0,7-34 213 0 0,4 44-53 0 0,-1-44 220 0 0,5 1-448 0 0,14 38 0 0 0,-15-38 181 0 0,4-3-242 0 0,23 26-3 0 0,-27-31-135 0 0,1 0-1 0 0,-1 0 0 0 0,1-1 1 0 0,0 1-1 0 0,0-1 1 0 0,0 0-1 0 0,1 0 1 0 0,-1-1-1 0 0,1 0 1 0 0,0 0-1 0 0,-1 0 1 0 0,1 0-1 0 0,0-1 0 0 0,0 0 1 0 0,0 0-1 0 0,0-1 1 0 0,0 0-1 0 0,0 0 1 0 0,0 0-1 0 0,0-1 1 0 0,7-1-1 0 0,-2 0 25 0 0,0-1 1 0 0,-1 0-1 0 0,0-1 0 0 0,0 0 0 0 0,0 0 1 0 0,0-1-1 0 0,-1-1 0 0 0,1 1 1 0 0,-1-2-1 0 0,8-7 0 0 0,-7 6-55 0 0,-2-1-1 0 0,1 0 1 0 0,-1 0 0 0 0,0-1 0 0 0,-1 0-1 0 0,-1 0 1 0 0,1-1 0 0 0,-1 0-1 0 0,-1 0 1 0 0,0 0 0 0 0,-1-1-1 0 0,0 0 1 0 0,-1 0 0 0 0,0 0-1 0 0,-1 0 1 0 0,0 0 0 0 0,-1 0-1 0 0,0-1 1 0 0,-1 1 0 0 0,-1-1-1 0 0,0 1 1 0 0,0 0 0 0 0,-1 0-1 0 0,-1 0 1 0 0,0 0 0 0 0,-1 0 0 0 0,0 0-1 0 0,0 1 1 0 0,-1-1 0 0 0,-1 1-1 0 0,0 1 1 0 0,-1-1 0 0 0,0 1-1 0 0,0 0 1 0 0,-1 1 0 0 0,0-1-1 0 0,-18-14 1 0 0,20 19 0 0 0,-1 1 0 0 0,1 0 0 0 0,0 0 0 0 0,-1 0-1 0 0,0 1 1 0 0,0 0 0 0 0,0 0 0 0 0,0 0 0 0 0,-1 1 0 0 0,1 1 0 0 0,-1-1 0 0 0,1 1-1 0 0,-1 0 1 0 0,0 1 0 0 0,1 0 0 0 0,-1 0 0 0 0,1 0 0 0 0,-1 1 0 0 0,0 0 0 0 0,-12 4-1 0 0,11-1-1 0 0,-1-1 0 0 0,1 1 0 0 0,0 1-1 0 0,0 0 1 0 0,0 0 0 0 0,0 0-1 0 0,1 1 1 0 0,0 1 0 0 0,1-1 0 0 0,-1 1-1 0 0,1 1 1 0 0,0-1 0 0 0,1 1-1 0 0,0 1 1 0 0,-6 8 0 0 0,7-4-469 0 0,-1 0 1 0 0,2 0-1 0 0,-5 17 1 0 0,9-29 60 0 0,-3 9-8433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48.2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36 257 919 0 0,'1'-7'532'0'0,"-1"-1"0"0"0,1 1-1 0 0,1-1 1 0 0,0 1-1 0 0,5-14 1 0 0,10-15 4728 0 0,-17 36-5202 0 0,0 0 1 0 0,0 0-1 0 0,0 0 1 0 0,0 0-1 0 0,0 0 1 0 0,0 1 0 0 0,0-1-1 0 0,0 0 1 0 0,0 0-1 0 0,0 0 1 0 0,0 0-1 0 0,0 0 1 0 0,0 0-1 0 0,0 0 1 0 0,0 0-1 0 0,0 0 1 0 0,0 0 0 0 0,0 1 585 0 0,0-1-586 0 0,0 0 1 0 0,0 0-1 0 0,0 0 1 0 0,0 0-1 0 0,0 0 1 0 0,0 0-1 0 0,0 0 1 0 0,1 0 0 0 0,-1 0-1 0 0,0 0 1 0 0,0 0-1 0 0,0 0 1 0 0,0 0-1 0 0,0 0 1 0 0,0 0-1 0 0,0 0 1 0 0,0 0-1 0 0,0 0 1 0 0,0 0 0 0 0,0 0-1 0 0,0 0 1 0 0,0 0-1 0 0,0 0 1 0 0,0 0-1 0 0,1-1 586 0 0,-1 1-585 0 0,1 10 1616 0 0,-1 11-184 0 0,-8 58 1916 0 0,7-76-2966 0 0,0 8-66 0 0,-6 33-14 0 0,6-34 243 0 0,1-3-541 0 0,0-1 1 0 0,0 1-1 0 0,-1-1 0 0 0,-2 12 0 0 0,-5 35 528 0 0,-1 25-230 0 0,6-64-337 0 0,2-4 16 0 0,0-1 0 0 0,0 1 0 0 0,1-1 0 0 0,0 12 0 0 0,0-10-7 0 0,0 2-20 0 0,0-1-1 0 0,0 1 1 0 0,1 0 0 0 0,5 21-1 0 0,-6-33-12 0 0,1 0 0 0 0,-1 1 0 0 0,1-1 0 0 0,-1 0 0 0 0,1 0 0 0 0,-1 1 0 0 0,1-1 0 0 0,0 0 0 0 0,-1 0 0 0 0,1 0 0 0 0,1 2 0 0 0,2-5 0 0 0,0-9 0 0 0,-1-18-692 0 0,-2 0 0 0 0,0 0 0 0 0,-2 0 0 0 0,-6-38 0 0 0,3 27 286 0 0,-25-252-1206 0 0,29 288 1659 0 0,0 1 112 0 0,0 0 0 0 0,0 0-1 0 0,-1 0 1 0 0,1 0 0 0 0,-1 1-1 0 0,1-1 1 0 0,-1 0 0 0 0,0 0-1 0 0,0 1 1 0 0,0-1 0 0 0,0 0 0 0 0,-3-2 761 0 0,19 18 982 0 0,-4-9-1797 0 0,0 0 0 0 0,0-1 0 0 0,0 0 0 0 0,1-1 0 0 0,22 2 0 0 0,62-4 206 0 0,-47-1-148 0 0,-24 2-135 0 0,-17 0-22 0 0,0-1 1 0 0,0 0-1 0 0,0 0 1 0 0,0 0 0 0 0,0-1-1 0 0,0 0 1 0 0,8-3-1 0 0,-15 3-21 0 0,0 1 0 0 0,0-1 0 0 0,-1 0-1 0 0,1 1 1 0 0,0-1 0 0 0,-1 0 0 0 0,1 0 0 0 0,0 0-1 0 0,-1 1 1 0 0,1-1 0 0 0,-1 0 0 0 0,0 0 0 0 0,1 0-1 0 0,-1 0 1 0 0,0 0 0 0 0,1 0 0 0 0,-1 0 0 0 0,0 0-1 0 0,0 0 1 0 0,0 0 0 0 0,0 0 0 0 0,0 0 0 0 0,0 0-1 0 0,0 0 1 0 0,0-1 0 0 0,-5-32-591 0 0,3 26 500 0 0,0 0 62 0 0,1 1-1 0 0,-2 0 1 0 0,1 0-1 0 0,-1 1 1 0 0,0-1-1 0 0,-1 0 1 0 0,1 1-1 0 0,-1 0 1 0 0,-1 0-1 0 0,1 0 1 0 0,-1 0-1 0 0,-9-8 1 0 0,24 22 327 0 0,1-2 1 0 0,0 1-1 0 0,20 8 0 0 0,-8-5-185 0 0,21 15 0 0 0,-39-22-93 0 0,0 0 1 0 0,0 1-1 0 0,-1-1 0 0 0,1 1 0 0 0,-1 0 0 0 0,0 1 1 0 0,0-1-1 0 0,3 6 0 0 0,-6-8-4 0 0,0-1 0 0 0,0 1 0 0 0,0 0 0 0 0,-1-1 0 0 0,1 1 0 0 0,-1 0 0 0 0,0 0 0 0 0,1 0 0 0 0,-1-1 0 0 0,0 1 0 0 0,0 0 0 0 0,0 0 0 0 0,0 0 0 0 0,0 0 0 0 0,0-1 0 0 0,-1 1 0 0 0,1 0 0 0 0,-1 0 0 0 0,1 0-1 0 0,-1-1 1 0 0,0 1 0 0 0,1 0 0 0 0,-1-1 0 0 0,0 1 0 0 0,0-1 0 0 0,0 1 0 0 0,-1-1 0 0 0,1 1 0 0 0,-2 1 0 0 0,-7 7-1 0 0,-1 0 0 0 0,0-1 0 0 0,-17 10 0 0 0,15-10 0 0 0,0 1 0 0 0,-13 12 0 0 0,31-27 5 0 0,0-1-1 0 0,-1 0 1 0 0,0 0-1 0 0,0 0 1 0 0,-1 0 0 0 0,5-11-1 0 0,-6 13-2 0 0,-1 0 1 0 0,1 1-1 0 0,-1-1 0 0 0,0 0 1 0 0,0 0-1 0 0,-1 0 0 0 0,1 0 0 0 0,-1-1 1 0 0,0 1-1 0 0,0 0 0 0 0,0 0 1 0 0,0 0-1 0 0,-2-6 0 0 0,1 8 21 0 0,0 1-1 0 0,0-1 1 0 0,0 0 0 0 0,-1 1-1 0 0,1-1 1 0 0,0 1 0 0 0,-1-1-1 0 0,1 1 1 0 0,-1 0 0 0 0,1-1-1 0 0,-1 1 1 0 0,0 0-1 0 0,1 0 1 0 0,-1 0 0 0 0,0 1-1 0 0,0-1 1 0 0,0 0 0 0 0,0 0-1 0 0,0 1 1 0 0,0 0 0 0 0,0-1-1 0 0,1 1 1 0 0,-1 0 0 0 0,0 0-1 0 0,-3 0 1 0 0,-1 0 98 0 0,0 0 0 0 0,0 0 0 0 0,0 0 0 0 0,1 1 0 0 0,-1 0 0 0 0,0 1 0 0 0,-8 2 0 0 0,13-4-24 0 0,-1 1-1 0 0,1 0 0 0 0,0-1 0 0 0,-1 1 0 0 0,1 0 0 0 0,0 0 0 0 0,0 0 0 0 0,-1 0 0 0 0,1 0 0 0 0,0 0 0 0 0,0 0 0 0 0,0 1 0 0 0,0-1 0 0 0,0 0 0 0 0,1 0 1 0 0,-1 1-1 0 0,0-1 0 0 0,0 2 0 0 0,-2 5-1375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49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216 176 919 0 0,'7'-12'1376'0'0,"0"0"0"0"0,1 0 0 0 0,13-15 0 0 0,14-11 8068 0 0,-58 53-5052 0 0,-4 12-3553 0 0,1 1 0 0 0,-25 34 0 0 0,30-36-488 0 0,9-13-87 0 0,11-14-258 0 0,1 1-1 0 0,0-1 1 0 0,-1 1 0 0 0,1-1-1 0 0,0 1 1 0 0,-1-1 0 0 0,1 0-1 0 0,0 1 1 0 0,0-1 0 0 0,-1 1-1 0 0,1-1 1 0 0,0 0 0 0 0,0 1-1 0 0,0-1 1 0 0,0 1 0 0 0,0-1-1 0 0,0 0 1 0 0,0 1 0 0 0,0-1-1 0 0,0 1 1 0 0,0-1 0 0 0,0 0-1 0 0,1 0 1 0 0,0-16-6 0 0,0 1 0 0 0,2-1 0 0 0,6-24 0 0 0,-8 39 0 0 0,0 0 0 0 0,0 0 0 0 0,0 1 0 0 0,0-1 0 0 0,1 0 0 0 0,-1 0 0 0 0,0 0-1 0 0,1 1 1 0 0,0-1 0 0 0,-1 1 0 0 0,1-1 0 0 0,0 1 0 0 0,-1 0 0 0 0,4-2 0 0 0,14-13-430 0 0,-17 13 283 0 0,0 0 128 0 0,-1 1 0 0 0,1 0 1 0 0,-1 0-1 0 0,1 0 0 0 0,0 0 1 0 0,0 0-1 0 0,2-1 0 0 0,-14 10 19 0 0,0 1 0 0 0,1 0 0 0 0,0 0 0 0 0,0 1 0 0 0,0 0 0 0 0,-10 16 0 0 0,-4 3 0 0 0,17-19 2 0 0,5-8 5 0 0,0 1-1 0 0,0 0 0 0 0,0 0 0 0 0,0-1 0 0 0,0 1 0 0 0,0-1 0 0 0,-1 1 0 0 0,1-1 0 0 0,-1 1 0 0 0,1-1 0 0 0,-4 2 0 0 0,5-3-1 0 0,-1 0-1 0 0,1-1 1 0 0,-1 1 0 0 0,1-1 0 0 0,0 1 0 0 0,-1 0 0 0 0,1-1-1 0 0,0 1 1 0 0,-1-1 0 0 0,1 1 0 0 0,0-1 0 0 0,0 1 0 0 0,-1-1-1 0 0,1 1 1 0 0,0-1 0 0 0,0 1 0 0 0,0-1 0 0 0,0 1 0 0 0,0-1-1 0 0,0 1 1 0 0,0-1 0 0 0,0 0 0 0 0,-2-18 135 0 0,2 14-122 0 0,-1-3 0 0 0,0 0 0 0 0,-1 0 0 0 0,0 0 0 0 0,0 0 0 0 0,0 0 0 0 0,-1 0 0 0 0,-8-14 0 0 0,0 4 70 0 0,-26-31 0 0 0,37 49-78 0 0,0 0-1 0 0,-1-1 0 0 0,1 1 1 0 0,-1-1-1 0 0,1 1 1 0 0,0 0-1 0 0,-1-1 1 0 0,1 1-1 0 0,0-1 0 0 0,0 1 1 0 0,-1-1-1 0 0,1 1 1 0 0,0-1-1 0 0,0 1 1 0 0,0-1-1 0 0,0 0 1 0 0,0 1-1 0 0,0-1 0 0 0,0 1 1 0 0,0-1-1 0 0,0 1 1 0 0,0-1-1 0 0,0 1 1 0 0,0-1-1 0 0,0 0 0 0 0,0 1 1 0 0,0-1-1 0 0,0 1 1 0 0,1-1-1 0 0,-1 1 1 0 0,0-1-1 0 0,1 0 4 0 0,0 0 0 0 0,0 0-1 0 0,1 0 1 0 0,-1 1 0 0 0,0-1 0 0 0,0 0-1 0 0,0 1 1 0 0,0-1 0 0 0,1 1 0 0 0,-1 0-1 0 0,0-1 1 0 0,3 1 0 0 0,7-2 58 0 0,0 1-1 0 0,18 1 1 0 0,-24 0-14 0 0,17-1 13 0 0,0 2-1 0 0,1 0 0 0 0,-1 1 0 0 0,-1 1 0 0 0,27 8 0 0 0,-48-11-69 0 0,0 0 0 0 0,0 0 0 0 0,0 0 0 0 0,1 0 0 0 0,-1 0 0 0 0,0 0 0 0 0,0 0 0 0 0,0 0 0 0 0,0 0 0 0 0,1 0 0 0 0,-1 0 0 0 0,0 0 0 0 0,0 0 0 0 0,0 0 0 0 0,0 0 0 0 0,1 0 0 0 0,-1 1 0 0 0,0-1 0 0 0,0 0 0 0 0,0 0 0 0 0,0 0 0 0 0,0 0 0 0 0,0 0 0 0 0,1 0 0 0 0,-1 0 0 0 0,0 1 0 0 0,0-1 0 0 0,0 0 0 0 0,0 0 0 0 0,0 0 0 0 0,0 0 0 0 0,0 0 0 0 0,0 1 0 0 0,0-1 0 0 0,0 0 0 0 0,0 0 0 0 0,0 0 0 0 0,1 0 0 0 0,-1 1 0 0 0,0-1 0 0 0,0 0 0 0 0,0 0 0 0 0,-1 0 0 0 0,-7 5 0 0 0,-19 0 0 0 0,23-4 0 0 0,-103 25 0 0 0,171-39-264 0 0,-19 11-2794 0 0,-34 3-4644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18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67 3223 0 0,'-5'0'433'0'0,"0"1"0"0"0,0 0 0 0 0,-1 0 0 0 0,1 0-1 0 0,0 0 1 0 0,0 1 0 0 0,0 0 0 0 0,0 0 0 0 0,1 0-1 0 0,-1 1 1 0 0,1 0 0 0 0,-1 0 0 0 0,1 0 0 0 0,0 0-1 0 0,0 1 1 0 0,-5 5 0 0 0,7-8-191 0 0,0 1-1 0 0,1 0 1 0 0,-1 0-1 0 0,1 0 1 0 0,0 0 0 0 0,-1 1-1 0 0,1-1 1 0 0,0 0 0 0 0,0 0-1 0 0,0 1 1 0 0,1-1 0 0 0,-1 1-1 0 0,1-1 1 0 0,-1 1 0 0 0,1-1-1 0 0,0 1 1 0 0,0-1 0 0 0,0 1-1 0 0,0-1 1 0 0,0 1-1 0 0,0-1 1 0 0,1 0 0 0 0,0 1-1 0 0,-1-1 1 0 0,1 1 0 0 0,0-1-1 0 0,0 0 1 0 0,0 1 0 0 0,0-1-1 0 0,0 0 1 0 0,1 0 0 0 0,-1 0-1 0 0,1 0 1 0 0,-1 0 0 0 0,1 0-1 0 0,2 1 1 0 0,0 1-176 0 0,1 0-1 0 0,0-1 1 0 0,0 0-1 0 0,1 0 1 0 0,-1 0 0 0 0,0-1-1 0 0,1 1 1 0 0,0-1 0 0 0,-1 0-1 0 0,1-1 1 0 0,0 0-1 0 0,0 0 1 0 0,0 0 0 0 0,0 0-1 0 0,0-1 1 0 0,0 0 0 0 0,0-1-1 0 0,0 1 1 0 0,0-1-1 0 0,0 0 1 0 0,0 0 0 0 0,-1-1-1 0 0,1 0 1 0 0,6-3 0 0 0,-7 3 17 0 0,0 0 0 0 0,0-1 0 0 0,0 1 1 0 0,0-1-1 0 0,-1 0 0 0 0,1-1 0 0 0,-1 1 1 0 0,0-1-1 0 0,0 0 0 0 0,-1 0 1 0 0,7-9-1 0 0,-8 10-57 0 0,0-1 0 0 0,0 0 0 0 0,0 1 1 0 0,-1-1-1 0 0,1 0 0 0 0,-1 0 0 0 0,0 0 0 0 0,0 0 1 0 0,-1-1-1 0 0,1 1 0 0 0,-1 0 0 0 0,0 0 0 0 0,0 0 1 0 0,0 0-1 0 0,-1-1 0 0 0,-1-6 0 0 0,1 6-26 0 0,-1 0 0 0 0,0 0 0 0 0,0 0 0 0 0,0 1 0 0 0,-1-1 0 0 0,1 1 0 0 0,-1 0 0 0 0,0-1 0 0 0,-1 1 0 0 0,1 1 0 0 0,-1-1 0 0 0,1 0 0 0 0,-1 1 0 0 0,0 0 0 0 0,0 0 0 0 0,-1 0 0 0 0,1 0 0 0 0,-1 1 0 0 0,1 0 0 0 0,-1 0 0 0 0,-9-3 0 0 0,8 3 0 0 0,0 0 0 0 0,0 1 0 0 0,1 0 0 0 0,-1 0 0 0 0,0 1 0 0 0,0 0 0 0 0,0 0 0 0 0,0 0 0 0 0,0 0 0 0 0,0 1 0 0 0,0 0 0 0 0,0 0 0 0 0,0 1 0 0 0,1 0 0 0 0,-1 0 0 0 0,0 0 0 0 0,1 1 0 0 0,-7 3 0 0 0,9-3 0 0 0,0-1 1 0 0,0 0-1 0 0,0 1 0 0 0,0 0 0 0 0,0-1 0 0 0,1 1 1 0 0,-1 0-1 0 0,1 1 0 0 0,0-1 0 0 0,0 0 0 0 0,0 1 1 0 0,-2 3-1 0 0,4-5-1 0 0,-1 1 1 0 0,1-1-1 0 0,-1 0 0 0 0,1 0 1 0 0,0 0-1 0 0,-1 1 1 0 0,1-1-1 0 0,0 0 0 0 0,1 0 1 0 0,-1 1-1 0 0,0-1 1 0 0,1 0-1 0 0,-1 0 0 0 0,1 0 1 0 0,0 1-1 0 0,0-1 1 0 0,-1 0-1 0 0,1 0 0 0 0,1 0 1 0 0,-1 0-1 0 0,3 3 1 0 0,0 0-269 0 0,0 0 1 0 0,0-1-1 0 0,1 1 1 0 0,0-1-1 0 0,0 0 1 0 0,0-1-1 0 0,7 5 1 0 0,-2-4-1238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51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5 536 8751 0 0,'0'0'62'0'0,"0"0"0"0"0,0 0 0 0 0,-1 0 0 0 0,1-1 0 0 0,0 1-1 0 0,0 0 1 0 0,0 0 0 0 0,-1 0 0 0 0,1 0 0 0 0,0 0 0 0 0,0 0 0 0 0,0 0-1 0 0,0 0 1 0 0,-1-1 0 0 0,1 1 0 0 0,0 0 0 0 0,0 0 0 0 0,0 0 0 0 0,0 0-1 0 0,0 0 1 0 0,-1-1 0 0 0,1 1 0 0 0,0 0 0 0 0,0 0 0 0 0,0 0 0 0 0,0-1-1 0 0,0 1 1 0 0,0 0 0 0 0,0 0 0 0 0,0 0 0 0 0,0-1 0 0 0,0 1 0 0 0,0 0-1 0 0,0 0 1 0 0,0 0 0 0 0,0-1 0 0 0,0 1 0 0 0,2-13 1147 0 0,7-11 906 0 0,3 2 15 0 0,1 0 1 0 0,22-28 0 0 0,2-2-774 0 0,-16 18-1106 0 0,-2-1 0 0 0,-1 0 0 0 0,-1-2 0 0 0,-2 0 0 0 0,-2 0 0 0 0,11-49 0 0 0,-24 82-235 0 0,0 1 0 0 0,0-1-1 0 0,0 0 1 0 0,0 0 0 0 0,0 0-1 0 0,-1 0 1 0 0,0-4 0 0 0,1 7-13 0 0,0 1 1 0 0,-1-1-1 0 0,1 1 1 0 0,0-1-1 0 0,0 1 0 0 0,0-1 1 0 0,-1 0-1 0 0,1 1 1 0 0,0-1-1 0 0,0 1 1 0 0,-1 0-1 0 0,1-1 1 0 0,-1 1-1 0 0,1-1 0 0 0,0 1 1 0 0,-1 0-1 0 0,1-1 1 0 0,-1 1-1 0 0,1 0 1 0 0,-1-1-1 0 0,0 0 0 0 0,0 2-1 0 0,0-1 0 0 0,1 0-1 0 0,-1 0 1 0 0,0 0-1 0 0,0 0 1 0 0,1 1-1 0 0,-1-1 1 0 0,0 0-1 0 0,0 1 1 0 0,1-1-1 0 0,-1 1 1 0 0,0-1-1 0 0,1 1 1 0 0,-1-1-1 0 0,1 1 1 0 0,-1-1-1 0 0,1 1 1 0 0,-1-1 0 0 0,1 1-1 0 0,-1 0 1 0 0,0 0-1 0 0,-3 5-1 0 0,1 0 0 0 0,0 0 0 0 0,0 0 0 0 0,0 1 0 0 0,0-1 0 0 0,1 1 0 0 0,0-1 0 0 0,-1 11 0 0 0,-5 57 0 0 0,8-71 0 0 0,0-1 0 0 0,-3 35 0 0 0,3 1 0 0 0,6 66 0 0 0,3 5 0 0 0,-8-88 53 0 0,2 9 232 0 0,-2 0 1 0 0,0 0-1 0 0,-7 49 1 0 0,5-77-307 0 0,1-1 1 0 0,0 0-1 0 0,-1 0 1 0 0,1 0-1 0 0,-1 1 1 0 0,1-1-1 0 0,-1 0 1 0 0,1 0-1 0 0,-1 0 1 0 0,0 0-1 0 0,0 0 1 0 0,1 0-1 0 0,-1 0 1 0 0,0 0-1 0 0,0-1 1 0 0,0 1-1 0 0,0 0 0 0 0,0 0 1 0 0,0-1-1 0 0,0 1 1 0 0,-1 0-1 0 0,1-1 1 0 0,0 1-1 0 0,0-1 1 0 0,0 0-1 0 0,0 1 1 0 0,-1-1-1 0 0,1 0 1 0 0,0 0-1 0 0,0 0 1 0 0,-3 0-1 0 0,-5 0 150 0 0,1-1 0 0 0,-1 0 0 0 0,-15-3 0 0 0,0-1-1103 0 0,-13-3 974 0 0,243 16 1520 0 0,-205-8-1530 0 0,0 0 0 0 0,0 0 1 0 0,0 0-1 0 0,0 0 0 0 0,0 0 0 0 0,0 0 0 0 0,0-1 0 0 0,0 1 1 0 0,0-1-1 0 0,0 1 0 0 0,0 0 0 0 0,0-1 0 0 0,0 0 1 0 0,0 1-1 0 0,0-1 0 0 0,0 0 0 0 0,-1 1 0 0 0,1-1 0 0 0,1-1 1 0 0,-1 1-210 0 0,-6 6-2246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56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47 200 4607 0 0,'-1'-1'281'0'0,"-6"-4"817"0"0,0 0-1 0 0,-13-12 1 0 0,19 17-967 0 0,0-1 0 0 0,0 0-1 0 0,1 0 1 0 0,-1 0 0 0 0,0 1-1 0 0,0-1 1 0 0,0 0 0 0 0,1 0 0 0 0,-1 0-1 0 0,1 0 1 0 0,-1 0 0 0 0,0 0 0 0 0,1 0-1 0 0,0-1 1 0 0,-1 1 0 0 0,1 0 0 0 0,0 0-1 0 0,-1 0 1 0 0,1 0 0 0 0,0-1-1 0 0,0 1 1 0 0,0 0 0 0 0,0 0 0 0 0,0 0-1 0 0,0 0 1 0 0,1-1 0 0 0,-1 1 0 0 0,0 0-1 0 0,0 0 1 0 0,1 0 0 0 0,-1 0 0 0 0,2-2-1 0 0,1 1 295 0 0,1 0-1 0 0,-1 0 1 0 0,1 1-1 0 0,0-1 1 0 0,-1 1 0 0 0,1 0-1 0 0,0 0 1 0 0,0 0-1 0 0,0 0 1 0 0,8 0-1 0 0,-3 0 68 0 0,53-5 828 0 0,2 2 0 0 0,73 5 0 0 0,-36 1-474 0 0,-68 1-846 0 0,-32-5 0 0 0,-5-4 0 0 0,-4-2 0 0 0,8 8 0 0 0,-9-8-358 0 0,-1 0 0 0 0,1 0 0 0 0,-1 1 0 0 0,-1 0 0 0 0,1 1 0 0 0,-1 0 0 0 0,-23-8 0 0 0,23 9 358 0 0,9 4 0 0 0,-1 0 0 0 0,1 0 0 0 0,-1 0 0 0 0,1 0 0 0 0,-1 0 0 0 0,0 0 0 0 0,0 1 0 0 0,-4-1 0 0 0,33 20 0 0 0,-2-10 32 0 0,33 10 0 0 0,-32-12 0 0 0,32 14 0 0 0,-56-21-31 0 0,0 0-1 0 0,0 1 0 0 0,0-1 1 0 0,1 1-1 0 0,-1-1 1 0 0,0 1-1 0 0,0 0 0 0 0,0-1 1 0 0,0 1-1 0 0,0 0 0 0 0,-1 0 1 0 0,1-1-1 0 0,0 1 1 0 0,0 0-1 0 0,0 0 0 0 0,-1 0 1 0 0,1 0-1 0 0,0 0 1 0 0,-1 1-1 0 0,1-1 0 0 0,-1 0 1 0 0,0 0-1 0 0,1 0 0 0 0,-1 0 1 0 0,1 2-1 0 0,-2-1 2 0 0,1 0-1 0 0,0-1 0 0 0,-1 1 1 0 0,1 0-1 0 0,-1-1 0 0 0,0 1 1 0 0,0 0-1 0 0,1-1 1 0 0,-1 1-1 0 0,0-1 0 0 0,0 1 1 0 0,-1-1-1 0 0,1 0 0 0 0,0 1 1 0 0,-2 0-1 0 0,-5 5 6 0 0,0 0-1 0 0,-1-1 0 0 0,0 0 1 0 0,-15 8-1 0 0,0-1-6 0 0,15-8 0 0 0,0 0 0 0 0,-1 0 0 0 0,0-1 0 0 0,-17 6 0 0 0,27-10 0 0 0,0 0 1 0 0,0 0-1 0 0,-1 0 0 0 0,1 0 0 0 0,0 0 0 0 0,0 0 1 0 0,0 0-1 0 0,-1 0 0 0 0,1 0 0 0 0,0 0 0 0 0,0 0 1 0 0,0 0-1 0 0,-1 0 0 0 0,1 0 0 0 0,0 0 1 0 0,0 0-1 0 0,0 0 0 0 0,-1 0 0 0 0,1 0 0 0 0,0-1 1 0 0,0 1-1 0 0,0 0 0 0 0,0 0 0 0 0,-1 0 0 0 0,1 0 1 0 0,0 0-1 0 0,0-1 0 0 0,0 1 0 0 0,0 0 0 0 0,0 0 1 0 0,-1 0-1 0 0,1 0 0 0 0,0-1 0 0 0,0 1 0 0 0,0-10 18 0 0,8-15 17 0 0,-6 19-31 0 0,2-8 269 0 0,0 0 1 0 0,-1 0-1 0 0,3-29 0 0 0,-6 35-115 0 0,0 1-1 0 0,-1 0 0 0 0,1-1 1 0 0,-2 1-1 0 0,1 0 0 0 0,-1 0 1 0 0,0 0-1 0 0,0 0 0 0 0,-6-12 1 0 0,8 18-158 0 0,-1 0 0 0 0,1 0 1 0 0,-1 0-1 0 0,1 0 0 0 0,-1 1 1 0 0,1-1-1 0 0,-1 0 0 0 0,0 0 0 0 0,1 0 1 0 0,-1 1-1 0 0,0-1 0 0 0,0 0 1 0 0,1 1-1 0 0,-1-1 0 0 0,0 0 1 0 0,0 1-1 0 0,0-1 0 0 0,0 1 0 0 0,0 0 1 0 0,0-1-1 0 0,0 1 0 0 0,0 0 1 0 0,0-1-1 0 0,-1 1 0 0 0,0 0 1 0 0,1 0 0 0 0,-1 1 0 0 0,1-1 0 0 0,-1 0 0 0 0,1 1 0 0 0,-1-1 0 0 0,1 1 0 0 0,-1 0 0 0 0,1 0 0 0 0,-1-1 0 0 0,1 1 0 0 0,0 0 0 0 0,0 0 0 0 0,-2 2 0 0 0,-1 0-11 0 0,1 1 1 0 0,-1-1-1 0 0,1 1 1 0 0,0 0-1 0 0,0 0 1 0 0,1 1-1 0 0,-1-1 1 0 0,1 0-1 0 0,-3 8 0 0 0,4-4-435 0 0,0 1-135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57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39 3223 0 0,'1'-3'654'0'0,"0"-1"-1"0"0,0 1 1 0 0,1 0-1 0 0,-1-1 1 0 0,1 1-1 0 0,0 0 1 0 0,0 0-1 0 0,0 0 0 0 0,1 0 1 0 0,2-3-1 0 0,-5 6-582 0 0,0 0-1 0 0,0 0 0 0 0,0 0 1 0 0,0 0-1 0 0,1 0 0 0 0,-1 0 0 0 0,0 0 1 0 0,0 0-1 0 0,0 0 0 0 0,0 0 1 0 0,0 0-1 0 0,0 0 0 0 0,0 0 1 0 0,0 0-1 0 0,0 0 0 0 0,1 0 1 0 0,-1 0-1 0 0,0 0 0 0 0,0 0 0 0 0,0 0 1 0 0,0 0-1 0 0,0 0 0 0 0,0 0 1 0 0,0 0-1 0 0,0 0 0 0 0,0 0 1 0 0,1 0-1 0 0,-1 0 0 0 0,0 0 1 0 0,0 0-1 0 0,0 0 0 0 0,0 0 0 0 0,0 0 1 0 0,0 1-1 0 0,0-1 0 0 0,0 0 1 0 0,0 0-1 0 0,0 0 0 0 0,0 0 1 0 0,0 0-1 0 0,0 0 0 0 0,0 0 0 0 0,0 0 1 0 0,0 0-1 0 0,0 0 0 0 0,0 1 1 0 0,0-1-1 0 0,0 0 0 0 0,1 0 1 0 0,-1 0-1 0 0,-1 0 0 0 0,1 0 1 0 0,0 0-1 0 0,3 11 1868 0 0,-2 9 26 0 0,1 138 2071 0 0,1-55-3376 0 0,-2-61-621 0 0,9 71-1 0 0,-10-112-37 0 0,0 0 0 0 0,0 0 0 0 0,0 0 0 0 0,0 1 0 0 0,0-1 0 0 0,1 0 0 0 0,-1 0 0 0 0,0 0 0 0 0,1 0 0 0 0,-1 0 0 0 0,1 0 0 0 0,-1 0 0 0 0,1 0 0 0 0,0 0 0 0 0,-1-1 0 0 0,2 3 0 0 0,-1-3 0 0 0,0 0 0 0 0,0 0 0 0 0,0 0 0 0 0,0 0 0 0 0,0 0 0 0 0,0 0 0 0 0,0-1 0 0 0,0 1 0 0 0,0 0 0 0 0,0 0 0 0 0,0-1 0 0 0,0 1 0 0 0,0-1 0 0 0,0 1 0 0 0,0-1 0 0 0,0 1 0 0 0,0-1 0 0 0,-1 1 0 0 0,2-2 0 0 0,28-19 0 0 0,-1-1 0 0 0,-1-1 0 0 0,25-29 0 0 0,-45 43 0 0 0,-14 11 0 0 0,-14 13 0 0 0,3 4 0 0 0,1 0 0 0 0,1 1 0 0 0,-15 27 0 0 0,13-10 0 0 0,14-30 0 0 0,1 0 0 0 0,-1-1 0 0 0,0 0 0 0 0,-1 1 0 0 0,1-1 0 0 0,-1-1 0 0 0,-5 7 0 0 0,8-11 0 0 0,1-1 0 0 0,-1 0 0 0 0,1 0 0 0 0,0 1 0 0 0,-1-1 0 0 0,1 0 0 0 0,-1 0 0 0 0,1 0 0 0 0,-1 0 0 0 0,1 0 0 0 0,-1 0 0 0 0,1 0 0 0 0,0 1 0 0 0,-1-1 0 0 0,1 0 0 0 0,-1 0 0 0 0,1-1 0 0 0,-1 1 0 0 0,1 0 0 0 0,-1 0 0 0 0,1 0 0 0 0,-1 0 0 0 0,1 0 0 0 0,0 0 0 0 0,-1-1 0 0 0,1 1 0 0 0,-1 0 0 0 0,1 0 0 0 0,0-1 0 0 0,-1 1 0 0 0,1 0 0 0 0,-1-1 0 0 0,1 1 0 0 0,0 0 0 0 0,0-1 0 0 0,-1 1 0 0 0,1 0 0 0 0,0-1 0 0 0,0 1 0 0 0,-1-1 0 0 0,1 1 0 0 0,0 0 0 0 0,0-1 0 0 0,0 0 0 0 0,-14-26 0 0 0,10 17 0 0 0,-16-28 0 0 0,7 12 0 0 0,-30-43 0 0 0,43 68 0 0 0,0 1 0 0 0,-1 0 0 0 0,1-1 0 0 0,0 1 0 0 0,-1 0 0 0 0,1-1 0 0 0,0 1 0 0 0,0-1 0 0 0,-1 1 0 0 0,1 0 0 0 0,0-1 0 0 0,0 1 0 0 0,0-1 0 0 0,-1 1 0 0 0,1-1 0 0 0,0 1 0 0 0,0-1 0 0 0,0 1 0 0 0,0-1 0 0 0,0 1 0 0 0,0-1 0 0 0,0 1 0 0 0,0-1 0 0 0,0 1 0 0 0,0-1 0 0 0,1 1 0 0 0,-1-1 0 0 0,1 0 0 0 0,-1 1 0 0 0,1-1 0 0 0,-1 1 0 0 0,1 0 0 0 0,0-1 0 0 0,-1 1 0 0 0,1 0 0 0 0,0-1 0 0 0,-1 1 0 0 0,1 0 0 0 0,0 0 0 0 0,-1 0 0 0 0,1 0 0 0 0,0 0 0 0 0,0 0 0 0 0,0 0 0 0 0,35 4 0 0 0,-32-4 0 0 0,27 6 25 0 0,-18-4 35 0 0,1 1 0 0 0,-1-2 0 0 0,0 0 0 0 0,1 0-1 0 0,21-3 1 0 0,-35 2-58 0 0,1 0-1 0 0,-1 0 0 0 0,0 0 1 0 0,0 0-1 0 0,0 0 0 0 0,0 1 1 0 0,0-1-1 0 0,0 0 1 0 0,0 0-1 0 0,0 0 0 0 0,0 0 1 0 0,1 0-1 0 0,-1 0 1 0 0,0 0-1 0 0,0 0 0 0 0,0 0 1 0 0,0 0-1 0 0,0 0 1 0 0,0 0-1 0 0,0 0 0 0 0,0 0 1 0 0,1 0-1 0 0,-1 0 0 0 0,0 0 1 0 0,0 0-1 0 0,0-1 1 0 0,0 1-1 0 0,0 0 0 0 0,0 0 1 0 0,0 0-1 0 0,0 0 1 0 0,0 0-1 0 0,1 0 0 0 0,-1 0 1 0 0,0 0-1 0 0,0 0 1 0 0,0 0-1 0 0,0 0 0 0 0,0 0 1 0 0,0 0-1 0 0,0-1 0 0 0,0 1 1 0 0,0 0-1 0 0,0 0 1 0 0,0 0-1 0 0,0 0 0 0 0,0 0 1 0 0,0 0-1 0 0,0 0 1 0 0,0 0-1 0 0,0-1 0 0 0,0 1 1 0 0,0 0-1 0 0,0 0 1 0 0,0 0-1 0 0,0 0 0 0 0,0 0 1 0 0,0 0-1 0 0,0 0 0 0 0,0 0 1 0 0,0-1-1 0 0,0 1 1 0 0,0 0-1 0 0,0 0 0 0 0,0 0 1 0 0,0 0-1 0 0,0 0 1 0 0,0 0-1 0 0,-1 0 0 0 0,-9-5 130 0 0,-18-3 33 0 0,4 5-171 0 0,-31 0-1 0 0,55 3-2 0 0,1 0-1 0 0,-1 0 0 0 0,0 0 1 0 0,0 0-1 0 0,0 0 0 0 0,0 0 0 0 0,0 0 1 0 0,0 0-1 0 0,0 0 0 0 0,0 0 0 0 0,0 0 1 0 0,0 0-1 0 0,0 1 0 0 0,0-1 1 0 0,0 0-1 0 0,1 0 0 0 0,-1 0 0 0 0,0 0 1 0 0,0 0-1 0 0,0 0 0 0 0,0 0 0 0 0,0 0 1 0 0,0 0-1 0 0,0 0 0 0 0,0 1 1 0 0,0-1-1 0 0,0 0 0 0 0,0 0 0 0 0,0 0 1 0 0,0 0-1 0 0,0 0 0 0 0,0 0 1 0 0,0 0-1 0 0,0 0 0 0 0,0 0 0 0 0,0 1 1 0 0,0-1-1 0 0,-1 0 0 0 0,1 0 0 0 0,0 0 1 0 0,0 0-1 0 0,0 0 0 0 0,0 0 1 0 0,0 0-1 0 0,0 0 0 0 0,0 0 0 0 0,0 0 1 0 0,0 0-1 0 0,0 0 0 0 0,0 1 0 0 0,0-1 1 0 0,0 0-1 0 0,-1 0 0 0 0,1 0 1 0 0,0 0-1 0 0,0 0 0 0 0,0 0 0 0 0,0 0 1 0 0,0 0-1 0 0,0 0 0 0 0,0 0 0 0 0,0 0 1 0 0,0 0-1 0 0,-1 0 0 0 0,1 0 1 0 0,0 0-1 0 0,0 0 0 0 0,4 2-613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6:00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141 189 6911 0 0,'-4'1'281'0'0,"0"1"0"0"0,0 0-1 0 0,0 0 1 0 0,0 0-1 0 0,1 0 1 0 0,-1 1-1 0 0,0-1 1 0 0,1 1 0 0 0,0 0-1 0 0,-5 5 1 0 0,0-1-218 0 0,3-2-150 0 0,-6 4 743 0 0,0 0 0 0 0,0 1 0 0 0,1 0 0 0 0,-14 20 0 0 0,22-27-389 0 0,0 0-1 0 0,0 0 1 0 0,1 1 0 0 0,-1-1-1 0 0,1 0 1 0 0,0 1-1 0 0,0-1 1 0 0,0 1 0 0 0,0-1-1 0 0,0 1 1 0 0,1-1-1 0 0,0 1 1 0 0,0 0 0 0 0,0-1-1 0 0,0 1 1 0 0,0-1-1 0 0,1 1 1 0 0,-1-1 0 0 0,1 1-1 0 0,0-1 1 0 0,0 1-1 0 0,1-1 1 0 0,2 7 0 0 0,-1-4-220 0 0,1 0 0 0 0,-1-1 1 0 0,1 0-1 0 0,0 1 1 0 0,1-1-1 0 0,-1 0 1 0 0,1-1-1 0 0,0 1 0 0 0,0-1 1 0 0,0 0-1 0 0,1 0 1 0 0,-1-1-1 0 0,1 0 1 0 0,7 3-1 0 0,-5-2 80 0 0,1-2 1 0 0,-1 1-1 0 0,1-2 0 0 0,0 1 1 0 0,0-1-1 0 0,0 0 1 0 0,0-1-1 0 0,-1 0 0 0 0,16-1 1 0 0,-9-2 19 0 0,1 0-1 0 0,-1-1 1 0 0,0 0 0 0 0,0-1 0 0 0,0-1-1 0 0,-1 0 1 0 0,0-1 0 0 0,0-1 0 0 0,0 0 0 0 0,-1-1-1 0 0,19-16 1 0 0,-24 17-136 0 0,0 0-1 0 0,0-1 1 0 0,-1 0-1 0 0,0-1 1 0 0,-1 1-1 0 0,0-1 0 0 0,0-1 1 0 0,-1 1-1 0 0,0-1 1 0 0,-1 1-1 0 0,4-18 1 0 0,-6 21-4 0 0,-1 0 0 0 0,0 0 0 0 0,0 0 0 0 0,0 0 0 0 0,-1 0 0 0 0,0 0 0 0 0,-1 0 0 0 0,0 0 0 0 0,0 0 0 0 0,0 0 0 0 0,-1 1 0 0 0,0-1 0 0 0,0 0 0 0 0,-1 1 0 0 0,1-1 0 0 0,-2 1 0 0 0,1 0 0 0 0,-1 0 0 0 0,0 0 0 0 0,-5-6 0 0 0,-1 2 11 0 0,0 0-1 0 0,-1 1 0 0 0,0 0 1 0 0,-1 0-1 0 0,1 1 0 0 0,-2 1 1 0 0,1 0-1 0 0,-1 1 0 0 0,0 0 0 0 0,-1 1 1 0 0,1 0-1 0 0,-22-4 0 0 0,25 7-21 0 0,-1 1 1 0 0,0 0-1 0 0,0 0 0 0 0,0 1 0 0 0,0 0 1 0 0,0 1-1 0 0,-15 3 0 0 0,18-2 5 0 0,1 0 0 0 0,-1 0 0 0 0,1 1 0 0 0,0 0 0 0 0,0 1 0 0 0,0-1 0 0 0,0 1 0 0 0,1 0 0 0 0,-1 1 0 0 0,1 0 0 0 0,-6 6 0 0 0,8-8-125 0 0,1 1 0 0 0,0-1 0 0 0,0 1 1 0 0,0 0-1 0 0,0 0 0 0 0,1 0 0 0 0,0 0 0 0 0,-1 1 0 0 0,1-1 0 0 0,1 1 0 0 0,-1-1 0 0 0,1 1 0 0 0,-2 9 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17.6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182 85 919 0 0,'19'-20'1884'0'0,"-19"19"-1727"0"0,1 1-1 0 0,-1 0 1 0 0,0-1-1 0 0,1 1 1 0 0,-1 0-1 0 0,0-1 1 0 0,0 1-1 0 0,1-1 1 0 0,-1 1-1 0 0,0 0 1 0 0,0-1-1 0 0,0 1 0 0 0,0-1 1 0 0,1 1-1 0 0,-1-1 1 0 0,0 1-1 0 0,0-1 1 0 0,0 1-1 0 0,0-1 1 0 0,0 1-1 0 0,0-1 1 0 0,0 1-1 0 0,0 0 1 0 0,-1-1-1 0 0,1 1 0 0 0,0-1 1 0 0,0 1-1 0 0,0-1 1 0 0,-1 0-1 0 0,1 1 85 0 0,-1-1-1 0 0,0 1 1 0 0,1-1-1 0 0,-1 1 1 0 0,0-1-1 0 0,1 1 1 0 0,-1 0-1 0 0,0-1 1 0 0,0 1-1 0 0,1 0 0 0 0,-1 0 1 0 0,0-1-1 0 0,0 1 1 0 0,1 0-1 0 0,-1 0 1 0 0,-1 0-1 0 0,0 0-1 0 0,1 0-1 0 0,-1 0 1 0 0,1 0-1 0 0,-1 0 1 0 0,1 0-1 0 0,-1 1 0 0 0,1-1 1 0 0,-1 0-1 0 0,1 1 1 0 0,-1-1-1 0 0,1 1 1 0 0,0 0-1 0 0,-1-1 1 0 0,1 1-1 0 0,0 0 1 0 0,-1 0-1 0 0,1 0 0 0 0,0 0 1 0 0,0 0-1 0 0,0 0 1 0 0,-1 1-1 0 0,1 0-134 0 0,0 0 0 0 0,1 0 0 0 0,-1-1 0 0 0,1 1-1 0 0,-1 0 1 0 0,1 0 0 0 0,0 0 0 0 0,0 0 0 0 0,0 0 0 0 0,0 0-1 0 0,0 0 1 0 0,0-1 0 0 0,0 1 0 0 0,1 0 0 0 0,-1 0 0 0 0,1 0-1 0 0,-1 0 1 0 0,1 0 0 0 0,0-1 0 0 0,0 1 0 0 0,-1 0 0 0 0,1-1 0 0 0,1 1-1 0 0,1 2 1 0 0,-2-3-48 0 0,-1 0 0 0 0,1-1 0 0 0,0 1 0 0 0,0 0 0 0 0,0 0 0 0 0,0-1 0 0 0,0 1-1 0 0,0-1 1 0 0,0 1 0 0 0,0-1 0 0 0,0 1 0 0 0,0-1 0 0 0,0 0 0 0 0,0 1 0 0 0,0-1 0 0 0,0 0 0 0 0,0 0 0 0 0,0 0-1 0 0,1 0 1 0 0,-1 0 0 0 0,0 0 0 0 0,0 0 0 0 0,0 0 0 0 0,0 0 0 0 0,0-1 0 0 0,0 1 0 0 0,0 0 0 0 0,0-1-1 0 0,0 1 1 0 0,0-1 0 0 0,0 1 0 0 0,0-1 0 0 0,0 0 0 0 0,0 1 0 0 0,0-1 0 0 0,0 0 0 0 0,0 1 0 0 0,0-1 0 0 0,-1 0-1 0 0,1 0 1 0 0,0 0 0 0 0,0-1 0 0 0,0 0-56 0 0,1 0 0 0 0,-1 0 0 0 0,0 0 0 0 0,0-1 0 0 0,0 1 0 0 0,0 0 0 0 0,0-1 0 0 0,0 1 0 0 0,-1-1 0 0 0,1 1 0 0 0,-1-1 0 0 0,0 1 0 0 0,0-1 0 0 0,1 1 0 0 0,-2-1 0 0 0,1 1 0 0 0,0-1 0 0 0,0 1 0 0 0,-2-3 0 0 0,2 3 0 0 0,0 1 0 0 0,-1-1 0 0 0,1 1 0 0 0,-1 0 0 0 0,0-1 0 0 0,1 1 0 0 0,-1 0 0 0 0,0 0 0 0 0,0-1 0 0 0,0 1 0 0 0,1 0 0 0 0,-1 0 0 0 0,0 0 0 0 0,-1 0 0 0 0,1 0 0 0 0,0 0 0 0 0,0 0 0 0 0,0 1 0 0 0,-1-1 0 0 0,1 0 0 0 0,0 1 0 0 0,-1-1 0 0 0,1 1 0 0 0,0-1 0 0 0,-1 1 0 0 0,1-1 0 0 0,-1 1 0 0 0,1 0 0 0 0,-1 0 0 0 0,1 0 0 0 0,-1 0 0 0 0,1 0 0 0 0,-3 0 0 0 0,2 1 28 0 0,0-1 0 0 0,0 0 0 0 0,0 1 1 0 0,0-1-1 0 0,1 1 0 0 0,-1 0 0 0 0,0-1 0 0 0,0 1 0 0 0,1 0 0 0 0,-1 0 0 0 0,0 0 0 0 0,1 1 0 0 0,-1-1 0 0 0,1 0 1 0 0,-1 0-1 0 0,1 1 0 0 0,0-1 0 0 0,-1 1 0 0 0,1-1 0 0 0,0 1 0 0 0,0 0 0 0 0,0-1 0 0 0,0 1 0 0 0,0 3 0 0 0,-1-1 39 0 0,1 0 0 0 0,1 0 0 0 0,-1 0 0 0 0,1 0 0 0 0,-1 0 0 0 0,1 0 0 0 0,0 1 0 0 0,1-1 0 0 0,-1 0 0 0 0,2 4 0 0 0,-2-7 430 0 0,8 6-430 0 0,27 18-54 0 0,-34-25-13 0 0,-1 1 0 0 0,1-1 0 0 0,-1 1 0 0 0,1-1 0 0 0,-1 0 0 0 0,1 1 0 0 0,0-1 0 0 0,-1 0 0 0 0,1 1 0 0 0,-1-1 0 0 0,1 0 0 0 0,0 0 0 0 0,-1 0 0 0 0,1 0 0 0 0,0 0 0 0 0,-1 0 0 0 0,1 0 0 0 0,0 0 0 0 0,-1 0 0 0 0,1 0 0 0 0,0 0 0 0 0,-1 0 0 0 0,1 0 0 0 0,0 0 0 0 0,-1 0 0 0 0,1-1 0 0 0,0 1 0 0 0,-1 0 0 0 0,1-1 0 0 0,-1 1 0 0 0,1 0 0 0 0,0-1 0 0 0,-1 1 0 0 0,1-1 0 0 0,-1 1 0 0 0,1-1 0 0 0,-1 1 0 0 0,0-1 0 0 0,1 1 0 0 0,-1-1 0 0 0,1 1 0 0 0,-1-2 0 0 0,2 0 0 0 0,-2-1 0 0 0,1 1 0 0 0,0 0 0 0 0,0-1 0 0 0,-1 1 0 0 0,1-1 0 0 0,-1-3 0 0 0,0 4 0 0 0,0 0 0 0 0,-1 0 0 0 0,1 0 0 0 0,-1 0 0 0 0,1 0 0 0 0,-1 0 0 0 0,0 0 0 0 0,0 1 0 0 0,0-1 0 0 0,0 0 0 0 0,0 0 0 0 0,0 0 0 0 0,0 1 0 0 0,0-1 0 0 0,-1 1 0 0 0,1-1 0 0 0,-1 1 0 0 0,1-1 0 0 0,-1 1 0 0 0,0 0 0 0 0,0 0 0 0 0,1 0 0 0 0,-1 0 0 0 0,0 0 0 0 0,0 0 0 0 0,0 0 0 0 0,-2 0 0 0 0,0 0 0 0 0,1 0 0 0 0,0 0 0 0 0,-1 1 0 0 0,1-1 0 0 0,0 1 0 0 0,-1-1 0 0 0,1 1 0 0 0,-1 0 0 0 0,1 1 0 0 0,0-1 0 0 0,-1 0 0 0 0,1 1 0 0 0,0 0 0 0 0,-1 0 0 0 0,-5 2 0 0 0,5 0 0 0 0,0-1 0 0 0,0 1 0 0 0,1-1 0 0 0,-1 1 0 0 0,1 0 0 0 0,0 0 0 0 0,-1 1 0 0 0,-2 4 0 0 0,5-7 0 0 0,0 0 0 0 0,0 0 0 0 0,1 1 0 0 0,-1-1 0 0 0,0 1 0 0 0,1-1 0 0 0,-1 1 0 0 0,1-1 0 0 0,-1 1 0 0 0,1-1 0 0 0,0 1 0 0 0,0-1 0 0 0,-1 1 0 0 0,1-1 0 0 0,0 1 0 0 0,0-1 0 0 0,1 1 0 0 0,-1 0 0 0 0,0-1 0 0 0,0 1 0 0 0,1-1 0 0 0,-1 1 0 0 0,1-1 0 0 0,-1 1 0 0 0,1-1 0 0 0,0 0 0 0 0,1 3 0 0 0,2 0 11 0 0,-4-3 330 0 0,10 4-250 0 0,28 17-33 0 0,-36-21-57 0 0,-1 0-1 0 0,0-1 1 0 0,1 1 0 0 0,-1-1-1 0 0,1 1 1 0 0,-1-1-1 0 0,1 0 1 0 0,-1 1-1 0 0,1-1 1 0 0,-1 0-1 0 0,1 0 1 0 0,-1 0-1 0 0,1 0 1 0 0,-1 0-1 0 0,0 0 1 0 0,1-1-1 0 0,-1 1 1 0 0,1 0-1 0 0,-1-1 1 0 0,1 1-1 0 0,-1-1 1 0 0,0 1-1 0 0,1-1 1 0 0,-1 0-1 0 0,2-1 1 0 0,0 0-2 0 0,0-1 1 0 0,-1 1 0 0 0,1-1-1 0 0,-1 0 1 0 0,0 0 0 0 0,4-5-1 0 0,-6 8 1 0 0,2-4 0 0 0,0 1 0 0 0,0 0 0 0 0,0-1 0 0 0,-1 1 0 0 0,1-1 0 0 0,-1 0 0 0 0,0 0 0 0 0,0 1 0 0 0,0-1 0 0 0,-1 0 0 0 0,1 0 0 0 0,-1 0 0 0 0,0 0 0 0 0,0 0 0 0 0,0 0 0 0 0,0 0 0 0 0,-2-5 0 0 0,1 7 0 0 0,0-1 0 0 0,0 0 0 0 0,-1 1 0 0 0,1-1 0 0 0,-1 1 0 0 0,1-1 0 0 0,-1 1 0 0 0,0 0 0 0 0,0-1 0 0 0,0 1 0 0 0,0 0 0 0 0,0 0 0 0 0,0 1 0 0 0,-1-1 0 0 0,1 0 0 0 0,-1 1 0 0 0,1-1 0 0 0,-1 1 0 0 0,0 0 0 0 0,1 0 0 0 0,-1 0 0 0 0,0 0 0 0 0,0 1 0 0 0,-3-1 0 0 0,4 0 4 0 0,-1 1 1 0 0,1-1-1 0 0,-1 1 0 0 0,0 0 1 0 0,1 0-1 0 0,-1 0 0 0 0,0 1 0 0 0,1-1 1 0 0,-1 1-1 0 0,1-1 0 0 0,-1 1 1 0 0,1 0-1 0 0,-1 0 0 0 0,1 0 0 0 0,0 0 1 0 0,-1 0-1 0 0,1 1 0 0 0,0-1 1 0 0,0 1-1 0 0,0-1 0 0 0,0 1 0 0 0,0 0 1 0 0,0 0-1 0 0,0 0 0 0 0,1 0 1 0 0,-1 0-1 0 0,-1 2 0 0 0,1 0 7 0 0,0 0 0 0 0,0-1 0 0 0,1 1 0 0 0,-1 0 0 0 0,1 0 0 0 0,0 0 0 0 0,0 0 0 0 0,0 1 0 0 0,0-1 0 0 0,1 0 0 0 0,0 0 0 0 0,0 0 0 0 0,0 0 0 0 0,0 1 0 0 0,2 7 0 0 0,-2-12 298 0 0,9 3-234 0 0,26 8-59 0 0,-33-11-16 0 0,-1 0 0 0 0,1 1 0 0 0,0-1 0 0 0,-1 0 0 0 0,1 0 0 0 0,0 0 0 0 0,-1-1 0 0 0,1 1 0 0 0,0 0 0 0 0,-1-1 0 0 0,1 1 0 0 0,-1-1 0 0 0,1 1 0 0 0,0-1 0 0 0,-1 0 0 0 0,1 1 0 0 0,-1-1 0 0 0,3-2 0 0 0,15-18 0 0 0,-17 20 0 0 0,0-2 0 0 0,0 0 0 0 0,0 0 0 0 0,-1 0 0 0 0,1-1 0 0 0,0 1 0 0 0,-1 0 0 0 0,0-1 0 0 0,0 1 0 0 0,0-1 0 0 0,0 1 0 0 0,-1-1 0 0 0,0 1 0 0 0,1-1 0 0 0,-1 0 0 0 0,0 1 0 0 0,-1-1 0 0 0,1 1 0 0 0,0-1 0 0 0,-3-6 0 0 0,2 8 0 0 0,1-1 0 0 0,-1 1 0 0 0,0 0 0 0 0,-1-1 0 0 0,1 1 0 0 0,0 0 0 0 0,-1 0 0 0 0,1 0 0 0 0,-1 0 0 0 0,0 0 0 0 0,1 0 0 0 0,-1 1 0 0 0,0-1 0 0 0,0 0 0 0 0,0 1 0 0 0,-1 0 0 0 0,1-1 0 0 0,0 1 0 0 0,0 0 0 0 0,-1 0 0 0 0,1 0 0 0 0,0 0 0 0 0,-1 1 0 0 0,1-1 0 0 0,-1 1 0 0 0,1-1 0 0 0,-1 1 0 0 0,-3 0 0 0 0,4 0 0 0 0,1 0 0 0 0,-1 0 0 0 0,1 1 0 0 0,0-1 0 0 0,-1 0 0 0 0,1 1 0 0 0,-1-1 0 0 0,1 1 0 0 0,0-1 0 0 0,-1 1 0 0 0,1-1 0 0 0,0 1 0 0 0,0 0 0 0 0,-1 0 0 0 0,1 0-1 0 0,0 0 1 0 0,0 0 0 0 0,0 0 0 0 0,0 0 0 0 0,0 0 0 0 0,0 0 0 0 0,1 0 0 0 0,-1 1 0 0 0,0-1 0 0 0,0 0 0 0 0,1 1 0 0 0,-1-1 0 0 0,1 0 0 0 0,-1 1 0 0 0,1-1 0 0 0,0 2 0 0 0,-2 4 2 0 0,2-1 0 0 0,-1 0 0 0 0,1 1 0 0 0,0-1 0 0 0,0 0 0 0 0,0 1 0 0 0,2 6 0 0 0,-1-12 246 0 0,5 7-183 0 0,21 24-12 0 0,-26-30-52 0 0,0-1 0 0 0,0 0-1 0 0,0 0 1 0 0,0 0-1 0 0,0 0 1 0 0,0 0-1 0 0,1 0 1 0 0,-1-1-1 0 0,1 1 1 0 0,-1 0-1 0 0,0 0 1 0 0,1-1-1 0 0,-1 1 1 0 0,1-1-1 0 0,-1 0 1 0 0,1 1 0 0 0,-1-1-1 0 0,1 0 1 0 0,-1 0-1 0 0,1 0 1 0 0,0 0-1 0 0,-1 0 1 0 0,1 0-1 0 0,2-1 1 0 0,-1 0-2 0 0,0 0 1 0 0,1-1 0 0 0,-1 1-1 0 0,-1-1 1 0 0,1 1 0 0 0,0-1-1 0 0,5-4 1 0 0,-6 4 0 0 0,-1 0 0 0 0,1 0 0 0 0,0 0 0 0 0,-1 0 0 0 0,1 0 0 0 0,-1 0 0 0 0,0 0 0 0 0,1-1 0 0 0,-1 1 0 0 0,0 0 0 0 0,0-1 0 0 0,-1 1 0 0 0,1-1 0 0 0,0 1 0 0 0,-1-1 0 0 0,0 0 0 0 0,0 1 0 0 0,1-1 0 0 0,-1 1 0 0 0,-1-1 0 0 0,1 0 0 0 0,0 1 0 0 0,-1-1 0 0 0,1 1 0 0 0,-1-1 0 0 0,0 1 0 0 0,0-1 0 0 0,0 1 0 0 0,0 0 0 0 0,0-1 0 0 0,0 1 0 0 0,-1 0 0 0 0,1 0 0 0 0,-1 0 0 0 0,0 0 0 0 0,1 0 0 0 0,-1 0 0 0 0,0 0 0 0 0,0 1 0 0 0,0-1 0 0 0,0 0 0 0 0,-1 1 0 0 0,1 0 0 0 0,0 0 0 0 0,-1 0 0 0 0,1 0 0 0 0,0 0 0 0 0,-1 0 0 0 0,1 0 0 0 0,-1 1 0 0 0,0-1 0 0 0,1 1 0 0 0,-1 0 0 0 0,-4 0 0 0 0,1 1 0 0 0,0 0 0 0 0,0 1 0 0 0,1-1 0 0 0,-1 1 0 0 0,1 1 0 0 0,-1-1 0 0 0,1 1 0 0 0,0 0 0 0 0,0 0 0 0 0,0 0 0 0 0,-7 8 0 0 0,9-9 0 0 0,1 0 0 0 0,-1 0 0 0 0,1 0 0 0 0,0 1 0 0 0,0-1 0 0 0,0 1 0 0 0,0 0 0 0 0,0-1 0 0 0,0 1 0 0 0,1 0 0 0 0,0 0 0 0 0,-1 0 0 0 0,1 0 0 0 0,0 0 0 0 0,0 0 0 0 0,1 0 0 0 0,-1 1 0 0 0,1-1 0 0 0,0 0 0 0 0,-1 0 0 0 0,1 1 0 0 0,1 5 0 0 0,0-8 0 0 0,-1 1 0 0 0,1 0 0 0 0,0 0 0 0 0,0-1 0 0 0,0 1 0 0 0,0 0 0 0 0,0-1 0 0 0,0 1 0 0 0,0-1 0 0 0,0 1 0 0 0,1-1 0 0 0,-1 0 0 0 0,0 0 0 0 0,1 1 0 0 0,-1-1 0 0 0,1 0 0 0 0,0 0 0 0 0,-1 0 0 0 0,1-1 0 0 0,0 1 0 0 0,-1 0 0 0 0,1-1 0 0 0,0 1 0 0 0,0-1 0 0 0,0 1 0 0 0,0-1 0 0 0,0 0 0 0 0,-1 0 0 0 0,1 0 0 0 0,0 0 0 0 0,3 0 0 0 0,-1-1 0 0 0,0 1 0 0 0,0-1 0 0 0,0 1 0 0 0,0-1 0 0 0,0 0 0 0 0,0-1 0 0 0,0 1 0 0 0,0-1 0 0 0,0 0 0 0 0,-1 0 0 0 0,1 0 0 0 0,-1 0 0 0 0,5-4 0 0 0,-5 3 0 0 0,-1 0 0 0 0,0 0 0 0 0,0 0 0 0 0,0 0 0 0 0,0 0 0 0 0,0-1 0 0 0,0 1 0 0 0,-1 0 0 0 0,0-1 0 0 0,0 0 0 0 0,0 1 0 0 0,0-1 0 0 0,0 0 0 0 0,-1 1 0 0 0,1-1 0 0 0,-1 0 0 0 0,-1-6 0 0 0,1 8 0 0 0,0 0 0 0 0,-1 0 0 0 0,1 0 0 0 0,-1 0 0 0 0,1 0 0 0 0,-1 1 0 0 0,0-1 0 0 0,1 0 0 0 0,-1 1 0 0 0,0-1 0 0 0,0 0 0 0 0,-1 1 0 0 0,1-1 0 0 0,0 1 0 0 0,0 0 0 0 0,-1-1 0 0 0,1 1 0 0 0,-1 0 0 0 0,1 0 0 0 0,-1 0 0 0 0,1 0 0 0 0,-1 0 0 0 0,0 0 0 0 0,0 0 0 0 0,1 0 0 0 0,-1 1 0 0 0,0-1 0 0 0,0 1 0 0 0,0-1 0 0 0,0 1 0 0 0,0 0 0 0 0,1 0 0 0 0,-1 0 0 0 0,0 0 0 0 0,0 0 0 0 0,-3 1 0 0 0,-1-1 0 0 0,0 1 0 0 0,1 0 0 0 0,-1 0 0 0 0,0 0 0 0 0,1 1 0 0 0,-1 0 0 0 0,1 0 0 0 0,0 0 0 0 0,0 1 0 0 0,-1 0 0 0 0,2 0 0 0 0,-8 5 0 0 0,10-6 0 0 0,1 0 0 0 0,-1-1 0 0 0,0 1 0 0 0,1 0 0 0 0,-1 0 0 0 0,1 1 0 0 0,0-1 0 0 0,-1 0 0 0 0,1 0 0 0 0,0 1 0 0 0,0-1 0 0 0,1 0 0 0 0,-1 1 0 0 0,0-1 0 0 0,1 1 0 0 0,0-1 0 0 0,-1 1 0 0 0,1-1 0 0 0,0 1 0 0 0,0 0 0 0 0,1-1 0 0 0,-1 1 0 0 0,0-1 0 0 0,1 1 0 0 0,0-1 0 0 0,-1 0 0 0 0,1 1 0 0 0,0-1 0 0 0,0 0 0 0 0,2 4 0 0 0,-1-4 0 0 0,-1 1 0 0 0,0-1 0 0 0,1 0 0 0 0,0 0 0 0 0,-1 0 0 0 0,1 0 0 0 0,0 0 0 0 0,0 0 0 0 0,0 0 0 0 0,0-1 0 0 0,0 1 0 0 0,1-1 0 0 0,-1 0 0 0 0,0 1 0 0 0,1-1 0 0 0,-1 0 0 0 0,1 0 0 0 0,-1-1 0 0 0,1 1 0 0 0,0 0 0 0 0,-1-1 0 0 0,1 0 0 0 0,0 1 0 0 0,-1-1 0 0 0,1 0 0 0 0,0-1 0 0 0,-1 1 0 0 0,1 0 0 0 0,-1-1 0 0 0,1 1 0 0 0,0-1 0 0 0,2-1 0 0 0,0 1 0 0 0,-1-1 0 0 0,1 0 0 0 0,-1 0 0 0 0,0 0 0 0 0,1 0 0 0 0,-1-1 0 0 0,0 0 0 0 0,0 0 0 0 0,-1 0 0 0 0,1 0 0 0 0,-1 0 0 0 0,1-1 0 0 0,-1 1 0 0 0,0-1 0 0 0,-1 0 0 0 0,1 0 0 0 0,2-6 0 0 0,-4 8-1 0 0,0 1 0 0 0,0-1 0 0 0,0 0 0 0 0,-1 0 0 0 0,1 0 0 0 0,-1 0 0 0 0,1 0 0 0 0,-1 0 0 0 0,0 0 0 0 0,0 0 0 0 0,0 0 0 0 0,0 0 0 0 0,0 0 0 0 0,0 1 0 0 0,-1-1 0 0 0,1 0 0 0 0,0 0 0 0 0,-1 0 0 0 0,0 0 0 0 0,1 0 0 0 0,-1 0 0 0 0,0 1 0 0 0,0-1 0 0 0,0 0 0 0 0,0 0 0 0 0,0 1 0 0 0,-1-1 0 0 0,1 1 0 0 0,0-1 0 0 0,-1 1 0 0 0,-1-1 0 0 0,0 0-1 0 0,0 0 0 0 0,0 0 0 0 0,-1 1 1 0 0,1 0-1 0 0,-1 0 0 0 0,1 0 0 0 0,0 0 0 0 0,-1 0 0 0 0,0 1 0 0 0,1-1 0 0 0,-1 1 1 0 0,1 0-1 0 0,-1 0 0 0 0,1 1 0 0 0,-1-1 0 0 0,-4 2 0 0 0,1-1 2 0 0,0 1 0 0 0,1 1 0 0 0,-1-1 0 0 0,1 1 0 0 0,-10 6 0 0 0,13-7 0 0 0,-1 0 0 0 0,1 1 0 0 0,0-1 0 0 0,0 1 0 0 0,0-1 0 0 0,0 1 0 0 0,0 0 0 0 0,1 1 0 0 0,-1-1 0 0 0,1 0 0 0 0,-2 4 0 0 0,3-4 0 0 0,0-1 0 0 0,0 0 0 0 0,0 1 0 0 0,1-1 0 0 0,-1 0 0 0 0,1 1 0 0 0,0-1 0 0 0,-1 1 0 0 0,1-1 0 0 0,0 1 0 0 0,0-1 0 0 0,1 1 0 0 0,-1-1 0 0 0,0 0 0 0 0,1 1 0 0 0,0-1 0 0 0,-1 0 0 0 0,1 1 0 0 0,0-1 0 0 0,0 0 0 0 0,0 0 0 0 0,1 1 0 0 0,-1-1 0 0 0,0 0 0 0 0,1 0 0 0 0,0-1 0 0 0,-1 1 0 0 0,1 0 0 0 0,0 0 0 0 0,0-1 0 0 0,0 1 0 0 0,0-1 0 0 0,2 2 0 0 0,0-1 0 0 0,-1 0 0 0 0,0-1 0 0 0,1 1 0 0 0,0-1 0 0 0,-1 1 0 0 0,1-1 0 0 0,0 0 0 0 0,0-1 0 0 0,0 1 0 0 0,-1 0 0 0 0,1-1 0 0 0,0 0 0 0 0,0 0 0 0 0,0 0 0 0 0,0-1 0 0 0,0 1 0 0 0,0-1 0 0 0,-1 0 0 0 0,1 0 0 0 0,5-2 0 0 0,-7 2 0 0 0,0 0 0 0 0,-1 0 0 0 0,1 0 0 0 0,0 0 0 0 0,-1 0 0 0 0,1 0 0 0 0,-1 0 0 0 0,1-1 0 0 0,-1 1 0 0 0,0 0 0 0 0,1-1 0 0 0,-1 1 0 0 0,0-1 0 0 0,0 0 0 0 0,0 1 0 0 0,0-1 0 0 0,0 0 0 0 0,-1 1 0 0 0,1-1 0 0 0,0 0 0 0 0,-1 0 0 0 0,1 0 0 0 0,-1 0 0 0 0,0 0 0 0 0,0 0 0 0 0,1 1 0 0 0,-1-1 0 0 0,-1 0 0 0 0,1 0 0 0 0,0 0 0 0 0,0 0 0 0 0,-1 0 0 0 0,1 0 0 0 0,-2-3 0 0 0,0 0 0 0 0,0 1 0 0 0,0 0 0 0 0,-1-1 0 0 0,1 1 0 0 0,-1 0 0 0 0,0 1 0 0 0,0-1 0 0 0,-1 0 0 0 0,1 1 0 0 0,-1 0 0 0 0,1-1 0 0 0,-9-3 0 0 0,8 4 0 0 0,-1 1 0 0 0,0-1 0 0 0,0 1 0 0 0,1 1 0 0 0,-2-1 0 0 0,1 1 0 0 0,0 0 0 0 0,0 0 0 0 0,0 0 0 0 0,-8 1 0 0 0,12 0 0 0 0,-1 0 0 0 0,0 0 0 0 0,1 0 0 0 0,-1 0 0 0 0,1 0 0 0 0,-1 1 0 0 0,1-1 0 0 0,-1 1 0 0 0,1-1 0 0 0,-1 1 0 0 0,1 0 0 0 0,-1-1 0 0 0,1 1 0 0 0,0 0 0 0 0,-1 0 0 0 0,1 0 0 0 0,0 0 0 0 0,0 0 0 0 0,0 0 0 0 0,0 0 0 0 0,0 1 0 0 0,0-1 0 0 0,0 0 0 0 0,0 0 0 0 0,0 1 0 0 0,0-1 0 0 0,1 1 0 0 0,-1-1 0 0 0,1 1 0 0 0,-1-1 0 0 0,1 1 0 0 0,-1-1 0 0 0,1 1 0 0 0,0-1 0 0 0,0 1 0 0 0,0 0 0 0 0,0 2 0 0 0,0 0 0 0 0,0 0 0 0 0,1 0 0 0 0,-1 0 0 0 0,1 0 0 0 0,0-1 0 0 0,0 1 0 0 0,2 5 0 0 0,8 4 0 0 0,26 17 0 0 0,-36-29 0 0 0,1 0 0 0 0,0 1 0 0 0,0-1 0 0 0,0 0 0 0 0,0 0 0 0 0,1 0 0 0 0,-1 0 0 0 0,0-1 0 0 0,0 1 0 0 0,1 0 0 0 0,-1-1 0 0 0,0 0 0 0 0,0 1 0 0 0,1-1 0 0 0,-1 0 0 0 0,0 0 0 0 0,1 0 0 0 0,-1-1 0 0 0,0 1 0 0 0,1-1 0 0 0,-1 1 0 0 0,0-1 0 0 0,0 0 0 0 0,1 0 0 0 0,-1 1 0 0 0,0-2 0 0 0,0 1 0 0 0,0 0 0 0 0,0 0 0 0 0,0-1 0 0 0,-1 1 0 0 0,1-1 0 0 0,0 1 0 0 0,-1-1 0 0 0,1 0 0 0 0,-1 0 0 0 0,1 0 0 0 0,-1 1 0 0 0,0-1 0 0 0,0-1 0 0 0,0 1 0 0 0,0 0 0 0 0,0 0 0 0 0,0 0 0 0 0,-1 0 0 0 0,1-1 0 0 0,-1 1 0 0 0,1 0 0 0 0,-1-1 0 0 0,0 1 0 0 0,0 0 0 0 0,0-5 0 0 0,-2 1-2 0 0,0 1-1 0 0,0-1 1 0 0,-1 1-1 0 0,1-1 1 0 0,-1 1-1 0 0,0 0 1 0 0,-1 0-1 0 0,1 0 1 0 0,-1 1 0 0 0,0-1-1 0 0,0 1 1 0 0,-6-5-1 0 0,8 7 2 0 0,0 0 0 0 0,0 0 0 0 0,0 0-1 0 0,-1 1 1 0 0,1-1 0 0 0,-1 1 0 0 0,1-1 0 0 0,-1 1-1 0 0,0 0 1 0 0,1 0 0 0 0,-1 0 0 0 0,0 0 0 0 0,0 1 0 0 0,0-1-1 0 0,0 1 1 0 0,0-1 0 0 0,1 1 0 0 0,-1 0 0 0 0,0 0-1 0 0,0 1 1 0 0,0-1 0 0 0,0 0 0 0 0,0 1 0 0 0,0 0-1 0 0,1 0 1 0 0,-6 1 0 0 0,6 0 1 0 0,0 0 0 0 0,0-1 0 0 0,0 1 0 0 0,0 0 0 0 0,0 0 0 0 0,0 0 0 0 0,0 0 0 0 0,1 1 0 0 0,-1-1 0 0 0,1 0 0 0 0,0 1 0 0 0,-1-1 0 0 0,1 1 0 0 0,0-1 0 0 0,0 1 0 0 0,1 0 0 0 0,-1-1 0 0 0,1 1 0 0 0,-1 0 0 0 0,1-1 0 0 0,0 1 0 0 0,0 0 0 0 0,0 0 0 0 0,0 3 0 0 0,1-1 0 0 0,0 0 0 0 0,-1-1 0 0 0,1 1 0 0 0,1 0 0 0 0,-1-1 0 0 0,1 1 0 0 0,-1-1 0 0 0,1 0 0 0 0,1 1 0 0 0,-1-1 0 0 0,1 0 0 0 0,-1 0 0 0 0,5 4 0 0 0,7 0 0 0 0,25 7 0 0 0,-37-15 0 0 0,-1 1 0 0 0,1-1 0 0 0,0 1 0 0 0,0-1 0 0 0,0 0 0 0 0,0 0 0 0 0,0 0 0 0 0,0 0 0 0 0,0 0 0 0 0,-1 0 0 0 0,1-1 0 0 0,0 1 0 0 0,0-1 0 0 0,0 1 0 0 0,0-1 0 0 0,-1 0 0 0 0,1 0 0 0 0,0 1 0 0 0,-1-1 0 0 0,1 0 0 0 0,1-2 0 0 0,1 0 0 0 0,-1 0 0 0 0,1 0 0 0 0,-1-1 0 0 0,0 1 0 0 0,4-8 0 0 0,-4 6 0 0 0,-1 1 0 0 0,0 0 0 0 0,0-1 0 0 0,0 1 0 0 0,-1-1 0 0 0,1 1 0 0 0,-1-1 0 0 0,0 0 0 0 0,-1 0 0 0 0,1 1 0 0 0,-1-1 0 0 0,0 0 0 0 0,0 0 0 0 0,-2-9 0 0 0,2 12 0 0 0,-1-1 0 0 0,1 1 0 0 0,-1 0 0 0 0,0-1 0 0 0,0 1 0 0 0,0-1 0 0 0,0 1 0 0 0,-1 0 0 0 0,1 0 0 0 0,0 0 0 0 0,-1 0 0 0 0,0 0 0 0 0,1 0 0 0 0,-1 0 0 0 0,0 0 0 0 0,0 1 0 0 0,0-1 0 0 0,0 1 0 0 0,0-1 0 0 0,-1 1 0 0 0,1 0 0 0 0,0 0 0 0 0,-1 0 0 0 0,1 0 0 0 0,0 0 0 0 0,-1 1 0 0 0,1-1 0 0 0,-1 1 0 0 0,-4-1 0 0 0,4 1 0 0 0,0-1 0 0 0,-1 1 0 0 0,1 0 0 0 0,0 1 0 0 0,0-1 0 0 0,-1 0 0 0 0,1 1 0 0 0,0 0 0 0 0,0 0 0 0 0,0 0 0 0 0,0 0 0 0 0,-1 0 0 0 0,2 1 0 0 0,-1-1 0 0 0,0 1 0 0 0,0 0 0 0 0,0 0 0 0 0,-3 3 0 0 0,4-3 0 0 0,0 1 0 0 0,1-1 0 0 0,-1 0 0 0 0,1 1 0 0 0,-1-1 0 0 0,1 1 0 0 0,0 0 0 0 0,0-1 0 0 0,0 1 0 0 0,0 0 0 0 0,1 0 0 0 0,-1 0 0 0 0,1-1 0 0 0,0 1 0 0 0,0 0 0 0 0,0 0 0 0 0,0 0 0 0 0,0 0 0 0 0,0 0 0 0 0,1-1 0 0 0,1 6 0 0 0,0 0 0 0 0,8 7 0 0 0,22 20 0 0 0,-30-33 0 0 0,0 0 0 0 0,-1 0 0 0 0,1 0 0 0 0,0-1 0 0 0,0 1 0 0 0,0-1 0 0 0,0 0 0 0 0,1 1 0 0 0,-1-1 0 0 0,0 0 0 0 0,1 0 0 0 0,-1 0 0 0 0,0-1 0 0 0,1 1 0 0 0,-1-1 0 0 0,3 1 0 0 0,-3-1 0 0 0,0 0 0 0 0,0 0 0 0 0,-1-1 0 0 0,1 1 0 0 0,0 0 0 0 0,0-1 0 0 0,-1 1 0 0 0,1-1 0 0 0,0 0 0 0 0,-1 0 0 0 0,1 0 0 0 0,-1 1 0 0 0,1-1 0 0 0,-1-1 0 0 0,0 1 0 0 0,1 0 0 0 0,1-2 0 0 0,-1 0 0 0 0,0 0 0 0 0,1 0 0 0 0,-1 0 0 0 0,0 0 0 0 0,-1-1 0 0 0,1 1 0 0 0,0-1 0 0 0,-1 1 0 0 0,0-1 0 0 0,0 0 0 0 0,0 1 0 0 0,0-1 0 0 0,-1 0 0 0 0,1 0 0 0 0,-1 0 0 0 0,-1-7 0 0 0,0 7 0 0 0,0-1 0 0 0,0 0 0 0 0,-1 0 0 0 0,0 1 0 0 0,0-1 0 0 0,0 1 0 0 0,0-1 0 0 0,-1 1 0 0 0,0 0 0 0 0,0 0 0 0 0,0 0 0 0 0,0 0 0 0 0,-7-5 0 0 0,9 8 0 0 0,-1 0 0 0 0,1 0 0 0 0,-1 0 0 0 0,1 0 0 0 0,-1 0 0 0 0,1 1 0 0 0,-1-1 0 0 0,1 0 0 0 0,-1 1 0 0 0,0-1 0 0 0,1 1 0 0 0,-1 0 0 0 0,0 0 0 0 0,1 0 0 0 0,-1-1 0 0 0,0 1 0 0 0,-2 1 0 0 0,2 0 0 0 0,0-1 0 0 0,0 1 0 0 0,0 0 0 0 0,0 0 0 0 0,0 0 0 0 0,1 0 0 0 0,-1 0 0 0 0,0 1 0 0 0,0-1 0 0 0,1 1 0 0 0,-1-1 0 0 0,1 1 0 0 0,-1-1 0 0 0,1 1 0 0 0,0 0 0 0 0,0 0 0 0 0,-2 2 0 0 0,1 0 0 0 0,0 1 0 0 0,0 0 0 0 0,0-1 0 0 0,1 1 0 0 0,0 0 0 0 0,-1 0 0 0 0,2 0 0 0 0,-1 0 0 0 0,1 0 0 0 0,-1 0 0 0 0,1 0 0 0 0,1 0 0 0 0,0 9 0 0 0,0-12 0 0 0,-1 0 0 0 0,0 0 0 0 0,1 1 0 0 0,0-1 0 0 0,-1 0 0 0 0,1 0 0 0 0,0 0 0 0 0,0 0 0 0 0,0 0 0 0 0,1 0 0 0 0,-1 0 0 0 0,0 0 0 0 0,1 0 0 0 0,-1-1 0 0 0,1 1 0 0 0,0-1 0 0 0,-1 1 0 0 0,1-1 0 0 0,0 1 0 0 0,0-1 0 0 0,0 0 0 0 0,0 0 0 0 0,0 0 0 0 0,0 0 0 0 0,0 0 0 0 0,0 0 0 0 0,1-1 0 0 0,-1 1 0 0 0,0-1 0 0 0,0 0 0 0 0,1 1 0 0 0,2-1 0 0 0,-3-1 0 0 0,-1 1 0 0 0,1-1 0 0 0,0 0 0 0 0,0 1 0 0 0,0-1 0 0 0,-1 0 0 0 0,1 0 0 0 0,0 0 0 0 0,-1 0 0 0 0,1-1 0 0 0,-1 1 0 0 0,1 0 0 0 0,-1-1 0 0 0,0 1 0 0 0,1-1 0 0 0,-1 1 0 0 0,0-1 0 0 0,0 1 0 0 0,1-3 0 0 0,1-1 0 0 0,0 0 0 0 0,-1-1 0 0 0,1 1 0 0 0,-1-1 0 0 0,2-6 0 0 0,-2 3-11 0 0,0 4-24 0 0,-1-1 1 0 0,0 1 0 0 0,0-1 0 0 0,-1 1-1 0 0,1-1 1 0 0,-1-7 0 0 0,-1 12 28 0 0,1 0 1 0 0,0 0-1 0 0,-1 0 1 0 0,1 0-1 0 0,0 0 1 0 0,-1 0-1 0 0,1 0 1 0 0,-1 0 0 0 0,0 0-1 0 0,1 0 1 0 0,-1 0-1 0 0,0 0 1 0 0,1 0-1 0 0,-1 0 1 0 0,0 1-1 0 0,0-1 1 0 0,0 0-1 0 0,0 1 1 0 0,0-1 0 0 0,0 1-1 0 0,0-1 1 0 0,0 1-1 0 0,0-1 1 0 0,0 1-1 0 0,0 0 1 0 0,0-1-1 0 0,0 1 1 0 0,0 0-1 0 0,0 0 1 0 0,0 0 0 0 0,-1 0-1 0 0,1 0 1 0 0,0 0-1 0 0,0 0 1 0 0,0 0-1 0 0,0 0 1 0 0,-2 1-1 0 0,-7 0 4 0 0,1 0-1 0 0,0 0 0 0 0,0 1 0 0 0,0 0 1 0 0,-16 7-1 0 0,23-8 3 0 0,0 0 0 0 0,0 0 0 0 0,0 0 0 0 0,0 0 0 0 0,1 0 0 0 0,-1 1 1 0 0,0-1-1 0 0,1 1 0 0 0,-1-1 0 0 0,1 1 0 0 0,-1 0 0 0 0,1-1 0 0 0,0 1 0 0 0,0 0 0 0 0,0 0 1 0 0,0 0-1 0 0,0 0 0 0 0,0 0 0 0 0,0 0 0 0 0,1 0 0 0 0,-1 0 0 0 0,1 0 0 0 0,0 1 0 0 0,-1-1 0 0 0,1 0 1 0 0,0 0-1 0 0,0 0 0 0 0,0 0 0 0 0,1 1 0 0 0,0 2 0 0 0,1 3 0 0 0,6 7 0 0 0,21 20 0 0 0,-27-32 0 0 0,0-1 0 0 0,0 0 0 0 0,0 0 0 0 0,1 0 0 0 0,-1 0 0 0 0,0-1 0 0 0,1 1 0 0 0,-1-1 0 0 0,1 1 0 0 0,0-1 0 0 0,-1 0 0 0 0,1 0 0 0 0,5 1 0 0 0,-6-1 0 0 0,0-1 0 0 0,0 0 0 0 0,0 0 0 0 0,0 0 0 0 0,0 0 0 0 0,-1-1 0 0 0,1 1 0 0 0,0 0 0 0 0,0-1 0 0 0,0 1 0 0 0,-1-1 0 0 0,1 0 0 0 0,0 0 0 0 0,-1 1 0 0 0,1-1 0 0 0,2-2 0 0 0,-2 1 0 0 0,0 0 0 0 0,0 0 0 0 0,0 0 0 0 0,0 0 0 0 0,0-1 0 0 0,0 1 0 0 0,-1 0 0 0 0,1-1 0 0 0,-1 1 0 0 0,0-1 0 0 0,0 0 0 0 0,0 1 0 0 0,0-1 0 0 0,0 0 0 0 0,-1 0 0 0 0,1 1 0 0 0,-1-1 0 0 0,0 0 0 0 0,0 0 0 0 0,0 0 0 0 0,0 0 0 0 0,0 1 0 0 0,-1-6 0 0 0,-1 2 0 0 0,0 0 0 0 0,-1 0 0 0 0,1 0 0 0 0,-1 0 0 0 0,0 0 0 0 0,-1 1 0 0 0,1-1 0 0 0,-1 1 0 0 0,-9-10 0 0 0,11 13 0 0 0,0 0 0 0 0,0 0 0 0 0,-1 0 0 0 0,1 0 0 0 0,-1 0 0 0 0,1 1 0 0 0,-1-1 0 0 0,1 1 0 0 0,-1 0 0 0 0,0-1 0 0 0,0 1 0 0 0,0 1 0 0 0,1-1 0 0 0,-1 0 0 0 0,0 1 0 0 0,0-1 0 0 0,0 1 0 0 0,0 0 0 0 0,0 0 0 0 0,0 0 0 0 0,0 0 0 0 0,0 0 0 0 0,-6 2 0 0 0,7-1 0 0 0,1 0 0 0 0,-1 0 0 0 0,0 1 0 0 0,1-1 0 0 0,-1 0 0 0 0,1 1 0 0 0,-1-1 0 0 0,1 0 0 0 0,0 1 0 0 0,0 0 0 0 0,0-1 0 0 0,0 1 0 0 0,0 0 0 0 0,0 0 0 0 0,0-1 0 0 0,0 1 0 0 0,1 0 0 0 0,-1 0 0 0 0,1 0 0 0 0,-1 0 0 0 0,1 0 0 0 0,0 0 0 0 0,0 0 0 0 0,0 3 0 0 0,-1-1 0 0 0,1 1 0 0 0,0 0 0 0 0,1-1 0 0 0,-1 1 0 0 0,1-1 0 0 0,0 0 0 0 0,0 1 0 0 0,0-1 0 0 0,4 9 0 0 0,-5-12-55 0 0,1 0 0 0 0,0 1 0 0 0,0-1-1 0 0,-1 0 1 0 0,1 0 0 0 0,0 0 0 0 0,0 0 0 0 0,0 1-1 0 0,0-1 1 0 0,0-1 0 0 0,0 1 0 0 0,0 0 0 0 0,1 0-1 0 0,-1 0 1 0 0,0-1 0 0 0,0 1 0 0 0,1 0 0 0 0,-1-1-1 0 0,0 1 1 0 0,1-1 0 0 0,-1 0 0 0 0,1 1 0 0 0,-1-1-1 0 0,1 0 1 0 0,-1 0 0 0 0,2 0 0 0 0,1-1-529 0 0,1 0 0 0 0,-1 0 0 0 0,0 0 1 0 0,0-1-1 0 0,0 0 0 0 0,8-3 0 0 0,1-2-1479 0 0,-6 4-5337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2.2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147 97 2271 0 0,'3'0'4'0'0,"0"0"-1"0"0,-1 0 0 0 0,1-1 0 0 0,0 1 0 0 0,0-1 0 0 0,-1 1 0 0 0,1-1 0 0 0,0 0 0 0 0,-1 0 1 0 0,1-1-1 0 0,-1 1 0 0 0,1 0 0 0 0,-1-1 0 0 0,4-2 0 0 0,-6 3 170 0 0,0 1-1 0 0,0-1 0 0 0,0 1 1 0 0,0-1-1 0 0,0 0 0 0 0,1 1 1 0 0,-1-1-1 0 0,0 0 0 0 0,-1 1 1 0 0,1-1-1 0 0,0 0 1 0 0,0 1-1 0 0,0-1 0 0 0,0 0 1 0 0,0 1-1 0 0,-1-1 0 0 0,1 0 1 0 0,0 1-1 0 0,0-1 1 0 0,-1 1-1 0 0,1-1 0 0 0,-1 1 1 0 0,1-1-1 0 0,0 1 0 0 0,-1-1 1 0 0,1 1-1 0 0,-1-1 1 0 0,1 1-1 0 0,-1-1 0 0 0,0 0 1 0 0,0 1 9 0 0,0-1 0 0 0,0 0 1 0 0,0 0-1 0 0,0 0 0 0 0,0 0 1 0 0,0 1-1 0 0,0-1 0 0 0,0 0 1 0 0,0 1-1 0 0,0-1 0 0 0,0 1 1 0 0,0 0-1 0 0,-1-1 0 0 0,1 1 1 0 0,0 0-1 0 0,0-1 0 0 0,0 1 1 0 0,-2 0-1 0 0,2 1-61 0 0,-1-1-1 0 0,1 1 1 0 0,0-1-1 0 0,0 1 1 0 0,0-1-1 0 0,-1 1 1 0 0,1 0-1 0 0,0 0 1 0 0,0-1-1 0 0,0 1 1 0 0,0 0-1 0 0,0 0 1 0 0,1 0-1 0 0,-1 0 1 0 0,0 0-1 0 0,0 0 1 0 0,1 0 0 0 0,-1 1-1 0 0,0-1 1 0 0,0 2-1 0 0,0 0 231 0 0,0 0-1 0 0,0 1 1 0 0,0-1-1 0 0,1 1 1 0 0,0-1 0 0 0,-1 6-1 0 0,1-8-333 0 0,0-1-1 0 0,0 1 0 0 0,0-1 1 0 0,0 1-1 0 0,0-1 0 0 0,0 1 1 0 0,0-1-1 0 0,0 1 1 0 0,1-1-1 0 0,-1 0 0 0 0,0 1 1 0 0,0-1-1 0 0,0 1 0 0 0,0-1 1 0 0,1 1-1 0 0,-1-1 0 0 0,0 0 1 0 0,0 1-1 0 0,1-1 1 0 0,-1 0-1 0 0,0 1 0 0 0,1-1 1 0 0,-1 0-1 0 0,1 1 0 0 0,-1-1 1 0 0,0 0-1 0 0,1 0 1 0 0,-1 1-1 0 0,1-1 0 0 0,-1 0 1 0 0,1 0-1 0 0,0 1 63 0 0,1-1-1 0 0,-1 0 1 0 0,1 0 0 0 0,-1 0-1 0 0,0 0 1 0 0,1-1 0 0 0,-1 1-1 0 0,0 0 1 0 0,1-1 0 0 0,-1 1 0 0 0,2-1-1 0 0,-1 0 23 0 0,1 0-1 0 0,-1 0 1 0 0,1-1 0 0 0,-1 1-1 0 0,0 0 1 0 0,0-1 0 0 0,0 1-1 0 0,0-1 1 0 0,0 0-1 0 0,0 0 1 0 0,0 0 0 0 0,2-3-1 0 0,-4 4-97 0 0,1 0 0 0 0,-1 1 0 0 0,0-1 0 0 0,0 0 0 0 0,0 1 0 0 0,0-1 0 0 0,0 1 0 0 0,0-1 0 0 0,0 0 0 0 0,0 1 0 0 0,0-1 0 0 0,0 0 0 0 0,0 1 0 0 0,0-1 0 0 0,0 0 0 0 0,0 1 0 0 0,-1-1 0 0 0,1 1 0 0 0,0-1 0 0 0,0 0 0 0 0,-1 1 0 0 0,1-1 0 0 0,-1 1 0 0 0,1-1 0 0 0,0 1 0 0 0,-1-1 0 0 0,1 1 0 0 0,-1-1 0 0 0,-2-1 22 0 0,1 1 0 0 0,0-1 1 0 0,-1 1-1 0 0,1 0 0 0 0,0-1 0 0 0,-1 1 0 0 0,-3-1 1 0 0,-6 0 106 0 0,1-1 1 0 0,-17-1 0 0 0,24 4-43 0 0,0 0 0 0 0,0 0 0 0 0,0 0 0 0 0,1 1 0 0 0,-1-1 0 0 0,0 1 0 0 0,0 0 0 0 0,0 0 0 0 0,-5 2 0 0 0,8-3-53 0 0,0 1-1 0 0,1-1 0 0 0,-1 1 1 0 0,0-1-1 0 0,0 1 0 0 0,1-1 1 0 0,-1 1-1 0 0,0 0 0 0 0,1-1 1 0 0,-1 1-1 0 0,0 0 0 0 0,1-1 0 0 0,-1 1 1 0 0,1 0-1 0 0,-1 0 0 0 0,1 0 1 0 0,0-1-1 0 0,-1 1 0 0 0,1 0 1 0 0,0 0-1 0 0,0 0 0 0 0,-1 0 1 0 0,1 0-1 0 0,0 0 0 0 0,0 0 1 0 0,0 0-1 0 0,0 0 0 0 0,0-1 0 0 0,0 1 1 0 0,0 0-1 0 0,1 0 0 0 0,-1 0 1 0 0,0 0-1 0 0,0 0 0 0 0,1 0 1 0 0,-1 0-1 0 0,0-1 0 0 0,1 1 1 0 0,-1 0-1 0 0,1 0 0 0 0,-1 0 1 0 0,1-1-1 0 0,0 1 0 0 0,0 0 1 0 0,2 3-1 0 0,0-1 1 0 0,0 0 0 0 0,1 0 0 0 0,-1 0 0 0 0,1 0 0 0 0,-1-1-1 0 0,1 0 1 0 0,0 1 0 0 0,0-1 0 0 0,0-1 0 0 0,0 1 0 0 0,0 0 0 0 0,1-1-1 0 0,-1 0 1 0 0,0 0 0 0 0,6 0 0 0 0,-7 0-27 0 0,1-1 1 0 0,-1 1-1 0 0,1-1 0 0 0,-1 0 0 0 0,1 0 1 0 0,-1 0-1 0 0,1 0 0 0 0,-1-1 1 0 0,0 0-1 0 0,1 1 0 0 0,-1-1 1 0 0,0-1-1 0 0,1 1 0 0 0,-1 0 0 0 0,0-1 1 0 0,0 1-1 0 0,0-1 0 0 0,0 0 1 0 0,0 0-1 0 0,4-5 0 0 0,-6 6-10 0 0,0 0 0 0 0,0 0 0 0 0,0 0 0 0 0,0 0 0 0 0,-1 0 0 0 0,1-1 0 0 0,0 1 0 0 0,-1 0 0 0 0,1 0 0 0 0,-1-1 0 0 0,0 1 0 0 0,1 0 0 0 0,-1-1 0 0 0,0 1 0 0 0,0 0 0 0 0,0-1 0 0 0,0 1 0 0 0,0-1 0 0 0,0 1 0 0 0,0 0 0 0 0,0-1 0 0 0,0 1 0 0 0,-1 0 0 0 0,1-1 0 0 0,0 1 0 0 0,-1 0 0 0 0,0 0 0 0 0,1-1 0 0 0,-1 1 0 0 0,0 0 0 0 0,1 0 0 0 0,-1 0 0 0 0,0 0 0 0 0,0 0 0 0 0,0 0 0 0 0,0 0 0 0 0,0 0 0 0 0,0 0 0 0 0,0 0 0 0 0,-2-1 0 0 0,1 0 0 0 0,-1 1 0 0 0,0-1 0 0 0,0 1 0 0 0,0-1 0 0 0,0 1 0 0 0,-1 0 0 0 0,1 0 0 0 0,0 0 0 0 0,0 0 0 0 0,-1 1 0 0 0,1-1 0 0 0,0 1 0 0 0,-1 0 0 0 0,1 0 0 0 0,-6 1 0 0 0,7-1 1 0 0,0 0-1 0 0,0 1 1 0 0,0-1-1 0 0,1 1 0 0 0,-1-1 1 0 0,0 1-1 0 0,0 0 1 0 0,0 0-1 0 0,0 0 1 0 0,1 0-1 0 0,-1 0 1 0 0,1 0-1 0 0,-1 0 1 0 0,0 1-1 0 0,1-1 0 0 0,0 1 1 0 0,-1-1-1 0 0,1 1 1 0 0,0-1-1 0 0,0 1 1 0 0,0 0-1 0 0,0-1 1 0 0,0 1-1 0 0,0 0 1 0 0,1 0-1 0 0,-1 0 1 0 0,0 0-1 0 0,1 0 0 0 0,0 0 1 0 0,-1 0-1 0 0,1 0 1 0 0,0-1-1 0 0,0 1 1 0 0,0 0-1 0 0,0 0 1 0 0,0 0-1 0 0,1 0 1 0 0,-1 0-1 0 0,2 3 0 0 0,-1-1 24 0 0,0 0 0 0 0,1 0 0 0 0,-1 0-1 0 0,1 0 1 0 0,0-1 0 0 0,0 1 0 0 0,0-1-1 0 0,1 0 1 0 0,0 1 0 0 0,-1-1 0 0 0,1 0-1 0 0,0-1 1 0 0,0 1 0 0 0,0 0 0 0 0,1-1-1 0 0,-1 0 1 0 0,1 1 0 0 0,5 1-1 0 0,-5-3-14 0 0,0 0 0 0 0,0 0 0 0 0,0 0 0 0 0,0-1-1 0 0,0 1 1 0 0,0-1 0 0 0,0 0 0 0 0,0-1 0 0 0,0 1-1 0 0,0-1 1 0 0,0 0 0 0 0,0 1 0 0 0,0-2-1 0 0,0 1 1 0 0,0 0 0 0 0,4-3 0 0 0,-5 3-3 0 0,0-1 0 0 0,-1 0 0 0 0,1 1 0 0 0,-1-1 0 0 0,1 0 0 0 0,-1 0 0 0 0,1 0 0 0 0,-1 0 0 0 0,0-1 0 0 0,0 1 0 0 0,0-1 1 0 0,0 1-1 0 0,-1-1 0 0 0,1 0 0 0 0,-1 0 0 0 0,1 1 0 0 0,-1-1 0 0 0,0 0 0 0 0,0 0 0 0 0,0 0 0 0 0,0-5 0 0 0,-1 5-6 0 0,0 0 0 0 0,0 0 0 0 0,-1 0 0 0 0,1 0 0 0 0,-1 0 0 0 0,0 0 0 0 0,1 0 0 0 0,-1 0 0 0 0,-1 0 0 0 0,1 0 0 0 0,0 0 0 0 0,-1 0 0 0 0,0 1 0 0 0,1-1 0 0 0,-1 1 0 0 0,0-1 0 0 0,0 1 0 0 0,0 0 0 0 0,-1 0 0 0 0,1-1 0 0 0,-1 2 0 0 0,1-1 0 0 0,-1 0 0 0 0,1 0 0 0 0,-1 1 0 0 0,0 0 0 0 0,0-1 0 0 0,0 1 0 0 0,0 0 0 0 0,-4 0 0 0 0,3-1 0 0 0,1 1 0 0 0,-1 0 0 0 0,0 0 0 0 0,0 1 0 0 0,0-1 0 0 0,0 1 0 0 0,0 0 0 0 0,0 0 0 0 0,0 0 0 0 0,0 1 0 0 0,0-1 0 0 0,1 1 0 0 0,-1 0 0 0 0,0 0 0 0 0,0 0 0 0 0,0 1 0 0 0,1-1 0 0 0,-1 1 0 0 0,1 0 0 0 0,-1 0 0 0 0,1 0 0 0 0,0 1 0 0 0,-5 4 0 0 0,6-5 5 0 0,1 0-1 0 0,-1 0 1 0 0,1 1-1 0 0,0-1 1 0 0,0 1-1 0 0,0-1 1 0 0,0 1 0 0 0,0 0-1 0 0,0-1 1 0 0,1 1-1 0 0,-1 0 1 0 0,1 0-1 0 0,0-1 1 0 0,0 1 0 0 0,0 0-1 0 0,0 3 1 0 0,1-1 10 0 0,0-1 1 0 0,0 0-1 0 0,0 1 1 0 0,0-1-1 0 0,1 0 1 0 0,-1 0-1 0 0,1 0 1 0 0,0 0-1 0 0,0 0 1 0 0,3 3-1 0 0,-3-5-4 0 0,0 1-1 0 0,-1-1 1 0 0,1 0 0 0 0,0 0-1 0 0,0-1 1 0 0,0 1 0 0 0,1 0-1 0 0,-1-1 1 0 0,0 1 0 0 0,0-1-1 0 0,1 0 1 0 0,-1 0 0 0 0,1 1-1 0 0,-1-2 1 0 0,5 2 0 0 0,-4-2-8 0 0,-1 1 1 0 0,0-1-1 0 0,0-1 1 0 0,0 1-1 0 0,1 0 1 0 0,-1-1-1 0 0,0 1 1 0 0,0-1-1 0 0,0 1 1 0 0,0-1-1 0 0,0 0 1 0 0,0 0-1 0 0,0 0 1 0 0,0 0-1 0 0,0 0 1 0 0,0-1 0 0 0,0 1-1 0 0,-1-1 1 0 0,1 1-1 0 0,0-1 1 0 0,2-3-1 0 0,-2 3-3 0 0,-1 0 0 0 0,1-1 0 0 0,0 1 0 0 0,-1-1 0 0 0,1 1 0 0 0,-1-1 0 0 0,0 0 0 0 0,0 1 0 0 0,0-1 0 0 0,0 0 0 0 0,0 0 0 0 0,0 0 0 0 0,-1 0 0 0 0,0 0 0 0 0,1 0 0 0 0,-1 0 0 0 0,0 0 0 0 0,-1 0 0 0 0,1 0 0 0 0,0 0 0 0 0,-1 0 0 0 0,0 0 0 0 0,0 0 0 0 0,0 1 0 0 0,0-1 0 0 0,0 0 0 0 0,0 0 0 0 0,-1 1 0 0 0,1-1 0 0 0,-4-4 0 0 0,2 4 0 0 0,0-1 0 0 0,0 1 0 0 0,0 0 0 0 0,0 0 0 0 0,0 0 0 0 0,-1 0 0 0 0,1 1 0 0 0,-1 0 0 0 0,0-1 0 0 0,0 1 0 0 0,0 0 0 0 0,0 1 0 0 0,0-1 0 0 0,0 1 0 0 0,0 0 0 0 0,-1 0 0 0 0,1 0 0 0 0,0 0 0 0 0,-1 1 0 0 0,-6 0 0 0 0,5 0 0 0 0,1 1 0 0 0,-1 0 0 0 0,1 1 0 0 0,-1-1 0 0 0,1 1 0 0 0,0 0 0 0 0,0 1 0 0 0,0-1 0 0 0,0 1 0 0 0,0 0 0 0 0,0 0 0 0 0,-4 4 0 0 0,7-5 0 0 0,0-1 0 0 0,1 1 0 0 0,-1 0 0 0 0,0 0 0 0 0,1 0 0 0 0,-1 0 0 0 0,1 0 0 0 0,0 0 0 0 0,0 0 0 0 0,0 0 0 0 0,0 0 0 0 0,0 1 0 0 0,0-1 0 0 0,0 0 0 0 0,1 1 0 0 0,-1-1 0 0 0,1 0 0 0 0,0 1 0 0 0,-1-1 0 0 0,1 1 0 0 0,1-1 0 0 0,-1 1 0 0 0,0-1 0 0 0,0 0 0 0 0,1 1 0 0 0,-1-1 0 0 0,1 1 0 0 0,0-1 0 0 0,0 0 0 0 0,1 3 0 0 0,0-3 8 0 0,-1 1 1 0 0,1-1-1 0 0,-1 0 0 0 0,1 0 0 0 0,0 0 1 0 0,0 0-1 0 0,0 0 0 0 0,0-1 0 0 0,0 1 1 0 0,0-1-1 0 0,0 1 0 0 0,1-1 0 0 0,-1 0 1 0 0,0 0-1 0 0,1 0 0 0 0,-1 0 1 0 0,1 0-1 0 0,0 0 0 0 0,-1-1 0 0 0,1 1 1 0 0,-1-1-1 0 0,1 0 0 0 0,0 0 0 0 0,-1 0 1 0 0,1 0-1 0 0,0 0 0 0 0,-1-1 0 0 0,1 1 1 0 0,0-1-1 0 0,3-1 0 0 0,-2 1 5 0 0,0 0 0 0 0,0 0 0 0 0,-1 0-1 0 0,1-1 1 0 0,0 0 0 0 0,-1 0 0 0 0,1 0 0 0 0,-1 0-1 0 0,1-1 1 0 0,-1 1 0 0 0,0-1 0 0 0,0 0 0 0 0,0 1-1 0 0,-1-2 1 0 0,1 1 0 0 0,-1 0 0 0 0,1 0 0 0 0,-1-1-1 0 0,2-5 1 0 0,-3 8-13 0 0,-1-1 0 0 0,1 1 0 0 0,-1-1 0 0 0,0 1 0 0 0,1-1 0 0 0,-1 1 0 0 0,0-1 0 0 0,0 1 0 0 0,0-1 0 0 0,0 1 0 0 0,-1-1 0 0 0,1 1 0 0 0,0-1 0 0 0,0 1 0 0 0,-1-1 0 0 0,1 1 0 0 0,-1-1 0 0 0,0 1 0 0 0,1 0 0 0 0,-1-1 0 0 0,-1-1 0 0 0,0 1 0 0 0,0 0 0 0 0,0 0 0 0 0,0 0 0 0 0,0 1 0 0 0,0-1 0 0 0,-1 0 0 0 0,1 1 0 0 0,0 0 0 0 0,-1-1 0 0 0,-5-1 0 0 0,2 1 0 0 0,-1 0 0 0 0,0 1 0 0 0,0-1 0 0 0,0 1 0 0 0,0 1 0 0 0,0-1 0 0 0,0 1 0 0 0,-11 1 0 0 0,14 0 0 0 0,0-1 0 0 0,0 1 0 0 0,0 1 0 0 0,0-1 0 0 0,0 0 0 0 0,0 1 0 0 0,1 0 0 0 0,-1 0 0 0 0,1 0 0 0 0,-1 0 0 0 0,1 0 0 0 0,-1 1 0 0 0,-3 4 0 0 0,5-5 0 0 0,1 0 0 0 0,0 0 0 0 0,0 0 0 0 0,-1 0 0 0 0,2 0 0 0 0,-1 0 0 0 0,0 0 0 0 0,0 0 0 0 0,1 0 0 0 0,-1 0 0 0 0,1 0 0 0 0,-1 1 0 0 0,1-1 0 0 0,0 0 0 0 0,0 0 0 0 0,0 1 0 0 0,0-1 0 0 0,0 0 0 0 0,1 0 0 0 0,-1 0 0 0 0,1 1 0 0 0,0-1 0 0 0,-1 0 0 0 0,1 0 0 0 0,0 0 0 0 0,2 3 0 0 0,-2-2 0 0 0,1 0 0 0 0,-1 0 0 0 0,1-1 0 0 0,0 1 0 0 0,0-1 0 0 0,0 1 0 0 0,0-1 0 0 0,0 1 0 0 0,0-1 0 0 0,1 0 0 0 0,-1 0 0 0 0,1 0 0 0 0,0-1 0 0 0,-1 1 0 0 0,1-1 0 0 0,0 1 0 0 0,0-1 0 0 0,0 0 0 0 0,0 0 0 0 0,0 0 0 0 0,0 0 0 0 0,0-1 0 0 0,0 1 0 0 0,0-1 0 0 0,1 0 0 0 0,-1 0 0 0 0,0 0 0 0 0,0 0 0 0 0,0-1 0 0 0,0 1 0 0 0,5-2 0 0 0,-5 1 0 0 0,1 0 0 0 0,-1-1 0 0 0,1 1 0 0 0,-1-1 0 0 0,1 0 0 0 0,-1 0 0 0 0,0 0 0 0 0,0 0 0 0 0,0-1 0 0 0,0 1 0 0 0,-1-1 0 0 0,1 0 0 0 0,-1 0 0 0 0,1 0 0 0 0,-1 0 0 0 0,0 0 0 0 0,0 0 0 0 0,0-1 0 0 0,-1 1 0 0 0,1-1 0 0 0,-1 1 0 0 0,0-1 0 0 0,0 1 0 0 0,0-1 0 0 0,1-7 0 0 0,-2 7 0 0 0,0-1 0 0 0,0 1 0 0 0,-1-1 0 0 0,1 1 0 0 0,-1 0 0 0 0,0-1 0 0 0,0 1 0 0 0,-1 0 0 0 0,1-1 0 0 0,-1 1 0 0 0,-3-5 0 0 0,5 8 0 0 0,-1-1 0 0 0,0 1 0 0 0,0-1 0 0 0,0 1 0 0 0,0-1 0 0 0,0 1 0 0 0,-1 0 0 0 0,1-1 0 0 0,0 1 0 0 0,-1 0 0 0 0,1 0 0 0 0,-1 0 0 0 0,1 0 0 0 0,-1 0 0 0 0,1 1 0 0 0,-1-1 0 0 0,0 0 0 0 0,1 1 0 0 0,-1-1 0 0 0,0 1 0 0 0,1-1 0 0 0,-1 1 0 0 0,0 0 0 0 0,0 0 0 0 0,0 0 0 0 0,1 0 0 0 0,-1 0 0 0 0,0 0 0 0 0,0 0 0 0 0,-2 1 0 0 0,2 0 0 0 0,0-1 0 0 0,0 1 0 0 0,0 0 0 0 0,0 0 0 0 0,1-1 0 0 0,-1 1 0 0 0,0 1 0 0 0,0-1 0 0 0,1 0 0 0 0,-1 0 0 0 0,0 1 0 0 0,1-1 0 0 0,-1 1 0 0 0,1-1 0 0 0,0 1 0 0 0,0 0 0 0 0,-1-1 0 0 0,1 1 0 0 0,-1 3 0 0 0,1-2 0 0 0,0-1 0 0 0,1 1 0 0 0,-1 0 0 0 0,1 0 0 0 0,-1 1 0 0 0,1-1 0 0 0,0 0 0 0 0,0 0 0 0 0,0 0 0 0 0,0 0 0 0 0,1 0 0 0 0,0 3 0 0 0,0-1 0 0 0,1 0 0 0 0,-1-1 0 0 0,1 0 0 0 0,0 1 0 0 0,0-1 0 0 0,0 0 0 0 0,0 0 0 0 0,1 0 0 0 0,0 0 0 0 0,0 0 0 0 0,0-1 0 0 0,0 1 0 0 0,0-1 0 0 0,1 0 0 0 0,0 0 0 0 0,-1 0 0 0 0,6 2 0 0 0,-6-3 0 0 0,0-1 0 0 0,0 0 0 0 0,1 0 0 0 0,-1-1 0 0 0,0 1 0 0 0,1-1 0 0 0,-1 1 0 0 0,0-1 0 0 0,1 0 0 0 0,-1 0 0 0 0,1-1 0 0 0,-1 1 0 0 0,0-1 0 0 0,1 1 0 0 0,-1-1 0 0 0,0 0 0 0 0,0 0 0 0 0,1-1 0 0 0,-1 1 0 0 0,0-1 0 0 0,0 1 0 0 0,-1-1 0 0 0,1 0 0 0 0,0 0 0 0 0,3-3 0 0 0,-4 3 0 0 0,0-1 0 0 0,0 1 0 0 0,0 0 0 0 0,-1 0 0 0 0,1-1 0 0 0,-1 1 0 0 0,1-1 0 0 0,-1 1 0 0 0,0-1 0 0 0,0 0 0 0 0,0 0 0 0 0,0 1 0 0 0,-1-1 0 0 0,1 0 0 0 0,-1 0 0 0 0,1 0 0 0 0,-1 0 0 0 0,0 1 0 0 0,0-1 0 0 0,-1 0 0 0 0,1 0 0 0 0,0 0 0 0 0,-1 0 0 0 0,0 0 0 0 0,0 1 0 0 0,1-1 0 0 0,-2 0 0 0 0,1 1 0 0 0,0-1 0 0 0,-2-2 0 0 0,0 1 0 0 0,0 0 0 0 0,0 0 0 0 0,0 1 0 0 0,0-1 0 0 0,-1 1 0 0 0,0 0 0 0 0,0 0 0 0 0,1 0 0 0 0,-2 1 0 0 0,1-1 0 0 0,0 1 0 0 0,0 0 0 0 0,-9-3 0 0 0,10 4 0 0 0,1 1 0 0 0,0-1 0 0 0,-1 0 0 0 0,1 1 0 0 0,-1-1 0 0 0,1 1 0 0 0,-1 0 0 0 0,1 0 0 0 0,-1 0 0 0 0,1 0 0 0 0,-1 1 0 0 0,1-1 0 0 0,-1 1 0 0 0,1-1 0 0 0,-1 1 0 0 0,1 0 0 0 0,0 0 0 0 0,-1 0 0 0 0,1 0 0 0 0,0 0 0 0 0,0 0 0 0 0,0 1 0 0 0,0-1 0 0 0,0 1 0 0 0,0 0 0 0 0,0-1 0 0 0,-3 5 0 0 0,3-2 0 0 0,0 0 0 0 0,0 0 0 0 0,0 1 0 0 0,1-1 0 0 0,-1 1 0 0 0,1-1 0 0 0,0 1 0 0 0,0-1 0 0 0,1 1 0 0 0,-1-1 0 0 0,1 1 0 0 0,0 0 0 0 0,1 5 0 0 0,1 6 0 0 0,0-1 0 0 0,7 24 0 0 0,-9-37 0 0 0,1 0 0 0 0,-1 0 0 0 0,1 0 0 0 0,0 0 0 0 0,-1 0 0 0 0,1 0 0 0 0,0 0 0 0 0,0-1 0 0 0,0 1 0 0 0,1 0 0 0 0,-1-1 0 0 0,0 1 0 0 0,1-1 0 0 0,-1 1 0 0 0,1-1 0 0 0,-1 0 0 0 0,1 1 0 0 0,-1-1 0 0 0,1 0 0 0 0,3 1 0 0 0,-3-1 0 0 0,0-1 0 0 0,-1 0 0 0 0,1 0 0 0 0,0 0 0 0 0,-1 0 0 0 0,1 0 0 0 0,0 0 0 0 0,-1 0 0 0 0,1-1 0 0 0,0 1 0 0 0,-1-1 0 0 0,1 1 0 0 0,-1-1 0 0 0,1 1 0 0 0,-1-1 0 0 0,1 0 0 0 0,-1 0 0 0 0,1 0 0 0 0,-1 0 0 0 0,0 0 0 0 0,0 0 0 0 0,1 0 0 0 0,-1 0 0 0 0,0-1 0 0 0,1 0 0 0 0,1-1 0 0 0,-1-1 0 0 0,1 1 0 0 0,-1 0 0 0 0,1-1 0 0 0,-1 0 0 0 0,0 1 0 0 0,-1-1 0 0 0,1 0 0 0 0,-1 0 0 0 0,0 0 0 0 0,0 0 0 0 0,0 0 0 0 0,0 0 0 0 0,0 0 0 0 0,-1-7 0 0 0,0 8 0 0 0,-1 0 0 0 0,1 0 0 0 0,-1 0 0 0 0,1 0 0 0 0,-1 0 0 0 0,0 0 0 0 0,0 1 0 0 0,-1-1 0 0 0,1 0 0 0 0,0 1 0 0 0,-1-1 0 0 0,0 1 0 0 0,0-1 0 0 0,0 1 0 0 0,0 0 0 0 0,0-1 0 0 0,0 1 0 0 0,0 0 0 0 0,0 1 0 0 0,-1-1 0 0 0,1 0 0 0 0,-4-1 0 0 0,-2-1 0 0 0,0 0 0 0 0,0 0 0 0 0,0 1 0 0 0,-13-3 0 0 0,19 5 0 0 0,0 1 0 0 0,0-1 0 0 0,1 1 0 0 0,-1 0 0 0 0,0-1 0 0 0,0 1 0 0 0,0 0 0 0 0,0 0 0 0 0,0 0 0 0 0,1 0 0 0 0,-1 1 0 0 0,0-1 0 0 0,0 0 0 0 0,0 1 0 0 0,0 0 0 0 0,1-1 0 0 0,-1 1 0 0 0,0 0 0 0 0,1 0 0 0 0,-1-1 0 0 0,0 2 0 0 0,1-1 0 0 0,-1 0 0 0 0,1 0 0 0 0,0 0 0 0 0,-1 1 0 0 0,0 1 0 0 0,1-2 0 0 0,0 1 0 0 0,0 0 0 0 0,1 0 0 0 0,-1 0 0 0 0,1 0 0 0 0,0 0 0 0 0,-1 0 0 0 0,1 0 0 0 0,0 0 0 0 0,0 0 0 0 0,0 0 0 0 0,1 0 0 0 0,-1 0 0 0 0,0 0 0 0 0,1 0 0 0 0,-1-1 0 0 0,1 1 0 0 0,-1 0 0 0 0,1 0 0 0 0,0 0 0 0 0,0 0 0 0 0,0-1 0 0 0,0 1 0 0 0,0 0 0 0 0,1-1 0 0 0,-1 1 0 0 0,3 1 0 0 0,0 2 0 0 0,0-1 0 0 0,1 1 0 0 0,0-1 0 0 0,0-1 0 0 0,0 1 0 0 0,0-1 0 0 0,10 5 0 0 0,-12-7 0 0 0,1 0 0 0 0,0 0 0 0 0,-1 0 0 0 0,1-1 0 0 0,-1 1 0 0 0,1-1 0 0 0,0 0 0 0 0,0 0 0 0 0,-1 0 0 0 0,1 0 0 0 0,0-1 0 0 0,-1 0 0 0 0,1 0 0 0 0,4-1 0 0 0,-6 1 0 0 0,0 1 0 0 0,-1-1 0 0 0,1 0 0 0 0,0 0 0 0 0,-1 0 0 0 0,1 0 0 0 0,-1 0 0 0 0,1 0 0 0 0,-1 0 0 0 0,1 0 0 0 0,-1-1 0 0 0,0 1 0 0 0,0 0 0 0 0,0-1 0 0 0,0 1 0 0 0,0-1 0 0 0,0 0 0 0 0,0 1 0 0 0,0-1 0 0 0,0 0 0 0 0,-1 1 0 0 0,1-1 0 0 0,-1 0 0 0 0,1 0 0 0 0,-1 1 0 0 0,0-1 0 0 0,0 0 0 0 0,1 0 0 0 0,-1 0 0 0 0,-1-2 0 0 0,1 2 0 0 0,0 0 0 0 0,-1 0 0 0 0,1 1 0 0 0,-1-1 0 0 0,1 0 0 0 0,-1 1 0 0 0,0-1 0 0 0,0 1 0 0 0,0-1 0 0 0,0 1 0 0 0,0-1 0 0 0,0 1 0 0 0,0 0 0 0 0,0-1 0 0 0,0 1 0 0 0,-1 0 0 0 0,1 0 0 0 0,-2-1 0 0 0,0 0 0 0 0,-1 0 0 0 0,1 0 0 0 0,0 1 0 0 0,-1 0 0 0 0,1-1 0 0 0,-1 1 0 0 0,1 0 0 0 0,-7 0 0 0 0,5 0 0 0 0,0 1 0 0 0,-1 0 0 0 0,1 0 0 0 0,0 0 0 0 0,-1 0 0 0 0,1 1 0 0 0,-1 0 0 0 0,1 0 0 0 0,0 0 0 0 0,0 1 0 0 0,0 0 0 0 0,-6 2 0 0 0,10-3 0 0 0,0 0 0 0 0,0-1 0 0 0,-1 1 0 0 0,1 0 0 0 0,0 0 0 0 0,0 0 0 0 0,0 0 0 0 0,0 0 0 0 0,0 0 0 0 0,0 0 0 0 0,1 0 0 0 0,-1 0 0 0 0,0 0 0 0 0,1 0 0 0 0,-1 0 0 0 0,0 1 0 0 0,1-1 0 0 0,-1 0 0 0 0,1 0 0 0 0,0 1 0 0 0,-1-1 0 0 0,1 0 0 0 0,0 1 0 0 0,0 1 0 0 0,0-1 0 0 0,1 1 0 0 0,0-1 0 0 0,-1 0 0 0 0,1 0 0 0 0,0 0 0 0 0,0 0 0 0 0,0 0 0 0 0,0 0 0 0 0,1 0 0 0 0,-1 0 0 0 0,0 0 0 0 0,1 0 0 0 0,2 1 0 0 0,2 3 0 0 0,1 0 0 0 0,0-1 0 0 0,0 0 0 0 0,0 0 0 0 0,1-1 0 0 0,13 6 0 0 0,-19-9 0 0 0,1 0 0 0 0,-1-1 0 0 0,0 1 0 0 0,0-1 0 0 0,1 0 0 0 0,-1 0 0 0 0,0 0 0 0 0,1 0 0 0 0,-1 0 0 0 0,0 0 0 0 0,1-1 0 0 0,-1 1 0 0 0,0-1 0 0 0,1 0 0 0 0,-1 1 0 0 0,0-1 0 0 0,0 0 0 0 0,0 0 0 0 0,0-1 0 0 0,0 1 0 0 0,0 0 0 0 0,0-1 0 0 0,0 1 0 0 0,-1-1 0 0 0,3-2 0 0 0,-3 3 0 0 0,1 0 0 0 0,-1-1 0 0 0,0 0 0 0 0,0 1 0 0 0,0-1 0 0 0,0 1 0 0 0,0-1 0 0 0,0 0 0 0 0,-1 0 0 0 0,1 0 0 0 0,0 1 0 0 0,-1-1 0 0 0,0 0 0 0 0,1 0 0 0 0,-1 0 0 0 0,0 0 0 0 0,0 0 0 0 0,0 0 0 0 0,0 0 0 0 0,0 0 0 0 0,-1 0 0 0 0,1 1 0 0 0,-1-1 0 0 0,1 0 0 0 0,-1 0 0 0 0,1 0 0 0 0,-1 0 0 0 0,0 1 0 0 0,0-1 0 0 0,-2-3 0 0 0,0 2 0 0 0,1 1 0 0 0,-1-1 1 0 0,0 0-1 0 0,0 1 0 0 0,0-1 0 0 0,0 1 0 0 0,0 0 0 0 0,-1 0 0 0 0,1 0 0 0 0,-1 1 1 0 0,1-1-1 0 0,-1 1 0 0 0,0 0 0 0 0,0 0 0 0 0,1 0 0 0 0,-1 0 0 0 0,0 1 0 0 0,0-1 1 0 0,0 1-1 0 0,-5 1 0 0 0,6-1-1 0 0,0 0 1 0 0,0 0-1 0 0,0 1 1 0 0,0 0-1 0 0,0-1 1 0 0,0 1-1 0 0,0 0 1 0 0,0 1-1 0 0,0-1 1 0 0,0 0-1 0 0,0 1 1 0 0,1 0-1 0 0,-1-1 1 0 0,1 1-1 0 0,-1 0 1 0 0,1 0-1 0 0,0 1 1 0 0,0-1-1 0 0,0 0 1 0 0,0 1-1 0 0,0-1 1 0 0,0 1-1 0 0,1 0 1 0 0,-1 0-1 0 0,-1 5 0 0 0,2-6 0 0 0,1 0 0 0 0,-1 1 0 0 0,1-1 1 0 0,0 0-1 0 0,-1 1 0 0 0,1-1 0 0 0,0 1 0 0 0,0-1 0 0 0,1 0 0 0 0,-1 1 0 0 0,0-1 0 0 0,1 0 0 0 0,0 1 0 0 0,-1-1 0 0 0,1 0 0 0 0,0 0 0 0 0,0 0 0 0 0,0 0 0 0 0,1 1 0 0 0,-1-1 0 0 0,0-1 0 0 0,1 1 0 0 0,-1 0 0 0 0,1 0 0 0 0,0 0 0 0 0,-1-1 0 0 0,1 1 0 0 0,0-1 0 0 0,0 0 0 0 0,0 1 0 0 0,0-1 0 0 0,0 0 0 0 0,0 0 0 0 0,3 1 0 0 0,-2-1 0 0 0,1 1 0 0 0,-1-1 0 0 0,1 0 0 0 0,0 0 1 0 0,-1 0-1 0 0,1-1 0 0 0,-1 1 0 0 0,1-1 0 0 0,0 0 0 0 0,0 0 0 0 0,-1 0 1 0 0,1 0-1 0 0,0-1 0 0 0,-1 1 0 0 0,1-1 0 0 0,0 0 0 0 0,-1 0 1 0 0,1-1-1 0 0,-1 1 0 0 0,0-1 0 0 0,5-2 0 0 0,-5 2 1 0 0,0-1 0 0 0,0 1 0 0 0,0-1 0 0 0,-1 1 0 0 0,1-1 0 0 0,-1 0 0 0 0,1 0 0 0 0,-1 0 0 0 0,0-1 0 0 0,-1 1 0 0 0,1 0 0 0 0,2-7 0 0 0,-4 8 0 0 0,1-1 0 0 0,-1 0 0 0 0,0 1 0 0 0,0-1 0 0 0,1 0 0 0 0,-2 1 0 0 0,1-1 0 0 0,0 0 0 0 0,-1 0 0 0 0,1 1 0 0 0,-1-1 0 0 0,0 1 0 0 0,0-1 0 0 0,0 1 0 0 0,0-1 0 0 0,0 1 0 0 0,0-1 0 0 0,-3-2 0 0 0,2 1 0 0 0,-1 0 0 0 0,0 1 0 0 0,0-1 0 0 0,-1 1 0 0 0,1 0 0 0 0,-1 0 0 0 0,1 0 0 0 0,-1 0 0 0 0,0 0 0 0 0,0 1 0 0 0,0 0 0 0 0,0 0 0 0 0,-1 0 0 0 0,1 0 0 0 0,0 1 0 0 0,-1-1 0 0 0,0 1 0 0 0,1 0 0 0 0,-1 1 0 0 0,1-1 0 0 0,-1 1 0 0 0,0 0 0 0 0,0 0 0 0 0,1 0 0 0 0,-1 1 0 0 0,1-1 0 0 0,-1 1 0 0 0,0 0 0 0 0,1 1 0 0 0,-1-1 0 0 0,1 1 0 0 0,0 0 0 0 0,0 0 0 0 0,-1 0 0 0 0,-4 4 0 0 0,7-5 0 0 0,0 1 0 0 0,1-1 0 0 0,-1 1 0 0 0,0-1 0 0 0,1 1 0 0 0,-1 0 0 0 0,1-1 0 0 0,-1 1 0 0 0,1 0 0 0 0,0 0 0 0 0,-1 0 0 0 0,1 0 0 0 0,0 0 0 0 0,0 0 0 0 0,1 0 0 0 0,-1 1 0 0 0,0-1 0 0 0,1 0 0 0 0,0 0 0 0 0,-1 1 0 0 0,1-1 0 0 0,0 0 0 0 0,0 1 0 0 0,0-1 0 0 0,0 0 0 0 0,1 0 0 0 0,-1 3 0 0 0,2-2 0 0 0,-1 0 0 0 0,0-1 0 0 0,1 1 0 0 0,-1-1 0 0 0,1 1 0 0 0,0-1 0 0 0,0 1 0 0 0,0-1 0 0 0,0 0 0 0 0,0 0 0 0 0,1 0 0 0 0,-1 0 0 0 0,1 0 0 0 0,-1-1 0 0 0,1 1 0 0 0,0-1 0 0 0,-1 0 0 0 0,1 1 0 0 0,0-1 0 0 0,3 0 0 0 0,-1 1 0 0 0,1-1 0 0 0,-1 0 0 0 0,1-1 0 0 0,-1 1 0 0 0,1-1 0 0 0,-1 0 0 0 0,1-1 0 0 0,-1 1 0 0 0,7-3 0 0 0,-10 3 0 0 0,0 0 0 0 0,0 0 0 0 0,0-1 0 0 0,-1 0 0 0 0,1 1 0 0 0,0-1 0 0 0,0 0 0 0 0,-1 1 0 0 0,1-1 0 0 0,0 0 0 0 0,-1-1 0 0 0,1 1 0 0 0,-1 0 0 0 0,1 0 0 0 0,-1 0 0 0 0,0-1 0 0 0,0 1 0 0 0,1-1 0 0 0,-1 1 0 0 0,0-1 0 0 0,0 0 0 0 0,0 1 0 0 0,-1-1 0 0 0,1 0 0 0 0,0 1 0 0 0,-1-1 0 0 0,1 0 0 0 0,-1 0 0 0 0,1 0 0 0 0,-1-3 0 0 0,0 3 0 0 0,-1-1 0 0 0,1 0 0 0 0,-1 1 0 0 0,0-1 0 0 0,0 1 0 0 0,0-1 0 0 0,0 1 0 0 0,0 0 0 0 0,0-1 0 0 0,-1 1 0 0 0,1 0 0 0 0,-1 0 0 0 0,0 0 0 0 0,1 0 0 0 0,-1 0 0 0 0,0 0 0 0 0,-4-2 0 0 0,-4-4 0 0 0,-1 0 0 0 0,-14-7 0 0 0,23 14 0 0 0,1 0-1 0 0,-1 0 0 0 0,1 0 0 0 0,0 0 1 0 0,-1 1-1 0 0,1-1 0 0 0,-1 0 0 0 0,1 1 0 0 0,-1-1 0 0 0,1 1 0 0 0,-1-1 0 0 0,1 1 0 0 0,-1 0 1 0 0,1 0-1 0 0,-1-1 0 0 0,1 1 0 0 0,-1 0 0 0 0,1 1 0 0 0,-1-1 0 0 0,0 0 0 0 0,1 0 0 0 0,-1 1 1 0 0,1-1-1 0 0,-1 1 0 0 0,1-1 0 0 0,-1 1 0 0 0,1-1 0 0 0,0 1 0 0 0,-1 0 0 0 0,1 0 0 0 0,0 0 1 0 0,0 0-1 0 0,-1 0 0 0 0,1 0 0 0 0,0 0 0 0 0,-1 2 0 0 0,0 0-1 0 0,0 0 0 0 0,1 1-1 0 0,-1-1 1 0 0,1 1 0 0 0,-1 0-1 0 0,1-1 1 0 0,0 1 0 0 0,1 0 0 0 0,-1 0-1 0 0,1-1 1 0 0,0 1 0 0 0,-1 0-1 0 0,2 6 1 0 0,0-6 2 0 0,-1 0 0 0 0,1 0 0 0 0,0 0 0 0 0,0 0 1 0 0,0 0-1 0 0,1-1 0 0 0,-1 1 0 0 0,1-1 0 0 0,0 1 0 0 0,0-1 0 0 0,1 1 0 0 0,-1-1 0 0 0,0 0 0 0 0,1 0 0 0 0,0 0 0 0 0,0 0 0 0 0,0-1 1 0 0,0 1-1 0 0,0-1 0 0 0,0 0 0 0 0,1 0 0 0 0,4 2 0 0 0,-3-1-1 0 0,-1-1-1 0 0,1 0 1 0 0,1-1 0 0 0,-1 1-1 0 0,0-1 1 0 0,0 0-1 0 0,1-1 1 0 0,-1 1 0 0 0,0-1-1 0 0,1 0 1 0 0,-1 0 0 0 0,0-1-1 0 0,1 1 1 0 0,-1-1 0 0 0,0-1-1 0 0,6-1 1 0 0,7-5-380 0 0,7-2-779 0 0,-8 8-4078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3.6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153 102 3223 0 0,'0'0'240'0'0,"1"0"-192"0"0,-9-1 492 0 0,-3 2 786 0 0,8 0-831 0 0,-1 1 1 0 0,1-1 0 0 0,0 1-1 0 0,0 0 1 0 0,0 0-1 0 0,0 0 1 0 0,1 0 0 0 0,-4 3-1 0 0,5-4-322 0 0,0 0-1 0 0,0 0 1 0 0,0 1 0 0 0,0-1 0 0 0,0 0-1 0 0,0 1 1 0 0,0-1 0 0 0,0 0-1 0 0,1 1 1 0 0,-1-1 0 0 0,0 1-1 0 0,1-1 1 0 0,-1 1 0 0 0,1-1-1 0 0,0 1 1 0 0,0-1 0 0 0,-1 1-1 0 0,1-1 1 0 0,0 1 0 0 0,1 2-1 0 0,-1-3-84 0 0,0 0-1 0 0,1 0 1 0 0,-1-1-1 0 0,1 1 1 0 0,0 0-1 0 0,-1 0 1 0 0,1 0-1 0 0,0-1 1 0 0,-1 1-1 0 0,1 0 1 0 0,0-1-1 0 0,0 1 1 0 0,0 0-1 0 0,0-1 1 0 0,-1 1-1 0 0,1-1 1 0 0,0 0-1 0 0,0 1 1 0 0,0-1-1 0 0,0 0 1 0 0,0 1-1 0 0,0-1 1 0 0,0 0-1 0 0,0 0 1 0 0,0 0-1 0 0,0 0 1 0 0,0 0-1 0 0,0 0 1 0 0,0 0-1 0 0,0 0 1 0 0,0 0-1 0 0,2-1 1 0 0,1 1 42 0 0,0-1 1 0 0,0 0-1 0 0,0 0 1 0 0,0 0 0 0 0,0 0-1 0 0,0-1 1 0 0,3-1-1 0 0,-1-1-81 0 0,-1 1 0 0 0,0-1 0 0 0,0 0 0 0 0,0 0-1 0 0,7-8 1 0 0,-11 10-37 0 0,1 0 0 0 0,-1 0-1 0 0,0 0 1 0 0,1 0 0 0 0,-1 0 0 0 0,0 0-1 0 0,-1-1 1 0 0,1 1 0 0 0,0 0 0 0 0,-1-1-1 0 0,1 1 1 0 0,-1 0 0 0 0,1-1 0 0 0,-1 1-1 0 0,0-1 1 0 0,0 1 0 0 0,0-1-1 0 0,-1-2 1 0 0,0-9-12 0 0,1 13 0 0 0,0 0 0 0 0,0 0 0 0 0,0 0 0 0 0,0 0 0 0 0,0 0 0 0 0,0 0 0 0 0,0 0 0 0 0,0 0 0 0 0,-1 1 0 0 0,1-1 0 0 0,0 0 0 0 0,0 0 0 0 0,-1 0 0 0 0,1 0 0 0 0,-1 0 0 0 0,1 0 0 0 0,-1 0 0 0 0,1 1 0 0 0,-1-1 0 0 0,0 0 0 0 0,1 0 0 0 0,-1 1 0 0 0,0-1 0 0 0,0 1 0 0 0,1-1 0 0 0,-3 0 0 0 0,-3-2 141 0 0,-1 0-1 0 0,0 1 0 0 0,0 0 1 0 0,0 0-1 0 0,0 0 1 0 0,0 1-1 0 0,0 0 1 0 0,0 1-1 0 0,-1 0 0 0 0,-9 0 1 0 0,12 0-118 0 0,-48 0 1261 0 0,37 6-1179 0 0,16-5-96 0 0,-1-1-1 0 0,0 1 1 0 0,0-1-1 0 0,0 1 1 0 0,0 0-1 0 0,0-1 1 0 0,-1 0-1 0 0,1 1 1 0 0,0-1-1 0 0,0 0 1 0 0,0 1-1 0 0,0-1 0 0 0,0 0 1 0 0,0 0-1 0 0,-1 0 1 0 0,1 0-1 0 0,0 0 1 0 0,0 0-1 0 0,0-1 1 0 0,0 1-1 0 0,0 0 1 0 0,-2-1-1 0 0,2 0-7 0 0,1 1 0 0 0,-1-1 1 0 0,1 0-1 0 0,-1 1 0 0 0,1-1 0 0 0,-1 0 0 0 0,1 0 0 0 0,-1 1 0 0 0,1-1 0 0 0,0 0 1 0 0,-1 0-1 0 0,1 0 0 0 0,0 0 0 0 0,0 0 0 0 0,0 0 0 0 0,-1 0 0 0 0,1 1 0 0 0,0-1 1 0 0,0 0-1 0 0,1 0 0 0 0,-1 0 0 0 0,0 0 0 0 0,0 0 0 0 0,0 0 0 0 0,0 0 0 0 0,1 1 1 0 0,-1-1-1 0 0,0 0 0 0 0,1 0 0 0 0,-1 0 0 0 0,1 0 0 0 0,-1 1 0 0 0,1-1 0 0 0,-1 0 0 0 0,1 1 1 0 0,0-1-1 0 0,-1 0 0 0 0,1 1 0 0 0,0-1 0 0 0,0 1 0 0 0,-1-1 0 0 0,1 1 0 0 0,0-1 1 0 0,0 1-1 0 0,0 0 0 0 0,-1-1 0 0 0,1 1 0 0 0,0 0 0 0 0,0-1 0 0 0,0 1 0 0 0,0 0 1 0 0,0 0-1 0 0,0 0 0 0 0,0 0 0 0 0,-1 0 0 0 0,3 0 0 0 0,74 7 887 0 0,-76-7-886 0 0,1 0-1 0 0,-1 0 1 0 0,1 0 0 0 0,-1 0-1 0 0,0 1 1 0 0,1-1-1 0 0,-1 0 1 0 0,1 0 0 0 0,-1 1-1 0 0,0-1 1 0 0,1 1 0 0 0,-1 0-1 0 0,0-1 1 0 0,0 1-1 0 0,1 0 1 0 0,-1 0 0 0 0,0 0-1 0 0,0-1 1 0 0,0 1 0 0 0,0 0-1 0 0,0 0 1 0 0,0 1-1 0 0,0-1 1 0 0,-1 0 0 0 0,2 1-1 0 0,0 3 54 0 0,-1 0 0 0 0,1-1 0 0 0,-1 1 0 0 0,0 0 0 0 0,1 10-1 0 0,-2-11-32 0 0,1 1-1 0 0,0 0 0 0 0,-1-1 0 0 0,2 1 1 0 0,-1-1-1 0 0,3 8 0 0 0,-3-11-18 0 0,0 1-1 0 0,-1-1 0 0 0,1 0 1 0 0,-1 1-1 0 0,1-1 0 0 0,-1 1 1 0 0,1-1-1 0 0,-1 0 1 0 0,0 1-1 0 0,0-1 0 0 0,0 1 1 0 0,0-1-1 0 0,0 1 0 0 0,0-1 1 0 0,0 1-1 0 0,-1-1 0 0 0,1 1 1 0 0,0-1-1 0 0,-1 1 1 0 0,1-1-1 0 0,-1 0 0 0 0,0 1 1 0 0,1-1-1 0 0,-1 0 0 0 0,0 0 1 0 0,-1 3-1 0 0,0-2 3 0 0,0 0-1 0 0,0 0 1 0 0,0 0-1 0 0,0-1 1 0 0,-1 1 0 0 0,1 0-1 0 0,0-1 1 0 0,-1 1-1 0 0,1-1 1 0 0,-1 0-1 0 0,1 0 1 0 0,-1 0 0 0 0,-4 1-1 0 0,4-2-12 0 0,0 0 0 0 0,0 1-1 0 0,0-1 1 0 0,0-1 0 0 0,0 1 0 0 0,1 0-1 0 0,-1-1 1 0 0,0 1 0 0 0,0-1 0 0 0,0 0-1 0 0,0 0 1 0 0,1 0 0 0 0,-1 0 0 0 0,1-1-1 0 0,-6-2 1 0 0,7 3-627 0 0,2 3-1326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49:24.3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0 1 2431 0 0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2127 0 0,'-1'5'192'0'0,"-2"-3"-192"0"0,3-1 0 0 0,0 0 0 0 0,0 1 0 0 0,0-1 0 0 0,0 0 0 0 0,1 1 0 0 0,-1 2 0 0 0,2-1 0 0 0,-2 2 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2335 0 0,'2'0'0'0'0,"-1"-2"0"0"0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19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72 7831 0 0,'-2'-13'827'0'0,"3"22"-292"0"0,1 19 361 0 0,-6 119 6413 0 0,3-114-6229 0 0,0-54-3021 0 0,-7-34 0 0 0,-1-11-1232 0 0,8 52 3037 0 0,-1-40-572 0 0,2 51 940 0 0,0 0-1 0 0,0 0 1 0 0,1 0-1 0 0,-1 0 1 0 0,1 0 0 0 0,0 0-1 0 0,0 0 1 0 0,0 0 0 0 0,0 0-1 0 0,0 1 1 0 0,1-1 0 0 0,-1 0-1 0 0,4-4 1 0 0,-3 6 62 0 0,-1 0-1 0 0,1 0 1 0 0,-1 0 0 0 0,1 0 0 0 0,-1 1 0 0 0,1-1-1 0 0,0 0 1 0 0,-1 1 0 0 0,1-1 0 0 0,0 1-1 0 0,-1 0 1 0 0,1-1 0 0 0,3 1 0 0 0,27 0 1730 0 0,-11 1-1128 0 0,123-10 616 0 0,-134 7-1250 0 0,-2 1-1781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34 8751 0 0,'-2'4'6479'0'0,"2"-4"-6350"0"0,6 10 3152 0 0,12 14-1848 0 0,-10-14-643 0 0,9 20-28 0 0,-16-28-148 0 0,3 9-426 0 0,14 35-49 0 0,-14-34 203 0 0,1 0-244 0 0,29 71 166 0 0,-33-81-23 0 0,4 9-164 0 0,26 52 54 0 0,-30-61-2 0 0,3 8-70 0 0,24 55-47 0 0,-28-64-5 0 0,0 0-1 0 0,1 1 1 0 0,-1-1-1 0 0,0 0 0 0 0,1 0 1 0 0,-1-1-1 0 0,1 1 1 0 0,0 0-1 0 0,-1 0 1 0 0,1 0-1 0 0,0 0 1 0 0,-1 0-1 0 0,1-1 1 0 0,0 1-1 0 0,0 0 0 0 0,0 0 1 0 0,0-1-1 0 0,0 1 1 0 0,0-1-1 0 0,0 1 1 0 0,2 0-1 0 0,-2-1 10 0 0,0-1 0 0 0,0 1 1 0 0,0 0-1 0 0,0-1 0 0 0,0 1 0 0 0,0-1 0 0 0,0 1 0 0 0,0-1 0 0 0,0 0 0 0 0,0 1 0 0 0,0-1 0 0 0,0 0 1 0 0,0 0-1 0 0,0 0 0 0 0,-1 0 0 0 0,1 1 0 0 0,0-1 0 0 0,1-2 0 0 0,21-32 230 0 0,-2-1 0 0 0,-1-1 0 0 0,17-46 0 0 0,5-7 282 0 0,-31 68-393 0 0,18-38 62 0 0,-26 53-192 0 0,-1 0 0 0 0,1 0 0 0 0,-1 0 1 0 0,-1 0-1 0 0,0 0 0 0 0,1-12 0 0 0,-4 8-718 0 0,1 19-2829 0 0,1-1-4435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49 2303 0 0,'2'-14'2182'0'0,"-1"12"-1661"0"0,-1 0 0 0 0,1 0 1 0 0,-1 0-1 0 0,0 0 0 0 0,0 0 0 0 0,0 0 1 0 0,0 0-1 0 0,-1-3 0 0 0,1 4-282 0 0,0 0 0 0 0,-1 0 0 0 0,1 0-1 0 0,-1 1 1 0 0,1-1 0 0 0,-1 0-1 0 0,1 1 1 0 0,-1-1 0 0 0,1 0 0 0 0,-1 1-1 0 0,0-1 1 0 0,1 1 0 0 0,-1-1-1 0 0,0 1 1 0 0,0-1 0 0 0,1 1 0 0 0,-1-1-1 0 0,0 1 1 0 0,0 0 0 0 0,0 0 0 0 0,0-1-1 0 0,1 1 1 0 0,-1 0 0 0 0,0 0-1 0 0,0 0 1 0 0,0 0 0 0 0,-1 0 0 0 0,-3 0 95 0 0,0 0 1 0 0,0 1 0 0 0,0-1 0 0 0,0 1 0 0 0,0 0 0 0 0,0 1 0 0 0,0-1-1 0 0,0 1 1 0 0,0 0 0 0 0,0 0 0 0 0,1 0 0 0 0,-1 1 0 0 0,1 0-1 0 0,0 0 1 0 0,0 0 0 0 0,0 0 0 0 0,-4 5 0 0 0,2-3-227 0 0,1 1 0 0 0,-1 0 0 0 0,1 0 1 0 0,1 0-1 0 0,-1 1 0 0 0,1-1 0 0 0,0 1 0 0 0,1 0 0 0 0,-1 0 1 0 0,-3 13-1 0 0,6-14-26 0 0,0-1 0 0 0,1 0 0 0 0,0 1 0 0 0,-1-1-1 0 0,2 0 1 0 0,-1 0 0 0 0,0 1 0 0 0,3 6 0 0 0,-3-10 478 0 0,9 7-432 0 0,30 26 0 0 0,-36-32-107 0 0,0-1 0 0 0,0 0 0 0 0,0-1 0 0 0,0 1 0 0 0,0 0-1 0 0,0-1 1 0 0,0 0 0 0 0,0 0 0 0 0,1 0 0 0 0,-1 0 0 0 0,0 0 0 0 0,1-1 0 0 0,-1 1-1 0 0,1-1 1 0 0,6 0 0 0 0,3 0 53 0 0,-1 1-5 0 0,1-1 1 0 0,-1 0-1 0 0,1-1 0 0 0,-1 0 1 0 0,18-5-1 0 0,-25 5-243 0 0,1 0 0 0 0,-1-1 0 0 0,0 0-1 0 0,0 0 1 0 0,0 0 0 0 0,0-1 0 0 0,0 0 0 0 0,0 0 0 0 0,-1 0 0 0 0,1 0 0 0 0,-1-1-1 0 0,0 0 1 0 0,0 1 0 0 0,5-9 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48 6447 0 0,'2'-3'122'0'0,"0"0"-1"0"0,0 1 1 0 0,0-1-1 0 0,1 1 0 0 0,-1-1 1 0 0,1 1-1 0 0,0 0 0 0 0,-1 0 1 0 0,4-1-1 0 0,15-12 1825 0 0,-21 15-1847 0 0,0 0 0 0 0,0-1-1 0 0,0 1 1 0 0,0 0 0 0 0,0 0 0 0 0,0 0-1 0 0,1 0 1 0 0,-1 0 0 0 0,0 0-1 0 0,0 0 1 0 0,0 0 0 0 0,0 0 0 0 0,0-1-1 0 0,0 1 1 0 0,0 0 0 0 0,0 0-1 0 0,0 0 1 0 0,0 0 0 0 0,1 0 0 0 0,-1 0-1 0 0,0-1 1 0 0,0 1 0 0 0,0 0-1 0 0,0 0 1 0 0,0 0 0 0 0,0 0-1 0 0,0 0 1 0 0,0-1 0 0 0,0 1 0 0 0,0 0-1 0 0,0 0 1 0 0,0 0 0 0 0,0 0-1 0 0,0 0 1 0 0,0-1 0 0 0,-1 1 0 0 0,1 0-1 0 0,0 0 1 0 0,0 0 0 0 0,0 0-1 0 0,0 0 1 0 0,0 0 0 0 0,0-1 0 0 0,0 1-1 0 0,0 0 1 0 0,-9-1 3156 0 0,-9 2-377 0 0,1 5-2321 0 0,-1 0 1 0 0,2 1 0 0 0,-25 13 0 0 0,34-16-491 0 0,1 0 0 0 0,1 0 0 0 0,-1 0 0 0 0,1 0 0 0 0,-1 1 0 0 0,1 0 0 0 0,0 0-1 0 0,1 0 1 0 0,-1 1 0 0 0,1 0 0 0 0,1 0 0 0 0,-5 7 0 0 0,7-10-41 0 0,0-1 1 0 0,0 1 0 0 0,1-1-1 0 0,-1 1 1 0 0,1 0-1 0 0,-1-1 1 0 0,1 1 0 0 0,0-1-1 0 0,0 1 1 0 0,0 0-1 0 0,0-1 1 0 0,1 1 0 0 0,-1 0-1 0 0,1-1 1 0 0,0 1-1 0 0,-1-1 1 0 0,1 1 0 0 0,2 2-1 0 0,-2-3 294 0 0,6 4-200 0 0,23 18-4 0 0,-22-18-17 0 0,-1-4-10 0 0,10 3-43 0 0,0-1 0 0 0,0 0 0 0 0,1-1 0 0 0,-1-1 0 0 0,1-1 0 0 0,-1-1 0 0 0,20-1 0 0 0,-30 0-64 0 0,-1 0 1 0 0,1-1-1 0 0,-1 0 0 0 0,1 0 1 0 0,-1 0-1 0 0,11-6 0 0 0,3-8-7391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33 1839 0 0,'-11'-25'8182'0'0,"12"38"-3839"0"0,-1-9-4292 0 0,7 48 4513 0 0,-7-49-3144 0 0,2 10-1036 0 0,8 62 412 0 0,-9-61-733 0 0,8 41 589 0 0,1-5-531 0 0,-8-37 255 0 0,3-2-312 0 0,-2-3-38 0 0,-1 1 1 0 0,1-1 0 0 0,1 0 0 0 0,-1 0-1 0 0,1 0 1 0 0,1-1 0 0 0,-1 1-1 0 0,10 11 1 0 0,-11-17-28 0 0,1 2 40 0 0,0 0-1 0 0,0 0 1 0 0,1 0 0 0 0,7 4 0 0 0,-12-8-30 0 0,1 1 1 0 0,-1-1-1 0 0,1 0 1 0 0,-1 1-1 0 0,1-1 0 0 0,0 0 1 0 0,-1 1-1 0 0,1-1 1 0 0,0 0-1 0 0,-1 0 1 0 0,1 0-1 0 0,0 0 1 0 0,-1 0-1 0 0,1 0 1 0 0,0 0-1 0 0,-1 0 1 0 0,1 0-1 0 0,0 0 1 0 0,-1 0-1 0 0,1 0 1 0 0,-1 0-1 0 0,1 0 1 0 0,0-1-1 0 0,-1 1 1 0 0,1 0-1 0 0,0 0 1 0 0,-1-1-1 0 0,1 1 1 0 0,-1-1-1 0 0,1 1 1 0 0,-1 0-1 0 0,1-1 1 0 0,-1 1-1 0 0,1-1 1 0 0,-1 1-1 0 0,1-1 1 0 0,-1 1-1 0 0,0-1 0 0 0,1 0 1 0 0,-1 1-1 0 0,0-1 1 0 0,1 1-1 0 0,-1-1 1 0 0,0 0-1 0 0,0 1 1 0 0,0-1-1 0 0,0 0 1 0 0,1 1-1 0 0,-1-2 1 0 0,7-23 236 0 0,1 0 1 0 0,2 0 0 0 0,12-23-1 0 0,43-68 413 0 0,-52 94-566 0 0,8-12-124 0 0,-8 14-214 0 0,-1-1-1 0 0,-1-1 1 0 0,11-28-1 0 0,-22 50 180 0 0,0 0-1 0 0,0 0 1 0 0,0 0-1 0 0,0 0 0 0 0,0 1 1 0 0,0-1-1 0 0,0 0 1 0 0,0 0-1 0 0,0 0 1 0 0,0 0-1 0 0,0 0 1 0 0,0 0-1 0 0,0 0 1 0 0,0 0-1 0 0,0 0 0 0 0,0 0 1 0 0,0 1-1 0 0,0-1 1 0 0,0 0-1 0 0,0 0 1 0 0,0 0-1 0 0,0 0 1 0 0,0 0-1 0 0,0 0 1 0 0,0 0-1 0 0,0 0 0 0 0,0 0 1 0 0,0 0-1 0 0,0 1 1 0 0,0-1-1 0 0,0 0 1 0 0,1 0-1 0 0,-1 0 1 0 0,0 0-1 0 0,0 0 1 0 0,0 0-1 0 0,0 0 1 0 0,0 0-1 0 0,0 0 0 0 0,0 0 1 0 0,0 0-1 0 0,0 0 1 0 0,0 0-1 0 0,0 0 1 0 0,0 0-1 0 0,1 0 1 0 0,-1 0-1 0 0,0 0 1 0 0,0 0-1 0 0,0 0 0 0 0,0 0 1 0 0,0 0-1 0 0,0 0 1 0 0,0 0-1 0 0,0 0 1 0 0,0 0-1 0 0,1 0 1 0 0,-1 0-1 0 0,0 0 1 0 0,0 0-1 0 0,0 0 0 0 0,0 0 1 0 0,0 0-1 0 0,0 0 1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34 7367 0 0,'0'0'788'0'0,"3"-19"4538"0"0,-4 18-5036 0 0,0 0 0 0 0,0 0 0 0 0,0-1 0 0 0,0 1 0 0 0,0 0 0 0 0,0 1 0 0 0,0-1 0 0 0,-1 0 0 0 0,1 0 0 0 0,0 0 0 0 0,0 1 0 0 0,-1-1 0 0 0,1 1 0 0 0,0-1 0 0 0,-1 1 0 0 0,1-1 0 0 0,-1 1 0 0 0,1 0 0 0 0,0 0 0 0 0,-1-1 0 0 0,1 1 0 0 0,-3 1 0 0 0,-37 0 967 0 0,39-1-1056 0 0,-7 1-63 0 0,0 1 0 0 0,0 0 0 0 0,0 0 0 0 0,1 1 0 0 0,-1 0 0 0 0,1 1 0 0 0,0 0 0 0 0,-9 5 1 0 0,14-7-116 0 0,-1 0 1 0 0,1 1 0 0 0,1-1 0 0 0,-1 1 0 0 0,0-1-1 0 0,1 1 1 0 0,-1 0 0 0 0,1 0 0 0 0,0 0 0 0 0,-3 4-1 0 0,5-5-3 0 0,-1 0 0 0 0,0 0 0 0 0,1-1 0 0 0,-1 1 0 0 0,1 0 0 0 0,-1 0 0 0 0,1 0 0 0 0,0 0-1 0 0,0 0 1 0 0,0 0 0 0 0,0 0 0 0 0,0 0 0 0 0,0 0 0 0 0,1 0 0 0 0,-1 0 0 0 0,1 0-1 0 0,-1 0 1 0 0,1 0 0 0 0,2 3 0 0 0,0 0 30 0 0,0-1-1 0 0,0 0 1 0 0,0 0-1 0 0,1 0 1 0 0,0 0-1 0 0,0-1 1 0 0,0 1-1 0 0,0-1 1 0 0,0 0-1 0 0,1 0 1 0 0,0-1-1 0 0,-1 1 0 0 0,9 2 1 0 0,1 1 99 0 0,1-1 0 0 0,0-1-1 0 0,21 4 1 0 0,-27-7-105 0 0,1 0 0 0 0,0 0 0 0 0,18-1 0 0 0,-25-1-42 0 0,1 1 0 0 0,0-1-1 0 0,-1 1 1 0 0,1-1 0 0 0,-1 0 0 0 0,1 0-1 0 0,-1-1 1 0 0,1 1 0 0 0,-1-1-1 0 0,0 1 1 0 0,0-1 0 0 0,0 0-1 0 0,5-5 1 0 0,-7 6-62 0 0,0 1-1 0 0,0-1 1 0 0,0 0-1 0 0,0 0 1 0 0,-1 0 0 0 0,1 0-1 0 0,0 0 1 0 0,-1 1-1 0 0,1-2 1 0 0,0 1 0 0 0,-1 0-1 0 0,0 0 1 0 0,1 0-1 0 0,-1 0 1 0 0,1 0 0 0 0,-1 0-1 0 0,0 0 1 0 0,0 0-1 0 0,0-1 1 0 0,0 1 0 0 0,0 0-1 0 0,0 0 1 0 0,0 0-1 0 0,0 0 1 0 0,-1-2-1 0 0,-4 3-3166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33 1375 0 0,'4'-10'1315'0'0,"-1"1"4504"0"0,-4 9-5675 0 0,1-1-1 0 0,0 1 0 0 0,-1-1 0 0 0,1 1 1 0 0,-1-1-1 0 0,1 1 0 0 0,-1-1 1 0 0,1 1-1 0 0,-1-1 0 0 0,1 1 1 0 0,-1 0-1 0 0,0-1 0 0 0,1 1 0 0 0,-1 0 1 0 0,0 0-1 0 0,1-1 0 0 0,-2 1 1 0 0,-3-2 894 0 0,0 1 0 0 0,0 0 0 0 0,0 0 0 0 0,0 0 1 0 0,0 0-1 0 0,-7 1 0 0 0,4 0-324 0 0,0 1 0 0 0,0 0 0 0 0,-14 4 0 0 0,14-3-592 0 0,1 0-1 0 0,0 1 1 0 0,-1 0 0 0 0,1 1-1 0 0,0-1 1 0 0,1 1 0 0 0,-1 1-1 0 0,1-1 1 0 0,-9 8-1 0 0,13-10-94 0 0,1 0 0 0 0,-1-1 0 0 0,1 1-1 0 0,-1 0 1 0 0,1 0 0 0 0,-1 0-1 0 0,1 0 1 0 0,0 0 0 0 0,0 1-1 0 0,0-1 1 0 0,0 0 0 0 0,0 0-1 0 0,1 1 1 0 0,-1-1 0 0 0,1 0-1 0 0,-1 1 1 0 0,1-1 0 0 0,0 1-1 0 0,0-1 1 0 0,0 0 0 0 0,0 1 0 0 0,1-1-1 0 0,-1 1 1 0 0,1-1 0 0 0,-1 0-1 0 0,1 1 1 0 0,0-1 0 0 0,0 0-1 0 0,0 0 1 0 0,0 1 0 0 0,0-1-1 0 0,0 0 1 0 0,1 0 0 0 0,-1 0-1 0 0,1-1 1 0 0,-1 1 0 0 0,3 2-1 0 0,3 2 60 0 0,-1 0-1 0 0,1 0 0 0 0,-1-1 1 0 0,1 0-1 0 0,1 0 0 0 0,-1-1 0 0 0,1 0 1 0 0,0-1-1 0 0,9 4 0 0 0,-8-4-117 0 0,1 0-1 0 0,-1-1 1 0 0,1 0-1 0 0,-1-1 1 0 0,1 0-1 0 0,0 0 1 0 0,-1-1-1 0 0,1-1 1 0 0,-1 1-1 0 0,1-2 1 0 0,0 1 0 0 0,-1-1-1 0 0,0-1 1 0 0,1 1-1 0 0,-1-2 1 0 0,0 1-1 0 0,0-1 1 0 0,-1-1-1 0 0,14-8 1 0 0,-16 8-2463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1 178 8287 0 0,'3'-10'2623'0'0,"4"10"-285"0"0,-6 1-2115 0 0,0 0 0 0 0,1 0-1 0 0,-1 0 1 0 0,0 1-1 0 0,0-1 1 0 0,0 0-1 0 0,0 0 1 0 0,0 1 0 0 0,0-1-1 0 0,0 1 1 0 0,1 1-1 0 0,9 26 4079 0 0,-3-4-4227 0 0,-3-9 206 0 0,-1-3 727 0 0,1 0-810 0 0,14 40-49 0 0,-14-40 118 0 0,-1-1-163 0 0,9 33-8 0 0,-9-34 83 0 0,0 1-99 0 0,15 37-47 0 0,-15-37 224 0 0,2-4-168 0 0,-4-4-85 0 0,5 6 56 0 0,0-1 1 0 0,0 1 0 0 0,1-1-1 0 0,0 0 1 0 0,17 14-1 0 0,-23-22-40 0 0,0 1-1 0 0,0-1 0 0 0,-1 0 1 0 0,1 0-1 0 0,0 0 1 0 0,0 0-1 0 0,0 0 0 0 0,0-1 1 0 0,0 1-1 0 0,0 0 1 0 0,1-1-1 0 0,-1 0 0 0 0,0 1 1 0 0,0-1-1 0 0,0 0 1 0 0,0 0-1 0 0,1 0 0 0 0,-1-1 1 0 0,0 1-1 0 0,0 0 1 0 0,0-1-1 0 0,0 1 0 0 0,0-1 1 0 0,0 0-1 0 0,0 0 0 0 0,0 0 1 0 0,0 0-1 0 0,0 0 1 0 0,0 0-1 0 0,-1 0 0 0 0,1-1 1 0 0,0 1-1 0 0,-1-1 1 0 0,1 1-1 0 0,-1-1 0 0 0,2-1 1 0 0,5-8 150 0 0,-1 1 0 0 0,0-2 0 0 0,-1 1 1 0 0,10-23-1 0 0,-10 19 128 0 0,98-227 631 0 0,-95 222-947 0 0,0-1 0 0 0,-2 0 0 0 0,0 0 0 0 0,-1-1 0 0 0,-2 0 0 0 0,0 0 0 0 0,1-39 0 0 0,-6 50 229 0 0,-1 6-1693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31 5063 0 0,'16'-12'1207'0'0,"-15"12"-1034"0"0,1-1 0 0 0,-1 1-1 0 0,0-1 1 0 0,0 0 0 0 0,0 1 0 0 0,0-1-1 0 0,0 0 1 0 0,0 0 0 0 0,0 0 0 0 0,0 0 0 0 0,1-1-1 0 0,-3 1-39 0 0,1 1-1 0 0,0 0 0 0 0,-1-1 0 0 0,1 1 0 0 0,0-1 0 0 0,-1 1 0 0 0,1 0 1 0 0,-1-1-1 0 0,1 1 0 0 0,-1 0 0 0 0,1-1 0 0 0,0 1 0 0 0,-1 0 0 0 0,1 0 0 0 0,-1-1 1 0 0,0 1-1 0 0,1 0 0 0 0,-1 0 0 0 0,1 0 0 0 0,-1 0 0 0 0,1 0 0 0 0,-1 0 1 0 0,1 0-1 0 0,-2 0 0 0 0,-15-2 2004 0 0,17 2-2006 0 0,-5 0 291 0 0,-1 0 0 0 0,1 0 0 0 0,-1 1 0 0 0,1-1 0 0 0,0 1 0 0 0,-1 1 0 0 0,1-1 1 0 0,0 1-1 0 0,0 0 0 0 0,0 0 0 0 0,0 0 0 0 0,0 1 0 0 0,1 0 0 0 0,-1 0 0 0 0,-6 5 0 0 0,9-6-352 0 0,-1 1-1 0 0,1-1 0 0 0,0 0 1 0 0,-1 0-1 0 0,1 1 0 0 0,0 0 1 0 0,1-1-1 0 0,-1 1 0 0 0,0 0 1 0 0,1 0-1 0 0,-1 0 0 0 0,1 0 1 0 0,0 0-1 0 0,0 0 0 0 0,0 0 1 0 0,1 0-1 0 0,-1 0 0 0 0,1 0 1 0 0,-1 1-1 0 0,1-1 0 0 0,0 0 1 0 0,0 0-1 0 0,1 1 0 0 0,-1-1 0 0 0,1 0 1 0 0,1 5-1 0 0,0-4-36 0 0,-1 0 0 0 0,1-1 0 0 0,0 0 1 0 0,0 1-1 0 0,1-1 0 0 0,-1 0 0 0 0,1 0 0 0 0,0 0 0 0 0,0-1 0 0 0,-1 1 0 0 0,2 0 0 0 0,-1-1 0 0 0,0 0 0 0 0,0 0 1 0 0,1 0-1 0 0,-1 0 0 0 0,1-1 0 0 0,0 1 0 0 0,-1-1 0 0 0,1 0 0 0 0,6 1 0 0 0,-2 0-53 0 0,0-1-1 0 0,1 0 0 0 0,-1-1 1 0 0,0 0-1 0 0,0 0 0 0 0,0-1 1 0 0,1 0-1 0 0,-1 0 0 0 0,10-3 0 0 0,21-12-3615 0 0,-37 15 2933 0 0,5-3-6164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36 9671 0 0,'4'-1'390'0'0,"-1"0"0"0"0,1 0 0 0 0,-1 1 0 0 0,1-1 0 0 0,-1 1 0 0 0,1 0 0 0 0,5 0 0 0 0,9-1-487 0 0,-17 1 108 0 0,0 0 0 0 0,0 0 0 0 0,-1 0 0 0 0,1 0 1 0 0,0-1-1 0 0,0 1 0 0 0,-1 0 0 0 0,1 0 0 0 0,0 0 0 0 0,-1-1 0 0 0,1 1 0 0 0,0 0 1 0 0,-1-1-1 0 0,1 1 0 0 0,0 0 0 0 0,-1-1 0 0 0,1 1 0 0 0,-1-1 0 0 0,1 1 0 0 0,-1-1 1 0 0,1 0-1 0 0,0 0 0 0 0,-1 1 126 0 0,0-1 1 0 0,-1 1 0 0 0,1-1-1 0 0,0 1 1 0 0,0-1 0 0 0,-1 1-1 0 0,1-1 1 0 0,0 1 0 0 0,0-1-1 0 0,-1 1 1 0 0,1 0 0 0 0,-1-1-1 0 0,1 1 1 0 0,0-1-1 0 0,-1 1 1 0 0,1 0 0 0 0,-1-1-1 0 0,1 1 1 0 0,-1 0 0 0 0,1 0-1 0 0,-2-1 1 0 0,-3-1 845 0 0,0-1 0 0 0,-1 1 0 0 0,0 0 1 0 0,-6-1-1 0 0,3 2-780 0 0,1 0 0 0 0,-1 1 0 0 0,0 0 0 0 0,0 1 0 0 0,1 0 0 0 0,-17 4 0 0 0,19-4-137 0 0,1 0-1 0 0,-1 1 1 0 0,1 0 0 0 0,-1 1-1 0 0,1-1 1 0 0,0 1 0 0 0,0 0-1 0 0,0 0 1 0 0,0 0 0 0 0,0 1-1 0 0,-4 4 1 0 0,8-7-42 0 0,-1 1 0 0 0,1 0 1 0 0,-1-1-1 0 0,1 1 0 0 0,0 0 0 0 0,0 0 0 0 0,0-1 0 0 0,0 1 0 0 0,0 0 0 0 0,0 0 0 0 0,1 0 1 0 0,-1 0-1 0 0,1 1 0 0 0,-1-1 0 0 0,1 0 0 0 0,0 0 0 0 0,-1 0 0 0 0,1 0 0 0 0,1 4 0 0 0,0-3 7 0 0,-1-1-1 0 0,1 1 1 0 0,1-1-1 0 0,-1 1 1 0 0,0-1-1 0 0,0 0 1 0 0,1 1-1 0 0,-1-1 1 0 0,1 0-1 0 0,0 0 1 0 0,0 0-1 0 0,0 0 1 0 0,3 2-1 0 0,5 3 69 0 0,1-1 0 0 0,-1 0-1 0 0,1 0 1 0 0,0-1 0 0 0,18 5-1 0 0,-16-6-93 0 0,1 0-1 0 0,-1-1 0 0 0,1-1 0 0 0,0 0 0 0 0,0-1 1 0 0,-1-1-1 0 0,1 0 0 0 0,0 0 0 0 0,18-4 0 0 0,-14 0-1979 0 0,30-9-1 0 0,-40 10-5544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0 317 9671 0 0,'0'0'748'0'0,"20"-13"3530"0"0,20-15 32 0 0,-27 19-3747 0 0,-1 0 1 0 0,1 0-1 0 0,-2-2 0 0 0,1 1 0 0 0,-1-1 1 0 0,11-16-1 0 0,-13 15-422 0 0,-1-1 0 0 0,-1 1 0 0 0,0-1 0 0 0,8-23 0 0 0,-13 30-97 0 0,0 1 0 0 0,-1-1 0 0 0,0 0 0 0 0,0 0 0 0 0,0 0 0 0 0,0 0 0 0 0,-1 0 1 0 0,0 0-1 0 0,0 0 0 0 0,-1 0 0 0 0,0 0 0 0 0,0 0 0 0 0,0 0 0 0 0,-3-6 0 0 0,4 12-38 0 0,0-1-1 0 0,0 1 0 0 0,0 0 0 0 0,0-1 1 0 0,0 1-1 0 0,0 0 0 0 0,0-1 0 0 0,0 1 1 0 0,0 0-1 0 0,-1-1 0 0 0,1 1 0 0 0,0 0 0 0 0,0-1 1 0 0,0 1-1 0 0,-1 0 0 0 0,1-1 0 0 0,0 1 1 0 0,0 0-1 0 0,0 0 0 0 0,-1 0 0 0 0,1-1 1 0 0,0 1-1 0 0,-1 0 0 0 0,1 0 0 0 0,0 0 0 0 0,-1-1 1 0 0,1 1-1 0 0,0 0 0 0 0,-1 0 0 0 0,1 0 1 0 0,0 0-1 0 0,-1 0 0 0 0,1 0 0 0 0,0 0 1 0 0,-1 0-1 0 0,0 0 0 0 0,-7 12 83 0 0,-1 21 29 0 0,0 30 193 0 0,0 106-1 0 0,6-90-196 0 0,0-30-113 0 0,0-26 0 0 0,2-1 0 0 0,1 0 0 0 0,0 0 0 0 0,5 25 0 0 0,-5-46 0 0 0,0-1 0 0 0,0 0 0 0 0,0 0 0 0 0,0 0 0 0 0,0 1 0 0 0,0-1 0 0 0,0 0 0 0 0,0 0 0 0 0,0 1 0 0 0,1-1 0 0 0,-1 0 0 0 0,0 0 0 0 0,0 0 0 0 0,0 1 0 0 0,0-1 0 0 0,0 0 0 0 0,0 0 0 0 0,-1 1 0 0 0,1-1 0 0 0,0 0 0 0 0,0 0 0 0 0,0 1 0 0 0,0-1 0 0 0,0 0 0 0 0,0 0 0 0 0,0 0 0 0 0,0 1 0 0 0,0-1 0 0 0,-1 0 0 0 0,1 0 0 0 0,0 0 0 0 0,0 1 0 0 0,0-1 0 0 0,0 0 0 0 0,-1 0 0 0 0,1 0 0 0 0,0 0 0 0 0,0 0 0 0 0,0 0 0 0 0,-1 1 0 0 0,1-1 0 0 0,0 0 0 0 0,-1 0 0 0 0,-11-5 0 0 0,-15-17 0 0 0,26 21 0 0 0,-3-3 0 0 0,-1 0 0 0 0,0 0 0 0 0,1 1 0 0 0,-1 0 0 0 0,-1 0 0 0 0,1 0 0 0 0,0 0 0 0 0,-1 1 0 0 0,1-1 0 0 0,-1 2 0 0 0,0-1 0 0 0,0 0 0 0 0,1 1 0 0 0,-13-1 0 0 0,43 11 0 0 0,5-6 178 0 0,0 0 0 0 0,0-2 0 0 0,46-4 0 0 0,-65 0-276 0 0,3 0 371 0 0,-14 3-325 0 0,0 0-1 0 0,0 0 1 0 0,0 0 0 0 0,-1 0-1 0 0,1 0 1 0 0,0 0-1 0 0,0 0 1 0 0,0 0-1 0 0,0 1 1 0 0,0-1 0 0 0,0 0-1 0 0,0 0 1 0 0,-1 0-1 0 0,1 0 1 0 0,0 0-1 0 0,0 0 1 0 0,0 0 0 0 0,0 0-1 0 0,0 0 1 0 0,0 1-1 0 0,0-1 1 0 0,0 0-1 0 0,0 0 1 0 0,0 0 0 0 0,0 0-1 0 0,0 0 1 0 0,0 0-1 0 0,0 1 1 0 0,0-1-1 0 0,0 0 1 0 0,0 0 0 0 0,0 0-1 0 0,0 0 1 0 0,0 0-1 0 0,0 1 1 0 0,0-1-1 0 0,0 0 1 0 0,0 0 0 0 0,0 0-1 0 0,0 0 1 0 0,0 0-1 0 0,0 0 1 0 0,0 1-1 0 0,0-1 1 0 0,0 0-1 0 0,0 0 1 0 0,0 0 0 0 0,0 0-1 0 0,0 0 1 0 0,1 0-1 0 0,-1 0 1 0 0,0 0-1 0 0,0 0 1 0 0,0 1 0 0 0,0-1-1 0 0,0 0 1 0 0,0 0-1 0 0,0 0 1 0 0,1 0-1 0 0,-1 0 1 0 0,0 0 0 0 0,0 0-1 0 0,0 0 1 0 0,0 0-1 0 0,0 0 1 0 0,0 0-1 0 0,1 0 1 0 0,-1 0-1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19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 4607 0 0,'-1'-1'49'0'0,"0"1"0"0"0,1 0 1 0 0,-1 0-1 0 0,1 0 0 0 0,-1 0 0 0 0,1 0 0 0 0,-1 0 0 0 0,1 0 0 0 0,-1 0 0 0 0,1 0 0 0 0,-1 0 0 0 0,1 0 0 0 0,-1 0 0 0 0,1 1 0 0 0,-1-1 0 0 0,1 0 0 0 0,-1 0 0 0 0,1 1 0 0 0,-1-1 0 0 0,1 0 0 0 0,-1 0 0 0 0,1 1 0 0 0,-1-1 0 0 0,1 0 0 0 0,0 1 0 0 0,-1-1 0 0 0,1 1 0 0 0,0-1 0 0 0,-1 1 0 0 0,1-1 0 0 0,0 0 0 0 0,-1 1 0 0 0,1-1 0 0 0,0 1 0 0 0,0-1 0 0 0,0 1 0 0 0,0 0 0 0 0,-1-1 0 0 0,1 1 0 0 0,0-1 0 0 0,0 1 0 0 0,0-1 0 0 0,0 1 1 0 0,0-1-1 0 0,0 1 0 0 0,1 0 238 0 0,-1 0 0 0 0,1 1 0 0 0,-1-1 0 0 0,1 0 0 0 0,-1 0 0 0 0,1-1 0 0 0,0 1 0 0 0,-1 0 0 0 0,1 0 0 0 0,0 0 0 0 0,0 0 0 0 0,0 0 0 0 0,0-1 0 0 0,-1 1 0 0 0,1 0 0 0 0,0-1 0 0 0,0 1 0 0 0,0-1 0 0 0,0 1 0 0 0,0-1 0 0 0,3 1 0 0 0,4 1 1013 0 0,1-1-1 0 0,0 0 1 0 0,12 0 0 0 0,54-6 697 0 0,-34 1-2152 0 0,-31 2-528 0 0,1 0-197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62 919 0 0,'0'-1'137'0'0,"-1"1"-1"0"0,1-1 0 0 0,0 1 1 0 0,-1 0-1 0 0,1-1 1 0 0,0 1-1 0 0,-1 0 0 0 0,1-1 1 0 0,-1 1-1 0 0,1 0 0 0 0,0 0 1 0 0,-1-1-1 0 0,1 1 0 0 0,-1 0 1 0 0,1 0-1 0 0,-1 0 0 0 0,1 0 1 0 0,-1-1-1 0 0,1 1 0 0 0,-1 0 1 0 0,1 0-1 0 0,-1 0 0 0 0,1 0 1 0 0,-1 0-1 0 0,1 0 0 0 0,-1 0 1 0 0,1 1-1 0 0,-1-1 0 0 0,1 0 1 0 0,-1 0-1 0 0,1 0 0 0 0,-1 0 1 0 0,0 1-1 0 0,0 0 93 0 0,0 0 0 0 0,0 0 0 0 0,1 0 0 0 0,-1 0-1 0 0,0 0 1 0 0,0 1 0 0 0,1-1 0 0 0,-1 0 0 0 0,0 0 0 0 0,1 1 0 0 0,-1-1 0 0 0,1 2 0 0 0,-1 0 215 0 0,0 1 0 0 0,0-1-1 0 0,0 1 1 0 0,1 0 0 0 0,0-1 0 0 0,0 1 0 0 0,0-1 0 0 0,0 1 0 0 0,0 0 0 0 0,2 3 0 0 0,-2-5-380 0 0,1-1 0 0 0,-1 0 1 0 0,1 1-1 0 0,0-1 0 0 0,0 1 0 0 0,0-1 0 0 0,0 0 1 0 0,0 0-1 0 0,0 0 0 0 0,0 0 0 0 0,0 0 0 0 0,1 0 1 0 0,-1 0-1 0 0,0 0 0 0 0,1 0 0 0 0,-1 0 1 0 0,0-1-1 0 0,1 1 0 0 0,-1 0 0 0 0,1-1 0 0 0,-1 1 1 0 0,1-1-1 0 0,-1 0 0 0 0,1 1 0 0 0,0-1 0 0 0,-1 0 1 0 0,1 0-1 0 0,-1 0 0 0 0,1 0 0 0 0,-1-1 1 0 0,1 1-1 0 0,0 0 0 0 0,-1 0 0 0 0,1-1 0 0 0,1 0 1 0 0,-1 0 13 0 0,0 0 1 0 0,0 0-1 0 0,0 0 1 0 0,0 0-1 0 0,0 0 1 0 0,0 0-1 0 0,-1-1 1 0 0,1 1-1 0 0,0-1 1 0 0,-1 1-1 0 0,1-1 1 0 0,-1 1-1 0 0,0-1 1 0 0,1 0-1 0 0,-1 0 1 0 0,0 0 0 0 0,0 0-1 0 0,0 0 1 0 0,0 0-1 0 0,-1 0 1 0 0,1 0-1 0 0,-1 0 1 0 0,1 0-1 0 0,-1 0 1 0 0,1-4-1 0 0,-1 4-77 0 0,-1-1-1 0 0,1 1 1 0 0,-1-1-1 0 0,1 1 1 0 0,-1-1-1 0 0,0 1 0 0 0,0 0 1 0 0,0 0-1 0 0,0-1 1 0 0,-1 1-1 0 0,1 0 1 0 0,0 0-1 0 0,-1 0 1 0 0,1 0-1 0 0,-1 0 0 0 0,0 0 1 0 0,0 1-1 0 0,0-1 1 0 0,0 1-1 0 0,0-1 1 0 0,0 1-1 0 0,0 0 1 0 0,0 0-1 0 0,-1-1 1 0 0,1 2-1 0 0,0-1 0 0 0,-4-1 1 0 0,3 1 2 0 0,-1 0 1 0 0,1 0-1 0 0,0 0 1 0 0,-1 1-1 0 0,1-1 0 0 0,-1 1 1 0 0,0 0-1 0 0,1 0 1 0 0,-1 0-1 0 0,1 1 0 0 0,-1-1 1 0 0,1 1-1 0 0,-1-1 1 0 0,1 1-1 0 0,0 1 0 0 0,-1-1 1 0 0,1 0-1 0 0,-6 4 1 0 0,8-4 89 0 0,-1 0 0 0 0,1 0 0 0 0,-1 0 0 0 0,1 0 0 0 0,0 1 0 0 0,-1-1 0 0 0,1 0 0 0 0,0 1 0 0 0,0-1 0 0 0,0 1 1 0 0,0-1-1 0 0,0 1 0 0 0,0 0 0 0 0,0-1 0 0 0,1 1 0 0 0,-1 0 0 0 0,1 0 0 0 0,-1-1 0 0 0,1 1 0 0 0,-1 2 0 0 0,2-3-15 0 0,-1 1-1 0 0,1-1 0 0 0,-1 1 0 0 0,1-1 0 0 0,-1 1 1 0 0,1-1-1 0 0,0 1 0 0 0,0-1 0 0 0,-1 0 1 0 0,1 1-1 0 0,0-1 0 0 0,0 0 0 0 0,1 0 0 0 0,-1 0 1 0 0,0 0-1 0 0,0 0 0 0 0,0 0 0 0 0,1 0 0 0 0,-1 0 1 0 0,0 0-1 0 0,1 0 0 0 0,-1-1 0 0 0,4 2 1 0 0,-2-1-42 0 0,0 0 0 0 0,0 0 0 0 0,0 0 0 0 0,0-1 1 0 0,0 1-1 0 0,1-1 0 0 0,-1 1 0 0 0,0-1 1 0 0,0 0-1 0 0,1 0 0 0 0,-1-1 0 0 0,0 1 1 0 0,0-1-1 0 0,1 0 0 0 0,-1 1 0 0 0,0-1 1 0 0,0-1-1 0 0,3 0 0 0 0,-4 1-35 0 0,-1 0 0 0 0,1 0 0 0 0,-1 0 0 0 0,1 0 0 0 0,-1 0 0 0 0,0 0 0 0 0,0-1 0 0 0,1 1 0 0 0,-1 0 0 0 0,0-1 0 0 0,0 1 0 0 0,0-1 0 0 0,0 1 0 0 0,-1-1 0 0 0,1 1 0 0 0,0-1 0 0 0,-1 1 0 0 0,1-1 0 0 0,-1 0 0 0 0,1 0 0 0 0,-1 1 0 0 0,0-1 0 0 0,0 0 0 0 0,0 1-1 0 0,0-1 1 0 0,0 0 0 0 0,0 0 0 0 0,0 1 0 0 0,0-1 0 0 0,-1 0 0 0 0,1 0 0 0 0,-1 1 0 0 0,1-1 0 0 0,-2-2 0 0 0,0 1 5 0 0,0-1 0 0 0,1 1-1 0 0,-2 0 1 0 0,1 0 0 0 0,0 0 0 0 0,-1 0-1 0 0,1 0 1 0 0,-1 0 0 0 0,0 1 0 0 0,0-1-1 0 0,0 1 1 0 0,0 0 0 0 0,-1 0 0 0 0,1 0-1 0 0,0 0 1 0 0,-1 1 0 0 0,1-1 0 0 0,-1 1-1 0 0,0 0 1 0 0,0 0 0 0 0,1 0 0 0 0,-9 0-1 0 0,8 0 13 0 0,0 1 0 0 0,1 0 0 0 0,-1 0 0 0 0,0 0-1 0 0,0 1 1 0 0,0-1 0 0 0,0 1 0 0 0,0 0 0 0 0,0 0-1 0 0,1 0 1 0 0,-1 1 0 0 0,0-1 0 0 0,1 1-1 0 0,-1 0 1 0 0,1 0 0 0 0,0 0 0 0 0,-1 0 0 0 0,1 1-1 0 0,0-1 1 0 0,0 1 0 0 0,1 0 0 0 0,-5 5-1 0 0,6-7-6 0 0,1 0 0 0 0,0-1 0 0 0,-1 1 0 0 0,1 0 0 0 0,-1 0 0 0 0,1 0 0 0 0,0-1-1 0 0,-1 1 1 0 0,1 0 0 0 0,0 0 0 0 0,0 0 0 0 0,0 0 0 0 0,0 0 0 0 0,0 0 0 0 0,0-1-1 0 0,0 1 1 0 0,0 0 0 0 0,0 0 0 0 0,0 0 0 0 0,0 0 0 0 0,1 0 0 0 0,-1 0 0 0 0,0-1-1 0 0,1 1 1 0 0,-1 0 0 0 0,0 0 0 0 0,1 0 0 0 0,-1-1 0 0 0,1 1 0 0 0,0 0-1 0 0,-1-1 1 0 0,1 1 0 0 0,-1 0 0 0 0,1-1 0 0 0,0 1 0 0 0,-1-1 0 0 0,1 1 0 0 0,0-1-1 0 0,0 1 1 0 0,0-1 0 0 0,-1 0 0 0 0,1 1 0 0 0,1-1 0 0 0,5 4-884 0 0,1-2 0 0 0,-1 1 1 0 0,16 3-1 0 0,-16-5-2552 0 0,4 2-3663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210 188 1839 0 0,'0'-1'115'0'0,"0"1"0"0"0,0-1-1 0 0,0 0 1 0 0,0 1 0 0 0,0-1-1 0 0,0 0 1 0 0,-1 1 0 0 0,1-1-1 0 0,0 0 1 0 0,0 1 0 0 0,0-1-1 0 0,-1 1 1 0 0,1-1 0 0 0,0 0-1 0 0,-1 1 1 0 0,1-1 0 0 0,-1 1-1 0 0,1-1 1 0 0,0 1 0 0 0,-1-1-1 0 0,1 1 1 0 0,-1 0 0 0 0,1-1-1 0 0,-1 1 1 0 0,1-1 0 0 0,-1 1-1 0 0,0 0 1 0 0,0-1 0 0 0,-1 1 139 0 0,0-1 0 0 0,0 1 0 0 0,0 0 0 0 0,0 0 0 0 0,0-1 0 0 0,0 1 0 0 0,0 1 0 0 0,0-1 0 0 0,-3 1 0 0 0,-2 0 557 0 0,0 1 0 0 0,0 0 0 0 0,1 0 0 0 0,-1 1 0 0 0,-6 3 0 0 0,8-3-199 0 0,0 1 0 0 0,-1-1-1 0 0,1 1 1 0 0,1 0-1 0 0,-1 0 1 0 0,1 1 0 0 0,0-1-1 0 0,0 1 1 0 0,-5 8 0 0 0,8-12-524 0 0,0 1 0 0 0,0-1 0 0 0,0 1 0 0 0,1-1 0 0 0,-1 1 0 0 0,1 0 1 0 0,-1-1-1 0 0,1 1 0 0 0,-1 0 0 0 0,1-1 0 0 0,0 1 0 0 0,0 0 0 0 0,0 0 0 0 0,0-1 1 0 0,0 1-1 0 0,0 0 0 0 0,1-1 0 0 0,-1 1 0 0 0,1 0 0 0 0,-1-1 0 0 0,1 1 0 0 0,-1 0 1 0 0,1-1-1 0 0,0 1 0 0 0,0-1 0 0 0,0 1 0 0 0,0-1 0 0 0,0 1 0 0 0,0-1 0 0 0,0 0 1 0 0,0 0-1 0 0,0 1 0 0 0,1-1 0 0 0,-1 0 0 0 0,1 0 0 0 0,-1 0 0 0 0,0-1 0 0 0,3 2 0 0 0,4 2-51 0 0,0 0-1 0 0,1 0 1 0 0,-1-1-1 0 0,1-1 0 0 0,-1 1 1 0 0,1-1-1 0 0,0-1 1 0 0,0 0-1 0 0,0 0 0 0 0,0 0 1 0 0,0-1-1 0 0,0-1 0 0 0,15-2 1 0 0,-10 1 9 0 0,0-1 0 0 0,-1 0 0 0 0,1-1 0 0 0,-1-1-1 0 0,0 0 1 0 0,0-1 0 0 0,-1 0 0 0 0,14-10 0 0 0,-21 13-46 0 0,0-1 0 0 0,0 0 0 0 0,-1 0 0 0 0,1 0 0 0 0,-1-1 0 0 0,0 0 0 0 0,0 1 0 0 0,-1-2 0 0 0,1 1 0 0 0,-1 0 0 0 0,0-1 0 0 0,-1 1 0 0 0,1-1 0 0 0,-1 0 0 0 0,0 1 0 0 0,-1-1 0 0 0,1 0 0 0 0,-1-1 0 0 0,-1 1 0 0 0,1 0 0 0 0,-1 0 0 0 0,0 0 0 0 0,0 0 0 0 0,-1 0 0 0 0,1-1 0 0 0,-1 1 0 0 0,-1 0 0 0 0,1 0 0 0 0,-1 0 0 0 0,0 1 0 0 0,-1-1 0 0 0,1 0 0 0 0,-1 1 0 0 0,0 0 0 0 0,0-1 0 0 0,-1 1 0 0 0,-7-8 0 0 0,6 8 0 0 0,0 0 0 0 0,-1 0 0 0 0,0 1 0 0 0,0-1 0 0 0,0 1 0 0 0,-1 1 0 0 0,1-1 0 0 0,-1 1 0 0 0,0 0 0 0 0,0 0 0 0 0,0 1 0 0 0,0 0 0 0 0,0 1 0 0 0,-1-1 0 0 0,1 1 0 0 0,0 1 0 0 0,-1-1 0 0 0,1 1 0 0 0,-1 1 0 0 0,1-1 0 0 0,-8 3 0 0 0,-2-1 0 0 0,1 2 0 0 0,1 0 0 0 0,-1 1 0 0 0,0 1 0 0 0,1 0 0 0 0,0 1 0 0 0,1 0 0 0 0,-23 16 0 0 0,31-19-5 0 0,1 0-1 0 0,-1 1 1 0 0,1-1 0 0 0,0 1-1 0 0,1 0 1 0 0,-1 0 0 0 0,1 0-1 0 0,0 1 1 0 0,0 0 0 0 0,0 0-1 0 0,1 0 1 0 0,0 0 0 0 0,0 0-1 0 0,1 0 1 0 0,0 1 0 0 0,0 0-1 0 0,0-1 1 0 0,1 1 0 0 0,0 0-1 0 0,0 0 1 0 0,1-1 0 0 0,0 1-1 0 0,0 0 1 0 0,0 0 0 0 0,1 0-1 0 0,0-1 1 0 0,1 1 0 0 0,-1 0-1 0 0,1-1 1 0 0,0 1 0 0 0,1-1-1 0 0,0 1 1 0 0,0-1 0 0 0,0 0-1 0 0,1-1 1 0 0,0 1 0 0 0,0 0-1 0 0,9 9 1 0 0,5 3-1605 0 0,2 1-5996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4 997 2759 0 0,'1'-21'4792'0'0,"3"-58"1916"0"0,-8-41-2386 0 0,0 3-1961 0 0,12-189-395 0 0,-2 167-1699 0 0,-1 62-84 0 0,1-21 103 0 0,-6 95-257 0 0,-1 0-12 0 0,1 0 0 0 0,0 0 0 0 0,0 0-1 0 0,1 0 1 0 0,-1 0 0 0 0,0 1 0 0 0,1-1 0 0 0,0 0-1 0 0,0 0 1 0 0,1-4 0 0 0,-1 7-15 0 0,-1 0 0 0 0,0 0 0 0 0,1 0 1 0 0,-1 0-1 0 0,0 0 0 0 0,0 0 0 0 0,1 0 0 0 0,-1 1 1 0 0,0-1-1 0 0,0 0 0 0 0,1 0 0 0 0,-1 0 0 0 0,0 0 1 0 0,0 0-1 0 0,1 1 0 0 0,-1-1 0 0 0,0 0 0 0 0,0 0 0 0 0,0 0 1 0 0,1 1-1 0 0,-1-1 0 0 0,0 0 0 0 0,0 0 0 0 0,0 1 1 0 0,0-1-1 0 0,0 0 0 0 0,1 1 0 0 0,-1-1 0 0 0,0 0 1 0 0,0 0-1 0 0,0 1 0 0 0,0-1 0 0 0,0 0 0 0 0,0 0 1 0 0,0 1-1 0 0,0-1 0 0 0,0 1 0 0 0,3 11-921 0 0,-3-11 726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51 263 1663 0 0,'-3'0'32'0'0,"0"1"-1"0"0,0 0 1 0 0,0-1-1 0 0,1 1 1 0 0,-1 0-1 0 0,-4 2 1 0 0,6-2 410 0 0,-1 0 1 0 0,0 0 0 0 0,0 0 0 0 0,0-1 0 0 0,0 1 0 0 0,0-1 0 0 0,0 1 0 0 0,0-1 0 0 0,0 0 0 0 0,-3 1-1 0 0,4-2-175 0 0,1 1-1 0 0,0-1 0 0 0,0 1 1 0 0,0-1-1 0 0,-1 1 1 0 0,1-1-1 0 0,0 1 0 0 0,0-1 1 0 0,0 1-1 0 0,0-1 0 0 0,0 1 1 0 0,0-1-1 0 0,0 1 1 0 0,0-1-1 0 0,0 1 0 0 0,0-1 1 0 0,0 1-1 0 0,0-1 0 0 0,0 1 1 0 0,0-1-1 0 0,0 1 0 0 0,1-1 1 0 0,-1 1-1 0 0,0-1 1 0 0,0 1-1 0 0,1-1 0 0 0,-1 1 1 0 0,0 0-1 0 0,0-1 0 0 0,1 1 1 0 0,0-1-1 0 0,11-20 1783 0 0,-11 19-1546 0 0,63-124 3381 0 0,-16 26-2928 0 0,-47 99-950 0 0,-1 1 0 0 0,0-1 0 0 0,0 1-1 0 0,0-1 1 0 0,0 1 0 0 0,1-1 0 0 0,-1 1 0 0 0,0-1-1 0 0,1 1 1 0 0,-1-1 0 0 0,0 1 0 0 0,1-1 0 0 0,-1 1 0 0 0,0-1-1 0 0,1 1 1 0 0,-1-1 0 0 0,1 1 0 0 0,-1 0 0 0 0,1-1-1 0 0,-1 1 1 0 0,1 0 0 0 0,-1 0 0 0 0,1-1 0 0 0,-1 1-1 0 0,1 0 1 0 0,-1 0 0 0 0,2 0 0 0 0,4 13 99 0 0,-3-3-72 0 0,3 2-11 0 0,0 0-1 0 0,0-1 1 0 0,1 0-1 0 0,1 0 1 0 0,0 0-1 0 0,12 12 1 0 0,-10-12-3 0 0,-1 0 1 0 0,0 0-1 0 0,-1 1 0 0 0,0 0 1 0 0,5 13-1 0 0,-12-24-19 0 0,-1-1 0 0 0,1 1 0 0 0,-1 0 0 0 0,0 0 0 0 0,1 0 0 0 0,-1 0 0 0 0,0-1 0 0 0,0 1 0 0 0,1 0 0 0 0,-1 0 0 0 0,0 0 0 0 0,0 0 0 0 0,0 0 0 0 0,0 0 0 0 0,-1 0 0 0 0,1-1 0 0 0,0 1 0 0 0,0 0 0 0 0,0 0 0 0 0,-1 0 0 0 0,1 0 0 0 0,0 0 0 0 0,-1-1 0 0 0,0 2 0 0 0,0-1 0 0 0,1 0 0 0 0,-1-1 0 0 0,0 1 0 0 0,-1 0 0 0 0,1-1 0 0 0,0 1 0 0 0,0-1 0 0 0,0 1 0 0 0,0-1 0 0 0,0 1 0 0 0,-1-1 0 0 0,1 0 0 0 0,0 0 0 0 0,0 1 0 0 0,-2-1 0 0 0,-6 0 0 0 0,0 0 0 0 0,1-1 0 0 0,-17-3 0 0 0,21 4 0 0 0,-31-7 0 0 0,-41-6 0 0 0,66 12 0 0 0,1 0 0 0 0,-1 1 0 0 0,1 0 0 0 0,0 1 0 0 0,-18 3 0 0 0,84-3 0 0 0,-23-2-1510 0 0,0 3-3417 0 0,-23-1-2300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80 2303 0 0,'-1'1'6779'0'0,"6"7"-4004"0"0,-5-7-2700 0 0,1-1 0 0 0,-1 1 0 0 0,1 0 0 0 0,-1-1 0 0 0,1 1 0 0 0,0-1 0 0 0,-1 1 0 0 0,1-1 0 0 0,0 1 0 0 0,0-1 0 0 0,-1 1 0 0 0,1-1 0 0 0,0 0 0 0 0,0 1 0 0 0,0-1 0 0 0,-1 0 0 0 0,1 0 0 0 0,0 0 0 0 0,0 0 0 0 0,0 1 0 0 0,0-1 0 0 0,-1 0 0 0 0,1 0-1 0 0,0-1 1 0 0,0 1 0 0 0,0 0 0 0 0,0 0 0 0 0,0-1 0 0 0,0 1-11 0 0,0 0-1 0 0,0 0 0 0 0,-1 0 0 0 0,1-1 1 0 0,0 1-1 0 0,0 0 0 0 0,-1-1 0 0 0,1 1 1 0 0,0-1-1 0 0,-1 1 0 0 0,1-1 0 0 0,0 1 1 0 0,-1-1-1 0 0,1 1 0 0 0,-1-1 0 0 0,1 1 1 0 0,-1-1-1 0 0,1 0 0 0 0,-1 1 0 0 0,1-1 1 0 0,-1 0-1 0 0,0 0 0 0 0,1 1 0 0 0,-1-1 1 0 0,0-1-1 0 0,0 0-46 0 0,0 1 1 0 0,0 0-1 0 0,-1 0 0 0 0,1 0 1 0 0,0 0-1 0 0,-1 1 1 0 0,1-1-1 0 0,-1 0 0 0 0,1 0 1 0 0,-1 0-1 0 0,0 0 1 0 0,1 0-1 0 0,-1 1 0 0 0,0-1 1 0 0,0 0-1 0 0,-1-1 1 0 0,-2-1 14 0 0,0 1 0 0 0,0-1 1 0 0,-1 0-1 0 0,1 1 1 0 0,-1 0-1 0 0,1 0 1 0 0,-8-1-1 0 0,8 2 117 0 0,0 1-1 0 0,0 0 1 0 0,0-1 0 0 0,0 2-1 0 0,0-1 1 0 0,1 0-1 0 0,-1 1 1 0 0,0 0 0 0 0,0 0-1 0 0,0 0 1 0 0,-4 2-1 0 0,7-2-99 0 0,0-1-1 0 0,0 1 0 0 0,0-1 0 0 0,0 1 0 0 0,0 0 1 0 0,0-1-1 0 0,0 1 0 0 0,0 0 0 0 0,0 0 1 0 0,0-1-1 0 0,0 1 0 0 0,1 0 0 0 0,-1 0 0 0 0,0 0 1 0 0,1 0-1 0 0,-1 0 0 0 0,0 0 0 0 0,1 0 1 0 0,-1 1-1 0 0,1-1 0 0 0,0 0 0 0 0,-1 0 0 0 0,1 0 1 0 0,0 0-1 0 0,0 1 0 0 0,0-1 0 0 0,0 0 1 0 0,0 0-1 0 0,0 0 0 0 0,0 1 0 0 0,0-1 0 0 0,0 0 1 0 0,1 0-1 0 0,-1 0 0 0 0,0 0 0 0 0,1 1 1 0 0,-1-1-1 0 0,1 0 0 0 0,0 1 0 0 0,2 4 222 0 0,0-1 0 0 0,0 0-1 0 0,1-1 1 0 0,6 9 0 0 0,-9-12-249 0 0,0 0 0 0 0,-1 0 0 0 0,1 0 0 0 0,0-1 0 0 0,0 1 0 0 0,0 0 0 0 0,0 0 0 0 0,-1-1 0 0 0,1 1 0 0 0,0 0 0 0 0,0-1 1 0 0,0 1-1 0 0,0-1 0 0 0,1 0 0 0 0,-1 1 0 0 0,0-1 0 0 0,0 0 0 0 0,0 1 0 0 0,0-1 0 0 0,0 0 0 0 0,0 0 0 0 0,0 0 0 0 0,1 0 0 0 0,-1 0 1 0 0,0 0-1 0 0,0-1 0 0 0,0 1 0 0 0,0 0 0 0 0,0 0 0 0 0,0-1 0 0 0,0 1 0 0 0,2-2 0 0 0,-2 1-20 0 0,0 0-1 0 0,0 0 0 0 0,0 0 1 0 0,-1 0-1 0 0,1-1 1 0 0,0 1-1 0 0,-1 0 1 0 0,1 0-1 0 0,-1-1 1 0 0,0 1-1 0 0,1 0 0 0 0,-1-1 1 0 0,0 1-1 0 0,0-1 1 0 0,0 1-1 0 0,0 0 1 0 0,0-1-1 0 0,0 1 0 0 0,0-1 1 0 0,0 1-1 0 0,0 0 1 0 0,-1-1-1 0 0,1 1 1 0 0,0 0-1 0 0,-1-1 0 0 0,0 1 1 0 0,1 0-1 0 0,-1 0 1 0 0,-1-3-1 0 0,0 0 0 0 0,0 1 0 0 0,0-1 0 0 0,-1 0 0 0 0,1 1 0 0 0,-1-1 0 0 0,0 1-1 0 0,0 0 1 0 0,-5-4 0 0 0,6 5 0 0 0,1 1 0 0 0,-1 1-1 0 0,0-1 1 0 0,0 0 0 0 0,0 0 0 0 0,0 1-1 0 0,1-1 1 0 0,-1 1 0 0 0,0 0 0 0 0,0-1-1 0 0,0 1 1 0 0,0 0 0 0 0,0 0 0 0 0,0 0-1 0 0,0 0 1 0 0,0 1 0 0 0,0-1 0 0 0,0 0-1 0 0,0 1 1 0 0,-2 0 0 0 0,3 0 17 0 0,0-1 0 0 0,0 1 0 0 0,0-1-1 0 0,0 1 1 0 0,0 0 0 0 0,0 0 0 0 0,0-1 0 0 0,0 1 0 0 0,0 0 0 0 0,0 0 0 0 0,0 0 0 0 0,0 0 0 0 0,1 0 0 0 0,-1 0 0 0 0,0 0-1 0 0,1 0 1 0 0,-1 0 0 0 0,1 1 0 0 0,-1-1 0 0 0,1 0 0 0 0,-1 0 0 0 0,1 0 0 0 0,0 1 0 0 0,0-1 0 0 0,0 0 0 0 0,0 0 0 0 0,0 1-1 0 0,0-1 1 0 0,0 0 0 0 0,0 0 0 0 0,1 3 0 0 0,-1-3-4 0 0,0 1 1 0 0,1 0-1 0 0,-1-1 0 0 0,1 1 0 0 0,-1-1 1 0 0,1 1-1 0 0,0-1 0 0 0,0 1 0 0 0,0-1 0 0 0,0 1 1 0 0,0-1-1 0 0,0 0 0 0 0,0 1 0 0 0,0-1 1 0 0,0 0-1 0 0,1 0 0 0 0,-1 0 0 0 0,0 0 0 0 0,1 0 1 0 0,-1 0-1 0 0,1 0 0 0 0,-1 0 0 0 0,3 0 1 0 0,-1 0-8 0 0,-1-1 0 0 0,1 1 0 0 0,0-1 0 0 0,-1 0 0 0 0,1 0 0 0 0,0 0 0 0 0,-1 0 0 0 0,1 0 0 0 0,0 0 1 0 0,-1-1-1 0 0,1 1 0 0 0,-1-1 0 0 0,6-2 0 0 0,-6 2-7 0 0,0 0 0 0 0,0 0 0 0 0,0 0-1 0 0,1 0 1 0 0,-1-1 0 0 0,-1 1 0 0 0,1-1 0 0 0,0 1 0 0 0,0-1 0 0 0,0 0-1 0 0,-1 0 1 0 0,1 0 0 0 0,-1 1 0 0 0,0-2 0 0 0,2-1 0 0 0,-2 2 1 0 0,-1 0 0 0 0,1 1 1 0 0,-1-1-1 0 0,0 0 0 0 0,1 0 1 0 0,-1 1-1 0 0,0-1 0 0 0,0 0 1 0 0,0 0-1 0 0,0 1 0 0 0,-1-1 0 0 0,1 0 1 0 0,0 0-1 0 0,-1 1 0 0 0,1-1 1 0 0,-1 0-1 0 0,1 1 0 0 0,-1-1 1 0 0,0 0-1 0 0,0 1 0 0 0,0-1 1 0 0,0 1-1 0 0,-1-2 0 0 0,-2-2 0 0 0,1 2 0 0 0,-1-1 0 0 0,0 0 0 0 0,0 1 0 0 0,0-1 0 0 0,0 1 0 0 0,-1 1 0 0 0,1-1 0 0 0,-1 0 0 0 0,0 1 0 0 0,0 0 0 0 0,1 0 0 0 0,-2 1 0 0 0,-5-2 0 0 0,11 3-8 0 0,0-1-1 0 0,-1 1 1 0 0,1 0-1 0 0,-1 0 1 0 0,1 0-1 0 0,0 0 1 0 0,-1 0 0 0 0,1 0-1 0 0,0 0 1 0 0,-1 0-1 0 0,1 0 1 0 0,-1 0-1 0 0,1 0 1 0 0,0 0-1 0 0,-1 0 1 0 0,1 0-1 0 0,-1 0 1 0 0,1 0 0 0 0,0 0-1 0 0,-1 1 1 0 0,1-1-1 0 0,0 0 1 0 0,-1 0-1 0 0,1 0 1 0 0,0 1-1 0 0,-1-1 1 0 0,3 8 401 0 0,6 2-1784 0 0,-1-3-4191 0 0,0-2-1354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96 1839 0 0,'-3'-1'168'0'0,"1"0"-1"0"0,-1 0 1 0 0,0 0-1 0 0,1 0 1 0 0,-1 0-1 0 0,0 1 1 0 0,0 0-1 0 0,1-1 1 0 0,-1 1-1 0 0,0 0 1 0 0,0 0 0 0 0,1 0-1 0 0,-1 1 1 0 0,0-1-1 0 0,0 0 1 0 0,1 1-1 0 0,-1 0 1 0 0,-2 1-1 0 0,-2 0 799 0 0,1 0 0 0 0,-1 1 0 0 0,1 0 0 0 0,0 0 0 0 0,0 0 1 0 0,-8 7-1 0 0,11-7-522 0 0,-1-1 1 0 0,2 1-1 0 0,-1 1 0 0 0,0-1 1 0 0,0 0-1 0 0,1 1 1 0 0,0-1-1 0 0,-1 1 1 0 0,2 0-1 0 0,-1-1 0 0 0,0 1 1 0 0,1 0-1 0 0,-1 0 1 0 0,1 1-1 0 0,0 3 1 0 0,0-5-320 0 0,1 0 0 0 0,0 0 0 0 0,0-1 1 0 0,0 1-1 0 0,0 0 0 0 0,1 0 0 0 0,-1 0 1 0 0,1-1-1 0 0,0 1 0 0 0,0 0 0 0 0,-1-1 1 0 0,2 1-1 0 0,-1-1 0 0 0,0 1 1 0 0,1-1-1 0 0,-1 1 0 0 0,1-1 0 0 0,-1 0 1 0 0,1 0-1 0 0,0 0 0 0 0,0 0 0 0 0,0 0 1 0 0,4 2-1 0 0,1 1-78 0 0,0-1 0 0 0,0-1 0 0 0,0 1 0 0 0,1-1 0 0 0,-1 0 0 0 0,1-1 0 0 0,0 0 0 0 0,0 0 0 0 0,0-1 0 0 0,0 0 0 0 0,0 0 0 0 0,0-1 0 0 0,1 0 0 0 0,-1 0 0 0 0,0-1 0 0 0,0 0 0 0 0,0-1 0 0 0,0 0 0 0 0,0 0 0 0 0,10-4 0 0 0,-12 4-48 0 0,0-1 0 0 0,1 0-1 0 0,-1 0 1 0 0,-1 0 0 0 0,1-1-1 0 0,0 1 1 0 0,-1-2-1 0 0,0 1 1 0 0,0 0 0 0 0,0-1-1 0 0,0 0 1 0 0,-1 0 0 0 0,0 0-1 0 0,0-1 1 0 0,0 0 0 0 0,-1 1-1 0 0,1-1 1 0 0,-1 0-1 0 0,-1-1 1 0 0,1 1 0 0 0,-1 0-1 0 0,0-1 1 0 0,-1 0 0 0 0,2-12-1 0 0,-3 15 3 0 0,0 0 0 0 0,0 0-1 0 0,0 0 1 0 0,-1-1 0 0 0,0 1 0 0 0,0 0-1 0 0,0 0 1 0 0,0 0 0 0 0,0 1 0 0 0,-1-1-1 0 0,0 0 1 0 0,0 0 0 0 0,0 1 0 0 0,0-1-1 0 0,-4-4 1 0 0,2 4-4 0 0,0-1 0 0 0,-1 1 0 0 0,0 0 0 0 0,0 0 0 0 0,0 1 0 0 0,0-1 0 0 0,0 1 0 0 0,-1 0 0 0 0,-8-3 1 0 0,4 2 28 0 0,-1 1 1 0 0,0 0 0 0 0,0 0-1 0 0,0 2 1 0 0,0-1 0 0 0,0 1-1 0 0,0 1 1 0 0,-1 0 0 0 0,1 0-1 0 0,-22 4 1 0 0,23-1-14 0 0,-1 0 0 0 0,1 1 1 0 0,-1 0-1 0 0,1 0 0 0 0,-17 11 0 0 0,23-13-9 0 0,0 1-1 0 0,1 0 1 0 0,-1-1 0 0 0,1 1-1 0 0,-1 1 1 0 0,1-1-1 0 0,0 0 1 0 0,0 1-1 0 0,1-1 1 0 0,-1 1 0 0 0,1 0-1 0 0,-1 0 1 0 0,1 0-1 0 0,1 0 1 0 0,-1 1 0 0 0,-2 6-1 0 0,3 2-55 0 0,0-10-212 0 0,4 10-69 0 0,9 39-1444 0 0,-9-39-5741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1195 455 0 0,'-4'-43'9584'0'0,"5"17"-7246"0"0,2 0 0 0 0,7-32 0 0 0,2-21 110 0 0,-4-47-793 0 0,-12-222 0 0 0,-4 255-1499 0 0,0 0 272 0 0,4-118 0 0 0,4 202-536 0 0,1 0 0 0 0,-1 0-1 0 0,2 0 1 0 0,0 0 0 0 0,0 0-1 0 0,0 1 1 0 0,1-1 0 0 0,5-10-1 0 0,-8 19 73 0 0,0 0-1 0 0,0 0 0 0 0,0 0 0 0 0,0 0 0 0 0,0 0 0 0 0,1 0 1 0 0,-1-1-1 0 0,0 1 0 0 0,0 0 0 0 0,0 0 0 0 0,0 0 0 0 0,0 0 1 0 0,0 0-1 0 0,0 0 0 0 0,0 0 0 0 0,0 0 0 0 0,1 0 0 0 0,-1 0 1 0 0,0 0-1 0 0,0 0 0 0 0,0 0 0 0 0,0 0 0 0 0,0 0 0 0 0,0 0 1 0 0,0 0-1 0 0,1 0 0 0 0,-1 0 0 0 0,0 0 0 0 0,0 0 0 0 0,0 0 1 0 0,0 0-1 0 0,0 0 0 0 0,0 0 0 0 0,0 0 0 0 0,0 0 0 0 0,1 0 1 0 0,-1 0-1 0 0,0 0 0 0 0,0 0 0 0 0,0 0 0 0 0,0 0 0 0 0,0 0 1 0 0,0 0-1 0 0,0 0 0 0 0,0 0 0 0 0,0 1 0 0 0,0-1 0 0 0,1 0 0 0 0,-1 0 1 0 0,0 0-1 0 0,0 0 0 0 0,0 0 0 0 0,0 0 0 0 0,0 0 0 0 0,0 0 1 0 0,0 1-1 0 0,0-1 0 0 0,0 0 0 0 0,0 0 0 0 0,2 8-4214 0 0,-2-3-1905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97 234 2759 0 0,'-42'45'4572'0'0,"31"-34"-2916"0"0,9-9-1262 0 0,1-1-1 0 0,0 1 1 0 0,-1-1-1 0 0,1 0 0 0 0,0 0 1 0 0,-1 0-1 0 0,0 0 1 0 0,1 0-1 0 0,-1 0 0 0 0,1 0 1 0 0,-1-1-1 0 0,0 1 1 0 0,-3 0-1 0 0,5-1-262 0 0,-1 0 0 0 0,1 0 0 0 0,-1 0 0 0 0,1 0 0 0 0,0 0 0 0 0,-1 0 0 0 0,1 0 1 0 0,-1 0-1 0 0,1-1 0 0 0,0 1 0 0 0,-1 0 0 0 0,1 0 0 0 0,0 0 0 0 0,-1-1 0 0 0,1 1 0 0 0,0 0 0 0 0,-1 0 0 0 0,1-1 0 0 0,0 1 0 0 0,0 0 0 0 0,-1 0 1 0 0,1-1-1 0 0,0 0 0 0 0,-3-15 931 0 0,4-3-534 0 0,1 1 0 0 0,1 0-1 0 0,1 0 1 0 0,9-26 0 0 0,-2 5-95 0 0,-7 23-359 0 0,1-1-1 0 0,0 1 0 0 0,1 1 0 0 0,0-1 1 0 0,16-25-1 0 0,-21 40-72 0 0,-1 1-1 0 0,0-1 1 0 0,0 1-1 0 0,0 0 1 0 0,1-1-1 0 0,-1 1 1 0 0,0 0-1 0 0,1 0 1 0 0,-1-1 0 0 0,0 1-1 0 0,0 0 1 0 0,1-1-1 0 0,-1 1 1 0 0,1 0-1 0 0,-1 0 1 0 0,0 0-1 0 0,1 0 1 0 0,-1-1-1 0 0,0 1 1 0 0,1 0 0 0 0,-1 0-1 0 0,1 0 1 0 0,-1 0-1 0 0,0 0 1 0 0,1 0-1 0 0,-1 0 1 0 0,1 0-1 0 0,-1 0 1 0 0,1 0-1 0 0,-1 0 1 0 0,1 0-1 0 0,0 1 4 0 0,0 0-1 0 0,0-1 0 0 0,0 1 1 0 0,0 0-1 0 0,0 0 0 0 0,0 0 0 0 0,-1-1 1 0 0,1 1-1 0 0,0 0 0 0 0,0 0 1 0 0,0 2-1 0 0,15 33 66 0 0,-15-32-67 0 0,44 127 414 0 0,-44-129-416 0 0,0 0 0 0 0,0 1 0 0 0,-1-1 0 0 0,1 0 0 0 0,-1 0 0 0 0,0 0 0 0 0,1 1 0 0 0,-1-1 0 0 0,0 0 0 0 0,0 0 0 0 0,-1 1 0 0 0,1-1 0 0 0,0 0 0 0 0,-1 0 0 0 0,1 0 0 0 0,-1 1 0 0 0,0-1 0 0 0,0 0 0 0 0,0 0 0 0 0,0 0 0 0 0,0 0 0 0 0,0 0 0 0 0,0 0 0 0 0,-1-1 0 0 0,1 1 0 0 0,0 0 0 0 0,-1-1 0 0 0,0 1 0 0 0,1-1 0 0 0,-1 1 0 0 0,0-1 0 0 0,0 0 0 0 0,0 0 0 0 0,0 0 0 0 0,0 0 0 0 0,0 0 0 0 0,0 0 0 0 0,0 0 0 0 0,0-1 0 0 0,-5 1 0 0 0,2 1 0 0 0,-1-2 0 0 0,0 1 0 0 0,1-1 0 0 0,-1 0 0 0 0,1 0 0 0 0,-1 0 0 0 0,0-1 0 0 0,1 0 0 0 0,-1 0 0 0 0,1 0 0 0 0,0-1 0 0 0,-1 0 0 0 0,1 0 0 0 0,0 0 0 0 0,-8-5 0 0 0,11 5 0 0 0,-3 0 0 0 0,1-2 0 0 0,0 1 0 0 0,-1 0 0 0 0,1-1 0 0 0,1 0 0 0 0,-1 0 0 0 0,-3-5 0 0 0,7 9 0 0 0,0-1 0 0 0,1 1 0 0 0,-1-1 0 0 0,0 1 0 0 0,0-1 0 0 0,1 1 0 0 0,-1-1 0 0 0,0 1 0 0 0,1-1 0 0 0,-1 1 0 0 0,1-1 0 0 0,-1 1 0 0 0,0 0 0 0 0,1-1 0 0 0,-1 1 0 0 0,1 0 0 0 0,-1-1 0 0 0,1 1 0 0 0,-1 0 0 0 0,1-1 0 0 0,0 1 0 0 0,-1 0 0 0 0,1 0 0 0 0,18-9 0 0 0,-16 8 0 0 0,15-7 74 0 0,0-1 1 0 0,0 0-1 0 0,-1-2 0 0 0,0 0 1 0 0,-1-1-1 0 0,24-21 0 0 0,-31 18-238 0 0,-7 9-9 0 0,-8 9-35 0 0,4 0-460 0 0,0 1-191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12 2303 0 0,'-2'1'310'0'0,"0"0"0"0"0,1 0 0 0 0,-1 0-1 0 0,1 1 1 0 0,-1-1 0 0 0,1 0-1 0 0,-1 1 1 0 0,1-1 0 0 0,0 1-1 0 0,0 0 1 0 0,0-1 0 0 0,0 1 0 0 0,0 0-1 0 0,0-1 1 0 0,0 1 0 0 0,0 3-1 0 0,1-4-211 0 0,-1-1-1 0 0,1 1 0 0 0,0 0 0 0 0,0 0 0 0 0,0-1 0 0 0,0 1 1 0 0,0 0-1 0 0,0-1 0 0 0,0 1 0 0 0,1 0 0 0 0,-1 0 0 0 0,0-1 1 0 0,0 1-1 0 0,0 0 0 0 0,1-1 0 0 0,-1 1 0 0 0,0 0 0 0 0,1-1 1 0 0,-1 1-1 0 0,0-1 0 0 0,1 1 0 0 0,-1 0 0 0 0,1-1 0 0 0,-1 1 1 0 0,1-1-1 0 0,0 0 0 0 0,-1 1 0 0 0,1-1 0 0 0,-1 1 0 0 0,1-1 1 0 0,0 0-1 0 0,-1 1 0 0 0,1-1 0 0 0,0 0 0 0 0,-1 0 0 0 0,1 1 1 0 0,0-1-1 0 0,-1 0 0 0 0,1 0 0 0 0,0 0 0 0 0,0 0 0 0 0,-1 0 1 0 0,1 0-1 0 0,0 0 0 0 0,-1 0 0 0 0,2-1 0 0 0,4 1 398 0 0,0 0 0 0 0,0 0 0 0 0,0-1 0 0 0,9-2 0 0 0,-14 3-452 0 0,0-1-1 0 0,-1 1 0 0 0,1 0 0 0 0,0 0 0 0 0,0 0 0 0 0,-1-1 0 0 0,1 1 1 0 0,0 0-1 0 0,-1-1 0 0 0,1 1 0 0 0,0 0 0 0 0,-1-1 0 0 0,1 1 0 0 0,-1-1 0 0 0,1 1 1 0 0,0-1-1 0 0,-1 1 0 0 0,1-1 0 0 0,-1 0 0 0 0,0 1 0 0 0,1-1 0 0 0,-1 0 1 0 0,0 1-1 0 0,1-1 0 0 0,-1 0 0 0 0,0 1 0 0 0,1-1 0 0 0,-1 0 0 0 0,0 0 1 0 0,0 1-1 0 0,0-1 0 0 0,0 0 0 0 0,0 0 0 0 0,0 1 0 0 0,0-1 0 0 0,0 0 1 0 0,0 0-1 0 0,0 1 0 0 0,0-1 0 0 0,-1 0 0 0 0,1 1 0 0 0,0-1 0 0 0,0 0 1 0 0,-1 0-1 0 0,1 1 0 0 0,0-1 0 0 0,-1 0 0 0 0,0 0 0 0 0,-1-1 83 0 0,1 0 0 0 0,-1 0-1 0 0,0 0 1 0 0,0 1 0 0 0,0-1-1 0 0,0 1 1 0 0,-1-1 0 0 0,1 1-1 0 0,0 0 1 0 0,-1 0 0 0 0,1 0-1 0 0,0 0 1 0 0,-1 0 0 0 0,1 0 0 0 0,-1 1-1 0 0,-4-1 1 0 0,-5-1 391 0 0,0 1 0 0 0,-14 0 0 0 0,26 1-493 0 0,-1 0 0 0 0,0 0 0 0 0,1 0 1 0 0,-1 0-1 0 0,1-1 0 0 0,-1 1 0 0 0,0 0 0 0 0,1 1 0 0 0,-1-1 0 0 0,0 0 0 0 0,1 0 0 0 0,-1 0 0 0 0,1 0 0 0 0,-1 0 0 0 0,0 1 1 0 0,1-1-1 0 0,-1 0 0 0 0,1 0 0 0 0,-1 1 0 0 0,1-1 0 0 0,-1 0 0 0 0,1 1 0 0 0,-1-1 0 0 0,1 1 0 0 0,-1-1 0 0 0,1 1 0 0 0,0-1 1 0 0,-1 1-1 0 0,1-1 0 0 0,0 1 0 0 0,-1-1 0 0 0,1 1 0 0 0,0-1 0 0 0,-1 1 0 0 0,1 0 0 0 0,0-1 0 0 0,0 1 0 0 0,0-1 1 0 0,0 1-1 0 0,0 0 0 0 0,0-1 0 0 0,0 1 0 0 0,0 0 0 0 0,0-1 0 0 0,0 1 0 0 0,0-1 0 0 0,0 1 0 0 0,0 0 0 0 0,0-1 0 0 0,1 1 1 0 0,-1 0-1 0 0,1 1 15 0 0,0 0 0 0 0,0 0 0 0 0,0 0 0 0 0,0 0 0 0 0,0 0 0 0 0,1 0 0 0 0,-1 0 1 0 0,1 0-1 0 0,-1-1 0 0 0,1 1 0 0 0,-1 0 0 0 0,5 2 0 0 0,-3-2-11 0 0,1 0 0 0 0,-1-1-1 0 0,1 1 1 0 0,0 0 0 0 0,-1-1-1 0 0,1 0 1 0 0,0 0 0 0 0,0 0-1 0 0,0-1 1 0 0,0 1 0 0 0,0-1-1 0 0,0 0 1 0 0,0 0 0 0 0,0 0-1 0 0,0 0 1 0 0,0-1 0 0 0,-1 0-1 0 0,7-1 1 0 0,-10 1-23 0 0,1 1 0 0 0,-1 0 0 0 0,0 0 0 0 0,0 0 1 0 0,0 0-1 0 0,0 0 0 0 0,1 0 0 0 0,-1 0 0 0 0,0-1 0 0 0,0 1 1 0 0,0 0-1 0 0,0 0 0 0 0,0 0 0 0 0,1 0 0 0 0,-1-1 0 0 0,0 1 1 0 0,0 0-1 0 0,0 0 0 0 0,0 0 0 0 0,0-1 0 0 0,0 1 0 0 0,0 0 1 0 0,0 0-1 0 0,0 0 0 0 0,0-1 0 0 0,0 1 0 0 0,0 0 0 0 0,0 0 1 0 0,0 0-1 0 0,0-1 0 0 0,0 1 0 0 0,0 0 0 0 0,0 0 0 0 0,0 0 0 0 0,0-1 1 0 0,0 1-1 0 0,0 0 0 0 0,0 0 0 0 0,0-1 0 0 0,-9-8 77 0 0,-12-5-224 0 0,6 7-1409 0 0,12 6 357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96 198 2759 0 0,'0'-1'187'0'0,"-1"1"0"0"0,1-1-1 0 0,-1 0 1 0 0,0 0 0 0 0,1 1-1 0 0,-1-1 1 0 0,1 0 0 0 0,-1 0-1 0 0,0 1 1 0 0,0-1-1 0 0,1 1 1 0 0,-1-1 0 0 0,0 1-1 0 0,0-1 1 0 0,0 1 0 0 0,0-1-1 0 0,1 1 1 0 0,-1 0 0 0 0,0 0-1 0 0,0-1 1 0 0,0 1-1 0 0,0 0 1 0 0,-2 0 0 0 0,1 0 154 0 0,-1 0 0 0 0,0 0 0 0 0,1 1 0 0 0,-1-1 1 0 0,1 1-1 0 0,-1 0 0 0 0,1 0 0 0 0,-1 0 0 0 0,-2 1 0 0 0,2 0 176 0 0,-1 0 0 0 0,0 0-1 0 0,1 0 1 0 0,0 0 0 0 0,-1 1-1 0 0,1-1 1 0 0,0 1 0 0 0,0 0 0 0 0,1 0-1 0 0,-1 0 1 0 0,0 1 0 0 0,-2 3-1 0 0,4-4-300 0 0,0-1-1 0 0,1 1 1 0 0,-1 0-1 0 0,0-1 0 0 0,1 1 1 0 0,-1 0-1 0 0,1 0 1 0 0,0-1-1 0 0,0 1 0 0 0,0 0 1 0 0,1 0-1 0 0,-1-1 1 0 0,0 1-1 0 0,1 0 1 0 0,1 5-1 0 0,0-4-54 0 0,0 0 0 0 0,1 0 0 0 0,-1 0 0 0 0,1 0 0 0 0,-1-1 0 0 0,1 1 0 0 0,0-1 0 0 0,7 7 0 0 0,-2-4-79 0 0,0 0 0 0 0,0-1 0 0 0,1 1-1 0 0,0-1 1 0 0,0-1 0 0 0,0 0 0 0 0,0 0-1 0 0,12 2 1 0 0,-7-2-63 0 0,1-1 1 0 0,-1-1-1 0 0,1-1 0 0 0,0 0 0 0 0,0 0 0 0 0,0-2 1 0 0,0 0-1 0 0,0-1 0 0 0,16-3 0 0 0,-22 2-9 0 0,1 1-1 0 0,-1-2 1 0 0,0 1-1 0 0,-1-1 1 0 0,1-1-1 0 0,-1 1 1 0 0,1-1-1 0 0,-1-1 1 0 0,-1 0-1 0 0,1 0 1 0 0,-1 0-1 0 0,0-1 1 0 0,-1 0-1 0 0,1 0 1 0 0,6-10-1 0 0,-10 12-4 0 0,-1 1 0 0 0,1-1 1 0 0,-1 0-1 0 0,0 1 0 0 0,0-1 0 0 0,0 0 0 0 0,0 0 1 0 0,-1 0-1 0 0,0-1 0 0 0,0 1 0 0 0,0 0 0 0 0,-1 0 0 0 0,0 0 1 0 0,0-1-1 0 0,0 1 0 0 0,-2-6 0 0 0,1 4 13 0 0,-1 0 0 0 0,-1 0-1 0 0,1 0 1 0 0,-1 0 0 0 0,0 0 0 0 0,-1 1-1 0 0,0 0 1 0 0,0-1 0 0 0,0 1 0 0 0,-8-7-1 0 0,1 1 11 0 0,0 2 0 0 0,0 0-1 0 0,-1 0 1 0 0,-1 1-1 0 0,0 1 1 0 0,0 0-1 0 0,0 0 1 0 0,-1 2 0 0 0,0 0-1 0 0,-22-7 1 0 0,28 11 21 0 0,1 1 0 0 0,-1 0 0 0 0,0 0 0 0 0,0 1 0 0 0,0 0 0 0 0,1 0 0 0 0,-1 0 0 0 0,0 1 0 0 0,0 1 1 0 0,1-1-1 0 0,-13 5 0 0 0,15-4-186 0 0,0 0-1 0 0,1 0 1 0 0,-1 1 0 0 0,0-1 0 0 0,1 1 0 0 0,-1 1 0 0 0,-6 5-1 0 0,8-6-457 0 0,0 0-1 0 0,1 0 0 0 0,-1 0 1 0 0,1 1-1 0 0,0-1 0 0 0,0 1 0 0 0,0 0 1 0 0,0 0-1 0 0,0 0 0 0 0,-1 6 1 0 0,1 6-6659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0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38 8751 0 0,'0'0'25'0'0,"0"-1"0"0"0,0 1 0 0 0,0 0 0 0 0,0 0 0 0 0,0 0 0 0 0,-1 0 0 0 0,1 0 0 0 0,0 0 0 0 0,0 0 0 0 0,0 0 0 0 0,0 0 0 0 0,0 0-1 0 0,0 0 1 0 0,0 0 0 0 0,-1 0 0 0 0,1 0 0 0 0,0 0 0 0 0,0 0 0 0 0,0 0 0 0 0,0 0 0 0 0,0 0 0 0 0,0 0 0 0 0,-1 0 0 0 0,1 0 0 0 0,0 0-1 0 0,0 0 1 0 0,0 0 0 0 0,0 0 0 0 0,0 0 0 0 0,0 0 0 0 0,-1 0 0 0 0,1 0 0 0 0,0 0 0 0 0,0 0 0 0 0,0 0 0 0 0,0 0 0 0 0,0 1 0 0 0,0-1 0 0 0,0 0-1 0 0,0 0 1 0 0,0 0 0 0 0,0 0 0 0 0,-1 0 0 0 0,1 0 0 0 0,0 0 0 0 0,0 0 0 0 0,0 1 0 0 0,0-1 0 0 0,-4 11 1191 0 0,-1 23 864 0 0,3-21-1334 0 0,-3 9 1458 0 0,2 1-1 0 0,0 34 1 0 0,2-68-2420 0 0,-1 0-1 0 0,1-1 1 0 0,-2 1 0 0 0,-4-15 0 0 0,4 17-32 0 0,0 0 0 0 0,0 0 1 0 0,2-1-1 0 0,-1 1 0 0 0,1-1 1 0 0,0 1-1 0 0,1-13 0 0 0,1 20 333 0 0,-1 0 0 0 0,1 0-1 0 0,-1 0 1 0 0,1 1 0 0 0,0-1-1 0 0,0 0 1 0 0,0 1 0 0 0,0-1-1 0 0,0 0 1 0 0,0 1 0 0 0,0-1-1 0 0,1 1 1 0 0,-1-1 0 0 0,0 1-1 0 0,1 0 1 0 0,-1 0 0 0 0,1 0-1 0 0,0 0 1 0 0,-1 0 0 0 0,1 0-1 0 0,0 0 1 0 0,-1 0 0 0 0,1 0-1 0 0,0 1 1 0 0,0-1 0 0 0,0 1-1 0 0,2-1 1 0 0,6-1 543 0 0,1 1 0 0 0,0 0-1 0 0,16 0 1 0 0,-20 2-655 0 0,0-2 26 0 0,0 1 0 0 0,1 1 0 0 0,-1-1-1 0 0,0 1 1 0 0,1 1 0 0 0,-1-1 0 0 0,0 1 0 0 0,0 0 0 0 0,0 1 0 0 0,7 4 0 0 0,-13-7-54 0 0,-1 0-1 0 0,0 0 1 0 0,0 0 0 0 0,0 1 0 0 0,1-1 0 0 0,-1 0-1 0 0,0 0 1 0 0,0 1 0 0 0,0-1 0 0 0,0 0 0 0 0,1 1-1 0 0,-1-1 1 0 0,0 0 0 0 0,0 0 0 0 0,0 1-1 0 0,0-1 1 0 0,0 0 0 0 0,0 1 0 0 0,0-1 0 0 0,0 0-1 0 0,0 1 1 0 0,0-1 0 0 0,0 0 0 0 0,0 1 0 0 0,0-1-1 0 0,0 1 1 0 0,-1 1-1341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1143 4143 0 0,'-1'-3'-79'0'0,"-5"-19"7690"0"0,4 11-6808 0 0,2-4 1754 0 0,0-1 0 0 0,3-25-1 0 0,18-68 86 0 0,-6 41-2090 0 0,-3-6-30 0 0,3-140 0 0 0,-24-76 395 0 0,9 247-848 0 0,1 0 1 0 0,10-63-1 0 0,-4 49-96 0 0,-9 35-624 0 0,2 22 627 0 0,0 0 0 0 0,0-1 0 0 0,0 1 0 0 0,0 0 0 0 0,0-1 0 0 0,0 1 0 0 0,0 0 0 0 0,0-1 0 0 0,0 1 0 0 0,-1 0 0 0 0,1-1 0 0 0,0 1 0 0 0,0 0 0 0 0,0-1-1 0 0,0 1 1 0 0,0 0 0 0 0,-1-1 0 0 0,1 1 0 0 0,0 0 0 0 0,0 0 0 0 0,0-1 0 0 0,-1 1 0 0 0,1 0 0 0 0,0 0 0 0 0,0 0 0 0 0,-1-1 0 0 0,1 1 0 0 0,0 0 0 0 0,-1 0 0 0 0,1 0 0 0 0,0 0-1 0 0,-1 0 1 0 0,1-1 0 0 0,0 1 0 0 0,-1 0 0 0 0,1 0 0 0 0,0 0 0 0 0,-1 0 0 0 0,1 0 0 0 0,0 0 0 0 0,-1 0 0 0 0,1 0 0 0 0,0 0 0 0 0,-1 0 0 0 0,1 1 0 0 0,0-1 0 0 0,-1 0 0 0 0,1 0-1 0 0,0 0 1 0 0,0 0 0 0 0,-1 0 0 0 0,1 1 0 0 0,0-1 0 0 0,-1 0 0 0 0,1 0 0 0 0,0 0 0 0 0,0 1 0 0 0,-1-1 0 0 0,1 0 0 0 0,-1 2-372 0 0,0 0-1 0 0,0-1 1 0 0,1 1 0 0 0,-1-1-1 0 0,1 1 1 0 0,-1 0 0 0 0,1-1 0 0 0,0 1-1 0 0,-1 0 1 0 0,1-1 0 0 0,0 1-1 0 0,0 0 1 0 0,0 1 0 0 0,0 1-1471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59:58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76 217 2015 0 0,'-15'4'2874'0'0,"0"-1"0"0"0,0-1 0 0 0,-15 1 0 0 0,34-9 1999 0 0,7-9-3371 0 0,-10 14-1287 0 0,38-43 1323 0 0,-26 29-1287 0 0,1-1 0 0 0,18-27-1 0 0,-17 14-85 0 0,-11 19-105 0 0,1 1-1 0 0,0 0 1 0 0,0 1 0 0 0,12-15 0 0 0,-16 23-57 0 0,-1 0 0 0 0,0 0 0 0 0,1 0 0 0 0,-1 0 0 0 0,0 0 0 0 0,0-1 0 0 0,1 1 0 0 0,-1 0 0 0 0,0 0 0 0 0,1 0 0 0 0,-1 0 0 0 0,0 0 0 0 0,1 0 0 0 0,-1 1 0 0 0,0-1 0 0 0,1 0 0 0 0,-1 0 0 0 0,0 0 0 0 0,0 0 0 0 0,1 0 0 0 0,-1 0 0 0 0,0 0 0 0 0,0 1 0 0 0,1-1 0 0 0,-1 0 0 0 0,0 0 0 0 0,0 0 0 0 0,1 1 0 0 0,-1-1 0 0 0,0 0 0 0 0,0 0 0 0 0,0 1 0 0 0,1-1 0 0 0,-1 0 0 0 0,0 0 0 0 0,0 1 0 0 0,0-1 0 0 0,0 0 0 0 0,0 1 0 0 0,0-1 0 0 0,1 0 0 0 0,-1 0 0 0 0,0 1 0 0 0,0-1 0 0 0,0 1 0 0 0,6 17 115 0 0,-6-17-99 0 0,6 16 46 0 0,0-1 1 0 0,0 1-1 0 0,2-2 1 0 0,0 1-1 0 0,1-1 1 0 0,0 0-1 0 0,1-1 1 0 0,19 21-1 0 0,-15-17-65 0 0,-13-18 0 0 0,0 1 0 0 0,-1 0 0 0 0,1-1 0 0 0,-1 1 0 0 0,1 0 0 0 0,-1-1 0 0 0,1 1 0 0 0,-1 0 0 0 0,0 0 0 0 0,1-1 0 0 0,-1 1 0 0 0,0 0 0 0 0,0 0 0 0 0,1 0 0 0 0,-1 0 0 0 0,0-1 0 0 0,0 1 0 0 0,0 0 0 0 0,0 0 0 0 0,0 0 0 0 0,0 0 0 0 0,0 1 0 0 0,-2-2 0 0 0,1 1 0 0 0,-1-1 0 0 0,1 1 0 0 0,0-1 0 0 0,-1 0 0 0 0,1 0 0 0 0,-1 1 0 0 0,1-1 0 0 0,-1 0 0 0 0,1 0 0 0 0,-1-1 0 0 0,1 1 0 0 0,-1 0 0 0 0,1 0 0 0 0,-2-1 0 0 0,-25-7 0 0 0,27 8 0 0 0,-37-12 0 0 0,-41-12 0 0 0,69 22 0 0 0,1 0 0 0 0,0 1 0 0 0,0 0 0 0 0,-1 1 0 0 0,1 0 0 0 0,-16 2 0 0 0,25-2 0 0 0,0 0 0 0 0,0 0 0 0 0,-1-1 0 0 0,1 1 0 0 0,0 0 0 0 0,0 0 0 0 0,0 0 0 0 0,0 0 0 0 0,0 0 0 0 0,0 0 0 0 0,0 0 0 0 0,-1 0 0 0 0,1 0 0 0 0,0 0 0 0 0,0 0 0 0 0,0 0 0 0 0,0 0 0 0 0,0 0 0 0 0,0 0 0 0 0,-1 0 0 0 0,1 0 0 0 0,0 0 0 0 0,0 0 0 0 0,0 0 0 0 0,0 0 0 0 0,0 0 0 0 0,0 0 0 0 0,0 0 0 0 0,-1 0 0 0 0,1 1 0 0 0,0-1 0 0 0,0 0 0 0 0,0 0 0 0 0,0 0 0 0 0,0 0 0 0 0,0 0 0 0 0,0 0 0 0 0,0 0 0 0 0,0 0 0 0 0,0 0 0 0 0,-1 1 0 0 0,1-1 0 0 0,0 0 0 0 0,0 0 0 0 0,0 0 0 0 0,0 0 0 0 0,0 0 0 0 0,0 0 0 0 0,0 0 0 0 0,0 1 0 0 0,0-1 0 0 0,0 0 0 0 0,0 0 0 0 0,0 0 0 0 0,0 0 0 0 0,0 0 0 0 0,9 3 0 0 0,16 0 0 0 0,-15-3 0 0 0,1-2 0 0 0,-1 1 0 0 0,0-1 0 0 0,19-7 0 0 0,0 1 0 0 0,-39 22-285 0 0,7-6 283 0 0,1-1 1 0 0,0 1-1 0 0,1 0 1 0 0,-1 0-1 0 0,2 0 1 0 0,-1-1-1 0 0,1 1 1 0 0,1 11-1 0 0,10 64 5 0 0,-3-46-3 0 0,-3-11 0 0 0,2 34 0 0 0,-6-33 166 0 0,-2 39 0 0 0,0 20 75 0 0,2-38-214 0 0,-1-36 117 0 0,1 1-80 0 0,7 67 192 0 0,-4-27-192 0 0,-3-40 64 0 0,-1 1-64 0 0,4 42 0 0 0,-3-42 0 0 0,0-2 5 0 0,5 94 118 0 0,-7-74-74 0 0,1-23-376 0 0,-1-1 1 0 0,1 0 0 0 0,2 12 0 0 0,2-14-855 0 0,-1-5 282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33.984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701 359 2759 0 0,'0'-14'1063'0'0,"1"-2"345"0"0,-2 0-1 0 0,-3-23 1 0 0,3 33-1107 0 0,0 1 0 0 0,-1-1 0 0 0,0 1 0 0 0,0 0 0 0 0,0-1 0 0 0,-1 1 0 0 0,1 0-1 0 0,-1 0 1 0 0,-1 1 0 0 0,-4-7 0 0 0,3 6-73 0 0,0 1 0 0 0,1 0 0 0 0,-1 0 0 0 0,-1 1 0 0 0,1-1 0 0 0,-1 1 0 0 0,1 0 0 0 0,-1 1 0 0 0,0-1 0 0 0,0 1 0 0 0,0 0 0 0 0,-12-2 0 0 0,-6 1 514 0 0,-47-2 0 0 0,66 5-707 0 0,-24-1 165 0 0,-1 3-1 0 0,0 0 1 0 0,0 1-1 0 0,1 2 1 0 0,-36 11-1 0 0,43-9 19 0 0,1 0-1 0 0,0 2 1 0 0,0 1-1 0 0,0 0 1 0 0,2 2-1 0 0,-1 0 1 0 0,-23 20-1 0 0,36-26-133 0 0,1 0 0 0 0,0 0 0 0 0,0 0 0 0 0,0 1 1 0 0,1 0-1 0 0,0 1 0 0 0,0-1 0 0 0,-6 15 0 0 0,10-19-72 0 0,0 0 0 0 0,0 0 0 0 0,0 0 0 0 0,0 0-1 0 0,0 0 1 0 0,1 0 0 0 0,-1 0 0 0 0,1 0 0 0 0,0 0 0 0 0,0 0 0 0 0,0 0 0 0 0,0 0 0 0 0,1 0 0 0 0,-1 0 0 0 0,1 0 0 0 0,0 0 0 0 0,0 0 0 0 0,0 0-1 0 0,0 0 1 0 0,0 0 0 0 0,1-1 0 0 0,-1 1 0 0 0,1 0 0 0 0,0-1 0 0 0,-1 1 0 0 0,1-1 0 0 0,5 4 0 0 0,1 0 17 0 0,-1 0 1 0 0,2-1-1 0 0,-1 0 1 0 0,0-1-1 0 0,1 0 1 0 0,0 0-1 0 0,0 0 1 0 0,0-2-1 0 0,0 1 0 0 0,11 1 1 0 0,10 1 211 0 0,57 0-1 0 0,-52-5-201 0 0,0-2-1 0 0,-1-1 0 0 0,0-2 1 0 0,1-1-1 0 0,-2-2 1 0 0,1-1-1 0 0,-1-2 0 0 0,-1-1 1 0 0,34-17-1 0 0,-57 24-38 0 0,-1 1 0 0 0,1-2 0 0 0,-1 1 0 0 0,0-1 0 0 0,0-1 0 0 0,11-11 0 0 0,-18 17 0 0 0,1-1 0 0 0,-1 1 0 0 0,0-1 0 0 0,0 0 0 0 0,0 1 0 0 0,0-1 0 0 0,0 0 0 0 0,0 0 0 0 0,0 1 0 0 0,0-1 0 0 0,-1 0 0 0 0,1 0 0 0 0,-1 0 0 0 0,1 0 0 0 0,-1 0 0 0 0,0 0 0 0 0,0 0 0 0 0,0 0 0 0 0,0 0 0 0 0,0 0 0 0 0,0 0 0 0 0,-1 0 0 0 0,1 0 0 0 0,-1 0 0 0 0,1 0 0 0 0,-1 0 0 0 0,0 0 0 0 0,0 0 0 0 0,1 1 0 0 0,-1-1 0 0 0,-1 0 0 0 0,1 0 0 0 0,0 1 0 0 0,0-1 0 0 0,-1 1 0 0 0,1-1 0 0 0,0 1 0 0 0,-4-2 0 0 0,-1-3 0 0 0,-1 2 0 0 0,0-1 0 0 0,-1 1 0 0 0,1 0 0 0 0,-1 0 0 0 0,-11-3 0 0 0,-52-14 0 0 0,51 16 0 0 0,-14-2 10 0 0,-1 0 0 0 0,1 3 0 0 0,-1 0 0 0 0,0 3-1 0 0,0 0 1 0 0,0 3 0 0 0,0 0 0 0 0,0 3 0 0 0,0 1 0 0 0,1 1-1 0 0,0 2 1 0 0,-53 21 0 0 0,84-29-10 0 0,1 0 0 0 0,-1 0 0 0 0,1 0 0 0 0,0 1 0 0 0,-1-1 0 0 0,1 1 0 0 0,0-1 0 0 0,0 1 0 0 0,0 0 0 0 0,0-1 0 0 0,0 1 0 0 0,0 0 0 0 0,0 0 0 0 0,1 1 0 0 0,-1-1 0 0 0,1 0 0 0 0,0 0 0 0 0,0 1 0 0 0,-1-1 0 0 0,1 1 0 0 0,1-1 0 0 0,-2 5 0 0 0,2-4 0 0 0,0 0 0 0 0,0 0 0 0 0,0 0 0 0 0,1 0 0 0 0,-1 0 0 0 0,1 0 0 0 0,0 0 0 0 0,0 0 0 0 0,0-1 0 0 0,0 1 0 0 0,0 0 0 0 0,0 0 0 0 0,1-1 0 0 0,0 1 0 0 0,-1-1 0 0 0,1 1 0 0 0,0-1 0 0 0,0 0 0 0 0,4 4 0 0 0,4 2 0 0 0,0 0 0 0 0,0-1 0 0 0,1 0 0 0 0,0-1 0 0 0,0 0 0 0 0,20 7 0 0 0,1-2 0 0 0,43 9 0 0 0,-47-14 6 0 0,1-2-1 0 0,-1-1 0 0 0,1-2 1 0 0,-1 0-1 0 0,57-7 0 0 0,-50 0 2 0 0,1-1-1 0 0,-2-1 0 0 0,1-2 1 0 0,44-20-1 0 0,-66 25-6 0 0,0-1 0 0 0,-1-1 0 0 0,1 0 0 0 0,-2-1 0 0 0,1 0 0 0 0,14-14 0 0 0,-23 19 0 0 0,-1 0 0 0 0,1 0 0 0 0,0 0 0 0 0,-1-1 0 0 0,0 1 0 0 0,1-1 0 0 0,-1 0 0 0 0,-1 0 0 0 0,1 1 0 0 0,0-1 0 0 0,0-5 0 0 0,-2 6 0 0 0,1 0 0 0 0,-1 0 0 0 0,0-1 0 0 0,0 1 0 0 0,0 0 0 0 0,0 0 0 0 0,-1-1 0 0 0,0 1 0 0 0,1 0 0 0 0,-1 0 0 0 0,0 0 0 0 0,0 0 0 0 0,-1 0 0 0 0,1 0 0 0 0,-1 0 0 0 0,-1-3 0 0 0,-4-3 0 0 0,0 1 0 0 0,0-1 0 0 0,0 2 0 0 0,-1-1 0 0 0,0 1 0 0 0,-1 0 0 0 0,1 1 0 0 0,-20-11 0 0 0,2 3 0 0 0,-1 1 0 0 0,-29-8 0 0 0,34 13 22 0 0,-1 2-1 0 0,0 0 1 0 0,0 1 0 0 0,-1 2-1 0 0,1 0 1 0 0,-1 2-1 0 0,-40 2 1 0 0,44 1-11 0 0,0 1-1 0 0,0 1 1 0 0,1 0 0 0 0,-1 2 0 0 0,1 0-1 0 0,1 1 1 0 0,-1 1 0 0 0,1 1-1 0 0,-24 15 1 0 0,36-20-11 0 0,1 0 0 0 0,0 0 0 0 0,0 0 0 0 0,0 1 0 0 0,1-1 0 0 0,-1 1 0 0 0,1 0 0 0 0,0 1 0 0 0,-5 8 0 0 0,8-12 0 0 0,0 0 0 0 0,0 0 0 0 0,0 1 0 0 0,1-1 0 0 0,-1 0 0 0 0,0 0 0 0 0,1 0 0 0 0,0 1 0 0 0,-1-1 0 0 0,1 0 0 0 0,0 1 0 0 0,0-1 0 0 0,0 0 0 0 0,0 1 0 0 0,1-1 0 0 0,-1 0 0 0 0,1 1 0 0 0,-1-1 0 0 0,1 0 0 0 0,0 0 0 0 0,0 0 0 0 0,0 0 0 0 0,0 0 0 0 0,0 0 0 0 0,1 0 0 0 0,-1 0 0 0 0,0 0 0 0 0,1 0 0 0 0,3 2 0 0 0,2 2 0 0 0,1 0-1 0 0,-1-1 1 0 0,2 0 0 0 0,-1 0-1 0 0,0-1 1 0 0,1 0 0 0 0,0 0-1 0 0,0-1 1 0 0,0 0 0 0 0,0-1-1 0 0,1 0 1 0 0,9 0 0 0 0,14 1 19 0 0,0-1 0 0 0,35-3 0 0 0,-32-1-10 0 0,0-1-1 0 0,-1-2 0 0 0,0-1 1 0 0,0-2-1 0 0,0-1 0 0 0,-1-2 1 0 0,0-1-1 0 0,49-26 0 0 0,-72 32-8 0 0,0-1 0 0 0,0-1 0 0 0,14-13 0 0 0,-22 19 0 0 0,0-1 0 0 0,0 1 0 0 0,-1-1 0 0 0,1 0 0 0 0,-1 0 0 0 0,0-1 0 0 0,1 1 0 0 0,-2 0 0 0 0,1-1 0 0 0,0 1 0 0 0,-1-1 0 0 0,1 1 0 0 0,-1-1 0 0 0,0 0 0 0 0,0 0 0 0 0,0-4 0 0 0,-2 5 0 0 0,1 0 0 0 0,-1 0 0 0 0,1 0 0 0 0,-1 0 0 0 0,0 0 0 0 0,0 0 0 0 0,-1 0 0 0 0,1 0 0 0 0,-1 1 0 0 0,1-1 0 0 0,-1 0 0 0 0,0 1 0 0 0,0-1 0 0 0,0 1 0 0 0,0 0 0 0 0,0 0 0 0 0,0 0 0 0 0,-1 0 0 0 0,-3-2 0 0 0,-2-2 0 0 0,-2 0 0 0 0,1 1 0 0 0,-1 0 0 0 0,-12-4 0 0 0,-10-2 0 0 0,0 2 0 0 0,-1 1 0 0 0,0 2 0 0 0,0 1 0 0 0,0 2 0 0 0,-1 1 0 0 0,-58 4 0 0 0,57 1-10 0 0,0 2-1 0 0,-51 13 0 0 0,69-13 7 0 0,1 0 0 0 0,1 1 0 0 0,-1 0 0 0 0,1 2 0 0 0,0 0 0 0 0,0 0 0 0 0,-17 15 0 0 0,29-21 3 0 0,0 1 0 0 0,1-1-1 0 0,-1 1 1 0 0,0-1 0 0 0,1 1 0 0 0,0 0 0 0 0,0 0-1 0 0,0 0 1 0 0,0 0 0 0 0,0 0 0 0 0,1 1-1 0 0,-1-1 1 0 0,1 0 0 0 0,0 1 0 0 0,0-1-1 0 0,0 1 1 0 0,0-1 0 0 0,1 1 0 0 0,-1 0 0 0 0,1-1-1 0 0,0 1 1 0 0,0 0 0 0 0,1-1 0 0 0,-1 1-1 0 0,2 5 1 0 0,-1-4-1 0 0,1 0 0 0 0,0 0 1 0 0,1 0-1 0 0,-1-1 0 0 0,1 1 0 0 0,0-1 0 0 0,0 1 0 0 0,0-1 0 0 0,1 0 0 0 0,0 0 0 0 0,-1 0 1 0 0,1-1-1 0 0,1 1 0 0 0,-1-1 0 0 0,0 0 0 0 0,10 4 0 0 0,3 1 2 0 0,0-1 0 0 0,0-1 0 0 0,1-1 0 0 0,0 0 0 0 0,0-2 0 0 0,0 0 0 0 0,0-1 0 0 0,1 0 0 0 0,27-2 0 0 0,-12-3 0 0 0,1 0 0 0 0,-2-2 0 0 0,1-2 0 0 0,39-13 0 0 0,-62 17 4 0 0,0-1 0 0 0,0 0 0 0 0,-1-1 0 0 0,0 0 0 0 0,0-1 0 0 0,0 0 0 0 0,13-11 0 0 0,-21 15-3 0 0,0 0 0 0 0,0 0 0 0 0,0 0 0 0 0,0 0 0 0 0,0-1 0 0 0,0 1 0 0 0,-1 0-1 0 0,1-1 1 0 0,-1 1 0 0 0,0-1 0 0 0,1 0 0 0 0,-1 1 0 0 0,0-1 0 0 0,-1 0 0 0 0,1 0 0 0 0,0 0 0 0 0,-1 1 0 0 0,0-1 0 0 0,1 0-1 0 0,-1 0 1 0 0,0 0 0 0 0,-1 0 0 0 0,1 0 0 0 0,0 0 0 0 0,-1 0 0 0 0,0 1 0 0 0,0-1 0 0 0,1 0 0 0 0,-2 0 0 0 0,1 1 0 0 0,0-1-1 0 0,0 0 1 0 0,-1 1 0 0 0,-1-3 0 0 0,-5-5-1 0 0,1 1 0 0 0,-1 0 0 0 0,-1 0 0 0 0,0 1 0 0 0,0 0 0 0 0,-1 0 0 0 0,0 1 0 0 0,0 0 0 0 0,0 1 0 0 0,-1 0 0 0 0,-15-5 0 0 0,9 4 0 0 0,0 1 0 0 0,-1 1 0 0 0,1 0 0 0 0,-1 1 0 0 0,0 1 0 0 0,-36-1 0 0 0,40 5-5 0 0,0 0-1 0 0,1 1 0 0 0,-1 1 1 0 0,1 0-1 0 0,-1 0 0 0 0,1 2 1 0 0,0-1-1 0 0,0 2 0 0 0,1 0 1 0 0,0 0-1 0 0,-12 9 0 0 0,18-11 2 0 0,0 0-1 0 0,0 1 0 0 0,1 0 0 0 0,-1 0 1 0 0,1 0-1 0 0,1 1 0 0 0,-1 0 1 0 0,1 0-1 0 0,-7 12 0 0 0,9-13 4 0 0,0 0 0 0 0,1 0-1 0 0,-1 0 1 0 0,1 0 0 0 0,0 0-1 0 0,0 0 1 0 0,1 0 0 0 0,-1 0-1 0 0,1 0 1 0 0,0 0 0 0 0,1 0-1 0 0,-1 0 1 0 0,1 0 0 0 0,0 1 0 0 0,2 5-1 0 0,0-4 1 0 0,0-1 0 0 0,0 1 0 0 0,1-1 0 0 0,0 0-1 0 0,0 0 1 0 0,0-1 0 0 0,1 1 0 0 0,0-1 0 0 0,0 0 0 0 0,0 0 0 0 0,0-1 0 0 0,1 1-1 0 0,0-1 1 0 0,0 0 0 0 0,11 4 0 0 0,4 2-10 0 0,0 0-1 0 0,0-2 1 0 0,36 8-1 0 0,223 31 83 0 0,-154-31-78 0 0,-110-13-532 0 0,0 0-1 0 0,16 6 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4.6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2 143 2759 0 0,'-1'-23'2518'0'0,"1"19"-963"0"0,1 0-1 0 0,-1 0 1 0 0,1-1 0 0 0,0 2-1 0 0,0-1 1 0 0,3-7-1 0 0,-3 30 4361 0 0,1-6-5343 0 0,-2-12 389 0 0,4 9-756 0 0,9 32-10 0 0,-9-32 377 0 0,1 1-401 0 0,16 31-10 0 0,-16-32 160 0 0,0 0-154 0 0,12 30 1 0 0,-12-31 163 0 0,-1 2-191 0 0,14 30-11 0 0,-13-31 124 0 0,0 1-139 0 0,14 30-9 0 0,-14-31 96 0 0,-1-1-130 0 0,13 27-2 0 0,-13-27 17 0 0,1-1-28 0 0,-5-8-58 0 0,2 4 2 0 0,1 1-1 0 0,0-1 1 0 0,0-1 0 0 0,0 1-1 0 0,0 0 1 0 0,7 5-1 0 0,-8-8-1 0 0,0 1 0 0 0,0-2 0 0 0,0 1 0 0 0,0 0 0 0 0,1 0 0 0 0,-1 0 0 0 0,0-1 0 0 0,0 0 0 0 0,1 1 0 0 0,-1-1 0 0 0,0 0 0 0 0,1 0 0 0 0,2 0 0 0 0,-3-1 15 0 0,-1 1-1 0 0,1-1 1 0 0,-1 0-1 0 0,1 1 1 0 0,-1-1-1 0 0,1 0 1 0 0,-1 0-1 0 0,0 0 1 0 0,0 0-1 0 0,1 0 1 0 0,-1 0-1 0 0,0-1 1 0 0,0 1-1 0 0,0 0 1 0 0,0-1-1 0 0,0 1 1 0 0,0 0-1 0 0,-1-1 1 0 0,1 1-1 0 0,0-1 1 0 0,0-2-1 0 0,0 1 35 0 0,23-48 200 0 0,-2 0 0 0 0,25-92 0 0 0,-22 66-192 0 0,-15 52-29 0 0,-2-2 0 0 0,10-48 0 0 0,-16 25-2220 0 0,-5 58-2222 0 0,2-1-3524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5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34 220 6911 0 0,'0'0'58'0'0,"0"0"-1"0"0,-1 1 0 0 0,1-1 1 0 0,0 1-1 0 0,0-1 0 0 0,-1 0 1 0 0,1 1-1 0 0,0-1 0 0 0,0 1 1 0 0,0-1-1 0 0,0 0 0 0 0,-1 1 1 0 0,1-1-1 0 0,0 1 0 0 0,0-1 1 0 0,0 1-1 0 0,0-1 0 0 0,0 0 1 0 0,0 1-1 0 0,0-1 0 0 0,0 1 0 0 0,0-1 1 0 0,1 1-1 0 0,-1-1 0 0 0,0 1 1 0 0,0-1-1 0 0,0 0 0 0 0,1 1 1 0 0,-1 10 6297 0 0,1-2-5773 0 0,0 5-4 0 0,0 2 6537 0 0,6-16-7025 0 0,20 1-16 0 0,-26-1-71 0 0,-1 0-1 0 0,1-1 1 0 0,-1 1-1 0 0,1 0 1 0 0,-1 0-1 0 0,1-1 0 0 0,-1 1 1 0 0,1 0-1 0 0,-1 0 1 0 0,1-1-1 0 0,-1 1 0 0 0,1-1 1 0 0,-1 1-1 0 0,0 0 1 0 0,1-1-1 0 0,-1 1 0 0 0,0-1 1 0 0,1 1-1 0 0,-1-1 1 0 0,0 1-1 0 0,0-1 1 0 0,0 1-1 0 0,1-1 0 0 0,-1 1 1 0 0,0-1-1 0 0,0 0 1 0 0,2-16 56 0 0,-2 12-36 0 0,2-10 44 0 0,-2-1 0 0 0,0 1-1 0 0,-1-1 1 0 0,-1 1 0 0 0,-4-23 0 0 0,2 18 162 0 0,1-1 0 0 0,0-23 0 0 0,2 42-215 0 0,1 0-1 0 0,0 1 1 0 0,1-1-1 0 0,-1 0 0 0 0,0 0 1 0 0,0 0-1 0 0,1 0 1 0 0,-1 0-1 0 0,1 0 0 0 0,0 1 1 0 0,-1-1-1 0 0,1 0 0 0 0,0 0 1 0 0,0 1-1 0 0,0-1 1 0 0,0 0-1 0 0,1 1 0 0 0,-1-1 1 0 0,0 1-1 0 0,1 0 0 0 0,-1-1 1 0 0,1 1-1 0 0,-1 0 1 0 0,1 0-1 0 0,-1 0 0 0 0,1 0 1 0 0,0 0-1 0 0,0 0 0 0 0,-1 1 1 0 0,1-1-1 0 0,3 0 1 0 0,1 0 0 0 0,-1 0 1 0 0,1 1 0 0 0,-1 0 0 0 0,1 0-1 0 0,-1 0 1 0 0,0 1 0 0 0,1 0 0 0 0,-1 0 0 0 0,1 0-1 0 0,-1 1 1 0 0,7 3 0 0 0,-5 4 27 0 0,17 30-31 0 0,-23-37-11 0 0,-1-1 0 0 0,1 1 0 0 0,0-1 0 0 0,-1 1 0 0 0,0 0 0 0 0,1-1 0 0 0,-1 1 0 0 0,0 0 0 0 0,0 0 0 0 0,1-1 0 0 0,-2 1 0 0 0,1 0 0 0 0,0-1 0 0 0,0 1 0 0 0,0 0 0 0 0,-1-1 0 0 0,1 1 0 0 0,-1 0 0 0 0,1-1 0 0 0,-1 1 0 0 0,0-1 0 0 0,1 1 0 0 0,-1-1 0 0 0,0 1 0 0 0,0-1 0 0 0,0 1 0 0 0,0-1 0 0 0,-2 2 0 0 0,-1 1 0 0 0,-1 2 0 0 0,0 0 0 0 0,0-1 0 0 0,0 0 0 0 0,-1 0 0 0 0,0-1 0 0 0,0 1 0 0 0,0-1 0 0 0,-1 0 0 0 0,1-1 0 0 0,-1 0 0 0 0,0 0 0 0 0,-14 4 0 0 0,21-7-7 0 0,0 0 0 0 0,0 0 0 0 0,0 1 0 0 0,0-1-1 0 0,0 0 1 0 0,0 0 0 0 0,0 0 0 0 0,0 0 0 0 0,0 1 0 0 0,0-1-1 0 0,0 0 1 0 0,0 0 0 0 0,1 0 0 0 0,-1 0 0 0 0,0 1 0 0 0,0-1 0 0 0,0 0-1 0 0,0 0 1 0 0,0 0 0 0 0,0 0 0 0 0,1 0 0 0 0,-1 1 0 0 0,0-1 0 0 0,0 0-1 0 0,0 0 1 0 0,0 0 0 0 0,0 0 0 0 0,1 0 0 0 0,-1 0 0 0 0,0 0 0 0 0,0 0-1 0 0,0 0 1 0 0,1 0 0 0 0,-1 0 0 0 0,0 0 0 0 0,0 0 0 0 0,0 0-1 0 0,0 0 1 0 0,1 0 0 0 0,-1 0 0 0 0,0 0 0 0 0,0 0 0 0 0,0 0 0 0 0,12 4-80 0 0,10-1-124 0 0,-17-2 209 0 0,0 0 1 0 0,-1 0-1 0 0,1 1 0 0 0,-1-1 1 0 0,0 1-1 0 0,8 5 0 0 0,-8-5 2 0 0,0 1 0 0 0,-1 0 0 0 0,1 1 0 0 0,-1-1 0 0 0,0 1 0 0 0,1-1 0 0 0,-2 1 0 0 0,1 0 0 0 0,4 8 0 0 0,-5-8 2 0 0,-1 0 0 0 0,0 0-1 0 0,1-1 1 0 0,-2 1 0 0 0,1 0 0 0 0,0 0 0 0 0,-1 0-1 0 0,0 6 1 0 0,0-8 16 0 0,0-1 0 0 0,0 1 0 0 0,0-1 0 0 0,-1 0 0 0 0,1 1 0 0 0,0-1 0 0 0,-1 0 0 0 0,1 1 0 0 0,-1-1 0 0 0,0 0 0 0 0,1 0 0 0 0,-1 0 0 0 0,0 0 0 0 0,1 1 0 0 0,-1-1 0 0 0,0 0 0 0 0,0 0 0 0 0,0 0 0 0 0,0 0 0 0 0,0-1 0 0 0,0 1 0 0 0,-1 0 0 0 0,1 0 0 0 0,0-1-1 0 0,0 1 1 0 0,0-1 0 0 0,-1 1 0 0 0,1-1 0 0 0,-2 1 0 0 0,-3 0 55 0 0,0 0 0 0 0,0 0 0 0 0,0 0 0 0 0,-11-1 0 0 0,11 0-57 0 0,-12-1-31 0 0,0-1 0 0 0,0-1 0 0 0,0 0 0 0 0,0-1 0 0 0,-32-12-1 0 0,42 14-557 0 0,6 2-467 0 0,6-1-1605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6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4 167 12439 0 0,'-1'0'184'0'0,"-2"1"178"0"0,4 10 567 0 0,4 27-525 0 0,-3-29 1219 0 0,-1 0-585 0 0,2 1-581 0 0,0 5 43 0 0,-1 1 3680 0 0,-1-16-4176 0 0,0 0-1 0 0,0 0 0 0 0,0 0 0 0 0,0 0 0 0 0,0 0 0 0 0,0-1 0 0 0,0 1 0 0 0,0 0 0 0 0,-1 0 0 0 0,1-1 0 0 0,0 1 0 0 0,0-1 0 0 0,0 1 0 0 0,0 0 0 0 0,-1-1 1 0 0,1 0-1 0 0,0 1 0 0 0,-1-1 0 0 0,1 1 0 0 0,0-1 0 0 0,-1 0 0 0 0,1 0 0 0 0,-1 1 0 0 0,1-1 0 0 0,-1 0 0 0 0,1 0 0 0 0,-1 0 0 0 0,1 1 0 0 0,-1-1 0 0 0,0 0 1 0 0,1-1-1 0 0,0-4-6 0 0,0 1 1 0 0,-1 0 0 0 0,0-1-1 0 0,0-8 1 0 0,0-6 25 0 0,2-40 427 0 0,-1 26 67 0 0,10-60 1 0 0,-11 93-491 0 0,0 1-1 0 0,0-1 0 0 0,0 0 1 0 0,0 1-1 0 0,0-1 0 0 0,0 0 1 0 0,1 1-1 0 0,-1-1 1 0 0,0 1-1 0 0,0-1 0 0 0,1 1 1 0 0,-1-1-1 0 0,0 0 1 0 0,1 1-1 0 0,-1-1 0 0 0,1 1 1 0 0,-1 0-1 0 0,1-1 1 0 0,-1 1-1 0 0,1-1 0 0 0,0 0 1 0 0,19 0 278 0 0,-14 1-271 0 0,-5 0 43 0 0,6 0-5 0 0,22 2 14 0 0,-22-1-14 0 0,1 0 5 0 0,25 4 2 0 0,-25-3 71 0 0,1 2-94 0 0,24 11-29 0 0,-25-11 701 0 0,-9 4-635 0 0,-4 23-10 0 0,4-29-67 0 0,0 0 0 0 0,0 1 0 0 0,-1-1 0 0 0,1 0 0 0 0,-1 0 0 0 0,1 0 0 0 0,-1-1 0 0 0,0 1 0 0 0,0 0 0 0 0,0-1 0 0 0,0 1 0 0 0,0-1 0 0 0,0 1 0 0 0,0-1 0 0 0,0 0 0 0 0,-1 0 0 0 0,1 0 0 0 0,0 0 0 0 0,-5 1 0 0 0,7-2-16 0 0,-7 1-85 0 0,1 1 0 0 0,-1-1-1 0 0,0 0 1 0 0,1 0 0 0 0,-1-1 0 0 0,0 0-1 0 0,0 0 1 0 0,0 0 0 0 0,1-1 0 0 0,-1 0-1 0 0,0 0 1 0 0,1-1 0 0 0,-1 0 0 0 0,1 0-1 0 0,-1-1 1 0 0,-7-4 0 0 0,12 5-2570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7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6 228 11055 0 0,'-2'-1'1399'0'0,"-1"3"124"0"0,5 14 6922 0 0,0-3-8270 0 0,11 37 578 0 0,-10-40-662 0 0,-2-5 17 0 0,0 0 0 0 0,0 0-1 0 0,1 0 1 0 0,0-1 0 0 0,0 1 0 0 0,0-1-1 0 0,3 6 1 0 0,17 31 124 0 0,-17-31 144 0 0,8 31-85 0 0,-8-29-238 0 0,-1-2 195 0 0,0 0-136 0 0,10 29-3 0 0,-10-30 166 0 0,0 0-191 0 0,10 27-16 0 0,-10-27 125 0 0,-1-9-184 0 0,0 0 0 0 0,0 0-1 0 0,1 1 1 0 0,-1-1-1 0 0,0 1 1 0 0,4 1-1 0 0,5 1 3 0 0,-11-3-6 0 0,1-1 1 0 0,0 1-1 0 0,0-1 0 0 0,-1 1 1 0 0,1-1-1 0 0,0 0 0 0 0,-1 1 0 0 0,1-1 1 0 0,-1 0-1 0 0,1 0 0 0 0,-1 0 1 0 0,1-1-1 0 0,-1 1 0 0 0,0 0 0 0 0,0 0 1 0 0,1-1-1 0 0,-1 1 0 0 0,0-1 1 0 0,0 1-1 0 0,0-1 0 0 0,-1 1 0 0 0,1-1 1 0 0,1-1-1 0 0,1-2 28 0 0,8-14 129 0 0,0 0-1 0 0,-1-1 1 0 0,13-39-1 0 0,13-67 479 0 0,-9 25-102 0 0,1 0-41 0 0,-26 89-498 0 0,-1 0 0 0 0,0 0 0 0 0,0 1 1 0 0,-1-1-1 0 0,-1 0 0 0 0,-3-20 0 0 0,2 21-62 0 0,1 8-2194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7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2 134 9215 0 0,'-1'1'274'0'0,"0"9"1942"0"0,2-8-1728 0 0,-2 9-256 0 0,4 33 770 0 0,0-5-798 0 0,-2-29 1443 0 0,1-1-36 0 0,8 24 75 0 0,-8-25 3131 0 0,4-8-4762 0 0,0 0-1 0 0,0 0 0 0 0,1-1 0 0 0,8-1 0 0 0,-14 2-45 0 0,0-1-1 0 0,0 1 0 0 0,-1-1 1 0 0,1 1-1 0 0,0 0 0 0 0,-1-1 1 0 0,1 1-1 0 0,0-1 1 0 0,-1 0-1 0 0,1 1 0 0 0,-1-1 1 0 0,1 1-1 0 0,-1-1 1 0 0,1 0-1 0 0,-1 0 0 0 0,1 1 1 0 0,-1-1-1 0 0,0 0 0 0 0,1 0 1 0 0,-1 1-1 0 0,0-1 1 0 0,0 0-1 0 0,0 0 0 0 0,1-1 1 0 0,0-21 118 0 0,-1 19-96 0 0,-2-20 7 0 0,-5-38-1 0 0,3 39 124 0 0,-1-38 0 0 0,5 58-131 0 0,0 0-1 0 0,0 0 0 0 0,0 1 1 0 0,1-1-1 0 0,-1 0 0 0 0,1 0 1 0 0,0 1-1 0 0,-1-1 0 0 0,1 0 1 0 0,1 1-1 0 0,-1-1 0 0 0,0 1 1 0 0,3-5-1 0 0,-1 4-18 0 0,0 0 1 0 0,1 0-1 0 0,-1 1 1 0 0,0-1-1 0 0,1 1 1 0 0,0 0-1 0 0,-1-1 1 0 0,1 2-1 0 0,0-1 1 0 0,0 0-1 0 0,0 1 1 0 0,8-2-1 0 0,9-3 11 0 0,-17 5-14 0 0,0 0 0 0 0,0 0 0 0 0,-1 1 0 0 0,1-1 0 0 0,0 1 0 0 0,7 0 0 0 0,-2 0 1 0 0,-1-1 51 0 0,31 16 23 0 0,-39-15-82 0 0,0 0 0 0 0,1 0 0 0 0,-1 0 0 0 0,0 0 0 0 0,1 0 0 0 0,-1 0 0 0 0,0 0 0 0 0,1 0 0 0 0,-1 0 0 0 0,0 1 0 0 0,1-1 0 0 0,-1 0 0 0 0,0 0 0 0 0,1 0 0 0 0,-1 1 0 0 0,0-1 0 0 0,0 0 1 0 0,1 0-1 0 0,-1 0 0 0 0,0 1 0 0 0,0-1 0 0 0,0 0 0 0 0,1 1 0 0 0,-1-1 0 0 0,0 0 0 0 0,0 1 0 0 0,0-1 0 0 0,0 0 0 0 0,1 0 0 0 0,-1 1 0 0 0,0-1 0 0 0,0 1 0 0 0,0-1 0 0 0,0 0 0 0 0,0 1 0 0 0,0-1 0 0 0,0 0 0 0 0,0 1 0 0 0,0-1 0 0 0,0 1 0 0 0,-1 29 10 0 0,1-28-11 0 0,0 0 0 0 0,-1 0 0 0 0,1 0 0 0 0,-1 0 0 0 0,0 0 0 0 0,0 0 0 0 0,1 0 0 0 0,-3 3 0 0 0,0 0 0 0 0,-1 0 0 0 0,0-1 0 0 0,0 1 0 0 0,0-1 0 0 0,0 1 0 0 0,-1-1 0 0 0,0 0 0 0 0,-5 3 0 0 0,2-2 0 0 0,1 1 0 0 0,-1 0 0 0 0,1 1 0 0 0,1 0 0 0 0,-1 0 0 0 0,-5 8 0 0 0,11-14 0 0 0,1 0 0 0 0,-1 0 0 0 0,1 0 0 0 0,-1 0 0 0 0,1 0 0 0 0,-1 0 0 0 0,1 0 0 0 0,0 0 0 0 0,-1 0 0 0 0,1 0 0 0 0,0 0 0 0 0,0 0 0 0 0,0 0 0 0 0,0 0 0 0 0,0 0 0 0 0,0 0 0 0 0,0 2 0 0 0,12 32 11 0 0,-9-27 437 0 0,6-3-250 0 0,41 26 1165 0 0,-17-10-1371 0 0,-25-16-99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8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15 306 6447 0 0,'-2'-1'-618'0'0,"-3"-2"1745"0"0,5 2-951 0 0,0 1 0 0 0,-1 0 0 0 0,1 0-1 0 0,0 0 1 0 0,0 0 0 0 0,-1 0 0 0 0,1 0 0 0 0,0 0 0 0 0,0 0 0 0 0,-1 0 0 0 0,1 0 0 0 0,0 0 0 0 0,0 1-1 0 0,-1-1 1 0 0,1 0 0 0 0,0 0 0 0 0,0 0 0 0 0,-1 0 0 0 0,1 0 0 0 0,0 0 0 0 0,0 0 0 0 0,0 1 0 0 0,-1-1-1 0 0,1 0 1 0 0,0 0 0 0 0,0 0 0 0 0,0 1 0 0 0,0-1 0 0 0,-1 0 0 0 0,1 0 0 0 0,-1 5 5904 0 0,3 3-4914 0 0,3 23-91 0 0,-3-23 126 0 0,1 1-718 0 0,11 30-50 0 0,-11-29-168 0 0,0-3-69 0 0,10 25-17 0 0,-9-25-3 0 0,-1 1 0 0 0,10 25 0 0 0,-10-25 168 0 0,0 0-211 0 0,11 25-18 0 0,-11-25 301 0 0,2 0-320 0 0,13 25 0 0 0,-13-24 261 0 0,2-10-282 0 0,25-4-15 0 0,-30 4-55 0 0,0 0 0 0 0,0 0 0 0 0,-1-1 0 0 0,1 1 0 0 0,0-1 0 0 0,0 1 0 0 0,-1-1 0 0 0,1 0 0 0 0,-1 1-1 0 0,1-1 1 0 0,-1 0 0 0 0,0 0 0 0 0,2-4 0 0 0,12-31 105 0 0,-11 24-90 0 0,18-48 204 0 0,-2-2 1 0 0,-4 0 0 0 0,-2-1-1 0 0,-3 0 1 0 0,3-79 0 0 0,-14 135-310 0 0,1 0-269 0 0,-1 0 1 0 0,0 0 0 0 0,0 1 0 0 0,-1-1 0 0 0,-2-11 0 0 0,3 18-305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49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89 7831 0 0,'0'0'706'0'0,"-1"6"-578"0"0,-1 17-100 0 0,1-17 38 0 0,-5 56 1182 0 0,4-53-991 0 0,0 5-43 0 0,0 7 5270 0 0,1 5-3683 0 0,0-20 3771 0 0,5-20-5396 0 0,-5-33 42 0 0,0-32 201 0 0,2 71-339 0 0,0-1-1 0 0,0 0 1 0 0,1 1 0 0 0,0 0-1 0 0,1-1 1 0 0,6-15 0 0 0,-6 21-59 0 0,0-1 0 0 0,-1 1-1 0 0,1-1 1 0 0,0 1 0 0 0,1 0 0 0 0,-1 0 0 0 0,1 0 0 0 0,-1 1 0 0 0,1-1 0 0 0,4-2 0 0 0,1 0-10 0 0,-2 3 49 0 0,15-1 12 0 0,-16 3 0 0 0,2 6-12 0 0,23 17-37 0 0,-31-22-22 0 0,1-1 0 0 0,-1 0 1 0 0,0 0-1 0 0,1 0 0 0 0,-1 0 0 0 0,1 1 1 0 0,-1-1-1 0 0,0 0 0 0 0,1 0 0 0 0,-1 1 1 0 0,0-1-1 0 0,1 0 0 0 0,-1 1 0 0 0,0-1 1 0 0,0 0-1 0 0,1 1 0 0 0,-1-1 0 0 0,0 1 1 0 0,0-1-1 0 0,0 0 0 0 0,1 1 0 0 0,-1-1 1 0 0,0 1-1 0 0,0-1 0 0 0,0 0 0 0 0,0 1 1 0 0,0-1-1 0 0,0 1 0 0 0,0-1 0 0 0,0 1 1 0 0,0-1-1 0 0,0 1 0 0 0,0 0 0 0 0,-5 28 10 0 0,-3-6-11 0 0,3-14-2 0 0,1-1 1 0 0,-1-1-1 0 0,-1 1 0 0 0,0-1 1 0 0,0 0-1 0 0,0 0 0 0 0,0 0 1 0 0,-1-1-1 0 0,0 0 0 0 0,-1-1 1 0 0,-11 8-1 0 0,18-13-91 0 0,9 2-506 0 0,39 7 503 0 0,-42-9 93 0 0,0 1 1 0 0,0 0-1 0 0,0 1 0 0 0,0-1 1 0 0,8 5-1 0 0,-8-3 5 0 0,1 1 0 0 0,-1 0 1 0 0,0 0-1 0 0,7 8 0 0 0,-5-6 123 0 0,-8 0-53 0 0,-2 17 7 0 0,3-22-60 0 0,0 0 0 0 0,-1 1-1 0 0,1-1 1 0 0,-1 0 0 0 0,1 1 0 0 0,-1-1 0 0 0,0 0 0 0 0,1 0 0 0 0,-1 1 0 0 0,0-1 0 0 0,0 0 0 0 0,0 0-1 0 0,0 0 1 0 0,0 0 0 0 0,0 0 0 0 0,0 0 0 0 0,0-1 0 0 0,-2 2 0 0 0,-20 9 210 0 0,20-10-200 0 0,-8 3 9 0 0,1-1-1 0 0,-1 0 1 0 0,0-1-1 0 0,0 0 1 0 0,0-1-1 0 0,-17 0 1 0 0,20-1-104 0 0,0 0 1 0 0,0-1 0 0 0,0 0-1 0 0,0 0 1 0 0,0-1 0 0 0,0 0-1 0 0,1 0 1 0 0,-1-1 0 0 0,-12-6-1 0 0,19 8-68 0 0,0 1 0 0 0,0 0 0 0 0,1-1 0 0 0,-1 0 0 0 0,0 1 0 0 0,0-1 0 0 0,0 1 0 0 0,0-1 0 0 0,1 0 0 0 0,-1 0 0 0 0,0 1 0 0 0,1-1 0 0 0,-1 0 0 0 0,0 0 0 0 0,1 0-1 0 0,-1 0 1 0 0,1 0 0 0 0,0 0 0 0 0,-1 0 0 0 0,1 0 0 0 0,0 1 0 0 0,-1-2 0 0 0,1 1 0 0 0,0 0 0 0 0,0 0 0 0 0,0 0 0 0 0,0 0 0 0 0,0 0 0 0 0,0 0 0 0 0,0-1 0 0 0,4-7-7416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0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12 5983 0 0,'-15'2'890'0'0,"16"0"316"0"0,8 0 461 0 0,0-1 67 0 0,1 0-1 0 0,-1-1 1 0 0,13-2 0 0 0,29-6 1755 0 0,-32 5-3081 0 0,0 0 0 0 0,22 0 0 0 0,-30 3-589 0 0,0 0-97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2:50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1 302 5063 0 0,'0'0'4138'0'0,"0"8"-2138"0"0,1 22-222 0 0,-1-22-990 0 0,1-1-437 0 0,0 22-88 0 0,0-21 1999 0 0,0-1-1160 0 0,1 22-46 0 0,-1-21 2086 0 0,2-11-3035 0 0,-1 0-68 0 0,1 0 1 0 0,-1-1 0 0 0,1 1-1 0 0,-1-1 1 0 0,0 0 0 0 0,-1 0-1 0 0,1 0 1 0 0,-1 0-1 0 0,1 0 1 0 0,-1 0 0 0 0,0 0-1 0 0,-1 0 1 0 0,1-7-1 0 0,3-30 36 0 0,-2-1-1 0 0,-1 0 1 0 0,-6-44-1 0 0,2 45 231 0 0,3 33-213 0 0,0 1-1 0 0,0-1 0 0 0,1 0 1 0 0,0 1-1 0 0,0-1 1 0 0,0 1-1 0 0,1-1 1 0 0,1 1-1 0 0,-1 0 0 0 0,1 0 1 0 0,0 0-1 0 0,1 0 1 0 0,7-11-1 0 0,-10 17 69 0 0,2 0-80 0 0,5-1-24 0 0,-1 1-1 0 0,0 0 1 0 0,1 1-1 0 0,-1 0 1 0 0,10 1-1 0 0,-10-1 9 0 0,-3 0-56 0 0,-1 0 0 0 0,0 1-1 0 0,0-1 1 0 0,0 1-1 0 0,0-1 1 0 0,0 1 0 0 0,0 0-1 0 0,3 2 1 0 0,2-1 1 0 0,0 0 47 0 0,1 0 8 0 0,25 7-38 0 0,-26-7 201 0 0,0 1-147 0 0,25 11 3 0 0,-24-11 918 0 0,-8 5-861 0 0,2 25-4 0 0,-3-32-126 0 0,0 0 0 0 0,0 0 1 0 0,0 0-1 0 0,0-1 0 0 0,0 1 0 0 0,-1 0 0 0 0,1 0 1 0 0,0 0-1 0 0,-1-1 0 0 0,1 1 0 0 0,0 0 0 0 0,-1 0 1 0 0,1-1-1 0 0,-1 1 0 0 0,1 0 0 0 0,-1-1 0 0 0,0 1 1 0 0,1-1-1 0 0,-1 1 0 0 0,0 0 0 0 0,1-1 0 0 0,-1 0 1 0 0,-1 1-1 0 0,-16 6 92 0 0,14-6-101 0 0,-3 1 77 0 0,0-1 1 0 0,0 0-1 0 0,-1 0 1 0 0,1 0-1 0 0,0-1 1 0 0,0 0-1 0 0,-13-2 0 0 0,14 1-426 0 0,0 0 0 0 0,1 0 0 0 0,-1-1 0 0 0,-7-3 0 0 0,11 4-591 0 0,-1-1 0 0 0,0 1 0 0 0,0-1-1 0 0,1 0 1 0 0,-1 0 0 0 0,1 0 0 0 0,0 0 0 0 0,-4-4 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09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40 2759 0 0,'-7'24'2288'0'0,"7"-23"-2109"0"0,-1 0 1 0 0,1 0-1 0 0,-1 0 0 0 0,1 0 0 0 0,0 0 0 0 0,0 0 0 0 0,-1 0 0 0 0,1 0 0 0 0,0 0 0 0 0,0 0 0 0 0,0 0 0 0 0,0 0 0 0 0,0 0 0 0 0,0-1 0 0 0,0 1 1 0 0,0 0-1 0 0,1 0 0 0 0,-1 0 0 0 0,0 0 0 0 0,1 0 0 0 0,-1 0 0 0 0,0 0 0 0 0,1 0 0 0 0,-1 0 0 0 0,1-1 0 0 0,0 1 0 0 0,-1 0 0 0 0,1 0 1 0 0,0-1-1 0 0,-1 1 0 0 0,1 0 0 0 0,0-1 0 0 0,-1 1 0 0 0,1-1 0 0 0,0 1 0 0 0,1 0 0 0 0,-1-1 5 0 0,1 0 0 0 0,0 0 1 0 0,-1 1-1 0 0,1-1 0 0 0,-1-1 0 0 0,1 1 0 0 0,-1 0 0 0 0,1 0 1 0 0,0-1-1 0 0,-1 1 0 0 0,1-1 0 0 0,-1 1 0 0 0,1-1 0 0 0,-1 1 0 0 0,0-1 1 0 0,1 0-1 0 0,-1 0 0 0 0,0 0 0 0 0,1 0 0 0 0,-1 0 0 0 0,2-2 1 0 0,-1 0-68 0 0,1 1 1 0 0,-1-1-1 0 0,0 1 1 0 0,0-1 0 0 0,0 0-1 0 0,-1 0 1 0 0,1 0 0 0 0,-1 0-1 0 0,1 0 1 0 0,-1 0 0 0 0,0 0-1 0 0,0-1 1 0 0,0-5-1 0 0,-1 8-88 0 0,0-1-1 0 0,0 1 0 0 0,0 0 1 0 0,0-1-1 0 0,0 1 0 0 0,-1 0 1 0 0,1 0-1 0 0,0-1 0 0 0,-1 1 1 0 0,1 0-1 0 0,-1 0 0 0 0,0 0 0 0 0,1 0 1 0 0,-1-1-1 0 0,0 1 0 0 0,0 0 1 0 0,1 0-1 0 0,-1 0 0 0 0,0 0 1 0 0,0 1-1 0 0,0-1 0 0 0,0 0 1 0 0,0 0-1 0 0,-1 1 0 0 0,1-1 1 0 0,0 0-1 0 0,0 1 0 0 0,0-1 0 0 0,-1 1 1 0 0,1 0-1 0 0,0-1 0 0 0,0 1 1 0 0,-1 0-1 0 0,1 0 0 0 0,0 0 1 0 0,-1-1-1 0 0,-1 2 0 0 0,0-1 54 0 0,0 0-1 0 0,0 0 1 0 0,-1 1-1 0 0,1-1 0 0 0,0 1 1 0 0,0 0-1 0 0,0 0 1 0 0,0 0-1 0 0,0 0 1 0 0,0 0-1 0 0,0 1 0 0 0,1 0 1 0 0,-1-1-1 0 0,0 1 1 0 0,-3 3-1 0 0,-4 4 368 0 0,0 1 0 0 0,-10 12 0 0 0,15-17-235 0 0,5-4-190 0 0,-1 0 0 0 0,0-1 0 0 0,0 1 0 0 0,1 0 0 0 0,-1 0 0 0 0,0-1 0 0 0,1 1 0 0 0,-1 0 0 0 0,1 0 0 0 0,-1 0 0 0 0,1 0 0 0 0,-1 0 0 0 0,1 0 0 0 0,0 0 0 0 0,-1 0 0 0 0,1 0 0 0 0,0-1 0 0 0,0 1 0 0 0,0 0 0 0 0,0 0 0 0 0,0 0 0 0 0,0 0 0 0 0,0 1 0 0 0,0-2 0 0 0,0 1 0 0 0,0 0 0 0 0,1 0 0 0 0,-1 0 0 0 0,0 0 0 0 0,1 0 0 0 0,-1 0 0 0 0,1 0 0 0 0,-1 0 0 0 0,1 0 0 0 0,-1 0 0 0 0,1-1 0 0 0,-1 1 0 0 0,1 0 0 0 0,0 0 0 0 0,1 1 0 0 0,0-1 3 0 0,1 1 1 0 0,-1-1-1 0 0,1 0 1 0 0,-1 0-1 0 0,1 0 0 0 0,-1 0 1 0 0,1 0-1 0 0,0 0 1 0 0,-1-1-1 0 0,1 0 1 0 0,0 1-1 0 0,0-1 1 0 0,4 0-1 0 0,1-1 3 0 0,0 0 0 0 0,-1-1 0 0 0,1 0-1 0 0,-1 0 1 0 0,1 0 0 0 0,-1-1 0 0 0,0 0 0 0 0,0-1-1 0 0,10-6 1 0 0,-15 9-28 0 0,-1 0 0 0 0,1 0 0 0 0,-1 0 0 0 0,1 0 0 0 0,-1-1 0 0 0,1 1 0 0 0,-1-1 0 0 0,0 1 0 0 0,0-1 0 0 0,1 1 0 0 0,-1-1 0 0 0,0 0 0 0 0,0 1 0 0 0,-1-1 0 0 0,1 0 0 0 0,0 0 0 0 0,-1 0 0 0 0,1 1 0 0 0,-1-1 0 0 0,1 0 0 0 0,-1 0 0 0 0,0 0 0 0 0,0 0 0 0 0,0 0 0 0 0,0 0 0 0 0,0 0 0 0 0,0 0 0 0 0,-1 0 0 0 0,1 0 0 0 0,-1 0 0 0 0,1 0 0 0 0,-1 1 0 0 0,0-1 0 0 0,0 0 0 0 0,1 0 0 0 0,-1 1 0 0 0,0-1 0 0 0,-1 0 0 0 0,1 1 0 0 0,0-1 0 0 0,0 1 0 0 0,-3-3 0 0 0,2 3-2 0 0,0-1 0 0 0,0 1-1 0 0,0-1 1 0 0,0 1 0 0 0,0 0-1 0 0,0 0 1 0 0,-1 0 0 0 0,1 0-1 0 0,0 0 1 0 0,-1 0 0 0 0,1 0-1 0 0,-1 1 1 0 0,1-1 0 0 0,-1 1 0 0 0,1 0-1 0 0,0 0 1 0 0,-1 0 0 0 0,1 0-1 0 0,-1 0 1 0 0,1 1 0 0 0,-1-1-1 0 0,1 1 1 0 0,-1-1 0 0 0,1 1-1 0 0,-4 1 1 0 0,1 0 9 0 0,0 0 0 0 0,0 1 0 0 0,0-1 0 0 0,0 1 0 0 0,1 0 0 0 0,-1 0 0 0 0,1 0 0 0 0,0 0 0 0 0,0 1 0 0 0,-7 8 0 0 0,9-10 18 0 0,1 1 1 0 0,-1-1 0 0 0,0 1-1 0 0,1 0 1 0 0,0 0 0 0 0,0 0-1 0 0,0 0 1 0 0,0 0-1 0 0,0 0 1 0 0,1 0 0 0 0,-1 0-1 0 0,1 7 1 0 0,0-9-22 0 0,0 0-1 0 0,0 0 1 0 0,0 1-1 0 0,1-1 1 0 0,-1 0-1 0 0,0 0 1 0 0,1 0 0 0 0,-1 0-1 0 0,1 0 1 0 0,-1 0-1 0 0,1 0 1 0 0,0 0-1 0 0,-1 0 1 0 0,1 0 0 0 0,0 0-1 0 0,0 0 1 0 0,0 0-1 0 0,0 0 1 0 0,0-1-1 0 0,0 1 1 0 0,0 0 0 0 0,0-1-1 0 0,0 1 1 0 0,0-1-1 0 0,0 1 1 0 0,0-1-1 0 0,0 1 1 0 0,0-1 0 0 0,1 0-1 0 0,-1 1 1 0 0,0-1-1 0 0,0 0 1 0 0,0 0-1 0 0,1 0 1 0 0,-1 0 0 0 0,2-1-1 0 0,4 1 21 0 0,-1 0-1 0 0,0-1 1 0 0,0 0-1 0 0,0-1 1 0 0,0 0-1 0 0,0 0 1 0 0,0 0-1 0 0,0 0 1 0 0,0-1-1 0 0,6-4 1 0 0,-9 5-23 0 0,0 1 0 0 0,-1-1 1 0 0,0 1-1 0 0,1-1 0 0 0,-1 0 1 0 0,0 0-1 0 0,0 0 0 0 0,0-1 1 0 0,0 1-1 0 0,0 0 0 0 0,-1-1 0 0 0,1 1 1 0 0,-1-1-1 0 0,0 1 0 0 0,1-1 1 0 0,-1 0-1 0 0,0 0 0 0 0,0 0 1 0 0,-1 1-1 0 0,1-1 0 0 0,-1 0 1 0 0,1 0-1 0 0,-1-5 0 0 0,0 7-3 0 0,-1 0 0 0 0,1 0 0 0 0,0 0 0 0 0,-1 0 0 0 0,1 0 0 0 0,-1 0 0 0 0,1 0 0 0 0,-1 0 0 0 0,0 0 0 0 0,1 0 0 0 0,-1 0 0 0 0,0 1 0 0 0,1-1 0 0 0,-1 0 0 0 0,0 1 0 0 0,0-1 0 0 0,0 0 0 0 0,0 1 0 0 0,0-1 0 0 0,0 1 0 0 0,0-1 0 0 0,0 1 0 0 0,0 0 0 0 0,0-1 0 0 0,0 1 0 0 0,0 0 0 0 0,0 0 0 0 0,0 0 0 0 0,0-1 0 0 0,0 1 0 0 0,0 0 0 0 0,-1 1 0 0 0,-6-1 0 0 0,1 0 0 0 0,-1 0 0 0 0,-8 3 0 0 0,13-3 0 0 0,-3 1-13 0 0,1 1-1 0 0,-1-1 1 0 0,1 1 0 0 0,-1 0-1 0 0,-8 5 1 0 0,12-6-142 0 0,0 0 0 0 0,0 0 1 0 0,0 0-1 0 0,0 1 1 0 0,1-1-1 0 0,-1 0 0 0 0,1 1 1 0 0,-1-1-1 0 0,1 1 0 0 0,-1 0 1 0 0,1-1-1 0 0,0 1 0 0 0,0 0 1 0 0,0 0-1 0 0,0 0 0 0 0,0 0 1 0 0,0 0-1 0 0,0 3 1 0 0,0 5-7460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11.4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30 3679 0 0,'-2'3'512'0'0,"0"-1"0"0"0,0 1 0 0 0,0 0 0 0 0,1 1 0 0 0,-1-1 0 0 0,1 0 0 0 0,0 0 0 0 0,0 0 0 0 0,1 1 0 0 0,-2 5 0 0 0,2-8-310 0 0,0 0 1 0 0,0 0-1 0 0,0 0 0 0 0,0-1 1 0 0,0 1-1 0 0,0 0 0 0 0,0 0 1 0 0,0 0-1 0 0,0 0 1 0 0,0-1-1 0 0,1 1 0 0 0,-1 0 1 0 0,0 0-1 0 0,1-1 1 0 0,-1 1-1 0 0,0 0 0 0 0,1 0 1 0 0,0 1-1 0 0,0-2-100 0 0,0 0 0 0 0,-1 0 0 0 0,1 1 0 0 0,0-1 0 0 0,0 0 0 0 0,-1 0 0 0 0,1 0 0 0 0,0 0 0 0 0,0 0 0 0 0,-1 0 0 0 0,1 0 0 0 0,0 0 0 0 0,0 0 0 0 0,-1 0 0 0 0,1 0 0 0 0,0-1 0 0 0,-1 1 0 0 0,1 0 0 0 0,0 0-1 0 0,0-1 1 0 0,-1 1 0 0 0,1-1 0 0 0,-1 1 0 0 0,1 0 0 0 0,1-2 0 0 0,-1 2-56 0 0,0-1 0 0 0,0 0 1 0 0,0 1-1 0 0,0-1 0 0 0,0 0 0 0 0,1 0 0 0 0,-1 0 0 0 0,-1 0 0 0 0,1 0 0 0 0,0 0 0 0 0,0 0 0 0 0,0 0 0 0 0,0-1 0 0 0,-1 1 1 0 0,1 0-1 0 0,-1 0 0 0 0,1-1 0 0 0,-1 1 0 0 0,1 0 0 0 0,-1-1 0 0 0,0 1 0 0 0,0 0 0 0 0,1-1 0 0 0,-1 1 0 0 0,0-1 0 0 0,0 1 1 0 0,0 0-1 0 0,-1-1 0 0 0,1 1 0 0 0,0 0 0 0 0,0-1 0 0 0,-1 1 0 0 0,1 0 0 0 0,-1-1 0 0 0,1 1 0 0 0,-1 0 0 0 0,0 0 0 0 0,1-1 1 0 0,-1 1-1 0 0,0 0 0 0 0,0 0 0 0 0,0 0 0 0 0,0 0 0 0 0,0 0 0 0 0,0 0 0 0 0,0 0 0 0 0,0 1 0 0 0,0-1 0 0 0,0 0 1 0 0,-1 0-1 0 0,1 1 0 0 0,0-1 0 0 0,0 1 0 0 0,-1-1 0 0 0,1 1 0 0 0,0 0 0 0 0,-1-1 0 0 0,1 1 0 0 0,-1 0 0 0 0,1 0 0 0 0,-3 0 1 0 0,-1 0 155 0 0,-1 0 1 0 0,1 1 0 0 0,-1 0 0 0 0,1 0-1 0 0,0 0 1 0 0,-1 1 0 0 0,1-1 0 0 0,0 1-1 0 0,0 0 1 0 0,0 1 0 0 0,0-1 0 0 0,0 1-1 0 0,1 0 1 0 0,-1 1 0 0 0,-6 5 0 0 0,11-9-194 0 0,-1 1 1 0 0,0-1-1 0 0,1 1 1 0 0,-1 0 0 0 0,1-1-1 0 0,-1 1 1 0 0,1 0 0 0 0,-1 0-1 0 0,1-1 1 0 0,-1 1 0 0 0,1 0-1 0 0,0 0 1 0 0,-1 0 0 0 0,1 0-1 0 0,0 0 1 0 0,0-1-1 0 0,-1 1 1 0 0,1 0 0 0 0,0 0-1 0 0,0 0 1 0 0,0 0 0 0 0,0 0-1 0 0,0 0 1 0 0,1 1 0 0 0,-1-1 19 0 0,1 0 1 0 0,0 0-1 0 0,-1 1 1 0 0,1-1-1 0 0,0 0 1 0 0,0 0-1 0 0,0 0 0 0 0,0 0 1 0 0,0 0-1 0 0,0 0 1 0 0,0 0-1 0 0,0-1 1 0 0,0 1-1 0 0,2 1 1 0 0,1 0 38 0 0,0 0 1 0 0,1 0-1 0 0,-1-1 0 0 0,1 1 1 0 0,-1-1-1 0 0,1 0 0 0 0,-1 0 1 0 0,7 0-1 0 0,-5-1-58 0 0,1 0 0 0 0,-1-1-1 0 0,0 0 1 0 0,0 0 0 0 0,0 0-1 0 0,8-3 1 0 0,-13 3-8 0 0,0 1 0 0 0,0 0-1 0 0,0-1 1 0 0,1 1 0 0 0,-1-1-1 0 0,0 1 1 0 0,0-1 0 0 0,0 0-1 0 0,0 1 1 0 0,0-1 0 0 0,0 0 0 0 0,-1 0-1 0 0,1 0 1 0 0,0 1 0 0 0,0-1-1 0 0,0 0 1 0 0,-1 0 0 0 0,1 0-1 0 0,-1 0 1 0 0,1 0 0 0 0,-1-1 0 0 0,1 1-1 0 0,-1 0 1 0 0,1 0 0 0 0,-1 0-1 0 0,0 0 1 0 0,0 0 0 0 0,1-1-1 0 0,-1 1 1 0 0,0 0 0 0 0,0 0 0 0 0,0 0-1 0 0,-1-1 1 0 0,1 1 0 0 0,0 0-1 0 0,0 0 1 0 0,-1 0 0 0 0,1 0-1 0 0,-1-3 1 0 0,-1 2-2 0 0,1 1 0 0 0,0-1 0 0 0,-1 0 0 0 0,0 0 0 0 0,1 1 0 0 0,-1-1 0 0 0,0 1 0 0 0,0-1 0 0 0,0 1 0 0 0,0 0 0 0 0,0 0 0 0 0,0 0 0 0 0,0 0 0 0 0,0 0 0 0 0,0 0 0 0 0,-1 0 0 0 0,1 1 0 0 0,0-1 0 0 0,0 1 0 0 0,-1 0 0 0 0,1 0 0 0 0,0-1 0 0 0,-4 2 0 0 0,2-1 0 0 0,0 0 0 0 0,-1 0 0 0 0,1 0 0 0 0,0 1 0 0 0,0 0 0 0 0,0-1 0 0 0,0 2 0 0 0,0-1 0 0 0,0 0 0 0 0,1 1 0 0 0,-1 0 0 0 0,-5 3 0 0 0,8-5 7 0 0,0 1-1 0 0,1-1 1 0 0,-1 1-1 0 0,1 0 1 0 0,-1-1-1 0 0,0 1 1 0 0,1 0-1 0 0,-1-1 1 0 0,1 1-1 0 0,-1 0 1 0 0,1-1-1 0 0,0 1 1 0 0,-1 0-1 0 0,1 0 1 0 0,0 0-1 0 0,0 0 1 0 0,-1-1-1 0 0,1 1 1 0 0,0 0-1 0 0,0 0 1 0 0,0 0-1 0 0,0 0 1 0 0,0 0-1 0 0,0-1 1 0 0,0 1-1 0 0,0 0 1 0 0,1 0-1 0 0,-1 0 1 0 0,0 0-1 0 0,0-1 1 0 0,1 1-1 0 0,-1 0 1 0 0,1 0-1 0 0,-1-1 1 0 0,0 1-1 0 0,1 0 1 0 0,-1 0-1 0 0,1-1 1 0 0,0 1-1 0 0,-1-1 1 0 0,1 1-1 0 0,-1 0 1 0 0,1-1-1 0 0,0 1 1 0 0,0-1-1 0 0,-1 1 1 0 0,2-1-1 0 0,3 3 42 0 0,-1 0 0 0 0,0 0 0 0 0,1-1 0 0 0,0 0 0 0 0,-1 0 0 0 0,9 2 0 0 0,-7-3-14 0 0,0 0-1 0 0,0-1 0 0 0,0 0 1 0 0,0 0-1 0 0,0 0 0 0 0,0-1 1 0 0,-1 0-1 0 0,9-2 0 0 0,-10 2-17 0 0,-1 0 0 0 0,1 0 0 0 0,-1 0 0 0 0,1-1 0 0 0,-1 1 0 0 0,0-1 0 0 0,0 0 0 0 0,0 0-1 0 0,0 0 1 0 0,0-1 0 0 0,0 1 0 0 0,0-1 0 0 0,-1 1 0 0 0,5-6 0 0 0,-7 7-12 0 0,1 0 0 0 0,0 0 1 0 0,-1 0-1 0 0,1 0 0 0 0,0-1 0 0 0,-1 1 1 0 0,0 0-1 0 0,1 0 0 0 0,-1-1 0 0 0,0 1 1 0 0,1 0-1 0 0,-1-1 0 0 0,0 1 0 0 0,0 0 1 0 0,0-1-1 0 0,0 1 0 0 0,0 0 1 0 0,-1-1-1 0 0,1 1 0 0 0,0 0 0 0 0,-1-1 1 0 0,1 1-1 0 0,-1 0 0 0 0,1 0 0 0 0,-1 0 1 0 0,1-1-1 0 0,-1 1 0 0 0,0 0 0 0 0,0 0 1 0 0,1 0-1 0 0,-1 0 0 0 0,0 0 0 0 0,0 0 1 0 0,0 0-1 0 0,0 0 0 0 0,0 1 1 0 0,-1-1-1 0 0,1 0 0 0 0,0 1 0 0 0,0-1 1 0 0,-2 0-1 0 0,-6-3-635 0 0,1 0 1 0 0,-1 1-1 0 0,0 0 0 0 0,-14-2 1 0 0,19 4-175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15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6 3679 0 0,'2'-5'4291'0'0,"2"16"-130"0"0,4 19 1499 0 0,1 40-1274 0 0,10 37-3207 0 0,-10-60-737 0 0,9 39 39 0 0,-15-75-241 0 0,-2 3-160 0 0,1 0-57 0 0,8 82 226 0 0,-15 172 560 0 0,5-265-658 0 0,-1 9-71 0 0,-3 33 3 0 0,-3 34 90 0 0,5-65-161 0 0,-1 41 45 0 0,2-10-35 0 0,1-21 20 0 0,0 28-15 0 0,0 13 132 0 0,0-54-86 0 0,0 0-13 0 0,2 32-37 0 0,-1-32 30 0 0,-1 1 0 0 0,2 50-30 0 0,1-3 38 0 0,-3 10 134 0 0,0-57-7 0 0,0-1-115 0 0,1 31-47 0 0,0-21 16 0 0,1 29-31 0 0,-1 11-11 0 0,-6 42 64 0 0,-8-6 146 0 0,7-64-47 0 0,-4 65 0 0 0,10-98-163 0 0,0 0 0 0 0,0 0 0 0 0,0 0 0 0 0,0 0 0 0 0,0 0 0 0 0,0 0 0 0 0,0 0 0 0 0,0 0 0 0 0,1 0 0 0 0,-1-1 0 0 0,0 1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 0 0 0,0 0 0 0 0,0 0 0 0 0,0 0 0 0 0,0 0 0 0 0,0 0 0 0 0,5-6 0 0 0,2-9 0 0 0,14-22-77 0 0,2 1-1 0 0,34-41 1 0 0,-31 43-1 0 0,-2-1 1 0 0,25-46 0 0 0,-95 133 13 0 0,32-35 64 0 0,-68 97 0 0 0,69-93 0 0 0,1 1 0 0 0,0 0 0 0 0,-13 40 0 0 0,21-52 0 0 0,2-3 0 0 0,-1 1 0 0 0,1-1 0 0 0,0 1 0 0 0,1-1 0 0 0,-2 16 0 0 0,3-38 5 0 0,-1 0-1 0 0,-1 1 1 0 0,-1-1-1 0 0,0 0 1 0 0,-1 1 0 0 0,-9-24-1 0 0,-5-2 12 0 0,-23-39 0 0 0,28 57-16 0 0,8 15 0 0 0,1 1 0 0 0,0-1 0 0 0,0-1 0 0 0,1 1 0 0 0,-1-1 0 0 0,-1-9 0 0 0,5 16 0 0 0,0 1 0 0 0,0-1 0 0 0,0 1 0 0 0,0-1 0 0 0,0 1 0 0 0,0 0 0 0 0,0-1 0 0 0,0 1 0 0 0,0-1 0 0 0,0 1 0 0 0,1 0 0 0 0,-1-1 0 0 0,0 1 0 0 0,0 0 0 0 0,0-1 0 0 0,1 1 0 0 0,-1 0 0 0 0,0-1 0 0 0,1 1 0 0 0,-1 0 0 0 0,0-1 0 0 0,1 1 0 0 0,-1 0 0 0 0,0 0 0 0 0,1-1 0 0 0,-1 1 0 0 0,0 0 0 0 0,1 0 0 0 0,-1 0 0 0 0,1 0 0 0 0,-1 0 0 0 0,0-1 0 0 0,1 1 0 0 0,-1 0 0 0 0,1 0 0 0 0,21-2 0 0 0,-12 1 0 0 0,61-11 0 0 0,90-21 0 0 0,-213 68-64 0 0,24-17 64 0 0,12-8 0 0 0,1 0 0 0 0,0 1 0 0 0,-14 13 0 0 0,25-18 0 0 0,7-8 0 0 0,10-9 0 0 0,-6-2-1858 0 0,-7 12 1285 0 0,1-1 0 0 0,-1 1 0 0 0,0-1 0 0 0,0 1 0 0 0,1-1 0 0 0,-1 1 0 0 0,0-1 0 0 0,0 1 0 0 0,0 0 0 0 0,-1-1 0 0 0,1 1 1 0 0,-1-3-1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7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49 227 8751 0 0,'-3'1'327'0'0,"1"0"-1"0"0,-1 0 1 0 0,1 1-1 0 0,-1-1 1 0 0,1 1 0 0 0,0-1-1 0 0,-1 1 1 0 0,1 0-1 0 0,-2 2 1 0 0,1-2 82 0 0,1 1 0 0 0,-1-1 0 0 0,1 0-1 0 0,-1 0 1 0 0,0-1 0 0 0,-3 3 0 0 0,8-8 391 0 0,-1 0 0 0 0,2 1 0 0 0,-1-1 0 0 0,0 1 0 0 0,5-5 0 0 0,13-13-325 0 0,-1-2 0 0 0,0 0 0 0 0,-2 0 0 0 0,0-2 0 0 0,-2 0 0 0 0,19-41 0 0 0,-31 46-339 0 0,-3 12 39 0 0,-2 11 146 0 0,2 0-297 0 0,-1 0 0 0 0,1 0 0 0 0,0 1-1 0 0,0-1 1 0 0,0 0 0 0 0,0 0 0 0 0,0 0-1 0 0,1 0 1 0 0,-1 0 0 0 0,1 0-1 0 0,0 0 1 0 0,2 4 0 0 0,1 3 57 0 0,1-1 0 0 0,0 0 0 0 0,9 12-1 0 0,-12-19 6 0 0,4 7-17 0 0,21 29-5 0 0,12 21 53 0 0,-37-58-116 0 0,-1 1 0 0 0,0 0-1 0 0,0 0 1 0 0,0 0 0 0 0,0 0-1 0 0,0 0 1 0 0,0 0 0 0 0,0 0-1 0 0,-1 0 1 0 0,1 0 0 0 0,-1 0-1 0 0,0 1 1 0 0,1 1 0 0 0,-1-3-1 0 0,0 0 0 0 0,-1-1 0 0 0,1 1 0 0 0,0 0 0 0 0,0-1 0 0 0,-1 1 0 0 0,1-1 1 0 0,0 1-1 0 0,-1-1 0 0 0,1 1 0 0 0,0 0 0 0 0,-1-1 0 0 0,1 1 0 0 0,-1-1 0 0 0,1 0 0 0 0,-1 1 0 0 0,1-1 0 0 0,-1 1 0 0 0,1-1 1 0 0,-1 0-1 0 0,0 1 0 0 0,1-1 0 0 0,-1 0 0 0 0,1 0 0 0 0,-1 1 0 0 0,-1-1 0 0 0,-4 1 0 0 0,0-1 0 0 0,0 1-1 0 0,0-1 1 0 0,0-1 0 0 0,0 1-1 0 0,-9-3 1 0 0,4 2 1 0 0,-161-8-1 0 0,171 8-2 0 0,5-2 7 0 0,8-2-74 0 0,-12 5 51 0 0,20-7-173 0 0,-17 6 143 0 0,1 1 0 0 0,-1-1 1 0 0,0 0-1 0 0,1 0 0 0 0,-1-1 0 0 0,0 1 1 0 0,0-1-1 0 0,0 1 0 0 0,0-1 0 0 0,0 0 0 0 0,0 0 1 0 0,0-1-1 0 0,-1 1 0 0 0,4-5 0 0 0,-6 11 76 0 0,-1 0-1 0 0,0 0 1 0 0,1-1 0 0 0,0 1-1 0 0,0 0 1 0 0,0 6 0 0 0,1 7 55 0 0,-5 44 184 0 0,4-51-203 0 0,-1 0 0 0 0,-5 48 69 0 0,2 6 102 0 0,0-21-155 0 0,4-32 0 0 0,-2 0-3 0 0,-2 33-10 0 0,3-33-3 0 0,0 1 0 0 0,-1 48 1 0 0,1 1 5 0 0,0-41-32 0 0,1 14-12 0 0,2 10 43 0 0,0 9 11 0 0,-1-40-12 0 0,0 3-4 0 0,0 2-41 0 0,2 54 146 0 0,-2-55-148 0 0,0-2 11 0 0,0 1 0 0 0,-3 19 0 0 0,-3 33 39 0 0,0-9-59 0 0,1-1-1 0 0,3-34 43 0 0,-1 26 18 0 0,-1-8 35 0 0,3 2 57 0 0,1 0-97 0 0,-1-33 10 0 0,1 1 3 0 0,-2 1-50 0 0,0-4 22 0 0,1 0-1 0 0,1 0 1 0 0,-1 0-1 0 0,3 8 1 0 0,6 48 65 0 0,-2-11-106 0 0,-1 13-11 0 0,-5-14-41 0 0,-1-42-173 0 0,0-1-356 0 0,-2 32 239 0 0,2-31-153 0 0,0-1-1275 0 0,0 29 822 0 0,0-29-135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9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44 203 7367 0 0,'-3'2'324'0'0,"0"0"0"0"0,0 0-1 0 0,1 0 1 0 0,-1 0 0 0 0,1 1-1 0 0,-3 2 1 0 0,3-2 270 0 0,-1 0 1 0 0,1-1-1 0 0,-1 0 1 0 0,0 1-1 0 0,1-1 0 0 0,-5 2 1 0 0,18-13 4387 0 0,8-12-3619 0 0,-8 7-707 0 0,7-5-41 0 0,28-41 1 0 0,-40 51-529 0 0,-1-1 1 0 0,1 1 0 0 0,-2-1-1 0 0,1 0 1 0 0,-1-1 0 0 0,-1 1-1 0 0,3-14 1 0 0,-7 4 29 0 0,1 20-113 0 0,-1 0 0 0 0,1 1 0 0 0,0-1 0 0 0,0 0 0 0 0,0 0 0 0 0,0 0 0 0 0,0 1 0 0 0,0-1 0 0 0,-1 0 0 0 0,1 0 0 0 0,0 1 0 0 0,0-1 0 0 0,0 0 0 0 0,0 0 0 0 0,-1 0 0 0 0,1 0 0 0 0,0 0 0 0 0,0 1 0 0 0,-1-1 0 0 0,1 0 0 0 0,0 0 0 0 0,0 0 0 0 0,-1 0 0 0 0,1 0 0 0 0,0 0 0 0 0,0 0 0 0 0,-1 0 0 0 0,1 0 0 0 0,0 0 0 0 0,0 0 0 0 0,-1 0 0 0 0,1 0 0 0 0,0 0 0 0 0,0 0 0 0 0,-1 0 0 0 0,1 0 0 0 0,0 0 0 0 0,0 0 0 0 0,-1 0 0 0 0,1 0 0 0 0,0 0 0 0 0,0-1 0 0 0,-1 1 0 0 0,1 0 0 0 0,0 0 0 0 0,0 0 0 0 0,0 0 0 0 0,-1-1 0 0 0,1 1 0 0 0,0 0 0 0 0,0 0 0 0 0,0 0 0 0 0,0-1 0 0 0,-1 1 0 0 0,1 0 0 0 0,0 0 0 0 0,0-1 0 0 0,0 1 0 0 0,0 0 0 0 0,0 0 0 0 0,0-1 0 0 0,0 1 0 0 0,0 0 0 0 0,0 0 0 0 0,0-1 0 0 0,0 1 0 0 0,0 0 0 0 0,0 0 0 0 0,0-1 0 0 0,-1 2 10 0 0,1 1 0 0 0,-1-1 0 0 0,1 1-1 0 0,-1 0 1 0 0,1-1 0 0 0,0 1 0 0 0,0-1-1 0 0,0 1 1 0 0,0 0 0 0 0,0-1 0 0 0,0 1-1 0 0,0-1 1 0 0,0 1 0 0 0,0 0 0 0 0,1-1-1 0 0,-1 1 1 0 0,1-1 0 0 0,0 3-1 0 0,14 27 209 0 0,-1-9-88 0 0,1-1 1 0 0,1-1-1 0 0,1-1 0 0 0,30 28 0 0 0,-23-23-85 0 0,-23-23-49 0 0,1 0 0 0 0,-1 1 0 0 0,0-1 0 0 0,0 0 0 0 0,0 1 0 0 0,0-1 0 0 0,0 1 0 0 0,0-1 0 0 0,0 1 0 0 0,0-1 0 0 0,0 1 0 0 0,-1 0 0 0 0,1-1 0 0 0,-1 1 0 0 0,1 3 0 0 0,-1-5 0 0 0,0 1 0 0 0,0-1 0 0 0,0 1 0 0 0,0-1 0 0 0,0 0 0 0 0,0 1 0 0 0,-1-1 0 0 0,1 1 0 0 0,0-1 0 0 0,0 0 0 0 0,-1 1 0 0 0,1-1 0 0 0,0 0 0 0 0,0 1 0 0 0,-1-1 0 0 0,1 0 0 0 0,0 1 0 0 0,-1-1 0 0 0,1 0 0 0 0,-1 1 0 0 0,1-1 0 0 0,-1 0 0 0 0,-18 3 0 0 0,-4-3-31 0 0,0-1 0 0 0,0-1 0 0 0,0-1 0 0 0,1-1 0 0 0,-1-1 0 0 0,1-1 0 0 0,-22-9 0 0 0,44 14 13 0 0,-1 1 0 0 0,1 0 1 0 0,-1 0-1 0 0,1 0 0 0 0,-1 0 0 0 0,1-1 0 0 0,-1 1 0 0 0,1 0 1 0 0,0 0-1 0 0,-1-1 0 0 0,1 1 0 0 0,-1 0 0 0 0,1-1 1 0 0,0 1-1 0 0,-1 0 0 0 0,1-1 0 0 0,0 1 0 0 0,-1-1 0 0 0,1 1 1 0 0,0-1-1 0 0,0 1 0 0 0,-1-1 0 0 0,1 1 0 0 0,0 0 0 0 0,0-1 1 0 0,0 1-1 0 0,0-1 0 0 0,0 0 0 0 0,0 1 0 0 0,-1-1 0 0 0,1 1 1 0 0,0-1-1 0 0,1 0 0 0 0,-1 0-23 0 0,1 0-1 0 0,-1 0 1 0 0,1 0 0 0 0,0-1 0 0 0,-1 1 0 0 0,1 0-1 0 0,0 0 1 0 0,0 0 0 0 0,0 0 0 0 0,0 1-1 0 0,0-1 1 0 0,2-2 0 0 0,-1 2-2 0 0,1-1-1 0 0,-1 0 1 0 0,1 1-1 0 0,-1 0 1 0 0,1-1-1 0 0,-1 1 1 0 0,1 0 0 0 0,0 1-1 0 0,0-1 1 0 0,0 0-1 0 0,-1 1 1 0 0,6-1 0 0 0,-7 1 42 0 0,-1 0 0 0 0,0 1 0 0 0,1-1 0 0 0,-1 0 0 0 0,1 0 0 0 0,-1 1 0 0 0,0-1 1 0 0,1 0-1 0 0,-1 1 0 0 0,0-1 0 0 0,0 1 0 0 0,1-1 0 0 0,-1 0 0 0 0,0 1 1 0 0,0-1-1 0 0,1 1 0 0 0,-1-1 0 0 0,0 1 0 0 0,0-1 0 0 0,0 1 0 0 0,0-1 1 0 0,0 0-1 0 0,0 1 0 0 0,0-1 0 0 0,0 1 0 0 0,0-1 0 0 0,0 1 0 0 0,0-1 1 0 0,0 1-1 0 0,0-1 0 0 0,0 1 0 0 0,0 0 0 0 0,-6 20-21 0 0,4-15 19 0 0,-1 11 128 0 0,0-1-1 0 0,0 17 0 0 0,0 22 7 0 0,3-44-62 0 0,0 3 17 0 0,0 67 52 0 0,1-67-110 0 0,-2 46 99 0 0,0-8-63 0 0,-1-27-11 0 0,-1 34-31 0 0,-3 24 247 0 0,3-33-157 0 0,2-38-4 0 0,1 1-17 0 0,-2 2-62 0 0,0 47 170 0 0,3 1-175 0 0,1 14 18 0 0,1-11-20 0 0,1 39 102 0 0,-2-30 141 0 0,-1-17-198 0 0,-2 8-54 0 0,-2 5-2 0 0,-4 7 31 0 0,0-3 36 0 0,4-15 159 0 0,0-2-170 0 0,0-1-37 0 0,2-48 4 0 0,0 0 0 0 0,1 0-1 0 0,2 15 1 0 0,0 6 86 0 0,5 36 224 0 0,-4-53-271 0 0,11 50-58 0 0,0-8-30 0 0,-11-44-86 0 0,3-3-704 0 0,18 26 479 0 0,-15-24-128 0 0,-5-10-53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5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54 919 0 0,'-7'-5'-589'0'0,"-4"3"4480"0"0,11 2-3738 0 0,-1 0 1 0 0,1 1-1 0 0,-1-1 1 0 0,1 0-1 0 0,-1 1 0 0 0,1-1 1 0 0,-1 0-1 0 0,1 1 1 0 0,-1-1-1 0 0,1 1 1 0 0,0-1-1 0 0,-1 1 1 0 0,1-1-1 0 0,0 1 1 0 0,-1-1-1 0 0,1 1 0 0 0,0-1 1 0 0,0 1-1 0 0,-1-1 1 0 0,1 1-1 0 0,0-1 1 0 0,0 1-1 0 0,0 0 1 0 0,0-1-1 0 0,0 1 1 0 0,0-1-1 0 0,0 1 1 0 0,0 0-1 0 0,0-1 0 0 0,0 1 1 0 0,0 0-1 0 0,0 0-88 0 0,0-1-1 0 0,0 1 1 0 0,0-1-1 0 0,0 0 1 0 0,0 1-1 0 0,0-1 0 0 0,1 1 1 0 0,-1-1-1 0 0,0 1 1 0 0,0-1-1 0 0,0 0 1 0 0,0 1-1 0 0,1-1 0 0 0,-1 0 1 0 0,0 1-1 0 0,0-1 1 0 0,1 0-1 0 0,-1 1 1 0 0,0-1-1 0 0,0 0 0 0 0,1 1 1 0 0,-1-1-1 0 0,0 0 1 0 0,1 0-1 0 0,-1 1 1 0 0,1-1-1 0 0,-1 0 1 0 0,0 0-1 0 0,1 0 0 0 0,15 1 2145 0 0,15-10 543 0 0,-30 9-2740 0 0,1-1 63 0 0,0 0-1 0 0,0 0 1 0 0,0 0 0 0 0,0 0 0 0 0,0 0 0 0 0,0 0 0 0 0,0-1 0 0 0,0 1 0 0 0,0-1 0 0 0,-1 0 0 0 0,1 1 0 0 0,-1-1-1 0 0,1 0 1 0 0,-1 0 0 0 0,2-3 0 0 0,-3 5-65 0 0,1-1 1 0 0,-1 0-1 0 0,0 1 0 0 0,0-1 0 0 0,0 0 1 0 0,0 1-1 0 0,1-1 0 0 0,-1 0 0 0 0,0 1 1 0 0,0-1-1 0 0,0 0 0 0 0,0 0 1 0 0,-1 1-1 0 0,1-1 0 0 0,0 0 0 0 0,0 1 1 0 0,0-1-1 0 0,-1 0 0 0 0,1 1 0 0 0,-1-2 1 0 0,1 1 41 0 0,-1 0 0 0 0,0 0 0 0 0,0 0 0 0 0,0 0 1 0 0,0 0-1 0 0,0 1 0 0 0,0-1 0 0 0,0 0 1 0 0,0 1-1 0 0,-1-1 0 0 0,1 0 0 0 0,0 1 0 0 0,0-1 1 0 0,-3 0-1 0 0,-5-1 130 0 0,0 0-1 0 0,0 0 1 0 0,0 1 0 0 0,-1 0 0 0 0,-16 1-1 0 0,22 0-109 0 0,0 0-1 0 0,0 1 0 0 0,1-1 0 0 0,-1 1 0 0 0,0 0 1 0 0,0 0-1 0 0,1 0 0 0 0,-1 1 0 0 0,1-1 1 0 0,-1 1-1 0 0,1 0 0 0 0,-1 0 0 0 0,1 0 1 0 0,0 0-1 0 0,0 0 0 0 0,-5 6 0 0 0,8-8-44 0 0,-1 0 0 0 0,1 1 0 0 0,0-1-1 0 0,0 0 1 0 0,-1 1 0 0 0,1-1 0 0 0,0 1-1 0 0,0-1 1 0 0,-1 0 0 0 0,1 1 0 0 0,0-1 0 0 0,0 1-1 0 0,0-1 1 0 0,0 1 0 0 0,0-1 0 0 0,0 0-1 0 0,0 1 1 0 0,0-1 0 0 0,0 1 0 0 0,0-1 0 0 0,0 1-1 0 0,0-1 1 0 0,0 1 0 0 0,0-1 0 0 0,0 1-1 0 0,0-1 1 0 0,0 0 0 0 0,1 1 0 0 0,-1-1 0 0 0,0 1-1 0 0,1 0 1 0 0,0 0 22 0 0,0 0 0 0 0,0 0 0 0 0,0 0 1 0 0,0-1-1 0 0,0 1 0 0 0,1 0 0 0 0,-1 0 0 0 0,0-1 0 0 0,1 1 0 0 0,1 0 0 0 0,32 6 498 0 0,-19-5-385 0 0,-12-1-124 0 0,0 0 0 0 0,0 0 0 0 0,0-1 0 0 0,0 1 0 0 0,-1-1 0 0 0,1 0 0 0 0,0-1 0 0 0,5 0 0 0 0,-28-9-38 0 0,13 9 0 0 0,0-1 0 0 0,-1 1 0 0 0,1-1 0 0 0,-12 1 0 0 0,15 1 0 0 0,1-1 0 0 0,-1 1 0 0 0,1 0 0 0 0,-1 1 0 0 0,1-1 0 0 0,-1 0 0 0 0,1 1 0 0 0,-1 0 0 0 0,1-1 0 0 0,-1 1 0 0 0,1 0 0 0 0,0 0 0 0 0,-1 0 0 0 0,1 0 0 0 0,-3 3 0 0 0,5-4 0 0 0,0 0 0 0 0,0 0 0 0 0,0 0 0 0 0,0 0 0 0 0,0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1 0 0 0,1-1 0 0 0,-1 0 0 0 0,0 0 0 0 0,0 0 0 0 0,0 0 0 0 0,0 0 0 0 0,0 0 0 0 0,0 0 0 0 0,0 0 0 0 0,0 0 0 0 0,0 0 0 0 0,0 0 0 0 0,0 0 0 0 0,1 0 0 0 0,7 1 0 0 0,8-1 0 0 0,-11-1 0 0 0,0-1 0 0 0,0 1 0 0 0,0-1 0 0 0,-1 0 0 0 0,1 0 0 0 0,0 0 0 0 0,4-4 0 0 0,-8 5 0 0 0,1 0 0 0 0,-1 0 0 0 0,0 0 0 0 0,1 0 0 0 0,-1 0 0 0 0,0 0 0 0 0,0-1 0 0 0,0 1 0 0 0,0 0 0 0 0,0-1 0 0 0,1-2 0 0 0,-2 4 0 0 0,0-1 0 0 0,0 0 0 0 0,1 0 0 0 0,-1 1 0 0 0,0-1 0 0 0,0 0 0 0 0,0 0 0 0 0,0 1 0 0 0,0-1 0 0 0,-1 0 0 0 0,1 0 0 0 0,0 0 0 0 0,0 1 0 0 0,0-1 0 0 0,-1 0 0 0 0,1 1 0 0 0,0-1 0 0 0,-1 0 0 0 0,1 0 0 0 0,0 1 0 0 0,-1-1 0 0 0,1 1 0 0 0,-1-1 0 0 0,1 0 0 0 0,-2 0 0 0 0,0 0 21 0 0,0-1 0 0 0,0 1 1 0 0,0 0-1 0 0,0 0 0 0 0,0 1 0 0 0,-1-1 0 0 0,1 0 0 0 0,0 1 1 0 0,0-1-1 0 0,-1 1 0 0 0,1 0 0 0 0,0 0 0 0 0,0 0 0 0 0,-1 0 0 0 0,-2 0 1 0 0,0 1 90 0 0,0-1 0 0 0,0 1 0 0 0,0 0 0 0 0,0 0 0 0 0,0 0 0 0 0,-5 3 0 0 0,53 3-1659 0 0,-27-3-109 0 0,-8-3 208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6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114 176 6447 0 0,'-1'-1'211'0'0,"0"1"0"0"0,0 0 0 0 0,-1-1 0 0 0,1 1 0 0 0,0 0 0 0 0,0-1 0 0 0,-1 1 0 0 0,1 0 0 0 0,0 0 0 0 0,0 0 0 0 0,-1 0 0 0 0,1 0 0 0 0,0 1 0 0 0,0-1 0 0 0,-1 0 0 0 0,1 0 0 0 0,0 1 0 0 0,0-1 0 0 0,-1 1 0 0 0,1-1 0 0 0,0 1 0 0 0,-2 1 0 0 0,-27 17 1499 0 0,25-16-1232 0 0,1 1 1 0 0,0-1-1 0 0,0 1 0 0 0,0 0 1 0 0,1 0-1 0 0,-1 0 0 0 0,1 1 1 0 0,0-1-1 0 0,1 1 0 0 0,-1 0 1 0 0,1 0-1 0 0,-3 7 0 0 0,4-10-341 0 0,1 1 0 0 0,-1 0-1 0 0,1 0 1 0 0,0-1-1 0 0,0 1 1 0 0,0 0 0 0 0,0 0-1 0 0,0 0 1 0 0,1-1 0 0 0,-1 1-1 0 0,1 0 1 0 0,-1-1-1 0 0,1 1 1 0 0,0 0 0 0 0,0-1-1 0 0,1 1 1 0 0,-1-1 0 0 0,0 1-1 0 0,1-1 1 0 0,-1 0-1 0 0,1 0 1 0 0,0 0 0 0 0,0 1-1 0 0,0-2 1 0 0,4 4-1 0 0,1 1-106 0 0,-1-2-1 0 0,1 1 0 0 0,1-1 1 0 0,-1 0-1 0 0,1 0 0 0 0,-1-1 1 0 0,1 0-1 0 0,0-1 0 0 0,0 0 1 0 0,1 0-1 0 0,-1 0 0 0 0,0-1 1 0 0,0 0-1 0 0,1-1 0 0 0,-1 0 1 0 0,1 0-1 0 0,-1-1 0 0 0,0 0 1 0 0,1-1-1 0 0,-1 1 0 0 0,0-1 1 0 0,0-1-1 0 0,0 0 0 0 0,9-5 1 0 0,-10 5-8 0 0,-1 0 1 0 0,0 0-1 0 0,0-1 1 0 0,0 0-1 0 0,0-1 1 0 0,0 1 0 0 0,-1-1-1 0 0,0 0 1 0 0,0 0-1 0 0,0-1 1 0 0,-1 0-1 0 0,0 0 1 0 0,0 0-1 0 0,0 0 1 0 0,-1 0-1 0 0,1-1 1 0 0,-2 1-1 0 0,1-1 1 0 0,-1 0-1 0 0,0 0 1 0 0,0 0-1 0 0,-1 0 1 0 0,0 0-1 0 0,0-1 1 0 0,-1 1 0 0 0,0 0-1 0 0,0 0 1 0 0,-2-9-1 0 0,0 8 15 0 0,0 0-1 0 0,0 0 1 0 0,-1 0-1 0 0,0 0 1 0 0,0 0 0 0 0,-1 0-1 0 0,0 1 1 0 0,-1 0-1 0 0,1 0 1 0 0,-2 0-1 0 0,1 1 1 0 0,0-1 0 0 0,-11-7-1 0 0,8 6 11 0 0,0 2-1 0 0,-1-1 1 0 0,0 1-1 0 0,0 1 1 0 0,-1-1-1 0 0,0 2 1 0 0,0-1-1 0 0,0 1 1 0 0,0 1 0 0 0,-13-3-1 0 0,17 5-68 0 0,0 1 0 0 0,0 0-1 0 0,0 0 1 0 0,0 0 0 0 0,0 1 0 0 0,0 0-1 0 0,0 0 1 0 0,0 0 0 0 0,0 1 0 0 0,0 0-1 0 0,1 0 1 0 0,-1 0 0 0 0,1 1-1 0 0,-1 0 1 0 0,1 0 0 0 0,0 1 0 0 0,0-1-1 0 0,0 1 1 0 0,1 0 0 0 0,-1 0 0 0 0,1 0-1 0 0,-4 7 1 0 0,6-9-227 0 0,-2 5-142 0 0,-14 25-66 0 0,14-25-1484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31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68 204 5063 0 0,'-1'0'143'0'0,"1"0"-1"0"0,-1-1 1 0 0,0 1-1 0 0,1 0 0 0 0,-1 0 1 0 0,0 0-1 0 0,1 0 0 0 0,-1 0 1 0 0,0 0-1 0 0,1 0 1 0 0,-1 0-1 0 0,0 0 0 0 0,1 0 1 0 0,-1 0-1 0 0,0 0 0 0 0,1 0 1 0 0,-1 0-1 0 0,0 1 0 0 0,1-1 1 0 0,-1 0-1 0 0,1 0 1 0 0,-1 1-1 0 0,0-1 0 0 0,1 0 1 0 0,-1 1-1 0 0,1-1 0 0 0,-1 1 1 0 0,1-1-1 0 0,-1 1 1 0 0,1-1-1 0 0,-1 1 0 0 0,1-1 1 0 0,0 1-1 0 0,-1 0 0 0 0,1-1 1 0 0,0 1-1 0 0,-1-1 1 0 0,1 1-1 0 0,0 0 0 0 0,0 0 1 0 0,-15 36 3314 0 0,11-23-3794 0 0,2-12 426 0 0,-10 23 841 0 0,-1-14 2484 0 0,14-14-475 0 0,8-14-2274 0 0,83-141-223 0 0,-56 90-231 0 0,-8 11 93 0 0,-18 80-24 0 0,5 15 155 0 0,35 67-1 0 0,-32-73-319 0 0,-11-21-48 0 0,0 1 1 0 0,-1-1-1 0 0,0 1 1 0 0,-1 1-1 0 0,0-1 1 0 0,3 18-1 0 0,-8-29-66 0 0,0 0-1 0 0,0 0 1 0 0,0-1 0 0 0,0 1-1 0 0,0 0 1 0 0,0 0-1 0 0,0 0 1 0 0,0 0 0 0 0,0-1-1 0 0,-1 1 1 0 0,1 0 0 0 0,0 0-1 0 0,-1-1 1 0 0,1 1-1 0 0,-1 0 1 0 0,1-1 0 0 0,-1 1-1 0 0,1 0 1 0 0,-1-1-1 0 0,1 1 1 0 0,-1-1 0 0 0,1 1-1 0 0,-1-1 1 0 0,0 1 0 0 0,1-1-1 0 0,-1 1 1 0 0,0-1-1 0 0,0 0 1 0 0,1 1 0 0 0,-1-1-1 0 0,0 0 1 0 0,0 1 0 0 0,1-1-1 0 0,-1 0 1 0 0,0 0-1 0 0,0 0 1 0 0,0 0 0 0 0,1 0-1 0 0,-1 0 1 0 0,0 0 0 0 0,-1 0-1 0 0,-6 0 9 0 0,0-1 0 0 0,0 1 0 0 0,-11-3-1 0 0,11 2-5 0 0,-15-4-3 0 0,0 0 0 0 0,0-2 0 0 0,0 0 0 0 0,1-2 0 0 0,-28-15 0 0 0,49 24-1 0 0,1 0 0 0 0,0 0 0 0 0,0 0 0 0 0,0 0 0 0 0,0 0 0 0 0,0 0 0 0 0,0 0 0 0 0,0 0 0 0 0,-1 0 0 0 0,1 0 0 0 0,0 0 0 0 0,0 0 0 0 0,0 0-1 0 0,0 0 1 0 0,0 0 0 0 0,0 0 0 0 0,0 0 0 0 0,0 0 0 0 0,0-1 0 0 0,-1 1 0 0 0,1 0 0 0 0,0 0 0 0 0,0 0 0 0 0,0 0 0 0 0,0 0 0 0 0,0 0 0 0 0,0 0 0 0 0,0 0 0 0 0,0 0 0 0 0,0-1 0 0 0,0 1 0 0 0,0 0 0 0 0,0 0 0 0 0,0 0-1 0 0,0 0 1 0 0,0 0 0 0 0,0 0 0 0 0,0 0 0 0 0,0-1 0 0 0,0 1 0 0 0,0 0 0 0 0,0 0 0 0 0,0 0 0 0 0,0 0 0 0 0,0 0 0 0 0,0 0 0 0 0,0 0 0 0 0,0 0 0 0 0,0-1 0 0 0,0 1 0 0 0,0 0 0 0 0,0 0 0 0 0,8-3-126 0 0,10 1-99 0 0,-11 2 185 0 0,0 0-1 0 0,1 0 1 0 0,-1 0 0 0 0,0-1-1 0 0,0 0 1 0 0,0 0 0 0 0,1-1-1 0 0,-1 0 1 0 0,0 0 0 0 0,-1-1-1 0 0,9-3 1 0 0,-15 6 40 0 0,0 0 0 0 0,0 0 0 0 0,-1 0-1 0 0,1 0 1 0 0,0 0 0 0 0,0 0 0 0 0,0 0 0 0 0,0 0 0 0 0,0 0-1 0 0,0 0 1 0 0,0 0 0 0 0,-1 0 0 0 0,1 0 0 0 0,0 0-1 0 0,0 0 1 0 0,0 0 0 0 0,0 0 0 0 0,0 0 0 0 0,0 0 0 0 0,0-1-1 0 0,0 1 1 0 0,-1 0 0 0 0,1 0 0 0 0,0 0 0 0 0,0 0-1 0 0,0 0 1 0 0,0 0 0 0 0,0 0 0 0 0,0 0 0 0 0,0 0 0 0 0,0 0-1 0 0,0 0 1 0 0,0-1 0 0 0,0 1 0 0 0,0 0 0 0 0,0 0-1 0 0,0 0 1 0 0,-1 0 0 0 0,1 0 0 0 0,0 0 0 0 0,0 0 0 0 0,0 0-1 0 0,0-1 1 0 0,0 1 0 0 0,0 0 0 0 0,0 0 0 0 0,0 0 0 0 0,0 0-1 0 0,0 0 1 0 0,1 0 0 0 0,-1 0 0 0 0,0-1 0 0 0,0 1-1 0 0,0 0 1 0 0,0 0 0 0 0,0 0 0 0 0,0 0 0 0 0,0 0 0 0 0,-10 1 6 0 0,7 1 11 0 0,0 1-1 0 0,1-1 1 0 0,0 0-1 0 0,0 1 0 0 0,0 0 1 0 0,0 0-1 0 0,0 0 1 0 0,0 0-1 0 0,1 0 1 0 0,-1 0-1 0 0,1 0 1 0 0,0 0-1 0 0,-1 6 1 0 0,-8 46 323 0 0,9-47-320 0 0,1-6 198 0 0,-1 9-145 0 0,-4 35 0 0 0,4-34 144 0 0,1 0-144 0 0,0 62 216 0 0,2-8-19 0 0,2 3-95 0 0,-3-20-97 0 0,-1-37 0 0 0,2 0-5 0 0,4 40 14 0 0,-2-18-28 0 0,1 16-36 0 0,-4-28 20 0 0,0 34-31 0 0,0 17-11 0 0,-2 7 0 0 0,-2 4 263 0 0,0-12 38 0 0,-2 9-81 0 0,3-6 4 0 0,2 0-115 0 0,1-32-26 0 0,1 29 61 0 0,-1-60-80 0 0,-1-2 0 0 0,4 46-11 0 0,3 22-42 0 0,-1-7-11 0 0,3 39 0 0 0,-5-91-2 0 0,-2-13 16 0 0,0 0 0 0 0,-1 0 0 0 0,2 12-1 0 0,2 25-21 0 0,-4-30-834 0 0,-3-14-1046 0 0,-5-2-502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37.9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97 113 7367 0 0,'-5'4'984'0'0,"0"1"-1"0"0,1-1 0 0 0,-1 1 0 0 0,1 0 0 0 0,1 1 0 0 0,-1-1 0 0 0,-3 8 1 0 0,5-10 2044 0 0,0 2-2460 0 0,-4 16-31 0 0,5-16 807 0 0,-1 0-951 0 0,-27 58 1286 0 0,27-60-1582 0 0,0 0-4 0 0,-11 16 62 0 0,12-18 565 0 0,2-1-709 0 0,0-1 0 0 0,0 1 0 0 0,0 0 0 0 0,0 0 0 0 0,-1-1 0 0 0,1 1 0 0 0,0-1 0 0 0,0 1 0 0 0,-1-1 0 0 0,1 1 0 0 0,0-1 0 0 0,0 1 0 0 0,-1-1-1 0 0,1 0 1 0 0,-1 1 0 0 0,1-1 0 0 0,-1 0 0 0 0,2-1 0 0 0,9-18 58 0 0,-7 12-23 0 0,14-24 18 0 0,18-28 148 0 0,28-70 0 0 0,-55 113-119 0 0,-4 9 186 0 0,-5 8-264 0 0,0 0 0 0 0,0 0 0 0 0,0 0 0 0 0,0 0 1 0 0,0 0-1 0 0,0 0 0 0 0,0 0 0 0 0,0 0 0 0 0,1 0 0 0 0,-1 0 0 0 0,0 0 0 0 0,0 0 0 0 0,0-1 0 0 0,0 1 1 0 0,0 0-1 0 0,0 0 0 0 0,0 0 0 0 0,0 0 0 0 0,0 0 0 0 0,0 0 0 0 0,0 0 0 0 0,0 0 0 0 0,0 0 0 0 0,0 0 1 0 0,0 0-1 0 0,0 0 0 0 0,0 0 0 0 0,0 0 0 0 0,1 0 0 0 0,-1 0 0 0 0,0 0 0 0 0,0 0 0 0 0,0 0 0 0 0,0 0 1 0 0,0 0-1 0 0,0 0 0 0 0,0 0 0 0 0,0 0 0 0 0,0 0 0 0 0,0 0 0 0 0,0 0 0 0 0,0 0 0 0 0,0 0 0 0 0,0 0 1 0 0,1 0-1 0 0,-1 0 0 0 0,0 0 0 0 0,0 0 0 0 0,0 0 0 0 0,0 0 0 0 0,0 0 0 0 0,0 0 0 0 0,0 1 0 0 0,0-1 1 0 0,0 0-1 0 0,0 0 0 0 0,0 0 0 0 0,0 0 0 0 0,0 0 0 0 0,0 0 0 0 0,0 0 0 0 0,0 0 0 0 0,0 0 0 0 0,0 0 1 0 0,0 0-1 0 0,0 0 0 0 0,6 33 10 0 0,-4-25 35 0 0,0 1 0 0 0,7 27-37 0 0,5 32 83 0 0,-2-26-95 0 0,-10-34-11 0 0,1-1 0 0 0,0 1 0 0 0,6 8 0 0 0,-9-15 0 0 0,0-1 0 0 0,0 1 0 0 0,1-1 0 0 0,-1 1 0 0 0,0-1 0 0 0,0 1 0 0 0,1-1 0 0 0,-1 0 0 0 0,0 1 0 0 0,1-1 0 0 0,-1 0 0 0 0,0 1 0 0 0,1-1 0 0 0,-1 0 0 0 0,1 0 0 0 0,-1 1 0 0 0,1-1 0 0 0,-1 0 0 0 0,0 0 0 0 0,1 0 0 0 0,0 1 0 0 0,-1-1 0 0 0,1-1 0 0 0,-1 1 0 0 0,0 0 0 0 0,0 0 0 0 0,0-1 0 0 0,0 1 0 0 0,0 0 0 0 0,0 0 0 0 0,0 0 0 0 0,0-1 0 0 0,-1 1 0 0 0,1 0 0 0 0,0 0 0 0 0,0-1 0 0 0,0 1 0 0 0,0 0 0 0 0,0 0 0 0 0,0 0 0 0 0,0-1 0 0 0,0 1 0 0 0,0 0 0 0 0,-1 0 0 0 0,1 0 0 0 0,0 0 0 0 0,0-1 0 0 0,0 1 0 0 0,0 0 0 0 0,-1 0 0 0 0,1 0 0 0 0,0 0 0 0 0,0 0 0 0 0,0 0 0 0 0,-1 0 0 0 0,1-1 0 0 0,0 1 0 0 0,-8-5 0 0 0,1 0 0 0 0,-1 1 0 0 0,1 0 0 0 0,-1 0 0 0 0,0 0 0 0 0,-14-3 0 0 0,18 6 0 0 0,0 0 0 0 0,-1 0 0 0 0,1 1 0 0 0,-1-1 0 0 0,1 1 0 0 0,-1 0 0 0 0,1 1 0 0 0,-1-1 0 0 0,1 1 0 0 0,-1 0 0 0 0,1 0 0 0 0,-1 0 0 0 0,1 1 0 0 0,-7 2 0 0 0,9-3 0 0 0,1-1 0 0 0,0 0 0 0 0,1 1 0 0 0,-1-1 0 0 0,0 0 0 0 0,0 0 0 0 0,0 1 0 0 0,1-1 0 0 0,-1 0 0 0 0,0 1 0 0 0,0-1 0 0 0,1 1 0 0 0,-1-1 0 0 0,0 1 0 0 0,1-1 0 0 0,-1 1 0 0 0,1 0 0 0 0,-1-1 0 0 0,1 1 0 0 0,-1 0 0 0 0,1-1 0 0 0,-1 1 0 0 0,0 1 0 0 0,4-2 0 0 0,-1 0 0 0 0,1 0 0 0 0,-1-1 0 0 0,1 1 0 0 0,-1-1 0 0 0,1 0 0 0 0,-1 0 0 0 0,0 0 0 0 0,4-2 0 0 0,-3 2 0 0 0,11-6 0 0 0,1-1 0 0 0,20-15 0 0 0,-23 15 0 0 0,-87 68 0 0 0,58-46 0 0 0,11-9 0 0 0,-1 1 0 0 0,1-1 0 0 0,-1-1 0 0 0,-13 8 0 0 0,20-12 0 0 0,0 0 0 0 0,-1 0 0 0 0,1 0 0 0 0,0 0 0 0 0,0 0 0 0 0,0 0 0 0 0,0 1 0 0 0,0-1 0 0 0,0 0 0 0 0,0 0 0 0 0,0 0 0 0 0,0 0 0 0 0,0 0 0 0 0,-1 0 0 0 0,1 0 0 0 0,0 0 0 0 0,0 0 0 0 0,0 0 0 0 0,0 0 0 0 0,0 0 0 0 0,0 0 0 0 0,0 0 0 0 0,0 0 0 0 0,0 0 0 0 0,-1 0 0 0 0,1 0 0 0 0,0 0 0 0 0,0 0 0 0 0,0 0 0 0 0,0-1 0 0 0,0 1 0 0 0,0 0 0 0 0,0 0 0 0 0,0 0 0 0 0,0 0 0 0 0,0 0 0 0 0,0 0 0 0 0,-1 0 0 0 0,1 0 0 0 0,0 0 0 0 0,0 0 0 0 0,0 0 0 0 0,0 0 0 0 0,0 0 0 0 0,0-1 0 0 0,0 1 0 0 0,0 0 0 0 0,0 0 0 0 0,0 0 0 0 0,0 0 0 0 0,0 0 0 0 0,0 0 0 0 0,0 0 0 0 0,0 0 0 0 0,2-9 0 0 0,10-12 0 0 0,-10 17 0 0 0,18-25 0 0 0,-16 25 0 0 0,0-1 0 0 0,-1 1 0 0 0,0-1 0 0 0,0 0 0 0 0,0-1 0 0 0,0 1 0 0 0,2-10 0 0 0,-5 15 0 0 0,0 0 0 0 0,0 0 0 0 0,1 0 0 0 0,-1 0 0 0 0,0 0 0 0 0,0 0 0 0 0,0 0 0 0 0,0-1 0 0 0,0 1 0 0 0,0 0 0 0 0,0 0 0 0 0,0 0 0 0 0,0 0 0 0 0,0 0 0 0 0,0 0 0 0 0,-1-1 0 0 0,1 1 0 0 0,0 0 0 0 0,0 0 0 0 0,0 0 0 0 0,0 0 0 0 0,0 0 0 0 0,0 0 0 0 0,0-1 0 0 0,0 1 0 0 0,0 0 0 0 0,0 0 0 0 0,0 0 0 0 0,0 0 0 0 0,-1 0 0 0 0,1 0 0 0 0,0 0 0 0 0,0 0 0 0 0,0 0 0 0 0,0 0 0 0 0,0 0 0 0 0,0 0 0 0 0,0-1 0 0 0,-1 1 0 0 0,1 0 0 0 0,0 0 0 0 0,0 0 0 0 0,0 0 0 0 0,0 0 0 0 0,0 0 0 0 0,0 0 0 0 0,-1 0 0 0 0,1 0 0 0 0,-10 3 0 0 0,-7 7 0 0 0,9-3 0 0 0,-9 10 0 0 0,60-57 0 0 0,-36 33-58 0 0,-4 5-300 0 0,-1 0 0 0 0,0 0-1 0 0,1 0 1 0 0,-1-1 0 0 0,0 0-1 0 0,0 1 1 0 0,0-1 0 0 0,0 0-1 0 0,2-5 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1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49 119 5063 0 0,'-1'-1'121'0'0,"0"0"0"0"0,0 1 0 0 0,0-1 0 0 0,0 1 0 0 0,-1-1 0 0 0,1 1 0 0 0,0-1 0 0 0,0 1 0 0 0,0 0 0 0 0,-1 0 0 0 0,1-1 0 0 0,0 1 0 0 0,0 0 0 0 0,-1 0-1 0 0,1 0 1 0 0,0 0 0 0 0,0 1 0 0 0,-3-1 0 0 0,3 1 148 0 0,0-1-1 0 0,-1 0 0 0 0,1 1 1 0 0,0 0-1 0 0,0-1 1 0 0,0 1-1 0 0,0-1 0 0 0,-1 1 1 0 0,1 0-1 0 0,0 0 1 0 0,0 0-1 0 0,0 0 0 0 0,1 0 1 0 0,-1 0-1 0 0,0 0 0 0 0,0 0 1 0 0,0 0-1 0 0,1 0 1 0 0,-1 0-1 0 0,1 0 0 0 0,-1 1 1 0 0,1-1-1 0 0,-1 0 1 0 0,1 0-1 0 0,0 1 0 0 0,-1-1 1 0 0,1 0-1 0 0,0 2 1 0 0,0-1-53 0 0,1-1 1 0 0,-1 1-1 0 0,1-1 1 0 0,-1 0 0 0 0,1 1-1 0 0,0-1 1 0 0,-1 0 0 0 0,1 1-1 0 0,0-1 1 0 0,0 0-1 0 0,0 0 1 0 0,0 0 0 0 0,0 0-1 0 0,0 0 1 0 0,0 0 0 0 0,0 0-1 0 0,1 0 1 0 0,-1 0 0 0 0,0-1-1 0 0,1 1 1 0 0,-1 0-1 0 0,0-1 1 0 0,3 1 0 0 0,34 11 1156 0 0,-19-8-1201 0 0,-1-1 1 0 0,0-1-1 0 0,1 0 1 0 0,36-3 0 0 0,-49 1-113 0 0,1-1 0 0 0,-1 0 0 0 0,0-1 0 0 0,1 0 0 0 0,-1 0 0 0 0,0 0 0 0 0,11-6 0 0 0,-14 5-44 0 0,0 1-1 0 0,1 0 0 0 0,-1-1 0 0 0,0 0 0 0 0,0 0 0 0 0,0 0 0 0 0,-1 0 0 0 0,1 0 0 0 0,-1-1 0 0 0,1 1 0 0 0,-1-1 0 0 0,0 1 0 0 0,2-7 0 0 0,-3 7-15 0 0,0 0 0 0 0,-1-1 0 0 0,1 1 0 0 0,0-1 0 0 0,-1 1 0 0 0,0-1 0 0 0,0 1 0 0 0,0 0 0 0 0,0-1 0 0 0,-1 1 0 0 0,0-1 0 0 0,1 1 0 0 0,-1-1 0 0 0,0 1 0 0 0,0 0 0 0 0,-1 0 0 0 0,1 0 0 0 0,-1 0 0 0 0,1 0 0 0 0,-1 0 0 0 0,0 0 0 0 0,0 0 0 0 0,-1 0 0 0 0,1 1 0 0 0,0-1 0 0 0,-1 1 0 0 0,0 0 0 0 0,1 0 0 0 0,-5-2 0 0 0,2 0 0 0 0,0 0 0 0 0,-1 1 0 0 0,1 0 0 0 0,-1 0 0 0 0,0 0 0 0 0,0 1 0 0 0,0 0 0 0 0,0 0 0 0 0,-1 1 0 0 0,1-1 0 0 0,0 1 0 0 0,-1 1 0 0 0,1-1 0 0 0,-1 1 0 0 0,-6 1 0 0 0,7 0 0 0 0,0 0 0 0 0,-1 1 0 0 0,1 0 0 0 0,0 0 0 0 0,0 0 0 0 0,0 1 0 0 0,1 0 0 0 0,-1 0 0 0 0,1 0 0 0 0,-1 1 0 0 0,-4 4 0 0 0,8-6 0 0 0,0 0 0 0 0,1-1 0 0 0,-1 1 0 0 0,1 0 0 0 0,0-1 0 0 0,0 1 0 0 0,-1 0 0 0 0,1 0 0 0 0,0 0 0 0 0,1 0 0 0 0,-1 1 0 0 0,0-1 0 0 0,0 0 0 0 0,1 0 0 0 0,0 0 0 0 0,-1 0 0 0 0,1 1 0 0 0,0-1 0 0 0,0 0 0 0 0,0 0 0 0 0,0 1 0 0 0,0-1 0 0 0,1 0 0 0 0,-1 0 0 0 0,1 1 0 0 0,-1-1 0 0 0,1 0 0 0 0,0 0 0 0 0,0 0 0 0 0,0 0 0 0 0,0 0 0 0 0,0 0 0 0 0,1 0 0 0 0,2 2 0 0 0,0 2-238 0 0,1 0 1 0 0,0-1-1 0 0,1 0 0 0 0,-1 0 0 0 0,1-1 1 0 0,0 1-1 0 0,0-1 0 0 0,1-1 0 0 0,-1 1 1 0 0,1-1-1 0 0,0 0 0 0 0,0 0 0 0 0,14 3 1 0 0,-13-5-278 0 0,0 1 1 0 0,0-1-1 0 0,1 0 1 0 0,-1-1 0 0 0,1 1-1 0 0,-1-2 1 0 0,1 1-1 0 0,-1-1 1 0 0,0-1 0 0 0,1 0-1 0 0,15-5 1 0 0,-10 0-5441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39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57 190 2303 0 0,'-3'3'705'0'0,"0"0"0"0"0,-1 0-1 0 0,1 0 1 0 0,1 0 0 0 0,-1 0-1 0 0,0 1 1 0 0,1 0 0 0 0,-3 5-1 0 0,3-5-1428 0 0,-2 2 2730 0 0,0-2-1220 0 0,-14 19 10244 0 0,30-29-10579 0 0,-8 3-391 0 0,-1-1 0 0 0,0 1 0 0 0,0-1 0 0 0,0 0 1 0 0,0 0-1 0 0,-1 0 0 0 0,1 0 0 0 0,1-5 0 0 0,8-12 92 0 0,7-9 152 0 0,-1 0 0 0 0,-2-1 0 0 0,22-55 0 0 0,-37 85-272 0 0,-1 0 1 0 0,0 0-1 0 0,1 0 0 0 0,-1 0 1 0 0,0 0-1 0 0,0 0 0 0 0,0 0 1 0 0,1 0-1 0 0,-1 0 0 0 0,0 0 1 0 0,0 0-1 0 0,0 0 0 0 0,-1 0 1 0 0,1 0-1 0 0,0 0 0 0 0,-1-1 0 0 0,1 2 194 0 0,-1 9-172 0 0,-6 26-32 0 0,6-26 31 0 0,2 0 14 0 0,2 30 77 0 0,-2-30 278 0 0,0 0 106 0 0,6 24 15 0 0,-5-24-138 0 0,0-1-1015 0 0,7 24 126 0 0,-7-24 57 0 0,1 1 286 0 0,12 35 126 0 0,-2-2 15 0 0,-13-42 0 0 0,0 1 0 0 0,1-1 0 0 0,-1 0 0 0 0,0 0 0 0 0,0 1 0 0 0,0-1 0 0 0,0 0 0 0 0,0 1 0 0 0,0-1 0 0 0,0 0 0 0 0,0 1 0 0 0,0-1 0 0 0,0 0 0 0 0,0 1 0 0 0,0-1 0 0 0,0 0 0 0 0,0 1 0 0 0,0-1 0 0 0,0 0 0 0 0,0 0 0 0 0,-1 1 0 0 0,1-1 0 0 0,0 0 0 0 0,0 1 0 0 0,0-1 0 0 0,0 0 0 0 0,-1 0 0 0 0,1 1 0 0 0,0-1 0 0 0,0 0 0 0 0,-1 0 0 0 0,1 0 0 0 0,0 1 0 0 0,0-1 0 0 0,-1 0 0 0 0,1 0 0 0 0,0 0 0 0 0,0 0 0 0 0,-1 0 0 0 0,1 1 0 0 0,0-1 0 0 0,-1 0 0 0 0,1 0 0 0 0,0 0 0 0 0,-1 0 0 0 0,1 0 0 0 0,0 0 0 0 0,-1 0 0 0 0,1 0 0 0 0,0 0 0 0 0,-1 0 0 0 0,1 0 0 0 0,0 0 0 0 0,0-1 0 0 0,-1 1 0 0 0,1 0 0 0 0,0 0 0 0 0,-1 0 0 0 0,1 0 0 0 0,0 0 0 0 0,0-1 0 0 0,-1 1 0 0 0,1 0 0 0 0,0 0 0 0 0,0 0 0 0 0,-1-1 0 0 0,1 1 0 0 0,-22-18 0 0 0,18 15 0 0 0,-2-2 0 0 0,0 1 0 0 0,-1 0 0 0 0,0 0 0 0 0,1 1 0 0 0,-1-1 0 0 0,-14-3 0 0 0,16 6 0 0 0,1 0 0 0 0,0 0 0 0 0,0 0 0 0 0,-1 0 0 0 0,1 1 0 0 0,-1 0 0 0 0,1 0 0 0 0,0 0 0 0 0,-1 1 0 0 0,1-1 0 0 0,0 1 0 0 0,-1 0 0 0 0,-5 3 0 0 0,35-14 0 0 0,-7 0 0 0 0,20-16 0 0 0,-33 23 0 0 0,-1-1 0 0 0,0 0 0 0 0,1 0 0 0 0,-1 0 0 0 0,0-1 0 0 0,-1 1 0 0 0,1-1 0 0 0,-1 0 0 0 0,3-6 0 0 0,-6 11 0 0 0,1-1 0 0 0,-1 1-1 0 0,0 0 1 0 0,0 0 0 0 0,0-1 0 0 0,0 1 0 0 0,1 0-1 0 0,-1 0 1 0 0,0-1 0 0 0,0 1 0 0 0,0 0 0 0 0,0 0-1 0 0,0-1 1 0 0,0 1 0 0 0,0 0 0 0 0,0-1-1 0 0,0 1 1 0 0,0 0 0 0 0,0 0 0 0 0,0-1 0 0 0,0 1-1 0 0,0 0 1 0 0,0 0 0 0 0,0-1 0 0 0,0 1-1 0 0,0 0 1 0 0,0-1 0 0 0,-1 1 0 0 0,1 0 0 0 0,0 0-1 0 0,0-1 1 0 0,0 1 0 0 0,0 0 0 0 0,0 0 0 0 0,-1 0-1 0 0,1-1 1 0 0,-12 3-8 0 0,-11 10 88 0 0,-7 15 1413 0 0,27-24-1935 0 0,0 1-633 0 0,-9 13 1059 0 0,12-16 16 0 0,0-1 0 0 0,0 0 0 0 0,0 0 0 0 0,0 0 0 0 0,0 0-1 0 0,0 0 1 0 0,0 1 0 0 0,0-1 0 0 0,0 0 0 0 0,0 0 0 0 0,0 0 0 0 0,0 0 0 0 0,0 0 0 0 0,0 1 0 0 0,0-1-1 0 0,0 0 1 0 0,0 0 0 0 0,0 0 0 0 0,0 0 0 0 0,0 1 0 0 0,0-1 0 0 0,0 0 0 0 0,0 0 0 0 0,0 0 0 0 0,0 0-1 0 0,0 1 1 0 0,0-1 0 0 0,0 0 0 0 0,0 0 0 0 0,0 0 0 0 0,1 0 0 0 0,-1 0 0 0 0,0 0 0 0 0,0 1-1 0 0,0-1 1 0 0,0 0 0 0 0,0 0 0 0 0,1 0 0 0 0,5-1 4 0 0,-5 0-4 0 0,0 1 0 0 0,-1 0 0 0 0,1-1 0 0 0,-1 1 0 0 0,1-1 0 0 0,-1 1 0 0 0,1-1 0 0 0,-1 1 0 0 0,1-1 0 0 0,-1 1 0 0 0,1-1 0 0 0,-1 1 0 0 0,1-1 0 0 0,-1 0 0 0 0,0 1 0 0 0,1-1 0 0 0,-1 0 0 0 0,0 1 0 0 0,0-1 0 0 0,0 0 0 0 0,1 1 0 0 0,-1-1 0 0 0,0 0 0 0 0,0 1 0 0 0,0-1 0 0 0,0-1 0 0 0,0 1 0 0 0,0 0 0 0 0,0 0 0 0 0,0-1 0 0 0,0 1 0 0 0,0 0 0 0 0,0 0 0 0 0,0-1 0 0 0,-1 1 0 0 0,1 0 0 0 0,0 0 0 0 0,-1 0 0 0 0,1 0 0 0 0,-1 0 0 0 0,0-2 0 0 0,0 2 11 0 0,0 0-1 0 0,0-1 0 0 0,-1 1 1 0 0,1 0-1 0 0,0 0 1 0 0,0 0-1 0 0,-1 0 1 0 0,1 0-1 0 0,-1 1 1 0 0,1-1-1 0 0,-1 0 0 0 0,1 1 1 0 0,-1-1-1 0 0,1 1 1 0 0,-1-1-1 0 0,0 1 1 0 0,1 0-1 0 0,-1 0 1 0 0,1 0-1 0 0,-1 0 0 0 0,0 0 1 0 0,1 0-1 0 0,-3 0 1 0 0,3 1 51 0 0,2 2 49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41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90 204 8287 0 0,'-5'5'893'0'0,"3"1"-112"0"0,-2 1-429 0 0,-12 21 241 0 0,12-22 4572 0 0,0 2-4189 0 0,-12 22-269 0 0,12-23 3210 0 0,0-5-3709 0 0,0 1-175 0 0,-6 0 175 0 0,10-3-191 0 0,0-1 0 0 0,0 0 0 0 0,0 0 0 0 0,0 0-1 0 0,0 0 1 0 0,0 1 0 0 0,0-1 0 0 0,0 0 0 0 0,0 0 0 0 0,0 0-1 0 0,0 0 1 0 0,0 1 0 0 0,1-1 0 0 0,-1 0 0 0 0,0 0 0 0 0,0 1-1 0 0,1-2 1 0 0,73-222 963 0 0,-71 216-867 0 0,-1 0-1 0 0,1 0 1 0 0,0 0-1 0 0,1 1 1 0 0,-1-1-1 0 0,2 1 1 0 0,5-9-1 0 0,-9 20-71 0 0,0 0-1 0 0,0 0 1 0 0,0-1-1 0 0,0 1 1 0 0,-1 0 0 0 0,0 8-1 0 0,0-11 19 0 0,2 7-5 0 0,5 28-28 0 0,-5-27 116 0 0,0-1-56 0 0,10 28-13 0 0,-9-28 10 0 0,0 1-15 0 0,11 24-44 0 0,-11-24 29 0 0,0-1 0 0 0,7 25-31 0 0,-5-17 20 0 0,3 15-20 0 0,7 16 31 0 0,-11-37-53 0 0,-5-11 0 0 0,-4-8 0 0 0,-2 3 0 0 0,1 1 0 0 0,-1 0 0 0 0,0 0 0 0 0,0 1 0 0 0,0-1 0 0 0,0 2 0 0 0,-1-1 0 0 0,0 1 0 0 0,0 0 0 0 0,0 1 0 0 0,-11-3 0 0 0,4 3 0 0 0,0 0 0 0 0,0 1 0 0 0,0 0 0 0 0,0 1 0 0 0,-21 3 0 0 0,29-3 0 0 0,6-2 0 0 0,11-7 0 0 0,18-8 0 0 0,-8 9 0 0 0,-14 6 0 0 0,-1 0 0 0 0,0 0 0 0 0,1 0 0 0 0,-1 0 0 0 0,0-1 0 0 0,-1 0 0 0 0,1 0 0 0 0,0-1 0 0 0,-1 1 0 0 0,0-1 0 0 0,7-6 0 0 0,-11 9 0 0 0,0 1 0 0 0,0 0 0 0 0,0 0 0 0 0,0-1 0 0 0,1 1 0 0 0,-1 0 0 0 0,0 0 0 0 0,0-1 0 0 0,0 1 0 0 0,0 0 0 0 0,0-1 0 0 0,0 1 0 0 0,0 0 0 0 0,1-1 0 0 0,-1 1 0 0 0,0 0 0 0 0,0 0 0 0 0,0-1 0 0 0,0 1 0 0 0,0 0 0 0 0,-1-1 0 0 0,1 1 0 0 0,0 0 0 0 0,0-1 0 0 0,0 1 0 0 0,0 0 0 0 0,0 0 0 0 0,0-1 0 0 0,0 1 0 0 0,-1 0 0 0 0,1 0 0 0 0,0-1 0 0 0,-11-2 0 0 0,-17 6 0 0 0,24-3 0 0 0,-6 3 0 0 0,7-3 0 0 0,1 1 0 0 0,-1 0 0 0 0,1-1 0 0 0,-1 1 0 0 0,1-1 0 0 0,-1 0 0 0 0,1 0 0 0 0,-1 0 0 0 0,1 0 0 0 0,-1 0 0 0 0,-2-1 0 0 0,26-14 0 0 0,-9 1-248 0 0,-12 14 241 0 0,0 0 0 0 0,0 0 1 0 0,1-1-1 0 0,-1 1 0 0 0,0 0 0 0 0,0 0 0 0 0,0-1 0 0 0,0 1 0 0 0,0 0 0 0 0,0-1 0 0 0,0 1 0 0 0,0 0 0 0 0,0 0 0 0 0,0-1 0 0 0,0 1 0 0 0,0 0 0 0 0,0 0 0 0 0,0-1 0 0 0,0 1 0 0 0,0 0 0 0 0,0 0 0 0 0,0-1 0 0 0,-1 1 0 0 0,1 0 0 0 0,0 0 0 0 0,0-1 0 0 0,0 1 0 0 0,0 0 0 0 0,0 0 0 0 0,-1-1 0 0 0,1 1 0 0 0,0 0 0 0 0,0 0 0 0 0,0 0 0 0 0,-1 0 0 0 0,1-1 0 0 0,0 1 0 0 0,0 0 0 0 0,-1 0 0 0 0,1 0 0 0 0,0 0 0 0 0,0 0 0 0 0,-1 0 0 0 0,1 0 0 0 0,0 0 0 0 0,0 0 0 0 0,-1 0 0 0 0,1 0 1 0 0,0 0-1 0 0,-1 0 0 0 0,1 0 0 0 0,0 0 0 0 0,0 0 0 0 0,-1 0 0 0 0,1 0 0 0 0,0 0 0 0 0,0 0 0 0 0,-1 0 0 0 0,1 0 0 0 0,0 0 0 0 0,-5 0-352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17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25 2303 0 0,'-2'0'148'0'0,"1"0"1"0"0,0 0-1 0 0,-1 0 0 0 0,1 0 0 0 0,0 0 0 0 0,-1 1 0 0 0,1-1 0 0 0,0 0 0 0 0,-1 1 0 0 0,1-1 0 0 0,0 1 0 0 0,0 0 0 0 0,-1-1 0 0 0,1 1 0 0 0,0 0 0 0 0,0 0 0 0 0,0 0 0 0 0,0-1 0 0 0,0 1 0 0 0,0 0 0 0 0,0 1 0 0 0,1-1 0 0 0,-1 0 0 0 0,0 0 0 0 0,0 0 0 0 0,1 0 0 0 0,-1 1 0 0 0,1-1 0 0 0,-1 0 0 0 0,1 0 0 0 0,0 1 1 0 0,-1-1-1 0 0,1 0 0 0 0,0 1 0 0 0,0-1 0 0 0,0 1 0 0 0,0 1 0 0 0,1-1 206 0 0,-1-1 0 0 0,1 1 0 0 0,0-1 1 0 0,0 1-1 0 0,0-1 0 0 0,1 0 0 0 0,-1 1 1 0 0,0-1-1 0 0,0 0 0 0 0,1 0 0 0 0,-1 1 1 0 0,0-1-1 0 0,1 0 0 0 0,0-1 0 0 0,-1 1 1 0 0,1 0-1 0 0,-1 0 0 0 0,1-1 0 0 0,0 1 1 0 0,-1-1-1 0 0,1 1 0 0 0,0-1 1 0 0,3 1-1 0 0,-1-1-137 0 0,-1 1 0 0 0,1-1 1 0 0,0 0-1 0 0,-1 0 0 0 0,1 0 0 0 0,0 0 1 0 0,-1-1-1 0 0,1 0 0 0 0,0 1 0 0 0,5-3 1 0 0,-7 2-180 0 0,-1 0 1 0 0,1 0-1 0 0,-1 0 1 0 0,1 0 0 0 0,-1 0-1 0 0,1 0 1 0 0,-1 0-1 0 0,0 0 1 0 0,1 0 0 0 0,-1-1-1 0 0,0 1 1 0 0,0 0-1 0 0,0-1 1 0 0,0 1-1 0 0,1-4 1 0 0,-2 4 10 0 0,1 0 0 0 0,-1 0 0 0 0,0 0 0 0 0,0-1 1 0 0,0 1-1 0 0,0 0 0 0 0,0 0 0 0 0,0 0 0 0 0,0-1 0 0 0,0 1 0 0 0,0 0 0 0 0,-1 0 0 0 0,1 0 0 0 0,0 0 0 0 0,-1-1 1 0 0,1 1-1 0 0,-2-2 0 0 0,0 1 11 0 0,1 0 1 0 0,-1-1-1 0 0,0 1 1 0 0,0 0 0 0 0,0 0-1 0 0,-1 0 1 0 0,1 0-1 0 0,0 0 1 0 0,-1 1 0 0 0,1-1-1 0 0,-1 1 1 0 0,0 0-1 0 0,1-1 1 0 0,-1 1 0 0 0,0 0-1 0 0,0 1 1 0 0,-3-2-1 0 0,-1 2-10 0 0,1-1 0 0 0,-1 1-1 0 0,0 0 1 0 0,0 1 0 0 0,1-1-1 0 0,-1 1 1 0 0,1 1-1 0 0,-1-1 1 0 0,-9 5 0 0 0,14-6-28 0 0,0 1 0 0 0,0 0-1 0 0,0-1 1 0 0,0 1 0 0 0,0 0 0 0 0,1 0 0 0 0,-1 1 0 0 0,0-1 0 0 0,1 0 0 0 0,-1 0 0 0 0,0 1 0 0 0,1-1 0 0 0,0 1 0 0 0,-1 0 0 0 0,1-1 0 0 0,0 1 0 0 0,0 0 0 0 0,0 0 0 0 0,0 0 0 0 0,0-1 0 0 0,0 1 0 0 0,0 0 0 0 0,1 0 0 0 0,-1 0 0 0 0,1 0-1 0 0,0 1 1 0 0,-1-1 0 0 0,1 0 0 0 0,0 0 0 0 0,0 0 0 0 0,0 0 0 0 0,1 0 0 0 0,0 4 0 0 0,0-4-9 0 0,0 1-1 0 0,0-1 1 0 0,1 0-1 0 0,-1 1 1 0 0,1-1-1 0 0,0 0 0 0 0,-1 0 1 0 0,1 0-1 0 0,0 0 1 0 0,0 0-1 0 0,0-1 1 0 0,1 1-1 0 0,-1 0 1 0 0,0-1-1 0 0,1 0 1 0 0,-1 1-1 0 0,1-1 1 0 0,-1 0-1 0 0,1 0 1 0 0,2 0-1 0 0,-3 0-3 0 0,0 0 0 0 0,1-1 0 0 0,-1 1 0 0 0,0-1 0 0 0,0 1 0 0 0,1-1 0 0 0,-1 0 0 0 0,0 0 1 0 0,0 0-1 0 0,1 0 0 0 0,-1 0 0 0 0,0-1 0 0 0,0 1 0 0 0,0-1 0 0 0,1 1 0 0 0,-1-1 0 0 0,0 0 0 0 0,0 0 0 0 0,0 0 0 0 0,0 0 0 0 0,0 0 0 0 0,0 0 0 0 0,0 0 0 0 0,2-3 0 0 0,-4 4-9 0 0,1-1 0 0 0,0 0 0 0 0,-1 0 0 0 0,1 0 0 0 0,-1 0 0 0 0,1 0 0 0 0,-1 0 0 0 0,0 0 0 0 0,1 0 0 0 0,-1 0 0 0 0,0 0 0 0 0,0 0 0 0 0,0 0 0 0 0,0 0 0 0 0,1 0 0 0 0,-1 0 0 0 0,-1 0 0 0 0,1 0 0 0 0,0 0 0 0 0,0 0 0 0 0,-1-1 0 0 0,1 0 0 0 0,-1 0 0 0 0,0 0 0 0 0,0 0 0 0 0,-1 0 0 0 0,1 0 0 0 0,0 0 0 0 0,-1 0 0 0 0,1 1 0 0 0,-3-3 0 0 0,-2-1 0 0 0,1 1 0 0 0,-1 0 0 0 0,1 0 0 0 0,-1 0 0 0 0,-10-3 0 0 0,14 6 20 0 0,-1 0 1 0 0,0 0-1 0 0,0 1 0 0 0,1-1 0 0 0,-1 1 0 0 0,0 0 1 0 0,0 0-1 0 0,0 0 0 0 0,0 0 0 0 0,1 0 1 0 0,-1 1-1 0 0,0-1 0 0 0,0 1 0 0 0,0 0 0 0 0,1 0 1 0 0,-1 0-1 0 0,-4 2 0 0 0,6-3-10 0 0,0 1 0 0 0,0 0 0 0 0,0 0 0 0 0,0-1 0 0 0,0 1 0 0 0,0 0 0 0 0,0 0 0 0 0,0 0 0 0 0,0 0 0 0 0,0 0 0 0 0,0 1 0 0 0,0-1-1 0 0,1 0 1 0 0,-1 0 0 0 0,1 0 0 0 0,-1 1 0 0 0,1-1 0 0 0,-1 0 0 0 0,1 1 0 0 0,-1-1 0 0 0,1 0 0 0 0,0 1 0 0 0,0-1 0 0 0,0 0 0 0 0,0 1 0 0 0,0-1 0 0 0,0 1 0 0 0,0-1 0 0 0,1 0 0 0 0,-1 1 0 0 0,0-1 0 0 0,1 0-1 0 0,-1 1 1 0 0,1-1 0 0 0,-1 0 0 0 0,1 0 0 0 0,-1 0 0 0 0,2 2 0 0 0,0 0 2 0 0,0-1-1 0 0,1 1 1 0 0,-1-1-1 0 0,1 1 1 0 0,-1-1-1 0 0,1 0 1 0 0,0 0-1 0 0,0 0 1 0 0,0 0-1 0 0,0 0 1 0 0,0-1-1 0 0,0 1 1 0 0,0-1-1 0 0,1 0 1 0 0,-1 0 0 0 0,0 0-1 0 0,7 0 1 0 0,6 2 52 0 0,1-2 0 0 0,20 0 0 0 0,-35-1-64 0 0,3 0 0 0 0,1 0 0 0 0,-1-1 0 0 0,1 0 0 0 0,-1 0 0 0 0,0 0 0 0 0,0 0 0 0 0,0-1 0 0 0,0 0 0 0 0,9-5 0 0 0,-13 6 0 0 0,1 1 0 0 0,-1-1 0 0 0,0 0 0 0 0,0 0 0 0 0,0 0 0 0 0,0 0 0 0 0,0 0 0 0 0,0 0 0 0 0,0 0 0 0 0,0 0 0 0 0,0 0 0 0 0,-1 0 0 0 0,1-1 0 0 0,0 1 0 0 0,-1 0 0 0 0,1 0 0 0 0,-1-1 0 0 0,1 1 0 0 0,-1-1 0 0 0,0 1 0 0 0,0 0 0 0 0,1-1 0 0 0,-1 1 0 0 0,0-1 0 0 0,0 1 0 0 0,0 0 0 0 0,-1-1 0 0 0,1 1 0 0 0,0-1 0 0 0,0 1 0 0 0,-1 0 0 0 0,1-1 0 0 0,-1 1 0 0 0,1 0 0 0 0,-1-1 0 0 0,0 1 0 0 0,1 0 0 0 0,-1 0 0 0 0,0 0 0 0 0,0 0 0 0 0,-2-2 0 0 0,0-2 0 0 0,-1 1 0 0 0,0 1 0 0 0,-1-1 0 0 0,1 0 0 0 0,-1 1 0 0 0,1 0 0 0 0,-1 0 0 0 0,0 1 0 0 0,0-1 0 0 0,0 1 0 0 0,0 0 0 0 0,-1 0 0 0 0,1 1 0 0 0,-7-2 0 0 0,-1 1 0 0 0,0 0 0 0 0,1 1 0 0 0,-1 0 0 0 0,0 1 0 0 0,-14 2 0 0 0,25-2-79 0 0,-1 0 1 0 0,1 1-1 0 0,-1-1 0 0 0,1 1 1 0 0,0 0-1 0 0,-1 0 0 0 0,1-1 0 0 0,0 2 1 0 0,0-1-1 0 0,0 0 0 0 0,-1 0 1 0 0,1 1-1 0 0,1-1 0 0 0,-1 1 0 0 0,0 0 1 0 0,0-1-1 0 0,0 1 0 0 0,1 0 1 0 0,-1 0-1 0 0,1 0 0 0 0,0 0 0 0 0,0 0 1 0 0,-1 1-1 0 0,1-1 0 0 0,0 0 1 0 0,-1 5-1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18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41 170 3223 0 0,'3'-1'3750'0'0,"2"-1"-2317"0"0,1 1-1 0 0,-1-1 1 0 0,0-1 0 0 0,6-2 0 0 0,-10 4-1329 0 0,0 1 1 0 0,0-1-1 0 0,0 0 0 0 0,0 1 1 0 0,0-1-1 0 0,0 0 1 0 0,0 0-1 0 0,0 0 0 0 0,0 0 1 0 0,0 0-1 0 0,0 0 0 0 0,-1 0 1 0 0,1 0-1 0 0,0 0 1 0 0,-1 0-1 0 0,1 0 0 0 0,-1 0 1 0 0,1-1-1 0 0,-1 1 1 0 0,0 0-1 0 0,0 0 0 0 0,1 0 1 0 0,-1-1-1 0 0,0 1 1 0 0,0 0-1 0 0,0 0 0 0 0,0-1 1 0 0,0 1-1 0 0,-1-2 1 0 0,0-1 71 0 0,-1 0 1 0 0,1 0-1 0 0,-1 0 1 0 0,0 0-1 0 0,0 0 1 0 0,-1 0 0 0 0,1 0-1 0 0,-1 1 1 0 0,0 0-1 0 0,-4-4 1 0 0,6 5-107 0 0,0 1 0 0 0,0 0 0 0 0,0 1 0 0 0,0-1 0 0 0,-1 0 0 0 0,1 0 0 0 0,0 0 0 0 0,-1 1 0 0 0,1-1 0 0 0,-1 1 1 0 0,1-1-1 0 0,0 1 0 0 0,-1 0 0 0 0,1-1 0 0 0,-1 1 0 0 0,1 0 0 0 0,-1 0 0 0 0,0 0 0 0 0,1 0 0 0 0,-1 0 0 0 0,1 0 0 0 0,-1 1 0 0 0,1-1 0 0 0,0 0 1 0 0,-1 1-1 0 0,1-1 0 0 0,-1 1 0 0 0,1-1 0 0 0,0 1 0 0 0,-1 0 0 0 0,1 0 0 0 0,0 0 0 0 0,0 0 0 0 0,-2 1 0 0 0,2-2 88 0 0,1 0-127 0 0,-1 1 1 0 0,1-1 0 0 0,-1 0-1 0 0,1 1 1 0 0,-1-1-1 0 0,1 0 1 0 0,-1 1 0 0 0,1-1-1 0 0,0 1 1 0 0,-1-1 0 0 0,1 0-1 0 0,-1 1 1 0 0,1-1-1 0 0,0 1 1 0 0,0-1 0 0 0,-1 1-1 0 0,1-1 1 0 0,0 1-1 0 0,0 0 1 0 0,0-1 0 0 0,0 1-1 0 0,-1-1 1 0 0,1 1 0 0 0,0-1-1 0 0,0 1 1 0 0,0-1-1 0 0,0 1 1 0 0,0 0 0 0 0,0-1-1 0 0,1 1 1 0 0,-1-1 0 0 0,0 1-1 0 0,0-1 1 0 0,0 1-1 0 0,0-1 1 0 0,1 1 0 0 0,-1-1-1 0 0,0 1 1 0 0,0-1 0 0 0,1 1-1 0 0,-1-1 1 0 0,1 1-1 0 0,18 38 55 0 0,-18-37-79 0 0,0-1 0 0 0,-1 0 0 0 0,1 0 0 0 0,0 0 0 0 0,0 0 0 0 0,0 0 0 0 0,0 0 0 0 0,0 0 0 0 0,0 0 0 0 0,0 0 1 0 0,0-1-1 0 0,0 1 0 0 0,0 0 0 0 0,0-1 0 0 0,1 1 0 0 0,-1-1 0 0 0,0 1 0 0 0,0-1 0 0 0,1 1 0 0 0,-1-1 0 0 0,0 0 0 0 0,1 0 0 0 0,-1 0 0 0 0,0 1 0 0 0,1-1 1 0 0,-1-1-1 0 0,0 1 0 0 0,3 0 0 0 0,1-1 17 0 0,-4 2-22 0 0,0-1-1 0 0,0 0 1 0 0,-1 0-1 0 0,1 0 0 0 0,0 0 1 0 0,0 0-1 0 0,0 0 1 0 0,0 0-1 0 0,0 0 1 0 0,0 0-1 0 0,0-1 1 0 0,0 1-1 0 0,-1 0 0 0 0,1 0 1 0 0,0-1-1 0 0,0 1 1 0 0,0-1-1 0 0,0 1 1 0 0,-1-1-1 0 0,1 1 1 0 0,0-1-1 0 0,-1 1 1 0 0,1-1-1 0 0,0 0 0 0 0,-1 1 1 0 0,1-1-1 0 0,-1 0 1 0 0,1 1-1 0 0,-1-1 1 0 0,1 0-1 0 0,-1 0 1 0 0,1 0-1 0 0,-1 0 0 0 0,0 1 1 0 0,1-1-1 0 0,-1 0 1 0 0,0 0-1 0 0,0 0 1 0 0,0 0-1 0 0,0 0 1 0 0,0 0-1 0 0,0 0 1 0 0,0 0-1 0 0,0 1 0 0 0,0-1 1 0 0,0 0-1 0 0,-1-2 1 0 0,0 0-3 0 0,0 0 1 0 0,0 0-1 0 0,0 0 1 0 0,-1 0 0 0 0,1 0-1 0 0,-1 0 1 0 0,0 1-1 0 0,0-1 1 0 0,0 0-1 0 0,0 1 1 0 0,-1-1 0 0 0,-2-2-1 0 0,2 4 0 0 0,1-1 1 0 0,0 0-1 0 0,-1 1 1 0 0,0 0-1 0 0,1-1 0 0 0,-1 1 1 0 0,0 0-1 0 0,0 0 0 0 0,0 1 1 0 0,1-1-1 0 0,-5 0 0 0 0,5 1 21 0 0,1 0 0 0 0,-1 0-1 0 0,1 0 1 0 0,-1 0 0 0 0,1 1-1 0 0,-1-1 1 0 0,1 0 0 0 0,-1 1 0 0 0,1-1-1 0 0,-1 1 1 0 0,1-1 0 0 0,0 1-1 0 0,-1 0 1 0 0,1 0 0 0 0,0 0 0 0 0,-1 0-1 0 0,1 0 1 0 0,0 0 0 0 0,0 0-1 0 0,0 0 1 0 0,0 0 0 0 0,-2 2-1 0 0,3-2 752 0 0,3 10-707 0 0,8 31-11 0 0,-11-41-51 0 0,0 0-1 0 0,1 0 0 0 0,-1 0 1 0 0,0 0-1 0 0,1 0 0 0 0,-1 0 0 0 0,1 0 1 0 0,0 0-1 0 0,-1 0 0 0 0,1 0 1 0 0,0-1-1 0 0,-1 1 0 0 0,1 0 0 0 0,0-1 1 0 0,0 1-1 0 0,0 0 0 0 0,0-1 1 0 0,-1 1-1 0 0,1-1 0 0 0,0 1 0 0 0,0-1 1 0 0,0 0-1 0 0,0 1 0 0 0,0-1 1 0 0,0 0-1 0 0,2 1 0 0 0,20-4 41 0 0,-22 3-44 0 0,5-2-3 0 0,0-1 0 0 0,-1 1 0 0 0,1-1 0 0 0,-1 0 0 0 0,0 0 0 0 0,0 0 0 0 0,0-1 0 0 0,0 0 0 0 0,0 0-1 0 0,-1 0 1 0 0,0-1 0 0 0,0 1 0 0 0,0-1 0 0 0,4-6 0 0 0,-7 8 1 0 0,1 0-1 0 0,0 0 1 0 0,-1 0 0 0 0,0 0-1 0 0,0 0 1 0 0,0 0 0 0 0,0 0-1 0 0,0-1 1 0 0,0 1 0 0 0,-1 0-1 0 0,1-7 1 0 0,-2 7 3 0 0,1 1-1 0 0,0-1 1 0 0,-1 1 0 0 0,0 0 0 0 0,1-1-1 0 0,-1 1 1 0 0,0 0 0 0 0,0 0 0 0 0,0 0-1 0 0,-1-1 1 0 0,1 1 0 0 0,0 0 0 0 0,-1 1-1 0 0,0-1 1 0 0,1 0 0 0 0,-1 0 0 0 0,0 1-1 0 0,-2-3 1 0 0,1 3 12 0 0,0-1 1 0 0,0 0-1 0 0,0 1 0 0 0,0 0 0 0 0,0 0 1 0 0,0 0-1 0 0,0 0 0 0 0,-1 0 0 0 0,1 1 0 0 0,0-1 1 0 0,-1 1-1 0 0,1 0 0 0 0,0 0 0 0 0,-1 0 1 0 0,1 0-1 0 0,-6 2 0 0 0,6-2-3 0 0,0 1-1 0 0,0 0 0 0 0,0 0 1 0 0,0 0-1 0 0,0 0 1 0 0,0 0-1 0 0,0 1 0 0 0,1-1 1 0 0,-1 1-1 0 0,0-1 1 0 0,1 1-1 0 0,0 0 1 0 0,-1 0-1 0 0,1 0 0 0 0,0 1 1 0 0,0-1-1 0 0,0 0 1 0 0,-2 4-1 0 0,4-5-98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0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55 4143 0 0,'9'-49'6602'0'0,"-9"49"-6498"0"0,0-1 1 0 0,0 1 0 0 0,0 0-1 0 0,0 0 1 0 0,0 0 0 0 0,0 0 0 0 0,0-1-1 0 0,0 1 1 0 0,0 0 0 0 0,0 0-1 0 0,0 0 1 0 0,0 0 0 0 0,0-1-1 0 0,0 1 1 0 0,0 0 0 0 0,0 0 0 0 0,0 0-1 0 0,0 0 1 0 0,0-1 0 0 0,0 1-1 0 0,0 0 1 0 0,0 0 0 0 0,-1 0-1 0 0,1 0 1 0 0,0 0 0 0 0,0-1 0 0 0,0 1-1 0 0,0 0 1 0 0,0 0 0 0 0,0 0-1 0 0,0 0 1 0 0,-1 0 0 0 0,1 0-1 0 0,0 0 1 0 0,0-1 0 0 0,0 1-1 0 0,0 0 1 0 0,0 0 0 0 0,-1 0 0 0 0,-4 6 2999 0 0,-4 11-230 0 0,7-10-2520 0 0,0 0 0 0 0,1 1-1 0 0,0-1 1 0 0,-1 9 0 0 0,6 46 745 0 0,0-9-1026 0 0,-3-40 87 0 0,-1 24-57 0 0,-4 240 1100 0 0,3-264-1133 0 0,0 1 16 0 0,-1 65 52 0 0,1-35-52 0 0,1-34-16 0 0,-1 1 1 0 0,-1 32 1 0 0,2-32 0 0 0,-1 2 1 0 0,-4 38 6 0 0,4-38-2 0 0,-1 0-21 0 0,0 2-43 0 0,-6 46 233 0 0,6-46-215 0 0,-2 47 187 0 0,2 4-203 0 0,3 14-15 0 0,2 9 53 0 0,0-31-42 0 0,0 5-11 0 0,-4 0 0 0 0,-4-7 11 0 0,2-38-4 0 0,2-8 6 0 0,0 0 1 0 0,0 18 0 0 0,1 2-9 0 0,11 69-5 0 0,-13-108 0 0 0,2 8 0 0 0,0 0 0 0 0,-1 0 0 0 0,1 0 0 0 0,0 0 0 0 0,0 0 0 0 0,0 0 0 0 0,0 0 0 0 0,0 0 0 0 0,0 0 0 0 0,0 0 0 0 0,0 0 0 0 0,0 0 0 0 0,0-1 0 0 0,1 1 0 0 0,-1 0 0 0 0,0 0 0 0 0,1 1 0 0 0,-1-1 0 0 0,0 0 0 0 0,1 0 0 0 0,1-2 0 0 0,22-29-91 0 0,2 0 0 0 0,53-50 0 0 0,-50 54 68 0 0,-17 14 23 0 0,-22 22 0 0 0,-5 7 0 0 0,1 1 0 0 0,1 0 0 0 0,1 0 0 0 0,0 2 0 0 0,-17 32 0 0 0,12-19 0 0 0,-3 5 0 0 0,-3 6 0 0 0,-2 9 0 0 0,17-84 0 0 0,7 21 0 0 0,-1 1 0 0 0,0-1 0 0 0,-1 1 0 0 0,-1 0 0 0 0,1 0 0 0 0,-2 1 0 0 0,1-1 0 0 0,-1 1 0 0 0,-1 0 0 0 0,0 0 0 0 0,-11-13 0 0 0,-58-63 0 0 0,74 86 0 0 0,1 0 0 0 0,-1-1 0 0 0,1 1 0 0 0,-1-1 0 0 0,1 1 0 0 0,-1-1 0 0 0,1 1 0 0 0,0-1 0 0 0,-1 1 0 0 0,1-1 0 0 0,0 0 0 0 0,-1 1 0 0 0,1-1 0 0 0,0 1 0 0 0,0-1 0 0 0,-1 0 0 0 0,1 1 0 0 0,0-1 0 0 0,0 0 0 0 0,0 1 0 0 0,0-1 0 0 0,0 0 0 0 0,0 0 0 0 0,0 0 0 0 0,1 1 0 0 0,-1-1 0 0 0,1 1 0 0 0,-1-1 0 0 0,0 1 0 0 0,1-1 0 0 0,-1 1 0 0 0,1-1 0 0 0,0 1 0 0 0,-1 0 0 0 0,1-1 0 0 0,-1 1 0 0 0,1 0 0 0 0,-1-1 0 0 0,1 1 0 0 0,0 0 0 0 0,-1 0 0 0 0,1 0 0 0 0,0-1 0 0 0,7 0 0 0 0,0 0 0 0 0,0 1 0 0 0,9 0 0 0 0,-7 0 0 0 0,156-20 0 0 0,-132 14 0 0 0,-41 8-11 0 0,-1 0 1 0 0,1 1-1 0 0,0 0 0 0 0,0 0 1 0 0,-12 7-1 0 0,5-2 11 0 0,9-6 0 0 0,0 1 0 0 0,0 0 0 0 0,1 0 0 0 0,-9 7 0 0 0,13-7 0 0 0,6-1 0 0 0,10-2 0 0 0,-15 0 0 0 0,44-4 0 0 0,-63 2-58 0 0,11 1 6 0 0,0 0-1 0 0,1 0 1 0 0,-1 1 0 0 0,0 0-1 0 0,-12 1 1 0 0,19-1 21 0 0,0 0 0 0 0,0 0 0 0 0,0 0 0 0 0,-1 1 1 0 0,1-1-1 0 0,0 0 0 0 0,0 0 0 0 0,0 0 0 0 0,0 0 0 0 0,0 0 0 0 0,-1 0 0 0 0,1 0 0 0 0,0 0 0 0 0,0 0 0 0 0,0 1 1 0 0,0-1-1 0 0,0 0 0 0 0,-1 0 0 0 0,1 0 0 0 0,0 0 0 0 0,0 0 0 0 0,0 1 0 0 0,0-1 0 0 0,0 0 0 0 0,0 0 0 0 0,0 0 1 0 0,0 0-1 0 0,0 1 0 0 0,0-1 0 0 0,0 0 0 0 0,0 0 0 0 0,0 0 0 0 0,0 0 0 0 0,0 1 0 0 0,0-1 0 0 0,0 0 0 0 0,0 0 1 0 0,0 0-1 0 0,0 0 0 0 0,0 1 0 0 0,0-1 0 0 0,0 0 0 0 0,0 0 0 0 0,0 0 0 0 0,0 0 0 0 0,0 1 0 0 0,0-1 0 0 0,1 0 1 0 0,-1 0-1 0 0,0 0 0 0 0,0 0 0 0 0,0 0 0 0 0,0 1 0 0 0,9 8-1753 0 0,-6-7 491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2:04:51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38 455,'0'0'2058,"-2"-4"-1396,-3-11 12,4 11 2732,-15 0-1928,12 3-1208,0 0 2130,-17 16-852,17-12-780,1 0 0,-45 50 2834,45-49-3077,0 0-12,-43 55 1462,44-56-1707,-1 2-39,-9 13-5,9-14-14,1 1-63,-5 12-25,5-13-9,2 1-9,-1-1-78,0-2-16,1 0-1,0-1 1,0 1 0,-1-1-1,1 1 1,0-1-1,0 1 1,0 0 0,1-1-1,-1 1 1,1 2-1,2 13 81,-3-16-84,0 1 0,1-1 0,-1 0 0,0 1 0,1-1 0,-1 0 0,1 1 0,-1-1 0,1 0 0,0 0 0,-1 0 0,1 0 0,0 1 0,2 0 0,0 2 6,3 3 55,8 5 13,-6-6-13,9 3-42,-8-5 23,9 0-25,-8-3 19,15-2-19,6-7 38,-1-6 15,-7-1-20,-17 11-47,12-13 46,-5 1-44,2-5 0,-2-4 31,-2 0-31,-3-1-11,-5-1 0,-4 1 11,-1 15 31,-4-10-15,6 19-19,-1 0 1,1 1-1,-1-1 0,1 1 0,-1-1 0,0 1 1,1-1-1,-1 1 0,0-1 0,0 1 0,0 0 1,0 0-1,0-1 0,-3-1 0,1 0 13,0-2 43,-2 2-11,-18-13-30,-3 7 25,19 7-38,5 2-3,-1-1 0,1 1 0,0 0 0,-1-1 0,1 1-1,-1 0 1,1 0 0,-4 1 0,-17 2 5,-5 6-12,0 4 0,1 3 0,3 1 0,5 2 0,4 3-32,12-18-133,3 2-57,1 22-15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52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85 2303 0 0,'0'-10'1239'0'0,"1"1"0"0"0,1 0-1 0 0,3-16 1 0 0,-4 21-11 0 0,1-1 1 0 0,0 0-1 0 0,0 0 0 0 0,4-7 0 0 0,-6 12-1188 0 0,0 0-1 0 0,0 0 1 0 0,0 0 0 0 0,0 0-1 0 0,0 0 1 0 0,0 0-1 0 0,0 0 1 0 0,0 0 0 0 0,0 0-1 0 0,0 0 1 0 0,0 0-1 0 0,0 0 1 0 0,0 0 0 0 0,0 0-1 0 0,1-1 1 0 0,-1 1-1 0 0,0 0 1 0 0,0 0 0 0 0,0 0-1 0 0,0 0 1 0 0,0 0-1 0 0,0 0 1 0 0,0 0 0 0 0,0 0-1 0 0,0 0 1 0 0,0 0-1 0 0,0 0 1 0 0,0 0 0 0 0,0 0-1 0 0,0 0 1 0 0,0 0-1 0 0,1 0 1 0 0,-1 0 0 0 0,0 0-1 0 0,0 0 1 0 0,0 0-1 0 0,0 0 1 0 0,0 0 0 0 0,0 0-1 0 0,0 0 1 0 0,0 0-1 0 0,0 0 1 0 0,0 0 0 0 0,0 0-1 0 0,0 0 1 0 0,0 0-1 0 0,1 0 1 0 0,-1 0 0 0 0,0 0-1 0 0,0 0 1 0 0,0 1-1 0 0,0-1 1 0 0,0 0 0 0 0,0 0-1 0 0,0 0 1 0 0,0 0-1 0 0,0 0 1 0 0,0 0 0 0 0,0 0-1 0 0,0 0 1 0 0,2 7 1267 0 0,-1 8-8 0 0,-10 61 1816 0 0,-3 85-1871 0 0,10-139-1232 0 0,1-18-12 0 0,0 0 0 0 0,1 1 0 0 0,0-1 0 0 0,-1 1-1 0 0,2-1 1 0 0,-1 0 0 0 0,1 6 0 0 0,9-43 232 0 0,-7 6-204 0 0,-2 0-1 0 0,0-1 0 0 0,-5-44 1 0 0,-1-15 6 0 0,5 87-67 0 0,0-1 0 0 0,0 1 0 0 0,0-1 0 0 0,0 1 0 0 0,0-1 0 0 0,0 1 0 0 0,0 0 0 0 0,0-1 0 0 0,0 1 0 0 0,0-1 0 0 0,0 1 0 0 0,-1-1 0 0 0,1 1 0 0 0,0-1 0 0 0,0 1 0 0 0,-1-1 0 0 0,1 1 0 0 0,0 0 0 0 0,0-1 0 0 0,-1 0 0 0 0,0 1 9 0 0,1 0 1 0 0,0 0 0 0 0,0 1-1 0 0,0-1 1 0 0,-1 0-1 0 0,1 0 1 0 0,0 0-1 0 0,0 0 1 0 0,0 0 0 0 0,0 0-1 0 0,0 0 1 0 0,-1 1-1 0 0,1-1 1 0 0,0 0 0 0 0,0 0-1 0 0,0 0 1 0 0,0 0-1 0 0,0 1 1 0 0,0-1-1 0 0,0 0 1 0 0,0 0 0 0 0,-1 0-1 0 0,1 0 1 0 0,0 1-1 0 0,0-1 1 0 0,0 0 0 0 0,0 0-1 0 0,0 0 1 0 0,0 1-1 0 0,0-1 1 0 0,0 0-1 0 0,0 0 1 0 0,0 0 0 0 0,0 1-1 0 0,0-1 1 0 0,1 0-1 0 0,-1 0 1 0 0,0 0-1 0 0,0 0 1 0 0,0 1 0 0 0,0-1-1 0 0,0 0 1 0 0,0 0-1 0 0,0 0 1 0 0,1 1 0 0 0,0 1-751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53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72 2303 0 0,'-3'1'375'0'0,"-1"0"-1"0"0,1 0 0 0 0,0 0 0 0 0,0 0 0 0 0,-1 0 0 0 0,1 1 1 0 0,0-1-1 0 0,0 1 0 0 0,0 0 0 0 0,-4 4 0 0 0,-1-1 561 0 0,2-1 405 0 0,1 0-1 0 0,-1 0 1 0 0,1 1 0 0 0,0 0 0 0 0,0 0-1 0 0,0 0 1 0 0,1 0 0 0 0,0 1-1 0 0,-6 10 1 0 0,11-15-548 0 0,5-3-578 0 0,4-4-101 0 0,2-7 6 0 0,-1 1 0 0 0,0-1 0 0 0,-1-1 1 0 0,-1 0-1 0 0,13-25 0 0 0,-5 11-33 0 0,-7 13-54 0 0,-8 17-10 0 0,-5 10-12 0 0,3-7 12 0 0,-1 0-1 0 0,1 0 0 0 0,-1 1 1 0 0,1-1-1 0 0,1 0 1 0 0,-1 1-1 0 0,1-1 1 0 0,0 0-1 0 0,0 0 0 0 0,0 0 1 0 0,1 0-1 0 0,0 0 1 0 0,4 7-1 0 0,-1-2 29 0 0,0 0 0 0 0,1-1 0 0 0,0 0 0 0 0,1 0 0 0 0,12 12 0 0 0,-19-21-50 0 0,0 0 0 0 0,1 1 0 0 0,-1-1 0 0 0,1 1 0 0 0,-1-1 0 0 0,1 0 0 0 0,-1 1 0 0 0,0-1 0 0 0,1 1 0 0 0,-1-1 0 0 0,0 1 0 0 0,0-1 0 0 0,1 1 0 0 0,-1-1 0 0 0,0 1 0 0 0,0-1 0 0 0,0 1 0 0 0,0-1 0 0 0,1 1 0 0 0,-1 0 0 0 0,0-1 0 0 0,0 1 0 0 0,0-1 0 0 0,0 1 0 0 0,0-1 0 0 0,0 1 0 0 0,-1-1 0 0 0,1 1 0 0 0,0 0 0 0 0,0-1 0 0 0,-1 2 0 0 0,0-1 0 0 0,0 0 0 0 0,0 0 0 0 0,0-1 0 0 0,0 1 0 0 0,0 0 0 0 0,0 0 0 0 0,0 0 0 0 0,-1-1 0 0 0,1 1 0 0 0,0-1 0 0 0,0 1 0 0 0,-3 0 0 0 0,-3 1 0 0 0,0-1 0 0 0,0 1 0 0 0,-15 0 0 0 0,13-2 0 0 0,0-1 0 0 0,-1 1 0 0 0,1-1 0 0 0,0-1 0 0 0,0 0 0 0 0,0 0 0 0 0,0-1 0 0 0,0 0 0 0 0,-13-7 0 0 0,21 10 0 0 0,1 0 0 0 0,-1 0 0 0 0,1-1 0 0 0,0 1 0 0 0,-1 0 0 0 0,1 0 0 0 0,0-1 0 0 0,-1 1 0 0 0,1 0 0 0 0,0-1 0 0 0,-1 1 0 0 0,1 0 0 0 0,0-1 0 0 0,0 1 0 0 0,-1 0 0 0 0,1-1 0 0 0,0 1 0 0 0,0-1 0 0 0,0 1 0 0 0,0 0 0 0 0,-1-1 0 0 0,1 1 0 0 0,0-1 0 0 0,0 1 0 0 0,0-1 0 0 0,0 1 0 0 0,0 0 0 0 0,0-2 0 0 0,1 2 0 0 0,-1-1 0 0 0,0 0 0 0 0,1 1 0 0 0,-1-1 0 0 0,1 0 0 0 0,0 1 0 0 0,-1-1 0 0 0,1 0 0 0 0,-1 1 0 0 0,1-1 0 0 0,0 1 0 0 0,-1-1 0 0 0,1 1 0 0 0,1-1 0 0 0,34-12 0 0 0,-26 10 0 0 0,0-1 0 0 0,-1 1 0 0 0,0 0 0 0 0,-1-1 0 0 0,0 0 0 0 0,1 0 0 0 0,-2-1 0 0 0,1 0 0 0 0,0 0 0 0 0,10-10 0 0 0,-18 15 0 0 0,0 0 0 0 0,0 0 0 0 0,0 0 0 0 0,0-1 0 0 0,1 1 0 0 0,-1 0 0 0 0,0 0 0 0 0,0 0 0 0 0,0-1 0 0 0,0 1 0 0 0,0 0 0 0 0,0 0 0 0 0,0 0 0 0 0,0-1 0 0 0,0 1 0 0 0,1 0 0 0 0,-1 0 0 0 0,0-1 0 0 0,0 1 0 0 0,0 0 0 0 0,0 0 0 0 0,0-1 0 0 0,0 1 0 0 0,0 0 0 0 0,-1 0 0 0 0,1 0 0 0 0,0-1 0 0 0,0 1 0 0 0,0 0 0 0 0,0 0 0 0 0,0-1 0 0 0,0 1 0 0 0,0 0 0 0 0,0 0 0 0 0,-1 0 0 0 0,1-1 0 0 0,0 1 0 0 0,0 0 0 0 0,-12-4 0 0 0,-16 2 0 0 0,27 2 0 0 0,-14 1 0 0 0,12 0 0 0 0,0-1 0 0 0,0 0 0 0 0,0 1 0 0 0,-1-1 0 0 0,1-1 0 0 0,0 1 0 0 0,0 0 0 0 0,-7-2 0 0 0,9 1 0 0 0,29-2 0 0 0,29-6-2181 0 0,-50 9 1162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3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80 6911 0 0,'0'0'59'0'0,"0"0"0"0"0,0 0 0 0 0,0 0 0 0 0,-1 0 0 0 0,1 1 0 0 0,0-1 0 0 0,0 0 0 0 0,0 0 0 0 0,-1 0 0 0 0,1 1 0 0 0,0-1 0 0 0,0 0-1 0 0,0 0 1 0 0,0 1 0 0 0,0-1 0 0 0,-1 0 0 0 0,1 0 0 0 0,0 1 0 0 0,0-1 0 0 0,0 0 0 0 0,0 0 0 0 0,0 1 0 0 0,0-1 0 0 0,0 0 0 0 0,0 1 0 0 0,0-1 0 0 0,0 0-1 0 0,0 0 1 0 0,0 1 0 0 0,0-1 0 0 0,0 0 0 0 0,0 0 0 0 0,1 1 0 0 0,-1-1 0 0 0,0 0 0 0 0,0 0 0 0 0,0 1 0 0 0,0-1 0 0 0,0 0 0 0 0,1 0 0 0 0,-1 1-1 0 0,0-1 1 0 0,0 0 0 0 0,0 0 0 0 0,1 0 0 0 0,-1 0 0 0 0,0 1 0 0 0,0-1 0 0 0,1 0 0 0 0,-1 0 0 0 0,0 0 0 0 0,0 0 0 0 0,1 0 0 0 0,-1 0 0 0 0,0 0 0 0 0,0 1-1 0 0,1-1 1 0 0,-1 0 0 0 0,1 0 0 0 0,0 0 144 0 0,1 0 0 0 0,-1 1 0 0 0,1-1 0 0 0,-1 0 0 0 0,1 0 0 0 0,-1 0 0 0 0,1 0 0 0 0,-1 0-1 0 0,1 0 1 0 0,1-1 0 0 0,1-1 129 0 0,-1 1-1 0 0,1-1 1 0 0,-1 0-1 0 0,0 0 0 0 0,0 0 1 0 0,0-1-1 0 0,0 1 1 0 0,0-1-1 0 0,0 1 0 0 0,-1-1 1 0 0,3-4-1 0 0,-4 7-257 0 0,-1-1-1 0 0,1 0 0 0 0,-1 0 1 0 0,1 0-1 0 0,-1 0 0 0 0,0 0 1 0 0,1 1-1 0 0,-1-1 1 0 0,0 0-1 0 0,0 0 0 0 0,0 0 1 0 0,1 0-1 0 0,-1 0 0 0 0,0 0 1 0 0,0 0-1 0 0,0 0 1 0 0,-1 0-1 0 0,1 0 0 0 0,0-1 1 0 0,-1 1-47 0 0,1 0 0 0 0,-1 0 0 0 0,0 0 0 0 0,0 0 0 0 0,1 0 0 0 0,-1 0 0 0 0,0 0 0 0 0,0 1 0 0 0,0-1-1 0 0,0 0 1 0 0,0 1 0 0 0,0-1 0 0 0,0 0 0 0 0,0 1 0 0 0,0-1 0 0 0,-1 1 0 0 0,1-1 0 0 0,0 1 0 0 0,-1 0 0 0 0,-5-2 143 0 0,0 2 0 0 0,0-1 0 0 0,0 1-1 0 0,0 0 1 0 0,0 0 0 0 0,0 1 0 0 0,0 0-1 0 0,0 0 1 0 0,0 0 0 0 0,1 1 0 0 0,-1 0 0 0 0,0 1-1 0 0,1-1 1 0 0,-10 7 0 0 0,16-9-149 0 0,-1 0 1 0 0,1 0 0 0 0,0 0-1 0 0,0 0 1 0 0,-1 0 0 0 0,1 1-1 0 0,0-1 1 0 0,-1 0 0 0 0,1 0-1 0 0,0 1 1 0 0,0-1 0 0 0,0 0-1 0 0,-1 0 1 0 0,1 1-1 0 0,0-1 1 0 0,0 0 0 0 0,0 0-1 0 0,-1 1 1 0 0,1-1 0 0 0,0 0-1 0 0,0 1 1 0 0,0-1 0 0 0,0 0-1 0 0,0 1 1 0 0,0-1 0 0 0,0 0-1 0 0,0 1 1 0 0,0-1-1 0 0,0 0 1 0 0,0 1 0 0 0,0-1-1 0 0,0 0 1 0 0,0 1 0 0 0,0-1-1 0 0,0 0 1 0 0,0 1 0 0 0,1-1-1 0 0,12 10 295 0 0,20 0-44 0 0,-25-9-226 0 0,-5 0-24 0 0,1 0 0 0 0,0 0 0 0 0,0-1 0 0 0,0 1 0 0 0,0-1 0 0 0,-1 0-1 0 0,1 0 1 0 0,0 0 0 0 0,0-1 0 0 0,0 1 0 0 0,0-1 0 0 0,6-2 0 0 0,-10 3-22 0 0,0-1 0 0 0,0 1 0 0 0,0 0 0 0 0,0 0 0 0 0,1-1 0 0 0,-1 1 0 0 0,0 0 0 0 0,0-1 0 0 0,0 1 0 0 0,0 0 0 0 0,0 0 0 0 0,0-1 0 0 0,0 1 0 0 0,0 0 0 0 0,0-1 0 0 0,0 1 0 0 0,0 0 0 0 0,0 0 0 0 0,0-1 0 0 0,0 1 0 0 0,-1 0 0 0 0,1-1 0 0 0,0 1 0 0 0,0 0 0 0 0,0 0 0 0 0,0-1 0 0 0,0 1 0 0 0,-1 0 0 0 0,1 0 0 0 0,0 0 0 0 0,0-1 0 0 0,0 1 0 0 0,-1 0 0 0 0,1 0 0 0 0,0 0 0 0 0,0-1 0 0 0,-1 1 0 0 0,1 0 0 0 0,0 0 0 0 0,0 0 0 0 0,-1 0 0 0 0,1 0 0 0 0,0 0 0 0 0,-1 0 0 0 0,1 0 0 0 0,-1-1 0 0 0,-15-7 0 0 0,14 8 0 0 0,-37-12 140 0 0,10 5-56 0 0,48 10-72 0 0,-16-3-7 0 0,1 1 0 0 0,-1-1 1 0 0,0 1-1 0 0,1 0 0 0 0,-1 0 0 0 0,0 0 0 0 0,6 3 0 0 0,7 8 136 0 0,-13-10-109 0 0,-1 0 0 0 0,0 0 0 0 0,1 0-1 0 0,0 0 1 0 0,-1 0 0 0 0,1-1 0 0 0,0 1 0 0 0,0-1 0 0 0,0 0-1 0 0,0 0 1 0 0,6 2 0 0 0,-16-20-32 0 0,5 13 0 0 0,0-1 0 0 0,-1 0 0 0 0,0 0 0 0 0,0 0 0 0 0,0 1 0 0 0,-1-1 0 0 0,0 1 0 0 0,1 0 0 0 0,-1 0 0 0 0,-1 0 0 0 0,-6-4 0 0 0,10 7 0 0 0,-1 0 0 0 0,1 0 0 0 0,-1 0 0 0 0,1 0 0 0 0,-1 0 0 0 0,0 0 0 0 0,0 1 0 0 0,1-1 0 0 0,-1 1 0 0 0,0-1 0 0 0,0 1 0 0 0,0 0 0 0 0,0-1 0 0 0,1 1 0 0 0,-1 0 0 0 0,0 0 0 0 0,0 0 0 0 0,0 1 0 0 0,0-1 0 0 0,0 0 0 0 0,1 1 0 0 0,-1-1 0 0 0,0 1 0 0 0,0 0 0 0 0,1-1 0 0 0,-1 1 0 0 0,0 0 0 0 0,1 0 0 0 0,-1 0 0 0 0,1 0 0 0 0,-1 0 0 0 0,1 1 0 0 0,-1-1 0 0 0,1 0 0 0 0,-2 3 0 0 0,3-3 0 0 0,-1-1 0 0 0,1 1 0 0 0,-1-1 0 0 0,1 1 0 0 0,-1 0 0 0 0,1 0 0 0 0,-1-1 0 0 0,1 1 0 0 0,0 0 0 0 0,0 0 0 0 0,-1-1 0 0 0,1 1 0 0 0,0 0 0 0 0,0 0 0 0 0,0 0 0 0 0,0 0 0 0 0,0-1 0 0 0,0 1 0 0 0,0 0 0 0 0,0 0 0 0 0,0 0 0 0 0,0 0 0 0 0,0-1 0 0 0,1 1 0 0 0,-1 0 0 0 0,1 1 0 0 0,0-1 0 0 0,0 0 0 0 0,0 1 0 0 0,0-1 0 0 0,0 0 0 0 0,0 0 0 0 0,0 0 0 0 0,1 0 0 0 0,-1 0 0 0 0,0 0 0 0 0,1 0 0 0 0,-1 0 0 0 0,4 1 0 0 0,-4-1 0 0 0,1 0 0 0 0,0 0 0 0 0,0-1 0 0 0,0 1 0 0 0,1 0 0 0 0,-1-1 0 0 0,0 0 0 0 0,0 1 0 0 0,0-1 0 0 0,0 0 0 0 0,0 0 0 0 0,0 0 0 0 0,1 0 0 0 0,-1-1 0 0 0,0 1 0 0 0,0-1 0 0 0,0 1 0 0 0,0-1 0 0 0,0 0 0 0 0,0 1 0 0 0,0-1 0 0 0,2-2 0 0 0,-3 3-5 0 0,-1 0 1 0 0,1-1-1 0 0,0 1 1 0 0,-1-1-1 0 0,1 1 0 0 0,-1-1 1 0 0,1 0-1 0 0,0 1 0 0 0,-1-1 1 0 0,0 0-1 0 0,1 1 0 0 0,-1-1 1 0 0,1 0-1 0 0,-1 0 0 0 0,0 1 1 0 0,1-1-1 0 0,-1 0 0 0 0,0 0 1 0 0,0 0-1 0 0,0 1 0 0 0,0-1 1 0 0,1 0-1 0 0,-1 0 0 0 0,0 0 1 0 0,0 1-1 0 0,-1-1 1 0 0,1 0-1 0 0,0 0 0 0 0,0 0 1 0 0,0 0-1 0 0,0 1 0 0 0,-1-1 1 0 0,1 0-1 0 0,0 0 0 0 0,-1 1 1 0 0,1-1-1 0 0,-1 0 0 0 0,1 1 1 0 0,-1-1-1 0 0,1 0 0 0 0,-1 1 1 0 0,1-1-1 0 0,-1 1 0 0 0,0-1 1 0 0,1 0-1 0 0,-2 0 0 0 0,-1 0-27 0 0,0-1 0 0 0,0 1 0 0 0,0 0 0 0 0,0 0-1 0 0,0 0 1 0 0,0 0 0 0 0,0 0 0 0 0,0 0-1 0 0,-1 1 1 0 0,-4-1 0 0 0,-1 3-1907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4.4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112 152 2759 0 0,'0'-1'137'0'0,"-1"1"-1"0"0,0-1 1 0 0,1 0-1 0 0,-1 1 0 0 0,0-1 1 0 0,0 1-1 0 0,1-1 1 0 0,-1 1-1 0 0,0 0 1 0 0,0-1-1 0 0,0 1 0 0 0,1 0 1 0 0,-1 0-1 0 0,0-1 1 0 0,0 1-1 0 0,0 0 0 0 0,0 0 1 0 0,0 0-1 0 0,0 0 1 0 0,1 0-1 0 0,-1 0 0 0 0,0 0 1 0 0,0 1-1 0 0,0-1 1 0 0,0 0-1 0 0,0 0 0 0 0,1 1 1 0 0,-1-1-1 0 0,0 0 1 0 0,0 1-1 0 0,0-1 0 0 0,1 1 1 0 0,-1-1-1 0 0,-1 2 1 0 0,-28 23 3237 0 0,25-20-3104 0 0,1-1 327 0 0,-1 0 1 0 0,1 1 0 0 0,0-1-1 0 0,0 1 1 0 0,1 0-1 0 0,0 0 1 0 0,0 0-1 0 0,0 1 1 0 0,0-1-1 0 0,1 1 1 0 0,0-1-1 0 0,0 1 1 0 0,0 0-1 0 0,-1 11 2235 0 0,9-8-2569 0 0,22 29-87 0 0,-25-35-144 0 0,0 0 1 0 0,0-1 0 0 0,0 1-1 0 0,0 0 1 0 0,1-1 0 0 0,-1 0-1 0 0,1 0 1 0 0,-1 0-1 0 0,1 0 1 0 0,0-1 0 0 0,0 1-1 0 0,0-1 1 0 0,0 0 0 0 0,0 0-1 0 0,0-1 1 0 0,0 1-1 0 0,0-1 1 0 0,5 0 0 0 0,0 1 28 0 0,3 0-27 0 0,1 0-1 0 0,-1-1 1 0 0,0-1-1 0 0,1 0 1 0 0,-1-1-1 0 0,0 0 1 0 0,0-1 0 0 0,0 0-1 0 0,0-1 1 0 0,-1-1-1 0 0,1 1 1 0 0,-1-2-1 0 0,0 0 1 0 0,11-7 0 0 0,-15 8-34 0 0,0-1 0 0 0,0 1 1 0 0,-1-1-1 0 0,0 0 1 0 0,0-1-1 0 0,0 1 0 0 0,-1-1 1 0 0,0-1-1 0 0,0 1 1 0 0,0-1-1 0 0,-1 1 0 0 0,-1-1 1 0 0,1 0-1 0 0,-1-1 1 0 0,-1 1-1 0 0,1-1 0 0 0,-1 1 1 0 0,-1-1-1 0 0,0 0 1 0 0,1-12-1 0 0,-2 16-13 0 0,-1 0 0 0 0,1 0-1 0 0,-1 1 1 0 0,1-1 0 0 0,-1 0-1 0 0,-1 1 1 0 0,1-1 0 0 0,-1 1-1 0 0,0-1 1 0 0,0 1 0 0 0,0 0-1 0 0,0-1 1 0 0,-1 1 0 0 0,1 1 0 0 0,-1-1-1 0 0,-4-4 1 0 0,1 3 7 0 0,1 0 0 0 0,-1 1 0 0 0,0 0 0 0 0,0 0 0 0 0,0 0 0 0 0,-1 0 0 0 0,1 1 0 0 0,-1 0 0 0 0,-13-3 0 0 0,7 3 19 0 0,0 0 0 0 0,0 1 0 0 0,0 0 1 0 0,-1 1-1 0 0,1 1 0 0 0,0 0 0 0 0,-1 1 0 0 0,1 0 1 0 0,0 1-1 0 0,0 0 0 0 0,-18 7 0 0 0,28-8-14 0 0,-1 0-1 0 0,1 0 1 0 0,0 1-1 0 0,-1 0 1 0 0,1 0-1 0 0,0 0 1 0 0,0 0 0 0 0,0 0-1 0 0,0 0 1 0 0,0 1-1 0 0,1 0 1 0 0,-1-1-1 0 0,1 1 1 0 0,-1 0-1 0 0,1 0 1 0 0,0 0 0 0 0,0 1-1 0 0,1-1 1 0 0,-1 0-1 0 0,1 1 1 0 0,-1-1-1 0 0,1 1 1 0 0,-1 7-1 0 0,1-9-180 0 0,3 12-1853 0 0,6 55-5745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1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0 175 4199 0 0,'0'0'91'0'0,"7"-22"458"0"0,-6 7 7064 0 0,-3 23-5916 0 0,0 7-734 0 0,1 0 0 0 0,0 0 0 0 0,1 0 0 0 0,1 0 0 0 0,3 23 0 0 0,1-28-868 0 0,0-11-72 0 0,-4 0-28 0 0,0 0 0 0 0,0 0 0 0 0,-1 0 1 0 0,1 0-1 0 0,0 0 0 0 0,-1 0 0 0 0,1 0 0 0 0,-1 0 1 0 0,1-1-1 0 0,-1 1 0 0 0,1 0 0 0 0,-1 0 1 0 0,0-2-1 0 0,3-19-515 0 0,-2 0-1 0 0,-1 0 1 0 0,-1 0 0 0 0,0 0-1 0 0,-2 0 1 0 0,-1 0 0 0 0,-7-26-1 0 0,10 46 626 0 0,1 1 0 0 0,-1 0 0 0 0,1-1 0 0 0,0 1 0 0 0,-1 0-1 0 0,1-1 1 0 0,0 1 0 0 0,0 0 0 0 0,0-1 0 0 0,0 1 0 0 0,0 0 0 0 0,0-1-1 0 0,0 1 1 0 0,0-1 0 0 0,1 1 0 0 0,-1 0 0 0 0,0-1 0 0 0,1 1 0 0 0,-1 0 0 0 0,1 0-1 0 0,-1-1 1 0 0,1 1 0 0 0,0 0 0 0 0,0 0 0 0 0,0 0 0 0 0,-1 0 0 0 0,1 0-1 0 0,0 0 1 0 0,1-1 0 0 0,1 0 115 0 0,0 1 0 0 0,0 0-1 0 0,0-1 1 0 0,1 1 0 0 0,-1 1 0 0 0,0-1-1 0 0,0 0 1 0 0,0 1 0 0 0,1-1-1 0 0,-1 1 1 0 0,5 0 0 0 0,12 2 28 0 0,0 0 0 0 0,0 1 0 0 0,25 7 0 0 0,-3 0-1297 0 0,-40-9-843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55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17 3679 0 0,'-31'-10'3412'0'0,"1"4"9836"0"0,52 26-11215 0 0,7 9-1289 0 0,-27-27-445 0 0,6 6-155 0 0,22 22 0 0 0,-22-22 0 0 0,-2-2 0 0 0,19 20 0 0 0,-19-19 1 0 0,2-1 6 0 0,20 22 1 0 0,-21-21 0 0 0,1-1-7 0 0,1 2-103 0 0,28 20 139 0 0,-15-12-77 0 0,-16-12-7 0 0,1 1-37 0 0,37 22 35 0 0,-38-24-81 0 0,40 21 28 0 0,-41-21-40 0 0,1-1-1 0 0,0 1 1 0 0,0-2-1 0 0,0 1 1 0 0,0-1-1 0 0,0 1 1 0 0,6-1-1 0 0,-11-2-398 0 0,-7-1-502 0 0,-8-2-653 0 0,-21 5-4601 0 0,25 0-78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4:55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61 329 2239 0 0,'-30'11'1748'0'0,"-1"-6"5376"0"0,43-18-1820 0 0,119-96 1282 0 0,95-77-4964 0 0,-217 180-1562 0 0,-6 5-58 0 0,0-1-1 0 0,-1 0 1 0 0,1 0 0 0 0,0 0 0 0 0,-1-1 0 0 0,0 1 0 0 0,1-1 0 0 0,-1 1-1 0 0,0-1 1 0 0,2-4 0 0 0,-4 7-12 0 0,0 0 0 0 0,-1 0 0 0 0,1 0 0 0 0,0 0 0 0 0,0-1 0 0 0,-1 1 0 0 0,1 0 0 0 0,0 0 0 0 0,0 0 0 0 0,-1 0 0 0 0,1 0 0 0 0,0 0 0 0 0,0 0 0 0 0,-1 0 1 0 0,1 0-1 0 0,0 0 0 0 0,-1 0 0 0 0,1 0 0 0 0,0 0 0 0 0,0 0 0 0 0,-1 0 0 0 0,1 0 0 0 0,0 0 0 0 0,0 0 0 0 0,-1 0 0 0 0,1 0 0 0 0,0 0 0 0 0,0 1 0 0 0,-1-1 0 0 0,1 0 0 0 0,0 0 0 0 0,0 0 0 0 0,-1 0 0 0 0,1 1 0 0 0,-12 4-502 0 0,2 4-1025 0 0,4-2-4029 0 0,0-1-1630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02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77 2247 0 0,'1'-1'388'0'0,"-1"1"0"0"0,1-1 0 0 0,0 0 0 0 0,0 0 0 0 0,-1 0 0 0 0,1 0 0 0 0,0 0 0 0 0,-1 0-1 0 0,1 0 1 0 0,-1 0 0 0 0,0 0 0 0 0,1-2 0 0 0,-5 13 5249 0 0,3-8-5253 0 0,0 1-1 0 0,1-1 1 0 0,-1 1 0 0 0,1-1-1 0 0,0 1 1 0 0,0-1-1 0 0,0 1 1 0 0,0 0-1 0 0,0-1 1 0 0,1 1-1 0 0,-1-1 1 0 0,1 0-1 0 0,1 5 1 0 0,-1-6-320 0 0,-1 0 0 0 0,0-1-1 0 0,1 1 1 0 0,-1-1 0 0 0,1 1 0 0 0,-1-1 0 0 0,1 1 0 0 0,-1-1-1 0 0,1 1 1 0 0,-1-1 0 0 0,1 0 0 0 0,-1 1 0 0 0,1-1 0 0 0,0 0-1 0 0,-1 1 1 0 0,1-1 0 0 0,-1 0 0 0 0,1 0 0 0 0,0 1-1 0 0,1-1 1 0 0,-1 0-27 0 0,1 0 0 0 0,0 0 1 0 0,-1-1-1 0 0,1 1 0 0 0,-1 0 0 0 0,1-1 0 0 0,0 1 0 0 0,-1-1 0 0 0,1 1 0 0 0,-1-1 0 0 0,1 0 0 0 0,1-1 0 0 0,1 0 1 0 0,-1-1 0 0 0,1 0 0 0 0,-1 0-1 0 0,0 0 1 0 0,0-1 0 0 0,0 1 0 0 0,0-1 0 0 0,-1 0 0 0 0,1 0-1 0 0,-1 0 1 0 0,0 0 0 0 0,2-5 0 0 0,-3 7-17 0 0,0 0 0 0 0,0 0 0 0 0,-1 0 0 0 0,1 0 0 0 0,0 0 1 0 0,-1 0-1 0 0,0 0 0 0 0,1 0 0 0 0,-1 0 0 0 0,0 0 0 0 0,0 0 0 0 0,0 1 0 0 0,-1-1 1 0 0,1 0-1 0 0,0 0 0 0 0,-1 0 0 0 0,1 0 0 0 0,-1 0 0 0 0,1 0 0 0 0,-1 0 1 0 0,0 0-1 0 0,0 1 0 0 0,0-1 0 0 0,0 0 0 0 0,0 1 0 0 0,0-1 0 0 0,-1 0 0 0 0,1 1 1 0 0,0 0-1 0 0,-3-2 0 0 0,2 2 21 0 0,0 0 1 0 0,0 0-1 0 0,-1 1 0 0 0,1-1 1 0 0,0 1-1 0 0,0-1 0 0 0,-1 1 1 0 0,1 0-1 0 0,0 0 0 0 0,-1 0 1 0 0,1 0-1 0 0,0 1 1 0 0,-1-1-1 0 0,1 0 0 0 0,0 1 1 0 0,0 0-1 0 0,-1-1 0 0 0,1 1 1 0 0,0 0-1 0 0,0 0 0 0 0,0 0 1 0 0,-3 3-1 0 0,-1 0 46 0 0,0-1 0 0 0,1 1 0 0 0,0 0 0 0 0,0 1-1 0 0,0-1 1 0 0,-8 11 0 0 0,12-13-69 0 0,-1 0 0 0 0,1 0 0 0 0,0 0 0 0 0,-1 1-1 0 0,1-1 1 0 0,0 0 0 0 0,0 1 0 0 0,1-1 0 0 0,-1 1 0 0 0,0-1 0 0 0,1 0 0 0 0,-1 1-1 0 0,1 0 1 0 0,0-1 0 0 0,0 1 0 0 0,0-1 0 0 0,0 1 0 0 0,1-1 0 0 0,-1 1 0 0 0,1-1-1 0 0,-1 1 1 0 0,1-1 0 0 0,0 0 0 0 0,0 1 0 0 0,0-1 0 0 0,0 0 0 0 0,0 1-1 0 0,1-1 1 0 0,-1 0 0 0 0,0 0 0 0 0,1 0 0 0 0,0 0 0 0 0,0 0 0 0 0,-1-1 0 0 0,1 1-1 0 0,0-1 1 0 0,0 1 0 0 0,0-1 0 0 0,1 1 0 0 0,-1-1 0 0 0,0 0 0 0 0,1 0 0 0 0,-1 0-1 0 0,0 0 1 0 0,1-1 0 0 0,-1 1 0 0 0,1-1 0 0 0,-1 1 0 0 0,1-1 0 0 0,-1 0-1 0 0,1 0 1 0 0,3 0 0 0 0,-4 0-17 0 0,-1 0 0 0 0,1-1-1 0 0,-1 1 1 0 0,1 0 0 0 0,0 0-1 0 0,-1-1 1 0 0,1 1 0 0 0,-1-1-1 0 0,1 0 1 0 0,-1 1 0 0 0,0-1 0 0 0,1 0-1 0 0,-1 0 1 0 0,0 0 0 0 0,1 0-1 0 0,-1 0 1 0 0,0 0 0 0 0,0 0-1 0 0,0 0 1 0 0,0 0 0 0 0,0-1-1 0 0,0 1 1 0 0,0 0 0 0 0,-1-1 0 0 0,1 1-1 0 0,0-1 1 0 0,-1 1 0 0 0,1-1-1 0 0,-1 1 1 0 0,1-1 0 0 0,-1 1-1 0 0,0-1 1 0 0,0 1 0 0 0,1-1 0 0 0,-1 0-1 0 0,0 1 1 0 0,-1-1 0 0 0,1 1-1 0 0,0-1 1 0 0,-1-2 0 0 0,1 3-2 0 0,-1-1-1 0 0,1 0 1 0 0,-1 1 0 0 0,0-1 0 0 0,1 1 0 0 0,-1-1 0 0 0,0 0 0 0 0,0 1-1 0 0,0 0 1 0 0,0-1 0 0 0,0 1 0 0 0,-1 0 0 0 0,1 0 0 0 0,0-1-1 0 0,-1 1 1 0 0,1 0 0 0 0,0 0 0 0 0,-1 0 0 0 0,1 1 0 0 0,-1-1 0 0 0,0 0-1 0 0,1 0 1 0 0,-1 1 0 0 0,0-1 0 0 0,1 1 0 0 0,-1 0 0 0 0,0-1-1 0 0,1 1 1 0 0,-1 0 0 0 0,0 0 0 0 0,0 0 0 0 0,1 0 0 0 0,-1 0 0 0 0,0 1-1 0 0,0-1 1 0 0,-3 2 0 0 0,1-1 6 0 0,0 1 0 0 0,0 0 0 0 0,0 0 0 0 0,0 1 0 0 0,0-1 0 0 0,1 1 0 0 0,-1 0-1 0 0,1 0 1 0 0,0 0 0 0 0,-1 0 0 0 0,1 1 0 0 0,1-1 0 0 0,-4 5 0 0 0,5-6 11 0 0,-1 0 0 0 0,1 0 1 0 0,0 0-1 0 0,0 0 0 0 0,0 0 1 0 0,0 0-1 0 0,1 0 0 0 0,-1 0 0 0 0,0 0 1 0 0,1 0-1 0 0,0 0 0 0 0,-1 1 1 0 0,1-1-1 0 0,0 0 0 0 0,0 0 0 0 0,0 1 1 0 0,0-1-1 0 0,1 0 0 0 0,-1 0 1 0 0,0 0-1 0 0,1 0 0 0 0,0 1 0 0 0,-1-1 1 0 0,1 0-1 0 0,0 0 0 0 0,0 0 1 0 0,0 0-1 0 0,2 2 0 0 0,-1-3-12 0 0,-1 1 0 0 0,0-1-1 0 0,1 0 1 0 0,-1 0 0 0 0,1 0-1 0 0,0 0 1 0 0,-1 0 0 0 0,1 0-1 0 0,0-1 1 0 0,-1 1 0 0 0,1-1-1 0 0,0 1 1 0 0,0-1 0 0 0,0 1-1 0 0,0-1 1 0 0,-1 0 0 0 0,1 0 0 0 0,0 0-1 0 0,0 0 1 0 0,0 0 0 0 0,0 0-1 0 0,0-1 1 0 0,-1 1 0 0 0,1-1-1 0 0,0 1 1 0 0,0-1 0 0 0,-1 0-1 0 0,3-1 1 0 0,1 0 6 0 0,-1 0 1 0 0,1 0-1 0 0,-1-1 0 0 0,0 0 0 0 0,0 0 0 0 0,0 0 1 0 0,-1 0-1 0 0,1-1 0 0 0,4-6 0 0 0,-6 7-11 0 0,0 0 0 0 0,0 0 0 0 0,0 0 0 0 0,-1-1 0 0 0,0 1 0 0 0,1-1 0 0 0,-1 1 0 0 0,-1-1 0 0 0,1 1 0 0 0,0-1 0 0 0,-1 0 0 0 0,0 1 0 0 0,0-1 0 0 0,0 1 0 0 0,0-1 0 0 0,0 0 0 0 0,-1 1 0 0 0,0-1 0 0 0,-2-6 0 0 0,2 8 0 0 0,1 0 0 0 0,-1 0 0 0 0,0 1 0 0 0,0-1 0 0 0,0 0 0 0 0,-1 0 0 0 0,1 1 0 0 0,0-1 0 0 0,-1 1 0 0 0,1-1 0 0 0,-1 1 0 0 0,1 0 0 0 0,-1 0 0 0 0,0-1 0 0 0,1 1 0 0 0,-1 0 0 0 0,0 1 0 0 0,0-1 0 0 0,0 0 0 0 0,0 0 0 0 0,0 1 0 0 0,0-1 0 0 0,0 1 0 0 0,0 0 0 0 0,0-1 0 0 0,0 1 0 0 0,0 0 0 0 0,0 0 0 0 0,0 0 0 0 0,0 1 0 0 0,0-1 0 0 0,0 0 0 0 0,0 1 0 0 0,0-1 0 0 0,0 1 0 0 0,-2 1 0 0 0,0-1-64 0 0,0 0 1 0 0,1 0-1 0 0,-1 1 0 0 0,1-1 0 0 0,-1 1 1 0 0,1 0-1 0 0,0 0 0 0 0,-1 0 0 0 0,1 0 1 0 0,0 1-1 0 0,1-1 0 0 0,-1 1 0 0 0,0 0 1 0 0,1 0-1 0 0,-1 0 0 0 0,1 0 0 0 0,0 0 1 0 0,0 0-1 0 0,0 1 0 0 0,1-1 0 0 0,-2 5 0 0 0,2-6-1878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04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 5063 0 0,'-4'0'501'0'0,"1"1"0"0"0,-1 0-1 0 0,1 0 1 0 0,-1 0 0 0 0,1 1-1 0 0,0-1 1 0 0,-1 1-1 0 0,1 0 1 0 0,0 0 0 0 0,0 0-1 0 0,0 0 1 0 0,1 1-1 0 0,-1-1 1 0 0,0 1 0 0 0,1-1-1 0 0,-3 5 7274 0 0,13-1-7486 0 0,24 16-24 0 0,-31-22-236 0 0,0 1 0 0 0,0-1 0 0 0,0 1 0 0 0,0-1 0 0 0,0 1 0 0 0,0-1 0 0 0,0 1 0 0 0,0-1 0 0 0,0 0 0 0 0,0 1 0 0 0,0-1 0 0 0,0 0 0 0 0,2 0 0 0 0,-2 0-22 0 0,-1 0 0 0 0,0 0 0 0 0,1 0 0 0 0,-1 0 0 0 0,0 0 0 0 0,1-1 0 0 0,-1 1-1 0 0,0 0 1 0 0,1 0 0 0 0,-1 0 0 0 0,0-1 0 0 0,0 1 0 0 0,1 0 0 0 0,-1 0 0 0 0,0-1 0 0 0,0 1 0 0 0,1 0 0 0 0,-1 0 0 0 0,0-1 0 0 0,0 1 0 0 0,0 0 0 0 0,0-1 0 0 0,1 1 0 0 0,-1 0 0 0 0,0 0 0 0 0,0-1-1 0 0,0 0 7 0 0,0 0-1 0 0,0 0 0 0 0,0 0 0 0 0,0 0 1 0 0,0 0-1 0 0,0 0 0 0 0,0 0 0 0 0,0 0 0 0 0,0 0 1 0 0,0 0-1 0 0,-1 0 0 0 0,1 0 0 0 0,0 0 1 0 0,-1 1-1 0 0,1-1 0 0 0,-1 0 0 0 0,1 0 0 0 0,-1 0 1 0 0,1 0-1 0 0,-2 0 0 0 0,0 0 13 0 0,0 0 0 0 0,0 0 0 0 0,0 0-1 0 0,0 1 1 0 0,0-1 0 0 0,0 1 0 0 0,0-1 0 0 0,0 1 0 0 0,0 0-1 0 0,0 0 1 0 0,0 0 0 0 0,0 0 0 0 0,0 0 0 0 0,0 0 0 0 0,0 1-1 0 0,0-1 1 0 0,0 1 0 0 0,0-1 0 0 0,-3 2 0 0 0,2-1 7 0 0,1 0-1 0 0,-1 0 1 0 0,0 1 0 0 0,0-1-1 0 0,1 1 1 0 0,-1-1 0 0 0,0 1 0 0 0,1 0-1 0 0,0 0 1 0 0,-1 0 0 0 0,1 0-1 0 0,-3 5 1 0 0,5-7-25 0 0,0 0 0 0 0,-1 0 0 0 0,1 1 0 0 0,0-1-1 0 0,0 0 1 0 0,0 1 0 0 0,-1-1 0 0 0,1 1 0 0 0,0-1 0 0 0,0 0 0 0 0,0 1 0 0 0,0-1-1 0 0,0 0 1 0 0,0 1 0 0 0,0-1 0 0 0,0 1 0 0 0,0-1 0 0 0,0 0 0 0 0,0 1-1 0 0,0-1 1 0 0,0 0 0 0 0,0 1 0 0 0,1 0 0 0 0,10 6 196 0 0,-10-7-124 0 0,5 0-22 0 0,18 2-33 0 0,7-2 82 0 0,-14-2-75 0 0,-12 1-14 0 0,-1 0 0 0 0,1 0-1 0 0,-1 0 1 0 0,1-1 0 0 0,6-3 0 0 0,-10 5-15 0 0,0 0-1 0 0,0-1 1 0 0,0 1-1 0 0,-1 0 1 0 0,1-1-1 0 0,0 1 1 0 0,0 0 0 0 0,-1-1-1 0 0,1 1 1 0 0,0-1-1 0 0,-1 1 1 0 0,1-1-1 0 0,-1 1 1 0 0,1-1 0 0 0,0 0-1 0 0,-1 1 1 0 0,0-1-1 0 0,1 0 1 0 0,-1 1-1 0 0,1-1 1 0 0,-1 0-1 0 0,0 0 1 0 0,1 0 0 0 0,-1 1-1 0 0,0-1 1 0 0,0 0-1 0 0,0 0 1 0 0,1 0-1 0 0,-1 1 1 0 0,0-1 0 0 0,0 0-1 0 0,0 0 1 0 0,0 0-1 0 0,-1 0 1 0 0,1 1-1 0 0,0-1 1 0 0,0 0 0 0 0,-1-1-1 0 0,0 1 2 0 0,0 0 0 0 0,1 0 0 0 0,-1 0 0 0 0,0 0 0 0 0,0 0 0 0 0,0 1 0 0 0,-1-1 0 0 0,1 0 0 0 0,0 1 0 0 0,0-1-1 0 0,0 1 1 0 0,0-1 0 0 0,-1 1 0 0 0,1-1 0 0 0,0 1 0 0 0,0 0 0 0 0,-1 0 0 0 0,1 0 0 0 0,-2-1 0 0 0,-29 2 208 0 0,18 0-59 0 0,9-1-115 0 0,0 0 1 0 0,0 1-1 0 0,-1 0 0 0 0,1 0 1 0 0,-7 2-1 0 0,10-3-26 0 0,1 1 0 0 0,0-1 0 0 0,0 1 0 0 0,0-1-1 0 0,-1 1 1 0 0,1-1 0 0 0,0 1 0 0 0,0 0 0 0 0,0-1 0 0 0,0 1 0 0 0,0 0 0 0 0,0 0-1 0 0,0 0 1 0 0,0 0 0 0 0,0 0 0 0 0,1 0 0 0 0,-1 0 0 0 0,0 0 0 0 0,1 0 0 0 0,-1 0 0 0 0,1 0-1 0 0,-1 1 1 0 0,1-1 0 0 0,-1 0 0 0 0,1 0 0 0 0,0 1 0 0 0,-1 0 0 0 0,1-1 140 0 0,8 5-83 0 0,-1 0-54 0 0,0-1 1 0 0,0 0-1 0 0,10 4 0 0 0,-13-7-12 0 0,0-1-1 0 0,1 0 1 0 0,-1 0-1 0 0,1 0 1 0 0,-1 0-1 0 0,1-1 1 0 0,0 1-1 0 0,-1-1 1 0 0,1-1-1 0 0,-1 1 1 0 0,1-1-1 0 0,0 1 0 0 0,-1-1 1 0 0,1 0-1 0 0,-1-1 1 0 0,0 1-1 0 0,1-1 1 0 0,-1 0-1 0 0,0 0 1 0 0,0 0-1 0 0,0-1 1 0 0,6-4-1 0 0,-10 6 0 0 0,0 1 0 0 0,1-1 0 0 0,-1 1 0 0 0,0-1 0 0 0,0 0 0 0 0,1 1 0 0 0,-1-1 0 0 0,0 0 0 0 0,0 1 0 0 0,0-1 0 0 0,0 0 0 0 0,1 1 0 0 0,-1-1 0 0 0,0 0 0 0 0,0 1 0 0 0,0-1 0 0 0,-1 0 0 0 0,1 1 0 0 0,0-1 0 0 0,0 0 0 0 0,0 1 0 0 0,0-1 0 0 0,-1 1 0 0 0,1-1 0 0 0,0 0 0 0 0,-1 1 0 0 0,1-1 0 0 0,0 1 0 0 0,-1-1 0 0 0,1 1 0 0 0,-1-1 0 0 0,1 1 0 0 0,-1-1 0 0 0,1 1 0 0 0,-1-1 0 0 0,1 1 0 0 0,-1 0 0 0 0,1-1 0 0 0,-1 1 0 0 0,0-1 0 0 0,-25-14 0 0 0,15 11 0 0 0,0 0 0 0 0,0 1 0 0 0,-20-4 0 0 0,27 6 0 0 0,-1 1 0 0 0,1 0 0 0 0,-1-1 0 0 0,1 1 0 0 0,-1 1 0 0 0,1-1 0 0 0,-1 1 0 0 0,1-1 0 0 0,0 1 0 0 0,-1 1 0 0 0,1-1 0 0 0,-7 4 0 0 0,10-5 17 0 0,0 1 0 0 0,0-1-1 0 0,0 1 1 0 0,0 0 0 0 0,0 0-1 0 0,1-1 1 0 0,-1 1 0 0 0,0 0 0 0 0,0 0-1 0 0,1 0 1 0 0,-1 0 0 0 0,1 0 0 0 0,-1 0-1 0 0,1 0 1 0 0,-1 0 0 0 0,1 0-1 0 0,-1 0 1 0 0,1 0 0 0 0,0 0 0 0 0,0 0-1 0 0,-1 2 1 0 0,1-2 199 0 0,8 5-156 0 0,-1 0-57 0 0,0-1 0 0 0,0 0 0 0 0,11 6 0 0 0,-15-9-3 0 0,0-1 0 0 0,-1 0 0 0 0,1 0 0 0 0,0 0 0 0 0,0 0 0 0 0,0 0 0 0 0,0-1 0 0 0,0 1 0 0 0,0-1 0 0 0,0 0 0 0 0,0 0 0 0 0,0 0 0 0 0,0 0 0 0 0,6-2 0 0 0,-7 2-142 0 0,0-1 0 0 0,0 0 0 0 0,0 0 0 0 0,0 0 0 0 0,0 0 0 0 0,0 0 0 0 0,0 0 0 0 0,0 0-1 0 0,0-1 1 0 0,0 1 0 0 0,-1-1 0 0 0,1 0 0 0 0,0 1 0 0 0,-1-1 0 0 0,0 0 0 0 0,1 0 0 0 0,-1 0 0 0 0,0 0 0 0 0,0 0 0 0 0,0 0 0 0 0,0 0 0 0 0,0 0-1 0 0,-1 0 1 0 0,1-1 0 0 0,-1 1 0 0 0,1-4 0 0 0,-1-1-7750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07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82 2807 0 0,'-4'-30'326'0'0,"-1"-22"9539"0"0,3 55-6756 0 0,-3 11 253 0 0,-3 22-325 0 0,10 96-1104 0 0,7-6-1285 0 0,-6-103-501 0 0,1 18-78 0 0,-3-31 0 0 0,0 1 6 0 0,5 56 136 0 0,-2-2-6 0 0,2 26-64 0 0,-6-29 100 0 0,-1-19-90 0 0,-1 12-129 0 0,-1 3 20 0 0,2 1-31 0 0,1 2 0 0 0,0-6 47 0 0,0-44 28 0 0,0-1-17 0 0,-1 28-5 0 0,1-28 64 0 0,0 0-75 0 0,1 44-42 0 0,-2 13-11 0 0,1-10 0 0 0,0-3 0 0 0,1 4 0 0 0,-1-7 11 0 0,0-40 47 0 0,0-3 28 0 0,0 43 138 0 0,-1-17-154 0 0,0-18-11 0 0,-1 17-36 0 0,2-16 19 0 0,-1 28-31 0 0,1-23-11 0 0,1-2 0 0 0,-4 28 0 0 0,-2 6 0 0 0,7-59 0 0 0,0 1 0 0 0,0 0 0 0 0,1 0 0 0 0,0 0 0 0 0,6-7 0 0 0,-4 4 0 0 0,50-61 0 0 0,21-30 0 0 0,-72 89 0 0 0,-12 14 0 0 0,-10 12 0 0 0,-8 18 0 0 0,2 0 0 0 0,-25 50 0 0 0,21-36 0 0 0,21-35 99 0 0,0 1-1 0 0,1 0 1 0 0,0 1 0 0 0,1 0-1 0 0,-4 22 1 0 0,10-49-99 0 0,-1-1 0 0 0,0 1 0 0 0,-1-1 0 0 0,-1 1 0 0 0,-3-17 0 0 0,1 9 0 0 0,-1 1 0 0 0,-1 1 0 0 0,-11-25 0 0 0,-39-59 0 0 0,88 116 0 0 0,-18-10 0 0 0,26 4 0 0 0,-27-6 0 0 0,-6-2 0 0 0,0-1 0 0 0,0 1 0 0 0,0-1 0 0 0,0 0 0 0 0,10-2 0 0 0,3 1 0 0 0,0-1 0 0 0,-1-1 0 0 0,33-8 0 0 0,-51 11 0 0 0,-3-1 0 0 0,-10 2 0 0 0,-16 4 0 0 0,-16 11 0 0 0,-48 26 0 0 0,161-52-4064 0 0,-68 10 3926 0 0,0 0 0 0 0,-1-1 0 0 0,1 1 0 0 0,0 0 0 0 0,-1 0-1 0 0,1 0 1 0 0,0 0 0 0 0,0 1 0 0 0,-1-1 0 0 0,1 0 0 0 0,0 0 0 0 0,-1 0 0 0 0,1 0-1 0 0,0 1 1 0 0,-1-1 0 0 0,1 0 0 0 0,0 1 0 0 0,-1-1 0 0 0,1 0 0 0 0,-1 1 0 0 0,1-1 0 0 0,-1 1-1 0 0,1-1 1 0 0,-1 1 0 0 0,1-1 0 0 0,-1 1 0 0 0,1-1 0 0 0,-1 1 0 0 0,1 0 0 0 0,-1-1 0 0 0,0 1-1 0 0,0 0 1 0 0,1-1 0 0 0,-1 1 0 0 0,0 0 0 0 0,0-1 0 0 0,0 1 0 0 0,1 1 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2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33 1839 0 0,'-2'-1'373'0'0,"0"0"0"0"0,-1 0-1 0 0,1 1 1 0 0,-1-1-1 0 0,1 1 1 0 0,-1-1-1 0 0,1 1 1 0 0,-1 0-1 0 0,1 0 1 0 0,-1 0-1 0 0,1 0 1 0 0,-1 1-1 0 0,1-1 1 0 0,-1 1 0 0 0,1-1-1 0 0,-1 1 1 0 0,1 0-1 0 0,0 0 1 0 0,-1 0-1 0 0,1 0 1 0 0,0 0-1 0 0,0 1 1 0 0,0-1-1 0 0,-3 3 1 0 0,3-3-42 0 0,0 1-1 0 0,1 0 1 0 0,-1-1-1 0 0,0 1 1 0 0,1 0 0 0 0,-1 0-1 0 0,1 0 1 0 0,-1 0 0 0 0,1 0-1 0 0,0 0 1 0 0,-2 4-1 0 0,3-4-182 0 0,0-1-1 0 0,-1 0 0 0 0,1 1 0 0 0,0-1 0 0 0,0 1 0 0 0,0-1 1 0 0,0 0-1 0 0,0 1 0 0 0,0-1 0 0 0,0 1 0 0 0,1-1 0 0 0,-1 0 0 0 0,0 1 1 0 0,1-1-1 0 0,-1 0 0 0 0,1 1 0 0 0,0-1 0 0 0,-1 0 0 0 0,1 0 1 0 0,0 0-1 0 0,1 2 0 0 0,-1-2-34 0 0,1 1-1 0 0,0-1 1 0 0,0 1-1 0 0,-1-1 1 0 0,1 0 0 0 0,0 0-1 0 0,0 0 1 0 0,0 0 0 0 0,0-1-1 0 0,0 1 1 0 0,0 0 0 0 0,1-1-1 0 0,-1 0 1 0 0,0 1-1 0 0,0-1 1 0 0,0 0 0 0 0,0 0-1 0 0,1 0 1 0 0,-1 0 0 0 0,0 0-1 0 0,0-1 1 0 0,0 1 0 0 0,0-1-1 0 0,4-1 1 0 0,-1 1-57 0 0,0-1 0 0 0,0 0-1 0 0,-1 0 1 0 0,1 0 0 0 0,-1-1 0 0 0,1 1 0 0 0,-1-1 0 0 0,0 0 0 0 0,6-6 0 0 0,-8 7-53 0 0,-1 0 0 0 0,1 1 1 0 0,-1-1-1 0 0,0 0 1 0 0,0 0-1 0 0,1 0 1 0 0,-2 0-1 0 0,1 0 1 0 0,0 0-1 0 0,0 0 1 0 0,0 0-1 0 0,-1 0 1 0 0,1-1-1 0 0,-1 1 1 0 0,0 0-1 0 0,0 0 1 0 0,0-1-1 0 0,0 1 1 0 0,0 0-1 0 0,0 0 1 0 0,-1 0-1 0 0,1-1 1 0 0,-1-2-1 0 0,0 4 12 0 0,0-1 0 0 0,0 0 1 0 0,0 1-1 0 0,0-1 0 0 0,0 1 0 0 0,0-1 0 0 0,0 1 0 0 0,-1 0 0 0 0,1 0 0 0 0,0-1 1 0 0,-1 1-1 0 0,1 0 0 0 0,-1 0 0 0 0,1 0 0 0 0,-1 0 0 0 0,0 1 0 0 0,1-1 1 0 0,-1 0-1 0 0,0 1 0 0 0,0-1 0 0 0,1 1 0 0 0,-1 0 0 0 0,0-1 0 0 0,0 1 1 0 0,0 0-1 0 0,1 0 0 0 0,-1 0 0 0 0,-3 1 0 0 0,2-1 18 0 0,-1 1 1 0 0,0-1-1 0 0,0 1 0 0 0,0 0 1 0 0,0 1-1 0 0,1-1 0 0 0,-1 1 0 0 0,0-1 1 0 0,1 1-1 0 0,0 0 0 0 0,-1 1 1 0 0,1-1-1 0 0,0 0 0 0 0,0 1 0 0 0,0 0 1 0 0,-2 3-1 0 0,3-4-9 0 0,1-1 1 0 0,-1 2-1 0 0,1-1 0 0 0,0 0 1 0 0,0 0-1 0 0,0 0 1 0 0,0 0-1 0 0,0 1 0 0 0,0-1 1 0 0,1 0-1 0 0,-1 1 0 0 0,1-1 1 0 0,0 1-1 0 0,-1-1 0 0 0,1 1 1 0 0,0-1-1 0 0,0 0 1 0 0,1 1-1 0 0,-1-1 0 0 0,1 1 1 0 0,-1-1-1 0 0,1 0 0 0 0,0 1 1 0 0,-1-1-1 0 0,1 0 0 0 0,0 0 1 0 0,3 4-1 0 0,-2-4-9 0 0,0 1-1 0 0,0-1 1 0 0,0 0 0 0 0,0 1-1 0 0,1-1 1 0 0,-1 0-1 0 0,1-1 1 0 0,-1 1 0 0 0,1 0-1 0 0,0-1 1 0 0,-1 0-1 0 0,1 1 1 0 0,0-1 0 0 0,0 0-1 0 0,0 0 1 0 0,0-1 0 0 0,0 1-1 0 0,0-1 1 0 0,1 1-1 0 0,-1-1 1 0 0,0 0 0 0 0,0 0-1 0 0,0-1 1 0 0,0 1-1 0 0,0-1 1 0 0,0 1 0 0 0,0-1-1 0 0,5-2 1 0 0,-6 3-15 0 0,1-1 1 0 0,-1 0-1 0 0,0 0 1 0 0,1 0-1 0 0,-1 0 1 0 0,0 0-1 0 0,0 0 0 0 0,0-1 1 0 0,1 1-1 0 0,-2-1 1 0 0,1 0-1 0 0,0 1 1 0 0,0-1-1 0 0,0 0 1 0 0,-1 0-1 0 0,1 0 1 0 0,-1 0-1 0 0,0-1 0 0 0,1 1 1 0 0,-1 0-1 0 0,0 0 1 0 0,0-1-1 0 0,-1 1 1 0 0,1-1-1 0 0,0 1 1 0 0,-1-1-1 0 0,0 1 1 0 0,1-1-1 0 0,-1 1 0 0 0,0-1 1 0 0,0 1-1 0 0,0-1 1 0 0,-1 1-1 0 0,1-1 1 0 0,-2-4-1 0 0,1 4 0 0 0,0 0 0 0 0,-1 0 0 0 0,1 0 0 0 0,-1 0 1 0 0,1 1-1 0 0,-1-1 0 0 0,0 0 0 0 0,0 1 0 0 0,0-1 0 0 0,-1 1 0 0 0,1 0 0 0 0,-1 0 0 0 0,1 0 0 0 0,-1 0 0 0 0,0 0 0 0 0,1 0 0 0 0,-1 1 0 0 0,0-1 1 0 0,0 1-1 0 0,0 0 0 0 0,0 0 0 0 0,-1 0 0 0 0,1 0 0 0 0,-5 0 0 0 0,3 1-1 0 0,0-1-1 0 0,0 1 1 0 0,0 0-1 0 0,0 0 1 0 0,0 1-1 0 0,0-1 1 0 0,0 1-1 0 0,0 0 1 0 0,0 0 0 0 0,1 1-1 0 0,-1 0 1 0 0,0 0-1 0 0,1 0 1 0 0,-1 0-1 0 0,-5 5 1 0 0,9-7-34 0 0,0 0 0 0 0,1 1-1 0 0,-1-1 1 0 0,1 0 0 0 0,0 1 0 0 0,-1-1 0 0 0,1 0 0 0 0,-1 1 0 0 0,1-1 0 0 0,0 1-1 0 0,-1-1 1 0 0,1 1 0 0 0,0-1 0 0 0,-1 1 0 0 0,1-1 0 0 0,0 1 0 0 0,0-1 0 0 0,-1 1-1 0 0,1-1 1 0 0,0 1 0 0 0,0-1 0 0 0,0 1 0 0 0,0-1 0 0 0,0 1 0 0 0,0 0 0 0 0,0-1 0 0 0,0 1-1 0 0,0-1 1 0 0,0 1 0 0 0,0-1 0 0 0,0 1 0 0 0,0-1 0 0 0,0 1 0 0 0,1 0 0 0 0,-1-1-1 0 0,0 1 1 0 0,0-1 0 0 0,1 1 0 0 0,-1-1 0 0 0,1 1 0 0 0,3 4-840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3:22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93 103 7367 0 0,'-4'2'224'0'0,"-1"0"0"0"0,0 0 0 0 0,0 1-1 0 0,1 0 1 0 0,-1-1 0 0 0,1 2 0 0 0,0-1-1 0 0,0 0 1 0 0,0 1 0 0 0,1 0 0 0 0,-1 0 0 0 0,-5 8-1 0 0,5-5 348 0 0,-1-1-1 0 0,1 1 0 0 0,1 0 0 0 0,-1 0 1 0 0,1 1-1 0 0,1-1 0 0 0,-1 1 0 0 0,0 8 1 0 0,2-14-342 0 0,1 1 1 0 0,-1 0 0 0 0,1-1-1 0 0,0 1 1 0 0,0 0 0 0 0,0-1-1 0 0,1 1 1 0 0,-1-1 0 0 0,1 1-1 0 0,-1 0 1 0 0,1-1 0 0 0,0 1-1 0 0,0-1 1 0 0,0 1 0 0 0,0-1-1 0 0,0 0 1 0 0,1 1 0 0 0,-1-1-1 0 0,3 3 1 0 0,-1-2-61 0 0,0 0 0 0 0,1-1 0 0 0,-1 0 0 0 0,0 1 0 0 0,1-1 0 0 0,-1 0 0 0 0,1-1 0 0 0,0 1 0 0 0,0 0 0 0 0,0-1 0 0 0,6 1 0 0 0,-1 0-100 0 0,0-1 0 0 0,0 0 0 0 0,1 0 1 0 0,-1-1-1 0 0,0-1 0 0 0,0 1 0 0 0,0-1 1 0 0,0-1-1 0 0,0 0 0 0 0,16-5 0 0 0,-16 2-64 0 0,-1 0-1 0 0,0 0 0 0 0,0-1 1 0 0,0 0-1 0 0,-1 0 0 0 0,0 0 1 0 0,0-1-1 0 0,0 0 0 0 0,-1-1 1 0 0,0 0-1 0 0,-1 1 0 0 0,1-2 1 0 0,-2 1-1 0 0,1-1 0 0 0,5-14 1 0 0,-8 17-6 0 0,0 0 0 0 0,-1 0 0 0 0,1 0 0 0 0,-1-1 0 0 0,0 1 1 0 0,-1-1-1 0 0,1 1 0 0 0,-1-1 0 0 0,-1 1 0 0 0,-1-11 0 0 0,1 12 2 0 0,0 0-1 0 0,-1 1 0 0 0,0-1 0 0 0,1 1 1 0 0,-2 0-1 0 0,1 0 0 0 0,0-1 0 0 0,-1 1 1 0 0,0 1-1 0 0,0-1 0 0 0,0 0 0 0 0,0 1 0 0 0,-1-1 1 0 0,1 1-1 0 0,-7-4 0 0 0,5 4 21 0 0,0 0 0 0 0,0 0 0 0 0,0 1 0 0 0,-1 0-1 0 0,1 0 1 0 0,0 1 0 0 0,-1-1 0 0 0,1 1 0 0 0,-1 0 0 0 0,0 1-1 0 0,1-1 1 0 0,-1 1 0 0 0,0 0 0 0 0,1 1 0 0 0,-1-1 0 0 0,0 1 0 0 0,-8 2-1 0 0,2 0 17 0 0,1 1 1 0 0,0 0-1 0 0,1 1 0 0 0,-1 0 0 0 0,1 0 0 0 0,0 1 0 0 0,-16 12 0 0 0,25-17-46 0 0,-2 1 13 0 0,1 0 0 0 0,-1-1 0 0 0,1 1 0 0 0,0 1 0 0 0,0-1 0 0 0,0 0 0 0 0,0 0 0 0 0,-2 5 0 0 0,2-2-40 0 0,1-1 1 0 0,0 1-1 0 0,-1-1 1 0 0,2 1-1 0 0,-1-1 1 0 0,1 1-1 0 0,-1 0 0 0 0,2 5 1 0 0,6 2-280 0 0,21 33-1463 0 0,-21-33-5836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00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58 1839 0 0,'0'-2'223'0'0,"0"1"0"0"0,1-1 0 0 0,-1 1-1 0 0,0-1 1 0 0,0 1 0 0 0,0-1-1 0 0,0 1 1 0 0,0-1 0 0 0,0 0-1 0 0,-1 1 1 0 0,1-1 0 0 0,0 1 0 0 0,-1-1-1 0 0,1 1 1 0 0,-1-1 0 0 0,0 1-1 0 0,1 0 1 0 0,-1-1 0 0 0,-1-1-1 0 0,1 3-65 0 0,1-1 1 0 0,-1 1-1 0 0,0-1 0 0 0,1 1 0 0 0,-1-1 0 0 0,0 1 0 0 0,0 0 0 0 0,1-1 0 0 0,-1 1 0 0 0,0 0 0 0 0,0-1 0 0 0,1 1 0 0 0,-1 0 0 0 0,0 0 0 0 0,0 0 0 0 0,0 0 0 0 0,1 0 0 0 0,-1 0 0 0 0,0 0 0 0 0,0 0 0 0 0,0 0 0 0 0,0 0 0 0 0,1 1 0 0 0,-1-1 0 0 0,0 0 0 0 0,0 0 0 0 0,1 1 0 0 0,-1-1 0 0 0,0 1 0 0 0,0-1 0 0 0,1 0 0 0 0,-1 1 0 0 0,1-1 1 0 0,-1 1-1 0 0,0 0 0 0 0,1-1 0 0 0,-1 2 0 0 0,-7 4 823 0 0,2 1 0 0 0,-1 1 0 0 0,1-1 1 0 0,0 1-1 0 0,1 0 0 0 0,-6 11 0 0 0,6-10-574 0 0,1 0-1 0 0,0 0 1 0 0,1 0-1 0 0,0 0 1 0 0,1 1-1 0 0,-3 14 1 0 0,5-20-369 0 0,-1 1 0 0 0,1 0 0 0 0,0 0-1 0 0,0-1 1 0 0,0 1 0 0 0,0 0 0 0 0,1 0 0 0 0,0-1 0 0 0,0 1 0 0 0,0 0 0 0 0,1-1 0 0 0,-1 1 0 0 0,1-1 0 0 0,0 0 0 0 0,0 1 0 0 0,1-1 0 0 0,-1 0 0 0 0,1 0 0 0 0,0-1 0 0 0,0 1 0 0 0,0 0 0 0 0,1-1 0 0 0,-1 0 0 0 0,1 0-1 0 0,0 0 1 0 0,0 0 0 0 0,0-1 0 0 0,0 1 0 0 0,0-1 0 0 0,1 0 0 0 0,6 2 0 0 0,-5-2-20 0 0,1 0 0 0 0,-1-1 0 0 0,1 0 0 0 0,0 0-1 0 0,-1 0 1 0 0,1-1 0 0 0,0 0 0 0 0,-1 0 0 0 0,1-1 0 0 0,0 0-1 0 0,-1 0 1 0 0,1-1 0 0 0,-1 1 0 0 0,1-1 0 0 0,-1-1 0 0 0,0 1 0 0 0,0-1-1 0 0,0 0 1 0 0,0-1 0 0 0,8-5 0 0 0,-8 4-17 0 0,-1 1 0 0 0,1-1 0 0 0,-1 0 0 0 0,-1 0 0 0 0,1-1-1 0 0,-1 1 1 0 0,1-1 0 0 0,-2 0 0 0 0,1 0 0 0 0,-1-1 0 0 0,1 1 0 0 0,-2-1 0 0 0,1 0 0 0 0,-1 1 0 0 0,0-1 0 0 0,-1 0-1 0 0,1 0 1 0 0,-1 0 0 0 0,0-10 0 0 0,-2 11 5 0 0,0 0-1 0 0,0 1 1 0 0,0-1 0 0 0,0 0-1 0 0,-1 0 1 0 0,0 1 0 0 0,-1-1-1 0 0,1 1 1 0 0,-1 0 0 0 0,0 0-1 0 0,0 0 1 0 0,-1 0 0 0 0,1 0-1 0 0,-1 0 1 0 0,0 1 0 0 0,0 0-1 0 0,-1 0 1 0 0,1 0 0 0 0,-1 0-1 0 0,0 1 1 0 0,-8-5 0 0 0,6 4 16 0 0,0 0 1 0 0,0 1 0 0 0,0 0-1 0 0,-1 0 1 0 0,1 0-1 0 0,-1 1 1 0 0,0 0-1 0 0,0 0 1 0 0,0 1 0 0 0,0 0-1 0 0,0 1 1 0 0,0 0-1 0 0,0 0 1 0 0,0 0 0 0 0,-12 3-1 0 0,17-2 24 0 0,0 0-1 0 0,-1 0 1 0 0,1 0-1 0 0,0 0 1 0 0,0 1-1 0 0,0 0 1 0 0,0-1-1 0 0,0 1 0 0 0,0 0 1 0 0,-4 5-1 0 0,-4 10-1267 0 0,9 6-5233 0 0,3-11-754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01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126 114 8751 0 0,'-5'5'597'0'0,"1"0"-1"0"0,1 0 1 0 0,-1 1-1 0 0,-2 6 1 0 0,-8 10 478 0 0,-14 19 3580 0 0,-33 62 0 0 0,109-183-3887 0 0,62-138-168 0 0,-107 212-573 0 0,2-2 83 0 0,-3 20-47 0 0,0-1-32 0 0,-1 0-1 0 0,2-1 1 0 0,-1 1 0 0 0,2-1-1 0 0,6 16 1 0 0,-1-7 30 0 0,2-1 1 0 0,23 33-1 0 0,23 22-61 0 0,-57-73 0 0 0,0 0 0 0 0,0 1 0 0 0,1-1 0 0 0,-1 0 0 0 0,0 0 0 0 0,0 0 0 0 0,0 0 0 0 0,1 0 0 0 0,-1 1 0 0 0,0-1 0 0 0,0 0 0 0 0,0 0 0 0 0,0 0 0 0 0,1 1 0 0 0,-1-1 0 0 0,0 0 0 0 0,0 0 0 0 0,0 0 0 0 0,0 1 0 0 0,0-1 0 0 0,0 0 0 0 0,0 0 0 0 0,0 1 0 0 0,0-1 0 0 0,0 0 0 0 0,0 0 0 0 0,0 1 0 0 0,0-1 0 0 0,0 0 0 0 0,0 0 0 0 0,0 1 0 0 0,0-1 0 0 0,0 0 0 0 0,0 0 0 0 0,0 1 0 0 0,0-1 0 0 0,0 0 0 0 0,0 0 0 0 0,0 0 0 0 0,-1 1 0 0 0,1-1 0 0 0,0 0 0 0 0,0 0 0 0 0,0 0 0 0 0,0 1 0 0 0,-1-1 0 0 0,-14-1 0 0 0,-18-9 0 0 0,20 5 0 0 0,1 1 0 0 0,0 0 0 0 0,-1 0 0 0 0,0 1 0 0 0,0 1 0 0 0,0 0 0 0 0,0 1 0 0 0,0 0 0 0 0,0 1 0 0 0,0 0 0 0 0,0 1 0 0 0,-14 3 0 0 0,15-3 0 0 0,10-1 0 0 0,-1 0 0 0 0,1 0 0 0 0,-1 1 0 0 0,1-1 0 0 0,0 0 0 0 0,-1 1 0 0 0,1 0 0 0 0,0-1 0 0 0,0 1 0 0 0,-3 1 0 0 0,47 4 0 0 0,-32-6 0 0 0,-1 0 0 0 0,1-1 0 0 0,0-1 0 0 0,18-4 0 0 0,-27 6 0 0 0,1-1 0 0 0,0 1 0 0 0,0-1 0 0 0,0 1 0 0 0,0-1 0 0 0,0 0 0 0 0,-1 0 0 0 0,1 0 0 0 0,0 0 0 0 0,-1 0 0 0 0,1 0 0 0 0,-1-1 0 0 0,1 1 0 0 0,-1 0 0 0 0,0-1 0 0 0,1 1 0 0 0,-1-1 0 0 0,0 1 0 0 0,0-1 0 0 0,0 0 0 0 0,0 1 0 0 0,0-1 0 0 0,0 0 0 0 0,-1 0 0 0 0,1 0 0 0 0,-1 0 0 0 0,1 0 0 0 0,-1 0 0 0 0,0 1 0 0 0,0-1 0 0 0,1-3 0 0 0,-2 1 0 0 0,0 0 0 0 0,-1 0 0 0 0,1 0 0 0 0,-1 1 0 0 0,1-1 0 0 0,-1 0 0 0 0,0 1 0 0 0,0 0 0 0 0,-3-4 0 0 0,4 6 0 0 0,0-1 0 0 0,0 1 0 0 0,0 0 0 0 0,0 0 0 0 0,0-1 0 0 0,0 1 0 0 0,0 0 0 0 0,0 0 0 0 0,-1 0 0 0 0,1 0 0 0 0,0 0 0 0 0,-1 1 0 0 0,1-1 0 0 0,0 0 0 0 0,-1 1 0 0 0,1-1 0 0 0,-1 1 0 0 0,0-1 0 0 0,1 1 0 0 0,-1-1 0 0 0,1 1 0 0 0,-1 0 0 0 0,1 0 0 0 0,-1 0 0 0 0,-2 0 0 0 0,4 1 0 0 0,-1-1 0 0 0,1 0 0 0 0,-1 1 0 0 0,1-1 0 0 0,0 1 0 0 0,-1-1 0 0 0,1 1 0 0 0,-1-1 0 0 0,1 1 0 0 0,0-1 0 0 0,-1 1 0 0 0,1-1 0 0 0,0 1 0 0 0,0-1 0 0 0,-1 1 0 0 0,1-1 0 0 0,0 1 0 0 0,0 0 0 0 0,0-1 0 0 0,0 1 0 0 0,0-1 0 0 0,0 1 0 0 0,0 0 0 0 0,0-1 0 0 0,0 1 0 0 0,0-1 0 0 0,0 1 0 0 0,1 1 0 0 0,4 23 0 0 0,-2-14 0 0 0,1 25 0 0 0,0 10 28 0 0,-3-35 263 0 0,-1-7-261 0 0,-1 0 0 0 0,1 0 0 0 0,0 0 0 0 0,1 0 0 0 0,-1 0 0 0 0,2 5 0 0 0,3 33 257 0 0,-2 7-234 0 0,1 21 311 0 0,-3-24-277 0 0,0-35 176 0 0,-1-1-182 0 0,1 31-1 0 0,-1-31 79 0 0,0 0-98 0 0,0 2-48 0 0,1-6-13 0 0,-1-1 0 0 0,0 1 0 0 0,0-1-1 0 0,-1 1 1 0 0,-1 9 0 0 0,2-15-130 0 0,0 1-1 0 0,-1-1 1 0 0,1 1 0 0 0,0-1-1 0 0,0 1 1 0 0,0-1-1 0 0,0 1 1 0 0,0-1 0 0 0,-1 1-1 0 0,1-1 1 0 0,0 1 0 0 0,0-1-1 0 0,-1 0 1 0 0,1 1-1 0 0,0-1 1 0 0,0 1 0 0 0,-1-1-1 0 0,1 0 1 0 0,-1 1 0 0 0,1-1-1 0 0,0 0 1 0 0,-1 1-1 0 0,1-1 1 0 0,-1 0 0 0 0,1 0-1 0 0,-1 1 1 0 0,1-1 0 0 0,-1 0-1 0 0,1 0 1 0 0,-1 0-1 0 0,0 1 1 0 0,-8 2-4330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41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1 440 10591 0 0,'20'-8'3138'0'0,"1"-3"-1178"0"0,0-2 0 0 0,22-18 0 0 0,-34 24-1583 0 0,-1 0-1 0 0,0-1 1 0 0,-1 0 0 0 0,0 0 0 0 0,0-1 0 0 0,-1 0-1 0 0,8-13 1 0 0,55-95 640 0 0,-2 3-146 0 0,-58 98-689 0 0,-7 13-64 0 0,1-1 0 0 0,-1-1 0 0 0,0 1-1 0 0,1 0 1 0 0,-2 0 0 0 0,1-1 0 0 0,-1 1 0 0 0,1-1-1 0 0,0-9 1 0 0,-3 19-18 0 0,1 0 0 0 0,-1 0 0 0 0,-1-1-1 0 0,1 1 1 0 0,-4 6 0 0 0,-3 15 50 0 0,2 14-43 0 0,2 0 0 0 0,1 1-1 0 0,3-1 1 0 0,1 1 0 0 0,6 39-1 0 0,-5-65-100 0 0,1 6-4 0 0,-1 1-1 0 0,-1 0 0 0 0,-2 25 0 0 0,1-40-1 0 0,0 4 0 0 0,0-11 0 0 0,0 0 0 0 0,0 0 0 0 0,0 0 0 0 0,-1 1 0 0 0,1-1 0 0 0,0 0 0 0 0,0 0 0 0 0,0 0 0 0 0,0 0 0 0 0,0 0 0 0 0,0 0 0 0 0,0 1 0 0 0,0-1 0 0 0,0 0 0 0 0,-1 0 0 0 0,1 0 0 0 0,0 0 0 0 0,0 0 0 0 0,0 0 0 0 0,0 0 0 0 0,0 0 0 0 0,-1 1 0 0 0,1-1 0 0 0,0 0 0 0 0,0 0 0 0 0,0 0 0 0 0,0 0 0 0 0,-1 0 0 0 0,1 0 0 0 0,0 0 0 0 0,0 0 0 0 0,0 0 0 0 0,0 0 0 0 0,0 0 0 0 0,-1 0 0 0 0,1 0 0 0 0,0 0 0 0 0,0 0 0 0 0,0 0 0 0 0,0-1 0 0 0,-1 1 0 0 0,1 0 0 0 0,0 0 0 0 0,0 0 0 0 0,0 0 0 0 0,0 0 0 0 0,-1 0 0 0 0,-1-2 0 0 0,-1 1 0 0 0,0 0 0 0 0,1 0 0 0 0,-1 0 0 0 0,0 1 0 0 0,0-1 0 0 0,0 1 0 0 0,0 0 0 0 0,0-1 0 0 0,0 1 0 0 0,0 0 0 0 0,0 1 0 0 0,1-1 0 0 0,-1 0 0 0 0,0 1 0 0 0,0 0 0 0 0,0-1 0 0 0,0 1 0 0 0,1 1 0 0 0,-1-1 0 0 0,0 0 0 0 0,1 0 0 0 0,-5 4 0 0 0,7-5 0 0 0,-1 0 0 0 0,1 0 0 0 0,0 0 0 0 0,0 1 0 0 0,0-1 0 0 0,0 0 0 0 0,0 0 0 0 0,0 0 0 0 0,0 0 0 0 0,0 0 0 0 0,0 0 0 0 0,0 0 0 0 0,0 0 0 0 0,0 1 0 0 0,0-1 0 0 0,0 0 0 0 0,0 0 0 0 0,0 0 0 0 0,0 0 0 0 0,0 0 0 0 0,0 0 0 0 0,0 0 0 0 0,0 1 0 0 0,0-1 0 0 0,0 0 0 0 0,0 0 0 0 0,0 0 0 0 0,0 0 0 0 0,0 0 0 0 0,0 0 0 0 0,0 0 0 0 0,0 0 0 0 0,0 1 0 0 0,0-1 0 0 0,0 0 0 0 0,0 0 0 0 0,0 0 0 0 0,0 0 0 0 0,0 0 0 0 0,0 0 0 0 0,0 0 0 0 0,1 0 0 0 0,-1 0 0 0 0,0 0 0 0 0,0 0 0 0 0,0 1 0 0 0,0-1 0 0 0,0 0 0 0 0,0 0 0 0 0,0 0 0 0 0,0 0 0 0 0,1 0 0 0 0,-1 0 0 0 0,0 0 0 0 0,12 2 0 0 0,12-1 0 0 0,-23-1 0 0 0,6 0-8 0 0,10 1-17 0 0,-1-2-1 0 0,1 0 0 0 0,-1 0 1 0 0,29-7-1 0 0,-45 7-10 0 0,0 1 0 0 0,1 0 0 0 0,-1 0 1 0 0,1 0-1 0 0,-1 0 0 0 0,1 0 0 0 0,-1 0 0 0 0,1 0 0 0 0,-1 0 0 0 0,1 0 0 0 0,-1 0 1 0 0,1 0-1 0 0,-1 0 0 0 0,1 0 0 0 0,-1 1 0 0 0,1-1 0 0 0,-1 0 0 0 0,1 0 1 0 0,-1 0-1 0 0,1 1 0 0 0,3 2-643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2.1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8 6879 0 0,'-2'0'136'0'0,"-15"1"66"0"0,12 2 351 0 0,11 2 912 0 0,-2-4-878 0 0,1 0-1 0 0,-1 0 0 0 0,0 0 0 0 0,1-1 0 0 0,-1 0 0 0 0,1 0 1 0 0,-1 0-1 0 0,0 0 0 0 0,1-1 0 0 0,-1 0 0 0 0,7-1 1 0 0,9-2 884 0 0,-20 4-1469 0 0,73-7 2784 0 0,-24 3-8800 0 0,-41 3-222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43.9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91 150 455 0 0,'-3'-9'592'0'0,"-1"9"971"0"0,-4 16 3226 0 0,-6 27 2635 0 0,8-14-5554 0 0,5-26 755 0 0,2 11-2070 0 0,3 40-126 0 0,-3-41 363 0 0,0-1-481 0 0,4 37-30 0 0,-3-37 244 0 0,-1 0-357 0 0,4 33-37 0 0,-3-34 174 0 0,-1 1-252 0 0,0 3-40 0 0,2 41 206 0 0,-2-9-208 0 0,2-26-11 0 0,-3-21 0 0 0,0 1 0 0 0,0-1 0 0 0,1 0 0 0 0,-1 0 0 0 0,0 0 0 0 0,0 0 0 0 0,0 0 0 0 0,0 0 0 0 0,0 0 0 0 0,0 0 0 0 0,0 0 0 0 0,0 0 0 0 0,0 0 0 0 0,1 0 0 0 0,-1 0 0 0 0,0 0 0 0 0,0 0 0 0 0,0 0 0 0 0,0 0 0 0 0,0 1 0 0 0,0-1 0 0 0,0 0 0 0 0,1 0 0 0 0,-1-1 0 0 0,0 1 0 0 0,0 0 0 0 0,0 0 0 0 0,0 0 0 0 0,0 0 0 0 0,0 0 0 0 0,0 0 0 0 0,1 0 0 0 0,-1 0 0 0 0,0 0 0 0 0,0 0 0 0 0,0 0 0 0 0,0 0 0 0 0,0 0 0 0 0,0 0 0 0 0,0 0 0 0 0,0 0 0 0 0,0 0 0 0 0,0-1 0 0 0,1 1 0 0 0,-1 0 0 0 0,0 0 0 0 0,0 0 0 0 0,0 0 0 0 0,0 0 0 0 0,0 0 0 0 0,0 0 0 0 0,0 0 0 0 0,0-1 0 0 0,0 1 0 0 0,0 0 0 0 0,0 0 0 0 0,0 0 0 0 0,0 0 0 0 0,0 0 0 0 0,0 0 0 0 0,0 0 0 0 0,0-1 0 0 0,7-23 0 0 0,-3 0 0 0 0,-1 1 0 0 0,-1-1 0 0 0,-2 0 0 0 0,0 0 0 0 0,-1 0 0 0 0,-2 0 0 0 0,0 0 0 0 0,-2 0 0 0 0,0 1 0 0 0,-15-39 0 0 0,15 51 0 0 0,-1 1 0 0 0,0 0 0 0 0,-10-11 0 0 0,9 12 0 0 0,0 0 0 0 0,1-1 0 0 0,-7-14 0 0 0,12 23 9 0 0,1 0 0 0 0,0 1-1 0 0,-1-1 1 0 0,1 0 0 0 0,0 0-1 0 0,-1 0 1 0 0,1 0 0 0 0,0 0 0 0 0,0 0-1 0 0,0 0 1 0 0,0 0 0 0 0,0 1-1 0 0,0-1 1 0 0,0 0 0 0 0,0 0-1 0 0,0 0 1 0 0,1 0 0 0 0,-1 0 0 0 0,0 0-1 0 0,1 0 1 0 0,-1 0 0 0 0,0 1-1 0 0,1-1 1 0 0,-1 0 0 0 0,1 0 0 0 0,1-1 31 0 0,-1 1 0 0 0,0 0 0 0 0,1 0 0 0 0,0 0 1 0 0,-1 0-1 0 0,1 0 0 0 0,-1 0 0 0 0,1 0 1 0 0,0 1-1 0 0,0-1 0 0 0,-1 1 0 0 0,3-1 1 0 0,7-1 209 0 0,1 1 0 0 0,-1 0 0 0 0,16 1-1 0 0,-18 0-182 0 0,19 2 355 0 0,36 5 1 0 0,-36-3-268 0 0,36 1 1 0 0,35-11-80 0 0,-96 6-76 0 0,-6-2-109 0 0,0 1 0 0 0,1-1 0 0 0,-1 0 0 0 0,1 0 0 0 0,0 0 0 0 0,-1 0 0 0 0,-1-3 0 0 0,-3-4-124 0 0,1-1 0 0 0,0 1 0 0 0,-6-15 0 0 0,-9-15-299 0 0,19 36 668 0 0,-10-16 1776 0 0,11 19-1844 0 0,1-1 0 0 0,0 1 1 0 0,-1-1-1 0 0,1 0 0 0 0,0 1 0 0 0,-1-1 1 0 0,1 0-1 0 0,0 1 0 0 0,0-1 0 0 0,-1 0 0 0 0,1 1 1 0 0,0-1-1 0 0,0 0 0 0 0,0 1 0 0 0,0-1 1 0 0,0 0-1 0 0,0 1 0 0 0,0-1 0 0 0,0 0 1 0 0,1 1-1 0 0,-1-1 0 0 0,0 0 0 0 0,1 0 0 0 0,1 1-167 0 0,0 0 0 0 0,1 1 0 0 0,-1-1 0 0 0,1 1 0 0 0,-1-1 0 0 0,0 1 0 0 0,0 0 0 0 0,1 0 0 0 0,-1 0 0 0 0,3 3 0 0 0,-4-4 79 0 0,55 28-449 0 0,-36-20 180 0 0,0 2 1 0 0,-2 0-1 0 0,1 1 1 0 0,16 14-1 0 0,-33-24 288 0 0,0 1 0 0 0,0-1 0 0 0,-1 1 0 0 0,1-1 0 0 0,-1 1 0 0 0,0 0 0 0 0,1-1 1 0 0,-1 1-1 0 0,0 0 0 0 0,0 0 0 0 0,0 0 0 0 0,0 0 0 0 0,0 0 0 0 0,0 0 0 0 0,-1 0 0 0 0,1 0 0 0 0,-1 1 0 0 0,0-1 0 0 0,1 0 0 0 0,-1 4 0 0 0,-1-2 2 0 0,1-1 0 0 0,-1 0-1 0 0,0 1 1 0 0,0-1 0 0 0,-1 0 0 0 0,1 0 0 0 0,-1 0-1 0 0,1 0 1 0 0,-1 0 0 0 0,0 0 0 0 0,0 0-1 0 0,-3 2 1 0 0,-4 5 9 0 0,0-1-1 0 0,-1-1 1 0 0,0 0 0 0 0,0 0-1 0 0,-23 12 1 0 0,15-10-5 0 0,13-6 7 0 0,0-1 0 0 0,-1 0 0 0 0,1 0-1 0 0,-11 3 1 0 0,16-6 34 0 0,0 0-1 0 0,-1 0 0 0 0,1 0 1 0 0,0 0-1 0 0,0-1 1 0 0,0 1-1 0 0,0 0 0 0 0,-1 0 1 0 0,1 0-1 0 0,0-1 0 0 0,0 1 1 0 0,0 0-1 0 0,0 0 1 0 0,0 0-1 0 0,0-1 0 0 0,0 1 1 0 0,-1 0-1 0 0,1 0 1 0 0,0-1-1 0 0,0 1 0 0 0,0 0 1 0 0,0 0-1 0 0,0-1 1 0 0,0 1-1 0 0,0 0 0 0 0,0 0 1 0 0,0-1-1 0 0,1 1 1 0 0,-1 0-1 0 0,0 0 0 0 0,0-1 1 0 0,0 1-1 0 0,0 0 1 0 0,0-1-1 0 0,3-17-1118 0 0,0 2 2038 0 0,-3 8-856 0 0,-1 1-1 0 0,0 0 1 0 0,-1-1-1 0 0,0 1 1 0 0,-5-13-1 0 0,5 14-57 0 0,0 1 1 0 0,0-1-1 0 0,0 0 0 0 0,1 1 0 0 0,0-1 1 0 0,0 0-1 0 0,1 0 0 0 0,-1 0 1 0 0,1 1-1 0 0,1-8 0 0 0,-1 11-46 0 0,1-1 0 0 0,-1 1 1 0 0,0 0-1 0 0,0-1 0 0 0,0 1 0 0 0,0-1 0 0 0,0 1 1 0 0,0 0-1 0 0,-1-1 0 0 0,1 1 0 0 0,-2-4 0 0 0,2 6-18 0 0,0 0 0 0 0,-1 0 0 0 0,1-1 0 0 0,0 1 1 0 0,0 0-1 0 0,0-1 0 0 0,-1 1 0 0 0,1 0 0 0 0,0 0 0 0 0,-1-1 0 0 0,1 1 0 0 0,0 0 0 0 0,0 0 0 0 0,-1 0 0 0 0,1-1 0 0 0,0 1 0 0 0,-1 0 0 0 0,1 0 0 0 0,0 0 0 0 0,-1 0 0 0 0,1 0 0 0 0,0 0 0 0 0,-1 0 0 0 0,1 0 0 0 0,-1 0 0 0 0,1 0 0 0 0,-1 0 0 0 0,0 0-107 0 0,0 0-1 0 0,-1 1 1 0 0,1 0-1 0 0,0-1 1 0 0,0 1-1 0 0,0-1 1 0 0,-1 1-1 0 0,1 0 1 0 0,0 0-1 0 0,0 0 1 0 0,-1 2-1 0 0,-2 0-208 0 0,2 0 0 0 0,-1 1-1 0 0,0 0 1 0 0,1 0 0 0 0,-1-1-1 0 0,1 1 1 0 0,0 1 0 0 0,1-1-1 0 0,-3 6 1 0 0,2-1-479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44.9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141 106 8287 0 0,'6'-10'1454'0'0,"1"1"0"0"0,0 0-1 0 0,0 0 1 0 0,1 0 0 0 0,0 1 0 0 0,15-12-1 0 0,-23 20-1400 0 0,0 0 0 0 0,0-1-1 0 0,0 1 1 0 0,1 0 0 0 0,-1 0 0 0 0,0 0-1 0 0,0 0 1 0 0,0 0 0 0 0,0 0 0 0 0,0-1-1 0 0,0 1 1 0 0,0 0 0 0 0,1 0 0 0 0,-1 0-1 0 0,0 0 1 0 0,0 0 0 0 0,0 0 0 0 0,0 0-1 0 0,0 0 1 0 0,1 0 0 0 0,-1 0 0 0 0,0 0-1 0 0,0 0 1 0 0,0-1 0 0 0,0 1 0 0 0,0 0-1 0 0,1 0 1 0 0,-1 0 0 0 0,0 0-1 0 0,0 0 1 0 0,0 0 0 0 0,0 1 0 0 0,1-1-1 0 0,-1 0 1 0 0,0 0 0 0 0,0 0 0 0 0,0 0-1 0 0,0 0 1 0 0,0 0 0 0 0,1 0 0 0 0,-1 0-1 0 0,0 0 1 0 0,0 0 0 0 0,0 0 0 0 0,0 0-1 0 0,0 1 1 0 0,0-1 0 0 0,1 0 0 0 0,-1 0-1 0 0,0 0 1 0 0,0 0 0 0 0,0 1 0 0 0,-3 10 985 0 0,-9 13-601 0 0,-18 25 4 0 0,16-27-214 0 0,0 1-1 0 0,2 0 1 0 0,-14 35 0 0 0,24-52-189 0 0,0-10 12 0 0,0-7-21 0 0,-6-7 44 0 0,-1 0 1 0 0,-20-31-1 0 0,-7-10 99 0 0,34 55-121 0 0,0-1-1 0 0,-1 0 1 0 0,1 0-1 0 0,1 0 1 0 0,-1 0 0 0 0,-1-8-1 0 0,3 12-38 0 0,0-1-1 0 0,0 1 1 0 0,0-1-1 0 0,1 0 1 0 0,-1 1-1 0 0,0-1 0 0 0,1 1 1 0 0,-1-1-1 0 0,1 1 1 0 0,-1-1-1 0 0,1 1 1 0 0,0 0-1 0 0,0-1 1 0 0,-1 1-1 0 0,1 0 1 0 0,0-1-1 0 0,0 1 1 0 0,0 0-1 0 0,0 0 1 0 0,1 0-1 0 0,-1 0 1 0 0,0 0-1 0 0,0 0 1 0 0,1 0-1 0 0,-1 0 1 0 0,2 0-1 0 0,1-1 1 0 0,0 0 1 0 0,0 1-1 0 0,0-1 0 0 0,0 1 0 0 0,0 0 1 0 0,1 0-1 0 0,-1 0 0 0 0,0 1 1 0 0,0-1-1 0 0,1 1 0 0 0,6 1 0 0 0,4 0 129 0 0,31 9 0 0 0,-34-7-96 0 0,1 0 0 0 0,-1-1-1 0 0,17 1 1 0 0,23-9-45 0 0,-62 8 0 0 0,1 0 0 0 0,-1 1 0 0 0,1 0 0 0 0,0 0 0 0 0,0 1 0 0 0,-14 8 0 0 0,4-2 0 0 0,5-4 0 0 0,6-3 0 0 0,1 0 0 0 0,0 1 0 0 0,0-1 0 0 0,0 1 0 0 0,0 1 0 0 0,0-1 0 0 0,1 1 0 0 0,-8 8 0 0 0,14-12 0 0 0,-1-1-1 0 0,1 0 1 0 0,0 0 0 0 0,0 0-1 0 0,0 0 1 0 0,-1 0 0 0 0,1 1 0 0 0,0-1-1 0 0,0 0 1 0 0,0 0 0 0 0,0 1-1 0 0,0-1 1 0 0,-1 0 0 0 0,1 0-1 0 0,0 0 1 0 0,0 1 0 0 0,0-1-1 0 0,0 0 1 0 0,0 0 0 0 0,0 1-1 0 0,0-1 1 0 0,0 0 0 0 0,0 0-1 0 0,0 1 1 0 0,0-1 0 0 0,0 0-1 0 0,0 0 1 0 0,0 1 0 0 0,0-1-1 0 0,0 0 1 0 0,0 0 0 0 0,0 1-1 0 0,0-1 1 0 0,0 0 0 0 0,1 0 0 0 0,-1 0-1 0 0,0 1 1 0 0,0-1 0 0 0,0 0-1 0 0,0 0 1 0 0,1 0 0 0 0,-1 1-1 0 0,0-1 1 0 0,0 0 0 0 0,0 0-1 0 0,0 0 1 0 0,1 0 0 0 0,-1 1-1 0 0,0-1 1 0 0,0 0 0 0 0,1 0-1 0 0,-1 0 1 0 0,0 0 0 0 0,0 0-1 0 0,1 0 1 0 0,-1 0 0 0 0,0 0-1 0 0,0 0 1 0 0,1 0 0 0 0,-1 0-1 0 0,0 0 1 0 0,0 0 0 0 0,1 0-1 0 0,-1 0 1 0 0,1 0-3 0 0,1 0 1 0 0,-1 0-1 0 0,0 0 0 0 0,0 0 0 0 0,0-1 0 0 0,1 1 1 0 0,-1 0-1 0 0,0-1 0 0 0,0 1 0 0 0,0-1 0 0 0,0 1 1 0 0,0-1-1 0 0,2 0 0 0 0,-2 0-56 0 0,-1 0 0 0 0,1 0 0 0 0,0 0 0 0 0,0 0 0 0 0,-1 0 0 0 0,1 0 0 0 0,-1 0 0 0 0,1-1-1 0 0,-1 1 1 0 0,1 0 0 0 0,-1 0 0 0 0,0-2 0 0 0,0 3-35 0 0,0 0-1 0 0,1-1 1 0 0,-1 1 0 0 0,0 0-1 0 0,0-1 1 0 0,0 1-1 0 0,-1-1 1 0 0,1 1-1 0 0,0 0 1 0 0,0-1 0 0 0,0 1-1 0 0,0 0 1 0 0,0-1-1 0 0,0 1 1 0 0,0 0-1 0 0,-1-1 1 0 0,1 1 0 0 0,0 0-1 0 0,0 0 1 0 0,0-1-1 0 0,-1 1 1 0 0,1 0-1 0 0,0-1 1 0 0,0 1 0 0 0,-1 0-1 0 0,1 0 1 0 0,0 0-1 0 0,-1-1 1 0 0,1 1-1 0 0,0 0 1 0 0,-1 0 0 0 0,1 0-1 0 0,0 0 1 0 0,-1 0-1 0 0,1 0 1 0 0,0-1 0 0 0,-1 1-1 0 0,1 0 1 0 0,0 0-1 0 0,-1 0 1 0 0,1 0-1 0 0,0 0 1 0 0,-1 0 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46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117 186 4143 0 0,'0'-1'190'0'0,"0"0"0"0"0,0 0 0 0 0,-1 0 0 0 0,1 0 0 0 0,0 1-1 0 0,-1-1 1 0 0,1 0 0 0 0,-1 0 0 0 0,1 1 0 0 0,-1-1 0 0 0,1 0 0 0 0,-1 0-1 0 0,0 1 1 0 0,1-1 0 0 0,-1 1 0 0 0,0-1 0 0 0,1 1 0 0 0,-1-1-1 0 0,0 1 1 0 0,0-1 0 0 0,0 1 0 0 0,1-1 0 0 0,-1 1 0 0 0,0 0 0 0 0,0 0-1 0 0,0-1 1 0 0,0 1 0 0 0,0 0 0 0 0,0 0 0 0 0,1 0 0 0 0,-1 0-1 0 0,0 0 1 0 0,0 0 0 0 0,0 0 0 0 0,0 0 0 0 0,0 1 0 0 0,0-1-1 0 0,0 0 1 0 0,1 0 0 0 0,-1 1 0 0 0,0-1 0 0 0,0 1 0 0 0,0-1 0 0 0,-1 1-1 0 0,-1 1 276 0 0,0 0-1 0 0,-1 1 0 0 0,1-1 0 0 0,0 0 1 0 0,0 1-1 0 0,1 0 0 0 0,-1 0 0 0 0,-4 5 1 0 0,-14 30 2715 0 0,20-35-1382 0 0,-2 8-1331 0 0,-7 34-167 0 0,7-34 213 0 0,4 44-53 0 0,-1-44 220 0 0,5 1-448 0 0,14 38 0 0 0,-15-38 181 0 0,4-3-242 0 0,23 26-3 0 0,-27-31-135 0 0,1 0-1 0 0,-1 0 0 0 0,1-1 1 0 0,0 1-1 0 0,0-1 1 0 0,0 0-1 0 0,1 0 1 0 0,-1-1-1 0 0,1 0 1 0 0,0 0-1 0 0,-1 0 1 0 0,1 0-1 0 0,0-1 0 0 0,0 0 1 0 0,0 0-1 0 0,0-1 1 0 0,0 0-1 0 0,0 0 1 0 0,0 0-1 0 0,0-1 1 0 0,7-1-1 0 0,-2 0 25 0 0,0-1 1 0 0,-1 0-1 0 0,0-1 0 0 0,0 0 0 0 0,0 0 1 0 0,0-1-1 0 0,-1-1 0 0 0,1 1 1 0 0,-1-2-1 0 0,8-7 0 0 0,-7 6-55 0 0,-2-1-1 0 0,1 0 1 0 0,-1 0 0 0 0,0-1 0 0 0,-1 0-1 0 0,-1 0 1 0 0,1-1 0 0 0,-1 0-1 0 0,-1 0 1 0 0,0 0 0 0 0,-1-1-1 0 0,0 0 1 0 0,-1 0 0 0 0,0 0-1 0 0,-1 0 1 0 0,0 0 0 0 0,-1 0-1 0 0,0-1 1 0 0,-1 1 0 0 0,-1-1-1 0 0,0 1 1 0 0,0 0 0 0 0,-1 0-1 0 0,-1 0 1 0 0,0 0 0 0 0,-1 0 0 0 0,0 0-1 0 0,0 1 1 0 0,-1-1 0 0 0,-1 1-1 0 0,0 1 1 0 0,-1-1 0 0 0,0 1-1 0 0,0 0 1 0 0,-1 1 0 0 0,0-1-1 0 0,-18-14 1 0 0,20 19 0 0 0,-1 1 0 0 0,1 0 0 0 0,0 0 0 0 0,-1 0-1 0 0,0 1 1 0 0,0 0 0 0 0,0 0 0 0 0,0 0 0 0 0,-1 1 0 0 0,1 1 0 0 0,-1-1 0 0 0,1 1-1 0 0,-1 0 1 0 0,0 1 0 0 0,1 0 0 0 0,-1 0 0 0 0,1 0 0 0 0,-1 1 0 0 0,0 0 0 0 0,-12 4-1 0 0,11-1-1 0 0,-1-1 0 0 0,1 1 0 0 0,0 1-1 0 0,0 0 1 0 0,0 0 0 0 0,0 0-1 0 0,1 1 1 0 0,0 1 0 0 0,1-1 0 0 0,-1 1-1 0 0,1 1 1 0 0,0-1 0 0 0,1 1-1 0 0,0 1 1 0 0,-6 8 0 0 0,7-4-469 0 0,-1 0 1 0 0,2 0-1 0 0,-5 17 1 0 0,9-29 60 0 0,-3 9-8433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48.2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36 257 919 0 0,'1'-7'532'0'0,"-1"-1"0"0"0,1 1-1 0 0,1-1 1 0 0,0 1-1 0 0,5-14 1 0 0,10-15 4728 0 0,-17 36-5202 0 0,0 0 1 0 0,0 0-1 0 0,0 0 1 0 0,0 0-1 0 0,0 0 1 0 0,0 1 0 0 0,0-1-1 0 0,0 0 1 0 0,0 0-1 0 0,0 0 1 0 0,0 0-1 0 0,0 0 1 0 0,0 0-1 0 0,0 0 1 0 0,0 0-1 0 0,0 0 1 0 0,0 0 0 0 0,0 1 585 0 0,0-1-586 0 0,0 0 1 0 0,0 0-1 0 0,0 0 1 0 0,0 0-1 0 0,0 0 1 0 0,0 0-1 0 0,0 0 1 0 0,1 0 0 0 0,-1 0-1 0 0,0 0 1 0 0,0 0-1 0 0,0 0 1 0 0,0 0-1 0 0,0 0 1 0 0,0 0-1 0 0,0 0 1 0 0,0 0-1 0 0,0 0 1 0 0,0 0 0 0 0,0 0-1 0 0,0 0 1 0 0,0 0-1 0 0,0 0 1 0 0,0 0-1 0 0,1-1 586 0 0,-1 1-585 0 0,1 10 1616 0 0,-1 11-184 0 0,-8 58 1916 0 0,7-76-2966 0 0,0 8-66 0 0,-6 33-14 0 0,6-34 243 0 0,1-3-541 0 0,0-1 1 0 0,0 1-1 0 0,-1-1 0 0 0,-2 12 0 0 0,-5 35 528 0 0,-1 25-230 0 0,6-64-337 0 0,2-4 16 0 0,0-1 0 0 0,0 1 0 0 0,1-1 0 0 0,0 12 0 0 0,0-10-7 0 0,0 2-20 0 0,0-1-1 0 0,0 1 1 0 0,1 0 0 0 0,5 21-1 0 0,-6-33-12 0 0,1 0 0 0 0,-1 1 0 0 0,1-1 0 0 0,-1 0 0 0 0,1 0 0 0 0,-1 1 0 0 0,1-1 0 0 0,0 0 0 0 0,-1 0 0 0 0,1 0 0 0 0,1 2 0 0 0,2-5 0 0 0,0-9 0 0 0,-1-18-692 0 0,-2 0 0 0 0,0 0 0 0 0,-2 0 0 0 0,-6-38 0 0 0,3 27 286 0 0,-25-252-1206 0 0,29 288 1659 0 0,0 1 112 0 0,0 0 0 0 0,0 0-1 0 0,-1 0 1 0 0,1 0 0 0 0,-1 1-1 0 0,1-1 1 0 0,-1 0 0 0 0,0 0-1 0 0,0 1 1 0 0,0-1 0 0 0,0 0 0 0 0,-3-2 761 0 0,19 18 982 0 0,-4-9-1797 0 0,0 0 0 0 0,0-1 0 0 0,0 0 0 0 0,1-1 0 0 0,22 2 0 0 0,62-4 206 0 0,-47-1-148 0 0,-24 2-135 0 0,-17 0-22 0 0,0-1 1 0 0,0 0-1 0 0,0 0 1 0 0,0 0 0 0 0,0-1-1 0 0,0 0 1 0 0,8-3-1 0 0,-15 3-21 0 0,0 1 0 0 0,0-1 0 0 0,-1 0-1 0 0,1 1 1 0 0,0-1 0 0 0,-1 0 0 0 0,1 0 0 0 0,0 0-1 0 0,-1 1 1 0 0,1-1 0 0 0,-1 0 0 0 0,0 0 0 0 0,1 0-1 0 0,-1 0 1 0 0,0 0 0 0 0,1 0 0 0 0,-1 0 0 0 0,0 0-1 0 0,0 0 1 0 0,0 0 0 0 0,0 0 0 0 0,0 0 0 0 0,0 0-1 0 0,0 0 1 0 0,0-1 0 0 0,-5-32-591 0 0,3 26 500 0 0,0 0 62 0 0,1 1-1 0 0,-2 0 1 0 0,1 0-1 0 0,-1 1 1 0 0,0-1-1 0 0,-1 0 1 0 0,1 1-1 0 0,-1 0 1 0 0,-1 0-1 0 0,1 0 1 0 0,-1 0-1 0 0,-9-8 1 0 0,24 22 327 0 0,1-2 1 0 0,0 1-1 0 0,20 8 0 0 0,-8-5-185 0 0,21 15 0 0 0,-39-22-93 0 0,0 0 1 0 0,0 1-1 0 0,-1-1 0 0 0,1 1 0 0 0,-1 0 0 0 0,0 1 1 0 0,0-1-1 0 0,3 6 0 0 0,-6-8-4 0 0,0-1 0 0 0,0 1 0 0 0,0 0 0 0 0,-1-1 0 0 0,1 1 0 0 0,-1 0 0 0 0,0 0 0 0 0,1 0 0 0 0,-1-1 0 0 0,0 1 0 0 0,0 0 0 0 0,0 0 0 0 0,0 0 0 0 0,0 0 0 0 0,0-1 0 0 0,-1 1 0 0 0,1 0 0 0 0,-1 0 0 0 0,1 0-1 0 0,-1-1 1 0 0,0 1 0 0 0,1 0 0 0 0,-1-1 0 0 0,0 1 0 0 0,0-1 0 0 0,0 1 0 0 0,-1-1 0 0 0,1 1 0 0 0,-2 1 0 0 0,-7 7-1 0 0,-1 0 0 0 0,0-1 0 0 0,-17 10 0 0 0,15-10 0 0 0,0 1 0 0 0,-13 12 0 0 0,31-27 5 0 0,0-1-1 0 0,-1 0 1 0 0,0 0-1 0 0,0 0 1 0 0,-1 0 0 0 0,5-11-1 0 0,-6 13-2 0 0,-1 0 1 0 0,1 1-1 0 0,-1-1 0 0 0,0 0 1 0 0,0 0-1 0 0,-1 0 0 0 0,1 0 0 0 0,-1-1 1 0 0,0 1-1 0 0,0 0 0 0 0,0 0 1 0 0,0 0-1 0 0,-2-6 0 0 0,1 8 21 0 0,0 1-1 0 0,0-1 1 0 0,0 0 0 0 0,-1 1-1 0 0,1-1 1 0 0,0 1 0 0 0,-1-1-1 0 0,1 1 1 0 0,-1 0 0 0 0,1-1-1 0 0,-1 1 1 0 0,0 0-1 0 0,1 0 1 0 0,-1 0 0 0 0,0 1-1 0 0,0-1 1 0 0,0 0 0 0 0,0 0-1 0 0,0 1 1 0 0,0 0 0 0 0,0-1-1 0 0,1 1 1 0 0,-1 0 0 0 0,0 0-1 0 0,-3 0 1 0 0,-1 0 98 0 0,0 0 0 0 0,0 0 0 0 0,0 0 0 0 0,1 1 0 0 0,-1 0 0 0 0,0 1 0 0 0,-8 2 0 0 0,13-4-24 0 0,-1 1-1 0 0,1 0 0 0 0,0-1 0 0 0,-1 1 0 0 0,1 0 0 0 0,0 0 0 0 0,0 0 0 0 0,-1 0 0 0 0,1 0 0 0 0,0 0 0 0 0,0 0 0 0 0,0 1 0 0 0,0-1 0 0 0,0 0 0 0 0,1 0 1 0 0,-1 1-1 0 0,0-1 0 0 0,0 2 0 0 0,-2 5-1375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49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216 176 919 0 0,'7'-12'1376'0'0,"0"0"0"0"0,1 0 0 0 0,13-15 0 0 0,14-11 8068 0 0,-58 53-5052 0 0,-4 12-3553 0 0,1 1 0 0 0,-25 34 0 0 0,30-36-488 0 0,9-13-87 0 0,11-14-258 0 0,1 1-1 0 0,0-1 1 0 0,-1 1 0 0 0,1-1-1 0 0,0 1 1 0 0,-1-1 0 0 0,1 0-1 0 0,0 1 1 0 0,0-1 0 0 0,-1 1-1 0 0,1-1 1 0 0,0 0 0 0 0,0 1-1 0 0,0-1 1 0 0,0 1 0 0 0,0-1-1 0 0,0 0 1 0 0,0 1 0 0 0,0-1-1 0 0,0 1 1 0 0,0-1 0 0 0,0 0-1 0 0,1 0 1 0 0,0-16-6 0 0,0 1 0 0 0,2-1 0 0 0,6-24 0 0 0,-8 39 0 0 0,0 0 0 0 0,0 0 0 0 0,0 1 0 0 0,0-1 0 0 0,1 0 0 0 0,-1 0 0 0 0,0 0-1 0 0,1 1 1 0 0,0-1 0 0 0,-1 1 0 0 0,1-1 0 0 0,0 1 0 0 0,-1 0 0 0 0,4-2 0 0 0,14-13-430 0 0,-17 13 283 0 0,0 0 128 0 0,-1 1 0 0 0,1 0 1 0 0,-1 0-1 0 0,1 0 0 0 0,0 0 1 0 0,0 0-1 0 0,2-1 0 0 0,-14 10 19 0 0,0 1 0 0 0,1 0 0 0 0,0 0 0 0 0,0 1 0 0 0,0 0 0 0 0,-10 16 0 0 0,-4 3 0 0 0,17-19 2 0 0,5-8 5 0 0,0 1-1 0 0,0 0 0 0 0,0 0 0 0 0,0-1 0 0 0,0 1 0 0 0,0-1 0 0 0,-1 1 0 0 0,1-1 0 0 0,-1 1 0 0 0,1-1 0 0 0,-4 2 0 0 0,5-3-1 0 0,-1 0-1 0 0,1-1 1 0 0,-1 1 0 0 0,1-1 0 0 0,0 1 0 0 0,-1 0 0 0 0,1-1-1 0 0,0 1 1 0 0,-1-1 0 0 0,1 1 0 0 0,0-1 0 0 0,0 1 0 0 0,-1-1-1 0 0,1 1 1 0 0,0-1 0 0 0,0 1 0 0 0,0-1 0 0 0,0 1 0 0 0,0-1-1 0 0,0 1 1 0 0,0-1 0 0 0,0 0 0 0 0,-2-18 135 0 0,2 14-122 0 0,-1-3 0 0 0,0 0 0 0 0,-1 0 0 0 0,0 0 0 0 0,0 0 0 0 0,0 0 0 0 0,-1 0 0 0 0,-8-14 0 0 0,0 4 70 0 0,-26-31 0 0 0,37 49-78 0 0,0 0-1 0 0,-1-1 0 0 0,1 1 1 0 0,-1-1-1 0 0,1 1 1 0 0,0 0-1 0 0,-1-1 1 0 0,1 1-1 0 0,0-1 0 0 0,0 1 1 0 0,-1-1-1 0 0,1 1 1 0 0,0-1-1 0 0,0 1 1 0 0,0-1-1 0 0,0 0 1 0 0,0 1-1 0 0,0-1 0 0 0,0 1 1 0 0,0-1-1 0 0,0 1 1 0 0,0-1-1 0 0,0 1 1 0 0,0-1-1 0 0,0 0 0 0 0,0 1 1 0 0,0-1-1 0 0,0 1 1 0 0,1-1-1 0 0,-1 1 1 0 0,0-1-1 0 0,1 0 4 0 0,0 0 0 0 0,0 0-1 0 0,1 0 1 0 0,-1 1 0 0 0,0-1 0 0 0,0 0-1 0 0,0 1 1 0 0,0-1 0 0 0,1 1 0 0 0,-1 0-1 0 0,0-1 1 0 0,3 1 0 0 0,7-2 58 0 0,0 1-1 0 0,18 1 1 0 0,-24 0-14 0 0,17-1 13 0 0,0 2-1 0 0,1 0 0 0 0,-1 1 0 0 0,-1 1 0 0 0,27 8 0 0 0,-48-11-69 0 0,0 0 0 0 0,0 0 0 0 0,0 0 0 0 0,1 0 0 0 0,-1 0 0 0 0,0 0 0 0 0,0 0 0 0 0,0 0 0 0 0,0 0 0 0 0,1 0 0 0 0,-1 0 0 0 0,0 0 0 0 0,0 0 0 0 0,0 0 0 0 0,0 0 0 0 0,1 0 0 0 0,-1 1 0 0 0,0-1 0 0 0,0 0 0 0 0,0 0 0 0 0,0 0 0 0 0,0 0 0 0 0,0 0 0 0 0,1 0 0 0 0,-1 0 0 0 0,0 1 0 0 0,0-1 0 0 0,0 0 0 0 0,0 0 0 0 0,0 0 0 0 0,0 0 0 0 0,0 0 0 0 0,0 1 0 0 0,0-1 0 0 0,0 0 0 0 0,0 0 0 0 0,0 0 0 0 0,1 0 0 0 0,-1 1 0 0 0,0-1 0 0 0,0 0 0 0 0,0 0 0 0 0,-1 0 0 0 0,-7 5 0 0 0,-19 0 0 0 0,23-4 0 0 0,-103 25 0 0 0,171-39-264 0 0,-19 11-2794 0 0,-34 3-4644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51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5 536 8751 0 0,'0'0'62'0'0,"0"0"0"0"0,0 0 0 0 0,-1 0 0 0 0,1-1 0 0 0,0 1-1 0 0,0 0 1 0 0,0 0 0 0 0,-1 0 0 0 0,1 0 0 0 0,0 0 0 0 0,0 0 0 0 0,0 0-1 0 0,0 0 1 0 0,-1-1 0 0 0,1 1 0 0 0,0 0 0 0 0,0 0 0 0 0,0 0 0 0 0,0 0-1 0 0,0 0 1 0 0,-1-1 0 0 0,1 1 0 0 0,0 0 0 0 0,0 0 0 0 0,0 0 0 0 0,0-1-1 0 0,0 1 1 0 0,0 0 0 0 0,0 0 0 0 0,0 0 0 0 0,0-1 0 0 0,0 1 0 0 0,0 0-1 0 0,0 0 1 0 0,0 0 0 0 0,0-1 0 0 0,0 1 0 0 0,2-13 1147 0 0,7-11 906 0 0,3 2 15 0 0,1 0 1 0 0,22-28 0 0 0,2-2-774 0 0,-16 18-1106 0 0,-2-1 0 0 0,-1 0 0 0 0,-1-2 0 0 0,-2 0 0 0 0,-2 0 0 0 0,11-49 0 0 0,-24 82-235 0 0,0 1 0 0 0,0-1-1 0 0,0 0 1 0 0,0 0 0 0 0,0 0-1 0 0,-1 0 1 0 0,0-4 0 0 0,1 7-13 0 0,0 1 1 0 0,-1-1-1 0 0,1 1 1 0 0,0-1-1 0 0,0 1 0 0 0,0-1 1 0 0,-1 0-1 0 0,1 1 1 0 0,0-1-1 0 0,0 1 1 0 0,-1 0-1 0 0,1-1 1 0 0,-1 1-1 0 0,1-1 0 0 0,0 1 1 0 0,-1 0-1 0 0,1-1 1 0 0,-1 1-1 0 0,1 0 1 0 0,-1-1-1 0 0,0 0 0 0 0,0 2-1 0 0,0-1 0 0 0,1 0-1 0 0,-1 0 1 0 0,0 0-1 0 0,0 0 1 0 0,1 1-1 0 0,-1-1 1 0 0,0 0-1 0 0,0 1 1 0 0,1-1-1 0 0,-1 1 1 0 0,0-1-1 0 0,1 1 1 0 0,-1-1-1 0 0,1 1 1 0 0,-1-1-1 0 0,1 1 1 0 0,-1-1 0 0 0,1 1-1 0 0,-1 0 1 0 0,0 0-1 0 0,-3 5-1 0 0,1 0 0 0 0,0 0 0 0 0,0 0 0 0 0,0 1 0 0 0,0-1 0 0 0,1 1 0 0 0,0-1 0 0 0,-1 11 0 0 0,-5 57 0 0 0,8-71 0 0 0,0-1 0 0 0,-3 35 0 0 0,3 1 0 0 0,6 66 0 0 0,3 5 0 0 0,-8-88 53 0 0,2 9 232 0 0,-2 0 1 0 0,0 0-1 0 0,-7 49 1 0 0,5-77-307 0 0,1-1 1 0 0,0 0-1 0 0,-1 0 1 0 0,1 0-1 0 0,-1 1 1 0 0,1-1-1 0 0,-1 0 1 0 0,1 0-1 0 0,-1 0 1 0 0,0 0-1 0 0,0 0 1 0 0,1 0-1 0 0,-1 0 1 0 0,0 0-1 0 0,0-1 1 0 0,0 1-1 0 0,0 0 0 0 0,0 0 1 0 0,0-1-1 0 0,0 1 1 0 0,-1 0-1 0 0,1-1 1 0 0,0 1-1 0 0,0-1 1 0 0,0 0-1 0 0,0 1 1 0 0,-1-1-1 0 0,1 0 1 0 0,0 0-1 0 0,0 0 1 0 0,-3 0-1 0 0,-5 0 150 0 0,1-1 0 0 0,-1 0 0 0 0,-15-3 0 0 0,0-1-1103 0 0,-13-3 974 0 0,243 16 1520 0 0,-205-8-1530 0 0,0 0 0 0 0,0 0 1 0 0,0 0-1 0 0,0 0 0 0 0,0 0 0 0 0,0 0 0 0 0,0-1 0 0 0,0 1 1 0 0,0-1-1 0 0,0 1 0 0 0,0 0 0 0 0,0-1 0 0 0,0 0 1 0 0,0 1-1 0 0,0-1 0 0 0,0 0 0 0 0,-1 1 0 0 0,1-1 0 0 0,1-1 1 0 0,-1 1-210 0 0,-6 6-2246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56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47 200 4607 0 0,'-1'-1'281'0'0,"-6"-4"817"0"0,0 0-1 0 0,-13-12 1 0 0,19 17-967 0 0,0-1 0 0 0,0 0-1 0 0,1 0 1 0 0,-1 0 0 0 0,0 1-1 0 0,0-1 1 0 0,0 0 0 0 0,1 0 0 0 0,-1 0-1 0 0,1 0 1 0 0,-1 0 0 0 0,0 0 0 0 0,1 0-1 0 0,0-1 1 0 0,-1 1 0 0 0,1 0 0 0 0,0 0-1 0 0,-1 0 1 0 0,1 0 0 0 0,0-1-1 0 0,0 1 1 0 0,0 0 0 0 0,0 0 0 0 0,0 0-1 0 0,0 0 1 0 0,1-1 0 0 0,-1 1 0 0 0,0 0-1 0 0,0 0 1 0 0,1 0 0 0 0,-1 0 0 0 0,2-2-1 0 0,1 1 295 0 0,1 0-1 0 0,-1 0 1 0 0,1 1-1 0 0,0-1 1 0 0,-1 1 0 0 0,1 0-1 0 0,0 0 1 0 0,0 0-1 0 0,0 0 1 0 0,8 0-1 0 0,-3 0 68 0 0,53-5 828 0 0,2 2 0 0 0,73 5 0 0 0,-36 1-474 0 0,-68 1-846 0 0,-32-5 0 0 0,-5-4 0 0 0,-4-2 0 0 0,8 8 0 0 0,-9-8-358 0 0,-1 0 0 0 0,1 0 0 0 0,-1 1 0 0 0,-1 0 0 0 0,1 1 0 0 0,-1 0 0 0 0,-23-8 0 0 0,23 9 358 0 0,9 4 0 0 0,-1 0 0 0 0,1 0 0 0 0,-1 0 0 0 0,1 0 0 0 0,-1 0 0 0 0,0 0 0 0 0,0 1 0 0 0,-4-1 0 0 0,33 20 0 0 0,-2-10 32 0 0,33 10 0 0 0,-32-12 0 0 0,32 14 0 0 0,-56-21-31 0 0,0 0-1 0 0,0 1 0 0 0,0-1 1 0 0,1 1-1 0 0,-1-1 1 0 0,0 1-1 0 0,0 0 0 0 0,0-1 1 0 0,0 1-1 0 0,0 0 0 0 0,-1 0 1 0 0,1-1-1 0 0,0 1 1 0 0,0 0-1 0 0,0 0 0 0 0,-1 0 1 0 0,1 0-1 0 0,0 0 1 0 0,-1 1-1 0 0,1-1 0 0 0,-1 0 1 0 0,0 0-1 0 0,1 0 0 0 0,-1 0 1 0 0,1 2-1 0 0,-2-1 2 0 0,1 0-1 0 0,0-1 0 0 0,-1 1 1 0 0,1 0-1 0 0,-1-1 0 0 0,0 1 1 0 0,0 0-1 0 0,1-1 1 0 0,-1 1-1 0 0,0-1 0 0 0,0 1 1 0 0,-1-1-1 0 0,1 0 0 0 0,0 1 1 0 0,-2 0-1 0 0,-5 5 6 0 0,0 0-1 0 0,-1-1 0 0 0,0 0 1 0 0,-15 8-1 0 0,0-1-6 0 0,15-8 0 0 0,0 0 0 0 0,-1 0 0 0 0,0-1 0 0 0,-17 6 0 0 0,27-10 0 0 0,0 0 1 0 0,0 0-1 0 0,-1 0 0 0 0,1 0 0 0 0,0 0 0 0 0,0 0 1 0 0,0 0-1 0 0,-1 0 0 0 0,1 0 0 0 0,0 0 0 0 0,0 0 1 0 0,0 0-1 0 0,-1 0 0 0 0,1 0 0 0 0,0 0 1 0 0,0 0-1 0 0,0 0 0 0 0,-1 0 0 0 0,1 0 0 0 0,0-1 1 0 0,0 1-1 0 0,0 0 0 0 0,0 0 0 0 0,-1 0 0 0 0,1 0 1 0 0,0 0-1 0 0,0-1 0 0 0,0 1 0 0 0,0 0 0 0 0,0 0 1 0 0,-1 0-1 0 0,1 0 0 0 0,0-1 0 0 0,0 1 0 0 0,0-10 18 0 0,8-15 17 0 0,-6 19-31 0 0,2-8 269 0 0,0 0 1 0 0,-1 0-1 0 0,3-29 0 0 0,-6 35-115 0 0,0 1-1 0 0,-1 0 0 0 0,1-1 1 0 0,-2 1-1 0 0,1 0 0 0 0,-1 0 1 0 0,0 0-1 0 0,0 0 0 0 0,-6-12 1 0 0,8 18-158 0 0,-1 0 0 0 0,1 0 1 0 0,-1 0-1 0 0,1 0 0 0 0,-1 1 1 0 0,1-1-1 0 0,-1 0 0 0 0,0 0 0 0 0,1 0 1 0 0,-1 1-1 0 0,0-1 0 0 0,0 0 1 0 0,1 1-1 0 0,-1-1 0 0 0,0 0 1 0 0,0 1-1 0 0,0-1 0 0 0,0 1 0 0 0,0 0 1 0 0,0-1-1 0 0,0 1 0 0 0,0 0 1 0 0,0-1-1 0 0,-1 1 0 0 0,0 0 1 0 0,1 0 0 0 0,-1 1 0 0 0,1-1 0 0 0,-1 0 0 0 0,1 1 0 0 0,-1-1 0 0 0,1 1 0 0 0,-1 0 0 0 0,1 0 0 0 0,-1-1 0 0 0,1 1 0 0 0,0 0 0 0 0,0 0 0 0 0,-2 2 0 0 0,-1 0-11 0 0,1 1 1 0 0,-1-1-1 0 0,1 1 1 0 0,0 0-1 0 0,0 0 1 0 0,1 1-1 0 0,-1-1 1 0 0,1 0-1 0 0,-3 8 0 0 0,4-4-435 0 0,0 1-135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5:57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39 3223 0 0,'1'-3'654'0'0,"0"-1"-1"0"0,0 1 1 0 0,1 0-1 0 0,-1-1 1 0 0,1 1-1 0 0,0 0 1 0 0,0 0-1 0 0,0 0 0 0 0,1 0 1 0 0,2-3-1 0 0,-5 6-582 0 0,0 0-1 0 0,0 0 0 0 0,0 0 1 0 0,0 0-1 0 0,1 0 0 0 0,-1 0 0 0 0,0 0 1 0 0,0 0-1 0 0,0 0 0 0 0,0 0 1 0 0,0 0-1 0 0,0 0 0 0 0,0 0 1 0 0,0 0-1 0 0,0 0 0 0 0,1 0 1 0 0,-1 0-1 0 0,0 0 0 0 0,0 0 0 0 0,0 0 1 0 0,0 0-1 0 0,0 0 0 0 0,0 0 1 0 0,0 0-1 0 0,0 0 0 0 0,0 0 1 0 0,1 0-1 0 0,-1 0 0 0 0,0 0 1 0 0,0 0-1 0 0,0 0 0 0 0,0 0 0 0 0,0 0 1 0 0,0 1-1 0 0,0-1 0 0 0,0 0 1 0 0,0 0-1 0 0,0 0 0 0 0,0 0 1 0 0,0 0-1 0 0,0 0 0 0 0,0 0 0 0 0,0 0 1 0 0,0 0-1 0 0,0 0 0 0 0,0 1 1 0 0,0-1-1 0 0,0 0 0 0 0,1 0 1 0 0,-1 0-1 0 0,-1 0 0 0 0,1 0 1 0 0,0 0-1 0 0,3 11 1868 0 0,-2 9 26 0 0,1 138 2071 0 0,1-55-3376 0 0,-2-61-621 0 0,9 71-1 0 0,-10-112-37 0 0,0 0 0 0 0,0 0 0 0 0,0 0 0 0 0,0 1 0 0 0,0-1 0 0 0,1 0 0 0 0,-1 0 0 0 0,0 0 0 0 0,1 0 0 0 0,-1 0 0 0 0,1 0 0 0 0,-1 0 0 0 0,1 0 0 0 0,0 0 0 0 0,-1-1 0 0 0,2 3 0 0 0,-1-3 0 0 0,0 0 0 0 0,0 0 0 0 0,0 0 0 0 0,0 0 0 0 0,0 0 0 0 0,0 0 0 0 0,0-1 0 0 0,0 1 0 0 0,0 0 0 0 0,0 0 0 0 0,0-1 0 0 0,0 1 0 0 0,0-1 0 0 0,0 1 0 0 0,0-1 0 0 0,0 1 0 0 0,0-1 0 0 0,-1 1 0 0 0,2-2 0 0 0,28-19 0 0 0,-1-1 0 0 0,-1-1 0 0 0,25-29 0 0 0,-45 43 0 0 0,-14 11 0 0 0,-14 13 0 0 0,3 4 0 0 0,1 0 0 0 0,1 1 0 0 0,-15 27 0 0 0,13-10 0 0 0,14-30 0 0 0,1 0 0 0 0,-1-1 0 0 0,0 0 0 0 0,-1 1 0 0 0,1-1 0 0 0,-1-1 0 0 0,-5 7 0 0 0,8-11 0 0 0,1-1 0 0 0,-1 0 0 0 0,1 0 0 0 0,0 1 0 0 0,-1-1 0 0 0,1 0 0 0 0,-1 0 0 0 0,1 0 0 0 0,-1 0 0 0 0,1 0 0 0 0,-1 0 0 0 0,1 0 0 0 0,0 1 0 0 0,-1-1 0 0 0,1 0 0 0 0,-1 0 0 0 0,1-1 0 0 0,-1 1 0 0 0,1 0 0 0 0,-1 0 0 0 0,1 0 0 0 0,-1 0 0 0 0,1 0 0 0 0,0 0 0 0 0,-1-1 0 0 0,1 1 0 0 0,-1 0 0 0 0,1 0 0 0 0,0-1 0 0 0,-1 1 0 0 0,1 0 0 0 0,-1-1 0 0 0,1 1 0 0 0,0 0 0 0 0,0-1 0 0 0,-1 1 0 0 0,1 0 0 0 0,0-1 0 0 0,0 1 0 0 0,-1-1 0 0 0,1 1 0 0 0,0 0 0 0 0,0-1 0 0 0,0 0 0 0 0,-14-26 0 0 0,10 17 0 0 0,-16-28 0 0 0,7 12 0 0 0,-30-43 0 0 0,43 68 0 0 0,0 1 0 0 0,-1 0 0 0 0,1-1 0 0 0,0 1 0 0 0,-1 0 0 0 0,1-1 0 0 0,0 1 0 0 0,0-1 0 0 0,-1 1 0 0 0,1 0 0 0 0,0-1 0 0 0,0 1 0 0 0,0-1 0 0 0,-1 1 0 0 0,1-1 0 0 0,0 1 0 0 0,0-1 0 0 0,0 1 0 0 0,0-1 0 0 0,0 1 0 0 0,0-1 0 0 0,0 1 0 0 0,0-1 0 0 0,0 1 0 0 0,0-1 0 0 0,1 1 0 0 0,-1-1 0 0 0,1 0 0 0 0,-1 1 0 0 0,1-1 0 0 0,-1 1 0 0 0,1 0 0 0 0,0-1 0 0 0,-1 1 0 0 0,1 0 0 0 0,0-1 0 0 0,-1 1 0 0 0,1 0 0 0 0,0 0 0 0 0,-1 0 0 0 0,1 0 0 0 0,0 0 0 0 0,0 0 0 0 0,0 0 0 0 0,35 4 0 0 0,-32-4 0 0 0,27 6 25 0 0,-18-4 35 0 0,1 1 0 0 0,-1-2 0 0 0,0 0 0 0 0,1 0-1 0 0,21-3 1 0 0,-35 2-58 0 0,1 0-1 0 0,-1 0 0 0 0,0 0 1 0 0,0 0-1 0 0,0 0 0 0 0,0 1 1 0 0,0-1-1 0 0,0 0 1 0 0,0 0-1 0 0,0 0 0 0 0,0 0 1 0 0,1 0-1 0 0,-1 0 1 0 0,0 0-1 0 0,0 0 0 0 0,0 0 1 0 0,0 0-1 0 0,0 0 1 0 0,0 0-1 0 0,0 0 0 0 0,0 0 1 0 0,1 0-1 0 0,-1 0 0 0 0,0 0 1 0 0,0 0-1 0 0,0-1 1 0 0,0 1-1 0 0,0 0 0 0 0,0 0 1 0 0,0 0-1 0 0,0 0 1 0 0,0 0-1 0 0,1 0 0 0 0,-1 0 1 0 0,0 0-1 0 0,0 0 1 0 0,0 0-1 0 0,0 0 0 0 0,0 0 1 0 0,0 0-1 0 0,0-1 0 0 0,0 1 1 0 0,0 0-1 0 0,0 0 1 0 0,0 0-1 0 0,0 0 0 0 0,0 0 1 0 0,0 0-1 0 0,0 0 1 0 0,0 0-1 0 0,0-1 0 0 0,0 1 1 0 0,0 0-1 0 0,0 0 1 0 0,0 0-1 0 0,0 0 0 0 0,0 0 1 0 0,0 0-1 0 0,0 0 0 0 0,0 0 1 0 0,0-1-1 0 0,0 1 1 0 0,0 0-1 0 0,0 0 0 0 0,0 0 1 0 0,0 0-1 0 0,0 0 1 0 0,0 0-1 0 0,-1 0 0 0 0,-9-5 130 0 0,-18-3 33 0 0,4 5-171 0 0,-31 0-1 0 0,55 3-2 0 0,1 0-1 0 0,-1 0 0 0 0,0 0 1 0 0,0 0-1 0 0,0 0 0 0 0,0 0 0 0 0,0 0 1 0 0,0 0-1 0 0,0 0 0 0 0,0 0 0 0 0,0 0 1 0 0,0 0-1 0 0,0 1 0 0 0,0-1 1 0 0,0 0-1 0 0,1 0 0 0 0,-1 0 0 0 0,0 0 1 0 0,0 0-1 0 0,0 0 0 0 0,0 0 0 0 0,0 0 1 0 0,0 0-1 0 0,0 0 0 0 0,0 1 1 0 0,0-1-1 0 0,0 0 0 0 0,0 0 0 0 0,0 0 1 0 0,0 0-1 0 0,0 0 0 0 0,0 0 1 0 0,0 0-1 0 0,0 0 0 0 0,0 0 0 0 0,0 1 1 0 0,0-1-1 0 0,-1 0 0 0 0,1 0 0 0 0,0 0 1 0 0,0 0-1 0 0,0 0 0 0 0,0 0 1 0 0,0 0-1 0 0,0 0 0 0 0,0 0 0 0 0,0 0 1 0 0,0 0-1 0 0,0 0 0 0 0,0 1 0 0 0,0-1 1 0 0,0 0-1 0 0,-1 0 0 0 0,1 0 1 0 0,0 0-1 0 0,0 0 0 0 0,0 0 0 0 0,0 0 1 0 0,0 0-1 0 0,0 0 0 0 0,0 0 0 0 0,0 0 1 0 0,0 0-1 0 0,-1 0 0 0 0,1 0 1 0 0,0 0-1 0 0,0 0 0 0 0,4 2-613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6:00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141 189 6911 0 0,'-4'1'281'0'0,"0"1"0"0"0,0 0-1 0 0,0 0 1 0 0,0 0-1 0 0,1 0 1 0 0,-1 1-1 0 0,0-1 1 0 0,1 1 0 0 0,0 0-1 0 0,-5 5 1 0 0,0-1-218 0 0,3-2-150 0 0,-6 4 743 0 0,0 0 0 0 0,0 1 0 0 0,1 0 0 0 0,-14 20 0 0 0,22-27-389 0 0,0 0-1 0 0,0 0 1 0 0,1 1 0 0 0,-1-1-1 0 0,1 0 1 0 0,0 1-1 0 0,0-1 1 0 0,0 1 0 0 0,0-1-1 0 0,0 1 1 0 0,1-1-1 0 0,0 1 1 0 0,0 0 0 0 0,0-1-1 0 0,0 1 1 0 0,0-1-1 0 0,1 1 1 0 0,-1-1 0 0 0,1 1-1 0 0,0-1 1 0 0,0 1-1 0 0,1-1 1 0 0,2 7 0 0 0,-1-4-220 0 0,1 0 0 0 0,-1-1 1 0 0,1 0-1 0 0,0 1 1 0 0,1-1-1 0 0,-1 0 1 0 0,1-1-1 0 0,0 1 0 0 0,0-1 1 0 0,0 0-1 0 0,1 0 1 0 0,-1-1-1 0 0,1 0 1 0 0,7 3-1 0 0,-5-2 80 0 0,1-2 1 0 0,-1 1-1 0 0,1-2 0 0 0,0 1 1 0 0,0-1-1 0 0,0 0 1 0 0,0-1-1 0 0,-1 0 0 0 0,16-1 1 0 0,-9-2 19 0 0,1 0-1 0 0,-1-1 1 0 0,0 0 0 0 0,0-1 0 0 0,0-1-1 0 0,-1 0 1 0 0,0-1 0 0 0,0-1 0 0 0,0 0 0 0 0,-1-1-1 0 0,19-16 1 0 0,-24 17-136 0 0,0 0-1 0 0,0-1 1 0 0,-1 0-1 0 0,0-1 1 0 0,-1 1-1 0 0,0-1 0 0 0,0-1 1 0 0,-1 1-1 0 0,0-1 1 0 0,-1 1-1 0 0,4-18 1 0 0,-6 21-4 0 0,-1 0 0 0 0,0 0 0 0 0,0 0 0 0 0,0 0 0 0 0,-1 0 0 0 0,0 0 0 0 0,-1 0 0 0 0,0 0 0 0 0,0 0 0 0 0,0 0 0 0 0,-1 1 0 0 0,0-1 0 0 0,0 0 0 0 0,-1 1 0 0 0,1-1 0 0 0,-2 1 0 0 0,1 0 0 0 0,-1 0 0 0 0,0 0 0 0 0,-5-6 0 0 0,-1 2 11 0 0,0 0-1 0 0,-1 1 0 0 0,0 0 1 0 0,-1 0-1 0 0,1 1 0 0 0,-2 1 1 0 0,1 0-1 0 0,-1 1 0 0 0,0 0 0 0 0,-1 1 1 0 0,1 0-1 0 0,-22-4 0 0 0,25 7-21 0 0,-1 1 1 0 0,0 0-1 0 0,0 0 0 0 0,0 1 0 0 0,0 0 1 0 0,0 1-1 0 0,-15 3 0 0 0,18-2 5 0 0,1 0 0 0 0,-1 0 0 0 0,1 1 0 0 0,0 0 0 0 0,0 1 0 0 0,0-1 0 0 0,0 1 0 0 0,1 0 0 0 0,-1 1 0 0 0,1 0 0 0 0,-6 6 0 0 0,8-8-125 0 0,1 1 0 0 0,0-1 0 0 0,0 1 1 0 0,0 0-1 0 0,0 0 0 0 0,1 0 0 0 0,0 0 0 0 0,-1 1 0 0 0,1-1 0 0 0,1 1 0 0 0,-1-1 0 0 0,1 1 0 0 0,-2 9 0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6:14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958 225 1175 0 0,'2'-2'117'0'0,"1"1"0"0"0,-1-1-1 0 0,0 0 1 0 0,0 0-1 0 0,0 0 1 0 0,0 0-1 0 0,0 0 1 0 0,0-1 0 0 0,0 1-1 0 0,-1 0 1 0 0,1-1-1 0 0,-1 0 1 0 0,0 1-1 0 0,0-1 1 0 0,0 0 0 0 0,0 1-1 0 0,0-1 1 0 0,0 0-1 0 0,-1 0 1 0 0,1-5-1 0 0,-1 5 168 0 0,1 0-1 0 0,-1-1 1 0 0,0 1 0 0 0,-1 0-1 0 0,1-1 1 0 0,0 1-1 0 0,-1 0 1 0 0,0-1-1 0 0,0 1 1 0 0,0 0-1 0 0,0 0 1 0 0,0-1 0 0 0,-1 1-1 0 0,1 0 1 0 0,-1 1-1 0 0,0-1 1 0 0,-3-4-1 0 0,-4-1 182 0 0,0 0 0 0 0,0 0 0 0 0,-1 1 0 0 0,0 0 0 0 0,0 1 0 0 0,-1 0 1 0 0,1 1-1 0 0,-21-7 0 0 0,15 7-120 0 0,-1 1-1 0 0,1 1 1 0 0,-1 0 0 0 0,0 1 0 0 0,-26 1 0 0 0,1 3-142 0 0,0 2 0 0 0,1 2 0 0 0,-1 2 0 0 0,-46 16 0 0 0,33-7-183 0 0,-68 30 1 0 0,94-34 165 0 0,0 2 1 0 0,0 1-1 0 0,-45 36 0 0 0,59-41 22 0 0,2 2 0 0 0,0-1 0 0 0,0 2 0 0 0,1 0 0 0 0,1 0 0 0 0,0 1-1 0 0,1 1 1 0 0,0 0 0 0 0,2 0 0 0 0,-14 34 0 0 0,21-46-23 0 0,-2 70 83 0 0,2-59-200 0 0,5 1-4 0 0,10 49 7 0 0,-11-49 28 0 0,5 2 11 0 0,24 52 2 0 0,-15-40-18 0 0,16 21-61 0 0,-13-27 26 0 0,-12-16-52 0 0,10 13 17 0 0,2-1 1 0 0,27 20 0 0 0,-7-11 61 0 0,2-2 0 0 0,1-1 0 0 0,1-3-1 0 0,1-1 1 0 0,0-3 0 0 0,2-1 0 0 0,73 16 0 0 0,-56-20 155 0 0,2-3 0 0 0,-1-2-1 0 0,1-4 1 0 0,1-2 0 0 0,75-8 0 0 0,-102 1-204 0 0,-1-2 1 0 0,0-2-1 0 0,0-1 1 0 0,-1-3-1 0 0,0 0 0 0 0,-1-3 1 0 0,0-1-1 0 0,-1-2 1 0 0,-1-1-1 0 0,52-38 0 0 0,-57 35-7 0 0,-2-1-1 0 0,-1-1 0 0 0,-1-1 0 0 0,-1-2 0 0 0,-1 0 0 0 0,-2-2 0 0 0,-1 0 1 0 0,-1-2-1 0 0,-1 0 0 0 0,-2-1 0 0 0,25-63 0 0 0,-36 76-19 0 0,-1 1 0 0 0,-1-1 0 0 0,0 0 0 0 0,-1 0 0 0 0,-1 0 1 0 0,-1-1-1 0 0,-1 1 0 0 0,0 0 0 0 0,-2-1 0 0 0,-3-19 0 0 0,2 25 1 0 0,-1 0 1 0 0,0 0 0 0 0,-1 1-1 0 0,0 0 1 0 0,-1 0 0 0 0,-1 0-1 0 0,0 0 1 0 0,-1 1 0 0 0,0 1-1 0 0,0-1 1 0 0,-2 1 0 0 0,1 1-1 0 0,-1-1 1 0 0,-15-10-1 0 0,4 5 24 0 0,-2 2-1 0 0,0 0 1 0 0,0 2-1 0 0,-1 0 1 0 0,0 2-1 0 0,-1 0 0 0 0,-1 2 1 0 0,1 1-1 0 0,-1 1 1 0 0,-31-3-1 0 0,-6 2-123 0 0,0 4 0 0 0,1 2 0 0 0,-73 8 0 0 0,59 2-1644 0 0,-2 2-6090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2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8 155 11055 0 0,'0'0'39'0'0,"0"0"-1"0"0,-1 0 0 0 0,1 0 0 0 0,-1 0 1 0 0,1 1-1 0 0,-1-1 0 0 0,1 0 0 0 0,0 0 1 0 0,-1 1-1 0 0,1-1 0 0 0,0 0 0 0 0,-1 1 1 0 0,1-1-1 0 0,0 0 0 0 0,-1 1 0 0 0,1-1 1 0 0,0 0-1 0 0,0 1 0 0 0,-1-1 0 0 0,1 1 1 0 0,0-1-1 0 0,0 0 0 0 0,0 1 0 0 0,-1-1 1 0 0,1 1-1 0 0,0-1 0 0 0,0 1 0 0 0,0-1 1 0 0,0 0-1 0 0,0 1 0 0 0,0-1 0 0 0,0 1 1 0 0,0-1-1 0 0,0 1 0 0 0,0-1 0 0 0,0 1 1 0 0,1-1-1 0 0,-1 1 0 0 0,5 25 518 0 0,-3-15 127 0 0,-1-4-26 0 0,1 1-1 0 0,-1-1 1 0 0,1 0 0 0 0,0 1 0 0 0,1-1-1 0 0,5 11 1 0 0,-8-18-657 0 0,0 0 1 0 0,0 0-1 0 0,0 0 0 0 0,0 1 1 0 0,0-1-1 0 0,0 0 0 0 0,0 0 0 0 0,0 0 1 0 0,0 0-1 0 0,0 0 0 0 0,1 1 0 0 0,-1-1 1 0 0,0 0-1 0 0,0 0 0 0 0,0 0 0 0 0,0 0 1 0 0,0 0-1 0 0,0 0 0 0 0,1 0 1 0 0,-1 1-1 0 0,0-1 0 0 0,0 0 0 0 0,0 0 1 0 0,0 0-1 0 0,0 0 0 0 0,1 0 0 0 0,-1 0 1 0 0,0 0-1 0 0,0 0 0 0 0,0 0 0 0 0,0 0 1 0 0,1 0-1 0 0,-1 0 0 0 0,0 0 1 0 0,0 0-1 0 0,0 0 0 0 0,0 0 0 0 0,1 0 1 0 0,-1 0-1 0 0,0 0 0 0 0,0 0 0 0 0,0 0 1 0 0,0-1-1 0 0,0 1 0 0 0,1 0 0 0 0,-1 0 1 0 0,4-10 7 0 0,-1-13-66 0 0,-1-1-792 0 0,-2 0 0 0 0,0 1 0 0 0,-2-1-1 0 0,-7-42 1 0 0,7 62 1076 0 0,1-1 1 0 0,1 1-1 0 0,-1-1 0 0 0,1 1 0 0 0,0-1 1 0 0,0 1-1 0 0,0-1 0 0 0,0 1 0 0 0,2-8 0 0 0,-1 11-37 0 0,-1-1 0 0 0,1 1-1 0 0,0-1 1 0 0,0 1-1 0 0,0-1 1 0 0,0 1-1 0 0,0 0 1 0 0,0 0-1 0 0,0 0 1 0 0,0-1-1 0 0,1 1 1 0 0,-1 0 0 0 0,0 0-1 0 0,1 1 1 0 0,-1-1-1 0 0,1 0 1 0 0,-1 0-1 0 0,1 1 1 0 0,-1-1-1 0 0,1 1 1 0 0,-1-1-1 0 0,1 1 1 0 0,0 0 0 0 0,-1-1-1 0 0,1 1 1 0 0,0 0-1 0 0,-1 0 1 0 0,1 0-1 0 0,2 1 1 0 0,16-1-374 0 0,1 1-1 0 0,0 0 1 0 0,-1 2 0 0 0,39 10-1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6:19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1 7831 0 0,'0'3'312'0'0,"1"1"0"0"0,-1 0 0 0 0,1 0 0 0 0,0 0 0 0 0,2 5 0 0 0,-1-3 42 0 0,0 8 958 0 0,0-1 1 0 0,-1 1 0 0 0,-1 23 0 0 0,2 13 802 0 0,4 90 95 0 0,0-5-1010 0 0,-5-107-738 0 0,-3 43 0 0 0,0-41-385 0 0,2 32 0 0 0,17 258 707 0 0,-24-25-434 0 0,0-142-220 0 0,7 43-130 0 0,0 37 0 0 0,-2-199 11 0 0,-7 83 42 0 0,6 312 578 0 0,3-418-630 0 0,3 309-1 0 0,-6-180 0 0 0,4-109 0 0 0,0 46 0 0 0,5 9 0 0 0,2-13 0 0 0,0 1 0 0 0,0 10 0 0 0,-3-1 0 0 0,-1-4 0 0 0,-5-12 0 0 0,-1-10 0 0 0,1-22 0 0 0,-1 22 0 0 0,1 10 0 0 0,1 1 0 0 0,2 0 0 0 0,1-2 0 0 0,-2 1 0 0 0,-8 44 0 0 0,-8 22 0 0 0,8-70 0 0 0,2 3 0 0 0,2 3 0 0 0,1 6 0 0 0,1-4 0 0 0,1-4 0 0 0,-2 2 0 0 0,-1-5 0 0 0,0-5 0 0 0,0 2 0 0 0,0 4 0 0 0,2 5 0 0 0,1 2 0 0 0,2-1 0 0 0,3-3 0 0 0,-2-3 0 0 0,0-4 0 0 0,1 2 0 0 0,0 2 0 0 0,1 3 0 0 0,1-2 0 0 0,-2-1 0 0 0,-3 0 0 0 0,0-2 0 0 0,0-4 0 0 0,1 4 0 0 0,-1 2 0 0 0,2 15 68 0 0,-2-34 17 0 0,0-9 12 0 0,-2-9-60 0 0,0-12 15 0 0,-1 30 6 0 0,1 10-47 0 0,-2-1-11 0 0,-2 2 11 0 0,1 4 31 0 0,2 16 65 0 0,1-21-27 0 0,1-4-53 0 0,0-32 15 0 0,-2 30-31 0 0,-1 8-11 0 0,0-17 11 0 0,0-9 42 0 0,1 2-16 0 0,2-22-10 0 0,-1 37 26 0 0,0 9-42 0 0,1-16 0 0 0,1-24 31 0 0,1 18-18 0 0,1 4 37 0 0,4-4 62 0 0,0 8-101 0 0,-4-23 20 0 0,3 27-31 0 0,-5 3-11 0 0,-3 2 0 0 0,-3-5 0 0 0,2-10 12 0 0,2-21 49 0 0,-1 17 17 0 0,1-16-6 0 0,0 27-18 0 0,1 11 10 0 0,0-11-53 0 0,-3 3-11 0 0,-2-6 0 0 0,0 5 0 0 0,2 1 0 0 0,2-2 0 0 0,1 3 0 0 0,-1-3 0 0 0,-1 4 0 0 0,1 0 0 0 0,1-2 0 0 0,-1-3 0 0 0,0-10-12 0 0,0-28-52 0 0,14-15-88 0 0,-10 5 139 0 0,1 0 0 0 0,-1 0 0 0 0,0-1 0 0 0,0 1 0 0 0,0-1 0 0 0,4-8 0 0 0,1 1-33 0 0,18-29-93 0 0,-2 0 0 0 0,31-70 1 0 0,-52 104 125 0 0,0 0 1 0 0,0 0-1 0 0,0 0 1 0 0,1 1 0 0 0,4-6-1 0 0,-12 16 24 0 0,-1 1 0 0 0,2-1 0 0 0,-1 1 1 0 0,1 0-1 0 0,0 0 0 0 0,-4 9 0 0 0,-6 14 143 0 0,4-10-127 0 0,0 4 26 0 0,0 1 11 0 0,-2 3 5 0 0,0 1 22 0 0,-1-3 2 0 0,-4 9-19 0 0,12-27-2 0 0,-2-1-55 0 0,5-4-9 0 0,-1-1 0 0 0,1 1 0 0 0,0 0 0 0 0,-1-1 0 0 0,1 1 0 0 0,-1-1 0 0 0,1 1 0 0 0,-1-1 0 0 0,0 0 0 0 0,0 0 0 0 0,0 0 0 0 0,1 0 0 0 0,-1 0 0 0 0,0 0-1 0 0,-3 0 1 0 0,4-1-4 0 0,1 0 0 0 0,0 0 0 0 0,-1 0 0 0 0,1 0 0 0 0,0 0 0 0 0,-1 0 0 0 0,1-1-1 0 0,0 1 1 0 0,-1 0 0 0 0,1 0 0 0 0,0 0 0 0 0,-1-1 0 0 0,1 1 0 0 0,0 0 0 0 0,-1-1 0 0 0,1 1-1 0 0,0 0 1 0 0,0 0 0 0 0,0-1 0 0 0,-1 1 0 0 0,1-1 0 0 0,0 1 0 0 0,0-1 0 0 0,-4-15 50 0 0,2-1-45 0 0,0 0-1 0 0,-1 1 1 0 0,-1-1 0 0 0,-1 1 0 0 0,-9-23-1 0 0,11 32-5 0 0,0-1-1 0 0,-1 1 0 0 0,0 1 1 0 0,-1-1-1 0 0,1 0 0 0 0,-1 1 1 0 0,0 0-1 0 0,-1 0 0 0 0,0 1 1 0 0,0-1-1 0 0,0 1 0 0 0,0 1 1 0 0,-13-8-1 0 0,12 6-2 0 0,6 6 0 0 0,1 0 0 0 0,0 0 0 0 0,0 0 0 0 0,0 0 0 0 0,0 0 0 0 0,0-1 0 0 0,0 1 0 0 0,0 0 0 0 0,0 0 0 0 0,0 0 0 0 0,0 0 0 0 0,0 0 0 0 0,0 0 0 0 0,0-1 0 0 0,0 1 0 0 0,0 0 0 0 0,0 0 0 0 0,0 0 0 0 0,0 0 0 0 0,0 0 0 0 0,0 0 0 0 0,0-1 0 0 0,0 1 0 0 0,0 0 0 0 0,0 0 0 0 0,0 0 0 0 0,0 0 0 0 0,1 0 0 0 0,-1 0 0 0 0,0-1 0 0 0,0 1 0 0 0,0 0 0 0 0,0 0 0 0 0,0 0 0 0 0,0 0 0 0 0,0 0 0 0 0,0 0 0 0 0,1 0 0 0 0,-1 0 0 0 0,0 0 0 0 0,4-2 0 0 0,0 1 0 0 0,-1 0 0 0 0,1 1 0 0 0,0-1 0 0 0,0 1 0 0 0,0 0 0 0 0,7 0 0 0 0,29 0 0 0 0,5-1 0 0 0,-2 0 0 0 0,-6-4 0 0 0,-23 3 0 0 0,0-1 0 0 0,-1-1 0 0 0,15-5 0 0 0,-41 13 0 0 0,-1-1 0 0 0,1 0 0 0 0,-1 0 0 0 0,1-1 0 0 0,-1-1 0 0 0,0-1 0 0 0,-14 0 0 0 0,26 0 0 0 0,1 0 0 0 0,0-1 0 0 0,0 1 0 0 0,0 0 0 0 0,-1 0 0 0 0,1 0 0 0 0,0-1 0 0 0,0 1 0 0 0,0 0 0 0 0,0-1 0 0 0,0 1 0 0 0,0-1 0 0 0,0 0 0 0 0,0 1 0 0 0,0-1 0 0 0,0 0 0 0 0,0 1 0 0 0,-1-2 0 0 0,2 1 0 0 0,-1 1 0 0 0,1-1 0 0 0,0 0 0 0 0,0 1 0 0 0,0-1 0 0 0,0 1 0 0 0,0-1 0 0 0,0 0 0 0 0,0 1 0 0 0,0-1 0 0 0,0 1 0 0 0,0-1 0 0 0,0 0 0 0 0,0 1 0 0 0,0-1 0 0 0,1 1 0 0 0,-1-1 0 0 0,0 0 0 0 0,0 1 0 0 0,1-1 0 0 0,-1 1 0 0 0,0-1 0 0 0,1 1 0 0 0,0-1 0 0 0,1-2 0 0 0,0 1 0 0 0,1-1 0 0 0,-1 1 0 0 0,1 0 0 0 0,-1 0 0 0 0,1 0 0 0 0,0 0 0 0 0,0 1 0 0 0,0-1 0 0 0,0 1 0 0 0,5-2 0 0 0,14-3 0 0 0,-20 5 0 0 0,1 0 0 0 0,0 0 0 0 0,0 0 0 0 0,0 1 0 0 0,-1-1 0 0 0,1 1 0 0 0,0 0 0 0 0,0 0 0 0 0,0 0 0 0 0,0 0 0 0 0,0 0 0 0 0,4 1 0 0 0,-7-1 0 0 0,0 0 0 0 0,0 0 0 0 0,0 0 0 0 0,1 0 0 0 0,-1 0 0 0 0,0 0 0 0 0,0 0 0 0 0,0 0 0 0 0,0 0 0 0 0,0 0 0 0 0,1 1 0 0 0,-1-1 0 0 0,0 0 0 0 0,0 0 0 0 0,0 0 0 0 0,0 0 0 0 0,0 0 0 0 0,1 0 0 0 0,-1 0 0 0 0,0 0 0 0 0,0 0 0 0 0,0 0 0 0 0,0 1 0 0 0,0-1 0 0 0,0 0 0 0 0,1 0 0 0 0,-1 0 0 0 0,0 0 0 0 0,0 0 0 0 0,0 1 0 0 0,0-1 0 0 0,0 0 0 0 0,0 0 0 0 0,0 0 0 0 0,0 0 0 0 0,0 0 0 0 0,0 1 0 0 0,0-1 0 0 0,0 0 0 0 0,0 0 0 0 0,0 0 0 0 0,0 1 0 0 0,-6 4 0 0 0,-12 1 0 0 0,17-6-57 0 0,-1 0 1 0 0,1 0-1 0 0,0 0 0 0 0,0 0 1 0 0,0-1-1 0 0,-1 1 0 0 0,1 0 0 0 0,0-1 1 0 0,0 1-1 0 0,0-1 0 0 0,0 1 1 0 0,0-1-1 0 0,0 0 0 0 0,0 1 1 0 0,0-1-1 0 0,0 0 0 0 0,0 0 0 0 0,0 1 1 0 0,1-1-1 0 0,-1 0 0 0 0,0 0 1 0 0,0 0-1 0 0,1 0 0 0 0,-1 0 0 0 0,1 0 1 0 0,-1 0-1 0 0,1 0 0 0 0,-1-1 1 0 0,1 1-1 0 0,0 0 0 0 0,-1 0 1 0 0,1 0-1 0 0,0-2 0 0 0,7 13-1583 0 0,-5-7-1577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6:19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50 919 0 0,'-10'-9'963'0'0,"8"7"230"0"0,0 0-1 0 0,0 0 1 0 0,0 0 0 0 0,0 0-1 0 0,0 0 1 0 0,0 0 0 0 0,-1-3-1 0 0,3 4-1031 0 0,-1 1-1 0 0,1-1 0 0 0,0 1 0 0 0,0-1 1 0 0,0 1-1 0 0,0-1 0 0 0,0 1 1 0 0,0-1-1 0 0,0 1 0 0 0,0-1 1 0 0,0 1-1 0 0,0-1 0 0 0,0 1 1 0 0,0-1-1 0 0,0 1 0 0 0,0-1 0 0 0,0 1 1 0 0,1-1-1 0 0,-1 0-286 0 0,1 0 0 0 0,-1 0 0 0 0,1 0 0 0 0,0 1 0 0 0,0-1 0 0 0,-1 0 0 0 0,1 0 0 0 0,0 1 0 0 0,0-1 0 0 0,0 1 0 0 0,-1-1 0 0 0,3 0 0 0 0,0 0-2928 0 0,1 1-1140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06:20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22 5983 0 0,'-6'0'512'0'0,"1"0"0"0"0,-1 1 0 0 0,0 0-1 0 0,1 0 1 0 0,-1 0 0 0 0,0 0-1 0 0,1 1 1 0 0,0 0 0 0 0,-1 1-1 0 0,1-1 1 0 0,0 1 0 0 0,0 0 0 0 0,0 0-1 0 0,1 0 1 0 0,-1 1 0 0 0,-4 4-1 0 0,4-2 5 0 0,0 0-1 0 0,0 0 0 0 0,1 0 0 0 0,0 0 0 0 0,0 0 0 0 0,0 1 1 0 0,1 0-1 0 0,0 0 0 0 0,0 0 0 0 0,1 0 0 0 0,-3 14 1 0 0,3-7-272 0 0,0-1 1 0 0,1 1 0 0 0,0 0 0 0 0,1 0-1 0 0,1 0 1 0 0,0 0 0 0 0,1 0 0 0 0,0-1 0 0 0,7 23-1 0 0,-7-30-214 0 0,1 0 0 0 0,-1 0 0 0 0,1-1 0 0 0,0 1-1 0 0,0 0 1 0 0,1-1 0 0 0,0 0 0 0 0,0 0 0 0 0,0 0 0 0 0,0 0 0 0 0,1-1-1 0 0,0 0 1 0 0,0 0 0 0 0,0 0 0 0 0,0 0 0 0 0,1-1 0 0 0,0 0-1 0 0,-1 0 1 0 0,1 0 0 0 0,0-1 0 0 0,0 0 0 0 0,0 0 0 0 0,7 1-1 0 0,-7-2-23 0 0,0 0-1 0 0,0-1 1 0 0,-1 1-1 0 0,1-1 0 0 0,0 0 1 0 0,0-1-1 0 0,0 1 1 0 0,0-1-1 0 0,-1-1 0 0 0,1 1 1 0 0,0-1-1 0 0,-1 0 1 0 0,1 0-1 0 0,-1 0 0 0 0,0-1 1 0 0,0 0-1 0 0,0 0 1 0 0,0 0-1 0 0,0-1 0 0 0,6-5 1 0 0,-5 3 1 0 0,0-1 0 0 0,-1 0 0 0 0,0 0 0 0 0,0 0 0 0 0,0-1 0 0 0,-1 1-1 0 0,0-1 1 0 0,0 0 0 0 0,-1 0 0 0 0,0-1 0 0 0,-1 1 0 0 0,0-1 0 0 0,1-9 0 0 0,-1 5 4 0 0,-1 0-1 0 0,-1 0 1 0 0,0 0 0 0 0,-1 0-1 0 0,-1 0 1 0 0,1 0-1 0 0,-2 0 1 0 0,0 0 0 0 0,-1 1-1 0 0,0-1 1 0 0,-1 1 0 0 0,-8-16-1 0 0,10 22 0 0 0,-1 0 0 0 0,0 1-1 0 0,0-1 1 0 0,0 0 0 0 0,-1 1 0 0 0,0 0-1 0 0,0 0 1 0 0,-1 1 0 0 0,1-1 0 0 0,-11-5-1 0 0,11 7-4 0 0,0 1 0 0 0,-1 0 0 0 0,1 0 0 0 0,-1 0 0 0 0,1 1 0 0 0,-1 0 0 0 0,0 0 0 0 0,0 0 0 0 0,1 0 0 0 0,-1 1 0 0 0,0 0 0 0 0,0 1 0 0 0,0-1 0 0 0,-7 3 0 0 0,3-1 9 0 0,1 1 0 0 0,-1 0 0 0 0,1 0 0 0 0,0 1 0 0 0,0 0 0 0 0,0 1 0 0 0,0 0 0 0 0,1 1 0 0 0,0 0 0 0 0,-10 9 0 0 0,12-10-24 0 0,1 0 0 0 0,-1 1 0 0 0,1 0 1 0 0,1 0-1 0 0,-1 1 0 0 0,1-1 0 0 0,0 1 0 0 0,0 0 0 0 0,1 0 0 0 0,0 0 1 0 0,0 1-1 0 0,1-1 0 0 0,-3 13 0 0 0,2 1-62 0 0,3-17-55 0 0,2 11-229 0 0,9 59-97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9:53:31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24575,'0'0'0,"0"0"0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9:53:31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24575,'0'0'0,"0"0"0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9:53:31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24575,'0'0'0,"0"0"0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9:53:31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24575,'0'0'0,"0"0"0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9:53:31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24575,'0'0'0,"0"0"0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9:53:31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24575,'0'0'0,"0"0"0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9:53:31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24575,'0'0'0,"0"0"0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2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14 5983 0 0,'-8'-5'2105'0'0,"15"5"3115"0"0,5 1-3658 0 0,30-5 1729 0 0,40-1 457 0 0,-64 5-4129 0 0,1 0-1 0 0,24 5 1 0 0,-31-3-7033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3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86 7831 0 0,'-4'1'708'0'0,"-1"1"-1"0"0,1 0 1 0 0,-1-1-1 0 0,1 2 1 0 0,-1-1-1 0 0,1 0 1 0 0,-7 7-1 0 0,10-9-552 0 0,0 1-1 0 0,0-1 0 0 0,1 1 0 0 0,-1 0 1 0 0,0-1-1 0 0,0 1 0 0 0,1 0 0 0 0,-1 0 1 0 0,1 0-1 0 0,-1-1 0 0 0,1 1 1 0 0,-1 0-1 0 0,1 0 0 0 0,-1 0 0 0 0,1 0 1 0 0,0 0-1 0 0,-1 0 0 0 0,1 0 0 0 0,0 0 1 0 0,0 0-1 0 0,0 0 0 0 0,0 0 0 0 0,0 0 1 0 0,0 0-1 0 0,0 0 0 0 0,0 0 1 0 0,0 0-1 0 0,0 0 0 0 0,1 0 0 0 0,-1 0 1 0 0,0 0-1 0 0,1 0 0 0 0,-1 0 0 0 0,0 0 1 0 0,1-1-1 0 0,-1 1 0 0 0,1 0 1 0 0,0 0-1 0 0,-1 0 0 0 0,1-1 0 0 0,0 1 1 0 0,-1 0-1 0 0,3 0 0 0 0,2 3-66 0 0,0 0 0 0 0,0-1-1 0 0,1 0 1 0 0,-1 0 0 0 0,1-1 0 0 0,0 0-1 0 0,0 0 1 0 0,0 0 0 0 0,0 0 0 0 0,0-1-1 0 0,1 0 1 0 0,-1-1 0 0 0,0 1-1 0 0,8-1 1 0 0,-9 0-23 0 0,1-1 0 0 0,0 1-1 0 0,-1-1 1 0 0,1 1 0 0 0,-1-2-1 0 0,1 1 1 0 0,-1-1 0 0 0,0 1 0 0 0,1-2-1 0 0,-1 1 1 0 0,0 0 0 0 0,0-1-1 0 0,-1 0 1 0 0,1 0 0 0 0,0 0-1 0 0,4-5 1 0 0,-8 6-65 0 0,0 1 0 0 0,1-1 0 0 0,-1 0 0 0 0,0 1 0 0 0,0-1 0 0 0,0 0 0 0 0,0 0 0 0 0,0 0 0 0 0,0 0 0 0 0,0 0 0 0 0,-1 0 0 0 0,1 0 0 0 0,-1 0 0 0 0,0 0 0 0 0,1 0 0 0 0,-1 0 0 0 0,0 0 0 0 0,0-1 0 0 0,0 1 0 0 0,-1-3 0 0 0,0 2 0 0 0,0-1 0 0 0,0 1 0 0 0,-1-1 0 0 0,1 1 0 0 0,-1 0 0 0 0,0 0 0 0 0,0 0 0 0 0,0 0 0 0 0,0 0 0 0 0,-1 0 0 0 0,-2-3 0 0 0,-1 1 0 0 0,-1-1 0 0 0,1 1 0 0 0,-1 0 0 0 0,0 0 0 0 0,0 1 0 0 0,0 0 0 0 0,-1 0 0 0 0,0 1 0 0 0,-14-5 0 0 0,11 6 0 0 0,1 1 0 0 0,-18-2 0 0 0,25 3 0 0 0,1 0 0 0 0,-1 0 0 0 0,1 0 0 0 0,-1 0 0 0 0,1 1 0 0 0,0-1 0 0 0,-1 1 0 0 0,1 0 0 0 0,-1-1 0 0 0,1 1 0 0 0,0 0 0 0 0,0 0 0 0 0,0 0 0 0 0,-1 1 0 0 0,1-1 0 0 0,0 1 0 0 0,-3 2 0 0 0,5-3-3 0 0,-1 0-1 0 0,0-1 1 0 0,1 1-1 0 0,-1 0 1 0 0,1 0-1 0 0,-1 0 1 0 0,1 0-1 0 0,0-1 1 0 0,-1 1-1 0 0,1 0 1 0 0,0 0-1 0 0,0 0 1 0 0,0 0-1 0 0,0 0 1 0 0,-1 0-1 0 0,1 0 1 0 0,0 0-1 0 0,1 0 1 0 0,-1 0-1 0 0,0 0 1 0 0,0 0-1 0 0,1 1 1 0 0,0 1-19 0 0,0-1 0 0 0,0 0 0 0 0,0 0 0 0 0,1 0 0 0 0,-1 0 0 0 0,1 0 0 0 0,-1 0 0 0 0,4 3 0 0 0,2 1-74 0 0,0-1-1 0 0,0 0 0 0 0,0 0 1 0 0,9 3-1 0 0,-3-2-1305 0 0,0-1-3583 0 0,2-1-1707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4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36 157 6911 0 0,'-2'-23'744'0'0,"-10"57"8234"0"0,-7 84-6444 0 0,22-142-4800 0 0,-1-1 0 0 0,-1 0-1 0 0,-5-45 1 0 0,0 23 527 0 0,3 41 2352 0 0,1-1 1 0 0,1 0-1 0 0,0 1 0 0 0,2-13 1 0 0,-2 16-318 0 0,0 1 0 0 0,0-1 0 0 0,0 0 0 0 0,0 1 0 0 0,0-1 0 0 0,1 1 0 0 0,-1 0 0 0 0,1-1 0 0 0,-1 1 0 0 0,1 0 0 0 0,0 0 0 0 0,0 0 0 0 0,0 0 0 0 0,0 0 0 0 0,0 1 1 0 0,0-1-1 0 0,1 0 0 0 0,-1 1 0 0 0,0 0 0 0 0,1 0 0 0 0,-1-1 0 0 0,1 2 0 0 0,0-1 0 0 0,-1 0 0 0 0,1 0 0 0 0,0 1 0 0 0,0-1 0 0 0,-1 1 0 0 0,1 0 0 0 0,5 0 0 0 0,146 3 1204 0 0,-145-1-5721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4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1839 0 0,'0'0'112'0'0,"-1"0"-1"0"0,1 0 0 0 0,-1 0 0 0 0,1 0 1 0 0,-1 1-1 0 0,1-1 0 0 0,0 0 0 0 0,-1 0 1 0 0,1 0-1 0 0,-1 0 0 0 0,1 0 0 0 0,0 1 0 0 0,-1-1 1 0 0,1 0-1 0 0,0 0 0 0 0,-1 1 0 0 0,1-1 1 0 0,0 0-1 0 0,-1 1 0 0 0,1-1 0 0 0,0 0 0 0 0,0 1 1 0 0,-1-1-1 0 0,1 0 0 0 0,0 1 0 0 0,0-1 1 0 0,0 1-1 0 0,-1-1 0 0 0,1 0 0 0 0,0 1 1 0 0,0-1-1 0 0,0 1 0 0 0,0-1 0 0 0,0 1 0 0 0,0-1 1 0 0,0 0-1 0 0,0 1 0 0 0,0-1 0 0 0,0 1 1 0 0,0-1-1 0 0,0 1 0 0 0,0-1 0 0 0,0 0 0 0 0,1 2 1 0 0,0-1 296 0 0,0 0-1 0 0,0 1 1 0 0,0-1 0 0 0,0 0 0 0 0,0 0 0 0 0,1 0 0 0 0,-1 0 0 0 0,0 0 0 0 0,1 0 0 0 0,-1 0-1 0 0,3 1 1 0 0,6 1 465 0 0,0 0-1 0 0,-1-1 0 0 0,1 0 0 0 0,0-1 0 0 0,0 0 1 0 0,0 0-1 0 0,13-2 0 0 0,17 3 858 0 0,-18-2-7372 0 0,-15 0-716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4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73 125 4607 0 0,'-1'0'101'0'0,"0"0"1"0"0,0 1-1 0 0,1-1 0 0 0,-1 0 0 0 0,0 1 0 0 0,1-1 0 0 0,-1 1 0 0 0,0-1 0 0 0,1 1 0 0 0,-1-1 0 0 0,1 1 0 0 0,-1-1 0 0 0,1 1 0 0 0,-1 0 0 0 0,1-1 0 0 0,-1 1 0 0 0,1 0 0 0 0,0-1 0 0 0,-1 1 0 0 0,1 0 0 0 0,0 0 0 0 0,-1-1 1 0 0,1 1-1 0 0,0 1 0 0 0,-7 27 3304 0 0,5-18-3458 0 0,-1-2 423 0 0,1 0 919 0 0,-1 1 0 0 0,1-1 1 0 0,0 1-1 0 0,1 0 0 0 0,0 11 0 0 0,1-28-1386 0 0,0-15-2804 0 0,-4-37 1 0 0,-13-11-2712 0 0,4 15 5566 0 0,12 54 326 0 0,1-1-1 0 0,-1 1 0 0 0,1 0 1 0 0,0-1-1 0 0,0 1 0 0 0,-1 0 1 0 0,1-1-1 0 0,0 1 0 0 0,0-1 1 0 0,1 1-1 0 0,-1 0 0 0 0,0-1 1 0 0,0 1-1 0 0,1 0 0 0 0,-1-1 1 0 0,1 1-1 0 0,-1 0 0 0 0,1-1 1 0 0,-1 1-1 0 0,1 0 0 0 0,0 0 1 0 0,0 0-1 0 0,-1-1 0 0 0,1 1 1 0 0,0 0-1 0 0,0 0 0 0 0,0 0 1 0 0,2-1-1 0 0,0 1 184 0 0,1 0 1 0 0,-1 0-1 0 0,0 0 1 0 0,0 0-1 0 0,1 0 1 0 0,-1 1-1 0 0,0 0 1 0 0,1-1-1 0 0,-1 1 1 0 0,1 1-1 0 0,3-1 1 0 0,110 2 1646 0 0,-70-3-2103 0 0,-36 2-258 0 0,-6 3-2975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5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7567 0 0,'56'0'9741'0'0,"-8"-1"-6446"0"0,44-3-2329 0 0,-81 4-1304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8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41 919 0 0,'-2'-1'352'0'0,"0"0"0"0"0,0 1 0 0 0,1-1 0 0 0,-1 1 0 0 0,0-1 0 0 0,-1 1 0 0 0,1 0 0 0 0,0 0 0 0 0,0 0 0 0 0,-2 0 0 0 0,3 0-219 0 0,1 0 0 0 0,0 0 0 0 0,-1 0 0 0 0,1 0-1 0 0,0 0 1 0 0,-1 0 0 0 0,1 0 0 0 0,0 1 0 0 0,-1-1-1 0 0,1 0 1 0 0,0 0 0 0 0,-1 0 0 0 0,1 0 0 0 0,0 1 0 0 0,-1-1-1 0 0,1 0 1 0 0,0 0 0 0 0,0 1 0 0 0,-1-1 0 0 0,1 0 0 0 0,0 1-1 0 0,0-1 1 0 0,-1 1 0 0 0,1 0 2 0 0,0-1 1 0 0,0 1-1 0 0,0 0 1 0 0,0-1-1 0 0,0 1 0 0 0,1 0 1 0 0,-1-1-1 0 0,0 1 0 0 0,0 0 1 0 0,0-1-1 0 0,1 1 1 0 0,-1-1-1 0 0,0 1 0 0 0,1 0 1 0 0,-1-1-1 0 0,0 1 1 0 0,1-1-1 0 0,0 1 0 0 0,0 1 27 0 0,1 0-1 0 0,0-1 0 0 0,-1 0 0 0 0,1 1 0 0 0,0-1 0 0 0,0 0 1 0 0,0 0-1 0 0,0 0 0 0 0,0 0 0 0 0,0 0 0 0 0,0 0 1 0 0,0-1-1 0 0,0 1 0 0 0,0-1 0 0 0,3 1 0 0 0,-3-1-149 0 0,-1 0 0 0 0,0 0 0 0 0,0 1-1 0 0,0-1 1 0 0,0 0 0 0 0,1-1 0 0 0,-1 1-1 0 0,0 0 1 0 0,0 0 0 0 0,0 0 0 0 0,0-1 0 0 0,0 1-1 0 0,0 0 1 0 0,0-1 0 0 0,1 1 0 0 0,-1-1-1 0 0,0 0 1 0 0,0 1 0 0 0,-1-1 0 0 0,1 0 0 0 0,0 1-1 0 0,0-1 1 0 0,0 0 0 0 0,0 0 0 0 0,-1 0-1 0 0,1 0 1 0 0,0 0 0 0 0,-1 0 0 0 0,1 0 0 0 0,0-1-1 0 0,-1 1-11 0 0,0 1 0 0 0,0-1 0 0 0,0 1 0 0 0,-1-1 0 0 0,1 1 0 0 0,0 0 0 0 0,0-1 0 0 0,-1 1 0 0 0,1-1 0 0 0,0 1 0 0 0,0 0 0 0 0,-1-1 0 0 0,1 1 0 0 0,0 0 0 0 0,-1-1 0 0 0,1 1 0 0 0,-1 0 0 0 0,1 0 0 0 0,0-1 0 0 0,-1 1 0 0 0,1 0 0 0 0,-1 0 0 0 0,1 0 0 0 0,-1-1 0 0 0,1 1 0 0 0,-1 0 0 0 0,-18-6 0 0 0,15 5 0 0 0,-1-1-3 0 0,0 1 0 0 0,-1-1 0 0 0,1 1-1 0 0,-1 0 1 0 0,0 0 0 0 0,-8 1 0 0 0,12 0 20 0 0,-1 0 1 0 0,0 1-1 0 0,0-1 1 0 0,1 1 0 0 0,-1 0-1 0 0,0 0 1 0 0,1 0-1 0 0,-1 0 1 0 0,1 0-1 0 0,-1 0 1 0 0,1 1 0 0 0,-1-1-1 0 0,1 1 1 0 0,0 0-1 0 0,-3 2 1 0 0,4-3 51 0 0,1 0 1 0 0,-1 0-1 0 0,0 0 1 0 0,1 0-1 0 0,-1 0 1 0 0,1-1 0 0 0,-1 1-1 0 0,1 0 1 0 0,0 0-1 0 0,-1 0 1 0 0,1 0-1 0 0,0 1 1 0 0,0-1-1 0 0,0 0 1 0 0,0 0-1 0 0,0 0 1 0 0,0 0-1 0 0,0 0 1 0 0,0 0-1 0 0,0 0 1 0 0,0 0-1 0 0,0 0 1 0 0,1 0-1 0 0,-1 0 1 0 0,0 0-1 0 0,1 0 1 0 0,-1 0-1 0 0,1 0 1 0 0,-1 0-1 0 0,1 0 1 0 0,0-1-1 0 0,-1 1 1 0 0,2 2-1 0 0,1-1 163 0 0,-1 1-1 0 0,1-1 0 0 0,-1 1 1 0 0,1-1-1 0 0,0 0 0 0 0,0 0 1 0 0,0 0-1 0 0,6 3 0 0 0,-3-2 48 0 0,1-1 0 0 0,0 0 0 0 0,12 2 0 0 0,-18-4-262 0 0,0 0 0 0 0,0 1 0 0 0,1-1 0 0 0,-1 0 0 0 0,0 0 0 0 0,0 0 0 0 0,1 0 0 0 0,-1 0 0 0 0,0 0 0 0 0,0 0 0 0 0,0 0 0 0 0,1-1 0 0 0,-1 1 0 0 0,0 0 1 0 0,0-1-1 0 0,0 1 0 0 0,0-1 0 0 0,0 1 0 0 0,0-1 0 0 0,0 0 0 0 0,0 1 0 0 0,0-1 0 0 0,0 0 0 0 0,0 0 0 0 0,0 0 0 0 0,0 0 0 0 0,0 1 0 0 0,-1-1 0 0 0,1 0 0 0 0,0-2 0 0 0,0 2-14 0 0,-1-1 1 0 0,0 1-1 0 0,0-1 0 0 0,0 0 0 0 0,0 1 0 0 0,0-1 1 0 0,0 1-1 0 0,0-1 0 0 0,-1 0 0 0 0,1 1 0 0 0,0-1 1 0 0,-1 1-1 0 0,0-1 0 0 0,1 1 0 0 0,-1-1 0 0 0,0 1 1 0 0,0-1-1 0 0,1 1 0 0 0,-3-2 0 0 0,-22-25 61 0 0,19 22-60 0 0,4 5-4 0 0,-27-25 0 0 0,27 25 0 0 0,1 0 0 0 0,-1-1 0 0 0,0 1 0 0 0,0 0 0 0 0,0 0 0 0 0,0 1 0 0 0,0-1 0 0 0,0 0 0 0 0,0 0 0 0 0,0 1 0 0 0,0 0 0 0 0,0-1 0 0 0,-1 1 0 0 0,1 0 0 0 0,-3 0 0 0 0,4 0 0 0 0,1 0 0 0 0,-1 0 0 0 0,1 0 0 0 0,-1 1 0 0 0,1-1 0 0 0,-1 0 0 0 0,0 0 0 0 0,1 0 0 0 0,-1 1 0 0 0,1-1 0 0 0,-1 0 0 0 0,1 1 0 0 0,0-1 0 0 0,-1 0 0 0 0,1 1 0 0 0,-1-1 0 0 0,1 1 0 0 0,-1-1 0 0 0,1 1 0 0 0,0-1 0 0 0,-1 1 0 0 0,1-1 0 0 0,0 1 0 0 0,0-1 0 0 0,-1 1 0 0 0,1 0 0 0 0,0 0 0 0 0,0 1 0 0 0,0-1 0 0 0,-1 0 0 0 0,1 1 0 0 0,1-1 0 0 0,-1 1 0 0 0,0-1 0 0 0,0 1 0 0 0,0-1 0 0 0,1 2 0 0 0,1 2 0 0 0,0 0 0 0 0,0-1 0 0 0,0 0 0 0 0,0 1 0 0 0,4 4 0 0 0,-3-6-692 0 0,0 0 0 0 0,0 1 0 0 0,0-1 0 0 0,0-1-1 0 0,1 1 1 0 0,-1 0 0 0 0,8 3 0 0 0,-3-1-5523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8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33 4143 0 0,'-6'-2'1123'0'0,"1"-6"4677"0"0,38 13 317 0 0,-7 0-4742 0 0,2-2-527 0 0,0-2-1 0 0,0-2 1 0 0,31-3-1 0 0,83-19-305 0 0,-128 20-498 0 0,-6 1-7 0 0,0 1 1 0 0,1 0-1 0 0,-1 0 1 0 0,0 1 0 0 0,18 1-1 0 0,-26-1-35 0 0,0 0-1 0 0,0 0 1 0 0,0 0-1 0 0,1 0 1 0 0,-1 0-1 0 0,0 0 1 0 0,0 0 0 0 0,0 0-1 0 0,1 0 1 0 0,-1 0-1 0 0,0 0 1 0 0,0 0-1 0 0,0 0 1 0 0,0 0-1 0 0,1 1 1 0 0,-1-1-1 0 0,0 0 1 0 0,0 0 0 0 0,0 0-1 0 0,0 0 1 0 0,0 0-1 0 0,1 0 1 0 0,-1 1-1 0 0,0-1 1 0 0,0 0-1 0 0,0 0 1 0 0,0 0 0 0 0,0 0-1 0 0,0 1 1 0 0,0-1-1 0 0,0 0 1 0 0,0 0-1 0 0,1 0 1 0 0,-1 1-1 0 0,0-1 1 0 0,0 0-1 0 0,0 0 1 0 0,-5 7 9 0 0,-11 5-20 0 0,15-12 12 0 0,-43 27 51 0 0,16-11 32 0 0,0 2 0 0 0,-33 27 0 0 0,-45 64-86 0 0,104-107 0 0 0,-2 2 7 0 0,1 1-1 0 0,-1-1 0 0 0,1 0 1 0 0,0 1-1 0 0,0-1 1 0 0,1 1-1 0 0,-1 0 0 0 0,1 0 1 0 0,-2 8-1 0 0,4-12 2 0 0,0 0 0 0 0,0 0-1 0 0,1 0 1 0 0,-1 0 0 0 0,1 0 0 0 0,-1 0-1 0 0,1 0 1 0 0,-1 0 0 0 0,1 0 0 0 0,-1 0-1 0 0,1 0 1 0 0,0 0 0 0 0,0-1 0 0 0,-1 1-1 0 0,1 0 1 0 0,0 0 0 0 0,0-1 0 0 0,0 1-1 0 0,0 0 1 0 0,0-1 0 0 0,0 1-1 0 0,0-1 1 0 0,0 0 0 0 0,0 1 0 0 0,0-1-1 0 0,0 0 1 0 0,0 1 0 0 0,0-1 0 0 0,0 0-1 0 0,2 0 1 0 0,38 3 312 0 0,-36-3-301 0 0,14-2 57 0 0,1 0 1 0 0,0-1-1 0 0,-1-1 1 0 0,1-1 0 0 0,25-10-1 0 0,24-6-283 0 0,-66 22-820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29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15 1375 0 0,'-19'-7'1239'0'0,"17"7"-993"0"0,0-1 0 0 0,0 1-1 0 0,0-1 1 0 0,0 0 0 0 0,-5-4 7127 0 0,22 8-4660 0 0,-2-1-1260 0 0,14 5 1427 0 0,53 5 1 0 0,-51-10-3086 0 0,49-3 0 0 0,-69 1-4834 0 0,-1 1-1712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0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76 919 0 0,'0'0'55'0'0,"-1"0"0"0"0,1 0 0 0 0,0 0 0 0 0,0 0-1 0 0,-1 0 1 0 0,1 1 0 0 0,0-1 0 0 0,0 0 0 0 0,0 0-1 0 0,-1 0 1 0 0,1 1 0 0 0,0-1 0 0 0,0 0 0 0 0,0 0-1 0 0,0 0 1 0 0,0 1 0 0 0,-1-1 0 0 0,1 0 0 0 0,0 0-1 0 0,0 1 1 0 0,0-1 0 0 0,0 0 0 0 0,0 0 0 0 0,0 1-1 0 0,0-1 1 0 0,0 0 0 0 0,0 1 0 0 0,0-1 0 0 0,0 0-1 0 0,0 0 1 0 0,0 1 0 0 0,0-1 0 0 0,0 0 0 0 0,0 0-1 0 0,0 1 1 0 0,1-1 0 0 0,-1 0 0 0 0,0 0 0 0 0,0 1-1 0 0,0-1 1 0 0,0 0 0 0 0,0 0 0 0 0,1 0 0 0 0,-1 1-1 0 0,0-1 1 0 0,0 0 0 0 0,0 0 0 0 0,1 0 0 0 0,-1 0-1 0 0,0 1 1 0 0,0-1 0 0 0,0 0 0 0 0,1 0 0 0 0,-1 0-1 0 0,0 0 1 0 0,0 0 0 0 0,1 0 0 0 0,-1 0 0 0 0,0 0-1 0 0,1 0 1 0 0,-1 0 0 0 0,0 0 0 0 0,0 0 0 0 0,1 0-1 0 0,-1 0 1 0 0,0 0 0 0 0,1 0 0 0 0,18-1 2346 0 0,-17 1-2294 0 0,-1 0-1 0 0,0-1 0 0 0,1 1 0 0 0,-1-1 0 0 0,0 1 0 0 0,0-1 0 0 0,1 0 0 0 0,-1 1 1 0 0,0-1-1 0 0,0 0 0 0 0,0 0 0 0 0,0 0 0 0 0,0 0 0 0 0,0 0 0 0 0,0 0 1 0 0,0 0-1 0 0,-1 0 0 0 0,2-2 0 0 0,-2 3-51 0 0,0 0 1 0 0,0-1-1 0 0,0 1 0 0 0,0 0 0 0 0,0-1 1 0 0,0 1-1 0 0,0-1 0 0 0,0 1 1 0 0,0 0-1 0 0,0-1 0 0 0,0 1 0 0 0,0 0 1 0 0,0-1-1 0 0,0 1 0 0 0,-1 0 1 0 0,1-1-1 0 0,0 1 0 0 0,0 0 0 0 0,0-1 1 0 0,-1 1-1 0 0,1 0 0 0 0,0 0 1 0 0,0-1-1 0 0,-1 1 0 0 0,-15-7 637 0 0,11 6-420 0 0,1 0 0 0 0,0 0 0 0 0,-1 1 0 0 0,1-1 0 0 0,-1 1 0 0 0,1 0 0 0 0,-1 0 0 0 0,1 1 0 0 0,0-1 0 0 0,-1 1 0 0 0,1 0 0 0 0,-1 0 0 0 0,1 0 0 0 0,0 1 0 0 0,-4 2 0 0 0,7-4-244 0 0,1 0 1 0 0,0 0 0 0 0,0 0-1 0 0,-1 1 1 0 0,1-1-1 0 0,0 0 1 0 0,0 0-1 0 0,-1 1 1 0 0,1-1-1 0 0,0 0 1 0 0,0 0-1 0 0,0 1 1 0 0,-1-1-1 0 0,1 0 1 0 0,0 1-1 0 0,0-1 1 0 0,0 0 0 0 0,0 1-1 0 0,0-1 1 0 0,0 0-1 0 0,0 1 1 0 0,0-1-1 0 0,0 0 1 0 0,0 1-1 0 0,0-1 1 0 0,0 0-1 0 0,0 1 1 0 0,0-1-1 0 0,0 0 1 0 0,0 1-1 0 0,0-1 1 0 0,9 10 747 0 0,16 1 390 0 0,-19-10-981 0 0,0 0 0 0 0,-1 0 0 0 0,1-1 0 0 0,0 0 0 0 0,0 0 0 0 0,7-1 0 0 0,-12 1-178 0 0,1-1-1 0 0,-1 1 0 0 0,0 0 1 0 0,1 0-1 0 0,-1-1 0 0 0,0 1 0 0 0,0-1 1 0 0,1 1-1 0 0,-1-1 0 0 0,0 1 0 0 0,0-1 1 0 0,0 0-1 0 0,0 0 0 0 0,0 1 0 0 0,0-1 1 0 0,0 0-1 0 0,0 0 0 0 0,0 0 1 0 0,0 0-1 0 0,0 0 0 0 0,-1 0 0 0 0,1 0 1 0 0,0-1-1 0 0,-1 1 0 0 0,1 0 0 0 0,-1 0 1 0 0,1-1-1 0 0,-1 1 0 0 0,0 0 0 0 0,1 0 1 0 0,-1-1-1 0 0,0-2 0 0 0,0 2-6 0 0,-1 0 0 0 0,0-1 0 0 0,1 1 0 0 0,-1 0 0 0 0,0 0 0 0 0,0 0 0 0 0,0 0 0 0 0,0 0 0 0 0,-1 0 0 0 0,1 0 0 0 0,-1 0 0 0 0,1 0 0 0 0,-1 0 0 0 0,1 0 0 0 0,-4-1 0 0 0,1-1 0 0 0,0 0 0 0 0,-1 1 0 0 0,0 0 0 0 0,0 0 0 0 0,-6-3 0 0 0,7 4 3 0 0,0 1 1 0 0,1 0-1 0 0,-1 1 0 0 0,0-1 1 0 0,0 1-1 0 0,0-1 0 0 0,0 1 0 0 0,0 0 1 0 0,0 1-1 0 0,0-1 0 0 0,0 1 0 0 0,0 0 1 0 0,-5 1-1 0 0,8-2 28 0 0,-1 1 0 0 0,1-1-1 0 0,-1 1 1 0 0,1 0 0 0 0,0-1 0 0 0,-1 1 0 0 0,1 0 0 0 0,0 0-1 0 0,0 0 1 0 0,-1-1 0 0 0,1 1 0 0 0,0 0 0 0 0,0 1 0 0 0,0-1-1 0 0,0 0 1 0 0,0 0 0 0 0,1 0 0 0 0,-1 1 0 0 0,0-1-1 0 0,0 0 1 0 0,1 1 0 0 0,-1-1 0 0 0,1 1 0 0 0,-1-1 0 0 0,1 0-1 0 0,0 1 1 0 0,0-1 0 0 0,-1 1 0 0 0,1-1 0 0 0,0 1 0 0 0,0-1-1 0 0,0 1 1 0 0,1-1 0 0 0,-1 1 0 0 0,0-1 0 0 0,1 1 0 0 0,-1-1-1 0 0,1 2 1 0 0,0 0 40 0 0,1-1 1 0 0,-1 1-1 0 0,1-1 0 0 0,-1 0 1 0 0,1 0-1 0 0,0 1 0 0 0,0-1 1 0 0,0 0-1 0 0,0-1 0 0 0,0 1 1 0 0,0 0-1 0 0,0 0 0 0 0,1-1 1 0 0,-1 0-1 0 0,5 2 0 0 0,-6-2-66 0 0,0 0 0 0 0,0-1-1 0 0,0 1 1 0 0,0-1 0 0 0,0 0 0 0 0,1 1-1 0 0,-1-1 1 0 0,0 0 0 0 0,0 1 0 0 0,1-1-1 0 0,-1 0 1 0 0,0 0 0 0 0,0 0 0 0 0,1 0-1 0 0,-1-1 1 0 0,0 1 0 0 0,0 0 0 0 0,1 0-1 0 0,-1-1 1 0 0,0 1 0 0 0,0-1 0 0 0,0 1-1 0 0,1-1 1 0 0,-1 1 0 0 0,0-1 0 0 0,0 0-1 0 0,0 1 1 0 0,0-1 0 0 0,0 0 0 0 0,0 0-1 0 0,-1 0 1 0 0,1 0 0 0 0,0 0 0 0 0,0 0-1 0 0,1-2 1 0 0,-2 2-5 0 0,0 0 0 0 0,0 0 0 0 0,1 0 0 0 0,-1 0 0 0 0,0 0 0 0 0,0 0 0 0 0,0-1 0 0 0,0 1 0 0 0,0 0 0 0 0,-1 0 0 0 0,1 0 0 0 0,0 0 0 0 0,0 0 0 0 0,-1 0 0 0 0,1 0 0 0 0,-1 0 0 0 0,1 0 0 0 0,-1 0 0 0 0,1 0 0 0 0,-1 0 0 0 0,1 0 0 0 0,-1 0 0 0 0,0 0 0 0 0,0 0 0 0 0,1 0 0 0 0,-1 1 0 0 0,0-1 0 0 0,0 0 0 0 0,0 1 0 0 0,0-1 0 0 0,0 1 0 0 0,-1-1 0 0 0,-3-2 0 0 0,1 0 0 0 0,-1 0 0 0 0,0 1 0 0 0,0 0 0 0 0,-7-2 0 0 0,-2 3 58 0 0,14 1-68 0 0,0 0-1 0 0,0 0 0 0 0,0 0 0 0 0,0 0 1 0 0,0 0-1 0 0,0 1 0 0 0,0-1 0 0 0,1 0 0 0 0,-1 0 1 0 0,0 0-1 0 0,0 0 0 0 0,0 1 0 0 0,0-1 1 0 0,0 0-1 0 0,0 0 0 0 0,0 0 0 0 0,0 0 0 0 0,0 1 1 0 0,0-1-1 0 0,0 0 0 0 0,0 0 0 0 0,0 0 0 0 0,0 1 1 0 0,0-1-1 0 0,0 0 0 0 0,0 0 0 0 0,0 0 1 0 0,0 0-1 0 0,0 1 0 0 0,0-1 0 0 0,0 0 0 0 0,0 0 1 0 0,-1 0-1 0 0,1 0 0 0 0,0 0 0 0 0,0 1 1 0 0,0-1-1 0 0,0 0 0 0 0,0 0 0 0 0,0 0 0 0 0,0 0 1 0 0,-1 0-1 0 0,1 0 0 0 0,0 1 0 0 0,0-1 1 0 0,0 0-1 0 0,0 0 0 0 0,-1 0 0 0 0,1 0 0 0 0,0 0 1 0 0,0 0-1 0 0,0 0 0 0 0,0 0 0 0 0,-1 0 1 0 0,1 0-1 0 0,0 0 0 0 0,0 0 0 0 0,0 0 0 0 0,-1 0 1 0 0,1 0-1 0 0,0 0 0 0 0,0 0 0 0 0,0 0 1 0 0,0 0-1 0 0,-1 0 0 0 0,1 0 0 0 0,4 2-717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1:29:31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55 3223 0 0,'0'0'181'0'0,"-1"0"1"0"0,1 0-1 0 0,0 0 0 0 0,0 0 0 0 0,-1-1 0 0 0,1 1 0 0 0,0 0 0 0 0,0 0 0 0 0,0-1 0 0 0,-1 1 0 0 0,1 0 0 0 0,0 0 0 0 0,0-1 0 0 0,0 1 0 0 0,0 0 0 0 0,-1-1 0 0 0,1 1 0 0 0,0 0 0 0 0,0 0 0 0 0,0-1 0 0 0,0 1 0 0 0,0 0 0 0 0,0-1 0 0 0,0 1 1 0 0,0 0-1 0 0,0-1 0 0 0,0 1 0 0 0,0 0 0 0 0,0-1 0 0 0,0 1 0 0 0,0 0 0 0 0,0 0 0 0 0,1-1 0 0 0,10-3 3297 0 0,24 3-620 0 0,-28 2-2054 0 0,48-2 618 0 0,0-3 0 0 0,0-1-1 0 0,72-18 1 0 0,-123 22-1410 0 0,3-1 19 0 0,1 0-1 0 0,-1 1 0 0 0,0 0 1 0 0,0 0-1 0 0,0 1 1 0 0,10 0-1 0 0,-17 0-29 0 0,0 0-1 0 0,0 0 0 0 0,0 0 1 0 0,0 0-1 0 0,1 0 0 0 0,-1 0 1 0 0,0 0-1 0 0,0 0 1 0 0,0 0-1 0 0,0 0 0 0 0,1 0 1 0 0,-1 0-1 0 0,0 0 0 0 0,0 0 1 0 0,0 0-1 0 0,0 1 0 0 0,0-1 1 0 0,0 0-1 0 0,1 0 1 0 0,-1 0-1 0 0,0 0 0 0 0,0 0 1 0 0,0 0-1 0 0,0 1 0 0 0,0-1 1 0 0,0 0-1 0 0,0 0 1 0 0,0 0-1 0 0,0 0 0 0 0,0 1 1 0 0,0-1-1 0 0,1 0 0 0 0,-1 0 1 0 0,0 0-1 0 0,0 0 1 0 0,0 1-1 0 0,0-1 0 0 0,0 0 1 0 0,0 0-1 0 0,-1 0 0 0 0,1 0 1 0 0,0 1-1 0 0,-5 8 37 0 0,-11 6 34 0 0,-74 48 166 0 0,-11 9-208 0 0,91-63-10 0 0,0 0-1 0 0,0 1 1 0 0,0 0-1 0 0,2 1 1 0 0,-1 0 0 0 0,-11 20-1 0 0,18-28-9 0 0,1-1-1 0 0,-1 1 0 0 0,1 0 1 0 0,0 0-1 0 0,0 0 0 0 0,0 0 1 0 0,1 0-1 0 0,-1 0 0 0 0,1 0 1 0 0,-1 0-1 0 0,1 0 0 0 0,0 0 1 0 0,0 0-1 0 0,1 5 1 0 0,-1-6-9 0 0,1 0 0 0 0,0 0 1 0 0,0 0-1 0 0,0-1 1 0 0,0 1-1 0 0,0 0 1 0 0,0 0-1 0 0,0-1 1 0 0,1 1-1 0 0,-1-1 1 0 0,1 1-1 0 0,-1-1 1 0 0,1 0-1 0 0,-1 1 0 0 0,1-1 1 0 0,0 0-1 0 0,-1 0 1 0 0,1 0-1 0 0,0 0 1 0 0,0 0-1 0 0,0-1 1 0 0,2 1-1 0 0,4 1 33 0 0,0 0 0 0 0,0-1 0 0 0,0 0 0 0 0,0 0 0 0 0,0-1 0 0 0,-1 0 0 0 0,14-2-1 0 0,56-12 269 0 0,-69 12-337 0 0,-1 1-4 0 0,-1-1 0 0 0,1-1-1 0 0,-1 0 1 0 0,0 0 0 0 0,9-5-1 0 0,3-4-3219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D1B3-5DF5-48B3-B22A-CB4DBF06441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C288-90BB-4369-BCE9-14756792F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02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59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764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22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75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2033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37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055439" y="3181038"/>
            <a:ext cx="10081120" cy="1184066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89" y="476672"/>
            <a:ext cx="1992221" cy="2032066"/>
          </a:xfrm>
          <a:prstGeom prst="rect">
            <a:avLst/>
          </a:prstGeom>
        </p:spPr>
      </p:pic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55688" y="4581525"/>
            <a:ext cx="10080625" cy="14398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>
                <a:latin typeface="+mj-lt"/>
              </a:defRPr>
            </a:lvl1pPr>
          </a:lstStyle>
          <a:p>
            <a:pPr lvl="0"/>
            <a:r>
              <a:rPr lang="en-GB" noProof="0" dirty="0"/>
              <a:t>Brief / Synopsis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629833-E852-9077-B7EE-20B7B0B2F8F1}"/>
              </a:ext>
            </a:extLst>
          </p:cNvPr>
          <p:cNvSpPr txBox="1"/>
          <p:nvPr userDrawn="1"/>
        </p:nvSpPr>
        <p:spPr>
          <a:xfrm>
            <a:off x="2909645" y="6453336"/>
            <a:ext cx="6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9859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59242D-BF35-44A6-8FB1-70BF53DF5190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152A2B-2874-4568-8E1E-D8F55B87D0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045AAB-5831-09CE-910A-30AFF2F36D9C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3.4 - Semiconductor Memories – Principles of Flash memory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0594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76CB9A-5B32-49A5-96C0-4E901284C8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A1D309-89D1-6712-DCB3-6D4A9AA71BA1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599574-4221-BBFC-E312-025CF1A985AB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EFA003-C785-6980-24EA-665ECB28A60D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3.4 - Semiconductor Memories – Principles of Flash memory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1385314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 +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78CC9-B4CA-4A5A-817F-EE55A20E1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D3DA2A2F-B01E-49F7-90BA-A77B339E0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09C2492-EB9F-4039-A9C8-8B1A179F0D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439FD-0293-07A7-C30B-22EC75FBD133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FB3FCE-C3BB-4D30-4E6E-45AAF3F1B3D5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0A5FC2-08AF-3C9B-91AE-2597DABD9F89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3.4 - Semiconductor Memories – Principles of Flash memory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57811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D3D2AA-3647-46C1-BA49-FB41BE6EA15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57ABA0C-C302-4028-8901-76362AD995D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40016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855F61F-58F8-4A91-87C4-DBA57792A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EBBF84-4F43-4F21-B161-459B3EB3E2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4EF695-8455-F5DA-EE29-C5AE45C47975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D775E6-48C9-13CF-C17D-935C617F4A43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0196C7-CCE7-0071-4591-5025A9270566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3.4 - Semiconductor Memories – Principles of Flash memory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358120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7" y="476672"/>
            <a:ext cx="2400266" cy="244827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F36BC8-CB80-8077-C387-86DE40772B8B}"/>
              </a:ext>
            </a:extLst>
          </p:cNvPr>
          <p:cNvSpPr txBox="1"/>
          <p:nvPr userDrawn="1"/>
        </p:nvSpPr>
        <p:spPr>
          <a:xfrm>
            <a:off x="839416" y="3386300"/>
            <a:ext cx="105131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noProof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for your attention</a:t>
            </a:r>
          </a:p>
          <a:p>
            <a:pPr algn="ctr"/>
            <a:endParaRPr lang="en-US" sz="4400" b="1" noProof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Luca Crocetti</a:t>
            </a: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(luca.crocetti@unipi.it)</a:t>
            </a:r>
            <a:endParaRPr lang="en-US" sz="4400" b="0" noProof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60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69F0-F6FA-4214-8F47-207E46A7A394}" type="datetime1">
              <a:rPr lang="it-IT" smtClean="0"/>
              <a:t>05/12/2024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Security Team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67BC-0723-47D3-85ED-73F911C2D05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7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8" r:id="rId3"/>
    <p:sldLayoutId id="2147483669" r:id="rId4"/>
    <p:sldLayoutId id="2147483670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7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39" Type="http://schemas.openxmlformats.org/officeDocument/2006/relationships/customXml" Target="../ink/ink20.xml"/><Relationship Id="rId34" Type="http://schemas.openxmlformats.org/officeDocument/2006/relationships/image" Target="../media/image19.png"/><Relationship Id="rId42" Type="http://schemas.openxmlformats.org/officeDocument/2006/relationships/image" Target="../media/image14.png"/><Relationship Id="rId47" Type="http://schemas.openxmlformats.org/officeDocument/2006/relationships/customXml" Target="../ink/ink24.xml"/><Relationship Id="rId50" Type="http://schemas.openxmlformats.org/officeDocument/2006/relationships/image" Target="../media/image26.png"/><Relationship Id="rId55" Type="http://schemas.openxmlformats.org/officeDocument/2006/relationships/customXml" Target="../ink/ink28.xml"/><Relationship Id="rId63" Type="http://schemas.openxmlformats.org/officeDocument/2006/relationships/customXml" Target="../ink/ink32.xml"/><Relationship Id="rId2" Type="http://schemas.openxmlformats.org/officeDocument/2006/relationships/image" Target="../media/image12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8.png"/><Relationship Id="rId37" Type="http://schemas.openxmlformats.org/officeDocument/2006/relationships/customXml" Target="../ink/ink19.xml"/><Relationship Id="rId40" Type="http://schemas.openxmlformats.org/officeDocument/2006/relationships/image" Target="../media/image22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5" Type="http://schemas.openxmlformats.org/officeDocument/2006/relationships/customXml" Target="../ink/ink13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61" Type="http://schemas.openxmlformats.org/officeDocument/2006/relationships/customXml" Target="../ink/ink31.xml"/><Relationship Id="rId31" Type="http://schemas.openxmlformats.org/officeDocument/2006/relationships/customXml" Target="../ink/ink16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3.xml"/><Relationship Id="rId4" Type="http://schemas.openxmlformats.org/officeDocument/2006/relationships/image" Target="../media/image11.emf"/><Relationship Id="rId27" Type="http://schemas.openxmlformats.org/officeDocument/2006/relationships/customXml" Target="../ink/ink14.xml"/><Relationship Id="rId30" Type="http://schemas.openxmlformats.org/officeDocument/2006/relationships/image" Target="../media/image17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51" Type="http://schemas.openxmlformats.org/officeDocument/2006/relationships/customXml" Target="../ink/ink26.xml"/><Relationship Id="rId3" Type="http://schemas.openxmlformats.org/officeDocument/2006/relationships/image" Target="../media/image7.emf"/><Relationship Id="rId33" Type="http://schemas.openxmlformats.org/officeDocument/2006/relationships/customXml" Target="../ink/ink17.xml"/><Relationship Id="rId38" Type="http://schemas.openxmlformats.org/officeDocument/2006/relationships/image" Target="../media/image21.png"/><Relationship Id="rId46" Type="http://schemas.openxmlformats.org/officeDocument/2006/relationships/image" Target="../media/image24.png"/><Relationship Id="rId59" Type="http://schemas.openxmlformats.org/officeDocument/2006/relationships/customXml" Target="../ink/ink30.xml"/><Relationship Id="rId41" Type="http://schemas.openxmlformats.org/officeDocument/2006/relationships/customXml" Target="../ink/ink21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1.png"/><Relationship Id="rId4" Type="http://schemas.openxmlformats.org/officeDocument/2006/relationships/customXml" Target="../ink/ink3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.emf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37.xml"/><Relationship Id="rId18" Type="http://schemas.openxmlformats.org/officeDocument/2006/relationships/image" Target="../media/image48.png"/><Relationship Id="rId3" Type="http://schemas.openxmlformats.org/officeDocument/2006/relationships/image" Target="../media/image12.emf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customXml" Target="../ink/ink39.xml"/><Relationship Id="rId2" Type="http://schemas.openxmlformats.org/officeDocument/2006/relationships/image" Target="../media/image13.png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36.xml"/><Relationship Id="rId5" Type="http://schemas.openxmlformats.org/officeDocument/2006/relationships/image" Target="../media/image38.png"/><Relationship Id="rId15" Type="http://schemas.openxmlformats.org/officeDocument/2006/relationships/customXml" Target="../ink/ink38.xml"/><Relationship Id="rId10" Type="http://schemas.openxmlformats.org/officeDocument/2006/relationships/image" Target="../media/image44.png"/><Relationship Id="rId19" Type="http://schemas.openxmlformats.org/officeDocument/2006/relationships/customXml" Target="../ink/ink40.xml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2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" Type="http://schemas.openxmlformats.org/officeDocument/2006/relationships/image" Target="../media/image12.emf"/><Relationship Id="rId21" Type="http://schemas.openxmlformats.org/officeDocument/2006/relationships/image" Target="../media/image56.png"/><Relationship Id="rId7" Type="http://schemas.openxmlformats.org/officeDocument/2006/relationships/image" Target="../media/image40.png"/><Relationship Id="rId12" Type="http://schemas.openxmlformats.org/officeDocument/2006/relationships/customXml" Target="../ink/ink41.xm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image" Target="../media/image50.png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1.png"/><Relationship Id="rId24" Type="http://schemas.openxmlformats.org/officeDocument/2006/relationships/customXml" Target="../ink/ink47.xml"/><Relationship Id="rId5" Type="http://schemas.openxmlformats.org/officeDocument/2006/relationships/image" Target="../media/image38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5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.emf"/><Relationship Id="rId7" Type="http://schemas.openxmlformats.org/officeDocument/2006/relationships/image" Target="../media/image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1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.emf"/><Relationship Id="rId7" Type="http://schemas.openxmlformats.org/officeDocument/2006/relationships/image" Target="../media/image4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1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67.png"/><Relationship Id="rId3" Type="http://schemas.openxmlformats.org/officeDocument/2006/relationships/image" Target="../media/image12.emf"/><Relationship Id="rId7" Type="http://schemas.openxmlformats.org/officeDocument/2006/relationships/image" Target="../media/image40.png"/><Relationship Id="rId12" Type="http://schemas.openxmlformats.org/officeDocument/2006/relationships/customXml" Target="../ink/ink49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1.png"/><Relationship Id="rId5" Type="http://schemas.openxmlformats.org/officeDocument/2006/relationships/image" Target="../media/image38.png"/><Relationship Id="rId15" Type="http://schemas.openxmlformats.org/officeDocument/2006/relationships/image" Target="../media/image6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customXml" Target="../ink/ink50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.xml"/><Relationship Id="rId21" Type="http://schemas.openxmlformats.org/officeDocument/2006/relationships/image" Target="../media/image73.png"/><Relationship Id="rId34" Type="http://schemas.openxmlformats.org/officeDocument/2006/relationships/customXml" Target="../ink/ink62.xml"/><Relationship Id="rId42" Type="http://schemas.openxmlformats.org/officeDocument/2006/relationships/customXml" Target="../ink/ink66.xml"/><Relationship Id="rId47" Type="http://schemas.openxmlformats.org/officeDocument/2006/relationships/image" Target="../media/image86.png"/><Relationship Id="rId50" Type="http://schemas.openxmlformats.org/officeDocument/2006/relationships/customXml" Target="../ink/ink70.xml"/><Relationship Id="rId55" Type="http://schemas.openxmlformats.org/officeDocument/2006/relationships/image" Target="../media/image90.png"/><Relationship Id="rId63" Type="http://schemas.openxmlformats.org/officeDocument/2006/relationships/image" Target="../media/image94.png"/><Relationship Id="rId7" Type="http://schemas.openxmlformats.org/officeDocument/2006/relationships/image" Target="../media/image40.png"/><Relationship Id="rId2" Type="http://schemas.openxmlformats.org/officeDocument/2006/relationships/image" Target="../media/image66.png"/><Relationship Id="rId16" Type="http://schemas.openxmlformats.org/officeDocument/2006/relationships/customXml" Target="../ink/ink53.xml"/><Relationship Id="rId29" Type="http://schemas.openxmlformats.org/officeDocument/2006/relationships/image" Target="../media/image77.png"/><Relationship Id="rId11" Type="http://schemas.openxmlformats.org/officeDocument/2006/relationships/image" Target="../media/image51.png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37" Type="http://schemas.openxmlformats.org/officeDocument/2006/relationships/image" Target="../media/image81.png"/><Relationship Id="rId40" Type="http://schemas.openxmlformats.org/officeDocument/2006/relationships/customXml" Target="../ink/ink65.xml"/><Relationship Id="rId45" Type="http://schemas.openxmlformats.org/officeDocument/2006/relationships/image" Target="../media/image85.png"/><Relationship Id="rId53" Type="http://schemas.openxmlformats.org/officeDocument/2006/relationships/image" Target="../media/image89.png"/><Relationship Id="rId58" Type="http://schemas.openxmlformats.org/officeDocument/2006/relationships/customXml" Target="../ink/ink74.xml"/><Relationship Id="rId66" Type="http://schemas.openxmlformats.org/officeDocument/2006/relationships/customXml" Target="../ink/ink78.xml"/><Relationship Id="rId5" Type="http://schemas.openxmlformats.org/officeDocument/2006/relationships/image" Target="../media/image38.png"/><Relationship Id="rId61" Type="http://schemas.openxmlformats.org/officeDocument/2006/relationships/image" Target="../media/image93.png"/><Relationship Id="rId19" Type="http://schemas.openxmlformats.org/officeDocument/2006/relationships/image" Target="../media/image72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76.png"/><Relationship Id="rId30" Type="http://schemas.openxmlformats.org/officeDocument/2006/relationships/customXml" Target="../ink/ink60.xml"/><Relationship Id="rId35" Type="http://schemas.openxmlformats.org/officeDocument/2006/relationships/image" Target="../media/image80.png"/><Relationship Id="rId43" Type="http://schemas.openxmlformats.org/officeDocument/2006/relationships/image" Target="../media/image84.png"/><Relationship Id="rId48" Type="http://schemas.openxmlformats.org/officeDocument/2006/relationships/customXml" Target="../ink/ink69.xml"/><Relationship Id="rId56" Type="http://schemas.openxmlformats.org/officeDocument/2006/relationships/customXml" Target="../ink/ink73.xml"/><Relationship Id="rId64" Type="http://schemas.openxmlformats.org/officeDocument/2006/relationships/customXml" Target="../ink/ink77.xml"/><Relationship Id="rId8" Type="http://schemas.openxmlformats.org/officeDocument/2006/relationships/image" Target="../media/image41.png"/><Relationship Id="rId51" Type="http://schemas.openxmlformats.org/officeDocument/2006/relationships/image" Target="../media/image88.png"/><Relationship Id="rId3" Type="http://schemas.openxmlformats.org/officeDocument/2006/relationships/image" Target="../media/image12.emf"/><Relationship Id="rId12" Type="http://schemas.openxmlformats.org/officeDocument/2006/relationships/customXml" Target="../ink/ink51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33" Type="http://schemas.openxmlformats.org/officeDocument/2006/relationships/image" Target="../media/image79.png"/><Relationship Id="rId38" Type="http://schemas.openxmlformats.org/officeDocument/2006/relationships/customXml" Target="../ink/ink64.xml"/><Relationship Id="rId46" Type="http://schemas.openxmlformats.org/officeDocument/2006/relationships/customXml" Target="../ink/ink68.xml"/><Relationship Id="rId59" Type="http://schemas.openxmlformats.org/officeDocument/2006/relationships/image" Target="../media/image92.png"/><Relationship Id="rId67" Type="http://schemas.openxmlformats.org/officeDocument/2006/relationships/image" Target="../media/image68.png"/><Relationship Id="rId20" Type="http://schemas.openxmlformats.org/officeDocument/2006/relationships/customXml" Target="../ink/ink55.xml"/><Relationship Id="rId41" Type="http://schemas.openxmlformats.org/officeDocument/2006/relationships/image" Target="../media/image83.png"/><Relationship Id="rId54" Type="http://schemas.openxmlformats.org/officeDocument/2006/relationships/customXml" Target="../ink/ink72.xml"/><Relationship Id="rId62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59.xml"/><Relationship Id="rId36" Type="http://schemas.openxmlformats.org/officeDocument/2006/relationships/customXml" Target="../ink/ink63.xml"/><Relationship Id="rId49" Type="http://schemas.openxmlformats.org/officeDocument/2006/relationships/image" Target="../media/image87.png"/><Relationship Id="rId57" Type="http://schemas.openxmlformats.org/officeDocument/2006/relationships/image" Target="../media/image91.png"/><Relationship Id="rId10" Type="http://schemas.openxmlformats.org/officeDocument/2006/relationships/image" Target="../media/image44.png"/><Relationship Id="rId31" Type="http://schemas.openxmlformats.org/officeDocument/2006/relationships/image" Target="../media/image78.png"/><Relationship Id="rId44" Type="http://schemas.openxmlformats.org/officeDocument/2006/relationships/customXml" Target="../ink/ink67.xml"/><Relationship Id="rId52" Type="http://schemas.openxmlformats.org/officeDocument/2006/relationships/customXml" Target="../ink/ink71.xml"/><Relationship Id="rId60" Type="http://schemas.openxmlformats.org/officeDocument/2006/relationships/customXml" Target="../ink/ink75.xml"/><Relationship Id="rId65" Type="http://schemas.openxmlformats.org/officeDocument/2006/relationships/image" Target="../media/image67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69.png"/><Relationship Id="rId18" Type="http://schemas.openxmlformats.org/officeDocument/2006/relationships/customXml" Target="../ink/ink54.xml"/><Relationship Id="rId39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6.xml"/><Relationship Id="rId21" Type="http://schemas.openxmlformats.org/officeDocument/2006/relationships/image" Target="../media/image74.png"/><Relationship Id="rId42" Type="http://schemas.openxmlformats.org/officeDocument/2006/relationships/customXml" Target="../ink/ink94.xml"/><Relationship Id="rId47" Type="http://schemas.openxmlformats.org/officeDocument/2006/relationships/image" Target="../media/image87.png"/><Relationship Id="rId63" Type="http://schemas.openxmlformats.org/officeDocument/2006/relationships/image" Target="../media/image95.png"/><Relationship Id="rId68" Type="http://schemas.openxmlformats.org/officeDocument/2006/relationships/customXml" Target="../ink/ink107.xml"/><Relationship Id="rId16" Type="http://schemas.openxmlformats.org/officeDocument/2006/relationships/customXml" Target="../ink/ink81.xml"/><Relationship Id="rId11" Type="http://schemas.openxmlformats.org/officeDocument/2006/relationships/image" Target="../media/image51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82.png"/><Relationship Id="rId40" Type="http://schemas.openxmlformats.org/officeDocument/2006/relationships/customXml" Target="../ink/ink93.xml"/><Relationship Id="rId45" Type="http://schemas.openxmlformats.org/officeDocument/2006/relationships/image" Target="../media/image86.png"/><Relationship Id="rId53" Type="http://schemas.openxmlformats.org/officeDocument/2006/relationships/image" Target="../media/image90.png"/><Relationship Id="rId58" Type="http://schemas.openxmlformats.org/officeDocument/2006/relationships/customXml" Target="../ink/ink102.xml"/><Relationship Id="rId66" Type="http://schemas.openxmlformats.org/officeDocument/2006/relationships/customXml" Target="../ink/ink106.xml"/><Relationship Id="rId74" Type="http://schemas.openxmlformats.org/officeDocument/2006/relationships/customXml" Target="../ink/ink110.xml"/><Relationship Id="rId79" Type="http://schemas.openxmlformats.org/officeDocument/2006/relationships/image" Target="../media/image101.png"/><Relationship Id="rId5" Type="http://schemas.openxmlformats.org/officeDocument/2006/relationships/image" Target="../media/image38.png"/><Relationship Id="rId61" Type="http://schemas.openxmlformats.org/officeDocument/2006/relationships/image" Target="../media/image94.png"/><Relationship Id="rId19" Type="http://schemas.openxmlformats.org/officeDocument/2006/relationships/image" Target="../media/image73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77.png"/><Relationship Id="rId30" Type="http://schemas.openxmlformats.org/officeDocument/2006/relationships/customXml" Target="../ink/ink88.xml"/><Relationship Id="rId35" Type="http://schemas.openxmlformats.org/officeDocument/2006/relationships/image" Target="../media/image81.png"/><Relationship Id="rId43" Type="http://schemas.openxmlformats.org/officeDocument/2006/relationships/image" Target="../media/image85.png"/><Relationship Id="rId48" Type="http://schemas.openxmlformats.org/officeDocument/2006/relationships/customXml" Target="../ink/ink97.xml"/><Relationship Id="rId56" Type="http://schemas.openxmlformats.org/officeDocument/2006/relationships/customXml" Target="../ink/ink101.xml"/><Relationship Id="rId64" Type="http://schemas.openxmlformats.org/officeDocument/2006/relationships/customXml" Target="../ink/ink105.xml"/><Relationship Id="rId69" Type="http://schemas.openxmlformats.org/officeDocument/2006/relationships/image" Target="../media/image68.png"/><Relationship Id="rId77" Type="http://schemas.openxmlformats.org/officeDocument/2006/relationships/image" Target="../media/image100.png"/><Relationship Id="rId8" Type="http://schemas.openxmlformats.org/officeDocument/2006/relationships/image" Target="../media/image41.png"/><Relationship Id="rId51" Type="http://schemas.openxmlformats.org/officeDocument/2006/relationships/image" Target="../media/image89.png"/><Relationship Id="rId72" Type="http://schemas.openxmlformats.org/officeDocument/2006/relationships/customXml" Target="../ink/ink109.xml"/><Relationship Id="rId3" Type="http://schemas.openxmlformats.org/officeDocument/2006/relationships/image" Target="../media/image12.emf"/><Relationship Id="rId12" Type="http://schemas.openxmlformats.org/officeDocument/2006/relationships/customXml" Target="../ink/ink79.xm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33" Type="http://schemas.openxmlformats.org/officeDocument/2006/relationships/image" Target="../media/image80.png"/><Relationship Id="rId38" Type="http://schemas.openxmlformats.org/officeDocument/2006/relationships/customXml" Target="../ink/ink92.xml"/><Relationship Id="rId46" Type="http://schemas.openxmlformats.org/officeDocument/2006/relationships/customXml" Target="../ink/ink96.xml"/><Relationship Id="rId59" Type="http://schemas.openxmlformats.org/officeDocument/2006/relationships/image" Target="../media/image93.png"/><Relationship Id="rId67" Type="http://schemas.openxmlformats.org/officeDocument/2006/relationships/image" Target="../media/image67.png"/><Relationship Id="rId20" Type="http://schemas.openxmlformats.org/officeDocument/2006/relationships/customXml" Target="../ink/ink83.xml"/><Relationship Id="rId41" Type="http://schemas.openxmlformats.org/officeDocument/2006/relationships/image" Target="../media/image84.png"/><Relationship Id="rId54" Type="http://schemas.openxmlformats.org/officeDocument/2006/relationships/customXml" Target="../ink/ink100.xml"/><Relationship Id="rId62" Type="http://schemas.openxmlformats.org/officeDocument/2006/relationships/customXml" Target="../ink/ink104.xml"/><Relationship Id="rId70" Type="http://schemas.openxmlformats.org/officeDocument/2006/relationships/customXml" Target="../ink/ink108.xml"/><Relationship Id="rId75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49" Type="http://schemas.openxmlformats.org/officeDocument/2006/relationships/image" Target="../media/image88.png"/><Relationship Id="rId57" Type="http://schemas.openxmlformats.org/officeDocument/2006/relationships/image" Target="../media/image92.png"/><Relationship Id="rId10" Type="http://schemas.openxmlformats.org/officeDocument/2006/relationships/image" Target="../media/image44.png"/><Relationship Id="rId31" Type="http://schemas.openxmlformats.org/officeDocument/2006/relationships/image" Target="../media/image79.png"/><Relationship Id="rId44" Type="http://schemas.openxmlformats.org/officeDocument/2006/relationships/customXml" Target="../ink/ink95.xml"/><Relationship Id="rId52" Type="http://schemas.openxmlformats.org/officeDocument/2006/relationships/customXml" Target="../ink/ink99.xml"/><Relationship Id="rId60" Type="http://schemas.openxmlformats.org/officeDocument/2006/relationships/customXml" Target="../ink/ink103.xml"/><Relationship Id="rId65" Type="http://schemas.openxmlformats.org/officeDocument/2006/relationships/image" Target="../media/image96.png"/><Relationship Id="rId73" Type="http://schemas.openxmlformats.org/officeDocument/2006/relationships/image" Target="../media/image98.png"/><Relationship Id="rId78" Type="http://schemas.openxmlformats.org/officeDocument/2006/relationships/customXml" Target="../ink/ink112.xml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70.png"/><Relationship Id="rId18" Type="http://schemas.openxmlformats.org/officeDocument/2006/relationships/customXml" Target="../ink/ink82.xml"/><Relationship Id="rId39" Type="http://schemas.openxmlformats.org/officeDocument/2006/relationships/image" Target="../media/image83.png"/><Relationship Id="rId34" Type="http://schemas.openxmlformats.org/officeDocument/2006/relationships/customXml" Target="../ink/ink90.xml"/><Relationship Id="rId50" Type="http://schemas.openxmlformats.org/officeDocument/2006/relationships/customXml" Target="../ink/ink98.xml"/><Relationship Id="rId55" Type="http://schemas.openxmlformats.org/officeDocument/2006/relationships/image" Target="../media/image91.png"/><Relationship Id="rId76" Type="http://schemas.openxmlformats.org/officeDocument/2006/relationships/customXml" Target="../ink/ink111.xml"/><Relationship Id="rId7" Type="http://schemas.openxmlformats.org/officeDocument/2006/relationships/image" Target="../media/image40.png"/><Relationship Id="rId71" Type="http://schemas.openxmlformats.org/officeDocument/2006/relationships/image" Target="../media/image97.png"/><Relationship Id="rId2" Type="http://schemas.openxmlformats.org/officeDocument/2006/relationships/image" Target="../media/image66.png"/><Relationship Id="rId29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0.xml"/><Relationship Id="rId117" Type="http://schemas.openxmlformats.org/officeDocument/2006/relationships/image" Target="../media/image122.png"/><Relationship Id="rId21" Type="http://schemas.openxmlformats.org/officeDocument/2006/relationships/image" Target="../media/image74.png"/><Relationship Id="rId42" Type="http://schemas.openxmlformats.org/officeDocument/2006/relationships/customXml" Target="../ink/ink128.xml"/><Relationship Id="rId47" Type="http://schemas.openxmlformats.org/officeDocument/2006/relationships/image" Target="../media/image87.png"/><Relationship Id="rId63" Type="http://schemas.openxmlformats.org/officeDocument/2006/relationships/image" Target="../media/image67.png"/><Relationship Id="rId68" Type="http://schemas.openxmlformats.org/officeDocument/2006/relationships/customXml" Target="../ink/ink141.xml"/><Relationship Id="rId84" Type="http://schemas.openxmlformats.org/officeDocument/2006/relationships/customXml" Target="../ink/ink149.xml"/><Relationship Id="rId89" Type="http://schemas.openxmlformats.org/officeDocument/2006/relationships/image" Target="../media/image108.png"/><Relationship Id="rId112" Type="http://schemas.openxmlformats.org/officeDocument/2006/relationships/customXml" Target="../ink/ink163.xml"/><Relationship Id="rId16" Type="http://schemas.openxmlformats.org/officeDocument/2006/relationships/customXml" Target="../ink/ink115.xml"/><Relationship Id="rId107" Type="http://schemas.openxmlformats.org/officeDocument/2006/relationships/image" Target="../media/image117.png"/><Relationship Id="rId11" Type="http://schemas.openxmlformats.org/officeDocument/2006/relationships/image" Target="../media/image51.png"/><Relationship Id="rId32" Type="http://schemas.openxmlformats.org/officeDocument/2006/relationships/customXml" Target="../ink/ink123.xml"/><Relationship Id="rId37" Type="http://schemas.openxmlformats.org/officeDocument/2006/relationships/image" Target="../media/image82.png"/><Relationship Id="rId53" Type="http://schemas.openxmlformats.org/officeDocument/2006/relationships/image" Target="../media/image90.png"/><Relationship Id="rId58" Type="http://schemas.openxmlformats.org/officeDocument/2006/relationships/customXml" Target="../ink/ink136.xml"/><Relationship Id="rId74" Type="http://schemas.openxmlformats.org/officeDocument/2006/relationships/customXml" Target="../ink/ink144.xml"/><Relationship Id="rId79" Type="http://schemas.openxmlformats.org/officeDocument/2006/relationships/image" Target="../media/image103.png"/><Relationship Id="rId102" Type="http://schemas.openxmlformats.org/officeDocument/2006/relationships/customXml" Target="../ink/ink158.xml"/><Relationship Id="rId5" Type="http://schemas.openxmlformats.org/officeDocument/2006/relationships/image" Target="../media/image38.png"/><Relationship Id="rId90" Type="http://schemas.openxmlformats.org/officeDocument/2006/relationships/customXml" Target="../ink/ink152.xml"/><Relationship Id="rId95" Type="http://schemas.openxmlformats.org/officeDocument/2006/relationships/image" Target="../media/image111.png"/><Relationship Id="rId22" Type="http://schemas.openxmlformats.org/officeDocument/2006/relationships/customXml" Target="../ink/ink118.xml"/><Relationship Id="rId27" Type="http://schemas.openxmlformats.org/officeDocument/2006/relationships/image" Target="../media/image77.png"/><Relationship Id="rId43" Type="http://schemas.openxmlformats.org/officeDocument/2006/relationships/image" Target="../media/image85.png"/><Relationship Id="rId48" Type="http://schemas.openxmlformats.org/officeDocument/2006/relationships/customXml" Target="../ink/ink131.xml"/><Relationship Id="rId64" Type="http://schemas.openxmlformats.org/officeDocument/2006/relationships/customXml" Target="../ink/ink139.xml"/><Relationship Id="rId69" Type="http://schemas.openxmlformats.org/officeDocument/2006/relationships/image" Target="../media/image98.png"/><Relationship Id="rId113" Type="http://schemas.openxmlformats.org/officeDocument/2006/relationships/image" Target="../media/image120.png"/><Relationship Id="rId118" Type="http://schemas.openxmlformats.org/officeDocument/2006/relationships/customXml" Target="../ink/ink166.xml"/><Relationship Id="rId80" Type="http://schemas.openxmlformats.org/officeDocument/2006/relationships/customXml" Target="../ink/ink147.xml"/><Relationship Id="rId85" Type="http://schemas.openxmlformats.org/officeDocument/2006/relationships/image" Target="../media/image106.png"/><Relationship Id="rId12" Type="http://schemas.openxmlformats.org/officeDocument/2006/relationships/customXml" Target="../ink/ink113.xml"/><Relationship Id="rId17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customXml" Target="../ink/ink126.xml"/><Relationship Id="rId59" Type="http://schemas.openxmlformats.org/officeDocument/2006/relationships/image" Target="../media/image93.png"/><Relationship Id="rId103" Type="http://schemas.openxmlformats.org/officeDocument/2006/relationships/image" Target="../media/image115.png"/><Relationship Id="rId108" Type="http://schemas.openxmlformats.org/officeDocument/2006/relationships/customXml" Target="../ink/ink161.xml"/><Relationship Id="rId54" Type="http://schemas.openxmlformats.org/officeDocument/2006/relationships/customXml" Target="../ink/ink134.xml"/><Relationship Id="rId70" Type="http://schemas.openxmlformats.org/officeDocument/2006/relationships/customXml" Target="../ink/ink142.xml"/><Relationship Id="rId75" Type="http://schemas.openxmlformats.org/officeDocument/2006/relationships/image" Target="../media/image101.png"/><Relationship Id="rId91" Type="http://schemas.openxmlformats.org/officeDocument/2006/relationships/image" Target="../media/image109.png"/><Relationship Id="rId96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23" Type="http://schemas.openxmlformats.org/officeDocument/2006/relationships/image" Target="../media/image75.png"/><Relationship Id="rId28" Type="http://schemas.openxmlformats.org/officeDocument/2006/relationships/customXml" Target="../ink/ink121.xml"/><Relationship Id="rId49" Type="http://schemas.openxmlformats.org/officeDocument/2006/relationships/image" Target="../media/image88.png"/><Relationship Id="rId114" Type="http://schemas.openxmlformats.org/officeDocument/2006/relationships/customXml" Target="../ink/ink164.xml"/><Relationship Id="rId119" Type="http://schemas.openxmlformats.org/officeDocument/2006/relationships/image" Target="../media/image123.png"/><Relationship Id="rId10" Type="http://schemas.openxmlformats.org/officeDocument/2006/relationships/image" Target="../media/image44.png"/><Relationship Id="rId31" Type="http://schemas.openxmlformats.org/officeDocument/2006/relationships/image" Target="../media/image79.png"/><Relationship Id="rId44" Type="http://schemas.openxmlformats.org/officeDocument/2006/relationships/customXml" Target="../ink/ink129.xml"/><Relationship Id="rId52" Type="http://schemas.openxmlformats.org/officeDocument/2006/relationships/customXml" Target="../ink/ink133.xml"/><Relationship Id="rId60" Type="http://schemas.openxmlformats.org/officeDocument/2006/relationships/customXml" Target="../ink/ink137.xml"/><Relationship Id="rId65" Type="http://schemas.openxmlformats.org/officeDocument/2006/relationships/image" Target="../media/image68.png"/><Relationship Id="rId73" Type="http://schemas.openxmlformats.org/officeDocument/2006/relationships/image" Target="../media/image100.png"/><Relationship Id="rId78" Type="http://schemas.openxmlformats.org/officeDocument/2006/relationships/customXml" Target="../ink/ink146.xml"/><Relationship Id="rId81" Type="http://schemas.openxmlformats.org/officeDocument/2006/relationships/image" Target="../media/image104.png"/><Relationship Id="rId86" Type="http://schemas.openxmlformats.org/officeDocument/2006/relationships/customXml" Target="../ink/ink150.xml"/><Relationship Id="rId94" Type="http://schemas.openxmlformats.org/officeDocument/2006/relationships/customXml" Target="../ink/ink154.xml"/><Relationship Id="rId99" Type="http://schemas.openxmlformats.org/officeDocument/2006/relationships/image" Target="../media/image113.png"/><Relationship Id="rId101" Type="http://schemas.openxmlformats.org/officeDocument/2006/relationships/image" Target="../media/image11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70.png"/><Relationship Id="rId18" Type="http://schemas.openxmlformats.org/officeDocument/2006/relationships/customXml" Target="../ink/ink116.xml"/><Relationship Id="rId39" Type="http://schemas.openxmlformats.org/officeDocument/2006/relationships/image" Target="../media/image83.png"/><Relationship Id="rId109" Type="http://schemas.openxmlformats.org/officeDocument/2006/relationships/image" Target="../media/image118.png"/><Relationship Id="rId34" Type="http://schemas.openxmlformats.org/officeDocument/2006/relationships/customXml" Target="../ink/ink124.xml"/><Relationship Id="rId50" Type="http://schemas.openxmlformats.org/officeDocument/2006/relationships/customXml" Target="../ink/ink132.xml"/><Relationship Id="rId55" Type="http://schemas.openxmlformats.org/officeDocument/2006/relationships/image" Target="../media/image91.png"/><Relationship Id="rId76" Type="http://schemas.openxmlformats.org/officeDocument/2006/relationships/customXml" Target="../ink/ink145.xml"/><Relationship Id="rId97" Type="http://schemas.openxmlformats.org/officeDocument/2006/relationships/image" Target="../media/image112.png"/><Relationship Id="rId104" Type="http://schemas.openxmlformats.org/officeDocument/2006/relationships/customXml" Target="../ink/ink159.xml"/><Relationship Id="rId7" Type="http://schemas.openxmlformats.org/officeDocument/2006/relationships/image" Target="../media/image40.png"/><Relationship Id="rId71" Type="http://schemas.openxmlformats.org/officeDocument/2006/relationships/image" Target="../media/image99.png"/><Relationship Id="rId92" Type="http://schemas.openxmlformats.org/officeDocument/2006/relationships/customXml" Target="../ink/ink153.xml"/><Relationship Id="rId2" Type="http://schemas.openxmlformats.org/officeDocument/2006/relationships/image" Target="../media/image66.png"/><Relationship Id="rId29" Type="http://schemas.openxmlformats.org/officeDocument/2006/relationships/image" Target="../media/image78.png"/><Relationship Id="rId24" Type="http://schemas.openxmlformats.org/officeDocument/2006/relationships/customXml" Target="../ink/ink119.xml"/><Relationship Id="rId40" Type="http://schemas.openxmlformats.org/officeDocument/2006/relationships/customXml" Target="../ink/ink127.xml"/><Relationship Id="rId45" Type="http://schemas.openxmlformats.org/officeDocument/2006/relationships/image" Target="../media/image86.png"/><Relationship Id="rId66" Type="http://schemas.openxmlformats.org/officeDocument/2006/relationships/customXml" Target="../ink/ink140.xml"/><Relationship Id="rId87" Type="http://schemas.openxmlformats.org/officeDocument/2006/relationships/image" Target="../media/image107.png"/><Relationship Id="rId110" Type="http://schemas.openxmlformats.org/officeDocument/2006/relationships/customXml" Target="../ink/ink162.xml"/><Relationship Id="rId115" Type="http://schemas.openxmlformats.org/officeDocument/2006/relationships/image" Target="../media/image121.png"/><Relationship Id="rId61" Type="http://schemas.openxmlformats.org/officeDocument/2006/relationships/image" Target="../media/image94.png"/><Relationship Id="rId82" Type="http://schemas.openxmlformats.org/officeDocument/2006/relationships/customXml" Target="../ink/ink148.xml"/><Relationship Id="rId19" Type="http://schemas.openxmlformats.org/officeDocument/2006/relationships/image" Target="../media/image73.png"/><Relationship Id="rId14" Type="http://schemas.openxmlformats.org/officeDocument/2006/relationships/customXml" Target="../ink/ink114.xml"/><Relationship Id="rId30" Type="http://schemas.openxmlformats.org/officeDocument/2006/relationships/customXml" Target="../ink/ink122.xml"/><Relationship Id="rId35" Type="http://schemas.openxmlformats.org/officeDocument/2006/relationships/image" Target="../media/image81.png"/><Relationship Id="rId56" Type="http://schemas.openxmlformats.org/officeDocument/2006/relationships/customXml" Target="../ink/ink135.xml"/><Relationship Id="rId77" Type="http://schemas.openxmlformats.org/officeDocument/2006/relationships/image" Target="../media/image102.png"/><Relationship Id="rId100" Type="http://schemas.openxmlformats.org/officeDocument/2006/relationships/customXml" Target="../ink/ink157.xml"/><Relationship Id="rId105" Type="http://schemas.openxmlformats.org/officeDocument/2006/relationships/image" Target="../media/image116.png"/><Relationship Id="rId8" Type="http://schemas.openxmlformats.org/officeDocument/2006/relationships/image" Target="../media/image41.png"/><Relationship Id="rId51" Type="http://schemas.openxmlformats.org/officeDocument/2006/relationships/image" Target="../media/image89.png"/><Relationship Id="rId72" Type="http://schemas.openxmlformats.org/officeDocument/2006/relationships/customXml" Target="../ink/ink143.xml"/><Relationship Id="rId93" Type="http://schemas.openxmlformats.org/officeDocument/2006/relationships/image" Target="../media/image110.png"/><Relationship Id="rId98" Type="http://schemas.openxmlformats.org/officeDocument/2006/relationships/customXml" Target="../ink/ink156.xml"/><Relationship Id="rId3" Type="http://schemas.openxmlformats.org/officeDocument/2006/relationships/image" Target="../media/image12.emf"/><Relationship Id="rId25" Type="http://schemas.openxmlformats.org/officeDocument/2006/relationships/image" Target="../media/image76.png"/><Relationship Id="rId46" Type="http://schemas.openxmlformats.org/officeDocument/2006/relationships/customXml" Target="../ink/ink130.xml"/><Relationship Id="rId67" Type="http://schemas.openxmlformats.org/officeDocument/2006/relationships/image" Target="../media/image97.png"/><Relationship Id="rId116" Type="http://schemas.openxmlformats.org/officeDocument/2006/relationships/customXml" Target="../ink/ink165.xml"/><Relationship Id="rId20" Type="http://schemas.openxmlformats.org/officeDocument/2006/relationships/customXml" Target="../ink/ink117.xml"/><Relationship Id="rId41" Type="http://schemas.openxmlformats.org/officeDocument/2006/relationships/image" Target="../media/image84.png"/><Relationship Id="rId62" Type="http://schemas.openxmlformats.org/officeDocument/2006/relationships/customXml" Target="../ink/ink138.xml"/><Relationship Id="rId83" Type="http://schemas.openxmlformats.org/officeDocument/2006/relationships/image" Target="../media/image105.png"/><Relationship Id="rId88" Type="http://schemas.openxmlformats.org/officeDocument/2006/relationships/customXml" Target="../ink/ink151.xml"/><Relationship Id="rId111" Type="http://schemas.openxmlformats.org/officeDocument/2006/relationships/image" Target="../media/image119.png"/><Relationship Id="rId15" Type="http://schemas.openxmlformats.org/officeDocument/2006/relationships/image" Target="../media/image71.png"/><Relationship Id="rId36" Type="http://schemas.openxmlformats.org/officeDocument/2006/relationships/customXml" Target="../ink/ink125.xml"/><Relationship Id="rId57" Type="http://schemas.openxmlformats.org/officeDocument/2006/relationships/image" Target="../media/image92.png"/><Relationship Id="rId106" Type="http://schemas.openxmlformats.org/officeDocument/2006/relationships/customXml" Target="../ink/ink160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png"/><Relationship Id="rId21" Type="http://schemas.openxmlformats.org/officeDocument/2006/relationships/image" Target="../media/image74.png"/><Relationship Id="rId42" Type="http://schemas.openxmlformats.org/officeDocument/2006/relationships/customXml" Target="../ink/ink182.xml"/><Relationship Id="rId63" Type="http://schemas.openxmlformats.org/officeDocument/2006/relationships/image" Target="../media/image67.png"/><Relationship Id="rId84" Type="http://schemas.openxmlformats.org/officeDocument/2006/relationships/customXml" Target="../ink/ink203.xml"/><Relationship Id="rId138" Type="http://schemas.openxmlformats.org/officeDocument/2006/relationships/customXml" Target="../ink/ink230.xml"/><Relationship Id="rId159" Type="http://schemas.openxmlformats.org/officeDocument/2006/relationships/image" Target="../media/image145.png"/><Relationship Id="rId170" Type="http://schemas.openxmlformats.org/officeDocument/2006/relationships/customXml" Target="../ink/ink246.xml"/><Relationship Id="rId107" Type="http://schemas.openxmlformats.org/officeDocument/2006/relationships/image" Target="../media/image119.png"/><Relationship Id="rId11" Type="http://schemas.openxmlformats.org/officeDocument/2006/relationships/image" Target="../media/image51.png"/><Relationship Id="rId32" Type="http://schemas.openxmlformats.org/officeDocument/2006/relationships/customXml" Target="../ink/ink177.xml"/><Relationship Id="rId53" Type="http://schemas.openxmlformats.org/officeDocument/2006/relationships/image" Target="../media/image90.png"/><Relationship Id="rId74" Type="http://schemas.openxmlformats.org/officeDocument/2006/relationships/customXml" Target="../ink/ink198.xml"/><Relationship Id="rId128" Type="http://schemas.openxmlformats.org/officeDocument/2006/relationships/customXml" Target="../ink/ink225.xml"/><Relationship Id="rId149" Type="http://schemas.openxmlformats.org/officeDocument/2006/relationships/image" Target="../media/image140.png"/><Relationship Id="rId5" Type="http://schemas.openxmlformats.org/officeDocument/2006/relationships/image" Target="../media/image38.png"/><Relationship Id="rId95" Type="http://schemas.openxmlformats.org/officeDocument/2006/relationships/image" Target="../media/image113.png"/><Relationship Id="rId160" Type="http://schemas.openxmlformats.org/officeDocument/2006/relationships/customXml" Target="../ink/ink241.xml"/><Relationship Id="rId181" Type="http://schemas.openxmlformats.org/officeDocument/2006/relationships/image" Target="../media/image156.png"/><Relationship Id="rId22" Type="http://schemas.openxmlformats.org/officeDocument/2006/relationships/customXml" Target="../ink/ink172.xml"/><Relationship Id="rId43" Type="http://schemas.openxmlformats.org/officeDocument/2006/relationships/image" Target="../media/image85.png"/><Relationship Id="rId64" Type="http://schemas.openxmlformats.org/officeDocument/2006/relationships/customXml" Target="../ink/ink193.xml"/><Relationship Id="rId118" Type="http://schemas.openxmlformats.org/officeDocument/2006/relationships/customXml" Target="../ink/ink220.xml"/><Relationship Id="rId139" Type="http://schemas.openxmlformats.org/officeDocument/2006/relationships/image" Target="../media/image135.png"/><Relationship Id="rId85" Type="http://schemas.openxmlformats.org/officeDocument/2006/relationships/image" Target="../media/image108.png"/><Relationship Id="rId150" Type="http://schemas.openxmlformats.org/officeDocument/2006/relationships/customXml" Target="../ink/ink236.xml"/><Relationship Id="rId171" Type="http://schemas.openxmlformats.org/officeDocument/2006/relationships/image" Target="../media/image151.png"/><Relationship Id="rId12" Type="http://schemas.openxmlformats.org/officeDocument/2006/relationships/customXml" Target="../ink/ink167.xml"/><Relationship Id="rId33" Type="http://schemas.openxmlformats.org/officeDocument/2006/relationships/image" Target="../media/image80.png"/><Relationship Id="rId108" Type="http://schemas.openxmlformats.org/officeDocument/2006/relationships/customXml" Target="../ink/ink215.xml"/><Relationship Id="rId129" Type="http://schemas.openxmlformats.org/officeDocument/2006/relationships/image" Target="../media/image130.png"/><Relationship Id="rId54" Type="http://schemas.openxmlformats.org/officeDocument/2006/relationships/customXml" Target="../ink/ink188.xml"/><Relationship Id="rId75" Type="http://schemas.openxmlformats.org/officeDocument/2006/relationships/image" Target="../media/image101.png"/><Relationship Id="rId96" Type="http://schemas.openxmlformats.org/officeDocument/2006/relationships/customXml" Target="../ink/ink209.xml"/><Relationship Id="rId140" Type="http://schemas.openxmlformats.org/officeDocument/2006/relationships/customXml" Target="../ink/ink231.xml"/><Relationship Id="rId161" Type="http://schemas.openxmlformats.org/officeDocument/2006/relationships/image" Target="../media/image146.png"/><Relationship Id="rId182" Type="http://schemas.openxmlformats.org/officeDocument/2006/relationships/customXml" Target="../ink/ink252.xml"/><Relationship Id="rId6" Type="http://schemas.openxmlformats.org/officeDocument/2006/relationships/image" Target="../media/image39.png"/><Relationship Id="rId23" Type="http://schemas.openxmlformats.org/officeDocument/2006/relationships/image" Target="../media/image75.png"/><Relationship Id="rId119" Type="http://schemas.openxmlformats.org/officeDocument/2006/relationships/image" Target="../media/image125.png"/><Relationship Id="rId44" Type="http://schemas.openxmlformats.org/officeDocument/2006/relationships/customXml" Target="../ink/ink183.xml"/><Relationship Id="rId65" Type="http://schemas.openxmlformats.org/officeDocument/2006/relationships/image" Target="../media/image68.png"/><Relationship Id="rId86" Type="http://schemas.openxmlformats.org/officeDocument/2006/relationships/customXml" Target="../ink/ink204.xml"/><Relationship Id="rId130" Type="http://schemas.openxmlformats.org/officeDocument/2006/relationships/customXml" Target="../ink/ink226.xml"/><Relationship Id="rId151" Type="http://schemas.openxmlformats.org/officeDocument/2006/relationships/image" Target="../media/image141.png"/><Relationship Id="rId172" Type="http://schemas.openxmlformats.org/officeDocument/2006/relationships/customXml" Target="../ink/ink247.xml"/><Relationship Id="rId13" Type="http://schemas.openxmlformats.org/officeDocument/2006/relationships/image" Target="../media/image70.png"/><Relationship Id="rId18" Type="http://schemas.openxmlformats.org/officeDocument/2006/relationships/customXml" Target="../ink/ink170.xml"/><Relationship Id="rId39" Type="http://schemas.openxmlformats.org/officeDocument/2006/relationships/image" Target="../media/image83.png"/><Relationship Id="rId109" Type="http://schemas.openxmlformats.org/officeDocument/2006/relationships/image" Target="../media/image120.png"/><Relationship Id="rId34" Type="http://schemas.openxmlformats.org/officeDocument/2006/relationships/customXml" Target="../ink/ink178.xml"/><Relationship Id="rId50" Type="http://schemas.openxmlformats.org/officeDocument/2006/relationships/customXml" Target="../ink/ink186.xml"/><Relationship Id="rId55" Type="http://schemas.openxmlformats.org/officeDocument/2006/relationships/image" Target="../media/image91.png"/><Relationship Id="rId76" Type="http://schemas.openxmlformats.org/officeDocument/2006/relationships/customXml" Target="../ink/ink199.xml"/><Relationship Id="rId97" Type="http://schemas.openxmlformats.org/officeDocument/2006/relationships/image" Target="../media/image114.png"/><Relationship Id="rId104" Type="http://schemas.openxmlformats.org/officeDocument/2006/relationships/customXml" Target="../ink/ink213.xml"/><Relationship Id="rId120" Type="http://schemas.openxmlformats.org/officeDocument/2006/relationships/customXml" Target="../ink/ink221.xml"/><Relationship Id="rId125" Type="http://schemas.openxmlformats.org/officeDocument/2006/relationships/image" Target="../media/image128.png"/><Relationship Id="rId141" Type="http://schemas.openxmlformats.org/officeDocument/2006/relationships/image" Target="../media/image136.png"/><Relationship Id="rId146" Type="http://schemas.openxmlformats.org/officeDocument/2006/relationships/customXml" Target="../ink/ink234.xml"/><Relationship Id="rId167" Type="http://schemas.openxmlformats.org/officeDocument/2006/relationships/image" Target="../media/image149.png"/><Relationship Id="rId188" Type="http://schemas.openxmlformats.org/officeDocument/2006/relationships/customXml" Target="../ink/ink255.xml"/><Relationship Id="rId7" Type="http://schemas.openxmlformats.org/officeDocument/2006/relationships/image" Target="../media/image40.png"/><Relationship Id="rId71" Type="http://schemas.openxmlformats.org/officeDocument/2006/relationships/image" Target="../media/image99.png"/><Relationship Id="rId92" Type="http://schemas.openxmlformats.org/officeDocument/2006/relationships/customXml" Target="../ink/ink207.xml"/><Relationship Id="rId162" Type="http://schemas.openxmlformats.org/officeDocument/2006/relationships/customXml" Target="../ink/ink242.xml"/><Relationship Id="rId183" Type="http://schemas.openxmlformats.org/officeDocument/2006/relationships/image" Target="../media/image157.png"/><Relationship Id="rId2" Type="http://schemas.openxmlformats.org/officeDocument/2006/relationships/image" Target="../media/image66.png"/><Relationship Id="rId29" Type="http://schemas.openxmlformats.org/officeDocument/2006/relationships/image" Target="../media/image78.png"/><Relationship Id="rId24" Type="http://schemas.openxmlformats.org/officeDocument/2006/relationships/customXml" Target="../ink/ink173.xml"/><Relationship Id="rId40" Type="http://schemas.openxmlformats.org/officeDocument/2006/relationships/customXml" Target="../ink/ink181.xml"/><Relationship Id="rId45" Type="http://schemas.openxmlformats.org/officeDocument/2006/relationships/image" Target="../media/image86.png"/><Relationship Id="rId66" Type="http://schemas.openxmlformats.org/officeDocument/2006/relationships/customXml" Target="../ink/ink194.xml"/><Relationship Id="rId87" Type="http://schemas.openxmlformats.org/officeDocument/2006/relationships/image" Target="../media/image109.png"/><Relationship Id="rId110" Type="http://schemas.openxmlformats.org/officeDocument/2006/relationships/customXml" Target="../ink/ink216.xml"/><Relationship Id="rId115" Type="http://schemas.openxmlformats.org/officeDocument/2006/relationships/image" Target="../media/image123.png"/><Relationship Id="rId131" Type="http://schemas.openxmlformats.org/officeDocument/2006/relationships/image" Target="../media/image131.png"/><Relationship Id="rId136" Type="http://schemas.openxmlformats.org/officeDocument/2006/relationships/customXml" Target="../ink/ink229.xml"/><Relationship Id="rId157" Type="http://schemas.openxmlformats.org/officeDocument/2006/relationships/image" Target="../media/image144.png"/><Relationship Id="rId178" Type="http://schemas.openxmlformats.org/officeDocument/2006/relationships/customXml" Target="../ink/ink250.xml"/><Relationship Id="rId61" Type="http://schemas.openxmlformats.org/officeDocument/2006/relationships/image" Target="../media/image94.png"/><Relationship Id="rId82" Type="http://schemas.openxmlformats.org/officeDocument/2006/relationships/customXml" Target="../ink/ink202.xml"/><Relationship Id="rId152" Type="http://schemas.openxmlformats.org/officeDocument/2006/relationships/customXml" Target="../ink/ink237.xml"/><Relationship Id="rId173" Type="http://schemas.openxmlformats.org/officeDocument/2006/relationships/image" Target="../media/image152.png"/><Relationship Id="rId19" Type="http://schemas.openxmlformats.org/officeDocument/2006/relationships/image" Target="../media/image73.png"/><Relationship Id="rId14" Type="http://schemas.openxmlformats.org/officeDocument/2006/relationships/customXml" Target="../ink/ink168.xml"/><Relationship Id="rId30" Type="http://schemas.openxmlformats.org/officeDocument/2006/relationships/customXml" Target="../ink/ink176.xml"/><Relationship Id="rId35" Type="http://schemas.openxmlformats.org/officeDocument/2006/relationships/image" Target="../media/image81.png"/><Relationship Id="rId56" Type="http://schemas.openxmlformats.org/officeDocument/2006/relationships/customXml" Target="../ink/ink189.xml"/><Relationship Id="rId77" Type="http://schemas.openxmlformats.org/officeDocument/2006/relationships/image" Target="../media/image104.png"/><Relationship Id="rId100" Type="http://schemas.openxmlformats.org/officeDocument/2006/relationships/customXml" Target="../ink/ink211.xml"/><Relationship Id="rId105" Type="http://schemas.openxmlformats.org/officeDocument/2006/relationships/image" Target="../media/image118.png"/><Relationship Id="rId126" Type="http://schemas.openxmlformats.org/officeDocument/2006/relationships/customXml" Target="../ink/ink224.xml"/><Relationship Id="rId147" Type="http://schemas.openxmlformats.org/officeDocument/2006/relationships/image" Target="../media/image139.png"/><Relationship Id="rId168" Type="http://schemas.openxmlformats.org/officeDocument/2006/relationships/customXml" Target="../ink/ink245.xml"/><Relationship Id="rId8" Type="http://schemas.openxmlformats.org/officeDocument/2006/relationships/image" Target="../media/image41.png"/><Relationship Id="rId51" Type="http://schemas.openxmlformats.org/officeDocument/2006/relationships/image" Target="../media/image89.png"/><Relationship Id="rId72" Type="http://schemas.openxmlformats.org/officeDocument/2006/relationships/customXml" Target="../ink/ink197.xml"/><Relationship Id="rId93" Type="http://schemas.openxmlformats.org/officeDocument/2006/relationships/image" Target="../media/image112.png"/><Relationship Id="rId98" Type="http://schemas.openxmlformats.org/officeDocument/2006/relationships/customXml" Target="../ink/ink210.xml"/><Relationship Id="rId121" Type="http://schemas.openxmlformats.org/officeDocument/2006/relationships/image" Target="../media/image126.png"/><Relationship Id="rId142" Type="http://schemas.openxmlformats.org/officeDocument/2006/relationships/customXml" Target="../ink/ink232.xml"/><Relationship Id="rId163" Type="http://schemas.openxmlformats.org/officeDocument/2006/relationships/image" Target="../media/image147.png"/><Relationship Id="rId184" Type="http://schemas.openxmlformats.org/officeDocument/2006/relationships/customXml" Target="../ink/ink253.xml"/><Relationship Id="rId189" Type="http://schemas.openxmlformats.org/officeDocument/2006/relationships/image" Target="../media/image160.png"/><Relationship Id="rId3" Type="http://schemas.openxmlformats.org/officeDocument/2006/relationships/image" Target="../media/image12.emf"/><Relationship Id="rId25" Type="http://schemas.openxmlformats.org/officeDocument/2006/relationships/image" Target="../media/image76.png"/><Relationship Id="rId46" Type="http://schemas.openxmlformats.org/officeDocument/2006/relationships/customXml" Target="../ink/ink184.xml"/><Relationship Id="rId67" Type="http://schemas.openxmlformats.org/officeDocument/2006/relationships/image" Target="../media/image97.png"/><Relationship Id="rId116" Type="http://schemas.openxmlformats.org/officeDocument/2006/relationships/customXml" Target="../ink/ink219.xml"/><Relationship Id="rId137" Type="http://schemas.openxmlformats.org/officeDocument/2006/relationships/image" Target="../media/image134.png"/><Relationship Id="rId158" Type="http://schemas.openxmlformats.org/officeDocument/2006/relationships/customXml" Target="../ink/ink240.xml"/><Relationship Id="rId20" Type="http://schemas.openxmlformats.org/officeDocument/2006/relationships/customXml" Target="../ink/ink171.xml"/><Relationship Id="rId41" Type="http://schemas.openxmlformats.org/officeDocument/2006/relationships/image" Target="../media/image84.png"/><Relationship Id="rId62" Type="http://schemas.openxmlformats.org/officeDocument/2006/relationships/customXml" Target="../ink/ink192.xml"/><Relationship Id="rId83" Type="http://schemas.openxmlformats.org/officeDocument/2006/relationships/image" Target="../media/image107.png"/><Relationship Id="rId88" Type="http://schemas.openxmlformats.org/officeDocument/2006/relationships/customXml" Target="../ink/ink205.xml"/><Relationship Id="rId111" Type="http://schemas.openxmlformats.org/officeDocument/2006/relationships/image" Target="../media/image121.png"/><Relationship Id="rId132" Type="http://schemas.openxmlformats.org/officeDocument/2006/relationships/customXml" Target="../ink/ink227.xml"/><Relationship Id="rId153" Type="http://schemas.openxmlformats.org/officeDocument/2006/relationships/image" Target="../media/image142.png"/><Relationship Id="rId174" Type="http://schemas.openxmlformats.org/officeDocument/2006/relationships/customXml" Target="../ink/ink248.xml"/><Relationship Id="rId179" Type="http://schemas.openxmlformats.org/officeDocument/2006/relationships/image" Target="../media/image155.png"/><Relationship Id="rId15" Type="http://schemas.openxmlformats.org/officeDocument/2006/relationships/image" Target="../media/image71.png"/><Relationship Id="rId36" Type="http://schemas.openxmlformats.org/officeDocument/2006/relationships/customXml" Target="../ink/ink179.xml"/><Relationship Id="rId57" Type="http://schemas.openxmlformats.org/officeDocument/2006/relationships/image" Target="../media/image92.png"/><Relationship Id="rId106" Type="http://schemas.openxmlformats.org/officeDocument/2006/relationships/customXml" Target="../ink/ink214.xml"/><Relationship Id="rId127" Type="http://schemas.openxmlformats.org/officeDocument/2006/relationships/image" Target="../media/image129.png"/><Relationship Id="rId10" Type="http://schemas.openxmlformats.org/officeDocument/2006/relationships/image" Target="../media/image44.png"/><Relationship Id="rId31" Type="http://schemas.openxmlformats.org/officeDocument/2006/relationships/image" Target="../media/image79.png"/><Relationship Id="rId52" Type="http://schemas.openxmlformats.org/officeDocument/2006/relationships/customXml" Target="../ink/ink187.xml"/><Relationship Id="rId73" Type="http://schemas.openxmlformats.org/officeDocument/2006/relationships/image" Target="../media/image100.png"/><Relationship Id="rId78" Type="http://schemas.openxmlformats.org/officeDocument/2006/relationships/customXml" Target="../ink/ink200.xml"/><Relationship Id="rId94" Type="http://schemas.openxmlformats.org/officeDocument/2006/relationships/customXml" Target="../ink/ink208.xml"/><Relationship Id="rId99" Type="http://schemas.openxmlformats.org/officeDocument/2006/relationships/image" Target="../media/image115.png"/><Relationship Id="rId101" Type="http://schemas.openxmlformats.org/officeDocument/2006/relationships/image" Target="../media/image116.png"/><Relationship Id="rId122" Type="http://schemas.openxmlformats.org/officeDocument/2006/relationships/customXml" Target="../ink/ink222.xml"/><Relationship Id="rId143" Type="http://schemas.openxmlformats.org/officeDocument/2006/relationships/image" Target="../media/image137.png"/><Relationship Id="rId148" Type="http://schemas.openxmlformats.org/officeDocument/2006/relationships/customXml" Target="../ink/ink235.xml"/><Relationship Id="rId164" Type="http://schemas.openxmlformats.org/officeDocument/2006/relationships/customXml" Target="../ink/ink243.xml"/><Relationship Id="rId169" Type="http://schemas.openxmlformats.org/officeDocument/2006/relationships/image" Target="../media/image150.png"/><Relationship Id="rId185" Type="http://schemas.openxmlformats.org/officeDocument/2006/relationships/image" Target="../media/image15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80" Type="http://schemas.openxmlformats.org/officeDocument/2006/relationships/customXml" Target="../ink/ink251.xml"/><Relationship Id="rId26" Type="http://schemas.openxmlformats.org/officeDocument/2006/relationships/customXml" Target="../ink/ink174.xml"/><Relationship Id="rId47" Type="http://schemas.openxmlformats.org/officeDocument/2006/relationships/image" Target="../media/image87.png"/><Relationship Id="rId68" Type="http://schemas.openxmlformats.org/officeDocument/2006/relationships/customXml" Target="../ink/ink195.xml"/><Relationship Id="rId89" Type="http://schemas.openxmlformats.org/officeDocument/2006/relationships/image" Target="../media/image110.png"/><Relationship Id="rId112" Type="http://schemas.openxmlformats.org/officeDocument/2006/relationships/customXml" Target="../ink/ink217.xml"/><Relationship Id="rId133" Type="http://schemas.openxmlformats.org/officeDocument/2006/relationships/image" Target="../media/image132.png"/><Relationship Id="rId154" Type="http://schemas.openxmlformats.org/officeDocument/2006/relationships/customXml" Target="../ink/ink238.xml"/><Relationship Id="rId175" Type="http://schemas.openxmlformats.org/officeDocument/2006/relationships/image" Target="../media/image153.png"/><Relationship Id="rId16" Type="http://schemas.openxmlformats.org/officeDocument/2006/relationships/customXml" Target="../ink/ink169.xml"/><Relationship Id="rId37" Type="http://schemas.openxmlformats.org/officeDocument/2006/relationships/image" Target="../media/image82.png"/><Relationship Id="rId58" Type="http://schemas.openxmlformats.org/officeDocument/2006/relationships/customXml" Target="../ink/ink190.xml"/><Relationship Id="rId79" Type="http://schemas.openxmlformats.org/officeDocument/2006/relationships/image" Target="../media/image105.png"/><Relationship Id="rId102" Type="http://schemas.openxmlformats.org/officeDocument/2006/relationships/customXml" Target="../ink/ink212.xml"/><Relationship Id="rId123" Type="http://schemas.openxmlformats.org/officeDocument/2006/relationships/image" Target="../media/image127.png"/><Relationship Id="rId144" Type="http://schemas.openxmlformats.org/officeDocument/2006/relationships/customXml" Target="../ink/ink233.xml"/><Relationship Id="rId90" Type="http://schemas.openxmlformats.org/officeDocument/2006/relationships/customXml" Target="../ink/ink206.xml"/><Relationship Id="rId165" Type="http://schemas.openxmlformats.org/officeDocument/2006/relationships/image" Target="../media/image148.png"/><Relationship Id="rId186" Type="http://schemas.openxmlformats.org/officeDocument/2006/relationships/customXml" Target="../ink/ink254.xml"/><Relationship Id="rId27" Type="http://schemas.openxmlformats.org/officeDocument/2006/relationships/image" Target="../media/image77.png"/><Relationship Id="rId48" Type="http://schemas.openxmlformats.org/officeDocument/2006/relationships/customXml" Target="../ink/ink185.xml"/><Relationship Id="rId69" Type="http://schemas.openxmlformats.org/officeDocument/2006/relationships/image" Target="../media/image98.png"/><Relationship Id="rId113" Type="http://schemas.openxmlformats.org/officeDocument/2006/relationships/image" Target="../media/image122.png"/><Relationship Id="rId134" Type="http://schemas.openxmlformats.org/officeDocument/2006/relationships/customXml" Target="../ink/ink228.xml"/><Relationship Id="rId80" Type="http://schemas.openxmlformats.org/officeDocument/2006/relationships/customXml" Target="../ink/ink201.xml"/><Relationship Id="rId155" Type="http://schemas.openxmlformats.org/officeDocument/2006/relationships/image" Target="../media/image143.png"/><Relationship Id="rId176" Type="http://schemas.openxmlformats.org/officeDocument/2006/relationships/customXml" Target="../ink/ink249.xml"/><Relationship Id="rId17" Type="http://schemas.openxmlformats.org/officeDocument/2006/relationships/image" Target="../media/image72.png"/><Relationship Id="rId38" Type="http://schemas.openxmlformats.org/officeDocument/2006/relationships/customXml" Target="../ink/ink180.xml"/><Relationship Id="rId59" Type="http://schemas.openxmlformats.org/officeDocument/2006/relationships/image" Target="../media/image93.png"/><Relationship Id="rId103" Type="http://schemas.openxmlformats.org/officeDocument/2006/relationships/image" Target="../media/image117.png"/><Relationship Id="rId124" Type="http://schemas.openxmlformats.org/officeDocument/2006/relationships/customXml" Target="../ink/ink223.xml"/><Relationship Id="rId70" Type="http://schemas.openxmlformats.org/officeDocument/2006/relationships/customXml" Target="../ink/ink196.xml"/><Relationship Id="rId91" Type="http://schemas.openxmlformats.org/officeDocument/2006/relationships/image" Target="../media/image111.png"/><Relationship Id="rId145" Type="http://schemas.openxmlformats.org/officeDocument/2006/relationships/image" Target="../media/image138.png"/><Relationship Id="rId166" Type="http://schemas.openxmlformats.org/officeDocument/2006/relationships/customXml" Target="../ink/ink244.xml"/><Relationship Id="rId187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75.xml"/><Relationship Id="rId49" Type="http://schemas.openxmlformats.org/officeDocument/2006/relationships/image" Target="../media/image88.png"/><Relationship Id="rId114" Type="http://schemas.openxmlformats.org/officeDocument/2006/relationships/customXml" Target="../ink/ink218.xml"/><Relationship Id="rId60" Type="http://schemas.openxmlformats.org/officeDocument/2006/relationships/customXml" Target="../ink/ink191.xml"/><Relationship Id="rId81" Type="http://schemas.openxmlformats.org/officeDocument/2006/relationships/image" Target="../media/image106.png"/><Relationship Id="rId135" Type="http://schemas.openxmlformats.org/officeDocument/2006/relationships/image" Target="../media/image133.png"/><Relationship Id="rId156" Type="http://schemas.openxmlformats.org/officeDocument/2006/relationships/customXml" Target="../ink/ink239.xml"/><Relationship Id="rId177" Type="http://schemas.openxmlformats.org/officeDocument/2006/relationships/image" Target="../media/image154.png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7.png"/><Relationship Id="rId21" Type="http://schemas.openxmlformats.org/officeDocument/2006/relationships/image" Target="../media/image74.png"/><Relationship Id="rId42" Type="http://schemas.openxmlformats.org/officeDocument/2006/relationships/customXml" Target="../ink/ink271.xml"/><Relationship Id="rId63" Type="http://schemas.openxmlformats.org/officeDocument/2006/relationships/image" Target="../media/image67.png"/><Relationship Id="rId84" Type="http://schemas.openxmlformats.org/officeDocument/2006/relationships/customXml" Target="../ink/ink292.xml"/><Relationship Id="rId138" Type="http://schemas.openxmlformats.org/officeDocument/2006/relationships/customXml" Target="../ink/ink319.xml"/><Relationship Id="rId159" Type="http://schemas.openxmlformats.org/officeDocument/2006/relationships/image" Target="../media/image148.png"/><Relationship Id="rId170" Type="http://schemas.openxmlformats.org/officeDocument/2006/relationships/customXml" Target="../ink/ink335.xml"/><Relationship Id="rId191" Type="http://schemas.openxmlformats.org/officeDocument/2006/relationships/image" Target="../media/image164.png"/><Relationship Id="rId107" Type="http://schemas.openxmlformats.org/officeDocument/2006/relationships/image" Target="../media/image119.png"/><Relationship Id="rId11" Type="http://schemas.openxmlformats.org/officeDocument/2006/relationships/image" Target="../media/image51.png"/><Relationship Id="rId32" Type="http://schemas.openxmlformats.org/officeDocument/2006/relationships/customXml" Target="../ink/ink266.xml"/><Relationship Id="rId53" Type="http://schemas.openxmlformats.org/officeDocument/2006/relationships/image" Target="../media/image90.png"/><Relationship Id="rId74" Type="http://schemas.openxmlformats.org/officeDocument/2006/relationships/customXml" Target="../ink/ink287.xml"/><Relationship Id="rId128" Type="http://schemas.openxmlformats.org/officeDocument/2006/relationships/customXml" Target="../ink/ink314.xml"/><Relationship Id="rId149" Type="http://schemas.openxmlformats.org/officeDocument/2006/relationships/image" Target="../media/image143.png"/><Relationship Id="rId5" Type="http://schemas.openxmlformats.org/officeDocument/2006/relationships/image" Target="../media/image38.png"/><Relationship Id="rId95" Type="http://schemas.openxmlformats.org/officeDocument/2006/relationships/image" Target="../media/image113.png"/><Relationship Id="rId160" Type="http://schemas.openxmlformats.org/officeDocument/2006/relationships/customXml" Target="../ink/ink330.xml"/><Relationship Id="rId181" Type="http://schemas.openxmlformats.org/officeDocument/2006/relationships/image" Target="../media/image159.png"/><Relationship Id="rId22" Type="http://schemas.openxmlformats.org/officeDocument/2006/relationships/customXml" Target="../ink/ink261.xml"/><Relationship Id="rId43" Type="http://schemas.openxmlformats.org/officeDocument/2006/relationships/image" Target="../media/image85.png"/><Relationship Id="rId64" Type="http://schemas.openxmlformats.org/officeDocument/2006/relationships/customXml" Target="../ink/ink282.xml"/><Relationship Id="rId118" Type="http://schemas.openxmlformats.org/officeDocument/2006/relationships/customXml" Target="../ink/ink309.xml"/><Relationship Id="rId139" Type="http://schemas.openxmlformats.org/officeDocument/2006/relationships/image" Target="../media/image138.png"/><Relationship Id="rId85" Type="http://schemas.openxmlformats.org/officeDocument/2006/relationships/image" Target="../media/image108.png"/><Relationship Id="rId150" Type="http://schemas.openxmlformats.org/officeDocument/2006/relationships/customXml" Target="../ink/ink325.xml"/><Relationship Id="rId171" Type="http://schemas.openxmlformats.org/officeDocument/2006/relationships/image" Target="../media/image154.png"/><Relationship Id="rId12" Type="http://schemas.openxmlformats.org/officeDocument/2006/relationships/customXml" Target="../ink/ink256.xml"/><Relationship Id="rId33" Type="http://schemas.openxmlformats.org/officeDocument/2006/relationships/image" Target="../media/image80.png"/><Relationship Id="rId108" Type="http://schemas.openxmlformats.org/officeDocument/2006/relationships/customXml" Target="../ink/ink304.xml"/><Relationship Id="rId129" Type="http://schemas.openxmlformats.org/officeDocument/2006/relationships/image" Target="../media/image133.png"/><Relationship Id="rId54" Type="http://schemas.openxmlformats.org/officeDocument/2006/relationships/customXml" Target="../ink/ink277.xml"/><Relationship Id="rId75" Type="http://schemas.openxmlformats.org/officeDocument/2006/relationships/image" Target="../media/image101.png"/><Relationship Id="rId96" Type="http://schemas.openxmlformats.org/officeDocument/2006/relationships/customXml" Target="../ink/ink298.xml"/><Relationship Id="rId140" Type="http://schemas.openxmlformats.org/officeDocument/2006/relationships/customXml" Target="../ink/ink320.xml"/><Relationship Id="rId161" Type="http://schemas.openxmlformats.org/officeDocument/2006/relationships/image" Target="../media/image149.png"/><Relationship Id="rId182" Type="http://schemas.openxmlformats.org/officeDocument/2006/relationships/customXml" Target="../ink/ink341.xml"/><Relationship Id="rId6" Type="http://schemas.openxmlformats.org/officeDocument/2006/relationships/image" Target="../media/image39.png"/><Relationship Id="rId23" Type="http://schemas.openxmlformats.org/officeDocument/2006/relationships/image" Target="../media/image75.png"/><Relationship Id="rId119" Type="http://schemas.openxmlformats.org/officeDocument/2006/relationships/image" Target="../media/image128.png"/><Relationship Id="rId44" Type="http://schemas.openxmlformats.org/officeDocument/2006/relationships/customXml" Target="../ink/ink272.xml"/><Relationship Id="rId65" Type="http://schemas.openxmlformats.org/officeDocument/2006/relationships/image" Target="../media/image68.png"/><Relationship Id="rId86" Type="http://schemas.openxmlformats.org/officeDocument/2006/relationships/customXml" Target="../ink/ink293.xml"/><Relationship Id="rId130" Type="http://schemas.openxmlformats.org/officeDocument/2006/relationships/customXml" Target="../ink/ink315.xml"/><Relationship Id="rId151" Type="http://schemas.openxmlformats.org/officeDocument/2006/relationships/image" Target="../media/image144.png"/><Relationship Id="rId172" Type="http://schemas.openxmlformats.org/officeDocument/2006/relationships/customXml" Target="../ink/ink336.xml"/><Relationship Id="rId13" Type="http://schemas.openxmlformats.org/officeDocument/2006/relationships/image" Target="../media/image70.png"/><Relationship Id="rId18" Type="http://schemas.openxmlformats.org/officeDocument/2006/relationships/customXml" Target="../ink/ink259.xml"/><Relationship Id="rId39" Type="http://schemas.openxmlformats.org/officeDocument/2006/relationships/image" Target="../media/image83.png"/><Relationship Id="rId109" Type="http://schemas.openxmlformats.org/officeDocument/2006/relationships/image" Target="../media/image120.png"/><Relationship Id="rId34" Type="http://schemas.openxmlformats.org/officeDocument/2006/relationships/customXml" Target="../ink/ink267.xml"/><Relationship Id="rId50" Type="http://schemas.openxmlformats.org/officeDocument/2006/relationships/customXml" Target="../ink/ink275.xml"/><Relationship Id="rId55" Type="http://schemas.openxmlformats.org/officeDocument/2006/relationships/image" Target="../media/image91.png"/><Relationship Id="rId76" Type="http://schemas.openxmlformats.org/officeDocument/2006/relationships/customXml" Target="../ink/ink288.xml"/><Relationship Id="rId97" Type="http://schemas.openxmlformats.org/officeDocument/2006/relationships/image" Target="../media/image114.png"/><Relationship Id="rId104" Type="http://schemas.openxmlformats.org/officeDocument/2006/relationships/customXml" Target="../ink/ink302.xml"/><Relationship Id="rId120" Type="http://schemas.openxmlformats.org/officeDocument/2006/relationships/customXml" Target="../ink/ink310.xml"/><Relationship Id="rId125" Type="http://schemas.openxmlformats.org/officeDocument/2006/relationships/image" Target="../media/image131.png"/><Relationship Id="rId141" Type="http://schemas.openxmlformats.org/officeDocument/2006/relationships/image" Target="../media/image139.png"/><Relationship Id="rId146" Type="http://schemas.openxmlformats.org/officeDocument/2006/relationships/customXml" Target="../ink/ink323.xml"/><Relationship Id="rId167" Type="http://schemas.openxmlformats.org/officeDocument/2006/relationships/image" Target="../media/image152.png"/><Relationship Id="rId188" Type="http://schemas.openxmlformats.org/officeDocument/2006/relationships/customXml" Target="../ink/ink344.xml"/><Relationship Id="rId7" Type="http://schemas.openxmlformats.org/officeDocument/2006/relationships/image" Target="../media/image40.png"/><Relationship Id="rId71" Type="http://schemas.openxmlformats.org/officeDocument/2006/relationships/image" Target="../media/image99.png"/><Relationship Id="rId92" Type="http://schemas.openxmlformats.org/officeDocument/2006/relationships/customXml" Target="../ink/ink296.xml"/><Relationship Id="rId162" Type="http://schemas.openxmlformats.org/officeDocument/2006/relationships/customXml" Target="../ink/ink331.xml"/><Relationship Id="rId183" Type="http://schemas.openxmlformats.org/officeDocument/2006/relationships/image" Target="../media/image160.png"/><Relationship Id="rId2" Type="http://schemas.openxmlformats.org/officeDocument/2006/relationships/image" Target="../media/image66.png"/><Relationship Id="rId29" Type="http://schemas.openxmlformats.org/officeDocument/2006/relationships/image" Target="../media/image78.png"/><Relationship Id="rId24" Type="http://schemas.openxmlformats.org/officeDocument/2006/relationships/customXml" Target="../ink/ink262.xml"/><Relationship Id="rId40" Type="http://schemas.openxmlformats.org/officeDocument/2006/relationships/customXml" Target="../ink/ink270.xml"/><Relationship Id="rId45" Type="http://schemas.openxmlformats.org/officeDocument/2006/relationships/image" Target="../media/image86.png"/><Relationship Id="rId66" Type="http://schemas.openxmlformats.org/officeDocument/2006/relationships/customXml" Target="../ink/ink283.xml"/><Relationship Id="rId87" Type="http://schemas.openxmlformats.org/officeDocument/2006/relationships/image" Target="../media/image109.png"/><Relationship Id="rId110" Type="http://schemas.openxmlformats.org/officeDocument/2006/relationships/customXml" Target="../ink/ink305.xml"/><Relationship Id="rId115" Type="http://schemas.openxmlformats.org/officeDocument/2006/relationships/image" Target="../media/image123.png"/><Relationship Id="rId131" Type="http://schemas.openxmlformats.org/officeDocument/2006/relationships/image" Target="../media/image134.png"/><Relationship Id="rId136" Type="http://schemas.openxmlformats.org/officeDocument/2006/relationships/customXml" Target="../ink/ink318.xml"/><Relationship Id="rId157" Type="http://schemas.openxmlformats.org/officeDocument/2006/relationships/image" Target="../media/image147.png"/><Relationship Id="rId178" Type="http://schemas.openxmlformats.org/officeDocument/2006/relationships/customXml" Target="../ink/ink339.xml"/><Relationship Id="rId61" Type="http://schemas.openxmlformats.org/officeDocument/2006/relationships/image" Target="../media/image94.png"/><Relationship Id="rId82" Type="http://schemas.openxmlformats.org/officeDocument/2006/relationships/customXml" Target="../ink/ink291.xml"/><Relationship Id="rId152" Type="http://schemas.openxmlformats.org/officeDocument/2006/relationships/customXml" Target="../ink/ink326.xml"/><Relationship Id="rId173" Type="http://schemas.openxmlformats.org/officeDocument/2006/relationships/image" Target="../media/image155.png"/><Relationship Id="rId19" Type="http://schemas.openxmlformats.org/officeDocument/2006/relationships/image" Target="../media/image73.png"/><Relationship Id="rId14" Type="http://schemas.openxmlformats.org/officeDocument/2006/relationships/customXml" Target="../ink/ink257.xml"/><Relationship Id="rId30" Type="http://schemas.openxmlformats.org/officeDocument/2006/relationships/customXml" Target="../ink/ink265.xml"/><Relationship Id="rId35" Type="http://schemas.openxmlformats.org/officeDocument/2006/relationships/image" Target="../media/image81.png"/><Relationship Id="rId56" Type="http://schemas.openxmlformats.org/officeDocument/2006/relationships/customXml" Target="../ink/ink278.xml"/><Relationship Id="rId77" Type="http://schemas.openxmlformats.org/officeDocument/2006/relationships/image" Target="../media/image104.png"/><Relationship Id="rId100" Type="http://schemas.openxmlformats.org/officeDocument/2006/relationships/customXml" Target="../ink/ink300.xml"/><Relationship Id="rId105" Type="http://schemas.openxmlformats.org/officeDocument/2006/relationships/image" Target="../media/image118.png"/><Relationship Id="rId126" Type="http://schemas.openxmlformats.org/officeDocument/2006/relationships/customXml" Target="../ink/ink313.xml"/><Relationship Id="rId147" Type="http://schemas.openxmlformats.org/officeDocument/2006/relationships/image" Target="../media/image142.png"/><Relationship Id="rId168" Type="http://schemas.openxmlformats.org/officeDocument/2006/relationships/customXml" Target="../ink/ink334.xml"/><Relationship Id="rId8" Type="http://schemas.openxmlformats.org/officeDocument/2006/relationships/image" Target="../media/image41.png"/><Relationship Id="rId51" Type="http://schemas.openxmlformats.org/officeDocument/2006/relationships/image" Target="../media/image89.png"/><Relationship Id="rId72" Type="http://schemas.openxmlformats.org/officeDocument/2006/relationships/customXml" Target="../ink/ink286.xml"/><Relationship Id="rId93" Type="http://schemas.openxmlformats.org/officeDocument/2006/relationships/image" Target="../media/image112.png"/><Relationship Id="rId98" Type="http://schemas.openxmlformats.org/officeDocument/2006/relationships/customXml" Target="../ink/ink299.xml"/><Relationship Id="rId121" Type="http://schemas.openxmlformats.org/officeDocument/2006/relationships/image" Target="../media/image129.png"/><Relationship Id="rId142" Type="http://schemas.openxmlformats.org/officeDocument/2006/relationships/customXml" Target="../ink/ink321.xml"/><Relationship Id="rId163" Type="http://schemas.openxmlformats.org/officeDocument/2006/relationships/image" Target="../media/image150.png"/><Relationship Id="rId184" Type="http://schemas.openxmlformats.org/officeDocument/2006/relationships/customXml" Target="../ink/ink342.xml"/><Relationship Id="rId189" Type="http://schemas.openxmlformats.org/officeDocument/2006/relationships/image" Target="../media/image163.png"/><Relationship Id="rId3" Type="http://schemas.openxmlformats.org/officeDocument/2006/relationships/image" Target="../media/image12.emf"/><Relationship Id="rId25" Type="http://schemas.openxmlformats.org/officeDocument/2006/relationships/image" Target="../media/image76.png"/><Relationship Id="rId46" Type="http://schemas.openxmlformats.org/officeDocument/2006/relationships/customXml" Target="../ink/ink273.xml"/><Relationship Id="rId67" Type="http://schemas.openxmlformats.org/officeDocument/2006/relationships/image" Target="../media/image97.png"/><Relationship Id="rId116" Type="http://schemas.openxmlformats.org/officeDocument/2006/relationships/customXml" Target="../ink/ink308.xml"/><Relationship Id="rId137" Type="http://schemas.openxmlformats.org/officeDocument/2006/relationships/image" Target="../media/image137.png"/><Relationship Id="rId158" Type="http://schemas.openxmlformats.org/officeDocument/2006/relationships/customXml" Target="../ink/ink329.xml"/><Relationship Id="rId20" Type="http://schemas.openxmlformats.org/officeDocument/2006/relationships/customXml" Target="../ink/ink260.xml"/><Relationship Id="rId41" Type="http://schemas.openxmlformats.org/officeDocument/2006/relationships/image" Target="../media/image84.png"/><Relationship Id="rId62" Type="http://schemas.openxmlformats.org/officeDocument/2006/relationships/customXml" Target="../ink/ink281.xml"/><Relationship Id="rId83" Type="http://schemas.openxmlformats.org/officeDocument/2006/relationships/image" Target="../media/image107.png"/><Relationship Id="rId88" Type="http://schemas.openxmlformats.org/officeDocument/2006/relationships/customXml" Target="../ink/ink294.xml"/><Relationship Id="rId111" Type="http://schemas.openxmlformats.org/officeDocument/2006/relationships/image" Target="../media/image121.png"/><Relationship Id="rId132" Type="http://schemas.openxmlformats.org/officeDocument/2006/relationships/customXml" Target="../ink/ink316.xml"/><Relationship Id="rId153" Type="http://schemas.openxmlformats.org/officeDocument/2006/relationships/image" Target="../media/image145.png"/><Relationship Id="rId174" Type="http://schemas.openxmlformats.org/officeDocument/2006/relationships/customXml" Target="../ink/ink337.xml"/><Relationship Id="rId179" Type="http://schemas.openxmlformats.org/officeDocument/2006/relationships/image" Target="../media/image158.png"/><Relationship Id="rId190" Type="http://schemas.openxmlformats.org/officeDocument/2006/relationships/customXml" Target="../ink/ink345.xml"/><Relationship Id="rId15" Type="http://schemas.openxmlformats.org/officeDocument/2006/relationships/image" Target="../media/image71.png"/><Relationship Id="rId36" Type="http://schemas.openxmlformats.org/officeDocument/2006/relationships/customXml" Target="../ink/ink268.xml"/><Relationship Id="rId57" Type="http://schemas.openxmlformats.org/officeDocument/2006/relationships/image" Target="../media/image92.png"/><Relationship Id="rId106" Type="http://schemas.openxmlformats.org/officeDocument/2006/relationships/customXml" Target="../ink/ink303.xml"/><Relationship Id="rId127" Type="http://schemas.openxmlformats.org/officeDocument/2006/relationships/image" Target="../media/image132.png"/><Relationship Id="rId10" Type="http://schemas.openxmlformats.org/officeDocument/2006/relationships/image" Target="../media/image44.png"/><Relationship Id="rId31" Type="http://schemas.openxmlformats.org/officeDocument/2006/relationships/image" Target="../media/image79.png"/><Relationship Id="rId52" Type="http://schemas.openxmlformats.org/officeDocument/2006/relationships/customXml" Target="../ink/ink276.xml"/><Relationship Id="rId73" Type="http://schemas.openxmlformats.org/officeDocument/2006/relationships/image" Target="../media/image100.png"/><Relationship Id="rId78" Type="http://schemas.openxmlformats.org/officeDocument/2006/relationships/customXml" Target="../ink/ink289.xml"/><Relationship Id="rId94" Type="http://schemas.openxmlformats.org/officeDocument/2006/relationships/customXml" Target="../ink/ink297.xml"/><Relationship Id="rId99" Type="http://schemas.openxmlformats.org/officeDocument/2006/relationships/image" Target="../media/image115.png"/><Relationship Id="rId101" Type="http://schemas.openxmlformats.org/officeDocument/2006/relationships/image" Target="../media/image116.png"/><Relationship Id="rId122" Type="http://schemas.openxmlformats.org/officeDocument/2006/relationships/customXml" Target="../ink/ink311.xml"/><Relationship Id="rId143" Type="http://schemas.openxmlformats.org/officeDocument/2006/relationships/image" Target="../media/image140.png"/><Relationship Id="rId148" Type="http://schemas.openxmlformats.org/officeDocument/2006/relationships/customXml" Target="../ink/ink324.xml"/><Relationship Id="rId164" Type="http://schemas.openxmlformats.org/officeDocument/2006/relationships/customXml" Target="../ink/ink332.xml"/><Relationship Id="rId169" Type="http://schemas.openxmlformats.org/officeDocument/2006/relationships/image" Target="../media/image153.png"/><Relationship Id="rId185" Type="http://schemas.openxmlformats.org/officeDocument/2006/relationships/image" Target="../media/image16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80" Type="http://schemas.openxmlformats.org/officeDocument/2006/relationships/customXml" Target="../ink/ink340.xml"/><Relationship Id="rId26" Type="http://schemas.openxmlformats.org/officeDocument/2006/relationships/customXml" Target="../ink/ink263.xml"/><Relationship Id="rId47" Type="http://schemas.openxmlformats.org/officeDocument/2006/relationships/image" Target="../media/image87.png"/><Relationship Id="rId68" Type="http://schemas.openxmlformats.org/officeDocument/2006/relationships/customXml" Target="../ink/ink284.xml"/><Relationship Id="rId89" Type="http://schemas.openxmlformats.org/officeDocument/2006/relationships/image" Target="../media/image110.png"/><Relationship Id="rId112" Type="http://schemas.openxmlformats.org/officeDocument/2006/relationships/customXml" Target="../ink/ink306.xml"/><Relationship Id="rId133" Type="http://schemas.openxmlformats.org/officeDocument/2006/relationships/image" Target="../media/image135.png"/><Relationship Id="rId154" Type="http://schemas.openxmlformats.org/officeDocument/2006/relationships/customXml" Target="../ink/ink327.xml"/><Relationship Id="rId175" Type="http://schemas.openxmlformats.org/officeDocument/2006/relationships/image" Target="../media/image156.png"/><Relationship Id="rId16" Type="http://schemas.openxmlformats.org/officeDocument/2006/relationships/customXml" Target="../ink/ink258.xml"/><Relationship Id="rId37" Type="http://schemas.openxmlformats.org/officeDocument/2006/relationships/image" Target="../media/image82.png"/><Relationship Id="rId58" Type="http://schemas.openxmlformats.org/officeDocument/2006/relationships/customXml" Target="../ink/ink279.xml"/><Relationship Id="rId79" Type="http://schemas.openxmlformats.org/officeDocument/2006/relationships/image" Target="../media/image105.png"/><Relationship Id="rId102" Type="http://schemas.openxmlformats.org/officeDocument/2006/relationships/customXml" Target="../ink/ink301.xml"/><Relationship Id="rId123" Type="http://schemas.openxmlformats.org/officeDocument/2006/relationships/image" Target="../media/image130.png"/><Relationship Id="rId144" Type="http://schemas.openxmlformats.org/officeDocument/2006/relationships/customXml" Target="../ink/ink322.xml"/><Relationship Id="rId90" Type="http://schemas.openxmlformats.org/officeDocument/2006/relationships/customXml" Target="../ink/ink295.xml"/><Relationship Id="rId165" Type="http://schemas.openxmlformats.org/officeDocument/2006/relationships/image" Target="../media/image151.png"/><Relationship Id="rId186" Type="http://schemas.openxmlformats.org/officeDocument/2006/relationships/customXml" Target="../ink/ink343.xml"/><Relationship Id="rId27" Type="http://schemas.openxmlformats.org/officeDocument/2006/relationships/image" Target="../media/image77.png"/><Relationship Id="rId48" Type="http://schemas.openxmlformats.org/officeDocument/2006/relationships/customXml" Target="../ink/ink274.xml"/><Relationship Id="rId69" Type="http://schemas.openxmlformats.org/officeDocument/2006/relationships/image" Target="../media/image98.png"/><Relationship Id="rId113" Type="http://schemas.openxmlformats.org/officeDocument/2006/relationships/image" Target="../media/image122.png"/><Relationship Id="rId134" Type="http://schemas.openxmlformats.org/officeDocument/2006/relationships/customXml" Target="../ink/ink317.xml"/><Relationship Id="rId80" Type="http://schemas.openxmlformats.org/officeDocument/2006/relationships/customXml" Target="../ink/ink290.xml"/><Relationship Id="rId155" Type="http://schemas.openxmlformats.org/officeDocument/2006/relationships/image" Target="../media/image146.png"/><Relationship Id="rId176" Type="http://schemas.openxmlformats.org/officeDocument/2006/relationships/customXml" Target="../ink/ink338.xml"/><Relationship Id="rId17" Type="http://schemas.openxmlformats.org/officeDocument/2006/relationships/image" Target="../media/image72.png"/><Relationship Id="rId38" Type="http://schemas.openxmlformats.org/officeDocument/2006/relationships/customXml" Target="../ink/ink269.xml"/><Relationship Id="rId59" Type="http://schemas.openxmlformats.org/officeDocument/2006/relationships/image" Target="../media/image93.png"/><Relationship Id="rId103" Type="http://schemas.openxmlformats.org/officeDocument/2006/relationships/image" Target="../media/image117.png"/><Relationship Id="rId124" Type="http://schemas.openxmlformats.org/officeDocument/2006/relationships/customXml" Target="../ink/ink312.xml"/><Relationship Id="rId70" Type="http://schemas.openxmlformats.org/officeDocument/2006/relationships/customXml" Target="../ink/ink285.xml"/><Relationship Id="rId91" Type="http://schemas.openxmlformats.org/officeDocument/2006/relationships/image" Target="../media/image111.png"/><Relationship Id="rId145" Type="http://schemas.openxmlformats.org/officeDocument/2006/relationships/image" Target="../media/image141.png"/><Relationship Id="rId166" Type="http://schemas.openxmlformats.org/officeDocument/2006/relationships/customXml" Target="../ink/ink333.xml"/><Relationship Id="rId187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64.xml"/><Relationship Id="rId49" Type="http://schemas.openxmlformats.org/officeDocument/2006/relationships/image" Target="../media/image88.png"/><Relationship Id="rId114" Type="http://schemas.openxmlformats.org/officeDocument/2006/relationships/customXml" Target="../ink/ink307.xml"/><Relationship Id="rId60" Type="http://schemas.openxmlformats.org/officeDocument/2006/relationships/customXml" Target="../ink/ink280.xml"/><Relationship Id="rId81" Type="http://schemas.openxmlformats.org/officeDocument/2006/relationships/image" Target="../media/image106.png"/><Relationship Id="rId135" Type="http://schemas.openxmlformats.org/officeDocument/2006/relationships/image" Target="../media/image136.png"/><Relationship Id="rId156" Type="http://schemas.openxmlformats.org/officeDocument/2006/relationships/customXml" Target="../ink/ink328.xml"/><Relationship Id="rId177" Type="http://schemas.openxmlformats.org/officeDocument/2006/relationships/image" Target="../media/image15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.emf"/><Relationship Id="rId7" Type="http://schemas.openxmlformats.org/officeDocument/2006/relationships/image" Target="../media/image40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1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3.xml"/><Relationship Id="rId21" Type="http://schemas.openxmlformats.org/officeDocument/2006/relationships/image" Target="../media/image170.png"/><Relationship Id="rId34" Type="http://schemas.openxmlformats.org/officeDocument/2006/relationships/customXml" Target="../ink/ink357.xml"/><Relationship Id="rId42" Type="http://schemas.openxmlformats.org/officeDocument/2006/relationships/customXml" Target="../ink/ink361.xml"/><Relationship Id="rId47" Type="http://schemas.openxmlformats.org/officeDocument/2006/relationships/image" Target="../media/image183.png"/><Relationship Id="rId50" Type="http://schemas.openxmlformats.org/officeDocument/2006/relationships/customXml" Target="../ink/ink365.xml"/><Relationship Id="rId55" Type="http://schemas.openxmlformats.org/officeDocument/2006/relationships/image" Target="../media/image187.png"/><Relationship Id="rId63" Type="http://schemas.openxmlformats.org/officeDocument/2006/relationships/image" Target="../media/image191.png"/><Relationship Id="rId7" Type="http://schemas.openxmlformats.org/officeDocument/2006/relationships/image" Target="../media/image40.png"/><Relationship Id="rId2" Type="http://schemas.openxmlformats.org/officeDocument/2006/relationships/image" Target="../media/image165.png"/><Relationship Id="rId16" Type="http://schemas.openxmlformats.org/officeDocument/2006/relationships/customXml" Target="../ink/ink348.xml"/><Relationship Id="rId29" Type="http://schemas.openxmlformats.org/officeDocument/2006/relationships/image" Target="../media/image174.png"/><Relationship Id="rId11" Type="http://schemas.openxmlformats.org/officeDocument/2006/relationships/image" Target="../media/image51.png"/><Relationship Id="rId24" Type="http://schemas.openxmlformats.org/officeDocument/2006/relationships/customXml" Target="../ink/ink352.xml"/><Relationship Id="rId32" Type="http://schemas.openxmlformats.org/officeDocument/2006/relationships/customXml" Target="../ink/ink356.xml"/><Relationship Id="rId37" Type="http://schemas.openxmlformats.org/officeDocument/2006/relationships/image" Target="../media/image178.png"/><Relationship Id="rId40" Type="http://schemas.openxmlformats.org/officeDocument/2006/relationships/customXml" Target="../ink/ink360.xml"/><Relationship Id="rId45" Type="http://schemas.openxmlformats.org/officeDocument/2006/relationships/image" Target="../media/image182.png"/><Relationship Id="rId53" Type="http://schemas.openxmlformats.org/officeDocument/2006/relationships/image" Target="../media/image186.png"/><Relationship Id="rId58" Type="http://schemas.openxmlformats.org/officeDocument/2006/relationships/customXml" Target="../ink/ink369.xml"/><Relationship Id="rId5" Type="http://schemas.openxmlformats.org/officeDocument/2006/relationships/image" Target="../media/image38.png"/><Relationship Id="rId61" Type="http://schemas.openxmlformats.org/officeDocument/2006/relationships/image" Target="../media/image190.png"/><Relationship Id="rId19" Type="http://schemas.openxmlformats.org/officeDocument/2006/relationships/image" Target="../media/image169.png"/><Relationship Id="rId14" Type="http://schemas.openxmlformats.org/officeDocument/2006/relationships/customXml" Target="../ink/ink347.xml"/><Relationship Id="rId22" Type="http://schemas.openxmlformats.org/officeDocument/2006/relationships/customXml" Target="../ink/ink351.xml"/><Relationship Id="rId27" Type="http://schemas.openxmlformats.org/officeDocument/2006/relationships/image" Target="../media/image173.png"/><Relationship Id="rId30" Type="http://schemas.openxmlformats.org/officeDocument/2006/relationships/customXml" Target="../ink/ink355.xml"/><Relationship Id="rId35" Type="http://schemas.openxmlformats.org/officeDocument/2006/relationships/image" Target="../media/image177.png"/><Relationship Id="rId43" Type="http://schemas.openxmlformats.org/officeDocument/2006/relationships/image" Target="../media/image181.png"/><Relationship Id="rId48" Type="http://schemas.openxmlformats.org/officeDocument/2006/relationships/customXml" Target="../ink/ink364.xml"/><Relationship Id="rId56" Type="http://schemas.openxmlformats.org/officeDocument/2006/relationships/customXml" Target="../ink/ink368.xml"/><Relationship Id="rId64" Type="http://schemas.openxmlformats.org/officeDocument/2006/relationships/customXml" Target="../ink/ink372.xml"/><Relationship Id="rId8" Type="http://schemas.openxmlformats.org/officeDocument/2006/relationships/image" Target="../media/image41.png"/><Relationship Id="rId51" Type="http://schemas.openxmlformats.org/officeDocument/2006/relationships/image" Target="../media/image185.png"/><Relationship Id="rId3" Type="http://schemas.openxmlformats.org/officeDocument/2006/relationships/image" Target="../media/image12.emf"/><Relationship Id="rId12" Type="http://schemas.openxmlformats.org/officeDocument/2006/relationships/customXml" Target="../ink/ink346.xml"/><Relationship Id="rId17" Type="http://schemas.openxmlformats.org/officeDocument/2006/relationships/image" Target="../media/image168.png"/><Relationship Id="rId25" Type="http://schemas.openxmlformats.org/officeDocument/2006/relationships/image" Target="../media/image172.png"/><Relationship Id="rId33" Type="http://schemas.openxmlformats.org/officeDocument/2006/relationships/image" Target="../media/image176.png"/><Relationship Id="rId38" Type="http://schemas.openxmlformats.org/officeDocument/2006/relationships/customXml" Target="../ink/ink359.xml"/><Relationship Id="rId46" Type="http://schemas.openxmlformats.org/officeDocument/2006/relationships/customXml" Target="../ink/ink363.xml"/><Relationship Id="rId59" Type="http://schemas.openxmlformats.org/officeDocument/2006/relationships/image" Target="../media/image189.png"/><Relationship Id="rId20" Type="http://schemas.openxmlformats.org/officeDocument/2006/relationships/customXml" Target="../ink/ink350.xml"/><Relationship Id="rId41" Type="http://schemas.openxmlformats.org/officeDocument/2006/relationships/image" Target="../media/image180.png"/><Relationship Id="rId54" Type="http://schemas.openxmlformats.org/officeDocument/2006/relationships/customXml" Target="../ink/ink367.xml"/><Relationship Id="rId62" Type="http://schemas.openxmlformats.org/officeDocument/2006/relationships/customXml" Target="../ink/ink3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167.png"/><Relationship Id="rId23" Type="http://schemas.openxmlformats.org/officeDocument/2006/relationships/image" Target="../media/image171.png"/><Relationship Id="rId28" Type="http://schemas.openxmlformats.org/officeDocument/2006/relationships/customXml" Target="../ink/ink354.xml"/><Relationship Id="rId36" Type="http://schemas.openxmlformats.org/officeDocument/2006/relationships/customXml" Target="../ink/ink358.xml"/><Relationship Id="rId49" Type="http://schemas.openxmlformats.org/officeDocument/2006/relationships/image" Target="../media/image184.png"/><Relationship Id="rId57" Type="http://schemas.openxmlformats.org/officeDocument/2006/relationships/image" Target="../media/image188.png"/><Relationship Id="rId10" Type="http://schemas.openxmlformats.org/officeDocument/2006/relationships/image" Target="../media/image44.png"/><Relationship Id="rId31" Type="http://schemas.openxmlformats.org/officeDocument/2006/relationships/image" Target="../media/image175.png"/><Relationship Id="rId44" Type="http://schemas.openxmlformats.org/officeDocument/2006/relationships/customXml" Target="../ink/ink362.xml"/><Relationship Id="rId52" Type="http://schemas.openxmlformats.org/officeDocument/2006/relationships/customXml" Target="../ink/ink366.xml"/><Relationship Id="rId60" Type="http://schemas.openxmlformats.org/officeDocument/2006/relationships/customXml" Target="../ink/ink370.xml"/><Relationship Id="rId65" Type="http://schemas.openxmlformats.org/officeDocument/2006/relationships/image" Target="../media/image19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166.png"/><Relationship Id="rId18" Type="http://schemas.openxmlformats.org/officeDocument/2006/relationships/customXml" Target="../ink/ink349.xml"/><Relationship Id="rId39" Type="http://schemas.openxmlformats.org/officeDocument/2006/relationships/image" Target="../media/image1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94.png"/><Relationship Id="rId3" Type="http://schemas.openxmlformats.org/officeDocument/2006/relationships/image" Target="../media/image12.emf"/><Relationship Id="rId7" Type="http://schemas.openxmlformats.org/officeDocument/2006/relationships/image" Target="../media/image40.png"/><Relationship Id="rId12" Type="http://schemas.openxmlformats.org/officeDocument/2006/relationships/customXml" Target="../ink/ink373.xml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1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6.png"/><Relationship Id="rId18" Type="http://schemas.openxmlformats.org/officeDocument/2006/relationships/customXml" Target="../ink/ink377.xml"/><Relationship Id="rId26" Type="http://schemas.openxmlformats.org/officeDocument/2006/relationships/customXml" Target="../ink/ink381.xml"/><Relationship Id="rId3" Type="http://schemas.openxmlformats.org/officeDocument/2006/relationships/image" Target="../media/image12.emf"/><Relationship Id="rId21" Type="http://schemas.openxmlformats.org/officeDocument/2006/relationships/image" Target="../media/image199.png"/><Relationship Id="rId7" Type="http://schemas.openxmlformats.org/officeDocument/2006/relationships/image" Target="../media/image40.png"/><Relationship Id="rId12" Type="http://schemas.openxmlformats.org/officeDocument/2006/relationships/customXml" Target="../ink/ink374.xml"/><Relationship Id="rId17" Type="http://schemas.openxmlformats.org/officeDocument/2006/relationships/image" Target="../media/image198.png"/><Relationship Id="rId25" Type="http://schemas.openxmlformats.org/officeDocument/2006/relationships/image" Target="../media/image201.png"/><Relationship Id="rId33" Type="http://schemas.openxmlformats.org/officeDocument/2006/relationships/image" Target="../media/image205.png"/><Relationship Id="rId2" Type="http://schemas.openxmlformats.org/officeDocument/2006/relationships/image" Target="../media/image195.png"/><Relationship Id="rId16" Type="http://schemas.openxmlformats.org/officeDocument/2006/relationships/customXml" Target="../ink/ink376.xml"/><Relationship Id="rId20" Type="http://schemas.openxmlformats.org/officeDocument/2006/relationships/customXml" Target="../ink/ink378.xml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1.png"/><Relationship Id="rId24" Type="http://schemas.openxmlformats.org/officeDocument/2006/relationships/customXml" Target="../ink/ink380.xml"/><Relationship Id="rId32" Type="http://schemas.openxmlformats.org/officeDocument/2006/relationships/customXml" Target="../ink/ink384.xml"/><Relationship Id="rId5" Type="http://schemas.openxmlformats.org/officeDocument/2006/relationships/image" Target="../media/image38.png"/><Relationship Id="rId15" Type="http://schemas.openxmlformats.org/officeDocument/2006/relationships/image" Target="../media/image197.png"/><Relationship Id="rId23" Type="http://schemas.openxmlformats.org/officeDocument/2006/relationships/image" Target="../media/image200.png"/><Relationship Id="rId28" Type="http://schemas.openxmlformats.org/officeDocument/2006/relationships/customXml" Target="../ink/ink382.xml"/><Relationship Id="rId10" Type="http://schemas.openxmlformats.org/officeDocument/2006/relationships/image" Target="../media/image44.png"/><Relationship Id="rId19" Type="http://schemas.openxmlformats.org/officeDocument/2006/relationships/image" Target="../media/image194.png"/><Relationship Id="rId31" Type="http://schemas.openxmlformats.org/officeDocument/2006/relationships/image" Target="../media/image20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customXml" Target="../ink/ink375.xml"/><Relationship Id="rId22" Type="http://schemas.openxmlformats.org/officeDocument/2006/relationships/customXml" Target="../ink/ink379.xml"/><Relationship Id="rId27" Type="http://schemas.openxmlformats.org/officeDocument/2006/relationships/image" Target="../media/image202.png"/><Relationship Id="rId30" Type="http://schemas.openxmlformats.org/officeDocument/2006/relationships/customXml" Target="../ink/ink383.xml"/><Relationship Id="rId8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96.png"/><Relationship Id="rId18" Type="http://schemas.openxmlformats.org/officeDocument/2006/relationships/customXml" Target="../ink/ink388.xml"/><Relationship Id="rId3" Type="http://schemas.openxmlformats.org/officeDocument/2006/relationships/image" Target="../media/image12.emf"/><Relationship Id="rId21" Type="http://schemas.openxmlformats.org/officeDocument/2006/relationships/image" Target="../media/image207.png"/><Relationship Id="rId7" Type="http://schemas.openxmlformats.org/officeDocument/2006/relationships/image" Target="../media/image40.png"/><Relationship Id="rId12" Type="http://schemas.openxmlformats.org/officeDocument/2006/relationships/customXml" Target="../ink/ink385.xml"/><Relationship Id="rId17" Type="http://schemas.openxmlformats.org/officeDocument/2006/relationships/image" Target="../media/image198.png"/><Relationship Id="rId2" Type="http://schemas.openxmlformats.org/officeDocument/2006/relationships/image" Target="../media/image206.png"/><Relationship Id="rId16" Type="http://schemas.openxmlformats.org/officeDocument/2006/relationships/customXml" Target="../ink/ink387.xml"/><Relationship Id="rId20" Type="http://schemas.openxmlformats.org/officeDocument/2006/relationships/customXml" Target="../ink/ink3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1.png"/><Relationship Id="rId5" Type="http://schemas.openxmlformats.org/officeDocument/2006/relationships/image" Target="../media/image38.png"/><Relationship Id="rId15" Type="http://schemas.openxmlformats.org/officeDocument/2006/relationships/image" Target="../media/image197.png"/><Relationship Id="rId23" Type="http://schemas.openxmlformats.org/officeDocument/2006/relationships/image" Target="../media/image208.png"/><Relationship Id="rId10" Type="http://schemas.openxmlformats.org/officeDocument/2006/relationships/image" Target="../media/image44.png"/><Relationship Id="rId19" Type="http://schemas.openxmlformats.org/officeDocument/2006/relationships/image" Target="../media/image19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customXml" Target="../ink/ink386.xml"/><Relationship Id="rId22" Type="http://schemas.openxmlformats.org/officeDocument/2006/relationships/customXml" Target="../ink/ink390.xml"/></Relationships>
</file>

<file path=ppt/slides/_rels/slide4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8.xml"/><Relationship Id="rId21" Type="http://schemas.openxmlformats.org/officeDocument/2006/relationships/image" Target="../media/image208.png"/><Relationship Id="rId42" Type="http://schemas.openxmlformats.org/officeDocument/2006/relationships/customXml" Target="../ink/ink406.xml"/><Relationship Id="rId47" Type="http://schemas.openxmlformats.org/officeDocument/2006/relationships/image" Target="../media/image221.png"/><Relationship Id="rId63" Type="http://schemas.openxmlformats.org/officeDocument/2006/relationships/image" Target="../media/image229.png"/><Relationship Id="rId68" Type="http://schemas.openxmlformats.org/officeDocument/2006/relationships/customXml" Target="../ink/ink419.xml"/><Relationship Id="rId2" Type="http://schemas.openxmlformats.org/officeDocument/2006/relationships/image" Target="../media/image206.png"/><Relationship Id="rId16" Type="http://schemas.openxmlformats.org/officeDocument/2006/relationships/customXml" Target="../ink/ink393.xml"/><Relationship Id="rId29" Type="http://schemas.openxmlformats.org/officeDocument/2006/relationships/image" Target="../media/image212.png"/><Relationship Id="rId11" Type="http://schemas.openxmlformats.org/officeDocument/2006/relationships/image" Target="../media/image51.png"/><Relationship Id="rId24" Type="http://schemas.openxmlformats.org/officeDocument/2006/relationships/customXml" Target="../ink/ink397.xml"/><Relationship Id="rId32" Type="http://schemas.openxmlformats.org/officeDocument/2006/relationships/customXml" Target="../ink/ink401.xml"/><Relationship Id="rId37" Type="http://schemas.openxmlformats.org/officeDocument/2006/relationships/image" Target="../media/image216.png"/><Relationship Id="rId40" Type="http://schemas.openxmlformats.org/officeDocument/2006/relationships/customXml" Target="../ink/ink405.xml"/><Relationship Id="rId45" Type="http://schemas.openxmlformats.org/officeDocument/2006/relationships/image" Target="../media/image220.png"/><Relationship Id="rId53" Type="http://schemas.openxmlformats.org/officeDocument/2006/relationships/image" Target="../media/image224.png"/><Relationship Id="rId58" Type="http://schemas.openxmlformats.org/officeDocument/2006/relationships/customXml" Target="../ink/ink414.xml"/><Relationship Id="rId66" Type="http://schemas.openxmlformats.org/officeDocument/2006/relationships/customXml" Target="../ink/ink418.xml"/><Relationship Id="rId5" Type="http://schemas.openxmlformats.org/officeDocument/2006/relationships/image" Target="../media/image38.png"/><Relationship Id="rId61" Type="http://schemas.openxmlformats.org/officeDocument/2006/relationships/image" Target="../media/image228.png"/><Relationship Id="rId19" Type="http://schemas.openxmlformats.org/officeDocument/2006/relationships/image" Target="../media/image194.png"/><Relationship Id="rId14" Type="http://schemas.openxmlformats.org/officeDocument/2006/relationships/customXml" Target="../ink/ink392.xml"/><Relationship Id="rId22" Type="http://schemas.openxmlformats.org/officeDocument/2006/relationships/customXml" Target="../ink/ink396.xml"/><Relationship Id="rId27" Type="http://schemas.openxmlformats.org/officeDocument/2006/relationships/image" Target="../media/image211.png"/><Relationship Id="rId30" Type="http://schemas.openxmlformats.org/officeDocument/2006/relationships/customXml" Target="../ink/ink400.xml"/><Relationship Id="rId35" Type="http://schemas.openxmlformats.org/officeDocument/2006/relationships/image" Target="../media/image215.png"/><Relationship Id="rId43" Type="http://schemas.openxmlformats.org/officeDocument/2006/relationships/image" Target="../media/image219.png"/><Relationship Id="rId48" Type="http://schemas.openxmlformats.org/officeDocument/2006/relationships/customXml" Target="../ink/ink409.xml"/><Relationship Id="rId56" Type="http://schemas.openxmlformats.org/officeDocument/2006/relationships/customXml" Target="../ink/ink413.xml"/><Relationship Id="rId64" Type="http://schemas.openxmlformats.org/officeDocument/2006/relationships/customXml" Target="../ink/ink417.xml"/><Relationship Id="rId69" Type="http://schemas.openxmlformats.org/officeDocument/2006/relationships/image" Target="../media/image232.png"/><Relationship Id="rId8" Type="http://schemas.openxmlformats.org/officeDocument/2006/relationships/image" Target="../media/image41.png"/><Relationship Id="rId51" Type="http://schemas.openxmlformats.org/officeDocument/2006/relationships/image" Target="../media/image223.png"/><Relationship Id="rId72" Type="http://schemas.openxmlformats.org/officeDocument/2006/relationships/customXml" Target="../ink/ink421.xml"/><Relationship Id="rId3" Type="http://schemas.openxmlformats.org/officeDocument/2006/relationships/image" Target="../media/image12.emf"/><Relationship Id="rId12" Type="http://schemas.openxmlformats.org/officeDocument/2006/relationships/customXml" Target="../ink/ink391.xml"/><Relationship Id="rId17" Type="http://schemas.openxmlformats.org/officeDocument/2006/relationships/image" Target="../media/image198.png"/><Relationship Id="rId25" Type="http://schemas.openxmlformats.org/officeDocument/2006/relationships/image" Target="../media/image210.png"/><Relationship Id="rId33" Type="http://schemas.openxmlformats.org/officeDocument/2006/relationships/image" Target="../media/image214.png"/><Relationship Id="rId38" Type="http://schemas.openxmlformats.org/officeDocument/2006/relationships/customXml" Target="../ink/ink404.xml"/><Relationship Id="rId46" Type="http://schemas.openxmlformats.org/officeDocument/2006/relationships/customXml" Target="../ink/ink408.xml"/><Relationship Id="rId59" Type="http://schemas.openxmlformats.org/officeDocument/2006/relationships/image" Target="../media/image227.png"/><Relationship Id="rId67" Type="http://schemas.openxmlformats.org/officeDocument/2006/relationships/image" Target="../media/image231.png"/><Relationship Id="rId20" Type="http://schemas.openxmlformats.org/officeDocument/2006/relationships/customXml" Target="../ink/ink395.xml"/><Relationship Id="rId41" Type="http://schemas.openxmlformats.org/officeDocument/2006/relationships/image" Target="../media/image218.png"/><Relationship Id="rId54" Type="http://schemas.openxmlformats.org/officeDocument/2006/relationships/customXml" Target="../ink/ink412.xml"/><Relationship Id="rId62" Type="http://schemas.openxmlformats.org/officeDocument/2006/relationships/customXml" Target="../ink/ink416.xml"/><Relationship Id="rId70" Type="http://schemas.openxmlformats.org/officeDocument/2006/relationships/customXml" Target="../ink/ink4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197.png"/><Relationship Id="rId23" Type="http://schemas.openxmlformats.org/officeDocument/2006/relationships/image" Target="../media/image209.png"/><Relationship Id="rId28" Type="http://schemas.openxmlformats.org/officeDocument/2006/relationships/customXml" Target="../ink/ink399.xml"/><Relationship Id="rId36" Type="http://schemas.openxmlformats.org/officeDocument/2006/relationships/customXml" Target="../ink/ink403.xml"/><Relationship Id="rId49" Type="http://schemas.openxmlformats.org/officeDocument/2006/relationships/image" Target="../media/image222.png"/><Relationship Id="rId57" Type="http://schemas.openxmlformats.org/officeDocument/2006/relationships/image" Target="../media/image226.png"/><Relationship Id="rId10" Type="http://schemas.openxmlformats.org/officeDocument/2006/relationships/image" Target="../media/image44.png"/><Relationship Id="rId31" Type="http://schemas.openxmlformats.org/officeDocument/2006/relationships/image" Target="../media/image213.png"/><Relationship Id="rId44" Type="http://schemas.openxmlformats.org/officeDocument/2006/relationships/customXml" Target="../ink/ink407.xml"/><Relationship Id="rId52" Type="http://schemas.openxmlformats.org/officeDocument/2006/relationships/customXml" Target="../ink/ink411.xml"/><Relationship Id="rId60" Type="http://schemas.openxmlformats.org/officeDocument/2006/relationships/customXml" Target="../ink/ink415.xml"/><Relationship Id="rId65" Type="http://schemas.openxmlformats.org/officeDocument/2006/relationships/image" Target="../media/image230.png"/><Relationship Id="rId73" Type="http://schemas.openxmlformats.org/officeDocument/2006/relationships/image" Target="../media/image23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196.png"/><Relationship Id="rId18" Type="http://schemas.openxmlformats.org/officeDocument/2006/relationships/customXml" Target="../ink/ink394.xml"/><Relationship Id="rId39" Type="http://schemas.openxmlformats.org/officeDocument/2006/relationships/image" Target="../media/image217.png"/><Relationship Id="rId34" Type="http://schemas.openxmlformats.org/officeDocument/2006/relationships/customXml" Target="../ink/ink402.xml"/><Relationship Id="rId50" Type="http://schemas.openxmlformats.org/officeDocument/2006/relationships/customXml" Target="../ink/ink410.xml"/><Relationship Id="rId55" Type="http://schemas.openxmlformats.org/officeDocument/2006/relationships/image" Target="../media/image225.png"/><Relationship Id="rId7" Type="http://schemas.openxmlformats.org/officeDocument/2006/relationships/image" Target="../media/image40.png"/><Relationship Id="rId71" Type="http://schemas.openxmlformats.org/officeDocument/2006/relationships/image" Target="../media/image233.png"/></Relationships>
</file>

<file path=ppt/slides/_rels/slide4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8.png"/><Relationship Id="rId21" Type="http://schemas.openxmlformats.org/officeDocument/2006/relationships/image" Target="../media/image208.png"/><Relationship Id="rId42" Type="http://schemas.openxmlformats.org/officeDocument/2006/relationships/customXml" Target="../ink/ink437.xml"/><Relationship Id="rId63" Type="http://schemas.openxmlformats.org/officeDocument/2006/relationships/image" Target="../media/image231.png"/><Relationship Id="rId84" Type="http://schemas.openxmlformats.org/officeDocument/2006/relationships/customXml" Target="../ink/ink458.xml"/><Relationship Id="rId16" Type="http://schemas.openxmlformats.org/officeDocument/2006/relationships/customXml" Target="../ink/ink424.xml"/><Relationship Id="rId107" Type="http://schemas.openxmlformats.org/officeDocument/2006/relationships/image" Target="../media/image253.png"/><Relationship Id="rId11" Type="http://schemas.openxmlformats.org/officeDocument/2006/relationships/image" Target="../media/image51.png"/><Relationship Id="rId32" Type="http://schemas.openxmlformats.org/officeDocument/2006/relationships/customXml" Target="../ink/ink432.xml"/><Relationship Id="rId37" Type="http://schemas.openxmlformats.org/officeDocument/2006/relationships/image" Target="../media/image218.png"/><Relationship Id="rId53" Type="http://schemas.openxmlformats.org/officeDocument/2006/relationships/image" Target="../media/image226.png"/><Relationship Id="rId58" Type="http://schemas.openxmlformats.org/officeDocument/2006/relationships/customXml" Target="../ink/ink445.xml"/><Relationship Id="rId74" Type="http://schemas.openxmlformats.org/officeDocument/2006/relationships/customXml" Target="../ink/ink453.xml"/><Relationship Id="rId79" Type="http://schemas.openxmlformats.org/officeDocument/2006/relationships/image" Target="../media/image239.png"/><Relationship Id="rId102" Type="http://schemas.openxmlformats.org/officeDocument/2006/relationships/customXml" Target="../ink/ink467.xml"/><Relationship Id="rId123" Type="http://schemas.openxmlformats.org/officeDocument/2006/relationships/image" Target="../media/image261.png"/><Relationship Id="rId128" Type="http://schemas.openxmlformats.org/officeDocument/2006/relationships/customXml" Target="../ink/ink480.xml"/><Relationship Id="rId5" Type="http://schemas.openxmlformats.org/officeDocument/2006/relationships/image" Target="../media/image38.png"/><Relationship Id="rId90" Type="http://schemas.openxmlformats.org/officeDocument/2006/relationships/customXml" Target="../ink/ink461.xml"/><Relationship Id="rId95" Type="http://schemas.openxmlformats.org/officeDocument/2006/relationships/image" Target="../media/image247.png"/><Relationship Id="rId22" Type="http://schemas.openxmlformats.org/officeDocument/2006/relationships/customXml" Target="../ink/ink427.xml"/><Relationship Id="rId27" Type="http://schemas.openxmlformats.org/officeDocument/2006/relationships/image" Target="../media/image213.png"/><Relationship Id="rId43" Type="http://schemas.openxmlformats.org/officeDocument/2006/relationships/image" Target="../media/image221.png"/><Relationship Id="rId48" Type="http://schemas.openxmlformats.org/officeDocument/2006/relationships/customXml" Target="../ink/ink440.xml"/><Relationship Id="rId64" Type="http://schemas.openxmlformats.org/officeDocument/2006/relationships/customXml" Target="../ink/ink448.xml"/><Relationship Id="rId69" Type="http://schemas.openxmlformats.org/officeDocument/2006/relationships/image" Target="../media/image234.png"/><Relationship Id="rId113" Type="http://schemas.openxmlformats.org/officeDocument/2006/relationships/image" Target="../media/image256.png"/><Relationship Id="rId118" Type="http://schemas.openxmlformats.org/officeDocument/2006/relationships/customXml" Target="../ink/ink475.xml"/><Relationship Id="rId134" Type="http://schemas.openxmlformats.org/officeDocument/2006/relationships/customXml" Target="../ink/ink483.xml"/><Relationship Id="rId80" Type="http://schemas.openxmlformats.org/officeDocument/2006/relationships/customXml" Target="../ink/ink456.xml"/><Relationship Id="rId85" Type="http://schemas.openxmlformats.org/officeDocument/2006/relationships/image" Target="../media/image242.png"/><Relationship Id="rId12" Type="http://schemas.openxmlformats.org/officeDocument/2006/relationships/customXml" Target="../ink/ink422.xml"/><Relationship Id="rId17" Type="http://schemas.openxmlformats.org/officeDocument/2006/relationships/image" Target="../media/image198.png"/><Relationship Id="rId33" Type="http://schemas.openxmlformats.org/officeDocument/2006/relationships/image" Target="../media/image216.png"/><Relationship Id="rId38" Type="http://schemas.openxmlformats.org/officeDocument/2006/relationships/customXml" Target="../ink/ink435.xml"/><Relationship Id="rId59" Type="http://schemas.openxmlformats.org/officeDocument/2006/relationships/image" Target="../media/image229.png"/><Relationship Id="rId103" Type="http://schemas.openxmlformats.org/officeDocument/2006/relationships/image" Target="../media/image251.png"/><Relationship Id="rId108" Type="http://schemas.openxmlformats.org/officeDocument/2006/relationships/customXml" Target="../ink/ink470.xml"/><Relationship Id="rId124" Type="http://schemas.openxmlformats.org/officeDocument/2006/relationships/customXml" Target="../ink/ink478.xml"/><Relationship Id="rId129" Type="http://schemas.openxmlformats.org/officeDocument/2006/relationships/image" Target="../media/image264.png"/><Relationship Id="rId54" Type="http://schemas.openxmlformats.org/officeDocument/2006/relationships/customXml" Target="../ink/ink443.xml"/><Relationship Id="rId70" Type="http://schemas.openxmlformats.org/officeDocument/2006/relationships/customXml" Target="../ink/ink451.xml"/><Relationship Id="rId75" Type="http://schemas.openxmlformats.org/officeDocument/2006/relationships/image" Target="../media/image237.png"/><Relationship Id="rId91" Type="http://schemas.openxmlformats.org/officeDocument/2006/relationships/image" Target="../media/image245.png"/><Relationship Id="rId96" Type="http://schemas.openxmlformats.org/officeDocument/2006/relationships/customXml" Target="../ink/ink4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23" Type="http://schemas.openxmlformats.org/officeDocument/2006/relationships/image" Target="../media/image211.png"/><Relationship Id="rId28" Type="http://schemas.openxmlformats.org/officeDocument/2006/relationships/customXml" Target="../ink/ink430.xml"/><Relationship Id="rId49" Type="http://schemas.openxmlformats.org/officeDocument/2006/relationships/image" Target="../media/image224.png"/><Relationship Id="rId114" Type="http://schemas.openxmlformats.org/officeDocument/2006/relationships/customXml" Target="../ink/ink473.xml"/><Relationship Id="rId119" Type="http://schemas.openxmlformats.org/officeDocument/2006/relationships/image" Target="../media/image259.png"/><Relationship Id="rId44" Type="http://schemas.openxmlformats.org/officeDocument/2006/relationships/customXml" Target="../ink/ink438.xml"/><Relationship Id="rId60" Type="http://schemas.openxmlformats.org/officeDocument/2006/relationships/customXml" Target="../ink/ink446.xml"/><Relationship Id="rId65" Type="http://schemas.openxmlformats.org/officeDocument/2006/relationships/image" Target="../media/image232.png"/><Relationship Id="rId81" Type="http://schemas.openxmlformats.org/officeDocument/2006/relationships/image" Target="../media/image240.png"/><Relationship Id="rId86" Type="http://schemas.openxmlformats.org/officeDocument/2006/relationships/customXml" Target="../ink/ink459.xml"/><Relationship Id="rId130" Type="http://schemas.openxmlformats.org/officeDocument/2006/relationships/customXml" Target="../ink/ink481.xml"/><Relationship Id="rId135" Type="http://schemas.openxmlformats.org/officeDocument/2006/relationships/image" Target="../media/image267.png"/><Relationship Id="rId13" Type="http://schemas.openxmlformats.org/officeDocument/2006/relationships/image" Target="../media/image196.png"/><Relationship Id="rId18" Type="http://schemas.openxmlformats.org/officeDocument/2006/relationships/customXml" Target="../ink/ink425.xml"/><Relationship Id="rId39" Type="http://schemas.openxmlformats.org/officeDocument/2006/relationships/image" Target="../media/image219.png"/><Relationship Id="rId109" Type="http://schemas.openxmlformats.org/officeDocument/2006/relationships/image" Target="../media/image254.png"/><Relationship Id="rId34" Type="http://schemas.openxmlformats.org/officeDocument/2006/relationships/customXml" Target="../ink/ink433.xml"/><Relationship Id="rId50" Type="http://schemas.openxmlformats.org/officeDocument/2006/relationships/customXml" Target="../ink/ink441.xml"/><Relationship Id="rId55" Type="http://schemas.openxmlformats.org/officeDocument/2006/relationships/image" Target="../media/image227.png"/><Relationship Id="rId76" Type="http://schemas.openxmlformats.org/officeDocument/2006/relationships/customXml" Target="../ink/ink454.xml"/><Relationship Id="rId97" Type="http://schemas.openxmlformats.org/officeDocument/2006/relationships/image" Target="../media/image248.png"/><Relationship Id="rId104" Type="http://schemas.openxmlformats.org/officeDocument/2006/relationships/customXml" Target="../ink/ink468.xml"/><Relationship Id="rId120" Type="http://schemas.openxmlformats.org/officeDocument/2006/relationships/customXml" Target="../ink/ink476.xml"/><Relationship Id="rId125" Type="http://schemas.openxmlformats.org/officeDocument/2006/relationships/image" Target="../media/image262.png"/><Relationship Id="rId7" Type="http://schemas.openxmlformats.org/officeDocument/2006/relationships/image" Target="../media/image40.png"/><Relationship Id="rId71" Type="http://schemas.openxmlformats.org/officeDocument/2006/relationships/image" Target="../media/image235.png"/><Relationship Id="rId92" Type="http://schemas.openxmlformats.org/officeDocument/2006/relationships/customXml" Target="../ink/ink462.xml"/><Relationship Id="rId2" Type="http://schemas.openxmlformats.org/officeDocument/2006/relationships/image" Target="../media/image206.png"/><Relationship Id="rId29" Type="http://schemas.openxmlformats.org/officeDocument/2006/relationships/image" Target="../media/image214.png"/><Relationship Id="rId24" Type="http://schemas.openxmlformats.org/officeDocument/2006/relationships/customXml" Target="../ink/ink428.xml"/><Relationship Id="rId40" Type="http://schemas.openxmlformats.org/officeDocument/2006/relationships/customXml" Target="../ink/ink436.xml"/><Relationship Id="rId45" Type="http://schemas.openxmlformats.org/officeDocument/2006/relationships/image" Target="../media/image222.png"/><Relationship Id="rId66" Type="http://schemas.openxmlformats.org/officeDocument/2006/relationships/customXml" Target="../ink/ink449.xml"/><Relationship Id="rId87" Type="http://schemas.openxmlformats.org/officeDocument/2006/relationships/image" Target="../media/image243.png"/><Relationship Id="rId110" Type="http://schemas.openxmlformats.org/officeDocument/2006/relationships/customXml" Target="../ink/ink471.xml"/><Relationship Id="rId115" Type="http://schemas.openxmlformats.org/officeDocument/2006/relationships/image" Target="../media/image257.png"/><Relationship Id="rId131" Type="http://schemas.openxmlformats.org/officeDocument/2006/relationships/image" Target="../media/image265.png"/><Relationship Id="rId61" Type="http://schemas.openxmlformats.org/officeDocument/2006/relationships/image" Target="../media/image230.png"/><Relationship Id="rId82" Type="http://schemas.openxmlformats.org/officeDocument/2006/relationships/customXml" Target="../ink/ink457.xml"/><Relationship Id="rId19" Type="http://schemas.openxmlformats.org/officeDocument/2006/relationships/image" Target="../media/image194.png"/><Relationship Id="rId14" Type="http://schemas.openxmlformats.org/officeDocument/2006/relationships/customXml" Target="../ink/ink423.xml"/><Relationship Id="rId30" Type="http://schemas.openxmlformats.org/officeDocument/2006/relationships/customXml" Target="../ink/ink431.xml"/><Relationship Id="rId35" Type="http://schemas.openxmlformats.org/officeDocument/2006/relationships/image" Target="../media/image217.png"/><Relationship Id="rId56" Type="http://schemas.openxmlformats.org/officeDocument/2006/relationships/customXml" Target="../ink/ink444.xml"/><Relationship Id="rId77" Type="http://schemas.openxmlformats.org/officeDocument/2006/relationships/image" Target="../media/image238.png"/><Relationship Id="rId100" Type="http://schemas.openxmlformats.org/officeDocument/2006/relationships/customXml" Target="../ink/ink466.xml"/><Relationship Id="rId105" Type="http://schemas.openxmlformats.org/officeDocument/2006/relationships/image" Target="../media/image252.png"/><Relationship Id="rId126" Type="http://schemas.openxmlformats.org/officeDocument/2006/relationships/customXml" Target="../ink/ink479.xml"/><Relationship Id="rId8" Type="http://schemas.openxmlformats.org/officeDocument/2006/relationships/image" Target="../media/image41.png"/><Relationship Id="rId51" Type="http://schemas.openxmlformats.org/officeDocument/2006/relationships/image" Target="../media/image225.png"/><Relationship Id="rId72" Type="http://schemas.openxmlformats.org/officeDocument/2006/relationships/customXml" Target="../ink/ink452.xml"/><Relationship Id="rId93" Type="http://schemas.openxmlformats.org/officeDocument/2006/relationships/image" Target="../media/image246.png"/><Relationship Id="rId98" Type="http://schemas.openxmlformats.org/officeDocument/2006/relationships/customXml" Target="../ink/ink465.xml"/><Relationship Id="rId121" Type="http://schemas.openxmlformats.org/officeDocument/2006/relationships/image" Target="../media/image260.png"/><Relationship Id="rId3" Type="http://schemas.openxmlformats.org/officeDocument/2006/relationships/image" Target="../media/image12.emf"/><Relationship Id="rId25" Type="http://schemas.openxmlformats.org/officeDocument/2006/relationships/image" Target="../media/image212.png"/><Relationship Id="rId46" Type="http://schemas.openxmlformats.org/officeDocument/2006/relationships/customXml" Target="../ink/ink439.xml"/><Relationship Id="rId67" Type="http://schemas.openxmlformats.org/officeDocument/2006/relationships/image" Target="../media/image233.png"/><Relationship Id="rId116" Type="http://schemas.openxmlformats.org/officeDocument/2006/relationships/customXml" Target="../ink/ink474.xml"/><Relationship Id="rId20" Type="http://schemas.openxmlformats.org/officeDocument/2006/relationships/customXml" Target="../ink/ink426.xml"/><Relationship Id="rId41" Type="http://schemas.openxmlformats.org/officeDocument/2006/relationships/image" Target="../media/image220.png"/><Relationship Id="rId62" Type="http://schemas.openxmlformats.org/officeDocument/2006/relationships/customXml" Target="../ink/ink447.xml"/><Relationship Id="rId83" Type="http://schemas.openxmlformats.org/officeDocument/2006/relationships/image" Target="../media/image241.png"/><Relationship Id="rId88" Type="http://schemas.openxmlformats.org/officeDocument/2006/relationships/customXml" Target="../ink/ink460.xml"/><Relationship Id="rId111" Type="http://schemas.openxmlformats.org/officeDocument/2006/relationships/image" Target="../media/image255.png"/><Relationship Id="rId132" Type="http://schemas.openxmlformats.org/officeDocument/2006/relationships/customXml" Target="../ink/ink482.xml"/><Relationship Id="rId15" Type="http://schemas.openxmlformats.org/officeDocument/2006/relationships/image" Target="../media/image197.png"/><Relationship Id="rId36" Type="http://schemas.openxmlformats.org/officeDocument/2006/relationships/customXml" Target="../ink/ink434.xml"/><Relationship Id="rId57" Type="http://schemas.openxmlformats.org/officeDocument/2006/relationships/image" Target="../media/image228.png"/><Relationship Id="rId106" Type="http://schemas.openxmlformats.org/officeDocument/2006/relationships/customXml" Target="../ink/ink469.xml"/><Relationship Id="rId127" Type="http://schemas.openxmlformats.org/officeDocument/2006/relationships/image" Target="../media/image263.png"/><Relationship Id="rId10" Type="http://schemas.openxmlformats.org/officeDocument/2006/relationships/image" Target="../media/image44.png"/><Relationship Id="rId31" Type="http://schemas.openxmlformats.org/officeDocument/2006/relationships/image" Target="../media/image215.png"/><Relationship Id="rId52" Type="http://schemas.openxmlformats.org/officeDocument/2006/relationships/customXml" Target="../ink/ink442.xml"/><Relationship Id="rId73" Type="http://schemas.openxmlformats.org/officeDocument/2006/relationships/image" Target="../media/image236.png"/><Relationship Id="rId78" Type="http://schemas.openxmlformats.org/officeDocument/2006/relationships/customXml" Target="../ink/ink455.xml"/><Relationship Id="rId94" Type="http://schemas.openxmlformats.org/officeDocument/2006/relationships/customXml" Target="../ink/ink463.xml"/><Relationship Id="rId99" Type="http://schemas.openxmlformats.org/officeDocument/2006/relationships/image" Target="../media/image249.png"/><Relationship Id="rId101" Type="http://schemas.openxmlformats.org/officeDocument/2006/relationships/image" Target="../media/image250.png"/><Relationship Id="rId122" Type="http://schemas.openxmlformats.org/officeDocument/2006/relationships/customXml" Target="../ink/ink477.xml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6" Type="http://schemas.openxmlformats.org/officeDocument/2006/relationships/customXml" Target="../ink/ink429.xml"/><Relationship Id="rId47" Type="http://schemas.openxmlformats.org/officeDocument/2006/relationships/image" Target="../media/image223.png"/><Relationship Id="rId68" Type="http://schemas.openxmlformats.org/officeDocument/2006/relationships/customXml" Target="../ink/ink450.xml"/><Relationship Id="rId89" Type="http://schemas.openxmlformats.org/officeDocument/2006/relationships/image" Target="../media/image244.png"/><Relationship Id="rId112" Type="http://schemas.openxmlformats.org/officeDocument/2006/relationships/customXml" Target="../ink/ink472.xml"/><Relationship Id="rId133" Type="http://schemas.openxmlformats.org/officeDocument/2006/relationships/image" Target="../media/image266.png"/></Relationships>
</file>

<file path=ppt/slides/_rels/slide4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9.png"/><Relationship Id="rId21" Type="http://schemas.openxmlformats.org/officeDocument/2006/relationships/image" Target="../media/image208.png"/><Relationship Id="rId42" Type="http://schemas.openxmlformats.org/officeDocument/2006/relationships/customXml" Target="../ink/ink499.xml"/><Relationship Id="rId63" Type="http://schemas.openxmlformats.org/officeDocument/2006/relationships/image" Target="../media/image230.png"/><Relationship Id="rId84" Type="http://schemas.openxmlformats.org/officeDocument/2006/relationships/customXml" Target="../ink/ink520.xml"/><Relationship Id="rId138" Type="http://schemas.openxmlformats.org/officeDocument/2006/relationships/customXml" Target="../ink/ink547.xml"/><Relationship Id="rId107" Type="http://schemas.openxmlformats.org/officeDocument/2006/relationships/image" Target="../media/image254.png"/><Relationship Id="rId11" Type="http://schemas.openxmlformats.org/officeDocument/2006/relationships/image" Target="../media/image51.png"/><Relationship Id="rId32" Type="http://schemas.openxmlformats.org/officeDocument/2006/relationships/customXml" Target="../ink/ink494.xml"/><Relationship Id="rId53" Type="http://schemas.openxmlformats.org/officeDocument/2006/relationships/image" Target="../media/image225.png"/><Relationship Id="rId74" Type="http://schemas.openxmlformats.org/officeDocument/2006/relationships/customXml" Target="../ink/ink515.xml"/><Relationship Id="rId128" Type="http://schemas.openxmlformats.org/officeDocument/2006/relationships/customXml" Target="../ink/ink542.xml"/><Relationship Id="rId149" Type="http://schemas.openxmlformats.org/officeDocument/2006/relationships/image" Target="../media/image276.png"/><Relationship Id="rId5" Type="http://schemas.openxmlformats.org/officeDocument/2006/relationships/image" Target="../media/image38.png"/><Relationship Id="rId95" Type="http://schemas.openxmlformats.org/officeDocument/2006/relationships/image" Target="../media/image248.png"/><Relationship Id="rId22" Type="http://schemas.openxmlformats.org/officeDocument/2006/relationships/customXml" Target="../ink/ink489.xml"/><Relationship Id="rId27" Type="http://schemas.openxmlformats.org/officeDocument/2006/relationships/image" Target="../media/image213.png"/><Relationship Id="rId43" Type="http://schemas.openxmlformats.org/officeDocument/2006/relationships/image" Target="../media/image221.png"/><Relationship Id="rId48" Type="http://schemas.openxmlformats.org/officeDocument/2006/relationships/customXml" Target="../ink/ink502.xml"/><Relationship Id="rId64" Type="http://schemas.openxmlformats.org/officeDocument/2006/relationships/customXml" Target="../ink/ink510.xml"/><Relationship Id="rId69" Type="http://schemas.openxmlformats.org/officeDocument/2006/relationships/image" Target="../media/image233.png"/><Relationship Id="rId113" Type="http://schemas.openxmlformats.org/officeDocument/2006/relationships/image" Target="../media/image257.png"/><Relationship Id="rId118" Type="http://schemas.openxmlformats.org/officeDocument/2006/relationships/customXml" Target="../ink/ink537.xml"/><Relationship Id="rId134" Type="http://schemas.openxmlformats.org/officeDocument/2006/relationships/customXml" Target="../ink/ink545.xml"/><Relationship Id="rId139" Type="http://schemas.openxmlformats.org/officeDocument/2006/relationships/image" Target="../media/image271.png"/><Relationship Id="rId80" Type="http://schemas.openxmlformats.org/officeDocument/2006/relationships/customXml" Target="../ink/ink518.xml"/><Relationship Id="rId85" Type="http://schemas.openxmlformats.org/officeDocument/2006/relationships/image" Target="../media/image243.png"/><Relationship Id="rId12" Type="http://schemas.openxmlformats.org/officeDocument/2006/relationships/customXml" Target="../ink/ink484.xml"/><Relationship Id="rId17" Type="http://schemas.openxmlformats.org/officeDocument/2006/relationships/image" Target="../media/image198.png"/><Relationship Id="rId33" Type="http://schemas.openxmlformats.org/officeDocument/2006/relationships/image" Target="../media/image216.png"/><Relationship Id="rId38" Type="http://schemas.openxmlformats.org/officeDocument/2006/relationships/customXml" Target="../ink/ink497.xml"/><Relationship Id="rId59" Type="http://schemas.openxmlformats.org/officeDocument/2006/relationships/image" Target="../media/image228.png"/><Relationship Id="rId103" Type="http://schemas.openxmlformats.org/officeDocument/2006/relationships/image" Target="../media/image252.png"/><Relationship Id="rId108" Type="http://schemas.openxmlformats.org/officeDocument/2006/relationships/customXml" Target="../ink/ink532.xml"/><Relationship Id="rId124" Type="http://schemas.openxmlformats.org/officeDocument/2006/relationships/customXml" Target="../ink/ink540.xml"/><Relationship Id="rId129" Type="http://schemas.openxmlformats.org/officeDocument/2006/relationships/image" Target="../media/image265.png"/><Relationship Id="rId54" Type="http://schemas.openxmlformats.org/officeDocument/2006/relationships/customXml" Target="../ink/ink505.xml"/><Relationship Id="rId70" Type="http://schemas.openxmlformats.org/officeDocument/2006/relationships/customXml" Target="../ink/ink513.xml"/><Relationship Id="rId75" Type="http://schemas.openxmlformats.org/officeDocument/2006/relationships/image" Target="../media/image238.png"/><Relationship Id="rId91" Type="http://schemas.openxmlformats.org/officeDocument/2006/relationships/image" Target="../media/image246.png"/><Relationship Id="rId96" Type="http://schemas.openxmlformats.org/officeDocument/2006/relationships/customXml" Target="../ink/ink526.xml"/><Relationship Id="rId140" Type="http://schemas.openxmlformats.org/officeDocument/2006/relationships/customXml" Target="../ink/ink548.xml"/><Relationship Id="rId145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23" Type="http://schemas.openxmlformats.org/officeDocument/2006/relationships/image" Target="../media/image211.png"/><Relationship Id="rId28" Type="http://schemas.openxmlformats.org/officeDocument/2006/relationships/customXml" Target="../ink/ink492.xml"/><Relationship Id="rId49" Type="http://schemas.openxmlformats.org/officeDocument/2006/relationships/image" Target="../media/image223.png"/><Relationship Id="rId114" Type="http://schemas.openxmlformats.org/officeDocument/2006/relationships/customXml" Target="../ink/ink535.xml"/><Relationship Id="rId119" Type="http://schemas.openxmlformats.org/officeDocument/2006/relationships/image" Target="../media/image260.png"/><Relationship Id="rId44" Type="http://schemas.openxmlformats.org/officeDocument/2006/relationships/customXml" Target="../ink/ink500.xml"/><Relationship Id="rId60" Type="http://schemas.openxmlformats.org/officeDocument/2006/relationships/customXml" Target="../ink/ink508.xml"/><Relationship Id="rId65" Type="http://schemas.openxmlformats.org/officeDocument/2006/relationships/image" Target="../media/image231.png"/><Relationship Id="rId81" Type="http://schemas.openxmlformats.org/officeDocument/2006/relationships/image" Target="../media/image241.png"/><Relationship Id="rId86" Type="http://schemas.openxmlformats.org/officeDocument/2006/relationships/customXml" Target="../ink/ink521.xml"/><Relationship Id="rId130" Type="http://schemas.openxmlformats.org/officeDocument/2006/relationships/customXml" Target="../ink/ink543.xml"/><Relationship Id="rId135" Type="http://schemas.openxmlformats.org/officeDocument/2006/relationships/image" Target="../media/image269.png"/><Relationship Id="rId13" Type="http://schemas.openxmlformats.org/officeDocument/2006/relationships/image" Target="../media/image196.png"/><Relationship Id="rId18" Type="http://schemas.openxmlformats.org/officeDocument/2006/relationships/customXml" Target="../ink/ink487.xml"/><Relationship Id="rId39" Type="http://schemas.openxmlformats.org/officeDocument/2006/relationships/image" Target="../media/image219.png"/><Relationship Id="rId109" Type="http://schemas.openxmlformats.org/officeDocument/2006/relationships/image" Target="../media/image255.png"/><Relationship Id="rId34" Type="http://schemas.openxmlformats.org/officeDocument/2006/relationships/customXml" Target="../ink/ink495.xml"/><Relationship Id="rId50" Type="http://schemas.openxmlformats.org/officeDocument/2006/relationships/customXml" Target="../ink/ink503.xml"/><Relationship Id="rId55" Type="http://schemas.openxmlformats.org/officeDocument/2006/relationships/image" Target="../media/image226.png"/><Relationship Id="rId76" Type="http://schemas.openxmlformats.org/officeDocument/2006/relationships/customXml" Target="../ink/ink516.xml"/><Relationship Id="rId97" Type="http://schemas.openxmlformats.org/officeDocument/2006/relationships/image" Target="../media/image249.png"/><Relationship Id="rId104" Type="http://schemas.openxmlformats.org/officeDocument/2006/relationships/customXml" Target="../ink/ink530.xml"/><Relationship Id="rId120" Type="http://schemas.openxmlformats.org/officeDocument/2006/relationships/customXml" Target="../ink/ink538.xml"/><Relationship Id="rId125" Type="http://schemas.openxmlformats.org/officeDocument/2006/relationships/image" Target="../media/image263.png"/><Relationship Id="rId141" Type="http://schemas.openxmlformats.org/officeDocument/2006/relationships/image" Target="../media/image272.png"/><Relationship Id="rId146" Type="http://schemas.openxmlformats.org/officeDocument/2006/relationships/customXml" Target="../ink/ink551.xml"/><Relationship Id="rId7" Type="http://schemas.openxmlformats.org/officeDocument/2006/relationships/image" Target="../media/image40.png"/><Relationship Id="rId71" Type="http://schemas.openxmlformats.org/officeDocument/2006/relationships/image" Target="../media/image234.png"/><Relationship Id="rId92" Type="http://schemas.openxmlformats.org/officeDocument/2006/relationships/customXml" Target="../ink/ink524.xml"/><Relationship Id="rId2" Type="http://schemas.openxmlformats.org/officeDocument/2006/relationships/image" Target="../media/image206.png"/><Relationship Id="rId29" Type="http://schemas.openxmlformats.org/officeDocument/2006/relationships/image" Target="../media/image214.png"/><Relationship Id="rId24" Type="http://schemas.openxmlformats.org/officeDocument/2006/relationships/customXml" Target="../ink/ink490.xml"/><Relationship Id="rId40" Type="http://schemas.openxmlformats.org/officeDocument/2006/relationships/customXml" Target="../ink/ink498.xml"/><Relationship Id="rId45" Type="http://schemas.openxmlformats.org/officeDocument/2006/relationships/image" Target="../media/image268.png"/><Relationship Id="rId66" Type="http://schemas.openxmlformats.org/officeDocument/2006/relationships/customXml" Target="../ink/ink511.xml"/><Relationship Id="rId87" Type="http://schemas.openxmlformats.org/officeDocument/2006/relationships/image" Target="../media/image244.png"/><Relationship Id="rId110" Type="http://schemas.openxmlformats.org/officeDocument/2006/relationships/customXml" Target="../ink/ink533.xml"/><Relationship Id="rId115" Type="http://schemas.openxmlformats.org/officeDocument/2006/relationships/image" Target="../media/image258.png"/><Relationship Id="rId131" Type="http://schemas.openxmlformats.org/officeDocument/2006/relationships/image" Target="../media/image266.png"/><Relationship Id="rId136" Type="http://schemas.openxmlformats.org/officeDocument/2006/relationships/customXml" Target="../ink/ink546.xml"/><Relationship Id="rId61" Type="http://schemas.openxmlformats.org/officeDocument/2006/relationships/image" Target="../media/image229.png"/><Relationship Id="rId82" Type="http://schemas.openxmlformats.org/officeDocument/2006/relationships/customXml" Target="../ink/ink519.xml"/><Relationship Id="rId19" Type="http://schemas.openxmlformats.org/officeDocument/2006/relationships/image" Target="../media/image194.png"/><Relationship Id="rId14" Type="http://schemas.openxmlformats.org/officeDocument/2006/relationships/customXml" Target="../ink/ink485.xml"/><Relationship Id="rId30" Type="http://schemas.openxmlformats.org/officeDocument/2006/relationships/customXml" Target="../ink/ink493.xml"/><Relationship Id="rId35" Type="http://schemas.openxmlformats.org/officeDocument/2006/relationships/image" Target="../media/image217.png"/><Relationship Id="rId56" Type="http://schemas.openxmlformats.org/officeDocument/2006/relationships/customXml" Target="../ink/ink506.xml"/><Relationship Id="rId77" Type="http://schemas.openxmlformats.org/officeDocument/2006/relationships/image" Target="../media/image239.png"/><Relationship Id="rId100" Type="http://schemas.openxmlformats.org/officeDocument/2006/relationships/customXml" Target="../ink/ink528.xml"/><Relationship Id="rId105" Type="http://schemas.openxmlformats.org/officeDocument/2006/relationships/image" Target="../media/image253.png"/><Relationship Id="rId126" Type="http://schemas.openxmlformats.org/officeDocument/2006/relationships/customXml" Target="../ink/ink541.xml"/><Relationship Id="rId147" Type="http://schemas.openxmlformats.org/officeDocument/2006/relationships/image" Target="../media/image275.png"/><Relationship Id="rId8" Type="http://schemas.openxmlformats.org/officeDocument/2006/relationships/image" Target="../media/image41.png"/><Relationship Id="rId51" Type="http://schemas.openxmlformats.org/officeDocument/2006/relationships/image" Target="../media/image224.png"/><Relationship Id="rId72" Type="http://schemas.openxmlformats.org/officeDocument/2006/relationships/customXml" Target="../ink/ink514.xml"/><Relationship Id="rId93" Type="http://schemas.openxmlformats.org/officeDocument/2006/relationships/image" Target="../media/image247.png"/><Relationship Id="rId98" Type="http://schemas.openxmlformats.org/officeDocument/2006/relationships/customXml" Target="../ink/ink527.xml"/><Relationship Id="rId121" Type="http://schemas.openxmlformats.org/officeDocument/2006/relationships/image" Target="../media/image261.png"/><Relationship Id="rId142" Type="http://schemas.openxmlformats.org/officeDocument/2006/relationships/customXml" Target="../ink/ink549.xml"/><Relationship Id="rId3" Type="http://schemas.openxmlformats.org/officeDocument/2006/relationships/image" Target="../media/image12.emf"/><Relationship Id="rId25" Type="http://schemas.openxmlformats.org/officeDocument/2006/relationships/image" Target="../media/image212.png"/><Relationship Id="rId46" Type="http://schemas.openxmlformats.org/officeDocument/2006/relationships/customXml" Target="../ink/ink501.xml"/><Relationship Id="rId67" Type="http://schemas.openxmlformats.org/officeDocument/2006/relationships/image" Target="../media/image232.png"/><Relationship Id="rId116" Type="http://schemas.openxmlformats.org/officeDocument/2006/relationships/customXml" Target="../ink/ink536.xml"/><Relationship Id="rId137" Type="http://schemas.openxmlformats.org/officeDocument/2006/relationships/image" Target="../media/image270.png"/><Relationship Id="rId20" Type="http://schemas.openxmlformats.org/officeDocument/2006/relationships/customXml" Target="../ink/ink488.xml"/><Relationship Id="rId41" Type="http://schemas.openxmlformats.org/officeDocument/2006/relationships/image" Target="../media/image220.png"/><Relationship Id="rId62" Type="http://schemas.openxmlformats.org/officeDocument/2006/relationships/customXml" Target="../ink/ink509.xml"/><Relationship Id="rId83" Type="http://schemas.openxmlformats.org/officeDocument/2006/relationships/image" Target="../media/image242.png"/><Relationship Id="rId88" Type="http://schemas.openxmlformats.org/officeDocument/2006/relationships/customXml" Target="../ink/ink522.xml"/><Relationship Id="rId111" Type="http://schemas.openxmlformats.org/officeDocument/2006/relationships/image" Target="../media/image256.png"/><Relationship Id="rId132" Type="http://schemas.openxmlformats.org/officeDocument/2006/relationships/customXml" Target="../ink/ink544.xml"/><Relationship Id="rId15" Type="http://schemas.openxmlformats.org/officeDocument/2006/relationships/image" Target="../media/image197.png"/><Relationship Id="rId36" Type="http://schemas.openxmlformats.org/officeDocument/2006/relationships/customXml" Target="../ink/ink496.xml"/><Relationship Id="rId57" Type="http://schemas.openxmlformats.org/officeDocument/2006/relationships/image" Target="../media/image227.png"/><Relationship Id="rId106" Type="http://schemas.openxmlformats.org/officeDocument/2006/relationships/customXml" Target="../ink/ink531.xml"/><Relationship Id="rId127" Type="http://schemas.openxmlformats.org/officeDocument/2006/relationships/image" Target="../media/image264.png"/><Relationship Id="rId10" Type="http://schemas.openxmlformats.org/officeDocument/2006/relationships/image" Target="../media/image44.png"/><Relationship Id="rId31" Type="http://schemas.openxmlformats.org/officeDocument/2006/relationships/image" Target="../media/image215.png"/><Relationship Id="rId52" Type="http://schemas.openxmlformats.org/officeDocument/2006/relationships/customXml" Target="../ink/ink504.xml"/><Relationship Id="rId73" Type="http://schemas.openxmlformats.org/officeDocument/2006/relationships/image" Target="../media/image237.png"/><Relationship Id="rId78" Type="http://schemas.openxmlformats.org/officeDocument/2006/relationships/customXml" Target="../ink/ink517.xml"/><Relationship Id="rId94" Type="http://schemas.openxmlformats.org/officeDocument/2006/relationships/customXml" Target="../ink/ink525.xml"/><Relationship Id="rId99" Type="http://schemas.openxmlformats.org/officeDocument/2006/relationships/image" Target="../media/image250.png"/><Relationship Id="rId101" Type="http://schemas.openxmlformats.org/officeDocument/2006/relationships/image" Target="../media/image251.png"/><Relationship Id="rId122" Type="http://schemas.openxmlformats.org/officeDocument/2006/relationships/customXml" Target="../ink/ink539.xml"/><Relationship Id="rId143" Type="http://schemas.openxmlformats.org/officeDocument/2006/relationships/image" Target="../media/image273.png"/><Relationship Id="rId148" Type="http://schemas.openxmlformats.org/officeDocument/2006/relationships/customXml" Target="../ink/ink552.xml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6" Type="http://schemas.openxmlformats.org/officeDocument/2006/relationships/customXml" Target="../ink/ink491.xml"/><Relationship Id="rId47" Type="http://schemas.openxmlformats.org/officeDocument/2006/relationships/image" Target="../media/image222.png"/><Relationship Id="rId68" Type="http://schemas.openxmlformats.org/officeDocument/2006/relationships/customXml" Target="../ink/ink512.xml"/><Relationship Id="rId89" Type="http://schemas.openxmlformats.org/officeDocument/2006/relationships/image" Target="../media/image245.png"/><Relationship Id="rId112" Type="http://schemas.openxmlformats.org/officeDocument/2006/relationships/customXml" Target="../ink/ink534.xml"/><Relationship Id="rId133" Type="http://schemas.openxmlformats.org/officeDocument/2006/relationships/image" Target="../media/image267.png"/><Relationship Id="rId16" Type="http://schemas.openxmlformats.org/officeDocument/2006/relationships/customXml" Target="../ink/ink486.xml"/><Relationship Id="rId37" Type="http://schemas.openxmlformats.org/officeDocument/2006/relationships/image" Target="../media/image218.png"/><Relationship Id="rId58" Type="http://schemas.openxmlformats.org/officeDocument/2006/relationships/customXml" Target="../ink/ink507.xml"/><Relationship Id="rId79" Type="http://schemas.openxmlformats.org/officeDocument/2006/relationships/image" Target="../media/image240.png"/><Relationship Id="rId102" Type="http://schemas.openxmlformats.org/officeDocument/2006/relationships/customXml" Target="../ink/ink529.xml"/><Relationship Id="rId123" Type="http://schemas.openxmlformats.org/officeDocument/2006/relationships/image" Target="../media/image262.png"/><Relationship Id="rId144" Type="http://schemas.openxmlformats.org/officeDocument/2006/relationships/customXml" Target="../ink/ink550.xml"/><Relationship Id="rId90" Type="http://schemas.openxmlformats.org/officeDocument/2006/relationships/customXml" Target="../ink/ink523.xml"/></Relationships>
</file>

<file path=ppt/slides/_rels/slide4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9.png"/><Relationship Id="rId21" Type="http://schemas.openxmlformats.org/officeDocument/2006/relationships/image" Target="../media/image208.png"/><Relationship Id="rId42" Type="http://schemas.openxmlformats.org/officeDocument/2006/relationships/customXml" Target="../ink/ink568.xml"/><Relationship Id="rId63" Type="http://schemas.openxmlformats.org/officeDocument/2006/relationships/image" Target="../media/image230.png"/><Relationship Id="rId84" Type="http://schemas.openxmlformats.org/officeDocument/2006/relationships/customXml" Target="../ink/ink589.xml"/><Relationship Id="rId138" Type="http://schemas.openxmlformats.org/officeDocument/2006/relationships/customXml" Target="../ink/ink616.xml"/><Relationship Id="rId107" Type="http://schemas.openxmlformats.org/officeDocument/2006/relationships/image" Target="../media/image254.png"/><Relationship Id="rId11" Type="http://schemas.openxmlformats.org/officeDocument/2006/relationships/image" Target="../media/image51.png"/><Relationship Id="rId32" Type="http://schemas.openxmlformats.org/officeDocument/2006/relationships/customXml" Target="../ink/ink563.xml"/><Relationship Id="rId53" Type="http://schemas.openxmlformats.org/officeDocument/2006/relationships/image" Target="../media/image225.png"/><Relationship Id="rId74" Type="http://schemas.openxmlformats.org/officeDocument/2006/relationships/customXml" Target="../ink/ink584.xml"/><Relationship Id="rId128" Type="http://schemas.openxmlformats.org/officeDocument/2006/relationships/customXml" Target="../ink/ink611.xml"/><Relationship Id="rId149" Type="http://schemas.openxmlformats.org/officeDocument/2006/relationships/image" Target="../media/image277.png"/><Relationship Id="rId5" Type="http://schemas.openxmlformats.org/officeDocument/2006/relationships/image" Target="../media/image38.png"/><Relationship Id="rId95" Type="http://schemas.openxmlformats.org/officeDocument/2006/relationships/image" Target="../media/image248.png"/><Relationship Id="rId22" Type="http://schemas.openxmlformats.org/officeDocument/2006/relationships/customXml" Target="../ink/ink558.xml"/><Relationship Id="rId27" Type="http://schemas.openxmlformats.org/officeDocument/2006/relationships/image" Target="../media/image213.png"/><Relationship Id="rId43" Type="http://schemas.openxmlformats.org/officeDocument/2006/relationships/image" Target="../media/image221.png"/><Relationship Id="rId48" Type="http://schemas.openxmlformats.org/officeDocument/2006/relationships/customXml" Target="../ink/ink571.xml"/><Relationship Id="rId64" Type="http://schemas.openxmlformats.org/officeDocument/2006/relationships/customXml" Target="../ink/ink579.xml"/><Relationship Id="rId69" Type="http://schemas.openxmlformats.org/officeDocument/2006/relationships/image" Target="../media/image233.png"/><Relationship Id="rId113" Type="http://schemas.openxmlformats.org/officeDocument/2006/relationships/image" Target="../media/image257.png"/><Relationship Id="rId118" Type="http://schemas.openxmlformats.org/officeDocument/2006/relationships/customXml" Target="../ink/ink606.xml"/><Relationship Id="rId134" Type="http://schemas.openxmlformats.org/officeDocument/2006/relationships/customXml" Target="../ink/ink614.xml"/><Relationship Id="rId139" Type="http://schemas.openxmlformats.org/officeDocument/2006/relationships/image" Target="../media/image272.png"/><Relationship Id="rId80" Type="http://schemas.openxmlformats.org/officeDocument/2006/relationships/customXml" Target="../ink/ink587.xml"/><Relationship Id="rId85" Type="http://schemas.openxmlformats.org/officeDocument/2006/relationships/image" Target="../media/image243.png"/><Relationship Id="rId150" Type="http://schemas.openxmlformats.org/officeDocument/2006/relationships/customXml" Target="../ink/ink622.xml"/><Relationship Id="rId12" Type="http://schemas.openxmlformats.org/officeDocument/2006/relationships/customXml" Target="../ink/ink553.xml"/><Relationship Id="rId17" Type="http://schemas.openxmlformats.org/officeDocument/2006/relationships/image" Target="../media/image198.png"/><Relationship Id="rId33" Type="http://schemas.openxmlformats.org/officeDocument/2006/relationships/image" Target="../media/image216.png"/><Relationship Id="rId38" Type="http://schemas.openxmlformats.org/officeDocument/2006/relationships/customXml" Target="../ink/ink566.xml"/><Relationship Id="rId59" Type="http://schemas.openxmlformats.org/officeDocument/2006/relationships/image" Target="../media/image228.png"/><Relationship Id="rId103" Type="http://schemas.openxmlformats.org/officeDocument/2006/relationships/image" Target="../media/image252.png"/><Relationship Id="rId108" Type="http://schemas.openxmlformats.org/officeDocument/2006/relationships/customXml" Target="../ink/ink601.xml"/><Relationship Id="rId124" Type="http://schemas.openxmlformats.org/officeDocument/2006/relationships/customXml" Target="../ink/ink609.xml"/><Relationship Id="rId129" Type="http://schemas.openxmlformats.org/officeDocument/2006/relationships/image" Target="../media/image265.png"/><Relationship Id="rId54" Type="http://schemas.openxmlformats.org/officeDocument/2006/relationships/customXml" Target="../ink/ink574.xml"/><Relationship Id="rId70" Type="http://schemas.openxmlformats.org/officeDocument/2006/relationships/customXml" Target="../ink/ink582.xml"/><Relationship Id="rId75" Type="http://schemas.openxmlformats.org/officeDocument/2006/relationships/image" Target="../media/image238.png"/><Relationship Id="rId91" Type="http://schemas.openxmlformats.org/officeDocument/2006/relationships/image" Target="../media/image246.png"/><Relationship Id="rId96" Type="http://schemas.openxmlformats.org/officeDocument/2006/relationships/customXml" Target="../ink/ink595.xml"/><Relationship Id="rId140" Type="http://schemas.openxmlformats.org/officeDocument/2006/relationships/customXml" Target="../ink/ink617.xml"/><Relationship Id="rId145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23" Type="http://schemas.openxmlformats.org/officeDocument/2006/relationships/image" Target="../media/image211.png"/><Relationship Id="rId28" Type="http://schemas.openxmlformats.org/officeDocument/2006/relationships/customXml" Target="../ink/ink561.xml"/><Relationship Id="rId49" Type="http://schemas.openxmlformats.org/officeDocument/2006/relationships/image" Target="../media/image223.png"/><Relationship Id="rId114" Type="http://schemas.openxmlformats.org/officeDocument/2006/relationships/customXml" Target="../ink/ink604.xml"/><Relationship Id="rId119" Type="http://schemas.openxmlformats.org/officeDocument/2006/relationships/image" Target="../media/image260.png"/><Relationship Id="rId44" Type="http://schemas.openxmlformats.org/officeDocument/2006/relationships/customXml" Target="../ink/ink569.xml"/><Relationship Id="rId60" Type="http://schemas.openxmlformats.org/officeDocument/2006/relationships/customXml" Target="../ink/ink577.xml"/><Relationship Id="rId65" Type="http://schemas.openxmlformats.org/officeDocument/2006/relationships/image" Target="../media/image231.png"/><Relationship Id="rId81" Type="http://schemas.openxmlformats.org/officeDocument/2006/relationships/image" Target="../media/image241.png"/><Relationship Id="rId86" Type="http://schemas.openxmlformats.org/officeDocument/2006/relationships/customXml" Target="../ink/ink590.xml"/><Relationship Id="rId130" Type="http://schemas.openxmlformats.org/officeDocument/2006/relationships/customXml" Target="../ink/ink612.xml"/><Relationship Id="rId135" Type="http://schemas.openxmlformats.org/officeDocument/2006/relationships/image" Target="../media/image270.png"/><Relationship Id="rId151" Type="http://schemas.openxmlformats.org/officeDocument/2006/relationships/image" Target="../media/image278.png"/><Relationship Id="rId13" Type="http://schemas.openxmlformats.org/officeDocument/2006/relationships/image" Target="../media/image196.png"/><Relationship Id="rId18" Type="http://schemas.openxmlformats.org/officeDocument/2006/relationships/customXml" Target="../ink/ink556.xml"/><Relationship Id="rId39" Type="http://schemas.openxmlformats.org/officeDocument/2006/relationships/image" Target="../media/image219.png"/><Relationship Id="rId109" Type="http://schemas.openxmlformats.org/officeDocument/2006/relationships/image" Target="../media/image255.png"/><Relationship Id="rId34" Type="http://schemas.openxmlformats.org/officeDocument/2006/relationships/customXml" Target="../ink/ink564.xml"/><Relationship Id="rId50" Type="http://schemas.openxmlformats.org/officeDocument/2006/relationships/customXml" Target="../ink/ink572.xml"/><Relationship Id="rId55" Type="http://schemas.openxmlformats.org/officeDocument/2006/relationships/image" Target="../media/image226.png"/><Relationship Id="rId76" Type="http://schemas.openxmlformats.org/officeDocument/2006/relationships/customXml" Target="../ink/ink585.xml"/><Relationship Id="rId97" Type="http://schemas.openxmlformats.org/officeDocument/2006/relationships/image" Target="../media/image249.png"/><Relationship Id="rId104" Type="http://schemas.openxmlformats.org/officeDocument/2006/relationships/customXml" Target="../ink/ink599.xml"/><Relationship Id="rId120" Type="http://schemas.openxmlformats.org/officeDocument/2006/relationships/customXml" Target="../ink/ink607.xml"/><Relationship Id="rId125" Type="http://schemas.openxmlformats.org/officeDocument/2006/relationships/image" Target="../media/image263.png"/><Relationship Id="rId141" Type="http://schemas.openxmlformats.org/officeDocument/2006/relationships/image" Target="../media/image273.png"/><Relationship Id="rId146" Type="http://schemas.openxmlformats.org/officeDocument/2006/relationships/customXml" Target="../ink/ink620.xml"/><Relationship Id="rId7" Type="http://schemas.openxmlformats.org/officeDocument/2006/relationships/image" Target="../media/image40.png"/><Relationship Id="rId71" Type="http://schemas.openxmlformats.org/officeDocument/2006/relationships/image" Target="../media/image234.png"/><Relationship Id="rId92" Type="http://schemas.openxmlformats.org/officeDocument/2006/relationships/customXml" Target="../ink/ink593.xml"/><Relationship Id="rId2" Type="http://schemas.openxmlformats.org/officeDocument/2006/relationships/image" Target="../media/image206.png"/><Relationship Id="rId29" Type="http://schemas.openxmlformats.org/officeDocument/2006/relationships/image" Target="../media/image214.png"/><Relationship Id="rId24" Type="http://schemas.openxmlformats.org/officeDocument/2006/relationships/customXml" Target="../ink/ink559.xml"/><Relationship Id="rId40" Type="http://schemas.openxmlformats.org/officeDocument/2006/relationships/customXml" Target="../ink/ink567.xml"/><Relationship Id="rId45" Type="http://schemas.openxmlformats.org/officeDocument/2006/relationships/image" Target="../media/image268.png"/><Relationship Id="rId66" Type="http://schemas.openxmlformats.org/officeDocument/2006/relationships/customXml" Target="../ink/ink580.xml"/><Relationship Id="rId87" Type="http://schemas.openxmlformats.org/officeDocument/2006/relationships/image" Target="../media/image244.png"/><Relationship Id="rId110" Type="http://schemas.openxmlformats.org/officeDocument/2006/relationships/customXml" Target="../ink/ink602.xml"/><Relationship Id="rId115" Type="http://schemas.openxmlformats.org/officeDocument/2006/relationships/image" Target="../media/image258.png"/><Relationship Id="rId131" Type="http://schemas.openxmlformats.org/officeDocument/2006/relationships/image" Target="../media/image266.png"/><Relationship Id="rId136" Type="http://schemas.openxmlformats.org/officeDocument/2006/relationships/customXml" Target="../ink/ink615.xml"/><Relationship Id="rId61" Type="http://schemas.openxmlformats.org/officeDocument/2006/relationships/image" Target="../media/image229.png"/><Relationship Id="rId82" Type="http://schemas.openxmlformats.org/officeDocument/2006/relationships/customXml" Target="../ink/ink588.xml"/><Relationship Id="rId152" Type="http://schemas.openxmlformats.org/officeDocument/2006/relationships/customXml" Target="../ink/ink623.xml"/><Relationship Id="rId19" Type="http://schemas.openxmlformats.org/officeDocument/2006/relationships/image" Target="../media/image194.png"/><Relationship Id="rId14" Type="http://schemas.openxmlformats.org/officeDocument/2006/relationships/customXml" Target="../ink/ink554.xml"/><Relationship Id="rId30" Type="http://schemas.openxmlformats.org/officeDocument/2006/relationships/customXml" Target="../ink/ink562.xml"/><Relationship Id="rId35" Type="http://schemas.openxmlformats.org/officeDocument/2006/relationships/image" Target="../media/image217.png"/><Relationship Id="rId56" Type="http://schemas.openxmlformats.org/officeDocument/2006/relationships/customXml" Target="../ink/ink575.xml"/><Relationship Id="rId77" Type="http://schemas.openxmlformats.org/officeDocument/2006/relationships/image" Target="../media/image239.png"/><Relationship Id="rId100" Type="http://schemas.openxmlformats.org/officeDocument/2006/relationships/customXml" Target="../ink/ink597.xml"/><Relationship Id="rId105" Type="http://schemas.openxmlformats.org/officeDocument/2006/relationships/image" Target="../media/image253.png"/><Relationship Id="rId126" Type="http://schemas.openxmlformats.org/officeDocument/2006/relationships/customXml" Target="../ink/ink610.xml"/><Relationship Id="rId147" Type="http://schemas.openxmlformats.org/officeDocument/2006/relationships/image" Target="../media/image276.png"/><Relationship Id="rId8" Type="http://schemas.openxmlformats.org/officeDocument/2006/relationships/image" Target="../media/image41.png"/><Relationship Id="rId51" Type="http://schemas.openxmlformats.org/officeDocument/2006/relationships/image" Target="../media/image224.png"/><Relationship Id="rId72" Type="http://schemas.openxmlformats.org/officeDocument/2006/relationships/customXml" Target="../ink/ink583.xml"/><Relationship Id="rId93" Type="http://schemas.openxmlformats.org/officeDocument/2006/relationships/image" Target="../media/image247.png"/><Relationship Id="rId98" Type="http://schemas.openxmlformats.org/officeDocument/2006/relationships/customXml" Target="../ink/ink596.xml"/><Relationship Id="rId121" Type="http://schemas.openxmlformats.org/officeDocument/2006/relationships/image" Target="../media/image261.png"/><Relationship Id="rId142" Type="http://schemas.openxmlformats.org/officeDocument/2006/relationships/customXml" Target="../ink/ink618.xml"/><Relationship Id="rId3" Type="http://schemas.openxmlformats.org/officeDocument/2006/relationships/image" Target="../media/image12.emf"/><Relationship Id="rId25" Type="http://schemas.openxmlformats.org/officeDocument/2006/relationships/image" Target="../media/image212.png"/><Relationship Id="rId46" Type="http://schemas.openxmlformats.org/officeDocument/2006/relationships/customXml" Target="../ink/ink570.xml"/><Relationship Id="rId67" Type="http://schemas.openxmlformats.org/officeDocument/2006/relationships/image" Target="../media/image232.png"/><Relationship Id="rId116" Type="http://schemas.openxmlformats.org/officeDocument/2006/relationships/customXml" Target="../ink/ink605.xml"/><Relationship Id="rId137" Type="http://schemas.openxmlformats.org/officeDocument/2006/relationships/image" Target="../media/image271.png"/><Relationship Id="rId20" Type="http://schemas.openxmlformats.org/officeDocument/2006/relationships/customXml" Target="../ink/ink557.xml"/><Relationship Id="rId41" Type="http://schemas.openxmlformats.org/officeDocument/2006/relationships/image" Target="../media/image220.png"/><Relationship Id="rId62" Type="http://schemas.openxmlformats.org/officeDocument/2006/relationships/customXml" Target="../ink/ink578.xml"/><Relationship Id="rId83" Type="http://schemas.openxmlformats.org/officeDocument/2006/relationships/image" Target="../media/image242.png"/><Relationship Id="rId88" Type="http://schemas.openxmlformats.org/officeDocument/2006/relationships/customXml" Target="../ink/ink591.xml"/><Relationship Id="rId111" Type="http://schemas.openxmlformats.org/officeDocument/2006/relationships/image" Target="../media/image256.png"/><Relationship Id="rId132" Type="http://schemas.openxmlformats.org/officeDocument/2006/relationships/customXml" Target="../ink/ink613.xml"/><Relationship Id="rId153" Type="http://schemas.openxmlformats.org/officeDocument/2006/relationships/image" Target="../media/image279.png"/><Relationship Id="rId15" Type="http://schemas.openxmlformats.org/officeDocument/2006/relationships/image" Target="../media/image197.png"/><Relationship Id="rId36" Type="http://schemas.openxmlformats.org/officeDocument/2006/relationships/customXml" Target="../ink/ink565.xml"/><Relationship Id="rId57" Type="http://schemas.openxmlformats.org/officeDocument/2006/relationships/image" Target="../media/image227.png"/><Relationship Id="rId106" Type="http://schemas.openxmlformats.org/officeDocument/2006/relationships/customXml" Target="../ink/ink600.xml"/><Relationship Id="rId127" Type="http://schemas.openxmlformats.org/officeDocument/2006/relationships/image" Target="../media/image264.png"/><Relationship Id="rId10" Type="http://schemas.openxmlformats.org/officeDocument/2006/relationships/image" Target="../media/image44.png"/><Relationship Id="rId31" Type="http://schemas.openxmlformats.org/officeDocument/2006/relationships/image" Target="../media/image215.png"/><Relationship Id="rId52" Type="http://schemas.openxmlformats.org/officeDocument/2006/relationships/customXml" Target="../ink/ink573.xml"/><Relationship Id="rId73" Type="http://schemas.openxmlformats.org/officeDocument/2006/relationships/image" Target="../media/image237.png"/><Relationship Id="rId78" Type="http://schemas.openxmlformats.org/officeDocument/2006/relationships/customXml" Target="../ink/ink586.xml"/><Relationship Id="rId94" Type="http://schemas.openxmlformats.org/officeDocument/2006/relationships/customXml" Target="../ink/ink594.xml"/><Relationship Id="rId99" Type="http://schemas.openxmlformats.org/officeDocument/2006/relationships/image" Target="../media/image250.png"/><Relationship Id="rId101" Type="http://schemas.openxmlformats.org/officeDocument/2006/relationships/image" Target="../media/image251.png"/><Relationship Id="rId122" Type="http://schemas.openxmlformats.org/officeDocument/2006/relationships/customXml" Target="../ink/ink608.xml"/><Relationship Id="rId143" Type="http://schemas.openxmlformats.org/officeDocument/2006/relationships/image" Target="../media/image274.png"/><Relationship Id="rId148" Type="http://schemas.openxmlformats.org/officeDocument/2006/relationships/customXml" Target="../ink/ink621.xml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6" Type="http://schemas.openxmlformats.org/officeDocument/2006/relationships/customXml" Target="../ink/ink560.xml"/><Relationship Id="rId47" Type="http://schemas.openxmlformats.org/officeDocument/2006/relationships/image" Target="../media/image222.png"/><Relationship Id="rId68" Type="http://schemas.openxmlformats.org/officeDocument/2006/relationships/customXml" Target="../ink/ink581.xml"/><Relationship Id="rId89" Type="http://schemas.openxmlformats.org/officeDocument/2006/relationships/image" Target="../media/image245.png"/><Relationship Id="rId112" Type="http://schemas.openxmlformats.org/officeDocument/2006/relationships/customXml" Target="../ink/ink603.xml"/><Relationship Id="rId133" Type="http://schemas.openxmlformats.org/officeDocument/2006/relationships/image" Target="../media/image267.png"/><Relationship Id="rId16" Type="http://schemas.openxmlformats.org/officeDocument/2006/relationships/customXml" Target="../ink/ink555.xml"/><Relationship Id="rId37" Type="http://schemas.openxmlformats.org/officeDocument/2006/relationships/image" Target="../media/image218.png"/><Relationship Id="rId58" Type="http://schemas.openxmlformats.org/officeDocument/2006/relationships/customXml" Target="../ink/ink576.xml"/><Relationship Id="rId79" Type="http://schemas.openxmlformats.org/officeDocument/2006/relationships/image" Target="../media/image240.png"/><Relationship Id="rId102" Type="http://schemas.openxmlformats.org/officeDocument/2006/relationships/customXml" Target="../ink/ink598.xml"/><Relationship Id="rId123" Type="http://schemas.openxmlformats.org/officeDocument/2006/relationships/image" Target="../media/image262.png"/><Relationship Id="rId144" Type="http://schemas.openxmlformats.org/officeDocument/2006/relationships/customXml" Target="../ink/ink619.xml"/><Relationship Id="rId90" Type="http://schemas.openxmlformats.org/officeDocument/2006/relationships/customXml" Target="../ink/ink59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96.png"/><Relationship Id="rId18" Type="http://schemas.openxmlformats.org/officeDocument/2006/relationships/customXml" Target="../ink/ink627.xml"/><Relationship Id="rId3" Type="http://schemas.openxmlformats.org/officeDocument/2006/relationships/image" Target="../media/image12.emf"/><Relationship Id="rId21" Type="http://schemas.openxmlformats.org/officeDocument/2006/relationships/image" Target="../media/image207.png"/><Relationship Id="rId7" Type="http://schemas.openxmlformats.org/officeDocument/2006/relationships/image" Target="../media/image40.png"/><Relationship Id="rId12" Type="http://schemas.openxmlformats.org/officeDocument/2006/relationships/customXml" Target="../ink/ink624.xml"/><Relationship Id="rId17" Type="http://schemas.openxmlformats.org/officeDocument/2006/relationships/image" Target="../media/image198.png"/><Relationship Id="rId2" Type="http://schemas.openxmlformats.org/officeDocument/2006/relationships/image" Target="../media/image280.png"/><Relationship Id="rId16" Type="http://schemas.openxmlformats.org/officeDocument/2006/relationships/customXml" Target="../ink/ink626.xml"/><Relationship Id="rId20" Type="http://schemas.openxmlformats.org/officeDocument/2006/relationships/customXml" Target="../ink/ink6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1.png"/><Relationship Id="rId5" Type="http://schemas.openxmlformats.org/officeDocument/2006/relationships/image" Target="../media/image38.png"/><Relationship Id="rId15" Type="http://schemas.openxmlformats.org/officeDocument/2006/relationships/image" Target="../media/image197.png"/><Relationship Id="rId23" Type="http://schemas.openxmlformats.org/officeDocument/2006/relationships/image" Target="../media/image281.png"/><Relationship Id="rId10" Type="http://schemas.openxmlformats.org/officeDocument/2006/relationships/image" Target="../media/image44.png"/><Relationship Id="rId19" Type="http://schemas.openxmlformats.org/officeDocument/2006/relationships/image" Target="../media/image19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customXml" Target="../ink/ink625.xml"/><Relationship Id="rId22" Type="http://schemas.openxmlformats.org/officeDocument/2006/relationships/customXml" Target="../ink/ink629.xml"/></Relationships>
</file>

<file path=ppt/slides/_rels/slide4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7.xml"/><Relationship Id="rId21" Type="http://schemas.openxmlformats.org/officeDocument/2006/relationships/image" Target="../media/image209.png"/><Relationship Id="rId42" Type="http://schemas.openxmlformats.org/officeDocument/2006/relationships/customXml" Target="../ink/ink645.xml"/><Relationship Id="rId47" Type="http://schemas.openxmlformats.org/officeDocument/2006/relationships/image" Target="../media/image222.png"/><Relationship Id="rId63" Type="http://schemas.openxmlformats.org/officeDocument/2006/relationships/image" Target="../media/image230.png"/><Relationship Id="rId68" Type="http://schemas.openxmlformats.org/officeDocument/2006/relationships/customXml" Target="../ink/ink658.xml"/><Relationship Id="rId2" Type="http://schemas.openxmlformats.org/officeDocument/2006/relationships/image" Target="../media/image280.png"/><Relationship Id="rId16" Type="http://schemas.openxmlformats.org/officeDocument/2006/relationships/customXml" Target="../ink/ink632.xml"/><Relationship Id="rId29" Type="http://schemas.openxmlformats.org/officeDocument/2006/relationships/image" Target="../media/image213.png"/><Relationship Id="rId11" Type="http://schemas.openxmlformats.org/officeDocument/2006/relationships/image" Target="../media/image51.png"/><Relationship Id="rId24" Type="http://schemas.openxmlformats.org/officeDocument/2006/relationships/customXml" Target="../ink/ink636.xml"/><Relationship Id="rId32" Type="http://schemas.openxmlformats.org/officeDocument/2006/relationships/customXml" Target="../ink/ink640.xml"/><Relationship Id="rId37" Type="http://schemas.openxmlformats.org/officeDocument/2006/relationships/image" Target="../media/image217.png"/><Relationship Id="rId40" Type="http://schemas.openxmlformats.org/officeDocument/2006/relationships/customXml" Target="../ink/ink644.xml"/><Relationship Id="rId45" Type="http://schemas.openxmlformats.org/officeDocument/2006/relationships/image" Target="../media/image221.png"/><Relationship Id="rId53" Type="http://schemas.openxmlformats.org/officeDocument/2006/relationships/image" Target="../media/image225.png"/><Relationship Id="rId58" Type="http://schemas.openxmlformats.org/officeDocument/2006/relationships/customXml" Target="../ink/ink653.xml"/><Relationship Id="rId66" Type="http://schemas.openxmlformats.org/officeDocument/2006/relationships/customXml" Target="../ink/ink657.xml"/><Relationship Id="rId5" Type="http://schemas.openxmlformats.org/officeDocument/2006/relationships/image" Target="../media/image38.png"/><Relationship Id="rId61" Type="http://schemas.openxmlformats.org/officeDocument/2006/relationships/image" Target="../media/image229.png"/><Relationship Id="rId19" Type="http://schemas.openxmlformats.org/officeDocument/2006/relationships/image" Target="../media/image194.png"/><Relationship Id="rId14" Type="http://schemas.openxmlformats.org/officeDocument/2006/relationships/customXml" Target="../ink/ink631.xml"/><Relationship Id="rId22" Type="http://schemas.openxmlformats.org/officeDocument/2006/relationships/customXml" Target="../ink/ink635.xml"/><Relationship Id="rId27" Type="http://schemas.openxmlformats.org/officeDocument/2006/relationships/image" Target="../media/image212.png"/><Relationship Id="rId30" Type="http://schemas.openxmlformats.org/officeDocument/2006/relationships/customXml" Target="../ink/ink639.xml"/><Relationship Id="rId35" Type="http://schemas.openxmlformats.org/officeDocument/2006/relationships/image" Target="../media/image216.png"/><Relationship Id="rId43" Type="http://schemas.openxmlformats.org/officeDocument/2006/relationships/image" Target="../media/image220.png"/><Relationship Id="rId48" Type="http://schemas.openxmlformats.org/officeDocument/2006/relationships/customXml" Target="../ink/ink648.xml"/><Relationship Id="rId56" Type="http://schemas.openxmlformats.org/officeDocument/2006/relationships/customXml" Target="../ink/ink652.xml"/><Relationship Id="rId64" Type="http://schemas.openxmlformats.org/officeDocument/2006/relationships/customXml" Target="../ink/ink656.xml"/><Relationship Id="rId69" Type="http://schemas.openxmlformats.org/officeDocument/2006/relationships/image" Target="../media/image233.png"/><Relationship Id="rId8" Type="http://schemas.openxmlformats.org/officeDocument/2006/relationships/image" Target="../media/image41.png"/><Relationship Id="rId51" Type="http://schemas.openxmlformats.org/officeDocument/2006/relationships/image" Target="../media/image224.png"/><Relationship Id="rId72" Type="http://schemas.openxmlformats.org/officeDocument/2006/relationships/customXml" Target="../ink/ink660.xml"/><Relationship Id="rId3" Type="http://schemas.openxmlformats.org/officeDocument/2006/relationships/image" Target="../media/image12.emf"/><Relationship Id="rId12" Type="http://schemas.openxmlformats.org/officeDocument/2006/relationships/customXml" Target="../ink/ink630.xml"/><Relationship Id="rId17" Type="http://schemas.openxmlformats.org/officeDocument/2006/relationships/image" Target="../media/image198.png"/><Relationship Id="rId25" Type="http://schemas.openxmlformats.org/officeDocument/2006/relationships/image" Target="../media/image211.png"/><Relationship Id="rId33" Type="http://schemas.openxmlformats.org/officeDocument/2006/relationships/image" Target="../media/image215.png"/><Relationship Id="rId38" Type="http://schemas.openxmlformats.org/officeDocument/2006/relationships/customXml" Target="../ink/ink643.xml"/><Relationship Id="rId46" Type="http://schemas.openxmlformats.org/officeDocument/2006/relationships/customXml" Target="../ink/ink647.xml"/><Relationship Id="rId59" Type="http://schemas.openxmlformats.org/officeDocument/2006/relationships/image" Target="../media/image228.png"/><Relationship Id="rId67" Type="http://schemas.openxmlformats.org/officeDocument/2006/relationships/image" Target="../media/image232.png"/><Relationship Id="rId20" Type="http://schemas.openxmlformats.org/officeDocument/2006/relationships/customXml" Target="../ink/ink634.xml"/><Relationship Id="rId41" Type="http://schemas.openxmlformats.org/officeDocument/2006/relationships/image" Target="../media/image219.png"/><Relationship Id="rId54" Type="http://schemas.openxmlformats.org/officeDocument/2006/relationships/customXml" Target="../ink/ink651.xml"/><Relationship Id="rId62" Type="http://schemas.openxmlformats.org/officeDocument/2006/relationships/customXml" Target="../ink/ink655.xml"/><Relationship Id="rId70" Type="http://schemas.openxmlformats.org/officeDocument/2006/relationships/customXml" Target="../ink/ink6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197.png"/><Relationship Id="rId23" Type="http://schemas.openxmlformats.org/officeDocument/2006/relationships/image" Target="../media/image210.png"/><Relationship Id="rId28" Type="http://schemas.openxmlformats.org/officeDocument/2006/relationships/customXml" Target="../ink/ink638.xml"/><Relationship Id="rId36" Type="http://schemas.openxmlformats.org/officeDocument/2006/relationships/customXml" Target="../ink/ink642.xml"/><Relationship Id="rId49" Type="http://schemas.openxmlformats.org/officeDocument/2006/relationships/image" Target="../media/image223.png"/><Relationship Id="rId57" Type="http://schemas.openxmlformats.org/officeDocument/2006/relationships/image" Target="../media/image227.png"/><Relationship Id="rId10" Type="http://schemas.openxmlformats.org/officeDocument/2006/relationships/image" Target="../media/image44.png"/><Relationship Id="rId31" Type="http://schemas.openxmlformats.org/officeDocument/2006/relationships/image" Target="../media/image214.png"/><Relationship Id="rId44" Type="http://schemas.openxmlformats.org/officeDocument/2006/relationships/customXml" Target="../ink/ink646.xml"/><Relationship Id="rId52" Type="http://schemas.openxmlformats.org/officeDocument/2006/relationships/customXml" Target="../ink/ink650.xml"/><Relationship Id="rId60" Type="http://schemas.openxmlformats.org/officeDocument/2006/relationships/customXml" Target="../ink/ink654.xml"/><Relationship Id="rId65" Type="http://schemas.openxmlformats.org/officeDocument/2006/relationships/image" Target="../media/image231.png"/><Relationship Id="rId73" Type="http://schemas.openxmlformats.org/officeDocument/2006/relationships/image" Target="../media/image28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196.png"/><Relationship Id="rId18" Type="http://schemas.openxmlformats.org/officeDocument/2006/relationships/customXml" Target="../ink/ink633.xml"/><Relationship Id="rId39" Type="http://schemas.openxmlformats.org/officeDocument/2006/relationships/image" Target="../media/image218.png"/><Relationship Id="rId34" Type="http://schemas.openxmlformats.org/officeDocument/2006/relationships/customXml" Target="../ink/ink641.xml"/><Relationship Id="rId50" Type="http://schemas.openxmlformats.org/officeDocument/2006/relationships/customXml" Target="../ink/ink649.xml"/><Relationship Id="rId55" Type="http://schemas.openxmlformats.org/officeDocument/2006/relationships/image" Target="../media/image226.png"/><Relationship Id="rId7" Type="http://schemas.openxmlformats.org/officeDocument/2006/relationships/image" Target="../media/image40.png"/><Relationship Id="rId71" Type="http://schemas.openxmlformats.org/officeDocument/2006/relationships/image" Target="../media/image2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3.png"/><Relationship Id="rId21" Type="http://schemas.openxmlformats.org/officeDocument/2006/relationships/image" Target="../media/image211.png"/><Relationship Id="rId42" Type="http://schemas.openxmlformats.org/officeDocument/2006/relationships/customXml" Target="../ink/ink676.xml"/><Relationship Id="rId63" Type="http://schemas.openxmlformats.org/officeDocument/2006/relationships/image" Target="../media/image232.png"/><Relationship Id="rId84" Type="http://schemas.openxmlformats.org/officeDocument/2006/relationships/customXml" Target="../ink/ink697.xml"/><Relationship Id="rId138" Type="http://schemas.openxmlformats.org/officeDocument/2006/relationships/customXml" Target="../ink/ink724.xml"/><Relationship Id="rId107" Type="http://schemas.openxmlformats.org/officeDocument/2006/relationships/image" Target="../media/image298.png"/><Relationship Id="rId11" Type="http://schemas.openxmlformats.org/officeDocument/2006/relationships/image" Target="../media/image51.png"/><Relationship Id="rId32" Type="http://schemas.openxmlformats.org/officeDocument/2006/relationships/customXml" Target="../ink/ink671.xml"/><Relationship Id="rId53" Type="http://schemas.openxmlformats.org/officeDocument/2006/relationships/image" Target="../media/image227.png"/><Relationship Id="rId74" Type="http://schemas.openxmlformats.org/officeDocument/2006/relationships/customXml" Target="../ink/ink692.xml"/><Relationship Id="rId128" Type="http://schemas.openxmlformats.org/officeDocument/2006/relationships/customXml" Target="../ink/ink719.xml"/><Relationship Id="rId5" Type="http://schemas.openxmlformats.org/officeDocument/2006/relationships/image" Target="../media/image38.png"/><Relationship Id="rId90" Type="http://schemas.openxmlformats.org/officeDocument/2006/relationships/customXml" Target="../ink/ink700.xml"/><Relationship Id="rId95" Type="http://schemas.openxmlformats.org/officeDocument/2006/relationships/image" Target="../media/image292.png"/><Relationship Id="rId22" Type="http://schemas.openxmlformats.org/officeDocument/2006/relationships/customXml" Target="../ink/ink666.xml"/><Relationship Id="rId27" Type="http://schemas.openxmlformats.org/officeDocument/2006/relationships/image" Target="../media/image214.png"/><Relationship Id="rId43" Type="http://schemas.openxmlformats.org/officeDocument/2006/relationships/image" Target="../media/image222.png"/><Relationship Id="rId48" Type="http://schemas.openxmlformats.org/officeDocument/2006/relationships/customXml" Target="../ink/ink679.xml"/><Relationship Id="rId64" Type="http://schemas.openxmlformats.org/officeDocument/2006/relationships/customXml" Target="../ink/ink687.xml"/><Relationship Id="rId69" Type="http://schemas.openxmlformats.org/officeDocument/2006/relationships/image" Target="../media/image235.png"/><Relationship Id="rId113" Type="http://schemas.openxmlformats.org/officeDocument/2006/relationships/image" Target="../media/image301.png"/><Relationship Id="rId118" Type="http://schemas.openxmlformats.org/officeDocument/2006/relationships/customXml" Target="../ink/ink714.xml"/><Relationship Id="rId134" Type="http://schemas.openxmlformats.org/officeDocument/2006/relationships/customXml" Target="../ink/ink722.xml"/><Relationship Id="rId139" Type="http://schemas.openxmlformats.org/officeDocument/2006/relationships/image" Target="../media/image314.png"/><Relationship Id="rId80" Type="http://schemas.openxmlformats.org/officeDocument/2006/relationships/customXml" Target="../ink/ink695.xml"/><Relationship Id="rId85" Type="http://schemas.openxmlformats.org/officeDocument/2006/relationships/image" Target="../media/image287.png"/><Relationship Id="rId12" Type="http://schemas.openxmlformats.org/officeDocument/2006/relationships/customXml" Target="../ink/ink661.xml"/><Relationship Id="rId17" Type="http://schemas.openxmlformats.org/officeDocument/2006/relationships/image" Target="../media/image198.png"/><Relationship Id="rId33" Type="http://schemas.openxmlformats.org/officeDocument/2006/relationships/image" Target="../media/image217.png"/><Relationship Id="rId38" Type="http://schemas.openxmlformats.org/officeDocument/2006/relationships/customXml" Target="../ink/ink674.xml"/><Relationship Id="rId59" Type="http://schemas.openxmlformats.org/officeDocument/2006/relationships/image" Target="../media/image230.png"/><Relationship Id="rId103" Type="http://schemas.openxmlformats.org/officeDocument/2006/relationships/image" Target="../media/image296.png"/><Relationship Id="rId108" Type="http://schemas.openxmlformats.org/officeDocument/2006/relationships/customXml" Target="../ink/ink709.xml"/><Relationship Id="rId124" Type="http://schemas.openxmlformats.org/officeDocument/2006/relationships/customXml" Target="../ink/ink717.xml"/><Relationship Id="rId129" Type="http://schemas.openxmlformats.org/officeDocument/2006/relationships/image" Target="../media/image309.png"/><Relationship Id="rId54" Type="http://schemas.openxmlformats.org/officeDocument/2006/relationships/customXml" Target="../ink/ink682.xml"/><Relationship Id="rId70" Type="http://schemas.openxmlformats.org/officeDocument/2006/relationships/customXml" Target="../ink/ink690.xml"/><Relationship Id="rId75" Type="http://schemas.openxmlformats.org/officeDocument/2006/relationships/image" Target="../media/image282.png"/><Relationship Id="rId91" Type="http://schemas.openxmlformats.org/officeDocument/2006/relationships/image" Target="../media/image290.png"/><Relationship Id="rId96" Type="http://schemas.openxmlformats.org/officeDocument/2006/relationships/customXml" Target="../ink/ink703.xml"/><Relationship Id="rId140" Type="http://schemas.openxmlformats.org/officeDocument/2006/relationships/customXml" Target="../ink/ink725.xml"/><Relationship Id="rId145" Type="http://schemas.openxmlformats.org/officeDocument/2006/relationships/image" Target="../media/image3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23" Type="http://schemas.openxmlformats.org/officeDocument/2006/relationships/image" Target="../media/image212.png"/><Relationship Id="rId28" Type="http://schemas.openxmlformats.org/officeDocument/2006/relationships/customXml" Target="../ink/ink669.xml"/><Relationship Id="rId49" Type="http://schemas.openxmlformats.org/officeDocument/2006/relationships/image" Target="../media/image225.png"/><Relationship Id="rId114" Type="http://schemas.openxmlformats.org/officeDocument/2006/relationships/customXml" Target="../ink/ink712.xml"/><Relationship Id="rId119" Type="http://schemas.openxmlformats.org/officeDocument/2006/relationships/image" Target="../media/image304.png"/><Relationship Id="rId44" Type="http://schemas.openxmlformats.org/officeDocument/2006/relationships/customXml" Target="../ink/ink677.xml"/><Relationship Id="rId60" Type="http://schemas.openxmlformats.org/officeDocument/2006/relationships/customXml" Target="../ink/ink685.xml"/><Relationship Id="rId65" Type="http://schemas.openxmlformats.org/officeDocument/2006/relationships/image" Target="../media/image233.png"/><Relationship Id="rId81" Type="http://schemas.openxmlformats.org/officeDocument/2006/relationships/image" Target="../media/image285.png"/><Relationship Id="rId86" Type="http://schemas.openxmlformats.org/officeDocument/2006/relationships/customXml" Target="../ink/ink698.xml"/><Relationship Id="rId130" Type="http://schemas.openxmlformats.org/officeDocument/2006/relationships/customXml" Target="../ink/ink720.xml"/><Relationship Id="rId135" Type="http://schemas.openxmlformats.org/officeDocument/2006/relationships/image" Target="../media/image312.png"/><Relationship Id="rId13" Type="http://schemas.openxmlformats.org/officeDocument/2006/relationships/image" Target="../media/image196.png"/><Relationship Id="rId18" Type="http://schemas.openxmlformats.org/officeDocument/2006/relationships/customXml" Target="../ink/ink664.xml"/><Relationship Id="rId39" Type="http://schemas.openxmlformats.org/officeDocument/2006/relationships/image" Target="../media/image220.png"/><Relationship Id="rId109" Type="http://schemas.openxmlformats.org/officeDocument/2006/relationships/image" Target="../media/image299.png"/><Relationship Id="rId34" Type="http://schemas.openxmlformats.org/officeDocument/2006/relationships/customXml" Target="../ink/ink672.xml"/><Relationship Id="rId50" Type="http://schemas.openxmlformats.org/officeDocument/2006/relationships/customXml" Target="../ink/ink680.xml"/><Relationship Id="rId55" Type="http://schemas.openxmlformats.org/officeDocument/2006/relationships/image" Target="../media/image228.png"/><Relationship Id="rId76" Type="http://schemas.openxmlformats.org/officeDocument/2006/relationships/customXml" Target="../ink/ink693.xml"/><Relationship Id="rId97" Type="http://schemas.openxmlformats.org/officeDocument/2006/relationships/image" Target="../media/image293.png"/><Relationship Id="rId104" Type="http://schemas.openxmlformats.org/officeDocument/2006/relationships/customXml" Target="../ink/ink707.xml"/><Relationship Id="rId120" Type="http://schemas.openxmlformats.org/officeDocument/2006/relationships/customXml" Target="../ink/ink715.xml"/><Relationship Id="rId125" Type="http://schemas.openxmlformats.org/officeDocument/2006/relationships/image" Target="../media/image307.png"/><Relationship Id="rId141" Type="http://schemas.openxmlformats.org/officeDocument/2006/relationships/image" Target="../media/image315.png"/><Relationship Id="rId7" Type="http://schemas.openxmlformats.org/officeDocument/2006/relationships/image" Target="../media/image40.png"/><Relationship Id="rId71" Type="http://schemas.openxmlformats.org/officeDocument/2006/relationships/image" Target="../media/image236.png"/><Relationship Id="rId92" Type="http://schemas.openxmlformats.org/officeDocument/2006/relationships/customXml" Target="../ink/ink701.xml"/><Relationship Id="rId2" Type="http://schemas.openxmlformats.org/officeDocument/2006/relationships/image" Target="../media/image280.png"/><Relationship Id="rId29" Type="http://schemas.openxmlformats.org/officeDocument/2006/relationships/image" Target="../media/image215.png"/><Relationship Id="rId24" Type="http://schemas.openxmlformats.org/officeDocument/2006/relationships/customXml" Target="../ink/ink667.xml"/><Relationship Id="rId40" Type="http://schemas.openxmlformats.org/officeDocument/2006/relationships/customXml" Target="../ink/ink675.xml"/><Relationship Id="rId45" Type="http://schemas.openxmlformats.org/officeDocument/2006/relationships/image" Target="../media/image223.png"/><Relationship Id="rId66" Type="http://schemas.openxmlformats.org/officeDocument/2006/relationships/customXml" Target="../ink/ink688.xml"/><Relationship Id="rId87" Type="http://schemas.openxmlformats.org/officeDocument/2006/relationships/image" Target="../media/image288.png"/><Relationship Id="rId110" Type="http://schemas.openxmlformats.org/officeDocument/2006/relationships/customXml" Target="../ink/ink710.xml"/><Relationship Id="rId115" Type="http://schemas.openxmlformats.org/officeDocument/2006/relationships/image" Target="../media/image302.png"/><Relationship Id="rId131" Type="http://schemas.openxmlformats.org/officeDocument/2006/relationships/image" Target="../media/image310.png"/><Relationship Id="rId136" Type="http://schemas.openxmlformats.org/officeDocument/2006/relationships/customXml" Target="../ink/ink723.xml"/><Relationship Id="rId61" Type="http://schemas.openxmlformats.org/officeDocument/2006/relationships/image" Target="../media/image231.png"/><Relationship Id="rId82" Type="http://schemas.openxmlformats.org/officeDocument/2006/relationships/customXml" Target="../ink/ink696.xml"/><Relationship Id="rId19" Type="http://schemas.openxmlformats.org/officeDocument/2006/relationships/image" Target="../media/image194.png"/><Relationship Id="rId14" Type="http://schemas.openxmlformats.org/officeDocument/2006/relationships/customXml" Target="../ink/ink662.xml"/><Relationship Id="rId30" Type="http://schemas.openxmlformats.org/officeDocument/2006/relationships/customXml" Target="../ink/ink670.xml"/><Relationship Id="rId35" Type="http://schemas.openxmlformats.org/officeDocument/2006/relationships/image" Target="../media/image218.png"/><Relationship Id="rId56" Type="http://schemas.openxmlformats.org/officeDocument/2006/relationships/customXml" Target="../ink/ink683.xml"/><Relationship Id="rId77" Type="http://schemas.openxmlformats.org/officeDocument/2006/relationships/image" Target="../media/image283.png"/><Relationship Id="rId100" Type="http://schemas.openxmlformats.org/officeDocument/2006/relationships/customXml" Target="../ink/ink705.xml"/><Relationship Id="rId105" Type="http://schemas.openxmlformats.org/officeDocument/2006/relationships/image" Target="../media/image297.png"/><Relationship Id="rId126" Type="http://schemas.openxmlformats.org/officeDocument/2006/relationships/customXml" Target="../ink/ink718.xml"/><Relationship Id="rId8" Type="http://schemas.openxmlformats.org/officeDocument/2006/relationships/image" Target="../media/image41.png"/><Relationship Id="rId51" Type="http://schemas.openxmlformats.org/officeDocument/2006/relationships/image" Target="../media/image226.png"/><Relationship Id="rId72" Type="http://schemas.openxmlformats.org/officeDocument/2006/relationships/customXml" Target="../ink/ink691.xml"/><Relationship Id="rId93" Type="http://schemas.openxmlformats.org/officeDocument/2006/relationships/image" Target="../media/image291.png"/><Relationship Id="rId98" Type="http://schemas.openxmlformats.org/officeDocument/2006/relationships/customXml" Target="../ink/ink704.xml"/><Relationship Id="rId121" Type="http://schemas.openxmlformats.org/officeDocument/2006/relationships/image" Target="../media/image305.png"/><Relationship Id="rId142" Type="http://schemas.openxmlformats.org/officeDocument/2006/relationships/customXml" Target="../ink/ink726.xml"/><Relationship Id="rId3" Type="http://schemas.openxmlformats.org/officeDocument/2006/relationships/image" Target="../media/image12.emf"/><Relationship Id="rId25" Type="http://schemas.openxmlformats.org/officeDocument/2006/relationships/image" Target="../media/image213.png"/><Relationship Id="rId46" Type="http://schemas.openxmlformats.org/officeDocument/2006/relationships/customXml" Target="../ink/ink678.xml"/><Relationship Id="rId67" Type="http://schemas.openxmlformats.org/officeDocument/2006/relationships/image" Target="../media/image234.png"/><Relationship Id="rId116" Type="http://schemas.openxmlformats.org/officeDocument/2006/relationships/customXml" Target="../ink/ink713.xml"/><Relationship Id="rId137" Type="http://schemas.openxmlformats.org/officeDocument/2006/relationships/image" Target="../media/image313.png"/><Relationship Id="rId20" Type="http://schemas.openxmlformats.org/officeDocument/2006/relationships/customXml" Target="../ink/ink665.xml"/><Relationship Id="rId41" Type="http://schemas.openxmlformats.org/officeDocument/2006/relationships/image" Target="../media/image221.png"/><Relationship Id="rId62" Type="http://schemas.openxmlformats.org/officeDocument/2006/relationships/customXml" Target="../ink/ink686.xml"/><Relationship Id="rId83" Type="http://schemas.openxmlformats.org/officeDocument/2006/relationships/image" Target="../media/image286.png"/><Relationship Id="rId88" Type="http://schemas.openxmlformats.org/officeDocument/2006/relationships/customXml" Target="../ink/ink699.xml"/><Relationship Id="rId111" Type="http://schemas.openxmlformats.org/officeDocument/2006/relationships/image" Target="../media/image300.png"/><Relationship Id="rId132" Type="http://schemas.openxmlformats.org/officeDocument/2006/relationships/customXml" Target="../ink/ink721.xml"/><Relationship Id="rId15" Type="http://schemas.openxmlformats.org/officeDocument/2006/relationships/image" Target="../media/image197.png"/><Relationship Id="rId36" Type="http://schemas.openxmlformats.org/officeDocument/2006/relationships/customXml" Target="../ink/ink673.xml"/><Relationship Id="rId57" Type="http://schemas.openxmlformats.org/officeDocument/2006/relationships/image" Target="../media/image229.png"/><Relationship Id="rId106" Type="http://schemas.openxmlformats.org/officeDocument/2006/relationships/customXml" Target="../ink/ink708.xml"/><Relationship Id="rId127" Type="http://schemas.openxmlformats.org/officeDocument/2006/relationships/image" Target="../media/image308.png"/><Relationship Id="rId10" Type="http://schemas.openxmlformats.org/officeDocument/2006/relationships/image" Target="../media/image44.png"/><Relationship Id="rId31" Type="http://schemas.openxmlformats.org/officeDocument/2006/relationships/image" Target="../media/image216.png"/><Relationship Id="rId52" Type="http://schemas.openxmlformats.org/officeDocument/2006/relationships/customXml" Target="../ink/ink681.xml"/><Relationship Id="rId73" Type="http://schemas.openxmlformats.org/officeDocument/2006/relationships/image" Target="../media/image281.png"/><Relationship Id="rId78" Type="http://schemas.openxmlformats.org/officeDocument/2006/relationships/customXml" Target="../ink/ink694.xml"/><Relationship Id="rId94" Type="http://schemas.openxmlformats.org/officeDocument/2006/relationships/customXml" Target="../ink/ink702.xml"/><Relationship Id="rId99" Type="http://schemas.openxmlformats.org/officeDocument/2006/relationships/image" Target="../media/image294.png"/><Relationship Id="rId101" Type="http://schemas.openxmlformats.org/officeDocument/2006/relationships/image" Target="../media/image295.png"/><Relationship Id="rId122" Type="http://schemas.openxmlformats.org/officeDocument/2006/relationships/customXml" Target="../ink/ink716.xml"/><Relationship Id="rId143" Type="http://schemas.openxmlformats.org/officeDocument/2006/relationships/image" Target="../media/image316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6" Type="http://schemas.openxmlformats.org/officeDocument/2006/relationships/customXml" Target="../ink/ink668.xml"/><Relationship Id="rId47" Type="http://schemas.openxmlformats.org/officeDocument/2006/relationships/image" Target="../media/image224.png"/><Relationship Id="rId68" Type="http://schemas.openxmlformats.org/officeDocument/2006/relationships/customXml" Target="../ink/ink689.xml"/><Relationship Id="rId89" Type="http://schemas.openxmlformats.org/officeDocument/2006/relationships/image" Target="../media/image289.png"/><Relationship Id="rId112" Type="http://schemas.openxmlformats.org/officeDocument/2006/relationships/customXml" Target="../ink/ink711.xml"/><Relationship Id="rId133" Type="http://schemas.openxmlformats.org/officeDocument/2006/relationships/image" Target="../media/image311.png"/><Relationship Id="rId16" Type="http://schemas.openxmlformats.org/officeDocument/2006/relationships/customXml" Target="../ink/ink663.xml"/><Relationship Id="rId37" Type="http://schemas.openxmlformats.org/officeDocument/2006/relationships/image" Target="../media/image219.png"/><Relationship Id="rId58" Type="http://schemas.openxmlformats.org/officeDocument/2006/relationships/customXml" Target="../ink/ink684.xml"/><Relationship Id="rId79" Type="http://schemas.openxmlformats.org/officeDocument/2006/relationships/image" Target="../media/image284.png"/><Relationship Id="rId102" Type="http://schemas.openxmlformats.org/officeDocument/2006/relationships/customXml" Target="../ink/ink706.xml"/><Relationship Id="rId123" Type="http://schemas.openxmlformats.org/officeDocument/2006/relationships/image" Target="../media/image306.png"/><Relationship Id="rId144" Type="http://schemas.openxmlformats.org/officeDocument/2006/relationships/customXml" Target="../ink/ink727.xml"/></Relationships>
</file>

<file path=ppt/slides/_rels/slide5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5.png"/><Relationship Id="rId21" Type="http://schemas.openxmlformats.org/officeDocument/2006/relationships/image" Target="../media/image211.png"/><Relationship Id="rId42" Type="http://schemas.openxmlformats.org/officeDocument/2006/relationships/customXml" Target="../ink/ink743.xml"/><Relationship Id="rId63" Type="http://schemas.openxmlformats.org/officeDocument/2006/relationships/image" Target="../media/image232.png"/><Relationship Id="rId84" Type="http://schemas.openxmlformats.org/officeDocument/2006/relationships/customXml" Target="../ink/ink764.xml"/><Relationship Id="rId138" Type="http://schemas.openxmlformats.org/officeDocument/2006/relationships/customXml" Target="../ink/ink791.xml"/><Relationship Id="rId159" Type="http://schemas.openxmlformats.org/officeDocument/2006/relationships/image" Target="../media/image325.png"/><Relationship Id="rId107" Type="http://schemas.openxmlformats.org/officeDocument/2006/relationships/image" Target="../media/image300.png"/><Relationship Id="rId11" Type="http://schemas.openxmlformats.org/officeDocument/2006/relationships/image" Target="../media/image51.png"/><Relationship Id="rId32" Type="http://schemas.openxmlformats.org/officeDocument/2006/relationships/customXml" Target="../ink/ink738.xml"/><Relationship Id="rId53" Type="http://schemas.openxmlformats.org/officeDocument/2006/relationships/image" Target="../media/image227.png"/><Relationship Id="rId74" Type="http://schemas.openxmlformats.org/officeDocument/2006/relationships/customXml" Target="../ink/ink759.xml"/><Relationship Id="rId128" Type="http://schemas.openxmlformats.org/officeDocument/2006/relationships/customXml" Target="../ink/ink786.xml"/><Relationship Id="rId149" Type="http://schemas.openxmlformats.org/officeDocument/2006/relationships/image" Target="../media/image320.png"/><Relationship Id="rId5" Type="http://schemas.openxmlformats.org/officeDocument/2006/relationships/image" Target="../media/image38.png"/><Relationship Id="rId95" Type="http://schemas.openxmlformats.org/officeDocument/2006/relationships/image" Target="../media/image294.png"/><Relationship Id="rId160" Type="http://schemas.openxmlformats.org/officeDocument/2006/relationships/customXml" Target="../ink/ink802.xml"/><Relationship Id="rId22" Type="http://schemas.openxmlformats.org/officeDocument/2006/relationships/customXml" Target="../ink/ink733.xml"/><Relationship Id="rId43" Type="http://schemas.openxmlformats.org/officeDocument/2006/relationships/image" Target="../media/image222.png"/><Relationship Id="rId64" Type="http://schemas.openxmlformats.org/officeDocument/2006/relationships/customXml" Target="../ink/ink754.xml"/><Relationship Id="rId118" Type="http://schemas.openxmlformats.org/officeDocument/2006/relationships/customXml" Target="../ink/ink781.xml"/><Relationship Id="rId139" Type="http://schemas.openxmlformats.org/officeDocument/2006/relationships/image" Target="../media/image316.png"/><Relationship Id="rId85" Type="http://schemas.openxmlformats.org/officeDocument/2006/relationships/image" Target="../media/image289.png"/><Relationship Id="rId150" Type="http://schemas.openxmlformats.org/officeDocument/2006/relationships/customXml" Target="../ink/ink797.xml"/><Relationship Id="rId12" Type="http://schemas.openxmlformats.org/officeDocument/2006/relationships/customXml" Target="../ink/ink728.xml"/><Relationship Id="rId17" Type="http://schemas.openxmlformats.org/officeDocument/2006/relationships/image" Target="../media/image198.png"/><Relationship Id="rId33" Type="http://schemas.openxmlformats.org/officeDocument/2006/relationships/image" Target="../media/image217.png"/><Relationship Id="rId38" Type="http://schemas.openxmlformats.org/officeDocument/2006/relationships/customXml" Target="../ink/ink741.xml"/><Relationship Id="rId59" Type="http://schemas.openxmlformats.org/officeDocument/2006/relationships/image" Target="../media/image230.png"/><Relationship Id="rId103" Type="http://schemas.openxmlformats.org/officeDocument/2006/relationships/image" Target="../media/image298.png"/><Relationship Id="rId108" Type="http://schemas.openxmlformats.org/officeDocument/2006/relationships/customXml" Target="../ink/ink776.xml"/><Relationship Id="rId124" Type="http://schemas.openxmlformats.org/officeDocument/2006/relationships/customXml" Target="../ink/ink784.xml"/><Relationship Id="rId129" Type="http://schemas.openxmlformats.org/officeDocument/2006/relationships/image" Target="../media/image311.png"/><Relationship Id="rId54" Type="http://schemas.openxmlformats.org/officeDocument/2006/relationships/customXml" Target="../ink/ink749.xml"/><Relationship Id="rId70" Type="http://schemas.openxmlformats.org/officeDocument/2006/relationships/customXml" Target="../ink/ink757.xml"/><Relationship Id="rId75" Type="http://schemas.openxmlformats.org/officeDocument/2006/relationships/image" Target="../media/image284.png"/><Relationship Id="rId91" Type="http://schemas.openxmlformats.org/officeDocument/2006/relationships/image" Target="../media/image292.png"/><Relationship Id="rId96" Type="http://schemas.openxmlformats.org/officeDocument/2006/relationships/customXml" Target="../ink/ink770.xml"/><Relationship Id="rId140" Type="http://schemas.openxmlformats.org/officeDocument/2006/relationships/customXml" Target="../ink/ink792.xml"/><Relationship Id="rId145" Type="http://schemas.openxmlformats.org/officeDocument/2006/relationships/image" Target="../media/image318.png"/><Relationship Id="rId161" Type="http://schemas.openxmlformats.org/officeDocument/2006/relationships/image" Target="../media/image3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23" Type="http://schemas.openxmlformats.org/officeDocument/2006/relationships/image" Target="../media/image212.png"/><Relationship Id="rId28" Type="http://schemas.openxmlformats.org/officeDocument/2006/relationships/customXml" Target="../ink/ink736.xml"/><Relationship Id="rId49" Type="http://schemas.openxmlformats.org/officeDocument/2006/relationships/image" Target="../media/image225.png"/><Relationship Id="rId114" Type="http://schemas.openxmlformats.org/officeDocument/2006/relationships/customXml" Target="../ink/ink779.xml"/><Relationship Id="rId119" Type="http://schemas.openxmlformats.org/officeDocument/2006/relationships/image" Target="../media/image306.png"/><Relationship Id="rId44" Type="http://schemas.openxmlformats.org/officeDocument/2006/relationships/customXml" Target="../ink/ink744.xml"/><Relationship Id="rId60" Type="http://schemas.openxmlformats.org/officeDocument/2006/relationships/customXml" Target="../ink/ink752.xml"/><Relationship Id="rId65" Type="http://schemas.openxmlformats.org/officeDocument/2006/relationships/image" Target="../media/image233.png"/><Relationship Id="rId81" Type="http://schemas.openxmlformats.org/officeDocument/2006/relationships/image" Target="../media/image287.png"/><Relationship Id="rId86" Type="http://schemas.openxmlformats.org/officeDocument/2006/relationships/customXml" Target="../ink/ink765.xml"/><Relationship Id="rId130" Type="http://schemas.openxmlformats.org/officeDocument/2006/relationships/customXml" Target="../ink/ink787.xml"/><Relationship Id="rId135" Type="http://schemas.openxmlformats.org/officeDocument/2006/relationships/image" Target="../media/image314.png"/><Relationship Id="rId151" Type="http://schemas.openxmlformats.org/officeDocument/2006/relationships/image" Target="../media/image321.png"/><Relationship Id="rId156" Type="http://schemas.openxmlformats.org/officeDocument/2006/relationships/customXml" Target="../ink/ink800.xml"/><Relationship Id="rId13" Type="http://schemas.openxmlformats.org/officeDocument/2006/relationships/image" Target="../media/image196.png"/><Relationship Id="rId18" Type="http://schemas.openxmlformats.org/officeDocument/2006/relationships/customXml" Target="../ink/ink731.xml"/><Relationship Id="rId39" Type="http://schemas.openxmlformats.org/officeDocument/2006/relationships/image" Target="../media/image220.png"/><Relationship Id="rId109" Type="http://schemas.openxmlformats.org/officeDocument/2006/relationships/image" Target="../media/image301.png"/><Relationship Id="rId34" Type="http://schemas.openxmlformats.org/officeDocument/2006/relationships/customXml" Target="../ink/ink739.xml"/><Relationship Id="rId50" Type="http://schemas.openxmlformats.org/officeDocument/2006/relationships/customXml" Target="../ink/ink747.xml"/><Relationship Id="rId55" Type="http://schemas.openxmlformats.org/officeDocument/2006/relationships/image" Target="../media/image228.png"/><Relationship Id="rId76" Type="http://schemas.openxmlformats.org/officeDocument/2006/relationships/customXml" Target="../ink/ink760.xml"/><Relationship Id="rId97" Type="http://schemas.openxmlformats.org/officeDocument/2006/relationships/image" Target="../media/image295.png"/><Relationship Id="rId104" Type="http://schemas.openxmlformats.org/officeDocument/2006/relationships/customXml" Target="../ink/ink774.xml"/><Relationship Id="rId120" Type="http://schemas.openxmlformats.org/officeDocument/2006/relationships/customXml" Target="../ink/ink782.xml"/><Relationship Id="rId125" Type="http://schemas.openxmlformats.org/officeDocument/2006/relationships/image" Target="../media/image309.png"/><Relationship Id="rId141" Type="http://schemas.openxmlformats.org/officeDocument/2006/relationships/image" Target="../media/image317.png"/><Relationship Id="rId146" Type="http://schemas.openxmlformats.org/officeDocument/2006/relationships/customXml" Target="../ink/ink795.xml"/><Relationship Id="rId7" Type="http://schemas.openxmlformats.org/officeDocument/2006/relationships/image" Target="../media/image40.png"/><Relationship Id="rId71" Type="http://schemas.openxmlformats.org/officeDocument/2006/relationships/image" Target="../media/image282.png"/><Relationship Id="rId92" Type="http://schemas.openxmlformats.org/officeDocument/2006/relationships/customXml" Target="../ink/ink768.xml"/><Relationship Id="rId162" Type="http://schemas.openxmlformats.org/officeDocument/2006/relationships/customXml" Target="../ink/ink803.xml"/><Relationship Id="rId2" Type="http://schemas.openxmlformats.org/officeDocument/2006/relationships/image" Target="../media/image280.png"/><Relationship Id="rId29" Type="http://schemas.openxmlformats.org/officeDocument/2006/relationships/image" Target="../media/image215.png"/><Relationship Id="rId24" Type="http://schemas.openxmlformats.org/officeDocument/2006/relationships/customXml" Target="../ink/ink734.xml"/><Relationship Id="rId40" Type="http://schemas.openxmlformats.org/officeDocument/2006/relationships/customXml" Target="../ink/ink742.xml"/><Relationship Id="rId45" Type="http://schemas.openxmlformats.org/officeDocument/2006/relationships/image" Target="../media/image223.png"/><Relationship Id="rId66" Type="http://schemas.openxmlformats.org/officeDocument/2006/relationships/customXml" Target="../ink/ink755.xml"/><Relationship Id="rId87" Type="http://schemas.openxmlformats.org/officeDocument/2006/relationships/image" Target="../media/image290.png"/><Relationship Id="rId110" Type="http://schemas.openxmlformats.org/officeDocument/2006/relationships/customXml" Target="../ink/ink777.xml"/><Relationship Id="rId115" Type="http://schemas.openxmlformats.org/officeDocument/2006/relationships/image" Target="../media/image304.png"/><Relationship Id="rId131" Type="http://schemas.openxmlformats.org/officeDocument/2006/relationships/image" Target="../media/image312.png"/><Relationship Id="rId136" Type="http://schemas.openxmlformats.org/officeDocument/2006/relationships/customXml" Target="../ink/ink790.xml"/><Relationship Id="rId157" Type="http://schemas.openxmlformats.org/officeDocument/2006/relationships/image" Target="../media/image324.png"/><Relationship Id="rId61" Type="http://schemas.openxmlformats.org/officeDocument/2006/relationships/image" Target="../media/image231.png"/><Relationship Id="rId82" Type="http://schemas.openxmlformats.org/officeDocument/2006/relationships/customXml" Target="../ink/ink763.xml"/><Relationship Id="rId152" Type="http://schemas.openxmlformats.org/officeDocument/2006/relationships/customXml" Target="../ink/ink798.xml"/><Relationship Id="rId19" Type="http://schemas.openxmlformats.org/officeDocument/2006/relationships/image" Target="../media/image194.png"/><Relationship Id="rId14" Type="http://schemas.openxmlformats.org/officeDocument/2006/relationships/customXml" Target="../ink/ink729.xml"/><Relationship Id="rId30" Type="http://schemas.openxmlformats.org/officeDocument/2006/relationships/customXml" Target="../ink/ink737.xml"/><Relationship Id="rId35" Type="http://schemas.openxmlformats.org/officeDocument/2006/relationships/image" Target="../media/image218.png"/><Relationship Id="rId56" Type="http://schemas.openxmlformats.org/officeDocument/2006/relationships/customXml" Target="../ink/ink750.xml"/><Relationship Id="rId77" Type="http://schemas.openxmlformats.org/officeDocument/2006/relationships/image" Target="../media/image285.png"/><Relationship Id="rId100" Type="http://schemas.openxmlformats.org/officeDocument/2006/relationships/customXml" Target="../ink/ink772.xml"/><Relationship Id="rId105" Type="http://schemas.openxmlformats.org/officeDocument/2006/relationships/image" Target="../media/image299.png"/><Relationship Id="rId126" Type="http://schemas.openxmlformats.org/officeDocument/2006/relationships/customXml" Target="../ink/ink785.xml"/><Relationship Id="rId147" Type="http://schemas.openxmlformats.org/officeDocument/2006/relationships/image" Target="../media/image319.png"/><Relationship Id="rId8" Type="http://schemas.openxmlformats.org/officeDocument/2006/relationships/image" Target="../media/image41.png"/><Relationship Id="rId51" Type="http://schemas.openxmlformats.org/officeDocument/2006/relationships/image" Target="../media/image226.png"/><Relationship Id="rId72" Type="http://schemas.openxmlformats.org/officeDocument/2006/relationships/customXml" Target="../ink/ink758.xml"/><Relationship Id="rId93" Type="http://schemas.openxmlformats.org/officeDocument/2006/relationships/image" Target="../media/image293.png"/><Relationship Id="rId98" Type="http://schemas.openxmlformats.org/officeDocument/2006/relationships/customXml" Target="../ink/ink771.xml"/><Relationship Id="rId121" Type="http://schemas.openxmlformats.org/officeDocument/2006/relationships/image" Target="../media/image307.png"/><Relationship Id="rId142" Type="http://schemas.openxmlformats.org/officeDocument/2006/relationships/customXml" Target="../ink/ink793.xml"/><Relationship Id="rId163" Type="http://schemas.openxmlformats.org/officeDocument/2006/relationships/image" Target="../media/image327.png"/><Relationship Id="rId3" Type="http://schemas.openxmlformats.org/officeDocument/2006/relationships/image" Target="../media/image12.emf"/><Relationship Id="rId25" Type="http://schemas.openxmlformats.org/officeDocument/2006/relationships/image" Target="../media/image213.png"/><Relationship Id="rId46" Type="http://schemas.openxmlformats.org/officeDocument/2006/relationships/customXml" Target="../ink/ink745.xml"/><Relationship Id="rId67" Type="http://schemas.openxmlformats.org/officeDocument/2006/relationships/image" Target="../media/image234.png"/><Relationship Id="rId116" Type="http://schemas.openxmlformats.org/officeDocument/2006/relationships/customXml" Target="../ink/ink780.xml"/><Relationship Id="rId137" Type="http://schemas.openxmlformats.org/officeDocument/2006/relationships/image" Target="../media/image315.png"/><Relationship Id="rId158" Type="http://schemas.openxmlformats.org/officeDocument/2006/relationships/customXml" Target="../ink/ink801.xml"/><Relationship Id="rId20" Type="http://schemas.openxmlformats.org/officeDocument/2006/relationships/customXml" Target="../ink/ink732.xml"/><Relationship Id="rId41" Type="http://schemas.openxmlformats.org/officeDocument/2006/relationships/image" Target="../media/image221.png"/><Relationship Id="rId62" Type="http://schemas.openxmlformats.org/officeDocument/2006/relationships/customXml" Target="../ink/ink753.xml"/><Relationship Id="rId83" Type="http://schemas.openxmlformats.org/officeDocument/2006/relationships/image" Target="../media/image288.png"/><Relationship Id="rId88" Type="http://schemas.openxmlformats.org/officeDocument/2006/relationships/customXml" Target="../ink/ink766.xml"/><Relationship Id="rId111" Type="http://schemas.openxmlformats.org/officeDocument/2006/relationships/image" Target="../media/image302.png"/><Relationship Id="rId132" Type="http://schemas.openxmlformats.org/officeDocument/2006/relationships/customXml" Target="../ink/ink788.xml"/><Relationship Id="rId153" Type="http://schemas.openxmlformats.org/officeDocument/2006/relationships/image" Target="../media/image322.png"/><Relationship Id="rId15" Type="http://schemas.openxmlformats.org/officeDocument/2006/relationships/image" Target="../media/image197.png"/><Relationship Id="rId36" Type="http://schemas.openxmlformats.org/officeDocument/2006/relationships/customXml" Target="../ink/ink740.xml"/><Relationship Id="rId57" Type="http://schemas.openxmlformats.org/officeDocument/2006/relationships/image" Target="../media/image229.png"/><Relationship Id="rId106" Type="http://schemas.openxmlformats.org/officeDocument/2006/relationships/customXml" Target="../ink/ink775.xml"/><Relationship Id="rId127" Type="http://schemas.openxmlformats.org/officeDocument/2006/relationships/image" Target="../media/image310.png"/><Relationship Id="rId10" Type="http://schemas.openxmlformats.org/officeDocument/2006/relationships/image" Target="../media/image44.png"/><Relationship Id="rId31" Type="http://schemas.openxmlformats.org/officeDocument/2006/relationships/image" Target="../media/image216.png"/><Relationship Id="rId52" Type="http://schemas.openxmlformats.org/officeDocument/2006/relationships/customXml" Target="../ink/ink748.xml"/><Relationship Id="rId73" Type="http://schemas.openxmlformats.org/officeDocument/2006/relationships/image" Target="../media/image283.png"/><Relationship Id="rId78" Type="http://schemas.openxmlformats.org/officeDocument/2006/relationships/customXml" Target="../ink/ink761.xml"/><Relationship Id="rId94" Type="http://schemas.openxmlformats.org/officeDocument/2006/relationships/customXml" Target="../ink/ink769.xml"/><Relationship Id="rId99" Type="http://schemas.openxmlformats.org/officeDocument/2006/relationships/image" Target="../media/image296.png"/><Relationship Id="rId101" Type="http://schemas.openxmlformats.org/officeDocument/2006/relationships/image" Target="../media/image297.png"/><Relationship Id="rId122" Type="http://schemas.openxmlformats.org/officeDocument/2006/relationships/customXml" Target="../ink/ink783.xml"/><Relationship Id="rId143" Type="http://schemas.openxmlformats.org/officeDocument/2006/relationships/image" Target="../media/image269.png"/><Relationship Id="rId148" Type="http://schemas.openxmlformats.org/officeDocument/2006/relationships/customXml" Target="../ink/ink796.xml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6" Type="http://schemas.openxmlformats.org/officeDocument/2006/relationships/customXml" Target="../ink/ink735.xml"/><Relationship Id="rId47" Type="http://schemas.openxmlformats.org/officeDocument/2006/relationships/image" Target="../media/image224.png"/><Relationship Id="rId68" Type="http://schemas.openxmlformats.org/officeDocument/2006/relationships/customXml" Target="../ink/ink756.xml"/><Relationship Id="rId89" Type="http://schemas.openxmlformats.org/officeDocument/2006/relationships/image" Target="../media/image291.png"/><Relationship Id="rId112" Type="http://schemas.openxmlformats.org/officeDocument/2006/relationships/customXml" Target="../ink/ink778.xml"/><Relationship Id="rId133" Type="http://schemas.openxmlformats.org/officeDocument/2006/relationships/image" Target="../media/image313.png"/><Relationship Id="rId154" Type="http://schemas.openxmlformats.org/officeDocument/2006/relationships/customXml" Target="../ink/ink799.xml"/><Relationship Id="rId16" Type="http://schemas.openxmlformats.org/officeDocument/2006/relationships/customXml" Target="../ink/ink730.xml"/><Relationship Id="rId37" Type="http://schemas.openxmlformats.org/officeDocument/2006/relationships/image" Target="../media/image219.png"/><Relationship Id="rId58" Type="http://schemas.openxmlformats.org/officeDocument/2006/relationships/customXml" Target="../ink/ink751.xml"/><Relationship Id="rId79" Type="http://schemas.openxmlformats.org/officeDocument/2006/relationships/image" Target="../media/image286.png"/><Relationship Id="rId102" Type="http://schemas.openxmlformats.org/officeDocument/2006/relationships/customXml" Target="../ink/ink773.xml"/><Relationship Id="rId123" Type="http://schemas.openxmlformats.org/officeDocument/2006/relationships/image" Target="../media/image308.png"/><Relationship Id="rId144" Type="http://schemas.openxmlformats.org/officeDocument/2006/relationships/customXml" Target="../ink/ink794.xml"/><Relationship Id="rId90" Type="http://schemas.openxmlformats.org/officeDocument/2006/relationships/customXml" Target="../ink/ink767.xml"/><Relationship Id="rId27" Type="http://schemas.openxmlformats.org/officeDocument/2006/relationships/image" Target="../media/image214.png"/><Relationship Id="rId48" Type="http://schemas.openxmlformats.org/officeDocument/2006/relationships/customXml" Target="../ink/ink746.xml"/><Relationship Id="rId69" Type="http://schemas.openxmlformats.org/officeDocument/2006/relationships/image" Target="../media/image281.png"/><Relationship Id="rId113" Type="http://schemas.openxmlformats.org/officeDocument/2006/relationships/image" Target="../media/image303.png"/><Relationship Id="rId134" Type="http://schemas.openxmlformats.org/officeDocument/2006/relationships/customXml" Target="../ink/ink789.xml"/><Relationship Id="rId80" Type="http://schemas.openxmlformats.org/officeDocument/2006/relationships/customXml" Target="../ink/ink762.xml"/><Relationship Id="rId155" Type="http://schemas.openxmlformats.org/officeDocument/2006/relationships/image" Target="../media/image323.png"/></Relationships>
</file>

<file path=ppt/slides/_rels/slide5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5.png"/><Relationship Id="rId21" Type="http://schemas.openxmlformats.org/officeDocument/2006/relationships/image" Target="../media/image211.png"/><Relationship Id="rId42" Type="http://schemas.openxmlformats.org/officeDocument/2006/relationships/customXml" Target="../ink/ink819.xml"/><Relationship Id="rId63" Type="http://schemas.openxmlformats.org/officeDocument/2006/relationships/image" Target="../media/image232.png"/><Relationship Id="rId84" Type="http://schemas.openxmlformats.org/officeDocument/2006/relationships/customXml" Target="../ink/ink840.xml"/><Relationship Id="rId138" Type="http://schemas.openxmlformats.org/officeDocument/2006/relationships/customXml" Target="../ink/ink867.xml"/><Relationship Id="rId159" Type="http://schemas.openxmlformats.org/officeDocument/2006/relationships/image" Target="../media/image326.png"/><Relationship Id="rId107" Type="http://schemas.openxmlformats.org/officeDocument/2006/relationships/image" Target="../media/image300.png"/><Relationship Id="rId11" Type="http://schemas.openxmlformats.org/officeDocument/2006/relationships/image" Target="../media/image51.png"/><Relationship Id="rId32" Type="http://schemas.openxmlformats.org/officeDocument/2006/relationships/customXml" Target="../ink/ink814.xml"/><Relationship Id="rId53" Type="http://schemas.openxmlformats.org/officeDocument/2006/relationships/image" Target="../media/image227.png"/><Relationship Id="rId74" Type="http://schemas.openxmlformats.org/officeDocument/2006/relationships/customXml" Target="../ink/ink835.xml"/><Relationship Id="rId128" Type="http://schemas.openxmlformats.org/officeDocument/2006/relationships/customXml" Target="../ink/ink862.xml"/><Relationship Id="rId149" Type="http://schemas.openxmlformats.org/officeDocument/2006/relationships/image" Target="../media/image321.png"/><Relationship Id="rId5" Type="http://schemas.openxmlformats.org/officeDocument/2006/relationships/image" Target="../media/image38.png"/><Relationship Id="rId95" Type="http://schemas.openxmlformats.org/officeDocument/2006/relationships/image" Target="../media/image294.png"/><Relationship Id="rId160" Type="http://schemas.openxmlformats.org/officeDocument/2006/relationships/customXml" Target="../ink/ink878.xml"/><Relationship Id="rId22" Type="http://schemas.openxmlformats.org/officeDocument/2006/relationships/customXml" Target="../ink/ink809.xml"/><Relationship Id="rId43" Type="http://schemas.openxmlformats.org/officeDocument/2006/relationships/image" Target="../media/image222.png"/><Relationship Id="rId64" Type="http://schemas.openxmlformats.org/officeDocument/2006/relationships/customXml" Target="../ink/ink830.xml"/><Relationship Id="rId118" Type="http://schemas.openxmlformats.org/officeDocument/2006/relationships/customXml" Target="../ink/ink857.xml"/><Relationship Id="rId139" Type="http://schemas.openxmlformats.org/officeDocument/2006/relationships/image" Target="../media/image316.png"/><Relationship Id="rId85" Type="http://schemas.openxmlformats.org/officeDocument/2006/relationships/image" Target="../media/image289.png"/><Relationship Id="rId150" Type="http://schemas.openxmlformats.org/officeDocument/2006/relationships/customXml" Target="../ink/ink873.xml"/><Relationship Id="rId12" Type="http://schemas.openxmlformats.org/officeDocument/2006/relationships/customXml" Target="../ink/ink804.xml"/><Relationship Id="rId33" Type="http://schemas.openxmlformats.org/officeDocument/2006/relationships/image" Target="../media/image217.png"/><Relationship Id="rId108" Type="http://schemas.openxmlformats.org/officeDocument/2006/relationships/customXml" Target="../ink/ink852.xml"/><Relationship Id="rId129" Type="http://schemas.openxmlformats.org/officeDocument/2006/relationships/image" Target="../media/image311.png"/><Relationship Id="rId54" Type="http://schemas.openxmlformats.org/officeDocument/2006/relationships/customXml" Target="../ink/ink825.xml"/><Relationship Id="rId70" Type="http://schemas.openxmlformats.org/officeDocument/2006/relationships/customXml" Target="../ink/ink833.xml"/><Relationship Id="rId75" Type="http://schemas.openxmlformats.org/officeDocument/2006/relationships/image" Target="../media/image284.png"/><Relationship Id="rId91" Type="http://schemas.openxmlformats.org/officeDocument/2006/relationships/image" Target="../media/image292.png"/><Relationship Id="rId96" Type="http://schemas.openxmlformats.org/officeDocument/2006/relationships/customXml" Target="../ink/ink846.xml"/><Relationship Id="rId140" Type="http://schemas.openxmlformats.org/officeDocument/2006/relationships/customXml" Target="../ink/ink868.xml"/><Relationship Id="rId145" Type="http://schemas.openxmlformats.org/officeDocument/2006/relationships/image" Target="../media/image319.png"/><Relationship Id="rId161" Type="http://schemas.openxmlformats.org/officeDocument/2006/relationships/image" Target="../media/image327.png"/><Relationship Id="rId166" Type="http://schemas.openxmlformats.org/officeDocument/2006/relationships/customXml" Target="../ink/ink8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23" Type="http://schemas.openxmlformats.org/officeDocument/2006/relationships/image" Target="../media/image212.png"/><Relationship Id="rId28" Type="http://schemas.openxmlformats.org/officeDocument/2006/relationships/customXml" Target="../ink/ink812.xml"/><Relationship Id="rId49" Type="http://schemas.openxmlformats.org/officeDocument/2006/relationships/image" Target="../media/image225.png"/><Relationship Id="rId114" Type="http://schemas.openxmlformats.org/officeDocument/2006/relationships/customXml" Target="../ink/ink855.xml"/><Relationship Id="rId119" Type="http://schemas.openxmlformats.org/officeDocument/2006/relationships/image" Target="../media/image306.png"/><Relationship Id="rId44" Type="http://schemas.openxmlformats.org/officeDocument/2006/relationships/customXml" Target="../ink/ink820.xml"/><Relationship Id="rId60" Type="http://schemas.openxmlformats.org/officeDocument/2006/relationships/customXml" Target="../ink/ink828.xml"/><Relationship Id="rId65" Type="http://schemas.openxmlformats.org/officeDocument/2006/relationships/image" Target="../media/image233.png"/><Relationship Id="rId81" Type="http://schemas.openxmlformats.org/officeDocument/2006/relationships/image" Target="../media/image287.png"/><Relationship Id="rId86" Type="http://schemas.openxmlformats.org/officeDocument/2006/relationships/customXml" Target="../ink/ink841.xml"/><Relationship Id="rId130" Type="http://schemas.openxmlformats.org/officeDocument/2006/relationships/customXml" Target="../ink/ink863.xml"/><Relationship Id="rId135" Type="http://schemas.openxmlformats.org/officeDocument/2006/relationships/image" Target="../media/image314.png"/><Relationship Id="rId151" Type="http://schemas.openxmlformats.org/officeDocument/2006/relationships/image" Target="../media/image322.png"/><Relationship Id="rId156" Type="http://schemas.openxmlformats.org/officeDocument/2006/relationships/customXml" Target="../ink/ink876.xml"/><Relationship Id="rId13" Type="http://schemas.openxmlformats.org/officeDocument/2006/relationships/image" Target="../media/image196.png"/><Relationship Id="rId18" Type="http://schemas.openxmlformats.org/officeDocument/2006/relationships/customXml" Target="../ink/ink807.xml"/><Relationship Id="rId39" Type="http://schemas.openxmlformats.org/officeDocument/2006/relationships/image" Target="../media/image220.png"/><Relationship Id="rId109" Type="http://schemas.openxmlformats.org/officeDocument/2006/relationships/image" Target="../media/image301.png"/><Relationship Id="rId34" Type="http://schemas.openxmlformats.org/officeDocument/2006/relationships/customXml" Target="../ink/ink815.xml"/><Relationship Id="rId50" Type="http://schemas.openxmlformats.org/officeDocument/2006/relationships/customXml" Target="../ink/ink823.xml"/><Relationship Id="rId55" Type="http://schemas.openxmlformats.org/officeDocument/2006/relationships/image" Target="../media/image228.png"/><Relationship Id="rId76" Type="http://schemas.openxmlformats.org/officeDocument/2006/relationships/customXml" Target="../ink/ink836.xml"/><Relationship Id="rId97" Type="http://schemas.openxmlformats.org/officeDocument/2006/relationships/image" Target="../media/image295.png"/><Relationship Id="rId104" Type="http://schemas.openxmlformats.org/officeDocument/2006/relationships/customXml" Target="../ink/ink850.xml"/><Relationship Id="rId120" Type="http://schemas.openxmlformats.org/officeDocument/2006/relationships/customXml" Target="../ink/ink858.xml"/><Relationship Id="rId125" Type="http://schemas.openxmlformats.org/officeDocument/2006/relationships/image" Target="../media/image309.png"/><Relationship Id="rId141" Type="http://schemas.openxmlformats.org/officeDocument/2006/relationships/image" Target="../media/image317.png"/><Relationship Id="rId146" Type="http://schemas.openxmlformats.org/officeDocument/2006/relationships/customXml" Target="../ink/ink871.xml"/><Relationship Id="rId167" Type="http://schemas.openxmlformats.org/officeDocument/2006/relationships/image" Target="../media/image330.png"/><Relationship Id="rId7" Type="http://schemas.openxmlformats.org/officeDocument/2006/relationships/image" Target="../media/image40.png"/><Relationship Id="rId71" Type="http://schemas.openxmlformats.org/officeDocument/2006/relationships/image" Target="../media/image282.png"/><Relationship Id="rId92" Type="http://schemas.openxmlformats.org/officeDocument/2006/relationships/customXml" Target="../ink/ink844.xml"/><Relationship Id="rId162" Type="http://schemas.openxmlformats.org/officeDocument/2006/relationships/customXml" Target="../ink/ink879.xml"/><Relationship Id="rId2" Type="http://schemas.openxmlformats.org/officeDocument/2006/relationships/image" Target="../media/image280.png"/><Relationship Id="rId29" Type="http://schemas.openxmlformats.org/officeDocument/2006/relationships/image" Target="../media/image215.png"/><Relationship Id="rId24" Type="http://schemas.openxmlformats.org/officeDocument/2006/relationships/customXml" Target="../ink/ink810.xml"/><Relationship Id="rId40" Type="http://schemas.openxmlformats.org/officeDocument/2006/relationships/customXml" Target="../ink/ink818.xml"/><Relationship Id="rId45" Type="http://schemas.openxmlformats.org/officeDocument/2006/relationships/image" Target="../media/image223.png"/><Relationship Id="rId66" Type="http://schemas.openxmlformats.org/officeDocument/2006/relationships/customXml" Target="../ink/ink831.xml"/><Relationship Id="rId87" Type="http://schemas.openxmlformats.org/officeDocument/2006/relationships/image" Target="../media/image290.png"/><Relationship Id="rId110" Type="http://schemas.openxmlformats.org/officeDocument/2006/relationships/customXml" Target="../ink/ink853.xml"/><Relationship Id="rId115" Type="http://schemas.openxmlformats.org/officeDocument/2006/relationships/image" Target="../media/image304.png"/><Relationship Id="rId131" Type="http://schemas.openxmlformats.org/officeDocument/2006/relationships/image" Target="../media/image312.png"/><Relationship Id="rId136" Type="http://schemas.openxmlformats.org/officeDocument/2006/relationships/customXml" Target="../ink/ink866.xml"/><Relationship Id="rId157" Type="http://schemas.openxmlformats.org/officeDocument/2006/relationships/image" Target="../media/image325.png"/><Relationship Id="rId61" Type="http://schemas.openxmlformats.org/officeDocument/2006/relationships/image" Target="../media/image231.png"/><Relationship Id="rId82" Type="http://schemas.openxmlformats.org/officeDocument/2006/relationships/customXml" Target="../ink/ink839.xml"/><Relationship Id="rId152" Type="http://schemas.openxmlformats.org/officeDocument/2006/relationships/customXml" Target="../ink/ink874.xml"/><Relationship Id="rId19" Type="http://schemas.openxmlformats.org/officeDocument/2006/relationships/image" Target="../media/image194.png"/><Relationship Id="rId14" Type="http://schemas.openxmlformats.org/officeDocument/2006/relationships/customXml" Target="../ink/ink805.xml"/><Relationship Id="rId30" Type="http://schemas.openxmlformats.org/officeDocument/2006/relationships/customXml" Target="../ink/ink813.xml"/><Relationship Id="rId35" Type="http://schemas.openxmlformats.org/officeDocument/2006/relationships/image" Target="../media/image218.png"/><Relationship Id="rId56" Type="http://schemas.openxmlformats.org/officeDocument/2006/relationships/customXml" Target="../ink/ink826.xml"/><Relationship Id="rId77" Type="http://schemas.openxmlformats.org/officeDocument/2006/relationships/image" Target="../media/image285.png"/><Relationship Id="rId100" Type="http://schemas.openxmlformats.org/officeDocument/2006/relationships/customXml" Target="../ink/ink848.xml"/><Relationship Id="rId105" Type="http://schemas.openxmlformats.org/officeDocument/2006/relationships/image" Target="../media/image299.png"/><Relationship Id="rId126" Type="http://schemas.openxmlformats.org/officeDocument/2006/relationships/customXml" Target="../ink/ink861.xml"/><Relationship Id="rId147" Type="http://schemas.openxmlformats.org/officeDocument/2006/relationships/image" Target="../media/image320.png"/><Relationship Id="rId168" Type="http://schemas.openxmlformats.org/officeDocument/2006/relationships/customXml" Target="../ink/ink882.xml"/><Relationship Id="rId8" Type="http://schemas.openxmlformats.org/officeDocument/2006/relationships/image" Target="../media/image41.png"/><Relationship Id="rId51" Type="http://schemas.openxmlformats.org/officeDocument/2006/relationships/image" Target="../media/image226.png"/><Relationship Id="rId72" Type="http://schemas.openxmlformats.org/officeDocument/2006/relationships/customXml" Target="../ink/ink834.xml"/><Relationship Id="rId93" Type="http://schemas.openxmlformats.org/officeDocument/2006/relationships/image" Target="../media/image293.png"/><Relationship Id="rId98" Type="http://schemas.openxmlformats.org/officeDocument/2006/relationships/customXml" Target="../ink/ink847.xml"/><Relationship Id="rId121" Type="http://schemas.openxmlformats.org/officeDocument/2006/relationships/image" Target="../media/image307.png"/><Relationship Id="rId142" Type="http://schemas.openxmlformats.org/officeDocument/2006/relationships/customXml" Target="../ink/ink869.xml"/><Relationship Id="rId163" Type="http://schemas.openxmlformats.org/officeDocument/2006/relationships/image" Target="../media/image328.png"/><Relationship Id="rId3" Type="http://schemas.openxmlformats.org/officeDocument/2006/relationships/image" Target="../media/image12.emf"/><Relationship Id="rId25" Type="http://schemas.openxmlformats.org/officeDocument/2006/relationships/image" Target="../media/image213.png"/><Relationship Id="rId46" Type="http://schemas.openxmlformats.org/officeDocument/2006/relationships/customXml" Target="../ink/ink821.xml"/><Relationship Id="rId67" Type="http://schemas.openxmlformats.org/officeDocument/2006/relationships/image" Target="../media/image234.png"/><Relationship Id="rId116" Type="http://schemas.openxmlformats.org/officeDocument/2006/relationships/customXml" Target="../ink/ink856.xml"/><Relationship Id="rId137" Type="http://schemas.openxmlformats.org/officeDocument/2006/relationships/image" Target="../media/image315.png"/><Relationship Id="rId158" Type="http://schemas.openxmlformats.org/officeDocument/2006/relationships/customXml" Target="../ink/ink877.xml"/><Relationship Id="rId20" Type="http://schemas.openxmlformats.org/officeDocument/2006/relationships/customXml" Target="../ink/ink808.xml"/><Relationship Id="rId41" Type="http://schemas.openxmlformats.org/officeDocument/2006/relationships/image" Target="../media/image221.png"/><Relationship Id="rId62" Type="http://schemas.openxmlformats.org/officeDocument/2006/relationships/customXml" Target="../ink/ink829.xml"/><Relationship Id="rId83" Type="http://schemas.openxmlformats.org/officeDocument/2006/relationships/image" Target="../media/image288.png"/><Relationship Id="rId88" Type="http://schemas.openxmlformats.org/officeDocument/2006/relationships/customXml" Target="../ink/ink842.xml"/><Relationship Id="rId111" Type="http://schemas.openxmlformats.org/officeDocument/2006/relationships/image" Target="../media/image302.png"/><Relationship Id="rId132" Type="http://schemas.openxmlformats.org/officeDocument/2006/relationships/customXml" Target="../ink/ink864.xml"/><Relationship Id="rId153" Type="http://schemas.openxmlformats.org/officeDocument/2006/relationships/image" Target="../media/image323.png"/><Relationship Id="rId15" Type="http://schemas.openxmlformats.org/officeDocument/2006/relationships/image" Target="../media/image197.png"/><Relationship Id="rId36" Type="http://schemas.openxmlformats.org/officeDocument/2006/relationships/customXml" Target="../ink/ink816.xml"/><Relationship Id="rId57" Type="http://schemas.openxmlformats.org/officeDocument/2006/relationships/image" Target="../media/image229.png"/><Relationship Id="rId106" Type="http://schemas.openxmlformats.org/officeDocument/2006/relationships/customXml" Target="../ink/ink851.xml"/><Relationship Id="rId127" Type="http://schemas.openxmlformats.org/officeDocument/2006/relationships/image" Target="../media/image310.png"/><Relationship Id="rId10" Type="http://schemas.openxmlformats.org/officeDocument/2006/relationships/image" Target="../media/image44.png"/><Relationship Id="rId31" Type="http://schemas.openxmlformats.org/officeDocument/2006/relationships/image" Target="../media/image216.png"/><Relationship Id="rId52" Type="http://schemas.openxmlformats.org/officeDocument/2006/relationships/customXml" Target="../ink/ink824.xml"/><Relationship Id="rId73" Type="http://schemas.openxmlformats.org/officeDocument/2006/relationships/image" Target="../media/image283.png"/><Relationship Id="rId78" Type="http://schemas.openxmlformats.org/officeDocument/2006/relationships/customXml" Target="../ink/ink837.xml"/><Relationship Id="rId94" Type="http://schemas.openxmlformats.org/officeDocument/2006/relationships/customXml" Target="../ink/ink845.xml"/><Relationship Id="rId99" Type="http://schemas.openxmlformats.org/officeDocument/2006/relationships/image" Target="../media/image296.png"/><Relationship Id="rId101" Type="http://schemas.openxmlformats.org/officeDocument/2006/relationships/image" Target="../media/image297.png"/><Relationship Id="rId122" Type="http://schemas.openxmlformats.org/officeDocument/2006/relationships/customXml" Target="../ink/ink859.xml"/><Relationship Id="rId143" Type="http://schemas.openxmlformats.org/officeDocument/2006/relationships/image" Target="../media/image318.png"/><Relationship Id="rId148" Type="http://schemas.openxmlformats.org/officeDocument/2006/relationships/customXml" Target="../ink/ink872.xml"/><Relationship Id="rId164" Type="http://schemas.openxmlformats.org/officeDocument/2006/relationships/customXml" Target="../ink/ink880.xml"/><Relationship Id="rId169" Type="http://schemas.openxmlformats.org/officeDocument/2006/relationships/image" Target="../media/image33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6" Type="http://schemas.openxmlformats.org/officeDocument/2006/relationships/customXml" Target="../ink/ink811.xml"/><Relationship Id="rId47" Type="http://schemas.openxmlformats.org/officeDocument/2006/relationships/image" Target="../media/image224.png"/><Relationship Id="rId68" Type="http://schemas.openxmlformats.org/officeDocument/2006/relationships/customXml" Target="../ink/ink832.xml"/><Relationship Id="rId89" Type="http://schemas.openxmlformats.org/officeDocument/2006/relationships/image" Target="../media/image291.png"/><Relationship Id="rId112" Type="http://schemas.openxmlformats.org/officeDocument/2006/relationships/customXml" Target="../ink/ink854.xml"/><Relationship Id="rId133" Type="http://schemas.openxmlformats.org/officeDocument/2006/relationships/image" Target="../media/image313.png"/><Relationship Id="rId154" Type="http://schemas.openxmlformats.org/officeDocument/2006/relationships/customXml" Target="../ink/ink875.xml"/><Relationship Id="rId16" Type="http://schemas.openxmlformats.org/officeDocument/2006/relationships/customXml" Target="../ink/ink806.xml"/><Relationship Id="rId37" Type="http://schemas.openxmlformats.org/officeDocument/2006/relationships/image" Target="../media/image219.png"/><Relationship Id="rId58" Type="http://schemas.openxmlformats.org/officeDocument/2006/relationships/customXml" Target="../ink/ink827.xml"/><Relationship Id="rId79" Type="http://schemas.openxmlformats.org/officeDocument/2006/relationships/image" Target="../media/image286.png"/><Relationship Id="rId102" Type="http://schemas.openxmlformats.org/officeDocument/2006/relationships/customXml" Target="../ink/ink849.xml"/><Relationship Id="rId123" Type="http://schemas.openxmlformats.org/officeDocument/2006/relationships/image" Target="../media/image308.png"/><Relationship Id="rId144" Type="http://schemas.openxmlformats.org/officeDocument/2006/relationships/customXml" Target="../ink/ink870.xml"/><Relationship Id="rId90" Type="http://schemas.openxmlformats.org/officeDocument/2006/relationships/customXml" Target="../ink/ink843.xml"/><Relationship Id="rId165" Type="http://schemas.openxmlformats.org/officeDocument/2006/relationships/image" Target="../media/image329.png"/><Relationship Id="rId27" Type="http://schemas.openxmlformats.org/officeDocument/2006/relationships/image" Target="../media/image214.png"/><Relationship Id="rId48" Type="http://schemas.openxmlformats.org/officeDocument/2006/relationships/customXml" Target="../ink/ink822.xml"/><Relationship Id="rId69" Type="http://schemas.openxmlformats.org/officeDocument/2006/relationships/image" Target="../media/image281.png"/><Relationship Id="rId113" Type="http://schemas.openxmlformats.org/officeDocument/2006/relationships/image" Target="../media/image303.png"/><Relationship Id="rId134" Type="http://schemas.openxmlformats.org/officeDocument/2006/relationships/customXml" Target="../ink/ink865.xml"/><Relationship Id="rId80" Type="http://schemas.openxmlformats.org/officeDocument/2006/relationships/customXml" Target="../ink/ink838.xml"/><Relationship Id="rId155" Type="http://schemas.openxmlformats.org/officeDocument/2006/relationships/image" Target="../media/image324.png"/><Relationship Id="rId17" Type="http://schemas.openxmlformats.org/officeDocument/2006/relationships/image" Target="../media/image198.png"/><Relationship Id="rId38" Type="http://schemas.openxmlformats.org/officeDocument/2006/relationships/customXml" Target="../ink/ink817.xml"/><Relationship Id="rId59" Type="http://schemas.openxmlformats.org/officeDocument/2006/relationships/image" Target="../media/image230.png"/><Relationship Id="rId103" Type="http://schemas.openxmlformats.org/officeDocument/2006/relationships/image" Target="../media/image298.png"/><Relationship Id="rId124" Type="http://schemas.openxmlformats.org/officeDocument/2006/relationships/customXml" Target="../ink/ink86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8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97" Type="http://schemas.openxmlformats.org/officeDocument/2006/relationships/image" Target="../media/image49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8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97" Type="http://schemas.openxmlformats.org/officeDocument/2006/relationships/image" Target="../media/image49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8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97" Type="http://schemas.openxmlformats.org/officeDocument/2006/relationships/image" Target="../media/image49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8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97" Type="http://schemas.openxmlformats.org/officeDocument/2006/relationships/image" Target="../media/image49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8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97" Type="http://schemas.openxmlformats.org/officeDocument/2006/relationships/image" Target="../media/image49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8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97" Type="http://schemas.openxmlformats.org/officeDocument/2006/relationships/image" Target="../media/image49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8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97" Type="http://schemas.openxmlformats.org/officeDocument/2006/relationships/image" Target="../media/image49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43D5E9D-B6DD-42F9-978F-B4EA6D89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Electronics Systems</a:t>
            </a:r>
            <a:br>
              <a:rPr lang="en-GB" dirty="0"/>
            </a:br>
            <a:r>
              <a:rPr lang="en-GB" dirty="0"/>
              <a:t>(938II)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E6F3B20-576A-49AC-98C5-EFE8553F5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581525"/>
            <a:ext cx="12192000" cy="1439863"/>
          </a:xfrm>
        </p:spPr>
        <p:txBody>
          <a:bodyPr>
            <a:normAutofit/>
          </a:bodyPr>
          <a:lstStyle/>
          <a:p>
            <a:r>
              <a:rPr lang="en-US" dirty="0"/>
              <a:t>Lecture 3.4</a:t>
            </a:r>
          </a:p>
          <a:p>
            <a:r>
              <a:rPr lang="en-US" dirty="0"/>
              <a:t>Semiconductor Memories – Principles of Flash memory</a:t>
            </a:r>
          </a:p>
        </p:txBody>
      </p:sp>
    </p:spTree>
    <p:extLst>
      <p:ext uri="{BB962C8B-B14F-4D97-AF65-F5344CB8AC3E}">
        <p14:creationId xmlns:p14="http://schemas.microsoft.com/office/powerpoint/2010/main" val="338766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transistor*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0247004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0884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0664F41B-0262-7C2C-A0E1-E2FBAF8222D7}"/>
              </a:ext>
            </a:extLst>
          </p:cNvPr>
          <p:cNvSpPr txBox="1">
            <a:spLocks/>
          </p:cNvSpPr>
          <p:nvPr/>
        </p:nvSpPr>
        <p:spPr>
          <a:xfrm>
            <a:off x="335360" y="1701061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Another FGMOS</a:t>
            </a:r>
          </a:p>
          <a:p>
            <a:pPr lvl="1"/>
            <a:r>
              <a:rPr lang="en-GB" dirty="0"/>
              <a:t>Merging characteristics of FAMOS and FLOTOX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Symmetric floating gate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Separated by a very thin oxide layer (from substrate)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FC184964-A24B-1ED9-7C5E-B16A57DF63EE}"/>
              </a:ext>
            </a:extLst>
          </p:cNvPr>
          <p:cNvGrpSpPr/>
          <p:nvPr/>
        </p:nvGrpSpPr>
        <p:grpSpPr>
          <a:xfrm>
            <a:off x="47328" y="3284984"/>
            <a:ext cx="3969579" cy="2557715"/>
            <a:chOff x="47328" y="3010101"/>
            <a:chExt cx="3969579" cy="2557715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221557D-48EA-4684-EFAC-BEA1E39DC743}"/>
                </a:ext>
              </a:extLst>
            </p:cNvPr>
            <p:cNvSpPr txBox="1"/>
            <p:nvPr/>
          </p:nvSpPr>
          <p:spPr>
            <a:xfrm>
              <a:off x="1837878" y="3010101"/>
              <a:ext cx="397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G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484926C2-07D6-14B2-68BC-5166D2B7F4B5}"/>
                </a:ext>
              </a:extLst>
            </p:cNvPr>
            <p:cNvSpPr txBox="1"/>
            <p:nvPr/>
          </p:nvSpPr>
          <p:spPr>
            <a:xfrm>
              <a:off x="47328" y="3854702"/>
              <a:ext cx="497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noProof="0" dirty="0"/>
                <a:t>S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9316AFF7-10C8-2A14-812B-F24626F93BF0}"/>
                </a:ext>
              </a:extLst>
            </p:cNvPr>
            <p:cNvSpPr txBox="1"/>
            <p:nvPr/>
          </p:nvSpPr>
          <p:spPr>
            <a:xfrm>
              <a:off x="3525377" y="3861048"/>
              <a:ext cx="491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/>
                <a:t>D</a:t>
              </a:r>
            </a:p>
          </p:txBody>
        </p: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F7F25246-56ED-5B1A-F683-A1121300A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450134" y="3306408"/>
              <a:ext cx="3182722" cy="2261408"/>
            </a:xfrm>
            <a:prstGeom prst="rect">
              <a:avLst/>
            </a:prstGeom>
          </p:spPr>
        </p:pic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0E506199-2FD2-D322-7079-15A250E7A874}"/>
              </a:ext>
            </a:extLst>
          </p:cNvPr>
          <p:cNvGrpSpPr/>
          <p:nvPr/>
        </p:nvGrpSpPr>
        <p:grpSpPr>
          <a:xfrm>
            <a:off x="4111210" y="3284984"/>
            <a:ext cx="3969579" cy="2557715"/>
            <a:chOff x="3955026" y="3010101"/>
            <a:chExt cx="3969579" cy="255771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641DE71-C386-6062-9FBD-FD91331E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3438" y="3306408"/>
              <a:ext cx="3182722" cy="2261408"/>
            </a:xfrm>
            <a:prstGeom prst="rect">
              <a:avLst/>
            </a:pr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91FEAD2-989E-A0BF-B327-33B37CCB19F1}"/>
                </a:ext>
              </a:extLst>
            </p:cNvPr>
            <p:cNvSpPr txBox="1"/>
            <p:nvPr/>
          </p:nvSpPr>
          <p:spPr>
            <a:xfrm>
              <a:off x="5739313" y="3010101"/>
              <a:ext cx="397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G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F9CF6C6-3C81-B47B-2C2F-42A7D333F23A}"/>
                </a:ext>
              </a:extLst>
            </p:cNvPr>
            <p:cNvSpPr txBox="1"/>
            <p:nvPr/>
          </p:nvSpPr>
          <p:spPr>
            <a:xfrm>
              <a:off x="3955026" y="3854702"/>
              <a:ext cx="497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noProof="0" dirty="0"/>
                <a:t>S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D526C8E-32C5-DE32-BD05-4A54CA4A4D13}"/>
                </a:ext>
              </a:extLst>
            </p:cNvPr>
            <p:cNvSpPr txBox="1"/>
            <p:nvPr/>
          </p:nvSpPr>
          <p:spPr>
            <a:xfrm>
              <a:off x="7433075" y="3861048"/>
              <a:ext cx="491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/>
                <a:t>D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EE392695-1FFC-2485-0FDA-8AF3AA082397}"/>
              </a:ext>
            </a:extLst>
          </p:cNvPr>
          <p:cNvGrpSpPr/>
          <p:nvPr/>
        </p:nvGrpSpPr>
        <p:grpSpPr>
          <a:xfrm>
            <a:off x="8175093" y="3284984"/>
            <a:ext cx="3969579" cy="2557715"/>
            <a:chOff x="7908493" y="3010101"/>
            <a:chExt cx="3969579" cy="2557715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7AABDCD3-24EE-CBAA-E746-A2F6D675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8302393" y="3306408"/>
              <a:ext cx="3182722" cy="2261408"/>
            </a:xfrm>
            <a:prstGeom prst="rect">
              <a:avLst/>
            </a:prstGeom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CD485534-3A64-1565-7ACD-E5485166C050}"/>
                </a:ext>
              </a:extLst>
            </p:cNvPr>
            <p:cNvSpPr txBox="1"/>
            <p:nvPr/>
          </p:nvSpPr>
          <p:spPr>
            <a:xfrm>
              <a:off x="9692780" y="3010101"/>
              <a:ext cx="397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G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7A1AFC13-1157-99B5-7A53-6C75388C4087}"/>
                </a:ext>
              </a:extLst>
            </p:cNvPr>
            <p:cNvSpPr txBox="1"/>
            <p:nvPr/>
          </p:nvSpPr>
          <p:spPr>
            <a:xfrm>
              <a:off x="7908493" y="3854702"/>
              <a:ext cx="497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noProof="0" dirty="0"/>
                <a:t>S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F757DC84-AD84-2F09-B1A7-1F4B982E0351}"/>
                </a:ext>
              </a:extLst>
            </p:cNvPr>
            <p:cNvSpPr txBox="1"/>
            <p:nvPr/>
          </p:nvSpPr>
          <p:spPr>
            <a:xfrm>
              <a:off x="11386542" y="3861048"/>
              <a:ext cx="491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/>
                <a:t>D</a:t>
              </a:r>
            </a:p>
          </p:txBody>
        </p:sp>
      </p:grp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A4AA9A7-3293-F575-AE79-3A816FA66136}"/>
              </a:ext>
            </a:extLst>
          </p:cNvPr>
          <p:cNvSpPr txBox="1"/>
          <p:nvPr/>
        </p:nvSpPr>
        <p:spPr>
          <a:xfrm>
            <a:off x="840954" y="5775647"/>
            <a:ext cx="239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>
                <a:solidFill>
                  <a:schemeClr val="bg2">
                    <a:lumMod val="50000"/>
                  </a:schemeClr>
                </a:solidFill>
              </a:rPr>
              <a:t>FAMOS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0195631-1047-7B89-99D5-9D9FFB649C03}"/>
              </a:ext>
            </a:extLst>
          </p:cNvPr>
          <p:cNvSpPr txBox="1"/>
          <p:nvPr/>
        </p:nvSpPr>
        <p:spPr>
          <a:xfrm>
            <a:off x="8962456" y="5775647"/>
            <a:ext cx="239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>
                <a:solidFill>
                  <a:schemeClr val="bg2">
                    <a:lumMod val="50000"/>
                  </a:schemeClr>
                </a:solidFill>
              </a:rPr>
              <a:t>FLOTOX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B8BEDCB-DE9F-7BC5-61A4-26F0B6603032}"/>
              </a:ext>
            </a:extLst>
          </p:cNvPr>
          <p:cNvSpPr txBox="1"/>
          <p:nvPr/>
        </p:nvSpPr>
        <p:spPr>
          <a:xfrm>
            <a:off x="4893582" y="5775647"/>
            <a:ext cx="239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0" dirty="0"/>
              <a:t>Flash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F1C51E6-0791-0227-7924-43C98BD3E137}"/>
              </a:ext>
            </a:extLst>
          </p:cNvPr>
          <p:cNvSpPr/>
          <p:nvPr/>
        </p:nvSpPr>
        <p:spPr>
          <a:xfrm>
            <a:off x="1559496" y="4255737"/>
            <a:ext cx="952172" cy="16258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2048F6E1-B6A7-DD15-46DD-9CFE450AAFCC}"/>
              </a:ext>
            </a:extLst>
          </p:cNvPr>
          <p:cNvCxnSpPr>
            <a:cxnSpLocks/>
          </p:cNvCxnSpPr>
          <p:nvPr/>
        </p:nvCxnSpPr>
        <p:spPr>
          <a:xfrm flipH="1">
            <a:off x="4511824" y="4490331"/>
            <a:ext cx="6364904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5991E22-F5C0-4929-CFFB-4BD1201E0F55}"/>
              </a:ext>
            </a:extLst>
          </p:cNvPr>
          <p:cNvCxnSpPr>
            <a:cxnSpLocks/>
          </p:cNvCxnSpPr>
          <p:nvPr/>
        </p:nvCxnSpPr>
        <p:spPr>
          <a:xfrm flipH="1">
            <a:off x="4511824" y="4561010"/>
            <a:ext cx="6364904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86B762BD-F427-D9FC-9108-E198E8FB9743}"/>
              </a:ext>
            </a:extLst>
          </p:cNvPr>
          <p:cNvSpPr/>
          <p:nvPr/>
        </p:nvSpPr>
        <p:spPr>
          <a:xfrm>
            <a:off x="5619012" y="4330893"/>
            <a:ext cx="952172" cy="16258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3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transistor*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0247004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0884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0664F41B-0262-7C2C-A0E1-E2FBAF8222D7}"/>
              </a:ext>
            </a:extLst>
          </p:cNvPr>
          <p:cNvSpPr txBox="1">
            <a:spLocks/>
          </p:cNvSpPr>
          <p:nvPr/>
        </p:nvSpPr>
        <p:spPr>
          <a:xfrm>
            <a:off x="335360" y="1701061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Another FGMOS</a:t>
            </a:r>
          </a:p>
          <a:p>
            <a:pPr lvl="1"/>
            <a:r>
              <a:rPr lang="en-GB" dirty="0"/>
              <a:t>Merging characteristics of FAMOS and FLOTOX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Symmetric floating gate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Separated by a very thin oxide layer (from substrate)</a:t>
            </a:r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0E506199-2FD2-D322-7079-15A250E7A874}"/>
              </a:ext>
            </a:extLst>
          </p:cNvPr>
          <p:cNvGrpSpPr/>
          <p:nvPr/>
        </p:nvGrpSpPr>
        <p:grpSpPr>
          <a:xfrm>
            <a:off x="4111210" y="3284984"/>
            <a:ext cx="3969579" cy="2557715"/>
            <a:chOff x="3955026" y="3010101"/>
            <a:chExt cx="3969579" cy="255771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641DE71-C386-6062-9FBD-FD91331E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3438" y="3306408"/>
              <a:ext cx="3182722" cy="2261408"/>
            </a:xfrm>
            <a:prstGeom prst="rect">
              <a:avLst/>
            </a:pr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91FEAD2-989E-A0BF-B327-33B37CCB19F1}"/>
                </a:ext>
              </a:extLst>
            </p:cNvPr>
            <p:cNvSpPr txBox="1"/>
            <p:nvPr/>
          </p:nvSpPr>
          <p:spPr>
            <a:xfrm>
              <a:off x="5739313" y="3010101"/>
              <a:ext cx="397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G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F9CF6C6-3C81-B47B-2C2F-42A7D333F23A}"/>
                </a:ext>
              </a:extLst>
            </p:cNvPr>
            <p:cNvSpPr txBox="1"/>
            <p:nvPr/>
          </p:nvSpPr>
          <p:spPr>
            <a:xfrm>
              <a:off x="3955026" y="3854702"/>
              <a:ext cx="497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noProof="0" dirty="0"/>
                <a:t>S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D526C8E-32C5-DE32-BD05-4A54CA4A4D13}"/>
                </a:ext>
              </a:extLst>
            </p:cNvPr>
            <p:cNvSpPr txBox="1"/>
            <p:nvPr/>
          </p:nvSpPr>
          <p:spPr>
            <a:xfrm>
              <a:off x="7433075" y="3861048"/>
              <a:ext cx="491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/>
                <a:t>D</a:t>
              </a:r>
            </a:p>
          </p:txBody>
        </p: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B8BEDCB-DE9F-7BC5-61A4-26F0B6603032}"/>
              </a:ext>
            </a:extLst>
          </p:cNvPr>
          <p:cNvSpPr txBox="1"/>
          <p:nvPr/>
        </p:nvSpPr>
        <p:spPr>
          <a:xfrm>
            <a:off x="4893582" y="5775647"/>
            <a:ext cx="239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0" dirty="0"/>
              <a:t>Flash</a:t>
            </a:r>
          </a:p>
        </p:txBody>
      </p:sp>
    </p:spTree>
    <p:extLst>
      <p:ext uri="{BB962C8B-B14F-4D97-AF65-F5344CB8AC3E}">
        <p14:creationId xmlns:p14="http://schemas.microsoft.com/office/powerpoint/2010/main" val="175012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transistor*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0247004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0884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0664F41B-0262-7C2C-A0E1-E2FBAF8222D7}"/>
              </a:ext>
            </a:extLst>
          </p:cNvPr>
          <p:cNvSpPr txBox="1">
            <a:spLocks/>
          </p:cNvSpPr>
          <p:nvPr/>
        </p:nvSpPr>
        <p:spPr>
          <a:xfrm>
            <a:off x="335360" y="1701061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Another FGMOS</a:t>
            </a:r>
          </a:p>
          <a:p>
            <a:pPr lvl="1"/>
            <a:r>
              <a:rPr lang="en-GB" dirty="0"/>
              <a:t>Symbol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E8B6668B-4816-E20F-AB33-96A598B30E0D}"/>
              </a:ext>
            </a:extLst>
          </p:cNvPr>
          <p:cNvGrpSpPr/>
          <p:nvPr/>
        </p:nvGrpSpPr>
        <p:grpSpPr>
          <a:xfrm rot="5400000">
            <a:off x="954660" y="2767114"/>
            <a:ext cx="2163813" cy="2473087"/>
            <a:chOff x="559137" y="2641661"/>
            <a:chExt cx="2163813" cy="2473087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68835238-ADE4-0E5D-25EC-8F7792AA5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949825" y="3036324"/>
              <a:ext cx="1747519" cy="1680305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9C6F30C3-5175-C798-E722-B7F365F708BB}"/>
                </a:ext>
              </a:extLst>
            </p:cNvPr>
            <p:cNvSpPr txBox="1"/>
            <p:nvPr/>
          </p:nvSpPr>
          <p:spPr>
            <a:xfrm rot="16200000">
              <a:off x="586053" y="3587570"/>
              <a:ext cx="469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0" dirty="0"/>
                <a:t>G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8F18740-B06B-7B17-5113-EBA77EE5E08C}"/>
                </a:ext>
              </a:extLst>
            </p:cNvPr>
            <p:cNvSpPr txBox="1"/>
            <p:nvPr/>
          </p:nvSpPr>
          <p:spPr>
            <a:xfrm rot="16200000">
              <a:off x="2226646" y="4618445"/>
              <a:ext cx="469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0" dirty="0"/>
                <a:t>S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E98D9A29-E193-390D-6554-98890131F373}"/>
                </a:ext>
              </a:extLst>
            </p:cNvPr>
            <p:cNvSpPr txBox="1"/>
            <p:nvPr/>
          </p:nvSpPr>
          <p:spPr>
            <a:xfrm rot="16200000">
              <a:off x="2226646" y="2614745"/>
              <a:ext cx="469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0" dirty="0"/>
                <a:t>D</a:t>
              </a: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AD08ECB-C9D2-BA3B-034F-F0AA288A1808}"/>
              </a:ext>
            </a:extLst>
          </p:cNvPr>
          <p:cNvSpPr txBox="1"/>
          <p:nvPr/>
        </p:nvSpPr>
        <p:spPr>
          <a:xfrm>
            <a:off x="840954" y="5775647"/>
            <a:ext cx="239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FAMOS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1EA9D10-F89D-B26B-70F8-FE458B62096A}"/>
              </a:ext>
            </a:extLst>
          </p:cNvPr>
          <p:cNvSpPr txBox="1"/>
          <p:nvPr/>
        </p:nvSpPr>
        <p:spPr>
          <a:xfrm>
            <a:off x="8962456" y="5775647"/>
            <a:ext cx="239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FLOTOX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586C2E-54A8-BDAA-163C-8573F092039E}"/>
              </a:ext>
            </a:extLst>
          </p:cNvPr>
          <p:cNvSpPr txBox="1"/>
          <p:nvPr/>
        </p:nvSpPr>
        <p:spPr>
          <a:xfrm>
            <a:off x="4893582" y="5775647"/>
            <a:ext cx="239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0" dirty="0"/>
              <a:t>Flash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62C4D3F1-8CA6-3ABD-2ABB-097FF08564AB}"/>
              </a:ext>
            </a:extLst>
          </p:cNvPr>
          <p:cNvGrpSpPr/>
          <p:nvPr/>
        </p:nvGrpSpPr>
        <p:grpSpPr>
          <a:xfrm rot="5400000">
            <a:off x="5014093" y="2767114"/>
            <a:ext cx="2163813" cy="2473087"/>
            <a:chOff x="559137" y="2641661"/>
            <a:chExt cx="2163813" cy="2473087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E39ACF1-6916-E814-1EE1-1615ED90CFF9}"/>
                </a:ext>
              </a:extLst>
            </p:cNvPr>
            <p:cNvSpPr txBox="1"/>
            <p:nvPr/>
          </p:nvSpPr>
          <p:spPr>
            <a:xfrm rot="16200000">
              <a:off x="586053" y="3587570"/>
              <a:ext cx="469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0" dirty="0"/>
                <a:t>G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18902EEB-9F4E-E664-F1AE-2CB725CF6B0C}"/>
                </a:ext>
              </a:extLst>
            </p:cNvPr>
            <p:cNvSpPr txBox="1"/>
            <p:nvPr/>
          </p:nvSpPr>
          <p:spPr>
            <a:xfrm rot="16200000">
              <a:off x="2226646" y="4618445"/>
              <a:ext cx="469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0" dirty="0"/>
                <a:t>S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6C3A03B-2D42-0128-5911-5F648CE7A8BA}"/>
                </a:ext>
              </a:extLst>
            </p:cNvPr>
            <p:cNvSpPr txBox="1"/>
            <p:nvPr/>
          </p:nvSpPr>
          <p:spPr>
            <a:xfrm rot="16200000">
              <a:off x="2226646" y="2614745"/>
              <a:ext cx="469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0" dirty="0"/>
                <a:t>D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4B51F26C-D118-854F-75B9-016B39F45930}"/>
              </a:ext>
            </a:extLst>
          </p:cNvPr>
          <p:cNvGrpSpPr/>
          <p:nvPr/>
        </p:nvGrpSpPr>
        <p:grpSpPr>
          <a:xfrm rot="5400000">
            <a:off x="9073529" y="2767114"/>
            <a:ext cx="2163813" cy="2473087"/>
            <a:chOff x="559137" y="2641661"/>
            <a:chExt cx="2163813" cy="2473087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7CEA5ED7-BA95-F6E0-2F3F-4564D04B3147}"/>
                </a:ext>
              </a:extLst>
            </p:cNvPr>
            <p:cNvSpPr txBox="1"/>
            <p:nvPr/>
          </p:nvSpPr>
          <p:spPr>
            <a:xfrm rot="16200000">
              <a:off x="586053" y="3587570"/>
              <a:ext cx="469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0" dirty="0"/>
                <a:t>G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F49C3292-3810-0123-39FA-714A5567FB75}"/>
                </a:ext>
              </a:extLst>
            </p:cNvPr>
            <p:cNvSpPr txBox="1"/>
            <p:nvPr/>
          </p:nvSpPr>
          <p:spPr>
            <a:xfrm rot="16200000">
              <a:off x="2226646" y="4618445"/>
              <a:ext cx="469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0" dirty="0"/>
                <a:t>S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DE0EF780-D71D-1EB1-7C75-3C114D182CE4}"/>
                </a:ext>
              </a:extLst>
            </p:cNvPr>
            <p:cNvSpPr txBox="1"/>
            <p:nvPr/>
          </p:nvSpPr>
          <p:spPr>
            <a:xfrm rot="16200000">
              <a:off x="2226646" y="2614745"/>
              <a:ext cx="469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0" dirty="0"/>
                <a:t>D</a:t>
              </a:r>
            </a:p>
          </p:txBody>
        </p:sp>
      </p:grpSp>
      <p:pic>
        <p:nvPicPr>
          <p:cNvPr id="24" name="Immagine 23">
            <a:extLst>
              <a:ext uri="{FF2B5EF4-FFF2-40B4-BE49-F238E27FC236}">
                <a16:creationId xmlns:a16="http://schemas.microsoft.com/office/drawing/2014/main" id="{CD476B8B-87E1-75D5-EEC3-EF705D944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325587" y="3317982"/>
            <a:ext cx="1680306" cy="1747520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504A4D62-354C-907C-890F-3EDCCCE080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271774" y="3310859"/>
            <a:ext cx="1680304" cy="174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transistor*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0247004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0884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Segnaposto testo 2">
                <a:extLst>
                  <a:ext uri="{FF2B5EF4-FFF2-40B4-BE49-F238E27FC236}">
                    <a16:creationId xmlns:a16="http://schemas.microsoft.com/office/drawing/2014/main" id="{0664F41B-0262-7C2C-A0E1-E2FBAF8222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1061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Another FGMOS</a:t>
                </a:r>
              </a:p>
              <a:p>
                <a:pPr lvl="1"/>
                <a:r>
                  <a:rPr lang="en-GB" dirty="0"/>
                  <a:t>Both programming and erasing depend on the tunnel effect (like FLOTOX), but</a:t>
                </a:r>
              </a:p>
              <a:p>
                <a:pPr lvl="2"/>
                <a:r>
                  <a:rPr lang="en-GB" dirty="0"/>
                  <a:t>Using substrate: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Programming similar to FAMOS (using also Drain)!</a:t>
                </a:r>
              </a:p>
            </p:txBody>
          </p:sp>
        </mc:Choice>
        <mc:Fallback xmlns="">
          <p:sp>
            <p:nvSpPr>
              <p:cNvPr id="61" name="Segnaposto testo 2">
                <a:extLst>
                  <a:ext uri="{FF2B5EF4-FFF2-40B4-BE49-F238E27FC236}">
                    <a16:creationId xmlns:a16="http://schemas.microsoft.com/office/drawing/2014/main" id="{0664F41B-0262-7C2C-A0E1-E2FBAF82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1061"/>
                <a:ext cx="11521280" cy="4351338"/>
              </a:xfrm>
              <a:prstGeom prst="rect">
                <a:avLst/>
              </a:prstGeom>
              <a:blipFill>
                <a:blip r:embed="rId4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9B4A8552-A9AC-545A-5CBB-AB9ECDFF3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622" y="3581291"/>
            <a:ext cx="3182722" cy="226140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6230E73-8540-F522-4CCA-19758EDA4FC2}"/>
              </a:ext>
            </a:extLst>
          </p:cNvPr>
          <p:cNvSpPr txBox="1"/>
          <p:nvPr/>
        </p:nvSpPr>
        <p:spPr>
          <a:xfrm>
            <a:off x="5895497" y="3284984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G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7B04F43-12F4-34C3-4835-412C53CA9F60}"/>
              </a:ext>
            </a:extLst>
          </p:cNvPr>
          <p:cNvSpPr txBox="1"/>
          <p:nvPr/>
        </p:nvSpPr>
        <p:spPr>
          <a:xfrm>
            <a:off x="4111210" y="4129585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CF8DEFC-96D7-F4A4-CAB7-1913E8E32958}"/>
              </a:ext>
            </a:extLst>
          </p:cNvPr>
          <p:cNvSpPr txBox="1"/>
          <p:nvPr/>
        </p:nvSpPr>
        <p:spPr>
          <a:xfrm>
            <a:off x="7589259" y="4135931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3180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transistor*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b="1" dirty="0"/>
                  <a:t>Programming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endParaRPr lang="it-IT" b="0" dirty="0"/>
              </a:p>
              <a:p>
                <a:pPr lvl="2"/>
                <a:r>
                  <a:rPr lang="en-GB" dirty="0"/>
                  <a:t>like FAMOS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Erasing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C5A15C-B18F-EAA4-C5DA-049D7D7B723E}"/>
              </a:ext>
            </a:extLst>
          </p:cNvPr>
          <p:cNvSpPr txBox="1"/>
          <p:nvPr/>
        </p:nvSpPr>
        <p:spPr>
          <a:xfrm>
            <a:off x="4494262" y="2204555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B5028C0-C769-C459-8595-A72BD402E52B}"/>
              </a:ext>
            </a:extLst>
          </p:cNvPr>
          <p:cNvSpPr txBox="1"/>
          <p:nvPr/>
        </p:nvSpPr>
        <p:spPr>
          <a:xfrm>
            <a:off x="7741768" y="2204555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D53F04DF-5350-1A07-8B35-DAFCA1FCA7FA}"/>
              </a:ext>
            </a:extLst>
          </p:cNvPr>
          <p:cNvSpPr/>
          <p:nvPr/>
        </p:nvSpPr>
        <p:spPr>
          <a:xfrm>
            <a:off x="8362713" y="2842500"/>
            <a:ext cx="541599" cy="44264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6B71017-D65F-4393-528E-9F43B2E667D7}"/>
              </a:ext>
            </a:extLst>
          </p:cNvPr>
          <p:cNvSpPr txBox="1"/>
          <p:nvPr/>
        </p:nvSpPr>
        <p:spPr>
          <a:xfrm>
            <a:off x="6181884" y="3880180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G</a:t>
            </a: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219FDBD7-F437-07E6-B571-7E1384BE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591" y="4172264"/>
            <a:ext cx="2906363" cy="2065048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642929C6-B08E-A587-2D0F-B10D1916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092" y="4172264"/>
            <a:ext cx="2906363" cy="2065048"/>
          </a:xfrm>
          <a:prstGeom prst="rect">
            <a:avLst/>
          </a:prstGeom>
        </p:spPr>
      </p:pic>
      <p:grpSp>
        <p:nvGrpSpPr>
          <p:cNvPr id="55" name="Gruppo 54">
            <a:extLst>
              <a:ext uri="{FF2B5EF4-FFF2-40B4-BE49-F238E27FC236}">
                <a16:creationId xmlns:a16="http://schemas.microsoft.com/office/drawing/2014/main" id="{0CFA45EE-1A76-326B-F1D1-9EEAB13614BB}"/>
              </a:ext>
            </a:extLst>
          </p:cNvPr>
          <p:cNvGrpSpPr/>
          <p:nvPr/>
        </p:nvGrpSpPr>
        <p:grpSpPr>
          <a:xfrm>
            <a:off x="5931472" y="4792979"/>
            <a:ext cx="915351" cy="304731"/>
            <a:chOff x="8493429" y="3795840"/>
            <a:chExt cx="1218332" cy="405596"/>
          </a:xfrm>
        </p:grpSpPr>
        <p:pic>
          <p:nvPicPr>
            <p:cNvPr id="56" name="Immagine 55">
              <a:extLst>
                <a:ext uri="{FF2B5EF4-FFF2-40B4-BE49-F238E27FC236}">
                  <a16:creationId xmlns:a16="http://schemas.microsoft.com/office/drawing/2014/main" id="{51111C11-BEFD-ACA9-6802-15CF084EB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3429" y="3795840"/>
              <a:ext cx="314451" cy="405596"/>
            </a:xfrm>
            <a:prstGeom prst="rect">
              <a:avLst/>
            </a:prstGeom>
          </p:spPr>
        </p:pic>
        <p:pic>
          <p:nvPicPr>
            <p:cNvPr id="57" name="Immagine 56">
              <a:extLst>
                <a:ext uri="{FF2B5EF4-FFF2-40B4-BE49-F238E27FC236}">
                  <a16:creationId xmlns:a16="http://schemas.microsoft.com/office/drawing/2014/main" id="{2A5AA3E8-FD99-E671-660A-5CDEE40E8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4205" y="3795840"/>
              <a:ext cx="314451" cy="405596"/>
            </a:xfrm>
            <a:prstGeom prst="rect">
              <a:avLst/>
            </a:prstGeom>
          </p:spPr>
        </p:pic>
        <p:pic>
          <p:nvPicPr>
            <p:cNvPr id="58" name="Immagine 57">
              <a:extLst>
                <a:ext uri="{FF2B5EF4-FFF2-40B4-BE49-F238E27FC236}">
                  <a16:creationId xmlns:a16="http://schemas.microsoft.com/office/drawing/2014/main" id="{5C2CFEBE-3B9E-5F33-10A2-0AF49A8B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4981" y="3795840"/>
              <a:ext cx="314451" cy="405596"/>
            </a:xfrm>
            <a:prstGeom prst="rect">
              <a:avLst/>
            </a:prstGeom>
          </p:spPr>
        </p:pic>
        <p:pic>
          <p:nvPicPr>
            <p:cNvPr id="59" name="Immagine 58">
              <a:extLst>
                <a:ext uri="{FF2B5EF4-FFF2-40B4-BE49-F238E27FC236}">
                  <a16:creationId xmlns:a16="http://schemas.microsoft.com/office/drawing/2014/main" id="{A7D3C8AB-88C8-F5E0-A6D1-872AD8AB5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5757" y="3795840"/>
              <a:ext cx="314451" cy="405596"/>
            </a:xfrm>
            <a:prstGeom prst="rect">
              <a:avLst/>
            </a:prstGeom>
          </p:spPr>
        </p:pic>
        <p:pic>
          <p:nvPicPr>
            <p:cNvPr id="60" name="Immagine 59">
              <a:extLst>
                <a:ext uri="{FF2B5EF4-FFF2-40B4-BE49-F238E27FC236}">
                  <a16:creationId xmlns:a16="http://schemas.microsoft.com/office/drawing/2014/main" id="{79537FBC-E79C-6BC2-E86C-068585F3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6533" y="3795840"/>
              <a:ext cx="314451" cy="405596"/>
            </a:xfrm>
            <a:prstGeom prst="rect">
              <a:avLst/>
            </a:prstGeom>
          </p:spPr>
        </p:pic>
        <p:pic>
          <p:nvPicPr>
            <p:cNvPr id="61" name="Immagine 60">
              <a:extLst>
                <a:ext uri="{FF2B5EF4-FFF2-40B4-BE49-F238E27FC236}">
                  <a16:creationId xmlns:a16="http://schemas.microsoft.com/office/drawing/2014/main" id="{0E592BC5-A6C5-1B56-3729-48634E902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7310" y="3795840"/>
              <a:ext cx="314451" cy="405596"/>
            </a:xfrm>
            <a:prstGeom prst="rect">
              <a:avLst/>
            </a:prstGeom>
          </p:spPr>
        </p:pic>
      </p:grpSp>
      <p:sp>
        <p:nvSpPr>
          <p:cNvPr id="62" name="Freccia a destra 61">
            <a:extLst>
              <a:ext uri="{FF2B5EF4-FFF2-40B4-BE49-F238E27FC236}">
                <a16:creationId xmlns:a16="http://schemas.microsoft.com/office/drawing/2014/main" id="{65703087-29D7-9FF9-367E-52BE57AA389C}"/>
              </a:ext>
            </a:extLst>
          </p:cNvPr>
          <p:cNvSpPr/>
          <p:nvPr/>
        </p:nvSpPr>
        <p:spPr>
          <a:xfrm>
            <a:off x="8351785" y="5290615"/>
            <a:ext cx="541599" cy="44264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0F6A15F-B52D-433F-66CF-767B6B000570}"/>
              </a:ext>
            </a:extLst>
          </p:cNvPr>
          <p:cNvSpPr txBox="1"/>
          <p:nvPr/>
        </p:nvSpPr>
        <p:spPr>
          <a:xfrm>
            <a:off x="6181884" y="3880180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A497DF9-1D67-B6B5-3672-145251CBD7E0}"/>
              </a:ext>
            </a:extLst>
          </p:cNvPr>
          <p:cNvSpPr txBox="1"/>
          <p:nvPr/>
        </p:nvSpPr>
        <p:spPr>
          <a:xfrm>
            <a:off x="8621660" y="2204555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FEC1ADA-45A1-B2EE-5B69-2296F1D16D73}"/>
              </a:ext>
            </a:extLst>
          </p:cNvPr>
          <p:cNvSpPr txBox="1"/>
          <p:nvPr/>
        </p:nvSpPr>
        <p:spPr>
          <a:xfrm>
            <a:off x="11869166" y="2204555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58CFB32-0798-A74F-DB51-FB3FA780AC2E}"/>
              </a:ext>
            </a:extLst>
          </p:cNvPr>
          <p:cNvGrpSpPr/>
          <p:nvPr/>
        </p:nvGrpSpPr>
        <p:grpSpPr>
          <a:xfrm>
            <a:off x="10043421" y="2265814"/>
            <a:ext cx="915351" cy="304731"/>
            <a:chOff x="8493429" y="3795840"/>
            <a:chExt cx="1218332" cy="405596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B99D59FF-1CE3-58A6-CE97-E944CD78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3429" y="3795840"/>
              <a:ext cx="314451" cy="405596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F5DD926A-0642-3802-E3B2-8EEF49D49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4205" y="3795840"/>
              <a:ext cx="314451" cy="405596"/>
            </a:xfrm>
            <a:prstGeom prst="rect">
              <a:avLst/>
            </a:prstGeom>
          </p:spPr>
        </p:pic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0C3B3661-71D8-5104-6C06-82D264D6E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4981" y="3795840"/>
              <a:ext cx="314451" cy="405596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10481DB-0A32-9BE8-8D65-768710115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5757" y="3795840"/>
              <a:ext cx="314451" cy="405596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F3AF09B4-9C02-65EA-02CF-728B413A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6533" y="3795840"/>
              <a:ext cx="314451" cy="405596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79651AD8-4C1A-E462-1392-3C635E5BB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7310" y="3795840"/>
              <a:ext cx="314451" cy="405596"/>
            </a:xfrm>
            <a:prstGeom prst="rect">
              <a:avLst/>
            </a:prstGeom>
          </p:spPr>
        </p:pic>
      </p:grp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B7AB6AFE-003E-88A5-127D-008291BC7446}"/>
              </a:ext>
            </a:extLst>
          </p:cNvPr>
          <p:cNvSpPr txBox="1"/>
          <p:nvPr/>
        </p:nvSpPr>
        <p:spPr>
          <a:xfrm>
            <a:off x="6181884" y="1446419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G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B299AAD4-C525-EB93-AE44-7FD657E6AE64}"/>
              </a:ext>
            </a:extLst>
          </p:cNvPr>
          <p:cNvSpPr txBox="1"/>
          <p:nvPr/>
        </p:nvSpPr>
        <p:spPr>
          <a:xfrm>
            <a:off x="10315060" y="1446419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G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92839FC9-1B4E-EBF5-D743-CF797706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591" y="1714455"/>
            <a:ext cx="2906363" cy="2065048"/>
          </a:xfrm>
          <a:prstGeom prst="rect">
            <a:avLst/>
          </a:prstGeom>
        </p:spPr>
      </p:pic>
      <p:grpSp>
        <p:nvGrpSpPr>
          <p:cNvPr id="94" name="Gruppo 93">
            <a:extLst>
              <a:ext uri="{FF2B5EF4-FFF2-40B4-BE49-F238E27FC236}">
                <a16:creationId xmlns:a16="http://schemas.microsoft.com/office/drawing/2014/main" id="{1A1AC596-67BC-23AA-BA5C-38340B62FB09}"/>
              </a:ext>
            </a:extLst>
          </p:cNvPr>
          <p:cNvGrpSpPr/>
          <p:nvPr/>
        </p:nvGrpSpPr>
        <p:grpSpPr>
          <a:xfrm>
            <a:off x="10055303" y="2338444"/>
            <a:ext cx="915351" cy="304731"/>
            <a:chOff x="8493429" y="3795840"/>
            <a:chExt cx="1218332" cy="405596"/>
          </a:xfrm>
        </p:grpSpPr>
        <p:pic>
          <p:nvPicPr>
            <p:cNvPr id="95" name="Immagine 94">
              <a:extLst>
                <a:ext uri="{FF2B5EF4-FFF2-40B4-BE49-F238E27FC236}">
                  <a16:creationId xmlns:a16="http://schemas.microsoft.com/office/drawing/2014/main" id="{5484C2D1-500F-E63C-AC1A-718E2C2E1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3429" y="3795840"/>
              <a:ext cx="314451" cy="405596"/>
            </a:xfrm>
            <a:prstGeom prst="rect">
              <a:avLst/>
            </a:prstGeom>
          </p:spPr>
        </p:pic>
        <p:pic>
          <p:nvPicPr>
            <p:cNvPr id="96" name="Immagine 95">
              <a:extLst>
                <a:ext uri="{FF2B5EF4-FFF2-40B4-BE49-F238E27FC236}">
                  <a16:creationId xmlns:a16="http://schemas.microsoft.com/office/drawing/2014/main" id="{60E740EE-EF23-DB20-0BD9-0146A7154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4205" y="3795840"/>
              <a:ext cx="314451" cy="405596"/>
            </a:xfrm>
            <a:prstGeom prst="rect">
              <a:avLst/>
            </a:prstGeom>
          </p:spPr>
        </p:pic>
        <p:pic>
          <p:nvPicPr>
            <p:cNvPr id="97" name="Immagine 96">
              <a:extLst>
                <a:ext uri="{FF2B5EF4-FFF2-40B4-BE49-F238E27FC236}">
                  <a16:creationId xmlns:a16="http://schemas.microsoft.com/office/drawing/2014/main" id="{73F53C16-C778-30A9-CC21-0303D1FBA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4981" y="3795840"/>
              <a:ext cx="314451" cy="405596"/>
            </a:xfrm>
            <a:prstGeom prst="rect">
              <a:avLst/>
            </a:prstGeom>
          </p:spPr>
        </p:pic>
        <p:pic>
          <p:nvPicPr>
            <p:cNvPr id="98" name="Immagine 97">
              <a:extLst>
                <a:ext uri="{FF2B5EF4-FFF2-40B4-BE49-F238E27FC236}">
                  <a16:creationId xmlns:a16="http://schemas.microsoft.com/office/drawing/2014/main" id="{0FEB7BEF-F752-D4DE-C1A0-161D28EA7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5757" y="3795840"/>
              <a:ext cx="314451" cy="405596"/>
            </a:xfrm>
            <a:prstGeom prst="rect">
              <a:avLst/>
            </a:prstGeom>
          </p:spPr>
        </p:pic>
        <p:pic>
          <p:nvPicPr>
            <p:cNvPr id="99" name="Immagine 98">
              <a:extLst>
                <a:ext uri="{FF2B5EF4-FFF2-40B4-BE49-F238E27FC236}">
                  <a16:creationId xmlns:a16="http://schemas.microsoft.com/office/drawing/2014/main" id="{4B634B10-DD3D-D737-D4D3-35E738C60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6533" y="3795840"/>
              <a:ext cx="314451" cy="405596"/>
            </a:xfrm>
            <a:prstGeom prst="rect">
              <a:avLst/>
            </a:prstGeom>
          </p:spPr>
        </p:pic>
        <p:pic>
          <p:nvPicPr>
            <p:cNvPr id="100" name="Immagine 99">
              <a:extLst>
                <a:ext uri="{FF2B5EF4-FFF2-40B4-BE49-F238E27FC236}">
                  <a16:creationId xmlns:a16="http://schemas.microsoft.com/office/drawing/2014/main" id="{F660C51D-B647-3B4B-6416-DE3EEBB26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7310" y="3795840"/>
              <a:ext cx="314451" cy="405596"/>
            </a:xfrm>
            <a:prstGeom prst="rect">
              <a:avLst/>
            </a:prstGeom>
          </p:spPr>
        </p:pic>
      </p:grp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3B7ECDD2-DE0A-3A22-B41B-7853763D59D8}"/>
              </a:ext>
            </a:extLst>
          </p:cNvPr>
          <p:cNvSpPr txBox="1"/>
          <p:nvPr/>
        </p:nvSpPr>
        <p:spPr>
          <a:xfrm>
            <a:off x="7745039" y="4652670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765EF601-26CE-3FFC-5721-F6835E96A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092" y="1714455"/>
            <a:ext cx="2906363" cy="2065048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89D766F9-3666-0743-7C20-366B9C45C298}"/>
              </a:ext>
            </a:extLst>
          </p:cNvPr>
          <p:cNvGrpSpPr/>
          <p:nvPr/>
        </p:nvGrpSpPr>
        <p:grpSpPr>
          <a:xfrm>
            <a:off x="4503723" y="3417421"/>
            <a:ext cx="788040" cy="461880"/>
            <a:chOff x="4503723" y="3417421"/>
            <a:chExt cx="788040" cy="46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FAC6BD9A-FAD3-D7B9-5D93-77E390D95762}"/>
                    </a:ext>
                  </a:extLst>
                </p14:cNvPr>
                <p14:cNvContentPartPr/>
                <p14:nvPr/>
              </p14:nvContentPartPr>
              <p14:xfrm>
                <a:off x="4755003" y="3417421"/>
                <a:ext cx="536760" cy="2739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FAC6BD9A-FAD3-D7B9-5D93-77E390D9576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48883" y="3411301"/>
                  <a:ext cx="549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CF0ED4AE-B5C9-63F4-0E3B-6AC7DEB0CEB5}"/>
                    </a:ext>
                  </a:extLst>
                </p14:cNvPr>
                <p14:cNvContentPartPr/>
                <p14:nvPr/>
              </p14:nvContentPartPr>
              <p14:xfrm>
                <a:off x="4503723" y="3633421"/>
                <a:ext cx="160200" cy="2458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CF0ED4AE-B5C9-63F4-0E3B-6AC7DEB0CE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97603" y="3627301"/>
                  <a:ext cx="17244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4D452EBA-C138-96EB-C61A-80547074351F}"/>
                  </a:ext>
                </a:extLst>
              </p14:cNvPr>
              <p14:cNvContentPartPr/>
              <p14:nvPr/>
            </p14:nvContentPartPr>
            <p14:xfrm>
              <a:off x="5170803" y="3396541"/>
              <a:ext cx="99360" cy="7164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4D452EBA-C138-96EB-C61A-80547074351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64683" y="3390421"/>
                <a:ext cx="11160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po 50">
            <a:extLst>
              <a:ext uri="{FF2B5EF4-FFF2-40B4-BE49-F238E27FC236}">
                <a16:creationId xmlns:a16="http://schemas.microsoft.com/office/drawing/2014/main" id="{03D0A80F-BEB4-A220-B94F-CF508E58DDE1}"/>
              </a:ext>
            </a:extLst>
          </p:cNvPr>
          <p:cNvGrpSpPr/>
          <p:nvPr/>
        </p:nvGrpSpPr>
        <p:grpSpPr>
          <a:xfrm>
            <a:off x="4761843" y="5762101"/>
            <a:ext cx="518040" cy="109800"/>
            <a:chOff x="4761843" y="5762101"/>
            <a:chExt cx="51804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4D8884FF-B437-3F57-D4A6-013B2ABD50A5}"/>
                    </a:ext>
                  </a:extLst>
                </p14:cNvPr>
                <p14:cNvContentPartPr/>
                <p14:nvPr/>
              </p14:nvContentPartPr>
              <p14:xfrm>
                <a:off x="5213283" y="5774341"/>
                <a:ext cx="66600" cy="7452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4D8884FF-B437-3F57-D4A6-013B2ABD50A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07163" y="5768221"/>
                  <a:ext cx="78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DAECDDDE-3CBF-B581-1C95-F6B728A9EB07}"/>
                    </a:ext>
                  </a:extLst>
                </p14:cNvPr>
                <p14:cNvContentPartPr/>
                <p14:nvPr/>
              </p14:nvContentPartPr>
              <p14:xfrm>
                <a:off x="4761843" y="5762101"/>
                <a:ext cx="456840" cy="10980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DAECDDDE-3CBF-B581-1C95-F6B728A9EB0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55723" y="5755981"/>
                  <a:ext cx="46908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81C09399-DAA7-B255-6A86-0D0949DD806C}"/>
              </a:ext>
            </a:extLst>
          </p:cNvPr>
          <p:cNvGrpSpPr/>
          <p:nvPr/>
        </p:nvGrpSpPr>
        <p:grpSpPr>
          <a:xfrm>
            <a:off x="4188363" y="5682541"/>
            <a:ext cx="413280" cy="360720"/>
            <a:chOff x="4188363" y="5682541"/>
            <a:chExt cx="41328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9D5DCF01-F96D-DA09-5971-958C768516A5}"/>
                    </a:ext>
                  </a:extLst>
                </p14:cNvPr>
                <p14:cNvContentPartPr/>
                <p14:nvPr/>
              </p14:nvContentPartPr>
              <p14:xfrm>
                <a:off x="4188363" y="5682541"/>
                <a:ext cx="232560" cy="30924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9D5DCF01-F96D-DA09-5971-958C768516A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82243" y="5676421"/>
                  <a:ext cx="2448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1BFA6120-512C-2019-BF20-BB0668720108}"/>
                    </a:ext>
                  </a:extLst>
                </p14:cNvPr>
                <p14:cNvContentPartPr/>
                <p14:nvPr/>
              </p14:nvContentPartPr>
              <p14:xfrm>
                <a:off x="4355403" y="5894581"/>
                <a:ext cx="115200" cy="14148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1BFA6120-512C-2019-BF20-BB066872010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49283" y="5888461"/>
                  <a:ext cx="127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652533DA-DEDB-093F-CE87-9EB6D6778DD0}"/>
                    </a:ext>
                  </a:extLst>
                </p14:cNvPr>
                <p14:cNvContentPartPr/>
                <p14:nvPr/>
              </p14:nvContentPartPr>
              <p14:xfrm>
                <a:off x="4511643" y="5884861"/>
                <a:ext cx="90000" cy="1584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652533DA-DEDB-093F-CE87-9EB6D6778D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05523" y="5878741"/>
                  <a:ext cx="10224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C76764D0-EC48-6A1D-CE59-36BE1453AFE1}"/>
              </a:ext>
            </a:extLst>
          </p:cNvPr>
          <p:cNvGrpSpPr/>
          <p:nvPr/>
        </p:nvGrpSpPr>
        <p:grpSpPr>
          <a:xfrm>
            <a:off x="6529443" y="1582501"/>
            <a:ext cx="347040" cy="335160"/>
            <a:chOff x="6529443" y="1582501"/>
            <a:chExt cx="3470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0FD666E7-08AA-A567-E196-FCBCF4EC0CD2}"/>
                    </a:ext>
                  </a:extLst>
                </p14:cNvPr>
                <p14:cNvContentPartPr/>
                <p14:nvPr/>
              </p14:nvContentPartPr>
              <p14:xfrm>
                <a:off x="6529443" y="1582501"/>
                <a:ext cx="163800" cy="26388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0FD666E7-08AA-A567-E196-FCBCF4EC0CD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23323" y="1576381"/>
                  <a:ext cx="1760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430A7FCB-F6BE-0E93-0EF8-39B90311B7F2}"/>
                    </a:ext>
                  </a:extLst>
                </p14:cNvPr>
                <p14:cNvContentPartPr/>
                <p14:nvPr/>
              </p14:nvContentPartPr>
              <p14:xfrm>
                <a:off x="6665523" y="1734421"/>
                <a:ext cx="93960" cy="18324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430A7FCB-F6BE-0E93-0EF8-39B90311B7F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59403" y="1728301"/>
                  <a:ext cx="106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1FBD550D-ADBF-BE76-D47B-5086C20F7C01}"/>
                    </a:ext>
                  </a:extLst>
                </p14:cNvPr>
                <p14:cNvContentPartPr/>
                <p14:nvPr/>
              </p14:nvContentPartPr>
              <p14:xfrm>
                <a:off x="6785403" y="1743421"/>
                <a:ext cx="91080" cy="15624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1FBD550D-ADBF-BE76-D47B-5086C20F7C0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79283" y="1737301"/>
                  <a:ext cx="1033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239240A-690B-4DC6-AA3F-61A1F4752C59}"/>
              </a:ext>
            </a:extLst>
          </p:cNvPr>
          <p:cNvGrpSpPr/>
          <p:nvPr/>
        </p:nvGrpSpPr>
        <p:grpSpPr>
          <a:xfrm>
            <a:off x="7645803" y="2029261"/>
            <a:ext cx="331920" cy="245880"/>
            <a:chOff x="7645803" y="2029261"/>
            <a:chExt cx="33192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2AAD3411-004C-ABCD-CE21-7C0976A10AD0}"/>
                    </a:ext>
                  </a:extLst>
                </p14:cNvPr>
                <p14:cNvContentPartPr/>
                <p14:nvPr/>
              </p14:nvContentPartPr>
              <p14:xfrm>
                <a:off x="7645803" y="2029261"/>
                <a:ext cx="136800" cy="21924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2AAD3411-004C-ABCD-CE21-7C0976A10AD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39683" y="2023141"/>
                  <a:ext cx="149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A0AB607C-021F-8929-28E6-29B9C712B17D}"/>
                    </a:ext>
                  </a:extLst>
                </p14:cNvPr>
                <p14:cNvContentPartPr/>
                <p14:nvPr/>
              </p14:nvContentPartPr>
              <p14:xfrm>
                <a:off x="7781883" y="2130421"/>
                <a:ext cx="77400" cy="1396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A0AB607C-021F-8929-28E6-29B9C712B17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75763" y="2124301"/>
                  <a:ext cx="89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1DEE3F2A-0CF3-7340-CE5F-C780A29912A6}"/>
                    </a:ext>
                  </a:extLst>
                </p14:cNvPr>
                <p14:cNvContentPartPr/>
                <p14:nvPr/>
              </p14:nvContentPartPr>
              <p14:xfrm>
                <a:off x="7890603" y="2114221"/>
                <a:ext cx="87120" cy="16092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1DEE3F2A-0CF3-7340-CE5F-C780A29912A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84483" y="2108101"/>
                  <a:ext cx="9936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11BCE191-3752-48F1-A201-269E274B2BBD}"/>
                  </a:ext>
                </a:extLst>
              </p14:cNvPr>
              <p14:cNvContentPartPr/>
              <p14:nvPr/>
            </p14:nvContentPartPr>
            <p14:xfrm>
              <a:off x="6516123" y="4106461"/>
              <a:ext cx="163080" cy="21780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11BCE191-3752-48F1-A201-269E274B2BB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510003" y="4100341"/>
                <a:ext cx="17532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po 26">
            <a:extLst>
              <a:ext uri="{FF2B5EF4-FFF2-40B4-BE49-F238E27FC236}">
                <a16:creationId xmlns:a16="http://schemas.microsoft.com/office/drawing/2014/main" id="{20AFB6D1-C811-3F1E-5099-DA8003283030}"/>
              </a:ext>
            </a:extLst>
          </p:cNvPr>
          <p:cNvGrpSpPr/>
          <p:nvPr/>
        </p:nvGrpSpPr>
        <p:grpSpPr>
          <a:xfrm>
            <a:off x="4941123" y="2115301"/>
            <a:ext cx="186120" cy="169920"/>
            <a:chOff x="4941123" y="2115301"/>
            <a:chExt cx="18612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9F36229C-BBD7-F605-1995-B006844B43F1}"/>
                    </a:ext>
                  </a:extLst>
                </p14:cNvPr>
                <p14:cNvContentPartPr/>
                <p14:nvPr/>
              </p14:nvContentPartPr>
              <p14:xfrm>
                <a:off x="4941123" y="2115301"/>
                <a:ext cx="186120" cy="16992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9F36229C-BBD7-F605-1995-B006844B43F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935003" y="2109181"/>
                  <a:ext cx="198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B59CC804-D31E-2727-A837-6BBDFC6ABCDD}"/>
                    </a:ext>
                  </a:extLst>
                </p14:cNvPr>
                <p14:cNvContentPartPr/>
                <p14:nvPr/>
              </p14:nvContentPartPr>
              <p14:xfrm>
                <a:off x="4946883" y="2208181"/>
                <a:ext cx="127080" cy="1152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B59CC804-D31E-2727-A837-6BBDFC6ABCD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940763" y="2202061"/>
                  <a:ext cx="1393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E174E83B-2D7F-8868-5C42-31302F2BA60A}"/>
              </a:ext>
            </a:extLst>
          </p:cNvPr>
          <p:cNvGrpSpPr/>
          <p:nvPr/>
        </p:nvGrpSpPr>
        <p:grpSpPr>
          <a:xfrm>
            <a:off x="7660923" y="4561501"/>
            <a:ext cx="171000" cy="163800"/>
            <a:chOff x="7660923" y="4561501"/>
            <a:chExt cx="17100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DC8176C1-B6C7-4CF5-6DFC-FAB8A9C1133C}"/>
                    </a:ext>
                  </a:extLst>
                </p14:cNvPr>
                <p14:cNvContentPartPr/>
                <p14:nvPr/>
              </p14:nvContentPartPr>
              <p14:xfrm>
                <a:off x="7669923" y="4561501"/>
                <a:ext cx="162000" cy="16380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DC8176C1-B6C7-4CF5-6DFC-FAB8A9C1133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63803" y="4555381"/>
                  <a:ext cx="174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0D798286-081E-6943-E383-159E43F5C020}"/>
                    </a:ext>
                  </a:extLst>
                </p14:cNvPr>
                <p14:cNvContentPartPr/>
                <p14:nvPr/>
              </p14:nvContentPartPr>
              <p14:xfrm>
                <a:off x="7660923" y="4638181"/>
                <a:ext cx="113400" cy="122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0D798286-081E-6943-E383-159E43F5C02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54803" y="4632061"/>
                  <a:ext cx="12564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6BEB953-32E2-C1B6-67D2-47535F5C990C}"/>
              </a:ext>
            </a:extLst>
          </p:cNvPr>
          <p:cNvGrpSpPr/>
          <p:nvPr/>
        </p:nvGrpSpPr>
        <p:grpSpPr>
          <a:xfrm>
            <a:off x="4938963" y="4535941"/>
            <a:ext cx="186480" cy="174240"/>
            <a:chOff x="4938963" y="4535941"/>
            <a:chExt cx="18648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FAFBA7C0-73A4-0F96-0361-818DE642EAEC}"/>
                    </a:ext>
                  </a:extLst>
                </p14:cNvPr>
                <p14:cNvContentPartPr/>
                <p14:nvPr/>
              </p14:nvContentPartPr>
              <p14:xfrm>
                <a:off x="4938963" y="4535941"/>
                <a:ext cx="186480" cy="17424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FAFBA7C0-73A4-0F96-0361-818DE642EAE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32843" y="4529821"/>
                  <a:ext cx="198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25D79EC8-58D3-D015-B28E-287F041A6795}"/>
                    </a:ext>
                  </a:extLst>
                </p14:cNvPr>
                <p14:cNvContentPartPr/>
                <p14:nvPr/>
              </p14:nvContentPartPr>
              <p14:xfrm>
                <a:off x="4940043" y="4609381"/>
                <a:ext cx="140760" cy="3276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25D79EC8-58D3-D015-B28E-287F041A679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33923" y="4603261"/>
                  <a:ext cx="153000" cy="4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531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memory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Two main categories</a:t>
            </a:r>
          </a:p>
          <a:p>
            <a:pPr lvl="1"/>
            <a:r>
              <a:rPr lang="en-GB" dirty="0"/>
              <a:t>Changing how (flash) transistors are connected to the Word Lines and Bit Lines</a:t>
            </a:r>
          </a:p>
        </p:txBody>
      </p:sp>
    </p:spTree>
    <p:extLst>
      <p:ext uri="{BB962C8B-B14F-4D97-AF65-F5344CB8AC3E}">
        <p14:creationId xmlns:p14="http://schemas.microsoft.com/office/powerpoint/2010/main" val="180791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memory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Two main categories</a:t>
            </a:r>
          </a:p>
          <a:p>
            <a:pPr lvl="1"/>
            <a:r>
              <a:rPr lang="en-GB" dirty="0"/>
              <a:t>Changing how (flash) transistors are connected to the Word Lines and Bit Lines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ABF1CA5-018B-E64D-3893-6489D3EB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45524"/>
              </p:ext>
            </p:extLst>
          </p:nvPr>
        </p:nvGraphicFramePr>
        <p:xfrm>
          <a:off x="2096103" y="2708920"/>
          <a:ext cx="5009261" cy="2966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51811">
                  <a:extLst>
                    <a:ext uri="{9D8B030D-6E8A-4147-A177-3AD203B41FA5}">
                      <a16:colId xmlns:a16="http://schemas.microsoft.com/office/drawing/2014/main" val="2195557493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203501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Type of Flash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8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Cost per bit (density)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(High)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7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Erase 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50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Write 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1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Supporting random 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(organized in blocks)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9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retention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(10 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7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Endurance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18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00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46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memory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Two main categories</a:t>
            </a:r>
          </a:p>
          <a:p>
            <a:pPr lvl="1"/>
            <a:r>
              <a:rPr lang="en-GB" dirty="0"/>
              <a:t>Changing how (flash) transistors are connected to the Word Lines and Bit Lines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ABF1CA5-018B-E64D-3893-6489D3EB2B2E}"/>
              </a:ext>
            </a:extLst>
          </p:cNvPr>
          <p:cNvGraphicFramePr>
            <a:graphicFrameLocks noGrp="1"/>
          </p:cNvGraphicFramePr>
          <p:nvPr/>
        </p:nvGraphicFramePr>
        <p:xfrm>
          <a:off x="2096103" y="2708920"/>
          <a:ext cx="7999794" cy="2966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51811">
                  <a:extLst>
                    <a:ext uri="{9D8B030D-6E8A-4147-A177-3AD203B41FA5}">
                      <a16:colId xmlns:a16="http://schemas.microsoft.com/office/drawing/2014/main" val="2195557493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203501896"/>
                    </a:ext>
                  </a:extLst>
                </a:gridCol>
                <a:gridCol w="2990533">
                  <a:extLst>
                    <a:ext uri="{9D8B030D-6E8A-4147-A177-3AD203B41FA5}">
                      <a16:colId xmlns:a16="http://schemas.microsoft.com/office/drawing/2014/main" val="373726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Type of Flash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8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Cost per bit (density)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(High)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(Low)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7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Erase 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(about 150 times slower)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50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Write 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1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Supporting random 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(organized in blocks)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9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retention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(10 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(20 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7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Endurance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18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storage and execution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00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416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memory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Two main categories</a:t>
            </a:r>
          </a:p>
          <a:p>
            <a:pPr lvl="1"/>
            <a:r>
              <a:rPr lang="en-GB" dirty="0"/>
              <a:t>Changing how (flash) transistors are connected to the Word Lines and Bit Lines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ABF1CA5-018B-E64D-3893-6489D3EB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7202"/>
              </p:ext>
            </p:extLst>
          </p:nvPr>
        </p:nvGraphicFramePr>
        <p:xfrm>
          <a:off x="2096103" y="2708920"/>
          <a:ext cx="7999794" cy="2966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51811">
                  <a:extLst>
                    <a:ext uri="{9D8B030D-6E8A-4147-A177-3AD203B41FA5}">
                      <a16:colId xmlns:a16="http://schemas.microsoft.com/office/drawing/2014/main" val="2195557493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203501896"/>
                    </a:ext>
                  </a:extLst>
                </a:gridCol>
                <a:gridCol w="2990533">
                  <a:extLst>
                    <a:ext uri="{9D8B030D-6E8A-4147-A177-3AD203B41FA5}">
                      <a16:colId xmlns:a16="http://schemas.microsoft.com/office/drawing/2014/main" val="373726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Type of Flash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8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Cost per bit (density)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(High)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(Low)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7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Erase 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(about 150 times slower)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50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Write 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1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Supporting random 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(organized in blocks)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9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retention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(10 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(20 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7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Endurance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18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 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storage and execution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0012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B74B71-C152-6388-162C-424376C79E7D}"/>
              </a:ext>
            </a:extLst>
          </p:cNvPr>
          <p:cNvSpPr txBox="1"/>
          <p:nvPr/>
        </p:nvSpPr>
        <p:spPr>
          <a:xfrm>
            <a:off x="2927648" y="5811236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/>
              <a:t>USB drives and SSDs!!!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12BFD42-9033-5F6D-A5C8-71B1FC2B9D5E}"/>
              </a:ext>
            </a:extLst>
          </p:cNvPr>
          <p:cNvGrpSpPr/>
          <p:nvPr/>
        </p:nvGrpSpPr>
        <p:grpSpPr>
          <a:xfrm>
            <a:off x="5529003" y="5533141"/>
            <a:ext cx="686880" cy="547560"/>
            <a:chOff x="5529003" y="5533141"/>
            <a:chExt cx="68688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E800AE73-AC1D-39F5-C1CF-64B039B9084D}"/>
                    </a:ext>
                  </a:extLst>
                </p14:cNvPr>
                <p14:cNvContentPartPr/>
                <p14:nvPr/>
              </p14:nvContentPartPr>
              <p14:xfrm>
                <a:off x="5613243" y="5533141"/>
                <a:ext cx="602640" cy="49644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E800AE73-AC1D-39F5-C1CF-64B039B908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7123" y="5527021"/>
                  <a:ext cx="6148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1E47DBE5-7C37-8BE6-7ECA-D961F9CCACFB}"/>
                    </a:ext>
                  </a:extLst>
                </p14:cNvPr>
                <p14:cNvContentPartPr/>
                <p14:nvPr/>
              </p14:nvContentPartPr>
              <p14:xfrm>
                <a:off x="5529003" y="5939581"/>
                <a:ext cx="194400" cy="14112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1E47DBE5-7C37-8BE6-7ECA-D961F9CCAC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2883" y="5933461"/>
                  <a:ext cx="206640" cy="15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4746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Architecture outline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well known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78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memory*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0247004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0884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0664F41B-0262-7C2C-A0E1-E2FBAF8222D7}"/>
              </a:ext>
            </a:extLst>
          </p:cNvPr>
          <p:cNvSpPr txBox="1">
            <a:spLocks/>
          </p:cNvSpPr>
          <p:nvPr/>
        </p:nvSpPr>
        <p:spPr>
          <a:xfrm>
            <a:off x="335360" y="1701061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the latest evolution of ROM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an evolution of EEPROM (by a technological point of view)</a:t>
            </a:r>
          </a:p>
          <a:p>
            <a:pPr lvl="2"/>
            <a:r>
              <a:rPr lang="en-US" dirty="0"/>
              <a:t>Same principle</a:t>
            </a:r>
          </a:p>
          <a:p>
            <a:pPr lvl="3"/>
            <a:r>
              <a:rPr lang="en-US" dirty="0"/>
              <a:t>MOS with a floating gate</a:t>
            </a:r>
          </a:p>
          <a:p>
            <a:pPr lvl="3"/>
            <a:r>
              <a:rPr lang="en-US" dirty="0"/>
              <a:t>Fully electrical: programming and erasing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But with some advantages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We will see it in detail later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82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Architecture outline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= String Select Line</a:t>
                </a:r>
                <a:endParaRPr lang="it-IT" dirty="0"/>
              </a:p>
              <a:p>
                <a:pPr lvl="2"/>
                <a:r>
                  <a:rPr lang="en-US" dirty="0"/>
                  <a:t>Driving pass transistors (n-MOS)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19708101-4A33-397C-B2C5-54CB3B9F9AA7}"/>
                  </a:ext>
                </a:extLst>
              </p14:cNvPr>
              <p14:cNvContentPartPr/>
              <p14:nvPr/>
            </p14:nvContentPartPr>
            <p14:xfrm>
              <a:off x="6588843" y="2092981"/>
              <a:ext cx="548640" cy="2044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19708101-4A33-397C-B2C5-54CB3B9F9A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82723" y="2086861"/>
                <a:ext cx="5608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3911E487-56FB-AB7D-C4D5-8394F849CD91}"/>
                  </a:ext>
                </a:extLst>
              </p14:cNvPr>
              <p14:cNvContentPartPr/>
              <p14:nvPr/>
            </p14:nvContentPartPr>
            <p14:xfrm>
              <a:off x="2354883" y="2673301"/>
              <a:ext cx="1587600" cy="13464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3911E487-56FB-AB7D-C4D5-8394F849CD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18883" y="2601661"/>
                <a:ext cx="16592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76DCBC53-3A99-9C2D-0994-60784CD8E882}"/>
                  </a:ext>
                </a:extLst>
              </p14:cNvPr>
              <p14:cNvContentPartPr/>
              <p14:nvPr/>
            </p14:nvContentPartPr>
            <p14:xfrm>
              <a:off x="8209923" y="2320141"/>
              <a:ext cx="386280" cy="225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76DCBC53-3A99-9C2D-0994-60784CD8E8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73923" y="2248501"/>
                <a:ext cx="4579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D45EE580-3B33-821D-8EEA-F557BFE970B6}"/>
                  </a:ext>
                </a:extLst>
              </p14:cNvPr>
              <p14:cNvContentPartPr/>
              <p14:nvPr/>
            </p14:nvContentPartPr>
            <p14:xfrm>
              <a:off x="9381723" y="2341381"/>
              <a:ext cx="394560" cy="1969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D45EE580-3B33-821D-8EEA-F557BFE970B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45723" y="2269741"/>
                <a:ext cx="4662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3BD83A19-60E7-E209-F099-839F62E78037}"/>
                  </a:ext>
                </a:extLst>
              </p14:cNvPr>
              <p14:cNvContentPartPr/>
              <p14:nvPr/>
            </p14:nvContentPartPr>
            <p14:xfrm>
              <a:off x="11006403" y="2362981"/>
              <a:ext cx="370440" cy="21240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3BD83A19-60E7-E209-F099-839F62E7803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970403" y="2291341"/>
                <a:ext cx="442080" cy="3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54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Architecture outline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= Ground Select Line</a:t>
                </a:r>
                <a:endParaRPr lang="it-IT" dirty="0"/>
              </a:p>
              <a:p>
                <a:pPr lvl="2"/>
                <a:r>
                  <a:rPr lang="en-US" dirty="0"/>
                  <a:t>Driving pass transistors (n-MOS)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FB2DB963-CD58-898F-75C9-D8FECB97688D}"/>
                  </a:ext>
                </a:extLst>
              </p14:cNvPr>
              <p14:cNvContentPartPr/>
              <p14:nvPr/>
            </p14:nvContentPartPr>
            <p14:xfrm>
              <a:off x="8183643" y="5307781"/>
              <a:ext cx="378000" cy="175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FB2DB963-CD58-898F-75C9-D8FECB9768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48003" y="5236141"/>
                <a:ext cx="4496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8517885E-1F0B-0756-9F9E-3A352AEC79E3}"/>
                  </a:ext>
                </a:extLst>
              </p14:cNvPr>
              <p14:cNvContentPartPr/>
              <p14:nvPr/>
            </p14:nvContentPartPr>
            <p14:xfrm>
              <a:off x="9294603" y="5295541"/>
              <a:ext cx="437760" cy="21708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8517885E-1F0B-0756-9F9E-3A352AEC79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58963" y="5223901"/>
                <a:ext cx="5094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11D3D199-F409-0B48-78CC-E9E6B618732B}"/>
                  </a:ext>
                </a:extLst>
              </p14:cNvPr>
              <p14:cNvContentPartPr/>
              <p14:nvPr/>
            </p14:nvContentPartPr>
            <p14:xfrm>
              <a:off x="10967883" y="5279341"/>
              <a:ext cx="423000" cy="21384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11D3D199-F409-0B48-78CC-E9E6B61873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32243" y="5207701"/>
                <a:ext cx="4946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21EBB6A1-4B71-C4A4-F41D-3ECC6158D53C}"/>
                  </a:ext>
                </a:extLst>
              </p14:cNvPr>
              <p14:cNvContentPartPr/>
              <p14:nvPr/>
            </p14:nvContentPartPr>
            <p14:xfrm>
              <a:off x="9358683" y="5259901"/>
              <a:ext cx="352080" cy="1994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21EBB6A1-4B71-C4A4-F41D-3ECC6158D5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23043" y="5187901"/>
                <a:ext cx="4237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4F39560-935B-7D73-CC91-703DD8CD370B}"/>
                  </a:ext>
                </a:extLst>
              </p14:cNvPr>
              <p14:cNvContentPartPr/>
              <p14:nvPr/>
            </p14:nvContentPartPr>
            <p14:xfrm>
              <a:off x="8224683" y="5298781"/>
              <a:ext cx="292320" cy="16308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4F39560-935B-7D73-CC91-703DD8CD370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89043" y="5226781"/>
                <a:ext cx="3639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2006887A-3E3B-FAEC-23F9-B31E9222E584}"/>
                  </a:ext>
                </a:extLst>
              </p14:cNvPr>
              <p14:cNvContentPartPr/>
              <p14:nvPr/>
            </p14:nvContentPartPr>
            <p14:xfrm>
              <a:off x="2384043" y="2664661"/>
              <a:ext cx="1559880" cy="11268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2006887A-3E3B-FAEC-23F9-B31E9222E5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403" y="2592661"/>
                <a:ext cx="163152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AC84E7B1-EB65-90B2-A45B-85BFA11576C9}"/>
              </a:ext>
            </a:extLst>
          </p:cNvPr>
          <p:cNvGrpSpPr/>
          <p:nvPr/>
        </p:nvGrpSpPr>
        <p:grpSpPr>
          <a:xfrm>
            <a:off x="6622683" y="5191141"/>
            <a:ext cx="602640" cy="213840"/>
            <a:chOff x="6622683" y="5191141"/>
            <a:chExt cx="60264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C9810FEC-E57D-D963-C164-AF289B0EF1E0}"/>
                    </a:ext>
                  </a:extLst>
                </p14:cNvPr>
                <p14:cNvContentPartPr/>
                <p14:nvPr/>
              </p14:nvContentPartPr>
              <p14:xfrm>
                <a:off x="6622683" y="5240821"/>
                <a:ext cx="449280" cy="1641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C9810FEC-E57D-D963-C164-AF289B0EF1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16563" y="5234701"/>
                  <a:ext cx="461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D253A3A3-3361-C09B-CBBE-D745EE93FAA6}"/>
                    </a:ext>
                  </a:extLst>
                </p14:cNvPr>
                <p14:cNvContentPartPr/>
                <p14:nvPr/>
              </p14:nvContentPartPr>
              <p14:xfrm>
                <a:off x="6949923" y="5191141"/>
                <a:ext cx="275400" cy="15444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D253A3A3-3361-C09B-CBBE-D745EE93FA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43803" y="5185021"/>
                  <a:ext cx="287640" cy="16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581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Architecture outline</a:t>
            </a:r>
          </a:p>
          <a:p>
            <a:pPr lvl="1"/>
            <a:r>
              <a:rPr lang="en-US" dirty="0"/>
              <a:t>Block</a:t>
            </a:r>
          </a:p>
          <a:p>
            <a:pPr lvl="2"/>
            <a:r>
              <a:rPr lang="en-US" dirty="0"/>
              <a:t>All the Flash transistors/memory cells</a:t>
            </a:r>
          </a:p>
          <a:p>
            <a:pPr lvl="2"/>
            <a:r>
              <a:rPr lang="en-US" dirty="0"/>
              <a:t>Sharing substrate!!!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0C3841E1-D9F6-D03C-86EA-09173A03B31E}"/>
              </a:ext>
            </a:extLst>
          </p:cNvPr>
          <p:cNvSpPr/>
          <p:nvPr/>
        </p:nvSpPr>
        <p:spPr>
          <a:xfrm>
            <a:off x="8112224" y="2876547"/>
            <a:ext cx="3326770" cy="2070556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53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Architecture outline</a:t>
            </a:r>
          </a:p>
          <a:p>
            <a:pPr lvl="1"/>
            <a:r>
              <a:rPr lang="en-US" dirty="0"/>
              <a:t>Page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0C3841E1-D9F6-D03C-86EA-09173A03B31E}"/>
              </a:ext>
            </a:extLst>
          </p:cNvPr>
          <p:cNvSpPr/>
          <p:nvPr/>
        </p:nvSpPr>
        <p:spPr>
          <a:xfrm>
            <a:off x="8112224" y="3573016"/>
            <a:ext cx="3326770" cy="372408"/>
          </a:xfrm>
          <a:prstGeom prst="rect">
            <a:avLst/>
          </a:prstGeom>
          <a:solidFill>
            <a:srgbClr val="0070C0">
              <a:alpha val="20000"/>
            </a:srgbClr>
          </a:solidFill>
          <a:ln w="190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4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Architecture outline</a:t>
                </a:r>
              </a:p>
              <a:p>
                <a:pPr lvl="1"/>
                <a:r>
                  <a:rPr lang="en-US" dirty="0"/>
                  <a:t>String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</m:d>
                  </m:oMath>
                </a14:m>
                <a:r>
                  <a:rPr lang="en-US" dirty="0"/>
                  <a:t> transistors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0C3841E1-D9F6-D03C-86EA-09173A03B31E}"/>
              </a:ext>
            </a:extLst>
          </p:cNvPr>
          <p:cNvSpPr/>
          <p:nvPr/>
        </p:nvSpPr>
        <p:spPr>
          <a:xfrm>
            <a:off x="8135590" y="2892308"/>
            <a:ext cx="408682" cy="2070559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74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Working principle</a:t>
            </a:r>
          </a:p>
          <a:p>
            <a:pPr lvl="1"/>
            <a:r>
              <a:rPr lang="en-US" dirty="0"/>
              <a:t>Read by page</a:t>
            </a:r>
            <a:endParaRPr lang="it-IT" dirty="0"/>
          </a:p>
          <a:p>
            <a:pPr lvl="1"/>
            <a:r>
              <a:rPr lang="en-US" dirty="0"/>
              <a:t>Program by page</a:t>
            </a:r>
          </a:p>
          <a:p>
            <a:pPr lvl="1"/>
            <a:r>
              <a:rPr lang="en-US" dirty="0"/>
              <a:t>Erase by block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153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Working principle</a:t>
            </a:r>
          </a:p>
          <a:p>
            <a:pPr lvl="1"/>
            <a:r>
              <a:rPr lang="en-US" dirty="0"/>
              <a:t>Read by page</a:t>
            </a:r>
            <a:endParaRPr lang="it-IT" dirty="0"/>
          </a:p>
          <a:p>
            <a:pPr lvl="1"/>
            <a:r>
              <a:rPr lang="en-US" dirty="0"/>
              <a:t>Program by page</a:t>
            </a:r>
          </a:p>
          <a:p>
            <a:pPr lvl="1"/>
            <a:r>
              <a:rPr lang="en-US" dirty="0"/>
              <a:t>Erase by block</a:t>
            </a:r>
          </a:p>
          <a:p>
            <a:endParaRPr lang="en-US" dirty="0"/>
          </a:p>
          <a:p>
            <a:r>
              <a:rPr lang="en-US" dirty="0"/>
              <a:t>But before …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25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Like any other FGMOS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flash transistor not programmed (erased)</a:t>
                </a:r>
              </a:p>
              <a:p>
                <a:pPr lvl="3"/>
                <a:r>
                  <a:rPr lang="en-US" dirty="0"/>
                  <a:t>Transistor = ON (short circuit), when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flash transistor programmed</a:t>
                </a:r>
              </a:p>
              <a:p>
                <a:pPr lvl="3"/>
                <a:r>
                  <a:rPr lang="en-US" dirty="0"/>
                  <a:t>Transistor = OFF (open circuit), when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A9A7AEF7-0D44-2ACD-8F36-19977AACB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107" y="2237495"/>
            <a:ext cx="4104456" cy="327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67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Like any other FGMOS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flash transistor not programmed (erased)</a:t>
                </a:r>
              </a:p>
              <a:p>
                <a:pPr lvl="3"/>
                <a:r>
                  <a:rPr lang="en-US" dirty="0"/>
                  <a:t>Transistor = ON (short circuit), when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flash transistor programmed</a:t>
                </a:r>
              </a:p>
              <a:p>
                <a:pPr lvl="3"/>
                <a:r>
                  <a:rPr lang="en-US" dirty="0"/>
                  <a:t>Transistor = OFF (open circuit), when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r>
                  <a:rPr lang="en-US" dirty="0"/>
                  <a:t>In addition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𝑩𝑷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b="1" dirty="0"/>
                  <a:t>bypass</a:t>
                </a:r>
                <a:r>
                  <a:rPr lang="en-US" dirty="0"/>
                  <a:t> voltage</a:t>
                </a: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𝐵𝑃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→ </a:t>
                </a:r>
                <a:r>
                  <a:rPr lang="en-US" b="1" dirty="0"/>
                  <a:t>transistor always ON </a:t>
                </a:r>
                <a:r>
                  <a:rPr lang="en-US" dirty="0"/>
                  <a:t>(short circuit)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1FE47F5-6F73-3C47-6267-3D93E6AEE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107" y="2239268"/>
            <a:ext cx="4104456" cy="327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59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Working principle</a:t>
            </a:r>
          </a:p>
          <a:p>
            <a:pPr lvl="1"/>
            <a:r>
              <a:rPr lang="en-US" dirty="0"/>
              <a:t>Program by page</a:t>
            </a:r>
            <a:r>
              <a:rPr lang="it-IT" dirty="0"/>
              <a:t> </a:t>
            </a:r>
            <a:r>
              <a:rPr lang="en-US" dirty="0"/>
              <a:t>– Example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07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memory*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0247004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0884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0664F41B-0262-7C2C-A0E1-E2FBAF8222D7}"/>
              </a:ext>
            </a:extLst>
          </p:cNvPr>
          <p:cNvSpPr txBox="1">
            <a:spLocks/>
          </p:cNvSpPr>
          <p:nvPr/>
        </p:nvSpPr>
        <p:spPr>
          <a:xfrm>
            <a:off x="335360" y="1701061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the latest evolution of ROM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 application = non-volatile (massive) storage</a:t>
            </a:r>
          </a:p>
          <a:p>
            <a:pPr lvl="2"/>
            <a:r>
              <a:rPr lang="en-US" dirty="0"/>
              <a:t>Like a ROM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Yes, it can be “written” and “rewritten” (erasing + programming), also several times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But it cannot properly be considered an RWM</a:t>
            </a:r>
          </a:p>
          <a:p>
            <a:pPr lvl="3"/>
            <a:r>
              <a:rPr lang="en-US" dirty="0"/>
              <a:t>Because “writing” process is disruptive: it damages the device</a:t>
            </a:r>
          </a:p>
          <a:p>
            <a:pPr lvl="4"/>
            <a:r>
              <a:rPr lang="en-US" sz="1800" dirty="0"/>
              <a:t>Ideally, a RWM should be able to be written an infinite number of times, instead …</a:t>
            </a:r>
          </a:p>
          <a:p>
            <a:pPr lvl="4"/>
            <a:r>
              <a:rPr lang="en-US" sz="1800" u="sng" dirty="0"/>
              <a:t>Limited</a:t>
            </a:r>
            <a:r>
              <a:rPr lang="en-US" sz="1800" dirty="0"/>
              <a:t> endurance (although very high)</a:t>
            </a:r>
          </a:p>
        </p:txBody>
      </p:sp>
    </p:spTree>
    <p:extLst>
      <p:ext uri="{BB962C8B-B14F-4D97-AF65-F5344CB8AC3E}">
        <p14:creationId xmlns:p14="http://schemas.microsoft.com/office/powerpoint/2010/main" val="366450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Program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dirty="0"/>
                  <a:t>	(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b="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programmed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of cells/transistors to be programmed</a:t>
                </a:r>
              </a:p>
              <a:p>
                <a:pPr lvl="3"/>
                <a:r>
                  <a:rPr lang="en-US" dirty="0"/>
                  <a:t>0 on all other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756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Program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dirty="0"/>
                  <a:t>	(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b="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programmed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of cells/transistors to be programmed</a:t>
                </a:r>
              </a:p>
              <a:p>
                <a:pPr lvl="3"/>
                <a:r>
                  <a:rPr lang="en-US" dirty="0"/>
                  <a:t>0 on all other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Let’s assume to program cell (0,1)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A9A2F9DA-C25E-2798-3862-279A2EF76A5D}"/>
                  </a:ext>
                </a:extLst>
              </p14:cNvPr>
              <p14:cNvContentPartPr/>
              <p14:nvPr/>
            </p14:nvContentPartPr>
            <p14:xfrm>
              <a:off x="9373083" y="3655021"/>
              <a:ext cx="301680" cy="2296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A9A2F9DA-C25E-2798-3862-279A2EF76A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7083" y="3583021"/>
                <a:ext cx="3733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443EDFA4-9304-1233-91A9-C24849737F60}"/>
                  </a:ext>
                </a:extLst>
              </p14:cNvPr>
              <p14:cNvContentPartPr/>
              <p14:nvPr/>
            </p14:nvContentPartPr>
            <p14:xfrm>
              <a:off x="4185123" y="5621701"/>
              <a:ext cx="841320" cy="20664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443EDFA4-9304-1233-91A9-C24849737F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49483" y="5549701"/>
                <a:ext cx="912960" cy="3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606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Program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dirty="0"/>
                  <a:t>	(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b="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programmed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of cells/transistors to be programmed</a:t>
                </a:r>
              </a:p>
              <a:p>
                <a:pPr lvl="3"/>
                <a:r>
                  <a:rPr lang="en-US" dirty="0"/>
                  <a:t>0 on all other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Let’s assume to program cell (0,1)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1DFE0178-1758-99EE-A54B-A26D586E2C5F}"/>
                  </a:ext>
                </a:extLst>
              </p14:cNvPr>
              <p14:cNvContentPartPr/>
              <p14:nvPr/>
            </p14:nvContentPartPr>
            <p14:xfrm>
              <a:off x="1590243" y="2603101"/>
              <a:ext cx="2138400" cy="22464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1DFE0178-1758-99EE-A54B-A26D586E2C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4603" y="2531461"/>
                <a:ext cx="221004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31ACFF2-E58F-5717-92B1-D216C0B169E3}"/>
                  </a:ext>
                </a:extLst>
              </p14:cNvPr>
              <p14:cNvContentPartPr/>
              <p14:nvPr/>
            </p14:nvContentPartPr>
            <p14:xfrm>
              <a:off x="7693683" y="4836181"/>
              <a:ext cx="103680" cy="2055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31ACFF2-E58F-5717-92B1-D216C0B169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87563" y="4830061"/>
                <a:ext cx="11592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2AEBBEBE-7653-3186-BE6F-00360285376C}"/>
              </a:ext>
            </a:extLst>
          </p:cNvPr>
          <p:cNvGrpSpPr/>
          <p:nvPr/>
        </p:nvGrpSpPr>
        <p:grpSpPr>
          <a:xfrm>
            <a:off x="8054763" y="5551141"/>
            <a:ext cx="282960" cy="105480"/>
            <a:chOff x="8054763" y="5551141"/>
            <a:chExt cx="28296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520FC544-7BD7-D8B9-2FDE-A678930F3D40}"/>
                    </a:ext>
                  </a:extLst>
                </p14:cNvPr>
                <p14:cNvContentPartPr/>
                <p14:nvPr/>
              </p14:nvContentPartPr>
              <p14:xfrm>
                <a:off x="8054763" y="5575261"/>
                <a:ext cx="87480" cy="8136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520FC544-7BD7-D8B9-2FDE-A678930F3D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8643" y="5569141"/>
                  <a:ext cx="99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90E804D7-CDF3-8104-60FB-621948D00513}"/>
                    </a:ext>
                  </a:extLst>
                </p14:cNvPr>
                <p14:cNvContentPartPr/>
                <p14:nvPr/>
              </p14:nvContentPartPr>
              <p14:xfrm>
                <a:off x="8159883" y="5551141"/>
                <a:ext cx="92520" cy="993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90E804D7-CDF3-8104-60FB-621948D005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53763" y="5545021"/>
                  <a:ext cx="104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F57D5948-06DB-507F-6E08-E562ED2B142E}"/>
                    </a:ext>
                  </a:extLst>
                </p14:cNvPr>
                <p14:cNvContentPartPr/>
                <p14:nvPr/>
              </p14:nvContentPartPr>
              <p14:xfrm>
                <a:off x="8153403" y="5586421"/>
                <a:ext cx="73440" cy="136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F57D5948-06DB-507F-6E08-E562ED2B14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47283" y="5580301"/>
                  <a:ext cx="85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7CCFB1E5-9476-45A7-35D3-8A6E8F0721C9}"/>
                    </a:ext>
                  </a:extLst>
                </p14:cNvPr>
                <p14:cNvContentPartPr/>
                <p14:nvPr/>
              </p14:nvContentPartPr>
              <p14:xfrm>
                <a:off x="8262843" y="5559061"/>
                <a:ext cx="70200" cy="720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7CCFB1E5-9476-45A7-35D3-8A6E8F0721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56723" y="5552941"/>
                  <a:ext cx="82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87ACC17D-2C59-95D8-A6AD-D002155A0E0E}"/>
                    </a:ext>
                  </a:extLst>
                </p14:cNvPr>
                <p14:cNvContentPartPr/>
                <p14:nvPr/>
              </p14:nvContentPartPr>
              <p14:xfrm>
                <a:off x="8261403" y="5597581"/>
                <a:ext cx="76320" cy="720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87ACC17D-2C59-95D8-A6AD-D002155A0E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55283" y="5591461"/>
                  <a:ext cx="8856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0317718-9FFD-C1EB-6710-8029CD4CB398}"/>
              </a:ext>
            </a:extLst>
          </p:cNvPr>
          <p:cNvGrpSpPr/>
          <p:nvPr/>
        </p:nvGrpSpPr>
        <p:grpSpPr>
          <a:xfrm>
            <a:off x="9302163" y="5556541"/>
            <a:ext cx="299160" cy="110160"/>
            <a:chOff x="9302163" y="5556541"/>
            <a:chExt cx="29916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D80A509D-77E8-E1AD-B56C-67F401EC4461}"/>
                    </a:ext>
                  </a:extLst>
                </p14:cNvPr>
                <p14:cNvContentPartPr/>
                <p14:nvPr/>
              </p14:nvContentPartPr>
              <p14:xfrm>
                <a:off x="9302163" y="5590741"/>
                <a:ext cx="109800" cy="6948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D80A509D-77E8-E1AD-B56C-67F401EC44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96043" y="5584621"/>
                  <a:ext cx="122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388BAA26-0869-B8C6-0DAA-DF886D5EB465}"/>
                    </a:ext>
                  </a:extLst>
                </p14:cNvPr>
                <p14:cNvContentPartPr/>
                <p14:nvPr/>
              </p14:nvContentPartPr>
              <p14:xfrm>
                <a:off x="9428163" y="5569501"/>
                <a:ext cx="75600" cy="9720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388BAA26-0869-B8C6-0DAA-DF886D5EB4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22043" y="5563381"/>
                  <a:ext cx="87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F2F85558-27D4-00B6-3445-B193808A2B39}"/>
                    </a:ext>
                  </a:extLst>
                </p14:cNvPr>
                <p14:cNvContentPartPr/>
                <p14:nvPr/>
              </p14:nvContentPartPr>
              <p14:xfrm>
                <a:off x="9421683" y="5610901"/>
                <a:ext cx="77760" cy="75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F2F85558-27D4-00B6-3445-B193808A2B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15563" y="5604781"/>
                  <a:ext cx="90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BE348143-7552-9AB7-C8E5-3A7E8BC30187}"/>
                    </a:ext>
                  </a:extLst>
                </p14:cNvPr>
                <p14:cNvContentPartPr/>
                <p14:nvPr/>
              </p14:nvContentPartPr>
              <p14:xfrm>
                <a:off x="9514923" y="5556541"/>
                <a:ext cx="76680" cy="9792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BE348143-7552-9AB7-C8E5-3A7E8BC301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08803" y="5550421"/>
                  <a:ext cx="88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FA13BEC1-CF0F-4297-FAA6-7A0374001227}"/>
                    </a:ext>
                  </a:extLst>
                </p14:cNvPr>
                <p14:cNvContentPartPr/>
                <p14:nvPr/>
              </p14:nvContentPartPr>
              <p14:xfrm>
                <a:off x="9516363" y="5602261"/>
                <a:ext cx="84960" cy="50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FA13BEC1-CF0F-4297-FAA6-7A03740012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10243" y="5596141"/>
                  <a:ext cx="9720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947F5F2-C734-6C8E-B4B5-A5C14CADFFC4}"/>
              </a:ext>
            </a:extLst>
          </p:cNvPr>
          <p:cNvGrpSpPr/>
          <p:nvPr/>
        </p:nvGrpSpPr>
        <p:grpSpPr>
          <a:xfrm>
            <a:off x="10938723" y="5563741"/>
            <a:ext cx="261000" cy="118080"/>
            <a:chOff x="10938723" y="5563741"/>
            <a:chExt cx="26100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A2B25EF-C809-66FD-197F-B63CC03070C5}"/>
                    </a:ext>
                  </a:extLst>
                </p14:cNvPr>
                <p14:cNvContentPartPr/>
                <p14:nvPr/>
              </p14:nvContentPartPr>
              <p14:xfrm>
                <a:off x="10938723" y="5618461"/>
                <a:ext cx="76680" cy="63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A2B25EF-C809-66FD-197F-B63CC03070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32603" y="5612341"/>
                  <a:ext cx="88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878DFF5F-9E8B-ADCF-E967-A1A4E615CA73}"/>
                    </a:ext>
                  </a:extLst>
                </p14:cNvPr>
                <p14:cNvContentPartPr/>
                <p14:nvPr/>
              </p14:nvContentPartPr>
              <p14:xfrm>
                <a:off x="11037003" y="5563741"/>
                <a:ext cx="85320" cy="1029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878DFF5F-9E8B-ADCF-E967-A1A4E615CA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30883" y="5557621"/>
                  <a:ext cx="97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5E907047-F258-7560-703E-F31533B9794D}"/>
                    </a:ext>
                  </a:extLst>
                </p14:cNvPr>
                <p14:cNvContentPartPr/>
                <p14:nvPr/>
              </p14:nvContentPartPr>
              <p14:xfrm>
                <a:off x="11035563" y="5606221"/>
                <a:ext cx="64800" cy="1584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5E907047-F258-7560-703E-F31533B979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29443" y="5600101"/>
                  <a:ext cx="77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BB335A55-C7C7-5804-C5FB-17BE96859964}"/>
                    </a:ext>
                  </a:extLst>
                </p14:cNvPr>
                <p14:cNvContentPartPr/>
                <p14:nvPr/>
              </p14:nvContentPartPr>
              <p14:xfrm>
                <a:off x="11111883" y="5568781"/>
                <a:ext cx="85680" cy="9288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BB335A55-C7C7-5804-C5FB-17BE968599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05763" y="5562661"/>
                  <a:ext cx="97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070BE25-7D80-F830-A1CE-C9DC348E4F4E}"/>
                    </a:ext>
                  </a:extLst>
                </p14:cNvPr>
                <p14:cNvContentPartPr/>
                <p14:nvPr/>
              </p14:nvContentPartPr>
              <p14:xfrm>
                <a:off x="11124483" y="5600101"/>
                <a:ext cx="75240" cy="25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070BE25-7D80-F830-A1CE-C9DC348E4F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18363" y="5593981"/>
                  <a:ext cx="8748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A62E1C6D-E7CD-46BE-0C3E-A28100F263CC}"/>
              </a:ext>
            </a:extLst>
          </p:cNvPr>
          <p:cNvGrpSpPr/>
          <p:nvPr/>
        </p:nvGrpSpPr>
        <p:grpSpPr>
          <a:xfrm>
            <a:off x="8450043" y="4915741"/>
            <a:ext cx="244080" cy="115200"/>
            <a:chOff x="8450043" y="4915741"/>
            <a:chExt cx="24408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FDAF0562-8DCC-F22B-E656-4556210B9A81}"/>
                    </a:ext>
                  </a:extLst>
                </p14:cNvPr>
                <p14:cNvContentPartPr/>
                <p14:nvPr/>
              </p14:nvContentPartPr>
              <p14:xfrm>
                <a:off x="8450043" y="4979461"/>
                <a:ext cx="49320" cy="432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FDAF0562-8DCC-F22B-E656-4556210B9A8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43923" y="4973341"/>
                  <a:ext cx="6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0C0612D4-E278-5CD8-0FC7-CF75444D424D}"/>
                    </a:ext>
                  </a:extLst>
                </p14:cNvPr>
                <p14:cNvContentPartPr/>
                <p14:nvPr/>
              </p14:nvContentPartPr>
              <p14:xfrm>
                <a:off x="8539323" y="4915741"/>
                <a:ext cx="154800" cy="11520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0C0612D4-E278-5CD8-0FC7-CF75444D42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33203" y="4909621"/>
                  <a:ext cx="167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9B911134-E9F1-B426-27E6-6D4DCE231B89}"/>
                    </a:ext>
                  </a:extLst>
                </p14:cNvPr>
                <p14:cNvContentPartPr/>
                <p14:nvPr/>
              </p14:nvContentPartPr>
              <p14:xfrm>
                <a:off x="8578203" y="4981261"/>
                <a:ext cx="93600" cy="972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9B911134-E9F1-B426-27E6-6D4DCE231B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72083" y="4975141"/>
                  <a:ext cx="1058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DA2C6826-F0FE-7A8C-270D-45AC7B57E197}"/>
              </a:ext>
            </a:extLst>
          </p:cNvPr>
          <p:cNvGrpSpPr/>
          <p:nvPr/>
        </p:nvGrpSpPr>
        <p:grpSpPr>
          <a:xfrm>
            <a:off x="9613923" y="4897381"/>
            <a:ext cx="237240" cy="124200"/>
            <a:chOff x="9613923" y="4897381"/>
            <a:chExt cx="237240" cy="1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9CE3481A-D7C1-1FE8-7FAF-2A95D491E9A8}"/>
                    </a:ext>
                  </a:extLst>
                </p14:cNvPr>
                <p14:cNvContentPartPr/>
                <p14:nvPr/>
              </p14:nvContentPartPr>
              <p14:xfrm>
                <a:off x="9613923" y="4977301"/>
                <a:ext cx="51480" cy="345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9CE3481A-D7C1-1FE8-7FAF-2A95D491E9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07803" y="4971181"/>
                  <a:ext cx="63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8DE735F8-B9B8-5D0B-2BFF-F8170EEB2FE8}"/>
                    </a:ext>
                  </a:extLst>
                </p14:cNvPr>
                <p14:cNvContentPartPr/>
                <p14:nvPr/>
              </p14:nvContentPartPr>
              <p14:xfrm>
                <a:off x="9701763" y="4897381"/>
                <a:ext cx="149400" cy="12420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8DE735F8-B9B8-5D0B-2BFF-F8170EEB2F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95643" y="4891261"/>
                  <a:ext cx="161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18F3DD49-04FA-CB04-FB8D-D95C2501B2D0}"/>
                    </a:ext>
                  </a:extLst>
                </p14:cNvPr>
                <p14:cNvContentPartPr/>
                <p14:nvPr/>
              </p14:nvContentPartPr>
              <p14:xfrm>
                <a:off x="9725883" y="4966141"/>
                <a:ext cx="102240" cy="61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18F3DD49-04FA-CB04-FB8D-D95C2501B2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19763" y="4960021"/>
                  <a:ext cx="11448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B6F2A093-E246-330C-583A-12895AB98126}"/>
              </a:ext>
            </a:extLst>
          </p:cNvPr>
          <p:cNvGrpSpPr/>
          <p:nvPr/>
        </p:nvGrpSpPr>
        <p:grpSpPr>
          <a:xfrm>
            <a:off x="11244363" y="4937341"/>
            <a:ext cx="224280" cy="129600"/>
            <a:chOff x="11244363" y="4937341"/>
            <a:chExt cx="22428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7C2EEA58-4A74-8E14-27BE-5B5E4BC1AEA2}"/>
                    </a:ext>
                  </a:extLst>
                </p14:cNvPr>
                <p14:cNvContentPartPr/>
                <p14:nvPr/>
              </p14:nvContentPartPr>
              <p14:xfrm>
                <a:off x="11244363" y="4995661"/>
                <a:ext cx="57240" cy="352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7C2EEA58-4A74-8E14-27BE-5B5E4BC1AEA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38243" y="4989541"/>
                  <a:ext cx="69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D01C9B30-58F9-667A-1C51-79FAB882039D}"/>
                    </a:ext>
                  </a:extLst>
                </p14:cNvPr>
                <p14:cNvContentPartPr/>
                <p14:nvPr/>
              </p14:nvContentPartPr>
              <p14:xfrm>
                <a:off x="11334363" y="4937341"/>
                <a:ext cx="134280" cy="1296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D01C9B30-58F9-667A-1C51-79FAB88203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28243" y="4931221"/>
                  <a:ext cx="146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5B90878B-D206-B297-6191-92613CA79C41}"/>
                    </a:ext>
                  </a:extLst>
                </p14:cNvPr>
                <p14:cNvContentPartPr/>
                <p14:nvPr/>
              </p14:nvContentPartPr>
              <p14:xfrm>
                <a:off x="11319603" y="4994221"/>
                <a:ext cx="117360" cy="9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5B90878B-D206-B297-6191-92613CA79C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313483" y="4988101"/>
                  <a:ext cx="1296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337DDDE3-2DDA-CBAB-DFB7-547F70445374}"/>
                  </a:ext>
                </a:extLst>
              </p14:cNvPr>
              <p14:cNvContentPartPr/>
              <p14:nvPr/>
            </p14:nvContentPartPr>
            <p14:xfrm>
              <a:off x="9373083" y="3655021"/>
              <a:ext cx="301680" cy="22968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337DDDE3-2DDA-CBAB-DFB7-547F7044537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37083" y="3583021"/>
                <a:ext cx="3733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3DBF4384-2B44-5F38-55E5-47E45E056482}"/>
                  </a:ext>
                </a:extLst>
              </p14:cNvPr>
              <p14:cNvContentPartPr/>
              <p14:nvPr/>
            </p14:nvContentPartPr>
            <p14:xfrm>
              <a:off x="4185123" y="5621701"/>
              <a:ext cx="841320" cy="2066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3DBF4384-2B44-5F38-55E5-47E45E05648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49483" y="5549701"/>
                <a:ext cx="912960" cy="3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115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Program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dirty="0"/>
                  <a:t>	(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b="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programmed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of cells/transistors to be programmed</a:t>
                </a:r>
              </a:p>
              <a:p>
                <a:pPr lvl="3"/>
                <a:r>
                  <a:rPr lang="en-US" dirty="0"/>
                  <a:t>0 on all other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Let’s assume to program cell (0,1)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31ACFF2-E58F-5717-92B1-D216C0B169E3}"/>
                  </a:ext>
                </a:extLst>
              </p14:cNvPr>
              <p14:cNvContentPartPr/>
              <p14:nvPr/>
            </p14:nvContentPartPr>
            <p14:xfrm>
              <a:off x="7693683" y="4836181"/>
              <a:ext cx="103680" cy="2055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31ACFF2-E58F-5717-92B1-D216C0B169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87563" y="4830061"/>
                <a:ext cx="11592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2AEBBEBE-7653-3186-BE6F-00360285376C}"/>
              </a:ext>
            </a:extLst>
          </p:cNvPr>
          <p:cNvGrpSpPr/>
          <p:nvPr/>
        </p:nvGrpSpPr>
        <p:grpSpPr>
          <a:xfrm>
            <a:off x="8054763" y="5551141"/>
            <a:ext cx="282960" cy="105480"/>
            <a:chOff x="8054763" y="5551141"/>
            <a:chExt cx="28296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520FC544-7BD7-D8B9-2FDE-A678930F3D40}"/>
                    </a:ext>
                  </a:extLst>
                </p14:cNvPr>
                <p14:cNvContentPartPr/>
                <p14:nvPr/>
              </p14:nvContentPartPr>
              <p14:xfrm>
                <a:off x="8054763" y="5575261"/>
                <a:ext cx="87480" cy="8136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520FC544-7BD7-D8B9-2FDE-A678930F3D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48643" y="5569141"/>
                  <a:ext cx="99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90E804D7-CDF3-8104-60FB-621948D00513}"/>
                    </a:ext>
                  </a:extLst>
                </p14:cNvPr>
                <p14:cNvContentPartPr/>
                <p14:nvPr/>
              </p14:nvContentPartPr>
              <p14:xfrm>
                <a:off x="8159883" y="5551141"/>
                <a:ext cx="92520" cy="993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90E804D7-CDF3-8104-60FB-621948D005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53763" y="5545021"/>
                  <a:ext cx="104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F57D5948-06DB-507F-6E08-E562ED2B142E}"/>
                    </a:ext>
                  </a:extLst>
                </p14:cNvPr>
                <p14:cNvContentPartPr/>
                <p14:nvPr/>
              </p14:nvContentPartPr>
              <p14:xfrm>
                <a:off x="8153403" y="5586421"/>
                <a:ext cx="73440" cy="136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F57D5948-06DB-507F-6E08-E562ED2B14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47283" y="5580301"/>
                  <a:ext cx="85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7CCFB1E5-9476-45A7-35D3-8A6E8F0721C9}"/>
                    </a:ext>
                  </a:extLst>
                </p14:cNvPr>
                <p14:cNvContentPartPr/>
                <p14:nvPr/>
              </p14:nvContentPartPr>
              <p14:xfrm>
                <a:off x="8262843" y="5559061"/>
                <a:ext cx="70200" cy="720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7CCFB1E5-9476-45A7-35D3-8A6E8F0721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56723" y="5552941"/>
                  <a:ext cx="82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87ACC17D-2C59-95D8-A6AD-D002155A0E0E}"/>
                    </a:ext>
                  </a:extLst>
                </p14:cNvPr>
                <p14:cNvContentPartPr/>
                <p14:nvPr/>
              </p14:nvContentPartPr>
              <p14:xfrm>
                <a:off x="8261403" y="5597581"/>
                <a:ext cx="76320" cy="720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87ACC17D-2C59-95D8-A6AD-D002155A0E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55283" y="5591461"/>
                  <a:ext cx="8856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0317718-9FFD-C1EB-6710-8029CD4CB398}"/>
              </a:ext>
            </a:extLst>
          </p:cNvPr>
          <p:cNvGrpSpPr/>
          <p:nvPr/>
        </p:nvGrpSpPr>
        <p:grpSpPr>
          <a:xfrm>
            <a:off x="9302163" y="5556541"/>
            <a:ext cx="299160" cy="110160"/>
            <a:chOff x="9302163" y="5556541"/>
            <a:chExt cx="29916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D80A509D-77E8-E1AD-B56C-67F401EC4461}"/>
                    </a:ext>
                  </a:extLst>
                </p14:cNvPr>
                <p14:cNvContentPartPr/>
                <p14:nvPr/>
              </p14:nvContentPartPr>
              <p14:xfrm>
                <a:off x="9302163" y="5590741"/>
                <a:ext cx="109800" cy="6948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D80A509D-77E8-E1AD-B56C-67F401EC44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96043" y="5584621"/>
                  <a:ext cx="122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388BAA26-0869-B8C6-0DAA-DF886D5EB465}"/>
                    </a:ext>
                  </a:extLst>
                </p14:cNvPr>
                <p14:cNvContentPartPr/>
                <p14:nvPr/>
              </p14:nvContentPartPr>
              <p14:xfrm>
                <a:off x="9428163" y="5569501"/>
                <a:ext cx="75600" cy="9720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388BAA26-0869-B8C6-0DAA-DF886D5EB4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22043" y="5563381"/>
                  <a:ext cx="87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F2F85558-27D4-00B6-3445-B193808A2B39}"/>
                    </a:ext>
                  </a:extLst>
                </p14:cNvPr>
                <p14:cNvContentPartPr/>
                <p14:nvPr/>
              </p14:nvContentPartPr>
              <p14:xfrm>
                <a:off x="9421683" y="5610901"/>
                <a:ext cx="77760" cy="75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F2F85558-27D4-00B6-3445-B193808A2B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15563" y="5604781"/>
                  <a:ext cx="90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BE348143-7552-9AB7-C8E5-3A7E8BC30187}"/>
                    </a:ext>
                  </a:extLst>
                </p14:cNvPr>
                <p14:cNvContentPartPr/>
                <p14:nvPr/>
              </p14:nvContentPartPr>
              <p14:xfrm>
                <a:off x="9514923" y="5556541"/>
                <a:ext cx="76680" cy="9792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BE348143-7552-9AB7-C8E5-3A7E8BC301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08803" y="5550421"/>
                  <a:ext cx="88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FA13BEC1-CF0F-4297-FAA6-7A0374001227}"/>
                    </a:ext>
                  </a:extLst>
                </p14:cNvPr>
                <p14:cNvContentPartPr/>
                <p14:nvPr/>
              </p14:nvContentPartPr>
              <p14:xfrm>
                <a:off x="9516363" y="5602261"/>
                <a:ext cx="84960" cy="50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FA13BEC1-CF0F-4297-FAA6-7A03740012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10243" y="5596141"/>
                  <a:ext cx="9720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947F5F2-C734-6C8E-B4B5-A5C14CADFFC4}"/>
              </a:ext>
            </a:extLst>
          </p:cNvPr>
          <p:cNvGrpSpPr/>
          <p:nvPr/>
        </p:nvGrpSpPr>
        <p:grpSpPr>
          <a:xfrm>
            <a:off x="10938723" y="5563741"/>
            <a:ext cx="261000" cy="118080"/>
            <a:chOff x="10938723" y="5563741"/>
            <a:chExt cx="26100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A2B25EF-C809-66FD-197F-B63CC03070C5}"/>
                    </a:ext>
                  </a:extLst>
                </p14:cNvPr>
                <p14:cNvContentPartPr/>
                <p14:nvPr/>
              </p14:nvContentPartPr>
              <p14:xfrm>
                <a:off x="10938723" y="5618461"/>
                <a:ext cx="76680" cy="63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A2B25EF-C809-66FD-197F-B63CC03070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32603" y="5612341"/>
                  <a:ext cx="88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878DFF5F-9E8B-ADCF-E967-A1A4E615CA73}"/>
                    </a:ext>
                  </a:extLst>
                </p14:cNvPr>
                <p14:cNvContentPartPr/>
                <p14:nvPr/>
              </p14:nvContentPartPr>
              <p14:xfrm>
                <a:off x="11037003" y="5563741"/>
                <a:ext cx="85320" cy="1029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878DFF5F-9E8B-ADCF-E967-A1A4E615CA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30883" y="5557621"/>
                  <a:ext cx="97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5E907047-F258-7560-703E-F31533B9794D}"/>
                    </a:ext>
                  </a:extLst>
                </p14:cNvPr>
                <p14:cNvContentPartPr/>
                <p14:nvPr/>
              </p14:nvContentPartPr>
              <p14:xfrm>
                <a:off x="11035563" y="5606221"/>
                <a:ext cx="64800" cy="1584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5E907047-F258-7560-703E-F31533B979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29443" y="5600101"/>
                  <a:ext cx="77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BB335A55-C7C7-5804-C5FB-17BE96859964}"/>
                    </a:ext>
                  </a:extLst>
                </p14:cNvPr>
                <p14:cNvContentPartPr/>
                <p14:nvPr/>
              </p14:nvContentPartPr>
              <p14:xfrm>
                <a:off x="11111883" y="5568781"/>
                <a:ext cx="85680" cy="9288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BB335A55-C7C7-5804-C5FB-17BE968599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05763" y="5562661"/>
                  <a:ext cx="97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070BE25-7D80-F830-A1CE-C9DC348E4F4E}"/>
                    </a:ext>
                  </a:extLst>
                </p14:cNvPr>
                <p14:cNvContentPartPr/>
                <p14:nvPr/>
              </p14:nvContentPartPr>
              <p14:xfrm>
                <a:off x="11124483" y="5600101"/>
                <a:ext cx="75240" cy="25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070BE25-7D80-F830-A1CE-C9DC348E4F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18363" y="5593981"/>
                  <a:ext cx="8748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A62E1C6D-E7CD-46BE-0C3E-A28100F263CC}"/>
              </a:ext>
            </a:extLst>
          </p:cNvPr>
          <p:cNvGrpSpPr/>
          <p:nvPr/>
        </p:nvGrpSpPr>
        <p:grpSpPr>
          <a:xfrm>
            <a:off x="8450043" y="4915741"/>
            <a:ext cx="244080" cy="115200"/>
            <a:chOff x="8450043" y="4915741"/>
            <a:chExt cx="24408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FDAF0562-8DCC-F22B-E656-4556210B9A81}"/>
                    </a:ext>
                  </a:extLst>
                </p14:cNvPr>
                <p14:cNvContentPartPr/>
                <p14:nvPr/>
              </p14:nvContentPartPr>
              <p14:xfrm>
                <a:off x="8450043" y="4979461"/>
                <a:ext cx="49320" cy="432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FDAF0562-8DCC-F22B-E656-4556210B9A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43923" y="4973341"/>
                  <a:ext cx="6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0C0612D4-E278-5CD8-0FC7-CF75444D424D}"/>
                    </a:ext>
                  </a:extLst>
                </p14:cNvPr>
                <p14:cNvContentPartPr/>
                <p14:nvPr/>
              </p14:nvContentPartPr>
              <p14:xfrm>
                <a:off x="8539323" y="4915741"/>
                <a:ext cx="154800" cy="11520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0C0612D4-E278-5CD8-0FC7-CF75444D4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33203" y="4909621"/>
                  <a:ext cx="167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9B911134-E9F1-B426-27E6-6D4DCE231B89}"/>
                    </a:ext>
                  </a:extLst>
                </p14:cNvPr>
                <p14:cNvContentPartPr/>
                <p14:nvPr/>
              </p14:nvContentPartPr>
              <p14:xfrm>
                <a:off x="8578203" y="4981261"/>
                <a:ext cx="93600" cy="972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9B911134-E9F1-B426-27E6-6D4DCE231B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72083" y="4975141"/>
                  <a:ext cx="1058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DA2C6826-F0FE-7A8C-270D-45AC7B57E197}"/>
              </a:ext>
            </a:extLst>
          </p:cNvPr>
          <p:cNvGrpSpPr/>
          <p:nvPr/>
        </p:nvGrpSpPr>
        <p:grpSpPr>
          <a:xfrm>
            <a:off x="9613923" y="4897381"/>
            <a:ext cx="237240" cy="124200"/>
            <a:chOff x="9613923" y="4897381"/>
            <a:chExt cx="237240" cy="1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9CE3481A-D7C1-1FE8-7FAF-2A95D491E9A8}"/>
                    </a:ext>
                  </a:extLst>
                </p14:cNvPr>
                <p14:cNvContentPartPr/>
                <p14:nvPr/>
              </p14:nvContentPartPr>
              <p14:xfrm>
                <a:off x="9613923" y="4977301"/>
                <a:ext cx="51480" cy="345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9CE3481A-D7C1-1FE8-7FAF-2A95D491E9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07803" y="4971181"/>
                  <a:ext cx="63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8DE735F8-B9B8-5D0B-2BFF-F8170EEB2FE8}"/>
                    </a:ext>
                  </a:extLst>
                </p14:cNvPr>
                <p14:cNvContentPartPr/>
                <p14:nvPr/>
              </p14:nvContentPartPr>
              <p14:xfrm>
                <a:off x="9701763" y="4897381"/>
                <a:ext cx="149400" cy="12420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8DE735F8-B9B8-5D0B-2BFF-F8170EEB2F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95643" y="4891261"/>
                  <a:ext cx="161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18F3DD49-04FA-CB04-FB8D-D95C2501B2D0}"/>
                    </a:ext>
                  </a:extLst>
                </p14:cNvPr>
                <p14:cNvContentPartPr/>
                <p14:nvPr/>
              </p14:nvContentPartPr>
              <p14:xfrm>
                <a:off x="9725883" y="4966141"/>
                <a:ext cx="102240" cy="61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18F3DD49-04FA-CB04-FB8D-D95C2501B2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19763" y="4960021"/>
                  <a:ext cx="11448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B6F2A093-E246-330C-583A-12895AB98126}"/>
              </a:ext>
            </a:extLst>
          </p:cNvPr>
          <p:cNvGrpSpPr/>
          <p:nvPr/>
        </p:nvGrpSpPr>
        <p:grpSpPr>
          <a:xfrm>
            <a:off x="11244363" y="4937341"/>
            <a:ext cx="224280" cy="129600"/>
            <a:chOff x="11244363" y="4937341"/>
            <a:chExt cx="22428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7C2EEA58-4A74-8E14-27BE-5B5E4BC1AEA2}"/>
                    </a:ext>
                  </a:extLst>
                </p14:cNvPr>
                <p14:cNvContentPartPr/>
                <p14:nvPr/>
              </p14:nvContentPartPr>
              <p14:xfrm>
                <a:off x="11244363" y="4995661"/>
                <a:ext cx="57240" cy="352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7C2EEA58-4A74-8E14-27BE-5B5E4BC1AE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38243" y="4989541"/>
                  <a:ext cx="69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D01C9B30-58F9-667A-1C51-79FAB882039D}"/>
                    </a:ext>
                  </a:extLst>
                </p14:cNvPr>
                <p14:cNvContentPartPr/>
                <p14:nvPr/>
              </p14:nvContentPartPr>
              <p14:xfrm>
                <a:off x="11334363" y="4937341"/>
                <a:ext cx="134280" cy="1296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D01C9B30-58F9-667A-1C51-79FAB882039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328243" y="4931221"/>
                  <a:ext cx="146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5B90878B-D206-B297-6191-92613CA79C41}"/>
                    </a:ext>
                  </a:extLst>
                </p14:cNvPr>
                <p14:cNvContentPartPr/>
                <p14:nvPr/>
              </p14:nvContentPartPr>
              <p14:xfrm>
                <a:off x="11319603" y="4994221"/>
                <a:ext cx="117360" cy="9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5B90878B-D206-B297-6191-92613CA79C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13483" y="4988101"/>
                  <a:ext cx="1296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34911F36-999F-4EB3-5112-E42D4419319D}"/>
                  </a:ext>
                </a:extLst>
              </p14:cNvPr>
              <p14:cNvContentPartPr/>
              <p14:nvPr/>
            </p14:nvContentPartPr>
            <p14:xfrm>
              <a:off x="1640283" y="4618381"/>
              <a:ext cx="4945320" cy="18828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34911F36-999F-4EB3-5112-E42D4419319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04643" y="4546741"/>
                <a:ext cx="50169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20F529D7-A56D-F5C8-43F0-52B39485B7F7}"/>
                  </a:ext>
                </a:extLst>
              </p14:cNvPr>
              <p14:cNvContentPartPr/>
              <p14:nvPr/>
            </p14:nvContentPartPr>
            <p14:xfrm>
              <a:off x="2037723" y="4981261"/>
              <a:ext cx="1627200" cy="1332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20F529D7-A56D-F5C8-43F0-52B39485B7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02083" y="4909261"/>
                <a:ext cx="16988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3A40B792-95B2-BF60-71F2-70A256AEA1BA}"/>
                  </a:ext>
                </a:extLst>
              </p14:cNvPr>
              <p14:cNvContentPartPr/>
              <p14:nvPr/>
            </p14:nvContentPartPr>
            <p14:xfrm>
              <a:off x="9373083" y="3655021"/>
              <a:ext cx="301680" cy="22968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3A40B792-95B2-BF60-71F2-70A256AEA1B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37083" y="3583021"/>
                <a:ext cx="3733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63AC1BED-271D-4171-BF95-9AED680EFD67}"/>
                  </a:ext>
                </a:extLst>
              </p14:cNvPr>
              <p14:cNvContentPartPr/>
              <p14:nvPr/>
            </p14:nvContentPartPr>
            <p14:xfrm>
              <a:off x="4185123" y="5621701"/>
              <a:ext cx="841320" cy="2066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63AC1BED-271D-4171-BF95-9AED680EFD6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49483" y="5549701"/>
                <a:ext cx="912960" cy="3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po 43">
            <a:extLst>
              <a:ext uri="{FF2B5EF4-FFF2-40B4-BE49-F238E27FC236}">
                <a16:creationId xmlns:a16="http://schemas.microsoft.com/office/drawing/2014/main" id="{D057D499-5FC0-55DE-5019-305B35AC6408}"/>
              </a:ext>
            </a:extLst>
          </p:cNvPr>
          <p:cNvGrpSpPr/>
          <p:nvPr/>
        </p:nvGrpSpPr>
        <p:grpSpPr>
          <a:xfrm>
            <a:off x="10049523" y="1285141"/>
            <a:ext cx="398880" cy="288720"/>
            <a:chOff x="10049523" y="1285141"/>
            <a:chExt cx="39888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1A07D794-F70F-D0F5-0216-BD64964A14D2}"/>
                    </a:ext>
                  </a:extLst>
                </p14:cNvPr>
                <p14:cNvContentPartPr/>
                <p14:nvPr/>
              </p14:nvContentPartPr>
              <p14:xfrm>
                <a:off x="10049523" y="1285141"/>
                <a:ext cx="162000" cy="23472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1A07D794-F70F-D0F5-0216-BD64964A14D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43403" y="1279021"/>
                  <a:ext cx="174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E0F7C2B9-588E-D95F-048C-99BC5E11F4FD}"/>
                    </a:ext>
                  </a:extLst>
                </p14:cNvPr>
                <p14:cNvContentPartPr/>
                <p14:nvPr/>
              </p14:nvContentPartPr>
              <p14:xfrm>
                <a:off x="10218723" y="1406461"/>
                <a:ext cx="88560" cy="16596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E0F7C2B9-588E-D95F-048C-99BC5E11F4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12603" y="1400341"/>
                  <a:ext cx="100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2B1194CF-0B7C-50A9-6DD4-0803B1DA5BF6}"/>
                    </a:ext>
                  </a:extLst>
                </p14:cNvPr>
                <p14:cNvContentPartPr/>
                <p14:nvPr/>
              </p14:nvContentPartPr>
              <p14:xfrm>
                <a:off x="10349763" y="1403941"/>
                <a:ext cx="98640" cy="16992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2B1194CF-0B7C-50A9-6DD4-0803B1DA5B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43643" y="1397821"/>
                  <a:ext cx="11088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4BCE1C0E-3910-4469-9077-F8DD72E182E6}"/>
                  </a:ext>
                </a:extLst>
              </p14:cNvPr>
              <p14:cNvContentPartPr/>
              <p14:nvPr/>
            </p14:nvContentPartPr>
            <p14:xfrm>
              <a:off x="8867283" y="1335541"/>
              <a:ext cx="167760" cy="18036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4BCE1C0E-3910-4469-9077-F8DD72E182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61163" y="1329421"/>
                <a:ext cx="180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CD77C3B1-ABF7-FC5B-66E3-1AE5BA1C27F4}"/>
                  </a:ext>
                </a:extLst>
              </p14:cNvPr>
              <p14:cNvContentPartPr/>
              <p14:nvPr/>
            </p14:nvContentPartPr>
            <p14:xfrm>
              <a:off x="11529483" y="1281541"/>
              <a:ext cx="205560" cy="18504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CD77C3B1-ABF7-FC5B-66E3-1AE5BA1C27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23363" y="1275421"/>
                <a:ext cx="217800" cy="1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718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Program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dirty="0"/>
                  <a:t>	(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b="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programmed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of cells/transistors to be programmed</a:t>
                </a:r>
              </a:p>
              <a:p>
                <a:pPr lvl="3"/>
                <a:r>
                  <a:rPr lang="en-US" dirty="0"/>
                  <a:t>0 on all other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Let’s assume to program cell (0,1)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31ACFF2-E58F-5717-92B1-D216C0B169E3}"/>
                  </a:ext>
                </a:extLst>
              </p14:cNvPr>
              <p14:cNvContentPartPr/>
              <p14:nvPr/>
            </p14:nvContentPartPr>
            <p14:xfrm>
              <a:off x="7693683" y="4836181"/>
              <a:ext cx="103680" cy="2055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31ACFF2-E58F-5717-92B1-D216C0B169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87563" y="4830061"/>
                <a:ext cx="11592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2AEBBEBE-7653-3186-BE6F-00360285376C}"/>
              </a:ext>
            </a:extLst>
          </p:cNvPr>
          <p:cNvGrpSpPr/>
          <p:nvPr/>
        </p:nvGrpSpPr>
        <p:grpSpPr>
          <a:xfrm>
            <a:off x="8054763" y="5551141"/>
            <a:ext cx="282960" cy="105480"/>
            <a:chOff x="8054763" y="5551141"/>
            <a:chExt cx="28296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520FC544-7BD7-D8B9-2FDE-A678930F3D40}"/>
                    </a:ext>
                  </a:extLst>
                </p14:cNvPr>
                <p14:cNvContentPartPr/>
                <p14:nvPr/>
              </p14:nvContentPartPr>
              <p14:xfrm>
                <a:off x="8054763" y="5575261"/>
                <a:ext cx="87480" cy="8136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520FC544-7BD7-D8B9-2FDE-A678930F3D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48643" y="5569141"/>
                  <a:ext cx="99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90E804D7-CDF3-8104-60FB-621948D00513}"/>
                    </a:ext>
                  </a:extLst>
                </p14:cNvPr>
                <p14:cNvContentPartPr/>
                <p14:nvPr/>
              </p14:nvContentPartPr>
              <p14:xfrm>
                <a:off x="8159883" y="5551141"/>
                <a:ext cx="92520" cy="993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90E804D7-CDF3-8104-60FB-621948D005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53763" y="5545021"/>
                  <a:ext cx="104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F57D5948-06DB-507F-6E08-E562ED2B142E}"/>
                    </a:ext>
                  </a:extLst>
                </p14:cNvPr>
                <p14:cNvContentPartPr/>
                <p14:nvPr/>
              </p14:nvContentPartPr>
              <p14:xfrm>
                <a:off x="8153403" y="5586421"/>
                <a:ext cx="73440" cy="136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F57D5948-06DB-507F-6E08-E562ED2B14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47283" y="5580301"/>
                  <a:ext cx="85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7CCFB1E5-9476-45A7-35D3-8A6E8F0721C9}"/>
                    </a:ext>
                  </a:extLst>
                </p14:cNvPr>
                <p14:cNvContentPartPr/>
                <p14:nvPr/>
              </p14:nvContentPartPr>
              <p14:xfrm>
                <a:off x="8262843" y="5559061"/>
                <a:ext cx="70200" cy="720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7CCFB1E5-9476-45A7-35D3-8A6E8F0721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56723" y="5552941"/>
                  <a:ext cx="82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87ACC17D-2C59-95D8-A6AD-D002155A0E0E}"/>
                    </a:ext>
                  </a:extLst>
                </p14:cNvPr>
                <p14:cNvContentPartPr/>
                <p14:nvPr/>
              </p14:nvContentPartPr>
              <p14:xfrm>
                <a:off x="8261403" y="5597581"/>
                <a:ext cx="76320" cy="720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87ACC17D-2C59-95D8-A6AD-D002155A0E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55283" y="5591461"/>
                  <a:ext cx="8856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0317718-9FFD-C1EB-6710-8029CD4CB398}"/>
              </a:ext>
            </a:extLst>
          </p:cNvPr>
          <p:cNvGrpSpPr/>
          <p:nvPr/>
        </p:nvGrpSpPr>
        <p:grpSpPr>
          <a:xfrm>
            <a:off x="9302163" y="5556541"/>
            <a:ext cx="299160" cy="110160"/>
            <a:chOff x="9302163" y="5556541"/>
            <a:chExt cx="29916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D80A509D-77E8-E1AD-B56C-67F401EC4461}"/>
                    </a:ext>
                  </a:extLst>
                </p14:cNvPr>
                <p14:cNvContentPartPr/>
                <p14:nvPr/>
              </p14:nvContentPartPr>
              <p14:xfrm>
                <a:off x="9302163" y="5590741"/>
                <a:ext cx="109800" cy="6948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D80A509D-77E8-E1AD-B56C-67F401EC44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96043" y="5584621"/>
                  <a:ext cx="122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388BAA26-0869-B8C6-0DAA-DF886D5EB465}"/>
                    </a:ext>
                  </a:extLst>
                </p14:cNvPr>
                <p14:cNvContentPartPr/>
                <p14:nvPr/>
              </p14:nvContentPartPr>
              <p14:xfrm>
                <a:off x="9428163" y="5569501"/>
                <a:ext cx="75600" cy="9720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388BAA26-0869-B8C6-0DAA-DF886D5EB4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22043" y="5563381"/>
                  <a:ext cx="87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F2F85558-27D4-00B6-3445-B193808A2B39}"/>
                    </a:ext>
                  </a:extLst>
                </p14:cNvPr>
                <p14:cNvContentPartPr/>
                <p14:nvPr/>
              </p14:nvContentPartPr>
              <p14:xfrm>
                <a:off x="9421683" y="5610901"/>
                <a:ext cx="77760" cy="75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F2F85558-27D4-00B6-3445-B193808A2B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15563" y="5604781"/>
                  <a:ext cx="90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BE348143-7552-9AB7-C8E5-3A7E8BC30187}"/>
                    </a:ext>
                  </a:extLst>
                </p14:cNvPr>
                <p14:cNvContentPartPr/>
                <p14:nvPr/>
              </p14:nvContentPartPr>
              <p14:xfrm>
                <a:off x="9514923" y="5556541"/>
                <a:ext cx="76680" cy="9792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BE348143-7552-9AB7-C8E5-3A7E8BC301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08803" y="5550421"/>
                  <a:ext cx="88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FA13BEC1-CF0F-4297-FAA6-7A0374001227}"/>
                    </a:ext>
                  </a:extLst>
                </p14:cNvPr>
                <p14:cNvContentPartPr/>
                <p14:nvPr/>
              </p14:nvContentPartPr>
              <p14:xfrm>
                <a:off x="9516363" y="5602261"/>
                <a:ext cx="84960" cy="50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FA13BEC1-CF0F-4297-FAA6-7A03740012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10243" y="5596141"/>
                  <a:ext cx="9720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947F5F2-C734-6C8E-B4B5-A5C14CADFFC4}"/>
              </a:ext>
            </a:extLst>
          </p:cNvPr>
          <p:cNvGrpSpPr/>
          <p:nvPr/>
        </p:nvGrpSpPr>
        <p:grpSpPr>
          <a:xfrm>
            <a:off x="10938723" y="5563741"/>
            <a:ext cx="261000" cy="118080"/>
            <a:chOff x="10938723" y="5563741"/>
            <a:chExt cx="26100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A2B25EF-C809-66FD-197F-B63CC03070C5}"/>
                    </a:ext>
                  </a:extLst>
                </p14:cNvPr>
                <p14:cNvContentPartPr/>
                <p14:nvPr/>
              </p14:nvContentPartPr>
              <p14:xfrm>
                <a:off x="10938723" y="5618461"/>
                <a:ext cx="76680" cy="63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A2B25EF-C809-66FD-197F-B63CC03070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32603" y="5612341"/>
                  <a:ext cx="88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878DFF5F-9E8B-ADCF-E967-A1A4E615CA73}"/>
                    </a:ext>
                  </a:extLst>
                </p14:cNvPr>
                <p14:cNvContentPartPr/>
                <p14:nvPr/>
              </p14:nvContentPartPr>
              <p14:xfrm>
                <a:off x="11037003" y="5563741"/>
                <a:ext cx="85320" cy="1029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878DFF5F-9E8B-ADCF-E967-A1A4E615CA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30883" y="5557621"/>
                  <a:ext cx="97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5E907047-F258-7560-703E-F31533B9794D}"/>
                    </a:ext>
                  </a:extLst>
                </p14:cNvPr>
                <p14:cNvContentPartPr/>
                <p14:nvPr/>
              </p14:nvContentPartPr>
              <p14:xfrm>
                <a:off x="11035563" y="5606221"/>
                <a:ext cx="64800" cy="1584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5E907047-F258-7560-703E-F31533B979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29443" y="5600101"/>
                  <a:ext cx="77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BB335A55-C7C7-5804-C5FB-17BE96859964}"/>
                    </a:ext>
                  </a:extLst>
                </p14:cNvPr>
                <p14:cNvContentPartPr/>
                <p14:nvPr/>
              </p14:nvContentPartPr>
              <p14:xfrm>
                <a:off x="11111883" y="5568781"/>
                <a:ext cx="85680" cy="9288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BB335A55-C7C7-5804-C5FB-17BE968599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05763" y="5562661"/>
                  <a:ext cx="97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070BE25-7D80-F830-A1CE-C9DC348E4F4E}"/>
                    </a:ext>
                  </a:extLst>
                </p14:cNvPr>
                <p14:cNvContentPartPr/>
                <p14:nvPr/>
              </p14:nvContentPartPr>
              <p14:xfrm>
                <a:off x="11124483" y="5600101"/>
                <a:ext cx="75240" cy="25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070BE25-7D80-F830-A1CE-C9DC348E4F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18363" y="5593981"/>
                  <a:ext cx="8748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A62E1C6D-E7CD-46BE-0C3E-A28100F263CC}"/>
              </a:ext>
            </a:extLst>
          </p:cNvPr>
          <p:cNvGrpSpPr/>
          <p:nvPr/>
        </p:nvGrpSpPr>
        <p:grpSpPr>
          <a:xfrm>
            <a:off x="8450043" y="4915741"/>
            <a:ext cx="244080" cy="115200"/>
            <a:chOff x="8450043" y="4915741"/>
            <a:chExt cx="24408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FDAF0562-8DCC-F22B-E656-4556210B9A81}"/>
                    </a:ext>
                  </a:extLst>
                </p14:cNvPr>
                <p14:cNvContentPartPr/>
                <p14:nvPr/>
              </p14:nvContentPartPr>
              <p14:xfrm>
                <a:off x="8450043" y="4979461"/>
                <a:ext cx="49320" cy="432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FDAF0562-8DCC-F22B-E656-4556210B9A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43923" y="4973341"/>
                  <a:ext cx="6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0C0612D4-E278-5CD8-0FC7-CF75444D424D}"/>
                    </a:ext>
                  </a:extLst>
                </p14:cNvPr>
                <p14:cNvContentPartPr/>
                <p14:nvPr/>
              </p14:nvContentPartPr>
              <p14:xfrm>
                <a:off x="8539323" y="4915741"/>
                <a:ext cx="154800" cy="11520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0C0612D4-E278-5CD8-0FC7-CF75444D4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33203" y="4909621"/>
                  <a:ext cx="167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9B911134-E9F1-B426-27E6-6D4DCE231B89}"/>
                    </a:ext>
                  </a:extLst>
                </p14:cNvPr>
                <p14:cNvContentPartPr/>
                <p14:nvPr/>
              </p14:nvContentPartPr>
              <p14:xfrm>
                <a:off x="8578203" y="4981261"/>
                <a:ext cx="93600" cy="972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9B911134-E9F1-B426-27E6-6D4DCE231B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72083" y="4975141"/>
                  <a:ext cx="1058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DA2C6826-F0FE-7A8C-270D-45AC7B57E197}"/>
              </a:ext>
            </a:extLst>
          </p:cNvPr>
          <p:cNvGrpSpPr/>
          <p:nvPr/>
        </p:nvGrpSpPr>
        <p:grpSpPr>
          <a:xfrm>
            <a:off x="9613923" y="4897381"/>
            <a:ext cx="237240" cy="124200"/>
            <a:chOff x="9613923" y="4897381"/>
            <a:chExt cx="237240" cy="1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9CE3481A-D7C1-1FE8-7FAF-2A95D491E9A8}"/>
                    </a:ext>
                  </a:extLst>
                </p14:cNvPr>
                <p14:cNvContentPartPr/>
                <p14:nvPr/>
              </p14:nvContentPartPr>
              <p14:xfrm>
                <a:off x="9613923" y="4977301"/>
                <a:ext cx="51480" cy="345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9CE3481A-D7C1-1FE8-7FAF-2A95D491E9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07803" y="4971181"/>
                  <a:ext cx="63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8DE735F8-B9B8-5D0B-2BFF-F8170EEB2FE8}"/>
                    </a:ext>
                  </a:extLst>
                </p14:cNvPr>
                <p14:cNvContentPartPr/>
                <p14:nvPr/>
              </p14:nvContentPartPr>
              <p14:xfrm>
                <a:off x="9701763" y="4897381"/>
                <a:ext cx="149400" cy="12420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8DE735F8-B9B8-5D0B-2BFF-F8170EEB2F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95643" y="4891261"/>
                  <a:ext cx="161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18F3DD49-04FA-CB04-FB8D-D95C2501B2D0}"/>
                    </a:ext>
                  </a:extLst>
                </p14:cNvPr>
                <p14:cNvContentPartPr/>
                <p14:nvPr/>
              </p14:nvContentPartPr>
              <p14:xfrm>
                <a:off x="9725883" y="4966141"/>
                <a:ext cx="102240" cy="61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18F3DD49-04FA-CB04-FB8D-D95C2501B2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19763" y="4960021"/>
                  <a:ext cx="11448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B6F2A093-E246-330C-583A-12895AB98126}"/>
              </a:ext>
            </a:extLst>
          </p:cNvPr>
          <p:cNvGrpSpPr/>
          <p:nvPr/>
        </p:nvGrpSpPr>
        <p:grpSpPr>
          <a:xfrm>
            <a:off x="11244363" y="4937341"/>
            <a:ext cx="224280" cy="129600"/>
            <a:chOff x="11244363" y="4937341"/>
            <a:chExt cx="22428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7C2EEA58-4A74-8E14-27BE-5B5E4BC1AEA2}"/>
                    </a:ext>
                  </a:extLst>
                </p14:cNvPr>
                <p14:cNvContentPartPr/>
                <p14:nvPr/>
              </p14:nvContentPartPr>
              <p14:xfrm>
                <a:off x="11244363" y="4995661"/>
                <a:ext cx="57240" cy="352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7C2EEA58-4A74-8E14-27BE-5B5E4BC1AE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38243" y="4989541"/>
                  <a:ext cx="69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D01C9B30-58F9-667A-1C51-79FAB882039D}"/>
                    </a:ext>
                  </a:extLst>
                </p14:cNvPr>
                <p14:cNvContentPartPr/>
                <p14:nvPr/>
              </p14:nvContentPartPr>
              <p14:xfrm>
                <a:off x="11334363" y="4937341"/>
                <a:ext cx="134280" cy="1296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D01C9B30-58F9-667A-1C51-79FAB882039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328243" y="4931221"/>
                  <a:ext cx="146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5B90878B-D206-B297-6191-92613CA79C41}"/>
                    </a:ext>
                  </a:extLst>
                </p14:cNvPr>
                <p14:cNvContentPartPr/>
                <p14:nvPr/>
              </p14:nvContentPartPr>
              <p14:xfrm>
                <a:off x="11319603" y="4994221"/>
                <a:ext cx="117360" cy="9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5B90878B-D206-B297-6191-92613CA79C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13483" y="4988101"/>
                  <a:ext cx="1296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3A40B792-95B2-BF60-71F2-70A256AEA1BA}"/>
                  </a:ext>
                </a:extLst>
              </p14:cNvPr>
              <p14:cNvContentPartPr/>
              <p14:nvPr/>
            </p14:nvContentPartPr>
            <p14:xfrm>
              <a:off x="9373083" y="3655021"/>
              <a:ext cx="301680" cy="22968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3A40B792-95B2-BF60-71F2-70A256AEA1B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337083" y="3583021"/>
                <a:ext cx="3733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63AC1BED-271D-4171-BF95-9AED680EFD67}"/>
                  </a:ext>
                </a:extLst>
              </p14:cNvPr>
              <p14:cNvContentPartPr/>
              <p14:nvPr/>
            </p14:nvContentPartPr>
            <p14:xfrm>
              <a:off x="4185123" y="5621701"/>
              <a:ext cx="841320" cy="2066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63AC1BED-271D-4171-BF95-9AED680EFD6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49483" y="5549701"/>
                <a:ext cx="912960" cy="3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po 43">
            <a:extLst>
              <a:ext uri="{FF2B5EF4-FFF2-40B4-BE49-F238E27FC236}">
                <a16:creationId xmlns:a16="http://schemas.microsoft.com/office/drawing/2014/main" id="{D057D499-5FC0-55DE-5019-305B35AC6408}"/>
              </a:ext>
            </a:extLst>
          </p:cNvPr>
          <p:cNvGrpSpPr/>
          <p:nvPr/>
        </p:nvGrpSpPr>
        <p:grpSpPr>
          <a:xfrm>
            <a:off x="10049523" y="1285141"/>
            <a:ext cx="398880" cy="288720"/>
            <a:chOff x="10049523" y="1285141"/>
            <a:chExt cx="39888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1A07D794-F70F-D0F5-0216-BD64964A14D2}"/>
                    </a:ext>
                  </a:extLst>
                </p14:cNvPr>
                <p14:cNvContentPartPr/>
                <p14:nvPr/>
              </p14:nvContentPartPr>
              <p14:xfrm>
                <a:off x="10049523" y="1285141"/>
                <a:ext cx="162000" cy="23472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1A07D794-F70F-D0F5-0216-BD64964A14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43403" y="1279021"/>
                  <a:ext cx="174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E0F7C2B9-588E-D95F-048C-99BC5E11F4FD}"/>
                    </a:ext>
                  </a:extLst>
                </p14:cNvPr>
                <p14:cNvContentPartPr/>
                <p14:nvPr/>
              </p14:nvContentPartPr>
              <p14:xfrm>
                <a:off x="10218723" y="1406461"/>
                <a:ext cx="88560" cy="16596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E0F7C2B9-588E-D95F-048C-99BC5E11F4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12603" y="1400341"/>
                  <a:ext cx="100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2B1194CF-0B7C-50A9-6DD4-0803B1DA5BF6}"/>
                    </a:ext>
                  </a:extLst>
                </p14:cNvPr>
                <p14:cNvContentPartPr/>
                <p14:nvPr/>
              </p14:nvContentPartPr>
              <p14:xfrm>
                <a:off x="10349763" y="1403941"/>
                <a:ext cx="98640" cy="16992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2B1194CF-0B7C-50A9-6DD4-0803B1DA5B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43643" y="1397821"/>
                  <a:ext cx="11088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4BCE1C0E-3910-4469-9077-F8DD72E182E6}"/>
                  </a:ext>
                </a:extLst>
              </p14:cNvPr>
              <p14:cNvContentPartPr/>
              <p14:nvPr/>
            </p14:nvContentPartPr>
            <p14:xfrm>
              <a:off x="8867283" y="1335541"/>
              <a:ext cx="167760" cy="18036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4BCE1C0E-3910-4469-9077-F8DD72E182E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61163" y="1329421"/>
                <a:ext cx="180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CD77C3B1-ABF7-FC5B-66E3-1AE5BA1C27F4}"/>
                  </a:ext>
                </a:extLst>
              </p14:cNvPr>
              <p14:cNvContentPartPr/>
              <p14:nvPr/>
            </p14:nvContentPartPr>
            <p14:xfrm>
              <a:off x="11529483" y="1281541"/>
              <a:ext cx="205560" cy="18504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CD77C3B1-ABF7-FC5B-66E3-1AE5BA1C27F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523363" y="1275421"/>
                <a:ext cx="2178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46EB487F-386B-E514-ACF6-DACF8AF24525}"/>
                  </a:ext>
                </a:extLst>
              </p14:cNvPr>
              <p14:cNvContentPartPr/>
              <p14:nvPr/>
            </p14:nvContentPartPr>
            <p14:xfrm>
              <a:off x="1650363" y="2966701"/>
              <a:ext cx="2034720" cy="15444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46EB487F-386B-E514-ACF6-DACF8AF2452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14363" y="2894701"/>
                <a:ext cx="21063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8BEB4D22-6AEB-5D34-29FC-6C60198146D2}"/>
                  </a:ext>
                </a:extLst>
              </p14:cNvPr>
              <p14:cNvContentPartPr/>
              <p14:nvPr/>
            </p14:nvContentPartPr>
            <p14:xfrm>
              <a:off x="1569363" y="2959861"/>
              <a:ext cx="2046960" cy="20880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8BEB4D22-6AEB-5D34-29FC-6C60198146D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33363" y="2887861"/>
                <a:ext cx="2118600" cy="35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uppo 58">
            <a:extLst>
              <a:ext uri="{FF2B5EF4-FFF2-40B4-BE49-F238E27FC236}">
                <a16:creationId xmlns:a16="http://schemas.microsoft.com/office/drawing/2014/main" id="{854746A8-3993-1AF7-830C-314407D0438D}"/>
              </a:ext>
            </a:extLst>
          </p:cNvPr>
          <p:cNvGrpSpPr/>
          <p:nvPr/>
        </p:nvGrpSpPr>
        <p:grpSpPr>
          <a:xfrm>
            <a:off x="8061243" y="2162821"/>
            <a:ext cx="208440" cy="141840"/>
            <a:chOff x="8061243" y="2162821"/>
            <a:chExt cx="20844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8C511EEB-B0D0-A14A-12D3-04444CCE9D92}"/>
                    </a:ext>
                  </a:extLst>
                </p14:cNvPr>
                <p14:cNvContentPartPr/>
                <p14:nvPr/>
              </p14:nvContentPartPr>
              <p14:xfrm>
                <a:off x="8061243" y="2172181"/>
                <a:ext cx="91800" cy="13248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8C511EEB-B0D0-A14A-12D3-04444CCE9D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55123" y="2166061"/>
                  <a:ext cx="1040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BF91D64D-7EFC-FC32-FC5C-771A97BF9BF4}"/>
                    </a:ext>
                  </a:extLst>
                </p14:cNvPr>
                <p14:cNvContentPartPr/>
                <p14:nvPr/>
              </p14:nvContentPartPr>
              <p14:xfrm>
                <a:off x="8169603" y="2162821"/>
                <a:ext cx="100080" cy="13356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BF91D64D-7EFC-FC32-FC5C-771A97BF9BF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63483" y="2156701"/>
                  <a:ext cx="11232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61138C7A-4E4D-AD40-F843-F00BEC14D64D}"/>
              </a:ext>
            </a:extLst>
          </p:cNvPr>
          <p:cNvGrpSpPr/>
          <p:nvPr/>
        </p:nvGrpSpPr>
        <p:grpSpPr>
          <a:xfrm>
            <a:off x="9309723" y="2147701"/>
            <a:ext cx="236520" cy="153720"/>
            <a:chOff x="9309723" y="2147701"/>
            <a:chExt cx="23652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56D196F4-473D-2F3E-8BAC-C2F8EED76B46}"/>
                    </a:ext>
                  </a:extLst>
                </p14:cNvPr>
                <p14:cNvContentPartPr/>
                <p14:nvPr/>
              </p14:nvContentPartPr>
              <p14:xfrm>
                <a:off x="9309723" y="2197381"/>
                <a:ext cx="92880" cy="10404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56D196F4-473D-2F3E-8BAC-C2F8EED76B4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03603" y="2191261"/>
                  <a:ext cx="105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A49FA136-163D-E84A-30CD-39403E107549}"/>
                    </a:ext>
                  </a:extLst>
                </p14:cNvPr>
                <p14:cNvContentPartPr/>
                <p14:nvPr/>
              </p14:nvContentPartPr>
              <p14:xfrm>
                <a:off x="9432123" y="2147701"/>
                <a:ext cx="114120" cy="14580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A49FA136-163D-E84A-30CD-39403E10754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26003" y="2141581"/>
                  <a:ext cx="12636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8F6F857A-5198-0D53-7A16-564E05D570EE}"/>
              </a:ext>
            </a:extLst>
          </p:cNvPr>
          <p:cNvGrpSpPr/>
          <p:nvPr/>
        </p:nvGrpSpPr>
        <p:grpSpPr>
          <a:xfrm>
            <a:off x="10928283" y="2157061"/>
            <a:ext cx="222840" cy="137160"/>
            <a:chOff x="10928283" y="2157061"/>
            <a:chExt cx="22284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1FCE5BB8-9189-AA7F-A1DB-7169979282C5}"/>
                    </a:ext>
                  </a:extLst>
                </p14:cNvPr>
                <p14:cNvContentPartPr/>
                <p14:nvPr/>
              </p14:nvContentPartPr>
              <p14:xfrm>
                <a:off x="10928283" y="2194501"/>
                <a:ext cx="93960" cy="9972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1FCE5BB8-9189-AA7F-A1DB-7169979282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922163" y="2188381"/>
                  <a:ext cx="106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4D812A2B-B0C4-B8B5-2CBD-ACBC930EFA0F}"/>
                    </a:ext>
                  </a:extLst>
                </p14:cNvPr>
                <p14:cNvContentPartPr/>
                <p14:nvPr/>
              </p14:nvContentPartPr>
              <p14:xfrm>
                <a:off x="11049243" y="2157061"/>
                <a:ext cx="101880" cy="13212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4D812A2B-B0C4-B8B5-2CBD-ACBC930EFA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043123" y="2150941"/>
                  <a:ext cx="11412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54" name="Input penna 453">
                <a:extLst>
                  <a:ext uri="{FF2B5EF4-FFF2-40B4-BE49-F238E27FC236}">
                    <a16:creationId xmlns:a16="http://schemas.microsoft.com/office/drawing/2014/main" id="{49366629-6571-EC77-C840-3DDB560DDC58}"/>
                  </a:ext>
                </a:extLst>
              </p14:cNvPr>
              <p14:cNvContentPartPr/>
              <p14:nvPr/>
            </p14:nvContentPartPr>
            <p14:xfrm>
              <a:off x="7631763" y="1788781"/>
              <a:ext cx="156240" cy="235080"/>
            </p14:xfrm>
          </p:contentPart>
        </mc:Choice>
        <mc:Fallback xmlns="">
          <p:pic>
            <p:nvPicPr>
              <p:cNvPr id="454" name="Input penna 453">
                <a:extLst>
                  <a:ext uri="{FF2B5EF4-FFF2-40B4-BE49-F238E27FC236}">
                    <a16:creationId xmlns:a16="http://schemas.microsoft.com/office/drawing/2014/main" id="{49366629-6571-EC77-C840-3DDB560DDC5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625643" y="1782661"/>
                <a:ext cx="16848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Gruppo 461">
            <a:extLst>
              <a:ext uri="{FF2B5EF4-FFF2-40B4-BE49-F238E27FC236}">
                <a16:creationId xmlns:a16="http://schemas.microsoft.com/office/drawing/2014/main" id="{CF871B63-8FBE-3577-9148-0EAA78909AE4}"/>
              </a:ext>
            </a:extLst>
          </p:cNvPr>
          <p:cNvGrpSpPr/>
          <p:nvPr/>
        </p:nvGrpSpPr>
        <p:grpSpPr>
          <a:xfrm>
            <a:off x="8447163" y="2562781"/>
            <a:ext cx="273600" cy="142200"/>
            <a:chOff x="8447163" y="2562781"/>
            <a:chExt cx="27360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55" name="Input penna 454">
                  <a:extLst>
                    <a:ext uri="{FF2B5EF4-FFF2-40B4-BE49-F238E27FC236}">
                      <a16:creationId xmlns:a16="http://schemas.microsoft.com/office/drawing/2014/main" id="{4D473146-EEE8-EE0A-90A7-79B784A3DCD7}"/>
                    </a:ext>
                  </a:extLst>
                </p14:cNvPr>
                <p14:cNvContentPartPr/>
                <p14:nvPr/>
              </p14:nvContentPartPr>
              <p14:xfrm>
                <a:off x="8447163" y="2653501"/>
                <a:ext cx="49320" cy="31320"/>
              </p14:xfrm>
            </p:contentPart>
          </mc:Choice>
          <mc:Fallback xmlns="">
            <p:pic>
              <p:nvPicPr>
                <p:cNvPr id="455" name="Input penna 454">
                  <a:extLst>
                    <a:ext uri="{FF2B5EF4-FFF2-40B4-BE49-F238E27FC236}">
                      <a16:creationId xmlns:a16="http://schemas.microsoft.com/office/drawing/2014/main" id="{4D473146-EEE8-EE0A-90A7-79B784A3DC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41043" y="2647381"/>
                  <a:ext cx="61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56" name="Input penna 455">
                  <a:extLst>
                    <a:ext uri="{FF2B5EF4-FFF2-40B4-BE49-F238E27FC236}">
                      <a16:creationId xmlns:a16="http://schemas.microsoft.com/office/drawing/2014/main" id="{04EC38A8-2785-9B06-EB13-054400363C44}"/>
                    </a:ext>
                  </a:extLst>
                </p14:cNvPr>
                <p14:cNvContentPartPr/>
                <p14:nvPr/>
              </p14:nvContentPartPr>
              <p14:xfrm>
                <a:off x="8571363" y="2562781"/>
                <a:ext cx="149400" cy="142200"/>
              </p14:xfrm>
            </p:contentPart>
          </mc:Choice>
          <mc:Fallback xmlns="">
            <p:pic>
              <p:nvPicPr>
                <p:cNvPr id="456" name="Input penna 455">
                  <a:extLst>
                    <a:ext uri="{FF2B5EF4-FFF2-40B4-BE49-F238E27FC236}">
                      <a16:creationId xmlns:a16="http://schemas.microsoft.com/office/drawing/2014/main" id="{04EC38A8-2785-9B06-EB13-054400363C4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65243" y="2556661"/>
                  <a:ext cx="161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61" name="Input penna 460">
                  <a:extLst>
                    <a:ext uri="{FF2B5EF4-FFF2-40B4-BE49-F238E27FC236}">
                      <a16:creationId xmlns:a16="http://schemas.microsoft.com/office/drawing/2014/main" id="{D539209C-88BA-13AE-65A7-DB5D6800248A}"/>
                    </a:ext>
                  </a:extLst>
                </p14:cNvPr>
                <p14:cNvContentPartPr/>
                <p14:nvPr/>
              </p14:nvContentPartPr>
              <p14:xfrm>
                <a:off x="8458323" y="2663581"/>
                <a:ext cx="33120" cy="25920"/>
              </p14:xfrm>
            </p:contentPart>
          </mc:Choice>
          <mc:Fallback xmlns="">
            <p:pic>
              <p:nvPicPr>
                <p:cNvPr id="461" name="Input penna 460">
                  <a:extLst>
                    <a:ext uri="{FF2B5EF4-FFF2-40B4-BE49-F238E27FC236}">
                      <a16:creationId xmlns:a16="http://schemas.microsoft.com/office/drawing/2014/main" id="{D539209C-88BA-13AE-65A7-DB5D6800248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52203" y="2657461"/>
                  <a:ext cx="4536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83" name="Input penna 482">
                <a:extLst>
                  <a:ext uri="{FF2B5EF4-FFF2-40B4-BE49-F238E27FC236}">
                    <a16:creationId xmlns:a16="http://schemas.microsoft.com/office/drawing/2014/main" id="{8889A0B9-7B0A-64E6-6108-47EBB8A78EE1}"/>
                  </a:ext>
                </a:extLst>
              </p14:cNvPr>
              <p14:cNvContentPartPr/>
              <p14:nvPr/>
            </p14:nvContentPartPr>
            <p14:xfrm>
              <a:off x="11257323" y="2666821"/>
              <a:ext cx="60480" cy="45000"/>
            </p14:xfrm>
          </p:contentPart>
        </mc:Choice>
        <mc:Fallback xmlns="">
          <p:pic>
            <p:nvPicPr>
              <p:cNvPr id="483" name="Input penna 482">
                <a:extLst>
                  <a:ext uri="{FF2B5EF4-FFF2-40B4-BE49-F238E27FC236}">
                    <a16:creationId xmlns:a16="http://schemas.microsoft.com/office/drawing/2014/main" id="{8889A0B9-7B0A-64E6-6108-47EBB8A78EE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251203" y="2660701"/>
                <a:ext cx="727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85" name="Input penna 484">
                <a:extLst>
                  <a:ext uri="{FF2B5EF4-FFF2-40B4-BE49-F238E27FC236}">
                    <a16:creationId xmlns:a16="http://schemas.microsoft.com/office/drawing/2014/main" id="{FCF15F27-EA9C-611C-EBFA-74D7BFDC0350}"/>
                  </a:ext>
                </a:extLst>
              </p14:cNvPr>
              <p14:cNvContentPartPr/>
              <p14:nvPr/>
            </p14:nvContentPartPr>
            <p14:xfrm>
              <a:off x="8520243" y="1944301"/>
              <a:ext cx="375480" cy="606960"/>
            </p14:xfrm>
          </p:contentPart>
        </mc:Choice>
        <mc:Fallback xmlns="">
          <p:pic>
            <p:nvPicPr>
              <p:cNvPr id="485" name="Input penna 484">
                <a:extLst>
                  <a:ext uri="{FF2B5EF4-FFF2-40B4-BE49-F238E27FC236}">
                    <a16:creationId xmlns:a16="http://schemas.microsoft.com/office/drawing/2014/main" id="{FCF15F27-EA9C-611C-EBFA-74D7BFDC035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514123" y="1938181"/>
                <a:ext cx="387720" cy="61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7" name="Gruppo 486">
            <a:extLst>
              <a:ext uri="{FF2B5EF4-FFF2-40B4-BE49-F238E27FC236}">
                <a16:creationId xmlns:a16="http://schemas.microsoft.com/office/drawing/2014/main" id="{07F758B8-6CAB-8774-9045-75A24530CB78}"/>
              </a:ext>
            </a:extLst>
          </p:cNvPr>
          <p:cNvGrpSpPr/>
          <p:nvPr/>
        </p:nvGrpSpPr>
        <p:grpSpPr>
          <a:xfrm>
            <a:off x="9610683" y="1929181"/>
            <a:ext cx="428760" cy="826200"/>
            <a:chOff x="9610683" y="1929181"/>
            <a:chExt cx="428760" cy="82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74" name="Input penna 473">
                  <a:extLst>
                    <a:ext uri="{FF2B5EF4-FFF2-40B4-BE49-F238E27FC236}">
                      <a16:creationId xmlns:a16="http://schemas.microsoft.com/office/drawing/2014/main" id="{14D84E9A-B004-CD07-8B49-75646115DDAF}"/>
                    </a:ext>
                  </a:extLst>
                </p14:cNvPr>
                <p14:cNvContentPartPr/>
                <p14:nvPr/>
              </p14:nvContentPartPr>
              <p14:xfrm>
                <a:off x="9716883" y="2543701"/>
                <a:ext cx="98280" cy="174240"/>
              </p14:xfrm>
            </p:contentPart>
          </mc:Choice>
          <mc:Fallback xmlns="">
            <p:pic>
              <p:nvPicPr>
                <p:cNvPr id="474" name="Input penna 473">
                  <a:extLst>
                    <a:ext uri="{FF2B5EF4-FFF2-40B4-BE49-F238E27FC236}">
                      <a16:creationId xmlns:a16="http://schemas.microsoft.com/office/drawing/2014/main" id="{14D84E9A-B004-CD07-8B49-75646115DDA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10763" y="2537581"/>
                  <a:ext cx="110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75" name="Input penna 474">
                  <a:extLst>
                    <a:ext uri="{FF2B5EF4-FFF2-40B4-BE49-F238E27FC236}">
                      <a16:creationId xmlns:a16="http://schemas.microsoft.com/office/drawing/2014/main" id="{EE854858-C3A1-C892-2D40-0E46054A0D15}"/>
                    </a:ext>
                  </a:extLst>
                </p14:cNvPr>
                <p14:cNvContentPartPr/>
                <p14:nvPr/>
              </p14:nvContentPartPr>
              <p14:xfrm>
                <a:off x="9801483" y="2629021"/>
                <a:ext cx="63000" cy="120600"/>
              </p14:xfrm>
            </p:contentPart>
          </mc:Choice>
          <mc:Fallback xmlns="">
            <p:pic>
              <p:nvPicPr>
                <p:cNvPr id="475" name="Input penna 474">
                  <a:extLst>
                    <a:ext uri="{FF2B5EF4-FFF2-40B4-BE49-F238E27FC236}">
                      <a16:creationId xmlns:a16="http://schemas.microsoft.com/office/drawing/2014/main" id="{EE854858-C3A1-C892-2D40-0E46054A0D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95363" y="2622901"/>
                  <a:ext cx="75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6" name="Input penna 475">
                  <a:extLst>
                    <a:ext uri="{FF2B5EF4-FFF2-40B4-BE49-F238E27FC236}">
                      <a16:creationId xmlns:a16="http://schemas.microsoft.com/office/drawing/2014/main" id="{1AFA5092-37F2-EF73-D0B3-73EC5B768B9B}"/>
                    </a:ext>
                  </a:extLst>
                </p14:cNvPr>
                <p14:cNvContentPartPr/>
                <p14:nvPr/>
              </p14:nvContentPartPr>
              <p14:xfrm>
                <a:off x="9867003" y="2633701"/>
                <a:ext cx="55080" cy="121680"/>
              </p14:xfrm>
            </p:contentPart>
          </mc:Choice>
          <mc:Fallback xmlns="">
            <p:pic>
              <p:nvPicPr>
                <p:cNvPr id="476" name="Input penna 475">
                  <a:extLst>
                    <a:ext uri="{FF2B5EF4-FFF2-40B4-BE49-F238E27FC236}">
                      <a16:creationId xmlns:a16="http://schemas.microsoft.com/office/drawing/2014/main" id="{1AFA5092-37F2-EF73-D0B3-73EC5B768B9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60883" y="2627581"/>
                  <a:ext cx="67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78" name="Input penna 477">
                  <a:extLst>
                    <a:ext uri="{FF2B5EF4-FFF2-40B4-BE49-F238E27FC236}">
                      <a16:creationId xmlns:a16="http://schemas.microsoft.com/office/drawing/2014/main" id="{05941522-08FB-8E86-61A7-70DC1FF15C71}"/>
                    </a:ext>
                  </a:extLst>
                </p14:cNvPr>
                <p14:cNvContentPartPr/>
                <p14:nvPr/>
              </p14:nvContentPartPr>
              <p14:xfrm>
                <a:off x="9610683" y="2658901"/>
                <a:ext cx="61560" cy="50040"/>
              </p14:xfrm>
            </p:contentPart>
          </mc:Choice>
          <mc:Fallback xmlns="">
            <p:pic>
              <p:nvPicPr>
                <p:cNvPr id="478" name="Input penna 477">
                  <a:extLst>
                    <a:ext uri="{FF2B5EF4-FFF2-40B4-BE49-F238E27FC236}">
                      <a16:creationId xmlns:a16="http://schemas.microsoft.com/office/drawing/2014/main" id="{05941522-08FB-8E86-61A7-70DC1FF15C7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04563" y="2652781"/>
                  <a:ext cx="73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86" name="Input penna 485">
                  <a:extLst>
                    <a:ext uri="{FF2B5EF4-FFF2-40B4-BE49-F238E27FC236}">
                      <a16:creationId xmlns:a16="http://schemas.microsoft.com/office/drawing/2014/main" id="{730BDD2B-D52E-0979-2FBA-85B77C56F7A4}"/>
                    </a:ext>
                  </a:extLst>
                </p14:cNvPr>
                <p14:cNvContentPartPr/>
                <p14:nvPr/>
              </p14:nvContentPartPr>
              <p14:xfrm>
                <a:off x="9674403" y="1929181"/>
                <a:ext cx="365040" cy="610200"/>
              </p14:xfrm>
            </p:contentPart>
          </mc:Choice>
          <mc:Fallback xmlns="">
            <p:pic>
              <p:nvPicPr>
                <p:cNvPr id="486" name="Input penna 485">
                  <a:extLst>
                    <a:ext uri="{FF2B5EF4-FFF2-40B4-BE49-F238E27FC236}">
                      <a16:creationId xmlns:a16="http://schemas.microsoft.com/office/drawing/2014/main" id="{730BDD2B-D52E-0979-2FBA-85B77C56F7A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68283" y="1923061"/>
                  <a:ext cx="377280" cy="62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uppo 488">
            <a:extLst>
              <a:ext uri="{FF2B5EF4-FFF2-40B4-BE49-F238E27FC236}">
                <a16:creationId xmlns:a16="http://schemas.microsoft.com/office/drawing/2014/main" id="{E9D51F51-E040-9DE1-69BB-2C4838A39EC6}"/>
              </a:ext>
            </a:extLst>
          </p:cNvPr>
          <p:cNvGrpSpPr/>
          <p:nvPr/>
        </p:nvGrpSpPr>
        <p:grpSpPr>
          <a:xfrm>
            <a:off x="11242923" y="1939621"/>
            <a:ext cx="438840" cy="789840"/>
            <a:chOff x="11242923" y="1939621"/>
            <a:chExt cx="438840" cy="78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79" name="Input penna 478">
                  <a:extLst>
                    <a:ext uri="{FF2B5EF4-FFF2-40B4-BE49-F238E27FC236}">
                      <a16:creationId xmlns:a16="http://schemas.microsoft.com/office/drawing/2014/main" id="{9CE9857F-D5BF-4D92-E803-09A085B27EB7}"/>
                    </a:ext>
                  </a:extLst>
                </p14:cNvPr>
                <p14:cNvContentPartPr/>
                <p14:nvPr/>
              </p14:nvContentPartPr>
              <p14:xfrm>
                <a:off x="11349123" y="2597701"/>
                <a:ext cx="163440" cy="131760"/>
              </p14:xfrm>
            </p:contentPart>
          </mc:Choice>
          <mc:Fallback xmlns="">
            <p:pic>
              <p:nvPicPr>
                <p:cNvPr id="479" name="Input penna 478">
                  <a:extLst>
                    <a:ext uri="{FF2B5EF4-FFF2-40B4-BE49-F238E27FC236}">
                      <a16:creationId xmlns:a16="http://schemas.microsoft.com/office/drawing/2014/main" id="{9CE9857F-D5BF-4D92-E803-09A085B27EB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43003" y="2591581"/>
                  <a:ext cx="175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80" name="Input penna 479">
                  <a:extLst>
                    <a:ext uri="{FF2B5EF4-FFF2-40B4-BE49-F238E27FC236}">
                      <a16:creationId xmlns:a16="http://schemas.microsoft.com/office/drawing/2014/main" id="{8365917A-872B-FAE1-46C7-5E54898B2839}"/>
                    </a:ext>
                  </a:extLst>
                </p14:cNvPr>
                <p14:cNvContentPartPr/>
                <p14:nvPr/>
              </p14:nvContentPartPr>
              <p14:xfrm>
                <a:off x="11242923" y="2669701"/>
                <a:ext cx="51480" cy="38880"/>
              </p14:xfrm>
            </p:contentPart>
          </mc:Choice>
          <mc:Fallback xmlns="">
            <p:pic>
              <p:nvPicPr>
                <p:cNvPr id="480" name="Input penna 479">
                  <a:extLst>
                    <a:ext uri="{FF2B5EF4-FFF2-40B4-BE49-F238E27FC236}">
                      <a16:creationId xmlns:a16="http://schemas.microsoft.com/office/drawing/2014/main" id="{8365917A-872B-FAE1-46C7-5E54898B283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6803" y="2663581"/>
                  <a:ext cx="63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88" name="Input penna 487">
                  <a:extLst>
                    <a:ext uri="{FF2B5EF4-FFF2-40B4-BE49-F238E27FC236}">
                      <a16:creationId xmlns:a16="http://schemas.microsoft.com/office/drawing/2014/main" id="{E9CDC8EA-5616-9466-50DF-F2BD32F51B93}"/>
                    </a:ext>
                  </a:extLst>
                </p14:cNvPr>
                <p14:cNvContentPartPr/>
                <p14:nvPr/>
              </p14:nvContentPartPr>
              <p14:xfrm>
                <a:off x="11274963" y="1939621"/>
                <a:ext cx="406800" cy="621720"/>
              </p14:xfrm>
            </p:contentPart>
          </mc:Choice>
          <mc:Fallback xmlns="">
            <p:pic>
              <p:nvPicPr>
                <p:cNvPr id="488" name="Input penna 487">
                  <a:extLst>
                    <a:ext uri="{FF2B5EF4-FFF2-40B4-BE49-F238E27FC236}">
                      <a16:creationId xmlns:a16="http://schemas.microsoft.com/office/drawing/2014/main" id="{E9CDC8EA-5616-9466-50DF-F2BD32F51B9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268843" y="1933501"/>
                  <a:ext cx="419040" cy="63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8867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Program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dirty="0"/>
                  <a:t>	(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b="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programmed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of cells/transistors to be programmed</a:t>
                </a:r>
              </a:p>
              <a:p>
                <a:pPr lvl="3"/>
                <a:r>
                  <a:rPr lang="en-US" dirty="0"/>
                  <a:t>0 on all other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Let’s assume to program cell (0,1)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31ACFF2-E58F-5717-92B1-D216C0B169E3}"/>
                  </a:ext>
                </a:extLst>
              </p14:cNvPr>
              <p14:cNvContentPartPr/>
              <p14:nvPr/>
            </p14:nvContentPartPr>
            <p14:xfrm>
              <a:off x="7693683" y="4836181"/>
              <a:ext cx="103680" cy="2055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31ACFF2-E58F-5717-92B1-D216C0B169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87563" y="4830061"/>
                <a:ext cx="11592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2AEBBEBE-7653-3186-BE6F-00360285376C}"/>
              </a:ext>
            </a:extLst>
          </p:cNvPr>
          <p:cNvGrpSpPr/>
          <p:nvPr/>
        </p:nvGrpSpPr>
        <p:grpSpPr>
          <a:xfrm>
            <a:off x="8054763" y="5551141"/>
            <a:ext cx="282960" cy="105480"/>
            <a:chOff x="8054763" y="5551141"/>
            <a:chExt cx="28296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520FC544-7BD7-D8B9-2FDE-A678930F3D40}"/>
                    </a:ext>
                  </a:extLst>
                </p14:cNvPr>
                <p14:cNvContentPartPr/>
                <p14:nvPr/>
              </p14:nvContentPartPr>
              <p14:xfrm>
                <a:off x="8054763" y="5575261"/>
                <a:ext cx="87480" cy="8136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520FC544-7BD7-D8B9-2FDE-A678930F3D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48643" y="5569141"/>
                  <a:ext cx="99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90E804D7-CDF3-8104-60FB-621948D00513}"/>
                    </a:ext>
                  </a:extLst>
                </p14:cNvPr>
                <p14:cNvContentPartPr/>
                <p14:nvPr/>
              </p14:nvContentPartPr>
              <p14:xfrm>
                <a:off x="8159883" y="5551141"/>
                <a:ext cx="92520" cy="993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90E804D7-CDF3-8104-60FB-621948D005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53763" y="5545021"/>
                  <a:ext cx="104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F57D5948-06DB-507F-6E08-E562ED2B142E}"/>
                    </a:ext>
                  </a:extLst>
                </p14:cNvPr>
                <p14:cNvContentPartPr/>
                <p14:nvPr/>
              </p14:nvContentPartPr>
              <p14:xfrm>
                <a:off x="8153403" y="5586421"/>
                <a:ext cx="73440" cy="136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F57D5948-06DB-507F-6E08-E562ED2B14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47283" y="5580301"/>
                  <a:ext cx="85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7CCFB1E5-9476-45A7-35D3-8A6E8F0721C9}"/>
                    </a:ext>
                  </a:extLst>
                </p14:cNvPr>
                <p14:cNvContentPartPr/>
                <p14:nvPr/>
              </p14:nvContentPartPr>
              <p14:xfrm>
                <a:off x="8262843" y="5559061"/>
                <a:ext cx="70200" cy="720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7CCFB1E5-9476-45A7-35D3-8A6E8F0721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56723" y="5552941"/>
                  <a:ext cx="82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87ACC17D-2C59-95D8-A6AD-D002155A0E0E}"/>
                    </a:ext>
                  </a:extLst>
                </p14:cNvPr>
                <p14:cNvContentPartPr/>
                <p14:nvPr/>
              </p14:nvContentPartPr>
              <p14:xfrm>
                <a:off x="8261403" y="5597581"/>
                <a:ext cx="76320" cy="720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87ACC17D-2C59-95D8-A6AD-D002155A0E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55283" y="5591461"/>
                  <a:ext cx="8856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0317718-9FFD-C1EB-6710-8029CD4CB398}"/>
              </a:ext>
            </a:extLst>
          </p:cNvPr>
          <p:cNvGrpSpPr/>
          <p:nvPr/>
        </p:nvGrpSpPr>
        <p:grpSpPr>
          <a:xfrm>
            <a:off x="9302163" y="5556541"/>
            <a:ext cx="299160" cy="110160"/>
            <a:chOff x="9302163" y="5556541"/>
            <a:chExt cx="29916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D80A509D-77E8-E1AD-B56C-67F401EC4461}"/>
                    </a:ext>
                  </a:extLst>
                </p14:cNvPr>
                <p14:cNvContentPartPr/>
                <p14:nvPr/>
              </p14:nvContentPartPr>
              <p14:xfrm>
                <a:off x="9302163" y="5590741"/>
                <a:ext cx="109800" cy="6948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D80A509D-77E8-E1AD-B56C-67F401EC44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96043" y="5584621"/>
                  <a:ext cx="122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388BAA26-0869-B8C6-0DAA-DF886D5EB465}"/>
                    </a:ext>
                  </a:extLst>
                </p14:cNvPr>
                <p14:cNvContentPartPr/>
                <p14:nvPr/>
              </p14:nvContentPartPr>
              <p14:xfrm>
                <a:off x="9428163" y="5569501"/>
                <a:ext cx="75600" cy="9720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388BAA26-0869-B8C6-0DAA-DF886D5EB4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22043" y="5563381"/>
                  <a:ext cx="87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F2F85558-27D4-00B6-3445-B193808A2B39}"/>
                    </a:ext>
                  </a:extLst>
                </p14:cNvPr>
                <p14:cNvContentPartPr/>
                <p14:nvPr/>
              </p14:nvContentPartPr>
              <p14:xfrm>
                <a:off x="9421683" y="5610901"/>
                <a:ext cx="77760" cy="75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F2F85558-27D4-00B6-3445-B193808A2B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15563" y="5604781"/>
                  <a:ext cx="90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BE348143-7552-9AB7-C8E5-3A7E8BC30187}"/>
                    </a:ext>
                  </a:extLst>
                </p14:cNvPr>
                <p14:cNvContentPartPr/>
                <p14:nvPr/>
              </p14:nvContentPartPr>
              <p14:xfrm>
                <a:off x="9514923" y="5556541"/>
                <a:ext cx="76680" cy="9792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BE348143-7552-9AB7-C8E5-3A7E8BC301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08803" y="5550421"/>
                  <a:ext cx="88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FA13BEC1-CF0F-4297-FAA6-7A0374001227}"/>
                    </a:ext>
                  </a:extLst>
                </p14:cNvPr>
                <p14:cNvContentPartPr/>
                <p14:nvPr/>
              </p14:nvContentPartPr>
              <p14:xfrm>
                <a:off x="9516363" y="5602261"/>
                <a:ext cx="84960" cy="50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FA13BEC1-CF0F-4297-FAA6-7A03740012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10243" y="5596141"/>
                  <a:ext cx="9720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947F5F2-C734-6C8E-B4B5-A5C14CADFFC4}"/>
              </a:ext>
            </a:extLst>
          </p:cNvPr>
          <p:cNvGrpSpPr/>
          <p:nvPr/>
        </p:nvGrpSpPr>
        <p:grpSpPr>
          <a:xfrm>
            <a:off x="10938723" y="5563741"/>
            <a:ext cx="261000" cy="118080"/>
            <a:chOff x="10938723" y="5563741"/>
            <a:chExt cx="26100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A2B25EF-C809-66FD-197F-B63CC03070C5}"/>
                    </a:ext>
                  </a:extLst>
                </p14:cNvPr>
                <p14:cNvContentPartPr/>
                <p14:nvPr/>
              </p14:nvContentPartPr>
              <p14:xfrm>
                <a:off x="10938723" y="5618461"/>
                <a:ext cx="76680" cy="63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A2B25EF-C809-66FD-197F-B63CC03070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32603" y="5612341"/>
                  <a:ext cx="88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878DFF5F-9E8B-ADCF-E967-A1A4E615CA73}"/>
                    </a:ext>
                  </a:extLst>
                </p14:cNvPr>
                <p14:cNvContentPartPr/>
                <p14:nvPr/>
              </p14:nvContentPartPr>
              <p14:xfrm>
                <a:off x="11037003" y="5563741"/>
                <a:ext cx="85320" cy="1029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878DFF5F-9E8B-ADCF-E967-A1A4E615CA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30883" y="5557621"/>
                  <a:ext cx="97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5E907047-F258-7560-703E-F31533B9794D}"/>
                    </a:ext>
                  </a:extLst>
                </p14:cNvPr>
                <p14:cNvContentPartPr/>
                <p14:nvPr/>
              </p14:nvContentPartPr>
              <p14:xfrm>
                <a:off x="11035563" y="5606221"/>
                <a:ext cx="64800" cy="1584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5E907047-F258-7560-703E-F31533B979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29443" y="5600101"/>
                  <a:ext cx="77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BB335A55-C7C7-5804-C5FB-17BE96859964}"/>
                    </a:ext>
                  </a:extLst>
                </p14:cNvPr>
                <p14:cNvContentPartPr/>
                <p14:nvPr/>
              </p14:nvContentPartPr>
              <p14:xfrm>
                <a:off x="11111883" y="5568781"/>
                <a:ext cx="85680" cy="9288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BB335A55-C7C7-5804-C5FB-17BE968599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05763" y="5562661"/>
                  <a:ext cx="97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070BE25-7D80-F830-A1CE-C9DC348E4F4E}"/>
                    </a:ext>
                  </a:extLst>
                </p14:cNvPr>
                <p14:cNvContentPartPr/>
                <p14:nvPr/>
              </p14:nvContentPartPr>
              <p14:xfrm>
                <a:off x="11124483" y="5600101"/>
                <a:ext cx="75240" cy="25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070BE25-7D80-F830-A1CE-C9DC348E4F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18363" y="5593981"/>
                  <a:ext cx="8748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A62E1C6D-E7CD-46BE-0C3E-A28100F263CC}"/>
              </a:ext>
            </a:extLst>
          </p:cNvPr>
          <p:cNvGrpSpPr/>
          <p:nvPr/>
        </p:nvGrpSpPr>
        <p:grpSpPr>
          <a:xfrm>
            <a:off x="8450043" y="4915741"/>
            <a:ext cx="244080" cy="115200"/>
            <a:chOff x="8450043" y="4915741"/>
            <a:chExt cx="24408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FDAF0562-8DCC-F22B-E656-4556210B9A81}"/>
                    </a:ext>
                  </a:extLst>
                </p14:cNvPr>
                <p14:cNvContentPartPr/>
                <p14:nvPr/>
              </p14:nvContentPartPr>
              <p14:xfrm>
                <a:off x="8450043" y="4979461"/>
                <a:ext cx="49320" cy="432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FDAF0562-8DCC-F22B-E656-4556210B9A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43923" y="4973341"/>
                  <a:ext cx="6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0C0612D4-E278-5CD8-0FC7-CF75444D424D}"/>
                    </a:ext>
                  </a:extLst>
                </p14:cNvPr>
                <p14:cNvContentPartPr/>
                <p14:nvPr/>
              </p14:nvContentPartPr>
              <p14:xfrm>
                <a:off x="8539323" y="4915741"/>
                <a:ext cx="154800" cy="11520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0C0612D4-E278-5CD8-0FC7-CF75444D4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33203" y="4909621"/>
                  <a:ext cx="167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9B911134-E9F1-B426-27E6-6D4DCE231B89}"/>
                    </a:ext>
                  </a:extLst>
                </p14:cNvPr>
                <p14:cNvContentPartPr/>
                <p14:nvPr/>
              </p14:nvContentPartPr>
              <p14:xfrm>
                <a:off x="8578203" y="4981261"/>
                <a:ext cx="93600" cy="972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9B911134-E9F1-B426-27E6-6D4DCE231B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72083" y="4975141"/>
                  <a:ext cx="1058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DA2C6826-F0FE-7A8C-270D-45AC7B57E197}"/>
              </a:ext>
            </a:extLst>
          </p:cNvPr>
          <p:cNvGrpSpPr/>
          <p:nvPr/>
        </p:nvGrpSpPr>
        <p:grpSpPr>
          <a:xfrm>
            <a:off x="9613923" y="4897381"/>
            <a:ext cx="237240" cy="124200"/>
            <a:chOff x="9613923" y="4897381"/>
            <a:chExt cx="237240" cy="1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9CE3481A-D7C1-1FE8-7FAF-2A95D491E9A8}"/>
                    </a:ext>
                  </a:extLst>
                </p14:cNvPr>
                <p14:cNvContentPartPr/>
                <p14:nvPr/>
              </p14:nvContentPartPr>
              <p14:xfrm>
                <a:off x="9613923" y="4977301"/>
                <a:ext cx="51480" cy="345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9CE3481A-D7C1-1FE8-7FAF-2A95D491E9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07803" y="4971181"/>
                  <a:ext cx="63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8DE735F8-B9B8-5D0B-2BFF-F8170EEB2FE8}"/>
                    </a:ext>
                  </a:extLst>
                </p14:cNvPr>
                <p14:cNvContentPartPr/>
                <p14:nvPr/>
              </p14:nvContentPartPr>
              <p14:xfrm>
                <a:off x="9701763" y="4897381"/>
                <a:ext cx="149400" cy="12420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8DE735F8-B9B8-5D0B-2BFF-F8170EEB2F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95643" y="4891261"/>
                  <a:ext cx="161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18F3DD49-04FA-CB04-FB8D-D95C2501B2D0}"/>
                    </a:ext>
                  </a:extLst>
                </p14:cNvPr>
                <p14:cNvContentPartPr/>
                <p14:nvPr/>
              </p14:nvContentPartPr>
              <p14:xfrm>
                <a:off x="9725883" y="4966141"/>
                <a:ext cx="102240" cy="61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18F3DD49-04FA-CB04-FB8D-D95C2501B2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19763" y="4960021"/>
                  <a:ext cx="11448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B6F2A093-E246-330C-583A-12895AB98126}"/>
              </a:ext>
            </a:extLst>
          </p:cNvPr>
          <p:cNvGrpSpPr/>
          <p:nvPr/>
        </p:nvGrpSpPr>
        <p:grpSpPr>
          <a:xfrm>
            <a:off x="11244363" y="4937341"/>
            <a:ext cx="224280" cy="129600"/>
            <a:chOff x="11244363" y="4937341"/>
            <a:chExt cx="22428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7C2EEA58-4A74-8E14-27BE-5B5E4BC1AEA2}"/>
                    </a:ext>
                  </a:extLst>
                </p14:cNvPr>
                <p14:cNvContentPartPr/>
                <p14:nvPr/>
              </p14:nvContentPartPr>
              <p14:xfrm>
                <a:off x="11244363" y="4995661"/>
                <a:ext cx="57240" cy="352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7C2EEA58-4A74-8E14-27BE-5B5E4BC1AE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38243" y="4989541"/>
                  <a:ext cx="69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D01C9B30-58F9-667A-1C51-79FAB882039D}"/>
                    </a:ext>
                  </a:extLst>
                </p14:cNvPr>
                <p14:cNvContentPartPr/>
                <p14:nvPr/>
              </p14:nvContentPartPr>
              <p14:xfrm>
                <a:off x="11334363" y="4937341"/>
                <a:ext cx="134280" cy="1296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D01C9B30-58F9-667A-1C51-79FAB882039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328243" y="4931221"/>
                  <a:ext cx="146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5B90878B-D206-B297-6191-92613CA79C41}"/>
                    </a:ext>
                  </a:extLst>
                </p14:cNvPr>
                <p14:cNvContentPartPr/>
                <p14:nvPr/>
              </p14:nvContentPartPr>
              <p14:xfrm>
                <a:off x="11319603" y="4994221"/>
                <a:ext cx="117360" cy="9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5B90878B-D206-B297-6191-92613CA79C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13483" y="4988101"/>
                  <a:ext cx="1296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3A40B792-95B2-BF60-71F2-70A256AEA1BA}"/>
                  </a:ext>
                </a:extLst>
              </p14:cNvPr>
              <p14:cNvContentPartPr/>
              <p14:nvPr/>
            </p14:nvContentPartPr>
            <p14:xfrm>
              <a:off x="9373083" y="3655021"/>
              <a:ext cx="301680" cy="22968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3A40B792-95B2-BF60-71F2-70A256AEA1B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337083" y="3583021"/>
                <a:ext cx="3733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63AC1BED-271D-4171-BF95-9AED680EFD67}"/>
                  </a:ext>
                </a:extLst>
              </p14:cNvPr>
              <p14:cNvContentPartPr/>
              <p14:nvPr/>
            </p14:nvContentPartPr>
            <p14:xfrm>
              <a:off x="4185123" y="5621701"/>
              <a:ext cx="841320" cy="2066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63AC1BED-271D-4171-BF95-9AED680EFD6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49483" y="5549701"/>
                <a:ext cx="912960" cy="3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po 43">
            <a:extLst>
              <a:ext uri="{FF2B5EF4-FFF2-40B4-BE49-F238E27FC236}">
                <a16:creationId xmlns:a16="http://schemas.microsoft.com/office/drawing/2014/main" id="{D057D499-5FC0-55DE-5019-305B35AC6408}"/>
              </a:ext>
            </a:extLst>
          </p:cNvPr>
          <p:cNvGrpSpPr/>
          <p:nvPr/>
        </p:nvGrpSpPr>
        <p:grpSpPr>
          <a:xfrm>
            <a:off x="10049523" y="1285141"/>
            <a:ext cx="398880" cy="288720"/>
            <a:chOff x="10049523" y="1285141"/>
            <a:chExt cx="39888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1A07D794-F70F-D0F5-0216-BD64964A14D2}"/>
                    </a:ext>
                  </a:extLst>
                </p14:cNvPr>
                <p14:cNvContentPartPr/>
                <p14:nvPr/>
              </p14:nvContentPartPr>
              <p14:xfrm>
                <a:off x="10049523" y="1285141"/>
                <a:ext cx="162000" cy="23472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1A07D794-F70F-D0F5-0216-BD64964A14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43403" y="1279021"/>
                  <a:ext cx="174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E0F7C2B9-588E-D95F-048C-99BC5E11F4FD}"/>
                    </a:ext>
                  </a:extLst>
                </p14:cNvPr>
                <p14:cNvContentPartPr/>
                <p14:nvPr/>
              </p14:nvContentPartPr>
              <p14:xfrm>
                <a:off x="10218723" y="1406461"/>
                <a:ext cx="88560" cy="16596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E0F7C2B9-588E-D95F-048C-99BC5E11F4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12603" y="1400341"/>
                  <a:ext cx="100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2B1194CF-0B7C-50A9-6DD4-0803B1DA5BF6}"/>
                    </a:ext>
                  </a:extLst>
                </p14:cNvPr>
                <p14:cNvContentPartPr/>
                <p14:nvPr/>
              </p14:nvContentPartPr>
              <p14:xfrm>
                <a:off x="10349763" y="1403941"/>
                <a:ext cx="98640" cy="16992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2B1194CF-0B7C-50A9-6DD4-0803B1DA5B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43643" y="1397821"/>
                  <a:ext cx="11088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4BCE1C0E-3910-4469-9077-F8DD72E182E6}"/>
                  </a:ext>
                </a:extLst>
              </p14:cNvPr>
              <p14:cNvContentPartPr/>
              <p14:nvPr/>
            </p14:nvContentPartPr>
            <p14:xfrm>
              <a:off x="8867283" y="1335541"/>
              <a:ext cx="167760" cy="18036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4BCE1C0E-3910-4469-9077-F8DD72E182E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61163" y="1329421"/>
                <a:ext cx="180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CD77C3B1-ABF7-FC5B-66E3-1AE5BA1C27F4}"/>
                  </a:ext>
                </a:extLst>
              </p14:cNvPr>
              <p14:cNvContentPartPr/>
              <p14:nvPr/>
            </p14:nvContentPartPr>
            <p14:xfrm>
              <a:off x="11529483" y="1281541"/>
              <a:ext cx="205560" cy="18504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CD77C3B1-ABF7-FC5B-66E3-1AE5BA1C27F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523363" y="1275421"/>
                <a:ext cx="21780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uppo 58">
            <a:extLst>
              <a:ext uri="{FF2B5EF4-FFF2-40B4-BE49-F238E27FC236}">
                <a16:creationId xmlns:a16="http://schemas.microsoft.com/office/drawing/2014/main" id="{854746A8-3993-1AF7-830C-314407D0438D}"/>
              </a:ext>
            </a:extLst>
          </p:cNvPr>
          <p:cNvGrpSpPr/>
          <p:nvPr/>
        </p:nvGrpSpPr>
        <p:grpSpPr>
          <a:xfrm>
            <a:off x="8061243" y="2162821"/>
            <a:ext cx="208440" cy="141840"/>
            <a:chOff x="8061243" y="2162821"/>
            <a:chExt cx="20844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8C511EEB-B0D0-A14A-12D3-04444CCE9D92}"/>
                    </a:ext>
                  </a:extLst>
                </p14:cNvPr>
                <p14:cNvContentPartPr/>
                <p14:nvPr/>
              </p14:nvContentPartPr>
              <p14:xfrm>
                <a:off x="8061243" y="2172181"/>
                <a:ext cx="91800" cy="13248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8C511EEB-B0D0-A14A-12D3-04444CCE9D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55123" y="2166061"/>
                  <a:ext cx="1040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BF91D64D-7EFC-FC32-FC5C-771A97BF9BF4}"/>
                    </a:ext>
                  </a:extLst>
                </p14:cNvPr>
                <p14:cNvContentPartPr/>
                <p14:nvPr/>
              </p14:nvContentPartPr>
              <p14:xfrm>
                <a:off x="8169603" y="2162821"/>
                <a:ext cx="100080" cy="13356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BF91D64D-7EFC-FC32-FC5C-771A97BF9BF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63483" y="2156701"/>
                  <a:ext cx="11232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61138C7A-4E4D-AD40-F843-F00BEC14D64D}"/>
              </a:ext>
            </a:extLst>
          </p:cNvPr>
          <p:cNvGrpSpPr/>
          <p:nvPr/>
        </p:nvGrpSpPr>
        <p:grpSpPr>
          <a:xfrm>
            <a:off x="9309723" y="2147701"/>
            <a:ext cx="236520" cy="153720"/>
            <a:chOff x="9309723" y="2147701"/>
            <a:chExt cx="23652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56D196F4-473D-2F3E-8BAC-C2F8EED76B46}"/>
                    </a:ext>
                  </a:extLst>
                </p14:cNvPr>
                <p14:cNvContentPartPr/>
                <p14:nvPr/>
              </p14:nvContentPartPr>
              <p14:xfrm>
                <a:off x="9309723" y="2197381"/>
                <a:ext cx="92880" cy="10404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56D196F4-473D-2F3E-8BAC-C2F8EED76B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03603" y="2191261"/>
                  <a:ext cx="105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A49FA136-163D-E84A-30CD-39403E107549}"/>
                    </a:ext>
                  </a:extLst>
                </p14:cNvPr>
                <p14:cNvContentPartPr/>
                <p14:nvPr/>
              </p14:nvContentPartPr>
              <p14:xfrm>
                <a:off x="9432123" y="2147701"/>
                <a:ext cx="114120" cy="14580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A49FA136-163D-E84A-30CD-39403E1075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26003" y="2141581"/>
                  <a:ext cx="12636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8F6F857A-5198-0D53-7A16-564E05D570EE}"/>
              </a:ext>
            </a:extLst>
          </p:cNvPr>
          <p:cNvGrpSpPr/>
          <p:nvPr/>
        </p:nvGrpSpPr>
        <p:grpSpPr>
          <a:xfrm>
            <a:off x="10928283" y="2157061"/>
            <a:ext cx="222840" cy="137160"/>
            <a:chOff x="10928283" y="2157061"/>
            <a:chExt cx="22284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1FCE5BB8-9189-AA7F-A1DB-7169979282C5}"/>
                    </a:ext>
                  </a:extLst>
                </p14:cNvPr>
                <p14:cNvContentPartPr/>
                <p14:nvPr/>
              </p14:nvContentPartPr>
              <p14:xfrm>
                <a:off x="10928283" y="2194501"/>
                <a:ext cx="93960" cy="9972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1FCE5BB8-9189-AA7F-A1DB-7169979282C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22163" y="2188381"/>
                  <a:ext cx="106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4D812A2B-B0C4-B8B5-2CBD-ACBC930EFA0F}"/>
                    </a:ext>
                  </a:extLst>
                </p14:cNvPr>
                <p14:cNvContentPartPr/>
                <p14:nvPr/>
              </p14:nvContentPartPr>
              <p14:xfrm>
                <a:off x="11049243" y="2157061"/>
                <a:ext cx="101880" cy="13212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4D812A2B-B0C4-B8B5-2CBD-ACBC930EFA0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43123" y="2150941"/>
                  <a:ext cx="11412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54" name="Input penna 453">
                <a:extLst>
                  <a:ext uri="{FF2B5EF4-FFF2-40B4-BE49-F238E27FC236}">
                    <a16:creationId xmlns:a16="http://schemas.microsoft.com/office/drawing/2014/main" id="{49366629-6571-EC77-C840-3DDB560DDC58}"/>
                  </a:ext>
                </a:extLst>
              </p14:cNvPr>
              <p14:cNvContentPartPr/>
              <p14:nvPr/>
            </p14:nvContentPartPr>
            <p14:xfrm>
              <a:off x="7631763" y="1788781"/>
              <a:ext cx="156240" cy="235080"/>
            </p14:xfrm>
          </p:contentPart>
        </mc:Choice>
        <mc:Fallback xmlns="">
          <p:pic>
            <p:nvPicPr>
              <p:cNvPr id="454" name="Input penna 453">
                <a:extLst>
                  <a:ext uri="{FF2B5EF4-FFF2-40B4-BE49-F238E27FC236}">
                    <a16:creationId xmlns:a16="http://schemas.microsoft.com/office/drawing/2014/main" id="{49366629-6571-EC77-C840-3DDB560DDC5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25643" y="1782661"/>
                <a:ext cx="16848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Gruppo 461">
            <a:extLst>
              <a:ext uri="{FF2B5EF4-FFF2-40B4-BE49-F238E27FC236}">
                <a16:creationId xmlns:a16="http://schemas.microsoft.com/office/drawing/2014/main" id="{CF871B63-8FBE-3577-9148-0EAA78909AE4}"/>
              </a:ext>
            </a:extLst>
          </p:cNvPr>
          <p:cNvGrpSpPr/>
          <p:nvPr/>
        </p:nvGrpSpPr>
        <p:grpSpPr>
          <a:xfrm>
            <a:off x="8447163" y="2562781"/>
            <a:ext cx="273600" cy="142200"/>
            <a:chOff x="8447163" y="2562781"/>
            <a:chExt cx="27360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5" name="Input penna 454">
                  <a:extLst>
                    <a:ext uri="{FF2B5EF4-FFF2-40B4-BE49-F238E27FC236}">
                      <a16:creationId xmlns:a16="http://schemas.microsoft.com/office/drawing/2014/main" id="{4D473146-EEE8-EE0A-90A7-79B784A3DCD7}"/>
                    </a:ext>
                  </a:extLst>
                </p14:cNvPr>
                <p14:cNvContentPartPr/>
                <p14:nvPr/>
              </p14:nvContentPartPr>
              <p14:xfrm>
                <a:off x="8447163" y="2653501"/>
                <a:ext cx="49320" cy="31320"/>
              </p14:xfrm>
            </p:contentPart>
          </mc:Choice>
          <mc:Fallback xmlns="">
            <p:pic>
              <p:nvPicPr>
                <p:cNvPr id="455" name="Input penna 454">
                  <a:extLst>
                    <a:ext uri="{FF2B5EF4-FFF2-40B4-BE49-F238E27FC236}">
                      <a16:creationId xmlns:a16="http://schemas.microsoft.com/office/drawing/2014/main" id="{4D473146-EEE8-EE0A-90A7-79B784A3DCD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41043" y="2647381"/>
                  <a:ext cx="61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56" name="Input penna 455">
                  <a:extLst>
                    <a:ext uri="{FF2B5EF4-FFF2-40B4-BE49-F238E27FC236}">
                      <a16:creationId xmlns:a16="http://schemas.microsoft.com/office/drawing/2014/main" id="{04EC38A8-2785-9B06-EB13-054400363C44}"/>
                    </a:ext>
                  </a:extLst>
                </p14:cNvPr>
                <p14:cNvContentPartPr/>
                <p14:nvPr/>
              </p14:nvContentPartPr>
              <p14:xfrm>
                <a:off x="8571363" y="2562781"/>
                <a:ext cx="149400" cy="142200"/>
              </p14:xfrm>
            </p:contentPart>
          </mc:Choice>
          <mc:Fallback xmlns="">
            <p:pic>
              <p:nvPicPr>
                <p:cNvPr id="456" name="Input penna 455">
                  <a:extLst>
                    <a:ext uri="{FF2B5EF4-FFF2-40B4-BE49-F238E27FC236}">
                      <a16:creationId xmlns:a16="http://schemas.microsoft.com/office/drawing/2014/main" id="{04EC38A8-2785-9B06-EB13-054400363C4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65243" y="2556661"/>
                  <a:ext cx="161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61" name="Input penna 460">
                  <a:extLst>
                    <a:ext uri="{FF2B5EF4-FFF2-40B4-BE49-F238E27FC236}">
                      <a16:creationId xmlns:a16="http://schemas.microsoft.com/office/drawing/2014/main" id="{D539209C-88BA-13AE-65A7-DB5D6800248A}"/>
                    </a:ext>
                  </a:extLst>
                </p14:cNvPr>
                <p14:cNvContentPartPr/>
                <p14:nvPr/>
              </p14:nvContentPartPr>
              <p14:xfrm>
                <a:off x="8458323" y="2663581"/>
                <a:ext cx="33120" cy="25920"/>
              </p14:xfrm>
            </p:contentPart>
          </mc:Choice>
          <mc:Fallback xmlns="">
            <p:pic>
              <p:nvPicPr>
                <p:cNvPr id="461" name="Input penna 460">
                  <a:extLst>
                    <a:ext uri="{FF2B5EF4-FFF2-40B4-BE49-F238E27FC236}">
                      <a16:creationId xmlns:a16="http://schemas.microsoft.com/office/drawing/2014/main" id="{D539209C-88BA-13AE-65A7-DB5D6800248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52203" y="2657461"/>
                  <a:ext cx="4536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83" name="Input penna 482">
                <a:extLst>
                  <a:ext uri="{FF2B5EF4-FFF2-40B4-BE49-F238E27FC236}">
                    <a16:creationId xmlns:a16="http://schemas.microsoft.com/office/drawing/2014/main" id="{8889A0B9-7B0A-64E6-6108-47EBB8A78EE1}"/>
                  </a:ext>
                </a:extLst>
              </p14:cNvPr>
              <p14:cNvContentPartPr/>
              <p14:nvPr/>
            </p14:nvContentPartPr>
            <p14:xfrm>
              <a:off x="11257323" y="2666821"/>
              <a:ext cx="60480" cy="45000"/>
            </p14:xfrm>
          </p:contentPart>
        </mc:Choice>
        <mc:Fallback xmlns="">
          <p:pic>
            <p:nvPicPr>
              <p:cNvPr id="483" name="Input penna 482">
                <a:extLst>
                  <a:ext uri="{FF2B5EF4-FFF2-40B4-BE49-F238E27FC236}">
                    <a16:creationId xmlns:a16="http://schemas.microsoft.com/office/drawing/2014/main" id="{8889A0B9-7B0A-64E6-6108-47EBB8A78EE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251203" y="2660701"/>
                <a:ext cx="727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85" name="Input penna 484">
                <a:extLst>
                  <a:ext uri="{FF2B5EF4-FFF2-40B4-BE49-F238E27FC236}">
                    <a16:creationId xmlns:a16="http://schemas.microsoft.com/office/drawing/2014/main" id="{FCF15F27-EA9C-611C-EBFA-74D7BFDC0350}"/>
                  </a:ext>
                </a:extLst>
              </p14:cNvPr>
              <p14:cNvContentPartPr/>
              <p14:nvPr/>
            </p14:nvContentPartPr>
            <p14:xfrm>
              <a:off x="8520243" y="1944301"/>
              <a:ext cx="375480" cy="606960"/>
            </p14:xfrm>
          </p:contentPart>
        </mc:Choice>
        <mc:Fallback xmlns="">
          <p:pic>
            <p:nvPicPr>
              <p:cNvPr id="485" name="Input penna 484">
                <a:extLst>
                  <a:ext uri="{FF2B5EF4-FFF2-40B4-BE49-F238E27FC236}">
                    <a16:creationId xmlns:a16="http://schemas.microsoft.com/office/drawing/2014/main" id="{FCF15F27-EA9C-611C-EBFA-74D7BFDC035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14123" y="1938181"/>
                <a:ext cx="387720" cy="61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7" name="Gruppo 486">
            <a:extLst>
              <a:ext uri="{FF2B5EF4-FFF2-40B4-BE49-F238E27FC236}">
                <a16:creationId xmlns:a16="http://schemas.microsoft.com/office/drawing/2014/main" id="{07F758B8-6CAB-8774-9045-75A24530CB78}"/>
              </a:ext>
            </a:extLst>
          </p:cNvPr>
          <p:cNvGrpSpPr/>
          <p:nvPr/>
        </p:nvGrpSpPr>
        <p:grpSpPr>
          <a:xfrm>
            <a:off x="9610683" y="1929181"/>
            <a:ext cx="428760" cy="826200"/>
            <a:chOff x="9610683" y="1929181"/>
            <a:chExt cx="428760" cy="82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74" name="Input penna 473">
                  <a:extLst>
                    <a:ext uri="{FF2B5EF4-FFF2-40B4-BE49-F238E27FC236}">
                      <a16:creationId xmlns:a16="http://schemas.microsoft.com/office/drawing/2014/main" id="{14D84E9A-B004-CD07-8B49-75646115DDAF}"/>
                    </a:ext>
                  </a:extLst>
                </p14:cNvPr>
                <p14:cNvContentPartPr/>
                <p14:nvPr/>
              </p14:nvContentPartPr>
              <p14:xfrm>
                <a:off x="9716883" y="2543701"/>
                <a:ext cx="98280" cy="174240"/>
              </p14:xfrm>
            </p:contentPart>
          </mc:Choice>
          <mc:Fallback xmlns="">
            <p:pic>
              <p:nvPicPr>
                <p:cNvPr id="474" name="Input penna 473">
                  <a:extLst>
                    <a:ext uri="{FF2B5EF4-FFF2-40B4-BE49-F238E27FC236}">
                      <a16:creationId xmlns:a16="http://schemas.microsoft.com/office/drawing/2014/main" id="{14D84E9A-B004-CD07-8B49-75646115DDA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10763" y="2537581"/>
                  <a:ext cx="110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75" name="Input penna 474">
                  <a:extLst>
                    <a:ext uri="{FF2B5EF4-FFF2-40B4-BE49-F238E27FC236}">
                      <a16:creationId xmlns:a16="http://schemas.microsoft.com/office/drawing/2014/main" id="{EE854858-C3A1-C892-2D40-0E46054A0D15}"/>
                    </a:ext>
                  </a:extLst>
                </p14:cNvPr>
                <p14:cNvContentPartPr/>
                <p14:nvPr/>
              </p14:nvContentPartPr>
              <p14:xfrm>
                <a:off x="9801483" y="2629021"/>
                <a:ext cx="63000" cy="120600"/>
              </p14:xfrm>
            </p:contentPart>
          </mc:Choice>
          <mc:Fallback xmlns="">
            <p:pic>
              <p:nvPicPr>
                <p:cNvPr id="475" name="Input penna 474">
                  <a:extLst>
                    <a:ext uri="{FF2B5EF4-FFF2-40B4-BE49-F238E27FC236}">
                      <a16:creationId xmlns:a16="http://schemas.microsoft.com/office/drawing/2014/main" id="{EE854858-C3A1-C892-2D40-0E46054A0D1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95363" y="2622901"/>
                  <a:ext cx="75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76" name="Input penna 475">
                  <a:extLst>
                    <a:ext uri="{FF2B5EF4-FFF2-40B4-BE49-F238E27FC236}">
                      <a16:creationId xmlns:a16="http://schemas.microsoft.com/office/drawing/2014/main" id="{1AFA5092-37F2-EF73-D0B3-73EC5B768B9B}"/>
                    </a:ext>
                  </a:extLst>
                </p14:cNvPr>
                <p14:cNvContentPartPr/>
                <p14:nvPr/>
              </p14:nvContentPartPr>
              <p14:xfrm>
                <a:off x="9867003" y="2633701"/>
                <a:ext cx="55080" cy="121680"/>
              </p14:xfrm>
            </p:contentPart>
          </mc:Choice>
          <mc:Fallback xmlns="">
            <p:pic>
              <p:nvPicPr>
                <p:cNvPr id="476" name="Input penna 475">
                  <a:extLst>
                    <a:ext uri="{FF2B5EF4-FFF2-40B4-BE49-F238E27FC236}">
                      <a16:creationId xmlns:a16="http://schemas.microsoft.com/office/drawing/2014/main" id="{1AFA5092-37F2-EF73-D0B3-73EC5B768B9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60883" y="2627581"/>
                  <a:ext cx="67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78" name="Input penna 477">
                  <a:extLst>
                    <a:ext uri="{FF2B5EF4-FFF2-40B4-BE49-F238E27FC236}">
                      <a16:creationId xmlns:a16="http://schemas.microsoft.com/office/drawing/2014/main" id="{05941522-08FB-8E86-61A7-70DC1FF15C71}"/>
                    </a:ext>
                  </a:extLst>
                </p14:cNvPr>
                <p14:cNvContentPartPr/>
                <p14:nvPr/>
              </p14:nvContentPartPr>
              <p14:xfrm>
                <a:off x="9610683" y="2658901"/>
                <a:ext cx="61560" cy="50040"/>
              </p14:xfrm>
            </p:contentPart>
          </mc:Choice>
          <mc:Fallback xmlns="">
            <p:pic>
              <p:nvPicPr>
                <p:cNvPr id="478" name="Input penna 477">
                  <a:extLst>
                    <a:ext uri="{FF2B5EF4-FFF2-40B4-BE49-F238E27FC236}">
                      <a16:creationId xmlns:a16="http://schemas.microsoft.com/office/drawing/2014/main" id="{05941522-08FB-8E86-61A7-70DC1FF15C7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04563" y="2652781"/>
                  <a:ext cx="73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86" name="Input penna 485">
                  <a:extLst>
                    <a:ext uri="{FF2B5EF4-FFF2-40B4-BE49-F238E27FC236}">
                      <a16:creationId xmlns:a16="http://schemas.microsoft.com/office/drawing/2014/main" id="{730BDD2B-D52E-0979-2FBA-85B77C56F7A4}"/>
                    </a:ext>
                  </a:extLst>
                </p14:cNvPr>
                <p14:cNvContentPartPr/>
                <p14:nvPr/>
              </p14:nvContentPartPr>
              <p14:xfrm>
                <a:off x="9674403" y="1929181"/>
                <a:ext cx="365040" cy="610200"/>
              </p14:xfrm>
            </p:contentPart>
          </mc:Choice>
          <mc:Fallback xmlns="">
            <p:pic>
              <p:nvPicPr>
                <p:cNvPr id="486" name="Input penna 485">
                  <a:extLst>
                    <a:ext uri="{FF2B5EF4-FFF2-40B4-BE49-F238E27FC236}">
                      <a16:creationId xmlns:a16="http://schemas.microsoft.com/office/drawing/2014/main" id="{730BDD2B-D52E-0979-2FBA-85B77C56F7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68283" y="1923061"/>
                  <a:ext cx="377280" cy="62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uppo 488">
            <a:extLst>
              <a:ext uri="{FF2B5EF4-FFF2-40B4-BE49-F238E27FC236}">
                <a16:creationId xmlns:a16="http://schemas.microsoft.com/office/drawing/2014/main" id="{E9D51F51-E040-9DE1-69BB-2C4838A39EC6}"/>
              </a:ext>
            </a:extLst>
          </p:cNvPr>
          <p:cNvGrpSpPr/>
          <p:nvPr/>
        </p:nvGrpSpPr>
        <p:grpSpPr>
          <a:xfrm>
            <a:off x="11242923" y="1939621"/>
            <a:ext cx="438840" cy="789840"/>
            <a:chOff x="11242923" y="1939621"/>
            <a:chExt cx="438840" cy="78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79" name="Input penna 478">
                  <a:extLst>
                    <a:ext uri="{FF2B5EF4-FFF2-40B4-BE49-F238E27FC236}">
                      <a16:creationId xmlns:a16="http://schemas.microsoft.com/office/drawing/2014/main" id="{9CE9857F-D5BF-4D92-E803-09A085B27EB7}"/>
                    </a:ext>
                  </a:extLst>
                </p14:cNvPr>
                <p14:cNvContentPartPr/>
                <p14:nvPr/>
              </p14:nvContentPartPr>
              <p14:xfrm>
                <a:off x="11349123" y="2597701"/>
                <a:ext cx="163440" cy="131760"/>
              </p14:xfrm>
            </p:contentPart>
          </mc:Choice>
          <mc:Fallback xmlns="">
            <p:pic>
              <p:nvPicPr>
                <p:cNvPr id="479" name="Input penna 478">
                  <a:extLst>
                    <a:ext uri="{FF2B5EF4-FFF2-40B4-BE49-F238E27FC236}">
                      <a16:creationId xmlns:a16="http://schemas.microsoft.com/office/drawing/2014/main" id="{9CE9857F-D5BF-4D92-E803-09A085B27E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43003" y="2591581"/>
                  <a:ext cx="175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80" name="Input penna 479">
                  <a:extLst>
                    <a:ext uri="{FF2B5EF4-FFF2-40B4-BE49-F238E27FC236}">
                      <a16:creationId xmlns:a16="http://schemas.microsoft.com/office/drawing/2014/main" id="{8365917A-872B-FAE1-46C7-5E54898B2839}"/>
                    </a:ext>
                  </a:extLst>
                </p14:cNvPr>
                <p14:cNvContentPartPr/>
                <p14:nvPr/>
              </p14:nvContentPartPr>
              <p14:xfrm>
                <a:off x="11242923" y="2669701"/>
                <a:ext cx="51480" cy="38880"/>
              </p14:xfrm>
            </p:contentPart>
          </mc:Choice>
          <mc:Fallback xmlns="">
            <p:pic>
              <p:nvPicPr>
                <p:cNvPr id="480" name="Input penna 479">
                  <a:extLst>
                    <a:ext uri="{FF2B5EF4-FFF2-40B4-BE49-F238E27FC236}">
                      <a16:creationId xmlns:a16="http://schemas.microsoft.com/office/drawing/2014/main" id="{8365917A-872B-FAE1-46C7-5E54898B283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36803" y="2663581"/>
                  <a:ext cx="63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88" name="Input penna 487">
                  <a:extLst>
                    <a:ext uri="{FF2B5EF4-FFF2-40B4-BE49-F238E27FC236}">
                      <a16:creationId xmlns:a16="http://schemas.microsoft.com/office/drawing/2014/main" id="{E9CDC8EA-5616-9466-50DF-F2BD32F51B93}"/>
                    </a:ext>
                  </a:extLst>
                </p14:cNvPr>
                <p14:cNvContentPartPr/>
                <p14:nvPr/>
              </p14:nvContentPartPr>
              <p14:xfrm>
                <a:off x="11274963" y="1939621"/>
                <a:ext cx="406800" cy="621720"/>
              </p14:xfrm>
            </p:contentPart>
          </mc:Choice>
          <mc:Fallback xmlns="">
            <p:pic>
              <p:nvPicPr>
                <p:cNvPr id="488" name="Input penna 487">
                  <a:extLst>
                    <a:ext uri="{FF2B5EF4-FFF2-40B4-BE49-F238E27FC236}">
                      <a16:creationId xmlns:a16="http://schemas.microsoft.com/office/drawing/2014/main" id="{E9CDC8EA-5616-9466-50DF-F2BD32F51B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68843" y="1933501"/>
                  <a:ext cx="419040" cy="63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BC4A8299-F8B3-3842-85A9-5D7DB5ABB3D9}"/>
                  </a:ext>
                </a:extLst>
              </p14:cNvPr>
              <p14:cNvContentPartPr/>
              <p14:nvPr/>
            </p14:nvContentPartPr>
            <p14:xfrm>
              <a:off x="1652523" y="3606421"/>
              <a:ext cx="4983120" cy="2721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BC4A8299-F8B3-3842-85A9-5D7DB5ABB3D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616523" y="3534421"/>
                <a:ext cx="505476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E56937AA-485F-D05E-3CA8-F7CD0116EA32}"/>
                  </a:ext>
                </a:extLst>
              </p14:cNvPr>
              <p14:cNvContentPartPr/>
              <p14:nvPr/>
            </p14:nvContentPartPr>
            <p14:xfrm>
              <a:off x="1551723" y="3640261"/>
              <a:ext cx="141840" cy="1933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E56937AA-485F-D05E-3CA8-F7CD0116EA3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516083" y="3568261"/>
                <a:ext cx="2134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291EC1DA-E0EB-0911-AD39-26ADD00274DC}"/>
                  </a:ext>
                </a:extLst>
              </p14:cNvPr>
              <p14:cNvContentPartPr/>
              <p14:nvPr/>
            </p14:nvContentPartPr>
            <p14:xfrm>
              <a:off x="2055723" y="3943381"/>
              <a:ext cx="1914120" cy="1962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291EC1DA-E0EB-0911-AD39-26ADD00274D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19723" y="3871381"/>
                <a:ext cx="1985760" cy="33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3" name="Gruppo 452">
            <a:extLst>
              <a:ext uri="{FF2B5EF4-FFF2-40B4-BE49-F238E27FC236}">
                <a16:creationId xmlns:a16="http://schemas.microsoft.com/office/drawing/2014/main" id="{CEBC5761-648D-D9E9-0124-4DB5AA3DCF22}"/>
              </a:ext>
            </a:extLst>
          </p:cNvPr>
          <p:cNvGrpSpPr/>
          <p:nvPr/>
        </p:nvGrpSpPr>
        <p:grpSpPr>
          <a:xfrm>
            <a:off x="7522323" y="3145981"/>
            <a:ext cx="286560" cy="252360"/>
            <a:chOff x="7522323" y="3145981"/>
            <a:chExt cx="28656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473F17B7-FCF1-869A-EDAC-882647B4E8BF}"/>
                    </a:ext>
                  </a:extLst>
                </p14:cNvPr>
                <p14:cNvContentPartPr/>
                <p14:nvPr/>
              </p14:nvContentPartPr>
              <p14:xfrm>
                <a:off x="7522323" y="3145981"/>
                <a:ext cx="137520" cy="18972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473F17B7-FCF1-869A-EDAC-882647B4E8B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16203" y="3139861"/>
                  <a:ext cx="149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AD2436DE-DB16-94D3-9C8D-FAD40A221202}"/>
                    </a:ext>
                  </a:extLst>
                </p14:cNvPr>
                <p14:cNvContentPartPr/>
                <p14:nvPr/>
              </p14:nvContentPartPr>
              <p14:xfrm>
                <a:off x="7669563" y="3261181"/>
                <a:ext cx="56880" cy="13716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AD2436DE-DB16-94D3-9C8D-FAD40A2212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63443" y="3255061"/>
                  <a:ext cx="69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3187C86-0D49-3479-DF6F-DE27E61D4CBD}"/>
                    </a:ext>
                  </a:extLst>
                </p14:cNvPr>
                <p14:cNvContentPartPr/>
                <p14:nvPr/>
              </p14:nvContentPartPr>
              <p14:xfrm>
                <a:off x="7738323" y="3232381"/>
                <a:ext cx="70560" cy="1382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3187C86-0D49-3479-DF6F-DE27E61D4CB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32203" y="3226261"/>
                  <a:ext cx="828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uppo 451">
            <a:extLst>
              <a:ext uri="{FF2B5EF4-FFF2-40B4-BE49-F238E27FC236}">
                <a16:creationId xmlns:a16="http://schemas.microsoft.com/office/drawing/2014/main" id="{9EB85BA6-F52E-5FD4-3947-9A5CE60B3136}"/>
              </a:ext>
            </a:extLst>
          </p:cNvPr>
          <p:cNvGrpSpPr/>
          <p:nvPr/>
        </p:nvGrpSpPr>
        <p:grpSpPr>
          <a:xfrm>
            <a:off x="7588923" y="2487181"/>
            <a:ext cx="321120" cy="220320"/>
            <a:chOff x="7588923" y="2487181"/>
            <a:chExt cx="32112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20B65C09-19F9-C5ED-DB3C-225F723CA1E6}"/>
                    </a:ext>
                  </a:extLst>
                </p14:cNvPr>
                <p14:cNvContentPartPr/>
                <p14:nvPr/>
              </p14:nvContentPartPr>
              <p14:xfrm>
                <a:off x="7588923" y="2487181"/>
                <a:ext cx="120600" cy="19152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20B65C09-19F9-C5ED-DB3C-225F723CA1E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82803" y="2481061"/>
                  <a:ext cx="132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39DC7557-E5E5-FEE5-8E97-890EA2D6846C}"/>
                    </a:ext>
                  </a:extLst>
                </p14:cNvPr>
                <p14:cNvContentPartPr/>
                <p14:nvPr/>
              </p14:nvContentPartPr>
              <p14:xfrm>
                <a:off x="7718883" y="2580061"/>
                <a:ext cx="86400" cy="1274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39DC7557-E5E5-FEE5-8E97-890EA2D6846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12763" y="2573941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48" name="Input penna 447">
                  <a:extLst>
                    <a:ext uri="{FF2B5EF4-FFF2-40B4-BE49-F238E27FC236}">
                      <a16:creationId xmlns:a16="http://schemas.microsoft.com/office/drawing/2014/main" id="{7CE21D41-684A-838A-7B76-630B81711F2B}"/>
                    </a:ext>
                  </a:extLst>
                </p14:cNvPr>
                <p14:cNvContentPartPr/>
                <p14:nvPr/>
              </p14:nvContentPartPr>
              <p14:xfrm>
                <a:off x="7827243" y="2576461"/>
                <a:ext cx="82800" cy="124560"/>
              </p14:xfrm>
            </p:contentPart>
          </mc:Choice>
          <mc:Fallback xmlns="">
            <p:pic>
              <p:nvPicPr>
                <p:cNvPr id="448" name="Input penna 447">
                  <a:extLst>
                    <a:ext uri="{FF2B5EF4-FFF2-40B4-BE49-F238E27FC236}">
                      <a16:creationId xmlns:a16="http://schemas.microsoft.com/office/drawing/2014/main" id="{7CE21D41-684A-838A-7B76-630B81711F2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21123" y="2570341"/>
                  <a:ext cx="9504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uppo 466">
            <a:extLst>
              <a:ext uri="{FF2B5EF4-FFF2-40B4-BE49-F238E27FC236}">
                <a16:creationId xmlns:a16="http://schemas.microsoft.com/office/drawing/2014/main" id="{85DB9DE3-338E-8682-BE9A-51237B95EB3E}"/>
              </a:ext>
            </a:extLst>
          </p:cNvPr>
          <p:cNvGrpSpPr/>
          <p:nvPr/>
        </p:nvGrpSpPr>
        <p:grpSpPr>
          <a:xfrm>
            <a:off x="7575243" y="4120861"/>
            <a:ext cx="308160" cy="206640"/>
            <a:chOff x="7575243" y="4120861"/>
            <a:chExt cx="30816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64" name="Input penna 463">
                  <a:extLst>
                    <a:ext uri="{FF2B5EF4-FFF2-40B4-BE49-F238E27FC236}">
                      <a16:creationId xmlns:a16="http://schemas.microsoft.com/office/drawing/2014/main" id="{C2A23EFA-3BBE-53B5-D1F0-B907AB7AA99B}"/>
                    </a:ext>
                  </a:extLst>
                </p14:cNvPr>
                <p14:cNvContentPartPr/>
                <p14:nvPr/>
              </p14:nvContentPartPr>
              <p14:xfrm>
                <a:off x="7575243" y="4120861"/>
                <a:ext cx="146160" cy="181800"/>
              </p14:xfrm>
            </p:contentPart>
          </mc:Choice>
          <mc:Fallback xmlns="">
            <p:pic>
              <p:nvPicPr>
                <p:cNvPr id="464" name="Input penna 463">
                  <a:extLst>
                    <a:ext uri="{FF2B5EF4-FFF2-40B4-BE49-F238E27FC236}">
                      <a16:creationId xmlns:a16="http://schemas.microsoft.com/office/drawing/2014/main" id="{C2A23EFA-3BBE-53B5-D1F0-B907AB7AA9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69123" y="4114741"/>
                  <a:ext cx="158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65" name="Input penna 464">
                  <a:extLst>
                    <a:ext uri="{FF2B5EF4-FFF2-40B4-BE49-F238E27FC236}">
                      <a16:creationId xmlns:a16="http://schemas.microsoft.com/office/drawing/2014/main" id="{88BDCD99-C53F-6F46-38B6-8CBD72CC9D28}"/>
                    </a:ext>
                  </a:extLst>
                </p14:cNvPr>
                <p14:cNvContentPartPr/>
                <p14:nvPr/>
              </p14:nvContentPartPr>
              <p14:xfrm>
                <a:off x="7701963" y="4201501"/>
                <a:ext cx="89640" cy="116280"/>
              </p14:xfrm>
            </p:contentPart>
          </mc:Choice>
          <mc:Fallback xmlns="">
            <p:pic>
              <p:nvPicPr>
                <p:cNvPr id="465" name="Input penna 464">
                  <a:extLst>
                    <a:ext uri="{FF2B5EF4-FFF2-40B4-BE49-F238E27FC236}">
                      <a16:creationId xmlns:a16="http://schemas.microsoft.com/office/drawing/2014/main" id="{88BDCD99-C53F-6F46-38B6-8CBD72CC9D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95843" y="4195381"/>
                  <a:ext cx="101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66" name="Input penna 465">
                  <a:extLst>
                    <a:ext uri="{FF2B5EF4-FFF2-40B4-BE49-F238E27FC236}">
                      <a16:creationId xmlns:a16="http://schemas.microsoft.com/office/drawing/2014/main" id="{5B2FE731-C05F-5C24-874F-9E3BFF6B0EB9}"/>
                    </a:ext>
                  </a:extLst>
                </p14:cNvPr>
                <p14:cNvContentPartPr/>
                <p14:nvPr/>
              </p14:nvContentPartPr>
              <p14:xfrm>
                <a:off x="7812123" y="4204741"/>
                <a:ext cx="71280" cy="122760"/>
              </p14:xfrm>
            </p:contentPart>
          </mc:Choice>
          <mc:Fallback xmlns="">
            <p:pic>
              <p:nvPicPr>
                <p:cNvPr id="466" name="Input penna 465">
                  <a:extLst>
                    <a:ext uri="{FF2B5EF4-FFF2-40B4-BE49-F238E27FC236}">
                      <a16:creationId xmlns:a16="http://schemas.microsoft.com/office/drawing/2014/main" id="{5B2FE731-C05F-5C24-874F-9E3BFF6B0E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06003" y="4198621"/>
                  <a:ext cx="8352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uppo 483">
            <a:extLst>
              <a:ext uri="{FF2B5EF4-FFF2-40B4-BE49-F238E27FC236}">
                <a16:creationId xmlns:a16="http://schemas.microsoft.com/office/drawing/2014/main" id="{ADEE4DC6-CA45-D405-DE90-7DC55D231879}"/>
              </a:ext>
            </a:extLst>
          </p:cNvPr>
          <p:cNvGrpSpPr/>
          <p:nvPr/>
        </p:nvGrpSpPr>
        <p:grpSpPr>
          <a:xfrm>
            <a:off x="8441403" y="3875701"/>
            <a:ext cx="231120" cy="150120"/>
            <a:chOff x="8441403" y="3875701"/>
            <a:chExt cx="23112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68" name="Input penna 467">
                  <a:extLst>
                    <a:ext uri="{FF2B5EF4-FFF2-40B4-BE49-F238E27FC236}">
                      <a16:creationId xmlns:a16="http://schemas.microsoft.com/office/drawing/2014/main" id="{AC5708CE-D98A-E81C-C40A-544F9BD43C6D}"/>
                    </a:ext>
                  </a:extLst>
                </p14:cNvPr>
                <p14:cNvContentPartPr/>
                <p14:nvPr/>
              </p14:nvContentPartPr>
              <p14:xfrm>
                <a:off x="8441403" y="3937981"/>
                <a:ext cx="47520" cy="41760"/>
              </p14:xfrm>
            </p:contentPart>
          </mc:Choice>
          <mc:Fallback xmlns="">
            <p:pic>
              <p:nvPicPr>
                <p:cNvPr id="468" name="Input penna 467">
                  <a:extLst>
                    <a:ext uri="{FF2B5EF4-FFF2-40B4-BE49-F238E27FC236}">
                      <a16:creationId xmlns:a16="http://schemas.microsoft.com/office/drawing/2014/main" id="{AC5708CE-D98A-E81C-C40A-544F9BD43C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35283" y="3931861"/>
                  <a:ext cx="597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69" name="Input penna 468">
                  <a:extLst>
                    <a:ext uri="{FF2B5EF4-FFF2-40B4-BE49-F238E27FC236}">
                      <a16:creationId xmlns:a16="http://schemas.microsoft.com/office/drawing/2014/main" id="{DE2A58E0-F351-A504-FFB0-CC4AAFA9AA5A}"/>
                    </a:ext>
                  </a:extLst>
                </p14:cNvPr>
                <p14:cNvContentPartPr/>
                <p14:nvPr/>
              </p14:nvContentPartPr>
              <p14:xfrm>
                <a:off x="8557323" y="3875701"/>
                <a:ext cx="115200" cy="150120"/>
              </p14:xfrm>
            </p:contentPart>
          </mc:Choice>
          <mc:Fallback xmlns="">
            <p:pic>
              <p:nvPicPr>
                <p:cNvPr id="469" name="Input penna 468">
                  <a:extLst>
                    <a:ext uri="{FF2B5EF4-FFF2-40B4-BE49-F238E27FC236}">
                      <a16:creationId xmlns:a16="http://schemas.microsoft.com/office/drawing/2014/main" id="{DE2A58E0-F351-A504-FFB0-CC4AAFA9AA5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51203" y="3869581"/>
                  <a:ext cx="127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70" name="Input penna 469">
                  <a:extLst>
                    <a:ext uri="{FF2B5EF4-FFF2-40B4-BE49-F238E27FC236}">
                      <a16:creationId xmlns:a16="http://schemas.microsoft.com/office/drawing/2014/main" id="{B397F793-110C-907E-A590-495A69C90043}"/>
                    </a:ext>
                  </a:extLst>
                </p14:cNvPr>
                <p14:cNvContentPartPr/>
                <p14:nvPr/>
              </p14:nvContentPartPr>
              <p14:xfrm>
                <a:off x="8558403" y="3958141"/>
                <a:ext cx="98640" cy="11160"/>
              </p14:xfrm>
            </p:contentPart>
          </mc:Choice>
          <mc:Fallback xmlns="">
            <p:pic>
              <p:nvPicPr>
                <p:cNvPr id="470" name="Input penna 469">
                  <a:extLst>
                    <a:ext uri="{FF2B5EF4-FFF2-40B4-BE49-F238E27FC236}">
                      <a16:creationId xmlns:a16="http://schemas.microsoft.com/office/drawing/2014/main" id="{B397F793-110C-907E-A590-495A69C9004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52283" y="3952021"/>
                  <a:ext cx="11088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uppo 481">
            <a:extLst>
              <a:ext uri="{FF2B5EF4-FFF2-40B4-BE49-F238E27FC236}">
                <a16:creationId xmlns:a16="http://schemas.microsoft.com/office/drawing/2014/main" id="{F2246593-0170-66C8-CC32-E8185660DE7C}"/>
              </a:ext>
            </a:extLst>
          </p:cNvPr>
          <p:cNvGrpSpPr/>
          <p:nvPr/>
        </p:nvGrpSpPr>
        <p:grpSpPr>
          <a:xfrm>
            <a:off x="8455443" y="3526861"/>
            <a:ext cx="236160" cy="104760"/>
            <a:chOff x="8455443" y="3526861"/>
            <a:chExt cx="2361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77" name="Input penna 476">
                  <a:extLst>
                    <a:ext uri="{FF2B5EF4-FFF2-40B4-BE49-F238E27FC236}">
                      <a16:creationId xmlns:a16="http://schemas.microsoft.com/office/drawing/2014/main" id="{748FD2A0-8F87-1F87-FAE7-8D7F07465F78}"/>
                    </a:ext>
                  </a:extLst>
                </p14:cNvPr>
                <p14:cNvContentPartPr/>
                <p14:nvPr/>
              </p14:nvContentPartPr>
              <p14:xfrm>
                <a:off x="8455443" y="3543061"/>
                <a:ext cx="52200" cy="36360"/>
              </p14:xfrm>
            </p:contentPart>
          </mc:Choice>
          <mc:Fallback xmlns="">
            <p:pic>
              <p:nvPicPr>
                <p:cNvPr id="477" name="Input penna 476">
                  <a:extLst>
                    <a:ext uri="{FF2B5EF4-FFF2-40B4-BE49-F238E27FC236}">
                      <a16:creationId xmlns:a16="http://schemas.microsoft.com/office/drawing/2014/main" id="{748FD2A0-8F87-1F87-FAE7-8D7F07465F7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49323" y="3536941"/>
                  <a:ext cx="64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81" name="Input penna 480">
                  <a:extLst>
                    <a:ext uri="{FF2B5EF4-FFF2-40B4-BE49-F238E27FC236}">
                      <a16:creationId xmlns:a16="http://schemas.microsoft.com/office/drawing/2014/main" id="{EC45AC02-46D1-7F2D-D04D-49F239CD9A1C}"/>
                    </a:ext>
                  </a:extLst>
                </p14:cNvPr>
                <p14:cNvContentPartPr/>
                <p14:nvPr/>
              </p14:nvContentPartPr>
              <p14:xfrm>
                <a:off x="8579283" y="3526861"/>
                <a:ext cx="112320" cy="104760"/>
              </p14:xfrm>
            </p:contentPart>
          </mc:Choice>
          <mc:Fallback xmlns="">
            <p:pic>
              <p:nvPicPr>
                <p:cNvPr id="481" name="Input penna 480">
                  <a:extLst>
                    <a:ext uri="{FF2B5EF4-FFF2-40B4-BE49-F238E27FC236}">
                      <a16:creationId xmlns:a16="http://schemas.microsoft.com/office/drawing/2014/main" id="{EC45AC02-46D1-7F2D-D04D-49F239CD9A1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73163" y="3520741"/>
                  <a:ext cx="12456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90" name="Input penna 489">
                <a:extLst>
                  <a:ext uri="{FF2B5EF4-FFF2-40B4-BE49-F238E27FC236}">
                    <a16:creationId xmlns:a16="http://schemas.microsoft.com/office/drawing/2014/main" id="{FB94A7CB-1BFB-3BAF-E64D-898E3E69CDA0}"/>
                  </a:ext>
                </a:extLst>
              </p14:cNvPr>
              <p14:cNvContentPartPr/>
              <p14:nvPr/>
            </p14:nvContentPartPr>
            <p14:xfrm>
              <a:off x="8512683" y="2863381"/>
              <a:ext cx="140040" cy="526320"/>
            </p14:xfrm>
          </p:contentPart>
        </mc:Choice>
        <mc:Fallback xmlns="">
          <p:pic>
            <p:nvPicPr>
              <p:cNvPr id="490" name="Input penna 489">
                <a:extLst>
                  <a:ext uri="{FF2B5EF4-FFF2-40B4-BE49-F238E27FC236}">
                    <a16:creationId xmlns:a16="http://schemas.microsoft.com/office/drawing/2014/main" id="{FB94A7CB-1BFB-3BAF-E64D-898E3E69CDA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506563" y="2857261"/>
                <a:ext cx="15228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91" name="Input penna 490">
                <a:extLst>
                  <a:ext uri="{FF2B5EF4-FFF2-40B4-BE49-F238E27FC236}">
                    <a16:creationId xmlns:a16="http://schemas.microsoft.com/office/drawing/2014/main" id="{15FEA7B9-5D2F-C309-D38C-95B6C03E0FF9}"/>
                  </a:ext>
                </a:extLst>
              </p14:cNvPr>
              <p14:cNvContentPartPr/>
              <p14:nvPr/>
            </p14:nvContentPartPr>
            <p14:xfrm>
              <a:off x="8546883" y="4118341"/>
              <a:ext cx="90000" cy="676800"/>
            </p14:xfrm>
          </p:contentPart>
        </mc:Choice>
        <mc:Fallback xmlns="">
          <p:pic>
            <p:nvPicPr>
              <p:cNvPr id="491" name="Input penna 490">
                <a:extLst>
                  <a:ext uri="{FF2B5EF4-FFF2-40B4-BE49-F238E27FC236}">
                    <a16:creationId xmlns:a16="http://schemas.microsoft.com/office/drawing/2014/main" id="{15FEA7B9-5D2F-C309-D38C-95B6C03E0FF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540763" y="4112221"/>
                <a:ext cx="102240" cy="68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6" name="Gruppo 495">
            <a:extLst>
              <a:ext uri="{FF2B5EF4-FFF2-40B4-BE49-F238E27FC236}">
                <a16:creationId xmlns:a16="http://schemas.microsoft.com/office/drawing/2014/main" id="{20E43F71-27C0-B5DD-3EF0-FA4FE3828504}"/>
              </a:ext>
            </a:extLst>
          </p:cNvPr>
          <p:cNvGrpSpPr/>
          <p:nvPr/>
        </p:nvGrpSpPr>
        <p:grpSpPr>
          <a:xfrm>
            <a:off x="9588363" y="3471781"/>
            <a:ext cx="291960" cy="219240"/>
            <a:chOff x="9588363" y="3471781"/>
            <a:chExt cx="29196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92" name="Input penna 491">
                  <a:extLst>
                    <a:ext uri="{FF2B5EF4-FFF2-40B4-BE49-F238E27FC236}">
                      <a16:creationId xmlns:a16="http://schemas.microsoft.com/office/drawing/2014/main" id="{D07D6A34-BD88-3A2D-06D6-478205357EA8}"/>
                    </a:ext>
                  </a:extLst>
                </p14:cNvPr>
                <p14:cNvContentPartPr/>
                <p14:nvPr/>
              </p14:nvContentPartPr>
              <p14:xfrm>
                <a:off x="9588363" y="3513541"/>
                <a:ext cx="76680" cy="43560"/>
              </p14:xfrm>
            </p:contentPart>
          </mc:Choice>
          <mc:Fallback xmlns="">
            <p:pic>
              <p:nvPicPr>
                <p:cNvPr id="492" name="Input penna 491">
                  <a:extLst>
                    <a:ext uri="{FF2B5EF4-FFF2-40B4-BE49-F238E27FC236}">
                      <a16:creationId xmlns:a16="http://schemas.microsoft.com/office/drawing/2014/main" id="{D07D6A34-BD88-3A2D-06D6-478205357E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82243" y="3507421"/>
                  <a:ext cx="88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93" name="Input penna 492">
                  <a:extLst>
                    <a:ext uri="{FF2B5EF4-FFF2-40B4-BE49-F238E27FC236}">
                      <a16:creationId xmlns:a16="http://schemas.microsoft.com/office/drawing/2014/main" id="{1B50805C-8FED-30A0-F5D5-1E4110B390E7}"/>
                    </a:ext>
                  </a:extLst>
                </p14:cNvPr>
                <p14:cNvContentPartPr/>
                <p14:nvPr/>
              </p14:nvContentPartPr>
              <p14:xfrm>
                <a:off x="9696003" y="3471781"/>
                <a:ext cx="99000" cy="163080"/>
              </p14:xfrm>
            </p:contentPart>
          </mc:Choice>
          <mc:Fallback xmlns="">
            <p:pic>
              <p:nvPicPr>
                <p:cNvPr id="493" name="Input penna 492">
                  <a:extLst>
                    <a:ext uri="{FF2B5EF4-FFF2-40B4-BE49-F238E27FC236}">
                      <a16:creationId xmlns:a16="http://schemas.microsoft.com/office/drawing/2014/main" id="{1B50805C-8FED-30A0-F5D5-1E4110B390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89883" y="3465661"/>
                  <a:ext cx="111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94" name="Input penna 493">
                  <a:extLst>
                    <a:ext uri="{FF2B5EF4-FFF2-40B4-BE49-F238E27FC236}">
                      <a16:creationId xmlns:a16="http://schemas.microsoft.com/office/drawing/2014/main" id="{ACB77836-37E0-A393-B27A-0D9EE3BDFABF}"/>
                    </a:ext>
                  </a:extLst>
                </p14:cNvPr>
                <p14:cNvContentPartPr/>
                <p14:nvPr/>
              </p14:nvContentPartPr>
              <p14:xfrm>
                <a:off x="9787443" y="3568621"/>
                <a:ext cx="38160" cy="119520"/>
              </p14:xfrm>
            </p:contentPart>
          </mc:Choice>
          <mc:Fallback xmlns="">
            <p:pic>
              <p:nvPicPr>
                <p:cNvPr id="494" name="Input penna 493">
                  <a:extLst>
                    <a:ext uri="{FF2B5EF4-FFF2-40B4-BE49-F238E27FC236}">
                      <a16:creationId xmlns:a16="http://schemas.microsoft.com/office/drawing/2014/main" id="{ACB77836-37E0-A393-B27A-0D9EE3BDFAB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81323" y="3562501"/>
                  <a:ext cx="50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95" name="Input penna 494">
                  <a:extLst>
                    <a:ext uri="{FF2B5EF4-FFF2-40B4-BE49-F238E27FC236}">
                      <a16:creationId xmlns:a16="http://schemas.microsoft.com/office/drawing/2014/main" id="{0F7CB5A8-DB8A-F16C-CAA5-0167B1C46CE8}"/>
                    </a:ext>
                  </a:extLst>
                </p14:cNvPr>
                <p14:cNvContentPartPr/>
                <p14:nvPr/>
              </p14:nvContentPartPr>
              <p14:xfrm>
                <a:off x="9841443" y="3554941"/>
                <a:ext cx="38880" cy="136080"/>
              </p14:xfrm>
            </p:contentPart>
          </mc:Choice>
          <mc:Fallback xmlns="">
            <p:pic>
              <p:nvPicPr>
                <p:cNvPr id="495" name="Input penna 494">
                  <a:extLst>
                    <a:ext uri="{FF2B5EF4-FFF2-40B4-BE49-F238E27FC236}">
                      <a16:creationId xmlns:a16="http://schemas.microsoft.com/office/drawing/2014/main" id="{0F7CB5A8-DB8A-F16C-CAA5-0167B1C46CE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35323" y="3548821"/>
                  <a:ext cx="5112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97" name="Input penna 496">
                <a:extLst>
                  <a:ext uri="{FF2B5EF4-FFF2-40B4-BE49-F238E27FC236}">
                    <a16:creationId xmlns:a16="http://schemas.microsoft.com/office/drawing/2014/main" id="{68DAFED3-D48F-1772-05D5-1EC674239B3F}"/>
                  </a:ext>
                </a:extLst>
              </p14:cNvPr>
              <p14:cNvContentPartPr/>
              <p14:nvPr/>
            </p14:nvContentPartPr>
            <p14:xfrm>
              <a:off x="9669003" y="2870941"/>
              <a:ext cx="122040" cy="504720"/>
            </p14:xfrm>
          </p:contentPart>
        </mc:Choice>
        <mc:Fallback xmlns="">
          <p:pic>
            <p:nvPicPr>
              <p:cNvPr id="497" name="Input penna 496">
                <a:extLst>
                  <a:ext uri="{FF2B5EF4-FFF2-40B4-BE49-F238E27FC236}">
                    <a16:creationId xmlns:a16="http://schemas.microsoft.com/office/drawing/2014/main" id="{68DAFED3-D48F-1772-05D5-1EC674239B3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662883" y="2864821"/>
                <a:ext cx="134280" cy="5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2" name="Gruppo 501">
            <a:extLst>
              <a:ext uri="{FF2B5EF4-FFF2-40B4-BE49-F238E27FC236}">
                <a16:creationId xmlns:a16="http://schemas.microsoft.com/office/drawing/2014/main" id="{89040E9F-D078-7E03-042E-D71848737957}"/>
              </a:ext>
            </a:extLst>
          </p:cNvPr>
          <p:cNvGrpSpPr/>
          <p:nvPr/>
        </p:nvGrpSpPr>
        <p:grpSpPr>
          <a:xfrm>
            <a:off x="9607443" y="3922501"/>
            <a:ext cx="216000" cy="760680"/>
            <a:chOff x="9607443" y="3922501"/>
            <a:chExt cx="216000" cy="76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98" name="Input penna 497">
                  <a:extLst>
                    <a:ext uri="{FF2B5EF4-FFF2-40B4-BE49-F238E27FC236}">
                      <a16:creationId xmlns:a16="http://schemas.microsoft.com/office/drawing/2014/main" id="{1D41D07D-11C8-FFC6-F980-5AD145FF7F2A}"/>
                    </a:ext>
                  </a:extLst>
                </p14:cNvPr>
                <p14:cNvContentPartPr/>
                <p14:nvPr/>
              </p14:nvContentPartPr>
              <p14:xfrm>
                <a:off x="9607443" y="4007461"/>
                <a:ext cx="45720" cy="41400"/>
              </p14:xfrm>
            </p:contentPart>
          </mc:Choice>
          <mc:Fallback xmlns="">
            <p:pic>
              <p:nvPicPr>
                <p:cNvPr id="498" name="Input penna 497">
                  <a:extLst>
                    <a:ext uri="{FF2B5EF4-FFF2-40B4-BE49-F238E27FC236}">
                      <a16:creationId xmlns:a16="http://schemas.microsoft.com/office/drawing/2014/main" id="{1D41D07D-11C8-FFC6-F980-5AD145FF7F2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01323" y="4001341"/>
                  <a:ext cx="57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99" name="Input penna 498">
                  <a:extLst>
                    <a:ext uri="{FF2B5EF4-FFF2-40B4-BE49-F238E27FC236}">
                      <a16:creationId xmlns:a16="http://schemas.microsoft.com/office/drawing/2014/main" id="{049C6181-208D-8038-8C3C-B7CB981A1F82}"/>
                    </a:ext>
                  </a:extLst>
                </p14:cNvPr>
                <p14:cNvContentPartPr/>
                <p14:nvPr/>
              </p14:nvContentPartPr>
              <p14:xfrm>
                <a:off x="9724083" y="3922501"/>
                <a:ext cx="99360" cy="136080"/>
              </p14:xfrm>
            </p:contentPart>
          </mc:Choice>
          <mc:Fallback xmlns="">
            <p:pic>
              <p:nvPicPr>
                <p:cNvPr id="499" name="Input penna 498">
                  <a:extLst>
                    <a:ext uri="{FF2B5EF4-FFF2-40B4-BE49-F238E27FC236}">
                      <a16:creationId xmlns:a16="http://schemas.microsoft.com/office/drawing/2014/main" id="{049C6181-208D-8038-8C3C-B7CB981A1F8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17963" y="3916381"/>
                  <a:ext cx="111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00" name="Input penna 499">
                  <a:extLst>
                    <a:ext uri="{FF2B5EF4-FFF2-40B4-BE49-F238E27FC236}">
                      <a16:creationId xmlns:a16="http://schemas.microsoft.com/office/drawing/2014/main" id="{BD6FE1FB-C66C-A6AB-F261-5E854854491A}"/>
                    </a:ext>
                  </a:extLst>
                </p14:cNvPr>
                <p14:cNvContentPartPr/>
                <p14:nvPr/>
              </p14:nvContentPartPr>
              <p14:xfrm>
                <a:off x="9719403" y="3972541"/>
                <a:ext cx="97920" cy="8280"/>
              </p14:xfrm>
            </p:contentPart>
          </mc:Choice>
          <mc:Fallback xmlns="">
            <p:pic>
              <p:nvPicPr>
                <p:cNvPr id="500" name="Input penna 499">
                  <a:extLst>
                    <a:ext uri="{FF2B5EF4-FFF2-40B4-BE49-F238E27FC236}">
                      <a16:creationId xmlns:a16="http://schemas.microsoft.com/office/drawing/2014/main" id="{BD6FE1FB-C66C-A6AB-F261-5E854854491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13283" y="3966421"/>
                  <a:ext cx="110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01" name="Input penna 500">
                  <a:extLst>
                    <a:ext uri="{FF2B5EF4-FFF2-40B4-BE49-F238E27FC236}">
                      <a16:creationId xmlns:a16="http://schemas.microsoft.com/office/drawing/2014/main" id="{414787CB-B617-C6E7-B309-B69984B750FC}"/>
                    </a:ext>
                  </a:extLst>
                </p14:cNvPr>
                <p14:cNvContentPartPr/>
                <p14:nvPr/>
              </p14:nvContentPartPr>
              <p14:xfrm>
                <a:off x="9689883" y="4136341"/>
                <a:ext cx="105840" cy="546840"/>
              </p14:xfrm>
            </p:contentPart>
          </mc:Choice>
          <mc:Fallback xmlns="">
            <p:pic>
              <p:nvPicPr>
                <p:cNvPr id="501" name="Input penna 500">
                  <a:extLst>
                    <a:ext uri="{FF2B5EF4-FFF2-40B4-BE49-F238E27FC236}">
                      <a16:creationId xmlns:a16="http://schemas.microsoft.com/office/drawing/2014/main" id="{414787CB-B617-C6E7-B309-B69984B750F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83763" y="4130221"/>
                  <a:ext cx="118080" cy="55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9" name="Gruppo 508">
            <a:extLst>
              <a:ext uri="{FF2B5EF4-FFF2-40B4-BE49-F238E27FC236}">
                <a16:creationId xmlns:a16="http://schemas.microsoft.com/office/drawing/2014/main" id="{4276CACA-B34F-DBDD-4772-26A70365A715}"/>
              </a:ext>
            </a:extLst>
          </p:cNvPr>
          <p:cNvGrpSpPr/>
          <p:nvPr/>
        </p:nvGrpSpPr>
        <p:grpSpPr>
          <a:xfrm>
            <a:off x="11246163" y="3973261"/>
            <a:ext cx="249480" cy="171000"/>
            <a:chOff x="11246163" y="3973261"/>
            <a:chExt cx="24948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6" name="Input penna 505">
                  <a:extLst>
                    <a:ext uri="{FF2B5EF4-FFF2-40B4-BE49-F238E27FC236}">
                      <a16:creationId xmlns:a16="http://schemas.microsoft.com/office/drawing/2014/main" id="{DF58DC13-F339-55A1-391A-D3D7324EB4DB}"/>
                    </a:ext>
                  </a:extLst>
                </p14:cNvPr>
                <p14:cNvContentPartPr/>
                <p14:nvPr/>
              </p14:nvContentPartPr>
              <p14:xfrm>
                <a:off x="11246163" y="3990181"/>
                <a:ext cx="46440" cy="41400"/>
              </p14:xfrm>
            </p:contentPart>
          </mc:Choice>
          <mc:Fallback xmlns="">
            <p:pic>
              <p:nvPicPr>
                <p:cNvPr id="506" name="Input penna 505">
                  <a:extLst>
                    <a:ext uri="{FF2B5EF4-FFF2-40B4-BE49-F238E27FC236}">
                      <a16:creationId xmlns:a16="http://schemas.microsoft.com/office/drawing/2014/main" id="{DF58DC13-F339-55A1-391A-D3D7324EB4D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240043" y="3984061"/>
                  <a:ext cx="58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07" name="Input penna 506">
                  <a:extLst>
                    <a:ext uri="{FF2B5EF4-FFF2-40B4-BE49-F238E27FC236}">
                      <a16:creationId xmlns:a16="http://schemas.microsoft.com/office/drawing/2014/main" id="{485AC51B-3FA6-A524-F032-1C5F22E36CFF}"/>
                    </a:ext>
                  </a:extLst>
                </p14:cNvPr>
                <p14:cNvContentPartPr/>
                <p14:nvPr/>
              </p14:nvContentPartPr>
              <p14:xfrm>
                <a:off x="11353083" y="3973261"/>
                <a:ext cx="142560" cy="171000"/>
              </p14:xfrm>
            </p:contentPart>
          </mc:Choice>
          <mc:Fallback xmlns="">
            <p:pic>
              <p:nvPicPr>
                <p:cNvPr id="507" name="Input penna 506">
                  <a:extLst>
                    <a:ext uri="{FF2B5EF4-FFF2-40B4-BE49-F238E27FC236}">
                      <a16:creationId xmlns:a16="http://schemas.microsoft.com/office/drawing/2014/main" id="{485AC51B-3FA6-A524-F032-1C5F22E36CF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46963" y="3967141"/>
                  <a:ext cx="154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08" name="Input penna 507">
                  <a:extLst>
                    <a:ext uri="{FF2B5EF4-FFF2-40B4-BE49-F238E27FC236}">
                      <a16:creationId xmlns:a16="http://schemas.microsoft.com/office/drawing/2014/main" id="{651CE49C-F787-F6B5-616B-43174F357CB7}"/>
                    </a:ext>
                  </a:extLst>
                </p14:cNvPr>
                <p14:cNvContentPartPr/>
                <p14:nvPr/>
              </p14:nvContentPartPr>
              <p14:xfrm>
                <a:off x="11361363" y="4050301"/>
                <a:ext cx="120240" cy="24480"/>
              </p14:xfrm>
            </p:contentPart>
          </mc:Choice>
          <mc:Fallback xmlns="">
            <p:pic>
              <p:nvPicPr>
                <p:cNvPr id="508" name="Input penna 507">
                  <a:extLst>
                    <a:ext uri="{FF2B5EF4-FFF2-40B4-BE49-F238E27FC236}">
                      <a16:creationId xmlns:a16="http://schemas.microsoft.com/office/drawing/2014/main" id="{651CE49C-F787-F6B5-616B-43174F357CB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355243" y="4044181"/>
                  <a:ext cx="1324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" name="Gruppo 513">
            <a:extLst>
              <a:ext uri="{FF2B5EF4-FFF2-40B4-BE49-F238E27FC236}">
                <a16:creationId xmlns:a16="http://schemas.microsoft.com/office/drawing/2014/main" id="{F49260D8-1933-5E42-8325-D740E6BB02A4}"/>
              </a:ext>
            </a:extLst>
          </p:cNvPr>
          <p:cNvGrpSpPr/>
          <p:nvPr/>
        </p:nvGrpSpPr>
        <p:grpSpPr>
          <a:xfrm>
            <a:off x="11244363" y="3353341"/>
            <a:ext cx="229680" cy="133200"/>
            <a:chOff x="11244363" y="3353341"/>
            <a:chExt cx="22968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03" name="Input penna 502">
                  <a:extLst>
                    <a:ext uri="{FF2B5EF4-FFF2-40B4-BE49-F238E27FC236}">
                      <a16:creationId xmlns:a16="http://schemas.microsoft.com/office/drawing/2014/main" id="{195649B4-3E16-48C4-B9E6-FB4946A7014D}"/>
                    </a:ext>
                  </a:extLst>
                </p14:cNvPr>
                <p14:cNvContentPartPr/>
                <p14:nvPr/>
              </p14:nvContentPartPr>
              <p14:xfrm>
                <a:off x="11244363" y="3426421"/>
                <a:ext cx="50760" cy="45000"/>
              </p14:xfrm>
            </p:contentPart>
          </mc:Choice>
          <mc:Fallback xmlns="">
            <p:pic>
              <p:nvPicPr>
                <p:cNvPr id="503" name="Input penna 502">
                  <a:extLst>
                    <a:ext uri="{FF2B5EF4-FFF2-40B4-BE49-F238E27FC236}">
                      <a16:creationId xmlns:a16="http://schemas.microsoft.com/office/drawing/2014/main" id="{195649B4-3E16-48C4-B9E6-FB4946A701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238243" y="3420301"/>
                  <a:ext cx="63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04" name="Input penna 503">
                  <a:extLst>
                    <a:ext uri="{FF2B5EF4-FFF2-40B4-BE49-F238E27FC236}">
                      <a16:creationId xmlns:a16="http://schemas.microsoft.com/office/drawing/2014/main" id="{35EB40EC-06B2-1ABF-57D1-002A20E301B7}"/>
                    </a:ext>
                  </a:extLst>
                </p14:cNvPr>
                <p14:cNvContentPartPr/>
                <p14:nvPr/>
              </p14:nvContentPartPr>
              <p14:xfrm>
                <a:off x="11366403" y="3353341"/>
                <a:ext cx="107640" cy="133200"/>
              </p14:xfrm>
            </p:contentPart>
          </mc:Choice>
          <mc:Fallback xmlns="">
            <p:pic>
              <p:nvPicPr>
                <p:cNvPr id="504" name="Input penna 503">
                  <a:extLst>
                    <a:ext uri="{FF2B5EF4-FFF2-40B4-BE49-F238E27FC236}">
                      <a16:creationId xmlns:a16="http://schemas.microsoft.com/office/drawing/2014/main" id="{35EB40EC-06B2-1ABF-57D1-002A20E301B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360283" y="3347221"/>
                  <a:ext cx="119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10" name="Input penna 509">
                  <a:extLst>
                    <a:ext uri="{FF2B5EF4-FFF2-40B4-BE49-F238E27FC236}">
                      <a16:creationId xmlns:a16="http://schemas.microsoft.com/office/drawing/2014/main" id="{40A44407-B593-B29C-87AA-503C5713E0B8}"/>
                    </a:ext>
                  </a:extLst>
                </p14:cNvPr>
                <p14:cNvContentPartPr/>
                <p14:nvPr/>
              </p14:nvContentPartPr>
              <p14:xfrm>
                <a:off x="11245443" y="3431101"/>
                <a:ext cx="49680" cy="38520"/>
              </p14:xfrm>
            </p:contentPart>
          </mc:Choice>
          <mc:Fallback xmlns="">
            <p:pic>
              <p:nvPicPr>
                <p:cNvPr id="510" name="Input penna 509">
                  <a:extLst>
                    <a:ext uri="{FF2B5EF4-FFF2-40B4-BE49-F238E27FC236}">
                      <a16:creationId xmlns:a16="http://schemas.microsoft.com/office/drawing/2014/main" id="{40A44407-B593-B29C-87AA-503C5713E0B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39323" y="3424981"/>
                  <a:ext cx="6192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" name="Gruppo 512">
            <a:extLst>
              <a:ext uri="{FF2B5EF4-FFF2-40B4-BE49-F238E27FC236}">
                <a16:creationId xmlns:a16="http://schemas.microsoft.com/office/drawing/2014/main" id="{851AC66C-7FDE-EA7D-7723-E9FAE018FA70}"/>
              </a:ext>
            </a:extLst>
          </p:cNvPr>
          <p:cNvGrpSpPr/>
          <p:nvPr/>
        </p:nvGrpSpPr>
        <p:grpSpPr>
          <a:xfrm>
            <a:off x="11303043" y="2838181"/>
            <a:ext cx="128880" cy="390960"/>
            <a:chOff x="11303043" y="2838181"/>
            <a:chExt cx="12888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11" name="Input penna 510">
                  <a:extLst>
                    <a:ext uri="{FF2B5EF4-FFF2-40B4-BE49-F238E27FC236}">
                      <a16:creationId xmlns:a16="http://schemas.microsoft.com/office/drawing/2014/main" id="{78379EFA-C7D6-23D4-A3BA-193846DB80B4}"/>
                    </a:ext>
                  </a:extLst>
                </p14:cNvPr>
                <p14:cNvContentPartPr/>
                <p14:nvPr/>
              </p14:nvContentPartPr>
              <p14:xfrm>
                <a:off x="11336523" y="2838181"/>
                <a:ext cx="95400" cy="372240"/>
              </p14:xfrm>
            </p:contentPart>
          </mc:Choice>
          <mc:Fallback xmlns="">
            <p:pic>
              <p:nvPicPr>
                <p:cNvPr id="511" name="Input penna 510">
                  <a:extLst>
                    <a:ext uri="{FF2B5EF4-FFF2-40B4-BE49-F238E27FC236}">
                      <a16:creationId xmlns:a16="http://schemas.microsoft.com/office/drawing/2014/main" id="{78379EFA-C7D6-23D4-A3BA-193846DB80B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330403" y="2832061"/>
                  <a:ext cx="107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12" name="Input penna 511">
                  <a:extLst>
                    <a:ext uri="{FF2B5EF4-FFF2-40B4-BE49-F238E27FC236}">
                      <a16:creationId xmlns:a16="http://schemas.microsoft.com/office/drawing/2014/main" id="{A1495F92-3E8A-5050-6850-B6B9C314A986}"/>
                    </a:ext>
                  </a:extLst>
                </p14:cNvPr>
                <p14:cNvContentPartPr/>
                <p14:nvPr/>
              </p14:nvContentPartPr>
              <p14:xfrm>
                <a:off x="11303043" y="3109261"/>
                <a:ext cx="109800" cy="119880"/>
              </p14:xfrm>
            </p:contentPart>
          </mc:Choice>
          <mc:Fallback xmlns="">
            <p:pic>
              <p:nvPicPr>
                <p:cNvPr id="512" name="Input penna 511">
                  <a:extLst>
                    <a:ext uri="{FF2B5EF4-FFF2-40B4-BE49-F238E27FC236}">
                      <a16:creationId xmlns:a16="http://schemas.microsoft.com/office/drawing/2014/main" id="{A1495F92-3E8A-5050-6850-B6B9C314A98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96923" y="3103141"/>
                  <a:ext cx="12204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515" name="Input penna 514">
                <a:extLst>
                  <a:ext uri="{FF2B5EF4-FFF2-40B4-BE49-F238E27FC236}">
                    <a16:creationId xmlns:a16="http://schemas.microsoft.com/office/drawing/2014/main" id="{D9A07DB0-92D3-7BD2-D81E-24264175DE9D}"/>
                  </a:ext>
                </a:extLst>
              </p14:cNvPr>
              <p14:cNvContentPartPr/>
              <p14:nvPr/>
            </p14:nvContentPartPr>
            <p14:xfrm>
              <a:off x="11338323" y="4215901"/>
              <a:ext cx="102960" cy="670320"/>
            </p14:xfrm>
          </p:contentPart>
        </mc:Choice>
        <mc:Fallback xmlns="">
          <p:pic>
            <p:nvPicPr>
              <p:cNvPr id="515" name="Input penna 514">
                <a:extLst>
                  <a:ext uri="{FF2B5EF4-FFF2-40B4-BE49-F238E27FC236}">
                    <a16:creationId xmlns:a16="http://schemas.microsoft.com/office/drawing/2014/main" id="{D9A07DB0-92D3-7BD2-D81E-24264175DE9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332203" y="4209781"/>
                <a:ext cx="115200" cy="68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759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Program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dirty="0"/>
                  <a:t>	(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b="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programmed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of cells/transistors to be programmed</a:t>
                </a:r>
              </a:p>
              <a:p>
                <a:pPr lvl="3"/>
                <a:r>
                  <a:rPr lang="en-US" dirty="0"/>
                  <a:t>0 on all other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Let’s assume to program cell (0,1)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31ACFF2-E58F-5717-92B1-D216C0B169E3}"/>
                  </a:ext>
                </a:extLst>
              </p14:cNvPr>
              <p14:cNvContentPartPr/>
              <p14:nvPr/>
            </p14:nvContentPartPr>
            <p14:xfrm>
              <a:off x="7693683" y="4836181"/>
              <a:ext cx="103680" cy="2055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31ACFF2-E58F-5717-92B1-D216C0B169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87563" y="4830061"/>
                <a:ext cx="11592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2AEBBEBE-7653-3186-BE6F-00360285376C}"/>
              </a:ext>
            </a:extLst>
          </p:cNvPr>
          <p:cNvGrpSpPr/>
          <p:nvPr/>
        </p:nvGrpSpPr>
        <p:grpSpPr>
          <a:xfrm>
            <a:off x="8054763" y="5551141"/>
            <a:ext cx="282960" cy="105480"/>
            <a:chOff x="8054763" y="5551141"/>
            <a:chExt cx="28296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520FC544-7BD7-D8B9-2FDE-A678930F3D40}"/>
                    </a:ext>
                  </a:extLst>
                </p14:cNvPr>
                <p14:cNvContentPartPr/>
                <p14:nvPr/>
              </p14:nvContentPartPr>
              <p14:xfrm>
                <a:off x="8054763" y="5575261"/>
                <a:ext cx="87480" cy="8136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520FC544-7BD7-D8B9-2FDE-A678930F3D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48643" y="5569141"/>
                  <a:ext cx="99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90E804D7-CDF3-8104-60FB-621948D00513}"/>
                    </a:ext>
                  </a:extLst>
                </p14:cNvPr>
                <p14:cNvContentPartPr/>
                <p14:nvPr/>
              </p14:nvContentPartPr>
              <p14:xfrm>
                <a:off x="8159883" y="5551141"/>
                <a:ext cx="92520" cy="993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90E804D7-CDF3-8104-60FB-621948D005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53763" y="5545021"/>
                  <a:ext cx="104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F57D5948-06DB-507F-6E08-E562ED2B142E}"/>
                    </a:ext>
                  </a:extLst>
                </p14:cNvPr>
                <p14:cNvContentPartPr/>
                <p14:nvPr/>
              </p14:nvContentPartPr>
              <p14:xfrm>
                <a:off x="8153403" y="5586421"/>
                <a:ext cx="73440" cy="136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F57D5948-06DB-507F-6E08-E562ED2B14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47283" y="5580301"/>
                  <a:ext cx="85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7CCFB1E5-9476-45A7-35D3-8A6E8F0721C9}"/>
                    </a:ext>
                  </a:extLst>
                </p14:cNvPr>
                <p14:cNvContentPartPr/>
                <p14:nvPr/>
              </p14:nvContentPartPr>
              <p14:xfrm>
                <a:off x="8262843" y="5559061"/>
                <a:ext cx="70200" cy="720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7CCFB1E5-9476-45A7-35D3-8A6E8F0721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56723" y="5552941"/>
                  <a:ext cx="82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87ACC17D-2C59-95D8-A6AD-D002155A0E0E}"/>
                    </a:ext>
                  </a:extLst>
                </p14:cNvPr>
                <p14:cNvContentPartPr/>
                <p14:nvPr/>
              </p14:nvContentPartPr>
              <p14:xfrm>
                <a:off x="8261403" y="5597581"/>
                <a:ext cx="76320" cy="720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87ACC17D-2C59-95D8-A6AD-D002155A0E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55283" y="5591461"/>
                  <a:ext cx="8856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0317718-9FFD-C1EB-6710-8029CD4CB398}"/>
              </a:ext>
            </a:extLst>
          </p:cNvPr>
          <p:cNvGrpSpPr/>
          <p:nvPr/>
        </p:nvGrpSpPr>
        <p:grpSpPr>
          <a:xfrm>
            <a:off x="9302163" y="5556541"/>
            <a:ext cx="299160" cy="110160"/>
            <a:chOff x="9302163" y="5556541"/>
            <a:chExt cx="29916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D80A509D-77E8-E1AD-B56C-67F401EC4461}"/>
                    </a:ext>
                  </a:extLst>
                </p14:cNvPr>
                <p14:cNvContentPartPr/>
                <p14:nvPr/>
              </p14:nvContentPartPr>
              <p14:xfrm>
                <a:off x="9302163" y="5590741"/>
                <a:ext cx="109800" cy="6948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D80A509D-77E8-E1AD-B56C-67F401EC44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96043" y="5584621"/>
                  <a:ext cx="122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388BAA26-0869-B8C6-0DAA-DF886D5EB465}"/>
                    </a:ext>
                  </a:extLst>
                </p14:cNvPr>
                <p14:cNvContentPartPr/>
                <p14:nvPr/>
              </p14:nvContentPartPr>
              <p14:xfrm>
                <a:off x="9428163" y="5569501"/>
                <a:ext cx="75600" cy="9720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388BAA26-0869-B8C6-0DAA-DF886D5EB4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22043" y="5563381"/>
                  <a:ext cx="87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F2F85558-27D4-00B6-3445-B193808A2B39}"/>
                    </a:ext>
                  </a:extLst>
                </p14:cNvPr>
                <p14:cNvContentPartPr/>
                <p14:nvPr/>
              </p14:nvContentPartPr>
              <p14:xfrm>
                <a:off x="9421683" y="5610901"/>
                <a:ext cx="77760" cy="75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F2F85558-27D4-00B6-3445-B193808A2B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15563" y="5604781"/>
                  <a:ext cx="90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BE348143-7552-9AB7-C8E5-3A7E8BC30187}"/>
                    </a:ext>
                  </a:extLst>
                </p14:cNvPr>
                <p14:cNvContentPartPr/>
                <p14:nvPr/>
              </p14:nvContentPartPr>
              <p14:xfrm>
                <a:off x="9514923" y="5556541"/>
                <a:ext cx="76680" cy="9792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BE348143-7552-9AB7-C8E5-3A7E8BC301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08803" y="5550421"/>
                  <a:ext cx="88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FA13BEC1-CF0F-4297-FAA6-7A0374001227}"/>
                    </a:ext>
                  </a:extLst>
                </p14:cNvPr>
                <p14:cNvContentPartPr/>
                <p14:nvPr/>
              </p14:nvContentPartPr>
              <p14:xfrm>
                <a:off x="9516363" y="5602261"/>
                <a:ext cx="84960" cy="50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FA13BEC1-CF0F-4297-FAA6-7A03740012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10243" y="5596141"/>
                  <a:ext cx="9720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947F5F2-C734-6C8E-B4B5-A5C14CADFFC4}"/>
              </a:ext>
            </a:extLst>
          </p:cNvPr>
          <p:cNvGrpSpPr/>
          <p:nvPr/>
        </p:nvGrpSpPr>
        <p:grpSpPr>
          <a:xfrm>
            <a:off x="10938723" y="5563741"/>
            <a:ext cx="261000" cy="118080"/>
            <a:chOff x="10938723" y="5563741"/>
            <a:chExt cx="26100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A2B25EF-C809-66FD-197F-B63CC03070C5}"/>
                    </a:ext>
                  </a:extLst>
                </p14:cNvPr>
                <p14:cNvContentPartPr/>
                <p14:nvPr/>
              </p14:nvContentPartPr>
              <p14:xfrm>
                <a:off x="10938723" y="5618461"/>
                <a:ext cx="76680" cy="63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A2B25EF-C809-66FD-197F-B63CC03070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32603" y="5612341"/>
                  <a:ext cx="88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878DFF5F-9E8B-ADCF-E967-A1A4E615CA73}"/>
                    </a:ext>
                  </a:extLst>
                </p14:cNvPr>
                <p14:cNvContentPartPr/>
                <p14:nvPr/>
              </p14:nvContentPartPr>
              <p14:xfrm>
                <a:off x="11037003" y="5563741"/>
                <a:ext cx="85320" cy="1029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878DFF5F-9E8B-ADCF-E967-A1A4E615CA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30883" y="5557621"/>
                  <a:ext cx="97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5E907047-F258-7560-703E-F31533B9794D}"/>
                    </a:ext>
                  </a:extLst>
                </p14:cNvPr>
                <p14:cNvContentPartPr/>
                <p14:nvPr/>
              </p14:nvContentPartPr>
              <p14:xfrm>
                <a:off x="11035563" y="5606221"/>
                <a:ext cx="64800" cy="1584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5E907047-F258-7560-703E-F31533B979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29443" y="5600101"/>
                  <a:ext cx="77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BB335A55-C7C7-5804-C5FB-17BE96859964}"/>
                    </a:ext>
                  </a:extLst>
                </p14:cNvPr>
                <p14:cNvContentPartPr/>
                <p14:nvPr/>
              </p14:nvContentPartPr>
              <p14:xfrm>
                <a:off x="11111883" y="5568781"/>
                <a:ext cx="85680" cy="9288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BB335A55-C7C7-5804-C5FB-17BE968599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05763" y="5562661"/>
                  <a:ext cx="97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070BE25-7D80-F830-A1CE-C9DC348E4F4E}"/>
                    </a:ext>
                  </a:extLst>
                </p14:cNvPr>
                <p14:cNvContentPartPr/>
                <p14:nvPr/>
              </p14:nvContentPartPr>
              <p14:xfrm>
                <a:off x="11124483" y="5600101"/>
                <a:ext cx="75240" cy="25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070BE25-7D80-F830-A1CE-C9DC348E4F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18363" y="5593981"/>
                  <a:ext cx="8748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A62E1C6D-E7CD-46BE-0C3E-A28100F263CC}"/>
              </a:ext>
            </a:extLst>
          </p:cNvPr>
          <p:cNvGrpSpPr/>
          <p:nvPr/>
        </p:nvGrpSpPr>
        <p:grpSpPr>
          <a:xfrm>
            <a:off x="8450043" y="4915741"/>
            <a:ext cx="244080" cy="115200"/>
            <a:chOff x="8450043" y="4915741"/>
            <a:chExt cx="24408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FDAF0562-8DCC-F22B-E656-4556210B9A81}"/>
                    </a:ext>
                  </a:extLst>
                </p14:cNvPr>
                <p14:cNvContentPartPr/>
                <p14:nvPr/>
              </p14:nvContentPartPr>
              <p14:xfrm>
                <a:off x="8450043" y="4979461"/>
                <a:ext cx="49320" cy="432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FDAF0562-8DCC-F22B-E656-4556210B9A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43923" y="4973341"/>
                  <a:ext cx="6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0C0612D4-E278-5CD8-0FC7-CF75444D424D}"/>
                    </a:ext>
                  </a:extLst>
                </p14:cNvPr>
                <p14:cNvContentPartPr/>
                <p14:nvPr/>
              </p14:nvContentPartPr>
              <p14:xfrm>
                <a:off x="8539323" y="4915741"/>
                <a:ext cx="154800" cy="11520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0C0612D4-E278-5CD8-0FC7-CF75444D4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33203" y="4909621"/>
                  <a:ext cx="167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9B911134-E9F1-B426-27E6-6D4DCE231B89}"/>
                    </a:ext>
                  </a:extLst>
                </p14:cNvPr>
                <p14:cNvContentPartPr/>
                <p14:nvPr/>
              </p14:nvContentPartPr>
              <p14:xfrm>
                <a:off x="8578203" y="4981261"/>
                <a:ext cx="93600" cy="972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9B911134-E9F1-B426-27E6-6D4DCE231B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72083" y="4975141"/>
                  <a:ext cx="1058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DA2C6826-F0FE-7A8C-270D-45AC7B57E197}"/>
              </a:ext>
            </a:extLst>
          </p:cNvPr>
          <p:cNvGrpSpPr/>
          <p:nvPr/>
        </p:nvGrpSpPr>
        <p:grpSpPr>
          <a:xfrm>
            <a:off x="9613923" y="4897381"/>
            <a:ext cx="237240" cy="124200"/>
            <a:chOff x="9613923" y="4897381"/>
            <a:chExt cx="237240" cy="1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9CE3481A-D7C1-1FE8-7FAF-2A95D491E9A8}"/>
                    </a:ext>
                  </a:extLst>
                </p14:cNvPr>
                <p14:cNvContentPartPr/>
                <p14:nvPr/>
              </p14:nvContentPartPr>
              <p14:xfrm>
                <a:off x="9613923" y="4977301"/>
                <a:ext cx="51480" cy="345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9CE3481A-D7C1-1FE8-7FAF-2A95D491E9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07803" y="4971181"/>
                  <a:ext cx="63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8DE735F8-B9B8-5D0B-2BFF-F8170EEB2FE8}"/>
                    </a:ext>
                  </a:extLst>
                </p14:cNvPr>
                <p14:cNvContentPartPr/>
                <p14:nvPr/>
              </p14:nvContentPartPr>
              <p14:xfrm>
                <a:off x="9701763" y="4897381"/>
                <a:ext cx="149400" cy="12420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8DE735F8-B9B8-5D0B-2BFF-F8170EEB2F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95643" y="4891261"/>
                  <a:ext cx="161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18F3DD49-04FA-CB04-FB8D-D95C2501B2D0}"/>
                    </a:ext>
                  </a:extLst>
                </p14:cNvPr>
                <p14:cNvContentPartPr/>
                <p14:nvPr/>
              </p14:nvContentPartPr>
              <p14:xfrm>
                <a:off x="9725883" y="4966141"/>
                <a:ext cx="102240" cy="61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18F3DD49-04FA-CB04-FB8D-D95C2501B2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19763" y="4960021"/>
                  <a:ext cx="11448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B6F2A093-E246-330C-583A-12895AB98126}"/>
              </a:ext>
            </a:extLst>
          </p:cNvPr>
          <p:cNvGrpSpPr/>
          <p:nvPr/>
        </p:nvGrpSpPr>
        <p:grpSpPr>
          <a:xfrm>
            <a:off x="11244363" y="4937341"/>
            <a:ext cx="224280" cy="129600"/>
            <a:chOff x="11244363" y="4937341"/>
            <a:chExt cx="22428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7C2EEA58-4A74-8E14-27BE-5B5E4BC1AEA2}"/>
                    </a:ext>
                  </a:extLst>
                </p14:cNvPr>
                <p14:cNvContentPartPr/>
                <p14:nvPr/>
              </p14:nvContentPartPr>
              <p14:xfrm>
                <a:off x="11244363" y="4995661"/>
                <a:ext cx="57240" cy="352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7C2EEA58-4A74-8E14-27BE-5B5E4BC1AE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38243" y="4989541"/>
                  <a:ext cx="69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D01C9B30-58F9-667A-1C51-79FAB882039D}"/>
                    </a:ext>
                  </a:extLst>
                </p14:cNvPr>
                <p14:cNvContentPartPr/>
                <p14:nvPr/>
              </p14:nvContentPartPr>
              <p14:xfrm>
                <a:off x="11334363" y="4937341"/>
                <a:ext cx="134280" cy="1296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D01C9B30-58F9-667A-1C51-79FAB882039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328243" y="4931221"/>
                  <a:ext cx="146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5B90878B-D206-B297-6191-92613CA79C41}"/>
                    </a:ext>
                  </a:extLst>
                </p14:cNvPr>
                <p14:cNvContentPartPr/>
                <p14:nvPr/>
              </p14:nvContentPartPr>
              <p14:xfrm>
                <a:off x="11319603" y="4994221"/>
                <a:ext cx="117360" cy="9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5B90878B-D206-B297-6191-92613CA79C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13483" y="4988101"/>
                  <a:ext cx="1296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3A40B792-95B2-BF60-71F2-70A256AEA1BA}"/>
                  </a:ext>
                </a:extLst>
              </p14:cNvPr>
              <p14:cNvContentPartPr/>
              <p14:nvPr/>
            </p14:nvContentPartPr>
            <p14:xfrm>
              <a:off x="9373083" y="3655021"/>
              <a:ext cx="301680" cy="22968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3A40B792-95B2-BF60-71F2-70A256AEA1B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337083" y="3583021"/>
                <a:ext cx="3733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63AC1BED-271D-4171-BF95-9AED680EFD67}"/>
                  </a:ext>
                </a:extLst>
              </p14:cNvPr>
              <p14:cNvContentPartPr/>
              <p14:nvPr/>
            </p14:nvContentPartPr>
            <p14:xfrm>
              <a:off x="4185123" y="5621701"/>
              <a:ext cx="841320" cy="2066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63AC1BED-271D-4171-BF95-9AED680EFD6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49483" y="5549701"/>
                <a:ext cx="912960" cy="3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po 43">
            <a:extLst>
              <a:ext uri="{FF2B5EF4-FFF2-40B4-BE49-F238E27FC236}">
                <a16:creationId xmlns:a16="http://schemas.microsoft.com/office/drawing/2014/main" id="{D057D499-5FC0-55DE-5019-305B35AC6408}"/>
              </a:ext>
            </a:extLst>
          </p:cNvPr>
          <p:cNvGrpSpPr/>
          <p:nvPr/>
        </p:nvGrpSpPr>
        <p:grpSpPr>
          <a:xfrm>
            <a:off x="10049523" y="1285141"/>
            <a:ext cx="398880" cy="288720"/>
            <a:chOff x="10049523" y="1285141"/>
            <a:chExt cx="39888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1A07D794-F70F-D0F5-0216-BD64964A14D2}"/>
                    </a:ext>
                  </a:extLst>
                </p14:cNvPr>
                <p14:cNvContentPartPr/>
                <p14:nvPr/>
              </p14:nvContentPartPr>
              <p14:xfrm>
                <a:off x="10049523" y="1285141"/>
                <a:ext cx="162000" cy="23472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1A07D794-F70F-D0F5-0216-BD64964A14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43403" y="1279021"/>
                  <a:ext cx="174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E0F7C2B9-588E-D95F-048C-99BC5E11F4FD}"/>
                    </a:ext>
                  </a:extLst>
                </p14:cNvPr>
                <p14:cNvContentPartPr/>
                <p14:nvPr/>
              </p14:nvContentPartPr>
              <p14:xfrm>
                <a:off x="10218723" y="1406461"/>
                <a:ext cx="88560" cy="16596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E0F7C2B9-588E-D95F-048C-99BC5E11F4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12603" y="1400341"/>
                  <a:ext cx="100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2B1194CF-0B7C-50A9-6DD4-0803B1DA5BF6}"/>
                    </a:ext>
                  </a:extLst>
                </p14:cNvPr>
                <p14:cNvContentPartPr/>
                <p14:nvPr/>
              </p14:nvContentPartPr>
              <p14:xfrm>
                <a:off x="10349763" y="1403941"/>
                <a:ext cx="98640" cy="16992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2B1194CF-0B7C-50A9-6DD4-0803B1DA5B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43643" y="1397821"/>
                  <a:ext cx="11088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4BCE1C0E-3910-4469-9077-F8DD72E182E6}"/>
                  </a:ext>
                </a:extLst>
              </p14:cNvPr>
              <p14:cNvContentPartPr/>
              <p14:nvPr/>
            </p14:nvContentPartPr>
            <p14:xfrm>
              <a:off x="8867283" y="1335541"/>
              <a:ext cx="167760" cy="18036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4BCE1C0E-3910-4469-9077-F8DD72E182E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61163" y="1329421"/>
                <a:ext cx="180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CD77C3B1-ABF7-FC5B-66E3-1AE5BA1C27F4}"/>
                  </a:ext>
                </a:extLst>
              </p14:cNvPr>
              <p14:cNvContentPartPr/>
              <p14:nvPr/>
            </p14:nvContentPartPr>
            <p14:xfrm>
              <a:off x="11529483" y="1281541"/>
              <a:ext cx="205560" cy="18504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CD77C3B1-ABF7-FC5B-66E3-1AE5BA1C27F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523363" y="1275421"/>
                <a:ext cx="21780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uppo 58">
            <a:extLst>
              <a:ext uri="{FF2B5EF4-FFF2-40B4-BE49-F238E27FC236}">
                <a16:creationId xmlns:a16="http://schemas.microsoft.com/office/drawing/2014/main" id="{854746A8-3993-1AF7-830C-314407D0438D}"/>
              </a:ext>
            </a:extLst>
          </p:cNvPr>
          <p:cNvGrpSpPr/>
          <p:nvPr/>
        </p:nvGrpSpPr>
        <p:grpSpPr>
          <a:xfrm>
            <a:off x="8061243" y="2162821"/>
            <a:ext cx="208440" cy="141840"/>
            <a:chOff x="8061243" y="2162821"/>
            <a:chExt cx="20844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8C511EEB-B0D0-A14A-12D3-04444CCE9D92}"/>
                    </a:ext>
                  </a:extLst>
                </p14:cNvPr>
                <p14:cNvContentPartPr/>
                <p14:nvPr/>
              </p14:nvContentPartPr>
              <p14:xfrm>
                <a:off x="8061243" y="2172181"/>
                <a:ext cx="91800" cy="13248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8C511EEB-B0D0-A14A-12D3-04444CCE9D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55123" y="2166061"/>
                  <a:ext cx="1040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BF91D64D-7EFC-FC32-FC5C-771A97BF9BF4}"/>
                    </a:ext>
                  </a:extLst>
                </p14:cNvPr>
                <p14:cNvContentPartPr/>
                <p14:nvPr/>
              </p14:nvContentPartPr>
              <p14:xfrm>
                <a:off x="8169603" y="2162821"/>
                <a:ext cx="100080" cy="13356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BF91D64D-7EFC-FC32-FC5C-771A97BF9BF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63483" y="2156701"/>
                  <a:ext cx="11232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61138C7A-4E4D-AD40-F843-F00BEC14D64D}"/>
              </a:ext>
            </a:extLst>
          </p:cNvPr>
          <p:cNvGrpSpPr/>
          <p:nvPr/>
        </p:nvGrpSpPr>
        <p:grpSpPr>
          <a:xfrm>
            <a:off x="9309723" y="2147701"/>
            <a:ext cx="236520" cy="153720"/>
            <a:chOff x="9309723" y="2147701"/>
            <a:chExt cx="23652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56D196F4-473D-2F3E-8BAC-C2F8EED76B46}"/>
                    </a:ext>
                  </a:extLst>
                </p14:cNvPr>
                <p14:cNvContentPartPr/>
                <p14:nvPr/>
              </p14:nvContentPartPr>
              <p14:xfrm>
                <a:off x="9309723" y="2197381"/>
                <a:ext cx="92880" cy="10404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56D196F4-473D-2F3E-8BAC-C2F8EED76B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03603" y="2191261"/>
                  <a:ext cx="105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A49FA136-163D-E84A-30CD-39403E107549}"/>
                    </a:ext>
                  </a:extLst>
                </p14:cNvPr>
                <p14:cNvContentPartPr/>
                <p14:nvPr/>
              </p14:nvContentPartPr>
              <p14:xfrm>
                <a:off x="9432123" y="2147701"/>
                <a:ext cx="114120" cy="14580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A49FA136-163D-E84A-30CD-39403E1075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26003" y="2141581"/>
                  <a:ext cx="12636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8F6F857A-5198-0D53-7A16-564E05D570EE}"/>
              </a:ext>
            </a:extLst>
          </p:cNvPr>
          <p:cNvGrpSpPr/>
          <p:nvPr/>
        </p:nvGrpSpPr>
        <p:grpSpPr>
          <a:xfrm>
            <a:off x="10928283" y="2157061"/>
            <a:ext cx="222840" cy="137160"/>
            <a:chOff x="10928283" y="2157061"/>
            <a:chExt cx="22284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1FCE5BB8-9189-AA7F-A1DB-7169979282C5}"/>
                    </a:ext>
                  </a:extLst>
                </p14:cNvPr>
                <p14:cNvContentPartPr/>
                <p14:nvPr/>
              </p14:nvContentPartPr>
              <p14:xfrm>
                <a:off x="10928283" y="2194501"/>
                <a:ext cx="93960" cy="9972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1FCE5BB8-9189-AA7F-A1DB-7169979282C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22163" y="2188381"/>
                  <a:ext cx="106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4D812A2B-B0C4-B8B5-2CBD-ACBC930EFA0F}"/>
                    </a:ext>
                  </a:extLst>
                </p14:cNvPr>
                <p14:cNvContentPartPr/>
                <p14:nvPr/>
              </p14:nvContentPartPr>
              <p14:xfrm>
                <a:off x="11049243" y="2157061"/>
                <a:ext cx="101880" cy="13212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4D812A2B-B0C4-B8B5-2CBD-ACBC930EFA0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43123" y="2150941"/>
                  <a:ext cx="11412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54" name="Input penna 453">
                <a:extLst>
                  <a:ext uri="{FF2B5EF4-FFF2-40B4-BE49-F238E27FC236}">
                    <a16:creationId xmlns:a16="http://schemas.microsoft.com/office/drawing/2014/main" id="{49366629-6571-EC77-C840-3DDB560DDC58}"/>
                  </a:ext>
                </a:extLst>
              </p14:cNvPr>
              <p14:cNvContentPartPr/>
              <p14:nvPr/>
            </p14:nvContentPartPr>
            <p14:xfrm>
              <a:off x="7631763" y="1788781"/>
              <a:ext cx="156240" cy="235080"/>
            </p14:xfrm>
          </p:contentPart>
        </mc:Choice>
        <mc:Fallback xmlns="">
          <p:pic>
            <p:nvPicPr>
              <p:cNvPr id="454" name="Input penna 453">
                <a:extLst>
                  <a:ext uri="{FF2B5EF4-FFF2-40B4-BE49-F238E27FC236}">
                    <a16:creationId xmlns:a16="http://schemas.microsoft.com/office/drawing/2014/main" id="{49366629-6571-EC77-C840-3DDB560DDC5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25643" y="1782661"/>
                <a:ext cx="16848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Gruppo 461">
            <a:extLst>
              <a:ext uri="{FF2B5EF4-FFF2-40B4-BE49-F238E27FC236}">
                <a16:creationId xmlns:a16="http://schemas.microsoft.com/office/drawing/2014/main" id="{CF871B63-8FBE-3577-9148-0EAA78909AE4}"/>
              </a:ext>
            </a:extLst>
          </p:cNvPr>
          <p:cNvGrpSpPr/>
          <p:nvPr/>
        </p:nvGrpSpPr>
        <p:grpSpPr>
          <a:xfrm>
            <a:off x="8447163" y="2562781"/>
            <a:ext cx="273600" cy="142200"/>
            <a:chOff x="8447163" y="2562781"/>
            <a:chExt cx="27360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5" name="Input penna 454">
                  <a:extLst>
                    <a:ext uri="{FF2B5EF4-FFF2-40B4-BE49-F238E27FC236}">
                      <a16:creationId xmlns:a16="http://schemas.microsoft.com/office/drawing/2014/main" id="{4D473146-EEE8-EE0A-90A7-79B784A3DCD7}"/>
                    </a:ext>
                  </a:extLst>
                </p14:cNvPr>
                <p14:cNvContentPartPr/>
                <p14:nvPr/>
              </p14:nvContentPartPr>
              <p14:xfrm>
                <a:off x="8447163" y="2653501"/>
                <a:ext cx="49320" cy="31320"/>
              </p14:xfrm>
            </p:contentPart>
          </mc:Choice>
          <mc:Fallback xmlns="">
            <p:pic>
              <p:nvPicPr>
                <p:cNvPr id="455" name="Input penna 454">
                  <a:extLst>
                    <a:ext uri="{FF2B5EF4-FFF2-40B4-BE49-F238E27FC236}">
                      <a16:creationId xmlns:a16="http://schemas.microsoft.com/office/drawing/2014/main" id="{4D473146-EEE8-EE0A-90A7-79B784A3DCD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41043" y="2647381"/>
                  <a:ext cx="61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56" name="Input penna 455">
                  <a:extLst>
                    <a:ext uri="{FF2B5EF4-FFF2-40B4-BE49-F238E27FC236}">
                      <a16:creationId xmlns:a16="http://schemas.microsoft.com/office/drawing/2014/main" id="{04EC38A8-2785-9B06-EB13-054400363C44}"/>
                    </a:ext>
                  </a:extLst>
                </p14:cNvPr>
                <p14:cNvContentPartPr/>
                <p14:nvPr/>
              </p14:nvContentPartPr>
              <p14:xfrm>
                <a:off x="8571363" y="2562781"/>
                <a:ext cx="149400" cy="142200"/>
              </p14:xfrm>
            </p:contentPart>
          </mc:Choice>
          <mc:Fallback xmlns="">
            <p:pic>
              <p:nvPicPr>
                <p:cNvPr id="456" name="Input penna 455">
                  <a:extLst>
                    <a:ext uri="{FF2B5EF4-FFF2-40B4-BE49-F238E27FC236}">
                      <a16:creationId xmlns:a16="http://schemas.microsoft.com/office/drawing/2014/main" id="{04EC38A8-2785-9B06-EB13-054400363C4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65243" y="2556661"/>
                  <a:ext cx="161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61" name="Input penna 460">
                  <a:extLst>
                    <a:ext uri="{FF2B5EF4-FFF2-40B4-BE49-F238E27FC236}">
                      <a16:creationId xmlns:a16="http://schemas.microsoft.com/office/drawing/2014/main" id="{D539209C-88BA-13AE-65A7-DB5D6800248A}"/>
                    </a:ext>
                  </a:extLst>
                </p14:cNvPr>
                <p14:cNvContentPartPr/>
                <p14:nvPr/>
              </p14:nvContentPartPr>
              <p14:xfrm>
                <a:off x="8458323" y="2663581"/>
                <a:ext cx="33120" cy="25920"/>
              </p14:xfrm>
            </p:contentPart>
          </mc:Choice>
          <mc:Fallback xmlns="">
            <p:pic>
              <p:nvPicPr>
                <p:cNvPr id="461" name="Input penna 460">
                  <a:extLst>
                    <a:ext uri="{FF2B5EF4-FFF2-40B4-BE49-F238E27FC236}">
                      <a16:creationId xmlns:a16="http://schemas.microsoft.com/office/drawing/2014/main" id="{D539209C-88BA-13AE-65A7-DB5D6800248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52203" y="2657461"/>
                  <a:ext cx="4536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83" name="Input penna 482">
                <a:extLst>
                  <a:ext uri="{FF2B5EF4-FFF2-40B4-BE49-F238E27FC236}">
                    <a16:creationId xmlns:a16="http://schemas.microsoft.com/office/drawing/2014/main" id="{8889A0B9-7B0A-64E6-6108-47EBB8A78EE1}"/>
                  </a:ext>
                </a:extLst>
              </p14:cNvPr>
              <p14:cNvContentPartPr/>
              <p14:nvPr/>
            </p14:nvContentPartPr>
            <p14:xfrm>
              <a:off x="11257323" y="2666821"/>
              <a:ext cx="60480" cy="45000"/>
            </p14:xfrm>
          </p:contentPart>
        </mc:Choice>
        <mc:Fallback xmlns="">
          <p:pic>
            <p:nvPicPr>
              <p:cNvPr id="483" name="Input penna 482">
                <a:extLst>
                  <a:ext uri="{FF2B5EF4-FFF2-40B4-BE49-F238E27FC236}">
                    <a16:creationId xmlns:a16="http://schemas.microsoft.com/office/drawing/2014/main" id="{8889A0B9-7B0A-64E6-6108-47EBB8A78EE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251203" y="2660701"/>
                <a:ext cx="727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85" name="Input penna 484">
                <a:extLst>
                  <a:ext uri="{FF2B5EF4-FFF2-40B4-BE49-F238E27FC236}">
                    <a16:creationId xmlns:a16="http://schemas.microsoft.com/office/drawing/2014/main" id="{FCF15F27-EA9C-611C-EBFA-74D7BFDC0350}"/>
                  </a:ext>
                </a:extLst>
              </p14:cNvPr>
              <p14:cNvContentPartPr/>
              <p14:nvPr/>
            </p14:nvContentPartPr>
            <p14:xfrm>
              <a:off x="8520243" y="1944301"/>
              <a:ext cx="375480" cy="606960"/>
            </p14:xfrm>
          </p:contentPart>
        </mc:Choice>
        <mc:Fallback xmlns="">
          <p:pic>
            <p:nvPicPr>
              <p:cNvPr id="485" name="Input penna 484">
                <a:extLst>
                  <a:ext uri="{FF2B5EF4-FFF2-40B4-BE49-F238E27FC236}">
                    <a16:creationId xmlns:a16="http://schemas.microsoft.com/office/drawing/2014/main" id="{FCF15F27-EA9C-611C-EBFA-74D7BFDC035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14123" y="1938181"/>
                <a:ext cx="387720" cy="61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7" name="Gruppo 486">
            <a:extLst>
              <a:ext uri="{FF2B5EF4-FFF2-40B4-BE49-F238E27FC236}">
                <a16:creationId xmlns:a16="http://schemas.microsoft.com/office/drawing/2014/main" id="{07F758B8-6CAB-8774-9045-75A24530CB78}"/>
              </a:ext>
            </a:extLst>
          </p:cNvPr>
          <p:cNvGrpSpPr/>
          <p:nvPr/>
        </p:nvGrpSpPr>
        <p:grpSpPr>
          <a:xfrm>
            <a:off x="9610683" y="1929181"/>
            <a:ext cx="428760" cy="826200"/>
            <a:chOff x="9610683" y="1929181"/>
            <a:chExt cx="428760" cy="82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74" name="Input penna 473">
                  <a:extLst>
                    <a:ext uri="{FF2B5EF4-FFF2-40B4-BE49-F238E27FC236}">
                      <a16:creationId xmlns:a16="http://schemas.microsoft.com/office/drawing/2014/main" id="{14D84E9A-B004-CD07-8B49-75646115DDAF}"/>
                    </a:ext>
                  </a:extLst>
                </p14:cNvPr>
                <p14:cNvContentPartPr/>
                <p14:nvPr/>
              </p14:nvContentPartPr>
              <p14:xfrm>
                <a:off x="9716883" y="2543701"/>
                <a:ext cx="98280" cy="174240"/>
              </p14:xfrm>
            </p:contentPart>
          </mc:Choice>
          <mc:Fallback xmlns="">
            <p:pic>
              <p:nvPicPr>
                <p:cNvPr id="474" name="Input penna 473">
                  <a:extLst>
                    <a:ext uri="{FF2B5EF4-FFF2-40B4-BE49-F238E27FC236}">
                      <a16:creationId xmlns:a16="http://schemas.microsoft.com/office/drawing/2014/main" id="{14D84E9A-B004-CD07-8B49-75646115DDA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10763" y="2537581"/>
                  <a:ext cx="110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75" name="Input penna 474">
                  <a:extLst>
                    <a:ext uri="{FF2B5EF4-FFF2-40B4-BE49-F238E27FC236}">
                      <a16:creationId xmlns:a16="http://schemas.microsoft.com/office/drawing/2014/main" id="{EE854858-C3A1-C892-2D40-0E46054A0D15}"/>
                    </a:ext>
                  </a:extLst>
                </p14:cNvPr>
                <p14:cNvContentPartPr/>
                <p14:nvPr/>
              </p14:nvContentPartPr>
              <p14:xfrm>
                <a:off x="9801483" y="2629021"/>
                <a:ext cx="63000" cy="120600"/>
              </p14:xfrm>
            </p:contentPart>
          </mc:Choice>
          <mc:Fallback xmlns="">
            <p:pic>
              <p:nvPicPr>
                <p:cNvPr id="475" name="Input penna 474">
                  <a:extLst>
                    <a:ext uri="{FF2B5EF4-FFF2-40B4-BE49-F238E27FC236}">
                      <a16:creationId xmlns:a16="http://schemas.microsoft.com/office/drawing/2014/main" id="{EE854858-C3A1-C892-2D40-0E46054A0D1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95363" y="2622901"/>
                  <a:ext cx="75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76" name="Input penna 475">
                  <a:extLst>
                    <a:ext uri="{FF2B5EF4-FFF2-40B4-BE49-F238E27FC236}">
                      <a16:creationId xmlns:a16="http://schemas.microsoft.com/office/drawing/2014/main" id="{1AFA5092-37F2-EF73-D0B3-73EC5B768B9B}"/>
                    </a:ext>
                  </a:extLst>
                </p14:cNvPr>
                <p14:cNvContentPartPr/>
                <p14:nvPr/>
              </p14:nvContentPartPr>
              <p14:xfrm>
                <a:off x="9867003" y="2633701"/>
                <a:ext cx="55080" cy="121680"/>
              </p14:xfrm>
            </p:contentPart>
          </mc:Choice>
          <mc:Fallback xmlns="">
            <p:pic>
              <p:nvPicPr>
                <p:cNvPr id="476" name="Input penna 475">
                  <a:extLst>
                    <a:ext uri="{FF2B5EF4-FFF2-40B4-BE49-F238E27FC236}">
                      <a16:creationId xmlns:a16="http://schemas.microsoft.com/office/drawing/2014/main" id="{1AFA5092-37F2-EF73-D0B3-73EC5B768B9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60883" y="2627581"/>
                  <a:ext cx="67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78" name="Input penna 477">
                  <a:extLst>
                    <a:ext uri="{FF2B5EF4-FFF2-40B4-BE49-F238E27FC236}">
                      <a16:creationId xmlns:a16="http://schemas.microsoft.com/office/drawing/2014/main" id="{05941522-08FB-8E86-61A7-70DC1FF15C71}"/>
                    </a:ext>
                  </a:extLst>
                </p14:cNvPr>
                <p14:cNvContentPartPr/>
                <p14:nvPr/>
              </p14:nvContentPartPr>
              <p14:xfrm>
                <a:off x="9610683" y="2658901"/>
                <a:ext cx="61560" cy="50040"/>
              </p14:xfrm>
            </p:contentPart>
          </mc:Choice>
          <mc:Fallback xmlns="">
            <p:pic>
              <p:nvPicPr>
                <p:cNvPr id="478" name="Input penna 477">
                  <a:extLst>
                    <a:ext uri="{FF2B5EF4-FFF2-40B4-BE49-F238E27FC236}">
                      <a16:creationId xmlns:a16="http://schemas.microsoft.com/office/drawing/2014/main" id="{05941522-08FB-8E86-61A7-70DC1FF15C7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04563" y="2652781"/>
                  <a:ext cx="73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86" name="Input penna 485">
                  <a:extLst>
                    <a:ext uri="{FF2B5EF4-FFF2-40B4-BE49-F238E27FC236}">
                      <a16:creationId xmlns:a16="http://schemas.microsoft.com/office/drawing/2014/main" id="{730BDD2B-D52E-0979-2FBA-85B77C56F7A4}"/>
                    </a:ext>
                  </a:extLst>
                </p14:cNvPr>
                <p14:cNvContentPartPr/>
                <p14:nvPr/>
              </p14:nvContentPartPr>
              <p14:xfrm>
                <a:off x="9674403" y="1929181"/>
                <a:ext cx="365040" cy="610200"/>
              </p14:xfrm>
            </p:contentPart>
          </mc:Choice>
          <mc:Fallback xmlns="">
            <p:pic>
              <p:nvPicPr>
                <p:cNvPr id="486" name="Input penna 485">
                  <a:extLst>
                    <a:ext uri="{FF2B5EF4-FFF2-40B4-BE49-F238E27FC236}">
                      <a16:creationId xmlns:a16="http://schemas.microsoft.com/office/drawing/2014/main" id="{730BDD2B-D52E-0979-2FBA-85B77C56F7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68283" y="1923061"/>
                  <a:ext cx="377280" cy="62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uppo 488">
            <a:extLst>
              <a:ext uri="{FF2B5EF4-FFF2-40B4-BE49-F238E27FC236}">
                <a16:creationId xmlns:a16="http://schemas.microsoft.com/office/drawing/2014/main" id="{E9D51F51-E040-9DE1-69BB-2C4838A39EC6}"/>
              </a:ext>
            </a:extLst>
          </p:cNvPr>
          <p:cNvGrpSpPr/>
          <p:nvPr/>
        </p:nvGrpSpPr>
        <p:grpSpPr>
          <a:xfrm>
            <a:off x="11242923" y="1939621"/>
            <a:ext cx="438840" cy="789840"/>
            <a:chOff x="11242923" y="1939621"/>
            <a:chExt cx="438840" cy="78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79" name="Input penna 478">
                  <a:extLst>
                    <a:ext uri="{FF2B5EF4-FFF2-40B4-BE49-F238E27FC236}">
                      <a16:creationId xmlns:a16="http://schemas.microsoft.com/office/drawing/2014/main" id="{9CE9857F-D5BF-4D92-E803-09A085B27EB7}"/>
                    </a:ext>
                  </a:extLst>
                </p14:cNvPr>
                <p14:cNvContentPartPr/>
                <p14:nvPr/>
              </p14:nvContentPartPr>
              <p14:xfrm>
                <a:off x="11349123" y="2597701"/>
                <a:ext cx="163440" cy="131760"/>
              </p14:xfrm>
            </p:contentPart>
          </mc:Choice>
          <mc:Fallback xmlns="">
            <p:pic>
              <p:nvPicPr>
                <p:cNvPr id="479" name="Input penna 478">
                  <a:extLst>
                    <a:ext uri="{FF2B5EF4-FFF2-40B4-BE49-F238E27FC236}">
                      <a16:creationId xmlns:a16="http://schemas.microsoft.com/office/drawing/2014/main" id="{9CE9857F-D5BF-4D92-E803-09A085B27E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43003" y="2591581"/>
                  <a:ext cx="175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80" name="Input penna 479">
                  <a:extLst>
                    <a:ext uri="{FF2B5EF4-FFF2-40B4-BE49-F238E27FC236}">
                      <a16:creationId xmlns:a16="http://schemas.microsoft.com/office/drawing/2014/main" id="{8365917A-872B-FAE1-46C7-5E54898B2839}"/>
                    </a:ext>
                  </a:extLst>
                </p14:cNvPr>
                <p14:cNvContentPartPr/>
                <p14:nvPr/>
              </p14:nvContentPartPr>
              <p14:xfrm>
                <a:off x="11242923" y="2669701"/>
                <a:ext cx="51480" cy="38880"/>
              </p14:xfrm>
            </p:contentPart>
          </mc:Choice>
          <mc:Fallback xmlns="">
            <p:pic>
              <p:nvPicPr>
                <p:cNvPr id="480" name="Input penna 479">
                  <a:extLst>
                    <a:ext uri="{FF2B5EF4-FFF2-40B4-BE49-F238E27FC236}">
                      <a16:creationId xmlns:a16="http://schemas.microsoft.com/office/drawing/2014/main" id="{8365917A-872B-FAE1-46C7-5E54898B283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36803" y="2663581"/>
                  <a:ext cx="63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88" name="Input penna 487">
                  <a:extLst>
                    <a:ext uri="{FF2B5EF4-FFF2-40B4-BE49-F238E27FC236}">
                      <a16:creationId xmlns:a16="http://schemas.microsoft.com/office/drawing/2014/main" id="{E9CDC8EA-5616-9466-50DF-F2BD32F51B93}"/>
                    </a:ext>
                  </a:extLst>
                </p14:cNvPr>
                <p14:cNvContentPartPr/>
                <p14:nvPr/>
              </p14:nvContentPartPr>
              <p14:xfrm>
                <a:off x="11274963" y="1939621"/>
                <a:ext cx="406800" cy="621720"/>
              </p14:xfrm>
            </p:contentPart>
          </mc:Choice>
          <mc:Fallback xmlns="">
            <p:pic>
              <p:nvPicPr>
                <p:cNvPr id="488" name="Input penna 487">
                  <a:extLst>
                    <a:ext uri="{FF2B5EF4-FFF2-40B4-BE49-F238E27FC236}">
                      <a16:creationId xmlns:a16="http://schemas.microsoft.com/office/drawing/2014/main" id="{E9CDC8EA-5616-9466-50DF-F2BD32F51B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68843" y="1933501"/>
                  <a:ext cx="419040" cy="63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ruppo 452">
            <a:extLst>
              <a:ext uri="{FF2B5EF4-FFF2-40B4-BE49-F238E27FC236}">
                <a16:creationId xmlns:a16="http://schemas.microsoft.com/office/drawing/2014/main" id="{CEBC5761-648D-D9E9-0124-4DB5AA3DCF22}"/>
              </a:ext>
            </a:extLst>
          </p:cNvPr>
          <p:cNvGrpSpPr/>
          <p:nvPr/>
        </p:nvGrpSpPr>
        <p:grpSpPr>
          <a:xfrm>
            <a:off x="7522323" y="3145981"/>
            <a:ext cx="286560" cy="252360"/>
            <a:chOff x="7522323" y="3145981"/>
            <a:chExt cx="28656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473F17B7-FCF1-869A-EDAC-882647B4E8BF}"/>
                    </a:ext>
                  </a:extLst>
                </p14:cNvPr>
                <p14:cNvContentPartPr/>
                <p14:nvPr/>
              </p14:nvContentPartPr>
              <p14:xfrm>
                <a:off x="7522323" y="3145981"/>
                <a:ext cx="137520" cy="18972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473F17B7-FCF1-869A-EDAC-882647B4E8B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16203" y="3139861"/>
                  <a:ext cx="149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AD2436DE-DB16-94D3-9C8D-FAD40A221202}"/>
                    </a:ext>
                  </a:extLst>
                </p14:cNvPr>
                <p14:cNvContentPartPr/>
                <p14:nvPr/>
              </p14:nvContentPartPr>
              <p14:xfrm>
                <a:off x="7669563" y="3261181"/>
                <a:ext cx="56880" cy="13716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AD2436DE-DB16-94D3-9C8D-FAD40A22120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63443" y="3255061"/>
                  <a:ext cx="69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3187C86-0D49-3479-DF6F-DE27E61D4CBD}"/>
                    </a:ext>
                  </a:extLst>
                </p14:cNvPr>
                <p14:cNvContentPartPr/>
                <p14:nvPr/>
              </p14:nvContentPartPr>
              <p14:xfrm>
                <a:off x="7738323" y="3232381"/>
                <a:ext cx="70560" cy="1382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3187C86-0D49-3479-DF6F-DE27E61D4C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32203" y="3226261"/>
                  <a:ext cx="828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uppo 451">
            <a:extLst>
              <a:ext uri="{FF2B5EF4-FFF2-40B4-BE49-F238E27FC236}">
                <a16:creationId xmlns:a16="http://schemas.microsoft.com/office/drawing/2014/main" id="{9EB85BA6-F52E-5FD4-3947-9A5CE60B3136}"/>
              </a:ext>
            </a:extLst>
          </p:cNvPr>
          <p:cNvGrpSpPr/>
          <p:nvPr/>
        </p:nvGrpSpPr>
        <p:grpSpPr>
          <a:xfrm>
            <a:off x="7588923" y="2487181"/>
            <a:ext cx="321120" cy="220320"/>
            <a:chOff x="7588923" y="2487181"/>
            <a:chExt cx="32112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20B65C09-19F9-C5ED-DB3C-225F723CA1E6}"/>
                    </a:ext>
                  </a:extLst>
                </p14:cNvPr>
                <p14:cNvContentPartPr/>
                <p14:nvPr/>
              </p14:nvContentPartPr>
              <p14:xfrm>
                <a:off x="7588923" y="2487181"/>
                <a:ext cx="120600" cy="19152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20B65C09-19F9-C5ED-DB3C-225F723CA1E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82803" y="2481061"/>
                  <a:ext cx="132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39DC7557-E5E5-FEE5-8E97-890EA2D6846C}"/>
                    </a:ext>
                  </a:extLst>
                </p14:cNvPr>
                <p14:cNvContentPartPr/>
                <p14:nvPr/>
              </p14:nvContentPartPr>
              <p14:xfrm>
                <a:off x="7718883" y="2580061"/>
                <a:ext cx="86400" cy="1274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39DC7557-E5E5-FEE5-8E97-890EA2D6846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12763" y="2573941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48" name="Input penna 447">
                  <a:extLst>
                    <a:ext uri="{FF2B5EF4-FFF2-40B4-BE49-F238E27FC236}">
                      <a16:creationId xmlns:a16="http://schemas.microsoft.com/office/drawing/2014/main" id="{7CE21D41-684A-838A-7B76-630B81711F2B}"/>
                    </a:ext>
                  </a:extLst>
                </p14:cNvPr>
                <p14:cNvContentPartPr/>
                <p14:nvPr/>
              </p14:nvContentPartPr>
              <p14:xfrm>
                <a:off x="7827243" y="2576461"/>
                <a:ext cx="82800" cy="124560"/>
              </p14:xfrm>
            </p:contentPart>
          </mc:Choice>
          <mc:Fallback xmlns="">
            <p:pic>
              <p:nvPicPr>
                <p:cNvPr id="448" name="Input penna 447">
                  <a:extLst>
                    <a:ext uri="{FF2B5EF4-FFF2-40B4-BE49-F238E27FC236}">
                      <a16:creationId xmlns:a16="http://schemas.microsoft.com/office/drawing/2014/main" id="{7CE21D41-684A-838A-7B76-630B81711F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21123" y="2570341"/>
                  <a:ext cx="9504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uppo 466">
            <a:extLst>
              <a:ext uri="{FF2B5EF4-FFF2-40B4-BE49-F238E27FC236}">
                <a16:creationId xmlns:a16="http://schemas.microsoft.com/office/drawing/2014/main" id="{85DB9DE3-338E-8682-BE9A-51237B95EB3E}"/>
              </a:ext>
            </a:extLst>
          </p:cNvPr>
          <p:cNvGrpSpPr/>
          <p:nvPr/>
        </p:nvGrpSpPr>
        <p:grpSpPr>
          <a:xfrm>
            <a:off x="7575243" y="4120861"/>
            <a:ext cx="308160" cy="206640"/>
            <a:chOff x="7575243" y="4120861"/>
            <a:chExt cx="30816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64" name="Input penna 463">
                  <a:extLst>
                    <a:ext uri="{FF2B5EF4-FFF2-40B4-BE49-F238E27FC236}">
                      <a16:creationId xmlns:a16="http://schemas.microsoft.com/office/drawing/2014/main" id="{C2A23EFA-3BBE-53B5-D1F0-B907AB7AA99B}"/>
                    </a:ext>
                  </a:extLst>
                </p14:cNvPr>
                <p14:cNvContentPartPr/>
                <p14:nvPr/>
              </p14:nvContentPartPr>
              <p14:xfrm>
                <a:off x="7575243" y="4120861"/>
                <a:ext cx="146160" cy="181800"/>
              </p14:xfrm>
            </p:contentPart>
          </mc:Choice>
          <mc:Fallback xmlns="">
            <p:pic>
              <p:nvPicPr>
                <p:cNvPr id="464" name="Input penna 463">
                  <a:extLst>
                    <a:ext uri="{FF2B5EF4-FFF2-40B4-BE49-F238E27FC236}">
                      <a16:creationId xmlns:a16="http://schemas.microsoft.com/office/drawing/2014/main" id="{C2A23EFA-3BBE-53B5-D1F0-B907AB7AA99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69123" y="4114741"/>
                  <a:ext cx="158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65" name="Input penna 464">
                  <a:extLst>
                    <a:ext uri="{FF2B5EF4-FFF2-40B4-BE49-F238E27FC236}">
                      <a16:creationId xmlns:a16="http://schemas.microsoft.com/office/drawing/2014/main" id="{88BDCD99-C53F-6F46-38B6-8CBD72CC9D28}"/>
                    </a:ext>
                  </a:extLst>
                </p14:cNvPr>
                <p14:cNvContentPartPr/>
                <p14:nvPr/>
              </p14:nvContentPartPr>
              <p14:xfrm>
                <a:off x="7701963" y="4201501"/>
                <a:ext cx="89640" cy="116280"/>
              </p14:xfrm>
            </p:contentPart>
          </mc:Choice>
          <mc:Fallback xmlns="">
            <p:pic>
              <p:nvPicPr>
                <p:cNvPr id="465" name="Input penna 464">
                  <a:extLst>
                    <a:ext uri="{FF2B5EF4-FFF2-40B4-BE49-F238E27FC236}">
                      <a16:creationId xmlns:a16="http://schemas.microsoft.com/office/drawing/2014/main" id="{88BDCD99-C53F-6F46-38B6-8CBD72CC9D2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95843" y="4195381"/>
                  <a:ext cx="101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66" name="Input penna 465">
                  <a:extLst>
                    <a:ext uri="{FF2B5EF4-FFF2-40B4-BE49-F238E27FC236}">
                      <a16:creationId xmlns:a16="http://schemas.microsoft.com/office/drawing/2014/main" id="{5B2FE731-C05F-5C24-874F-9E3BFF6B0EB9}"/>
                    </a:ext>
                  </a:extLst>
                </p14:cNvPr>
                <p14:cNvContentPartPr/>
                <p14:nvPr/>
              </p14:nvContentPartPr>
              <p14:xfrm>
                <a:off x="7812123" y="4204741"/>
                <a:ext cx="71280" cy="122760"/>
              </p14:xfrm>
            </p:contentPart>
          </mc:Choice>
          <mc:Fallback xmlns="">
            <p:pic>
              <p:nvPicPr>
                <p:cNvPr id="466" name="Input penna 465">
                  <a:extLst>
                    <a:ext uri="{FF2B5EF4-FFF2-40B4-BE49-F238E27FC236}">
                      <a16:creationId xmlns:a16="http://schemas.microsoft.com/office/drawing/2014/main" id="{5B2FE731-C05F-5C24-874F-9E3BFF6B0EB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06003" y="4198621"/>
                  <a:ext cx="8352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uppo 483">
            <a:extLst>
              <a:ext uri="{FF2B5EF4-FFF2-40B4-BE49-F238E27FC236}">
                <a16:creationId xmlns:a16="http://schemas.microsoft.com/office/drawing/2014/main" id="{ADEE4DC6-CA45-D405-DE90-7DC55D231879}"/>
              </a:ext>
            </a:extLst>
          </p:cNvPr>
          <p:cNvGrpSpPr/>
          <p:nvPr/>
        </p:nvGrpSpPr>
        <p:grpSpPr>
          <a:xfrm>
            <a:off x="8441403" y="3875701"/>
            <a:ext cx="231120" cy="150120"/>
            <a:chOff x="8441403" y="3875701"/>
            <a:chExt cx="23112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68" name="Input penna 467">
                  <a:extLst>
                    <a:ext uri="{FF2B5EF4-FFF2-40B4-BE49-F238E27FC236}">
                      <a16:creationId xmlns:a16="http://schemas.microsoft.com/office/drawing/2014/main" id="{AC5708CE-D98A-E81C-C40A-544F9BD43C6D}"/>
                    </a:ext>
                  </a:extLst>
                </p14:cNvPr>
                <p14:cNvContentPartPr/>
                <p14:nvPr/>
              </p14:nvContentPartPr>
              <p14:xfrm>
                <a:off x="8441403" y="3937981"/>
                <a:ext cx="47520" cy="41760"/>
              </p14:xfrm>
            </p:contentPart>
          </mc:Choice>
          <mc:Fallback xmlns="">
            <p:pic>
              <p:nvPicPr>
                <p:cNvPr id="468" name="Input penna 467">
                  <a:extLst>
                    <a:ext uri="{FF2B5EF4-FFF2-40B4-BE49-F238E27FC236}">
                      <a16:creationId xmlns:a16="http://schemas.microsoft.com/office/drawing/2014/main" id="{AC5708CE-D98A-E81C-C40A-544F9BD43C6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35283" y="3931861"/>
                  <a:ext cx="597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69" name="Input penna 468">
                  <a:extLst>
                    <a:ext uri="{FF2B5EF4-FFF2-40B4-BE49-F238E27FC236}">
                      <a16:creationId xmlns:a16="http://schemas.microsoft.com/office/drawing/2014/main" id="{DE2A58E0-F351-A504-FFB0-CC4AAFA9AA5A}"/>
                    </a:ext>
                  </a:extLst>
                </p14:cNvPr>
                <p14:cNvContentPartPr/>
                <p14:nvPr/>
              </p14:nvContentPartPr>
              <p14:xfrm>
                <a:off x="8557323" y="3875701"/>
                <a:ext cx="115200" cy="150120"/>
              </p14:xfrm>
            </p:contentPart>
          </mc:Choice>
          <mc:Fallback xmlns="">
            <p:pic>
              <p:nvPicPr>
                <p:cNvPr id="469" name="Input penna 468">
                  <a:extLst>
                    <a:ext uri="{FF2B5EF4-FFF2-40B4-BE49-F238E27FC236}">
                      <a16:creationId xmlns:a16="http://schemas.microsoft.com/office/drawing/2014/main" id="{DE2A58E0-F351-A504-FFB0-CC4AAFA9AA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51203" y="3869581"/>
                  <a:ext cx="127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70" name="Input penna 469">
                  <a:extLst>
                    <a:ext uri="{FF2B5EF4-FFF2-40B4-BE49-F238E27FC236}">
                      <a16:creationId xmlns:a16="http://schemas.microsoft.com/office/drawing/2014/main" id="{B397F793-110C-907E-A590-495A69C90043}"/>
                    </a:ext>
                  </a:extLst>
                </p14:cNvPr>
                <p14:cNvContentPartPr/>
                <p14:nvPr/>
              </p14:nvContentPartPr>
              <p14:xfrm>
                <a:off x="8558403" y="3958141"/>
                <a:ext cx="98640" cy="11160"/>
              </p14:xfrm>
            </p:contentPart>
          </mc:Choice>
          <mc:Fallback xmlns="">
            <p:pic>
              <p:nvPicPr>
                <p:cNvPr id="470" name="Input penna 469">
                  <a:extLst>
                    <a:ext uri="{FF2B5EF4-FFF2-40B4-BE49-F238E27FC236}">
                      <a16:creationId xmlns:a16="http://schemas.microsoft.com/office/drawing/2014/main" id="{B397F793-110C-907E-A590-495A69C9004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2283" y="3952021"/>
                  <a:ext cx="11088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uppo 481">
            <a:extLst>
              <a:ext uri="{FF2B5EF4-FFF2-40B4-BE49-F238E27FC236}">
                <a16:creationId xmlns:a16="http://schemas.microsoft.com/office/drawing/2014/main" id="{F2246593-0170-66C8-CC32-E8185660DE7C}"/>
              </a:ext>
            </a:extLst>
          </p:cNvPr>
          <p:cNvGrpSpPr/>
          <p:nvPr/>
        </p:nvGrpSpPr>
        <p:grpSpPr>
          <a:xfrm>
            <a:off x="8455443" y="3526861"/>
            <a:ext cx="236160" cy="104760"/>
            <a:chOff x="8455443" y="3526861"/>
            <a:chExt cx="2361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77" name="Input penna 476">
                  <a:extLst>
                    <a:ext uri="{FF2B5EF4-FFF2-40B4-BE49-F238E27FC236}">
                      <a16:creationId xmlns:a16="http://schemas.microsoft.com/office/drawing/2014/main" id="{748FD2A0-8F87-1F87-FAE7-8D7F07465F78}"/>
                    </a:ext>
                  </a:extLst>
                </p14:cNvPr>
                <p14:cNvContentPartPr/>
                <p14:nvPr/>
              </p14:nvContentPartPr>
              <p14:xfrm>
                <a:off x="8455443" y="3543061"/>
                <a:ext cx="52200" cy="36360"/>
              </p14:xfrm>
            </p:contentPart>
          </mc:Choice>
          <mc:Fallback xmlns="">
            <p:pic>
              <p:nvPicPr>
                <p:cNvPr id="477" name="Input penna 476">
                  <a:extLst>
                    <a:ext uri="{FF2B5EF4-FFF2-40B4-BE49-F238E27FC236}">
                      <a16:creationId xmlns:a16="http://schemas.microsoft.com/office/drawing/2014/main" id="{748FD2A0-8F87-1F87-FAE7-8D7F07465F7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49323" y="3536941"/>
                  <a:ext cx="64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81" name="Input penna 480">
                  <a:extLst>
                    <a:ext uri="{FF2B5EF4-FFF2-40B4-BE49-F238E27FC236}">
                      <a16:creationId xmlns:a16="http://schemas.microsoft.com/office/drawing/2014/main" id="{EC45AC02-46D1-7F2D-D04D-49F239CD9A1C}"/>
                    </a:ext>
                  </a:extLst>
                </p14:cNvPr>
                <p14:cNvContentPartPr/>
                <p14:nvPr/>
              </p14:nvContentPartPr>
              <p14:xfrm>
                <a:off x="8579283" y="3526861"/>
                <a:ext cx="112320" cy="104760"/>
              </p14:xfrm>
            </p:contentPart>
          </mc:Choice>
          <mc:Fallback xmlns="">
            <p:pic>
              <p:nvPicPr>
                <p:cNvPr id="481" name="Input penna 480">
                  <a:extLst>
                    <a:ext uri="{FF2B5EF4-FFF2-40B4-BE49-F238E27FC236}">
                      <a16:creationId xmlns:a16="http://schemas.microsoft.com/office/drawing/2014/main" id="{EC45AC02-46D1-7F2D-D04D-49F239CD9A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73163" y="3520741"/>
                  <a:ext cx="12456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90" name="Input penna 489">
                <a:extLst>
                  <a:ext uri="{FF2B5EF4-FFF2-40B4-BE49-F238E27FC236}">
                    <a16:creationId xmlns:a16="http://schemas.microsoft.com/office/drawing/2014/main" id="{FB94A7CB-1BFB-3BAF-E64D-898E3E69CDA0}"/>
                  </a:ext>
                </a:extLst>
              </p14:cNvPr>
              <p14:cNvContentPartPr/>
              <p14:nvPr/>
            </p14:nvContentPartPr>
            <p14:xfrm>
              <a:off x="8512683" y="2863381"/>
              <a:ext cx="140040" cy="526320"/>
            </p14:xfrm>
          </p:contentPart>
        </mc:Choice>
        <mc:Fallback xmlns="">
          <p:pic>
            <p:nvPicPr>
              <p:cNvPr id="490" name="Input penna 489">
                <a:extLst>
                  <a:ext uri="{FF2B5EF4-FFF2-40B4-BE49-F238E27FC236}">
                    <a16:creationId xmlns:a16="http://schemas.microsoft.com/office/drawing/2014/main" id="{FB94A7CB-1BFB-3BAF-E64D-898E3E69CDA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506563" y="2857261"/>
                <a:ext cx="15228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91" name="Input penna 490">
                <a:extLst>
                  <a:ext uri="{FF2B5EF4-FFF2-40B4-BE49-F238E27FC236}">
                    <a16:creationId xmlns:a16="http://schemas.microsoft.com/office/drawing/2014/main" id="{15FEA7B9-5D2F-C309-D38C-95B6C03E0FF9}"/>
                  </a:ext>
                </a:extLst>
              </p14:cNvPr>
              <p14:cNvContentPartPr/>
              <p14:nvPr/>
            </p14:nvContentPartPr>
            <p14:xfrm>
              <a:off x="8546883" y="4118341"/>
              <a:ext cx="90000" cy="676800"/>
            </p14:xfrm>
          </p:contentPart>
        </mc:Choice>
        <mc:Fallback xmlns="">
          <p:pic>
            <p:nvPicPr>
              <p:cNvPr id="491" name="Input penna 490">
                <a:extLst>
                  <a:ext uri="{FF2B5EF4-FFF2-40B4-BE49-F238E27FC236}">
                    <a16:creationId xmlns:a16="http://schemas.microsoft.com/office/drawing/2014/main" id="{15FEA7B9-5D2F-C309-D38C-95B6C03E0FF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540763" y="4112221"/>
                <a:ext cx="102240" cy="68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6" name="Gruppo 495">
            <a:extLst>
              <a:ext uri="{FF2B5EF4-FFF2-40B4-BE49-F238E27FC236}">
                <a16:creationId xmlns:a16="http://schemas.microsoft.com/office/drawing/2014/main" id="{20E43F71-27C0-B5DD-3EF0-FA4FE3828504}"/>
              </a:ext>
            </a:extLst>
          </p:cNvPr>
          <p:cNvGrpSpPr/>
          <p:nvPr/>
        </p:nvGrpSpPr>
        <p:grpSpPr>
          <a:xfrm>
            <a:off x="9588363" y="3471781"/>
            <a:ext cx="291960" cy="219240"/>
            <a:chOff x="9588363" y="3471781"/>
            <a:chExt cx="29196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92" name="Input penna 491">
                  <a:extLst>
                    <a:ext uri="{FF2B5EF4-FFF2-40B4-BE49-F238E27FC236}">
                      <a16:creationId xmlns:a16="http://schemas.microsoft.com/office/drawing/2014/main" id="{D07D6A34-BD88-3A2D-06D6-478205357EA8}"/>
                    </a:ext>
                  </a:extLst>
                </p14:cNvPr>
                <p14:cNvContentPartPr/>
                <p14:nvPr/>
              </p14:nvContentPartPr>
              <p14:xfrm>
                <a:off x="9588363" y="3513541"/>
                <a:ext cx="76680" cy="43560"/>
              </p14:xfrm>
            </p:contentPart>
          </mc:Choice>
          <mc:Fallback xmlns="">
            <p:pic>
              <p:nvPicPr>
                <p:cNvPr id="492" name="Input penna 491">
                  <a:extLst>
                    <a:ext uri="{FF2B5EF4-FFF2-40B4-BE49-F238E27FC236}">
                      <a16:creationId xmlns:a16="http://schemas.microsoft.com/office/drawing/2014/main" id="{D07D6A34-BD88-3A2D-06D6-478205357EA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82243" y="3507421"/>
                  <a:ext cx="88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93" name="Input penna 492">
                  <a:extLst>
                    <a:ext uri="{FF2B5EF4-FFF2-40B4-BE49-F238E27FC236}">
                      <a16:creationId xmlns:a16="http://schemas.microsoft.com/office/drawing/2014/main" id="{1B50805C-8FED-30A0-F5D5-1E4110B390E7}"/>
                    </a:ext>
                  </a:extLst>
                </p14:cNvPr>
                <p14:cNvContentPartPr/>
                <p14:nvPr/>
              </p14:nvContentPartPr>
              <p14:xfrm>
                <a:off x="9696003" y="3471781"/>
                <a:ext cx="99000" cy="163080"/>
              </p14:xfrm>
            </p:contentPart>
          </mc:Choice>
          <mc:Fallback xmlns="">
            <p:pic>
              <p:nvPicPr>
                <p:cNvPr id="493" name="Input penna 492">
                  <a:extLst>
                    <a:ext uri="{FF2B5EF4-FFF2-40B4-BE49-F238E27FC236}">
                      <a16:creationId xmlns:a16="http://schemas.microsoft.com/office/drawing/2014/main" id="{1B50805C-8FED-30A0-F5D5-1E4110B390E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89883" y="3465661"/>
                  <a:ext cx="111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94" name="Input penna 493">
                  <a:extLst>
                    <a:ext uri="{FF2B5EF4-FFF2-40B4-BE49-F238E27FC236}">
                      <a16:creationId xmlns:a16="http://schemas.microsoft.com/office/drawing/2014/main" id="{ACB77836-37E0-A393-B27A-0D9EE3BDFABF}"/>
                    </a:ext>
                  </a:extLst>
                </p14:cNvPr>
                <p14:cNvContentPartPr/>
                <p14:nvPr/>
              </p14:nvContentPartPr>
              <p14:xfrm>
                <a:off x="9787443" y="3568621"/>
                <a:ext cx="38160" cy="119520"/>
              </p14:xfrm>
            </p:contentPart>
          </mc:Choice>
          <mc:Fallback xmlns="">
            <p:pic>
              <p:nvPicPr>
                <p:cNvPr id="494" name="Input penna 493">
                  <a:extLst>
                    <a:ext uri="{FF2B5EF4-FFF2-40B4-BE49-F238E27FC236}">
                      <a16:creationId xmlns:a16="http://schemas.microsoft.com/office/drawing/2014/main" id="{ACB77836-37E0-A393-B27A-0D9EE3BDFAB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81323" y="3562501"/>
                  <a:ext cx="50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95" name="Input penna 494">
                  <a:extLst>
                    <a:ext uri="{FF2B5EF4-FFF2-40B4-BE49-F238E27FC236}">
                      <a16:creationId xmlns:a16="http://schemas.microsoft.com/office/drawing/2014/main" id="{0F7CB5A8-DB8A-F16C-CAA5-0167B1C46CE8}"/>
                    </a:ext>
                  </a:extLst>
                </p14:cNvPr>
                <p14:cNvContentPartPr/>
                <p14:nvPr/>
              </p14:nvContentPartPr>
              <p14:xfrm>
                <a:off x="9841443" y="3554941"/>
                <a:ext cx="38880" cy="136080"/>
              </p14:xfrm>
            </p:contentPart>
          </mc:Choice>
          <mc:Fallback xmlns="">
            <p:pic>
              <p:nvPicPr>
                <p:cNvPr id="495" name="Input penna 494">
                  <a:extLst>
                    <a:ext uri="{FF2B5EF4-FFF2-40B4-BE49-F238E27FC236}">
                      <a16:creationId xmlns:a16="http://schemas.microsoft.com/office/drawing/2014/main" id="{0F7CB5A8-DB8A-F16C-CAA5-0167B1C46CE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35323" y="3548821"/>
                  <a:ext cx="5112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97" name="Input penna 496">
                <a:extLst>
                  <a:ext uri="{FF2B5EF4-FFF2-40B4-BE49-F238E27FC236}">
                    <a16:creationId xmlns:a16="http://schemas.microsoft.com/office/drawing/2014/main" id="{68DAFED3-D48F-1772-05D5-1EC674239B3F}"/>
                  </a:ext>
                </a:extLst>
              </p14:cNvPr>
              <p14:cNvContentPartPr/>
              <p14:nvPr/>
            </p14:nvContentPartPr>
            <p14:xfrm>
              <a:off x="9669003" y="2870941"/>
              <a:ext cx="122040" cy="504720"/>
            </p14:xfrm>
          </p:contentPart>
        </mc:Choice>
        <mc:Fallback xmlns="">
          <p:pic>
            <p:nvPicPr>
              <p:cNvPr id="497" name="Input penna 496">
                <a:extLst>
                  <a:ext uri="{FF2B5EF4-FFF2-40B4-BE49-F238E27FC236}">
                    <a16:creationId xmlns:a16="http://schemas.microsoft.com/office/drawing/2014/main" id="{68DAFED3-D48F-1772-05D5-1EC674239B3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662883" y="2864821"/>
                <a:ext cx="134280" cy="5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2" name="Gruppo 501">
            <a:extLst>
              <a:ext uri="{FF2B5EF4-FFF2-40B4-BE49-F238E27FC236}">
                <a16:creationId xmlns:a16="http://schemas.microsoft.com/office/drawing/2014/main" id="{89040E9F-D078-7E03-042E-D71848737957}"/>
              </a:ext>
            </a:extLst>
          </p:cNvPr>
          <p:cNvGrpSpPr/>
          <p:nvPr/>
        </p:nvGrpSpPr>
        <p:grpSpPr>
          <a:xfrm>
            <a:off x="9607443" y="3922501"/>
            <a:ext cx="216000" cy="760680"/>
            <a:chOff x="9607443" y="3922501"/>
            <a:chExt cx="216000" cy="76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98" name="Input penna 497">
                  <a:extLst>
                    <a:ext uri="{FF2B5EF4-FFF2-40B4-BE49-F238E27FC236}">
                      <a16:creationId xmlns:a16="http://schemas.microsoft.com/office/drawing/2014/main" id="{1D41D07D-11C8-FFC6-F980-5AD145FF7F2A}"/>
                    </a:ext>
                  </a:extLst>
                </p14:cNvPr>
                <p14:cNvContentPartPr/>
                <p14:nvPr/>
              </p14:nvContentPartPr>
              <p14:xfrm>
                <a:off x="9607443" y="4007461"/>
                <a:ext cx="45720" cy="41400"/>
              </p14:xfrm>
            </p:contentPart>
          </mc:Choice>
          <mc:Fallback xmlns="">
            <p:pic>
              <p:nvPicPr>
                <p:cNvPr id="498" name="Input penna 497">
                  <a:extLst>
                    <a:ext uri="{FF2B5EF4-FFF2-40B4-BE49-F238E27FC236}">
                      <a16:creationId xmlns:a16="http://schemas.microsoft.com/office/drawing/2014/main" id="{1D41D07D-11C8-FFC6-F980-5AD145FF7F2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601323" y="4001341"/>
                  <a:ext cx="57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99" name="Input penna 498">
                  <a:extLst>
                    <a:ext uri="{FF2B5EF4-FFF2-40B4-BE49-F238E27FC236}">
                      <a16:creationId xmlns:a16="http://schemas.microsoft.com/office/drawing/2014/main" id="{049C6181-208D-8038-8C3C-B7CB981A1F82}"/>
                    </a:ext>
                  </a:extLst>
                </p14:cNvPr>
                <p14:cNvContentPartPr/>
                <p14:nvPr/>
              </p14:nvContentPartPr>
              <p14:xfrm>
                <a:off x="9724083" y="3922501"/>
                <a:ext cx="99360" cy="136080"/>
              </p14:xfrm>
            </p:contentPart>
          </mc:Choice>
          <mc:Fallback xmlns="">
            <p:pic>
              <p:nvPicPr>
                <p:cNvPr id="499" name="Input penna 498">
                  <a:extLst>
                    <a:ext uri="{FF2B5EF4-FFF2-40B4-BE49-F238E27FC236}">
                      <a16:creationId xmlns:a16="http://schemas.microsoft.com/office/drawing/2014/main" id="{049C6181-208D-8038-8C3C-B7CB981A1F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17963" y="3916381"/>
                  <a:ext cx="111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00" name="Input penna 499">
                  <a:extLst>
                    <a:ext uri="{FF2B5EF4-FFF2-40B4-BE49-F238E27FC236}">
                      <a16:creationId xmlns:a16="http://schemas.microsoft.com/office/drawing/2014/main" id="{BD6FE1FB-C66C-A6AB-F261-5E854854491A}"/>
                    </a:ext>
                  </a:extLst>
                </p14:cNvPr>
                <p14:cNvContentPartPr/>
                <p14:nvPr/>
              </p14:nvContentPartPr>
              <p14:xfrm>
                <a:off x="9719403" y="3972541"/>
                <a:ext cx="97920" cy="8280"/>
              </p14:xfrm>
            </p:contentPart>
          </mc:Choice>
          <mc:Fallback xmlns="">
            <p:pic>
              <p:nvPicPr>
                <p:cNvPr id="500" name="Input penna 499">
                  <a:extLst>
                    <a:ext uri="{FF2B5EF4-FFF2-40B4-BE49-F238E27FC236}">
                      <a16:creationId xmlns:a16="http://schemas.microsoft.com/office/drawing/2014/main" id="{BD6FE1FB-C66C-A6AB-F261-5E854854491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13283" y="3966421"/>
                  <a:ext cx="110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01" name="Input penna 500">
                  <a:extLst>
                    <a:ext uri="{FF2B5EF4-FFF2-40B4-BE49-F238E27FC236}">
                      <a16:creationId xmlns:a16="http://schemas.microsoft.com/office/drawing/2014/main" id="{414787CB-B617-C6E7-B309-B69984B750FC}"/>
                    </a:ext>
                  </a:extLst>
                </p14:cNvPr>
                <p14:cNvContentPartPr/>
                <p14:nvPr/>
              </p14:nvContentPartPr>
              <p14:xfrm>
                <a:off x="9689883" y="4136341"/>
                <a:ext cx="105840" cy="546840"/>
              </p14:xfrm>
            </p:contentPart>
          </mc:Choice>
          <mc:Fallback xmlns="">
            <p:pic>
              <p:nvPicPr>
                <p:cNvPr id="501" name="Input penna 500">
                  <a:extLst>
                    <a:ext uri="{FF2B5EF4-FFF2-40B4-BE49-F238E27FC236}">
                      <a16:creationId xmlns:a16="http://schemas.microsoft.com/office/drawing/2014/main" id="{414787CB-B617-C6E7-B309-B69984B750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83763" y="4130221"/>
                  <a:ext cx="118080" cy="55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9" name="Gruppo 508">
            <a:extLst>
              <a:ext uri="{FF2B5EF4-FFF2-40B4-BE49-F238E27FC236}">
                <a16:creationId xmlns:a16="http://schemas.microsoft.com/office/drawing/2014/main" id="{4276CACA-B34F-DBDD-4772-26A70365A715}"/>
              </a:ext>
            </a:extLst>
          </p:cNvPr>
          <p:cNvGrpSpPr/>
          <p:nvPr/>
        </p:nvGrpSpPr>
        <p:grpSpPr>
          <a:xfrm>
            <a:off x="11246163" y="3973261"/>
            <a:ext cx="249480" cy="171000"/>
            <a:chOff x="11246163" y="3973261"/>
            <a:chExt cx="24948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06" name="Input penna 505">
                  <a:extLst>
                    <a:ext uri="{FF2B5EF4-FFF2-40B4-BE49-F238E27FC236}">
                      <a16:creationId xmlns:a16="http://schemas.microsoft.com/office/drawing/2014/main" id="{DF58DC13-F339-55A1-391A-D3D7324EB4DB}"/>
                    </a:ext>
                  </a:extLst>
                </p14:cNvPr>
                <p14:cNvContentPartPr/>
                <p14:nvPr/>
              </p14:nvContentPartPr>
              <p14:xfrm>
                <a:off x="11246163" y="3990181"/>
                <a:ext cx="46440" cy="41400"/>
              </p14:xfrm>
            </p:contentPart>
          </mc:Choice>
          <mc:Fallback xmlns="">
            <p:pic>
              <p:nvPicPr>
                <p:cNvPr id="506" name="Input penna 505">
                  <a:extLst>
                    <a:ext uri="{FF2B5EF4-FFF2-40B4-BE49-F238E27FC236}">
                      <a16:creationId xmlns:a16="http://schemas.microsoft.com/office/drawing/2014/main" id="{DF58DC13-F339-55A1-391A-D3D7324EB4D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40043" y="3984061"/>
                  <a:ext cx="58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07" name="Input penna 506">
                  <a:extLst>
                    <a:ext uri="{FF2B5EF4-FFF2-40B4-BE49-F238E27FC236}">
                      <a16:creationId xmlns:a16="http://schemas.microsoft.com/office/drawing/2014/main" id="{485AC51B-3FA6-A524-F032-1C5F22E36CFF}"/>
                    </a:ext>
                  </a:extLst>
                </p14:cNvPr>
                <p14:cNvContentPartPr/>
                <p14:nvPr/>
              </p14:nvContentPartPr>
              <p14:xfrm>
                <a:off x="11353083" y="3973261"/>
                <a:ext cx="142560" cy="171000"/>
              </p14:xfrm>
            </p:contentPart>
          </mc:Choice>
          <mc:Fallback xmlns="">
            <p:pic>
              <p:nvPicPr>
                <p:cNvPr id="507" name="Input penna 506">
                  <a:extLst>
                    <a:ext uri="{FF2B5EF4-FFF2-40B4-BE49-F238E27FC236}">
                      <a16:creationId xmlns:a16="http://schemas.microsoft.com/office/drawing/2014/main" id="{485AC51B-3FA6-A524-F032-1C5F22E36CF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346963" y="3967141"/>
                  <a:ext cx="154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08" name="Input penna 507">
                  <a:extLst>
                    <a:ext uri="{FF2B5EF4-FFF2-40B4-BE49-F238E27FC236}">
                      <a16:creationId xmlns:a16="http://schemas.microsoft.com/office/drawing/2014/main" id="{651CE49C-F787-F6B5-616B-43174F357CB7}"/>
                    </a:ext>
                  </a:extLst>
                </p14:cNvPr>
                <p14:cNvContentPartPr/>
                <p14:nvPr/>
              </p14:nvContentPartPr>
              <p14:xfrm>
                <a:off x="11361363" y="4050301"/>
                <a:ext cx="120240" cy="24480"/>
              </p14:xfrm>
            </p:contentPart>
          </mc:Choice>
          <mc:Fallback xmlns="">
            <p:pic>
              <p:nvPicPr>
                <p:cNvPr id="508" name="Input penna 507">
                  <a:extLst>
                    <a:ext uri="{FF2B5EF4-FFF2-40B4-BE49-F238E27FC236}">
                      <a16:creationId xmlns:a16="http://schemas.microsoft.com/office/drawing/2014/main" id="{651CE49C-F787-F6B5-616B-43174F357CB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355243" y="4044181"/>
                  <a:ext cx="1324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" name="Gruppo 513">
            <a:extLst>
              <a:ext uri="{FF2B5EF4-FFF2-40B4-BE49-F238E27FC236}">
                <a16:creationId xmlns:a16="http://schemas.microsoft.com/office/drawing/2014/main" id="{F49260D8-1933-5E42-8325-D740E6BB02A4}"/>
              </a:ext>
            </a:extLst>
          </p:cNvPr>
          <p:cNvGrpSpPr/>
          <p:nvPr/>
        </p:nvGrpSpPr>
        <p:grpSpPr>
          <a:xfrm>
            <a:off x="11244363" y="3353341"/>
            <a:ext cx="229680" cy="133200"/>
            <a:chOff x="11244363" y="3353341"/>
            <a:chExt cx="22968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3" name="Input penna 502">
                  <a:extLst>
                    <a:ext uri="{FF2B5EF4-FFF2-40B4-BE49-F238E27FC236}">
                      <a16:creationId xmlns:a16="http://schemas.microsoft.com/office/drawing/2014/main" id="{195649B4-3E16-48C4-B9E6-FB4946A7014D}"/>
                    </a:ext>
                  </a:extLst>
                </p14:cNvPr>
                <p14:cNvContentPartPr/>
                <p14:nvPr/>
              </p14:nvContentPartPr>
              <p14:xfrm>
                <a:off x="11244363" y="3426421"/>
                <a:ext cx="50760" cy="45000"/>
              </p14:xfrm>
            </p:contentPart>
          </mc:Choice>
          <mc:Fallback xmlns="">
            <p:pic>
              <p:nvPicPr>
                <p:cNvPr id="503" name="Input penna 502">
                  <a:extLst>
                    <a:ext uri="{FF2B5EF4-FFF2-40B4-BE49-F238E27FC236}">
                      <a16:creationId xmlns:a16="http://schemas.microsoft.com/office/drawing/2014/main" id="{195649B4-3E16-48C4-B9E6-FB4946A7014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238243" y="3420301"/>
                  <a:ext cx="63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04" name="Input penna 503">
                  <a:extLst>
                    <a:ext uri="{FF2B5EF4-FFF2-40B4-BE49-F238E27FC236}">
                      <a16:creationId xmlns:a16="http://schemas.microsoft.com/office/drawing/2014/main" id="{35EB40EC-06B2-1ABF-57D1-002A20E301B7}"/>
                    </a:ext>
                  </a:extLst>
                </p14:cNvPr>
                <p14:cNvContentPartPr/>
                <p14:nvPr/>
              </p14:nvContentPartPr>
              <p14:xfrm>
                <a:off x="11366403" y="3353341"/>
                <a:ext cx="107640" cy="133200"/>
              </p14:xfrm>
            </p:contentPart>
          </mc:Choice>
          <mc:Fallback xmlns="">
            <p:pic>
              <p:nvPicPr>
                <p:cNvPr id="504" name="Input penna 503">
                  <a:extLst>
                    <a:ext uri="{FF2B5EF4-FFF2-40B4-BE49-F238E27FC236}">
                      <a16:creationId xmlns:a16="http://schemas.microsoft.com/office/drawing/2014/main" id="{35EB40EC-06B2-1ABF-57D1-002A20E301B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60283" y="3347221"/>
                  <a:ext cx="119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10" name="Input penna 509">
                  <a:extLst>
                    <a:ext uri="{FF2B5EF4-FFF2-40B4-BE49-F238E27FC236}">
                      <a16:creationId xmlns:a16="http://schemas.microsoft.com/office/drawing/2014/main" id="{40A44407-B593-B29C-87AA-503C5713E0B8}"/>
                    </a:ext>
                  </a:extLst>
                </p14:cNvPr>
                <p14:cNvContentPartPr/>
                <p14:nvPr/>
              </p14:nvContentPartPr>
              <p14:xfrm>
                <a:off x="11245443" y="3431101"/>
                <a:ext cx="49680" cy="38520"/>
              </p14:xfrm>
            </p:contentPart>
          </mc:Choice>
          <mc:Fallback xmlns="">
            <p:pic>
              <p:nvPicPr>
                <p:cNvPr id="510" name="Input penna 509">
                  <a:extLst>
                    <a:ext uri="{FF2B5EF4-FFF2-40B4-BE49-F238E27FC236}">
                      <a16:creationId xmlns:a16="http://schemas.microsoft.com/office/drawing/2014/main" id="{40A44407-B593-B29C-87AA-503C5713E0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39323" y="3424981"/>
                  <a:ext cx="6192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" name="Gruppo 512">
            <a:extLst>
              <a:ext uri="{FF2B5EF4-FFF2-40B4-BE49-F238E27FC236}">
                <a16:creationId xmlns:a16="http://schemas.microsoft.com/office/drawing/2014/main" id="{851AC66C-7FDE-EA7D-7723-E9FAE018FA70}"/>
              </a:ext>
            </a:extLst>
          </p:cNvPr>
          <p:cNvGrpSpPr/>
          <p:nvPr/>
        </p:nvGrpSpPr>
        <p:grpSpPr>
          <a:xfrm>
            <a:off x="11303043" y="2838181"/>
            <a:ext cx="128880" cy="390960"/>
            <a:chOff x="11303043" y="2838181"/>
            <a:chExt cx="12888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11" name="Input penna 510">
                  <a:extLst>
                    <a:ext uri="{FF2B5EF4-FFF2-40B4-BE49-F238E27FC236}">
                      <a16:creationId xmlns:a16="http://schemas.microsoft.com/office/drawing/2014/main" id="{78379EFA-C7D6-23D4-A3BA-193846DB80B4}"/>
                    </a:ext>
                  </a:extLst>
                </p14:cNvPr>
                <p14:cNvContentPartPr/>
                <p14:nvPr/>
              </p14:nvContentPartPr>
              <p14:xfrm>
                <a:off x="11336523" y="2838181"/>
                <a:ext cx="95400" cy="372240"/>
              </p14:xfrm>
            </p:contentPart>
          </mc:Choice>
          <mc:Fallback xmlns="">
            <p:pic>
              <p:nvPicPr>
                <p:cNvPr id="511" name="Input penna 510">
                  <a:extLst>
                    <a:ext uri="{FF2B5EF4-FFF2-40B4-BE49-F238E27FC236}">
                      <a16:creationId xmlns:a16="http://schemas.microsoft.com/office/drawing/2014/main" id="{78379EFA-C7D6-23D4-A3BA-193846DB80B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330403" y="2832061"/>
                  <a:ext cx="107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12" name="Input penna 511">
                  <a:extLst>
                    <a:ext uri="{FF2B5EF4-FFF2-40B4-BE49-F238E27FC236}">
                      <a16:creationId xmlns:a16="http://schemas.microsoft.com/office/drawing/2014/main" id="{A1495F92-3E8A-5050-6850-B6B9C314A986}"/>
                    </a:ext>
                  </a:extLst>
                </p14:cNvPr>
                <p14:cNvContentPartPr/>
                <p14:nvPr/>
              </p14:nvContentPartPr>
              <p14:xfrm>
                <a:off x="11303043" y="3109261"/>
                <a:ext cx="109800" cy="119880"/>
              </p14:xfrm>
            </p:contentPart>
          </mc:Choice>
          <mc:Fallback xmlns="">
            <p:pic>
              <p:nvPicPr>
                <p:cNvPr id="512" name="Input penna 511">
                  <a:extLst>
                    <a:ext uri="{FF2B5EF4-FFF2-40B4-BE49-F238E27FC236}">
                      <a16:creationId xmlns:a16="http://schemas.microsoft.com/office/drawing/2014/main" id="{A1495F92-3E8A-5050-6850-B6B9C314A98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296923" y="3103141"/>
                  <a:ext cx="12204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515" name="Input penna 514">
                <a:extLst>
                  <a:ext uri="{FF2B5EF4-FFF2-40B4-BE49-F238E27FC236}">
                    <a16:creationId xmlns:a16="http://schemas.microsoft.com/office/drawing/2014/main" id="{D9A07DB0-92D3-7BD2-D81E-24264175DE9D}"/>
                  </a:ext>
                </a:extLst>
              </p14:cNvPr>
              <p14:cNvContentPartPr/>
              <p14:nvPr/>
            </p14:nvContentPartPr>
            <p14:xfrm>
              <a:off x="11338323" y="4215901"/>
              <a:ext cx="102960" cy="670320"/>
            </p14:xfrm>
          </p:contentPart>
        </mc:Choice>
        <mc:Fallback xmlns="">
          <p:pic>
            <p:nvPicPr>
              <p:cNvPr id="515" name="Input penna 514">
                <a:extLst>
                  <a:ext uri="{FF2B5EF4-FFF2-40B4-BE49-F238E27FC236}">
                    <a16:creationId xmlns:a16="http://schemas.microsoft.com/office/drawing/2014/main" id="{D9A07DB0-92D3-7BD2-D81E-24264175DE9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32203" y="4209781"/>
                <a:ext cx="11520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0DE6B0F9-D9AE-45B0-8063-39828E6973A4}"/>
                  </a:ext>
                </a:extLst>
              </p14:cNvPr>
              <p14:cNvContentPartPr/>
              <p14:nvPr/>
            </p14:nvContentPartPr>
            <p14:xfrm>
              <a:off x="9686283" y="3478261"/>
              <a:ext cx="203760" cy="19476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0DE6B0F9-D9AE-45B0-8063-39828E6973A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650643" y="3406261"/>
                <a:ext cx="2754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D7B75A37-D2AC-B975-4E99-661FC4F6045A}"/>
                  </a:ext>
                </a:extLst>
              </p14:cNvPr>
              <p14:cNvContentPartPr/>
              <p14:nvPr/>
            </p14:nvContentPartPr>
            <p14:xfrm>
              <a:off x="9581523" y="3939781"/>
              <a:ext cx="246600" cy="12888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D7B75A37-D2AC-B975-4E99-661FC4F6045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545523" y="3867781"/>
                <a:ext cx="3182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457" name="Input penna 456">
                <a:extLst>
                  <a:ext uri="{FF2B5EF4-FFF2-40B4-BE49-F238E27FC236}">
                    <a16:creationId xmlns:a16="http://schemas.microsoft.com/office/drawing/2014/main" id="{109B4474-B6EE-DB6F-99F0-0F0E4562AF49}"/>
                  </a:ext>
                </a:extLst>
              </p14:cNvPr>
              <p14:cNvContentPartPr/>
              <p14:nvPr/>
            </p14:nvContentPartPr>
            <p14:xfrm>
              <a:off x="9622923" y="3539461"/>
              <a:ext cx="65520" cy="42480"/>
            </p14:xfrm>
          </p:contentPart>
        </mc:Choice>
        <mc:Fallback xmlns="">
          <p:pic>
            <p:nvPicPr>
              <p:cNvPr id="457" name="Input penna 456">
                <a:extLst>
                  <a:ext uri="{FF2B5EF4-FFF2-40B4-BE49-F238E27FC236}">
                    <a16:creationId xmlns:a16="http://schemas.microsoft.com/office/drawing/2014/main" id="{109B4474-B6EE-DB6F-99F0-0F0E4562AF4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586923" y="3467821"/>
                <a:ext cx="1371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58" name="Input penna 457">
                <a:extLst>
                  <a:ext uri="{FF2B5EF4-FFF2-40B4-BE49-F238E27FC236}">
                    <a16:creationId xmlns:a16="http://schemas.microsoft.com/office/drawing/2014/main" id="{F7A32C8D-804A-6650-E8AA-7497A904568E}"/>
                  </a:ext>
                </a:extLst>
              </p14:cNvPr>
              <p14:cNvContentPartPr/>
              <p14:nvPr/>
            </p14:nvContentPartPr>
            <p14:xfrm>
              <a:off x="7525923" y="3180901"/>
              <a:ext cx="1797120" cy="579600"/>
            </p14:xfrm>
          </p:contentPart>
        </mc:Choice>
        <mc:Fallback xmlns="">
          <p:pic>
            <p:nvPicPr>
              <p:cNvPr id="458" name="Input penna 457">
                <a:extLst>
                  <a:ext uri="{FF2B5EF4-FFF2-40B4-BE49-F238E27FC236}">
                    <a16:creationId xmlns:a16="http://schemas.microsoft.com/office/drawing/2014/main" id="{F7A32C8D-804A-6650-E8AA-7497A904568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489923" y="3109261"/>
                <a:ext cx="1868760" cy="7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793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Working principle</a:t>
            </a:r>
          </a:p>
          <a:p>
            <a:pPr lvl="1"/>
            <a:r>
              <a:rPr lang="en-US" dirty="0"/>
              <a:t>Erase by block</a:t>
            </a:r>
            <a:r>
              <a:rPr lang="it-IT" dirty="0"/>
              <a:t> </a:t>
            </a:r>
            <a:r>
              <a:rPr lang="en-US" dirty="0"/>
              <a:t>– Example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983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Erase by block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dirty="0"/>
                  <a:t>	(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b="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it-IT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it-IT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dirty="0"/>
                  <a:t> on substrate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443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Erase by block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dirty="0"/>
                  <a:t>	(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b="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it-IT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it-IT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dirty="0"/>
                  <a:t> on substrate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4EC06147-FA84-1113-56D1-1604399DA025}"/>
              </a:ext>
            </a:extLst>
          </p:cNvPr>
          <p:cNvSpPr/>
          <p:nvPr/>
        </p:nvSpPr>
        <p:spPr>
          <a:xfrm>
            <a:off x="8112224" y="2876547"/>
            <a:ext cx="3326770" cy="2070556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68BA93C0-5017-4FB1-7981-1BFD390A20EB}"/>
                  </a:ext>
                </a:extLst>
              </p14:cNvPr>
              <p14:cNvContentPartPr/>
              <p14:nvPr/>
            </p14:nvContentPartPr>
            <p14:xfrm>
              <a:off x="7673163" y="4807741"/>
              <a:ext cx="110880" cy="20268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68BA93C0-5017-4FB1-7981-1BFD390A20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67043" y="4801621"/>
                <a:ext cx="123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0A4DE363-270E-2EF5-93E9-ED710B553E73}"/>
                  </a:ext>
                </a:extLst>
              </p14:cNvPr>
              <p14:cNvContentPartPr/>
              <p14:nvPr/>
            </p14:nvContentPartPr>
            <p14:xfrm>
              <a:off x="7704843" y="1827301"/>
              <a:ext cx="139680" cy="20664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0A4DE363-270E-2EF5-93E9-ED710B553E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98723" y="1821181"/>
                <a:ext cx="15192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2BDE5256-C401-41B6-99A4-7B96ACBE3225}"/>
              </a:ext>
            </a:extLst>
          </p:cNvPr>
          <p:cNvGrpSpPr/>
          <p:nvPr/>
        </p:nvGrpSpPr>
        <p:grpSpPr>
          <a:xfrm>
            <a:off x="8445363" y="2548741"/>
            <a:ext cx="278280" cy="134640"/>
            <a:chOff x="8445363" y="2548741"/>
            <a:chExt cx="27828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E57D2227-C300-3E13-F822-ADAF600D773F}"/>
                    </a:ext>
                  </a:extLst>
                </p14:cNvPr>
                <p14:cNvContentPartPr/>
                <p14:nvPr/>
              </p14:nvContentPartPr>
              <p14:xfrm>
                <a:off x="8445363" y="2618221"/>
                <a:ext cx="48960" cy="4752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E57D2227-C300-3E13-F822-ADAF600D77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9243" y="2612101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496B476D-8852-A762-AEEC-B224C6EA90A8}"/>
                    </a:ext>
                  </a:extLst>
                </p14:cNvPr>
                <p14:cNvContentPartPr/>
                <p14:nvPr/>
              </p14:nvContentPartPr>
              <p14:xfrm>
                <a:off x="8562363" y="2548741"/>
                <a:ext cx="134640" cy="1346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496B476D-8852-A762-AEEC-B224C6EA90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56243" y="2542621"/>
                  <a:ext cx="146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C4C52A41-2BBE-0293-1955-A4E183DA70E9}"/>
                    </a:ext>
                  </a:extLst>
                </p14:cNvPr>
                <p14:cNvContentPartPr/>
                <p14:nvPr/>
              </p14:nvContentPartPr>
              <p14:xfrm>
                <a:off x="8552643" y="2593381"/>
                <a:ext cx="171000" cy="532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C4C52A41-2BBE-0293-1955-A4E183DA70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46523" y="2587261"/>
                  <a:ext cx="1832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BA38104-6C7A-3392-87FB-2305E7A2D764}"/>
              </a:ext>
            </a:extLst>
          </p:cNvPr>
          <p:cNvGrpSpPr/>
          <p:nvPr/>
        </p:nvGrpSpPr>
        <p:grpSpPr>
          <a:xfrm>
            <a:off x="9610683" y="2569981"/>
            <a:ext cx="235440" cy="137880"/>
            <a:chOff x="9610683" y="2569981"/>
            <a:chExt cx="23544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7A3B5F39-7B66-E42D-8E76-036935A674D5}"/>
                    </a:ext>
                  </a:extLst>
                </p14:cNvPr>
                <p14:cNvContentPartPr/>
                <p14:nvPr/>
              </p14:nvContentPartPr>
              <p14:xfrm>
                <a:off x="9610683" y="2622541"/>
                <a:ext cx="56880" cy="5292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7A3B5F39-7B66-E42D-8E76-036935A674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04563" y="2616421"/>
                  <a:ext cx="691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94D14D4A-0DF8-5075-879F-37F8DDB7C5A1}"/>
                    </a:ext>
                  </a:extLst>
                </p14:cNvPr>
                <p14:cNvContentPartPr/>
                <p14:nvPr/>
              </p14:nvContentPartPr>
              <p14:xfrm>
                <a:off x="9705723" y="2569981"/>
                <a:ext cx="140400" cy="13788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94D14D4A-0DF8-5075-879F-37F8DDB7C5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99603" y="2563861"/>
                  <a:ext cx="152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541C820D-DA3F-144A-CFB8-0520E16B33A3}"/>
                    </a:ext>
                  </a:extLst>
                </p14:cNvPr>
                <p14:cNvContentPartPr/>
                <p14:nvPr/>
              </p14:nvContentPartPr>
              <p14:xfrm>
                <a:off x="9694203" y="2638021"/>
                <a:ext cx="112680" cy="1332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541C820D-DA3F-144A-CFB8-0520E16B33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88083" y="2631901"/>
                  <a:ext cx="12492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39A58CAE-D2D4-FAF6-D419-DC2BDBF2BF8B}"/>
              </a:ext>
            </a:extLst>
          </p:cNvPr>
          <p:cNvGrpSpPr/>
          <p:nvPr/>
        </p:nvGrpSpPr>
        <p:grpSpPr>
          <a:xfrm>
            <a:off x="11250123" y="2568181"/>
            <a:ext cx="207360" cy="131760"/>
            <a:chOff x="11250123" y="2568181"/>
            <a:chExt cx="20736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A54C4A92-9FFD-070B-E6E5-B77E2014A239}"/>
                    </a:ext>
                  </a:extLst>
                </p14:cNvPr>
                <p14:cNvContentPartPr/>
                <p14:nvPr/>
              </p14:nvContentPartPr>
              <p14:xfrm>
                <a:off x="11250123" y="2645581"/>
                <a:ext cx="69120" cy="4140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A54C4A92-9FFD-070B-E6E5-B77E2014A2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44003" y="2639461"/>
                  <a:ext cx="81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9E603A36-94E5-6CA9-8207-F64220E15BCF}"/>
                    </a:ext>
                  </a:extLst>
                </p14:cNvPr>
                <p14:cNvContentPartPr/>
                <p14:nvPr/>
              </p14:nvContentPartPr>
              <p14:xfrm>
                <a:off x="11342283" y="2568181"/>
                <a:ext cx="115200" cy="1317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9E603A36-94E5-6CA9-8207-F64220E15B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36163" y="2562061"/>
                  <a:ext cx="127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66FDCD18-57FD-308A-A2C3-81B1779292A1}"/>
                    </a:ext>
                  </a:extLst>
                </p14:cNvPr>
                <p14:cNvContentPartPr/>
                <p14:nvPr/>
              </p14:nvContentPartPr>
              <p14:xfrm>
                <a:off x="11345163" y="2634781"/>
                <a:ext cx="84960" cy="864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66FDCD18-57FD-308A-A2C3-81B1779292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39043" y="2628661"/>
                  <a:ext cx="9720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D4B8638-3B86-3060-B5F0-E780527541B2}"/>
              </a:ext>
            </a:extLst>
          </p:cNvPr>
          <p:cNvGrpSpPr/>
          <p:nvPr/>
        </p:nvGrpSpPr>
        <p:grpSpPr>
          <a:xfrm>
            <a:off x="8443563" y="5124901"/>
            <a:ext cx="228600" cy="130680"/>
            <a:chOff x="8443563" y="5124901"/>
            <a:chExt cx="228600" cy="13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9BE116B7-38E1-8697-66EC-E2B1EE131A21}"/>
                    </a:ext>
                  </a:extLst>
                </p14:cNvPr>
                <p14:cNvContentPartPr/>
                <p14:nvPr/>
              </p14:nvContentPartPr>
              <p14:xfrm>
                <a:off x="8443563" y="5169901"/>
                <a:ext cx="52920" cy="4752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9BE116B7-38E1-8697-66EC-E2B1EE131A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7443" y="5163781"/>
                  <a:ext cx="65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8C49F9A-6675-4767-1CD1-F1E93F1799CE}"/>
                    </a:ext>
                  </a:extLst>
                </p14:cNvPr>
                <p14:cNvContentPartPr/>
                <p14:nvPr/>
              </p14:nvContentPartPr>
              <p14:xfrm>
                <a:off x="8540043" y="5124901"/>
                <a:ext cx="132120" cy="13068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8C49F9A-6675-4767-1CD1-F1E93F1799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33923" y="5118781"/>
                  <a:ext cx="144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671F69EF-0132-E1BB-4C29-C0BA919019AE}"/>
                    </a:ext>
                  </a:extLst>
                </p14:cNvPr>
                <p14:cNvContentPartPr/>
                <p14:nvPr/>
              </p14:nvContentPartPr>
              <p14:xfrm>
                <a:off x="8534643" y="5195101"/>
                <a:ext cx="74520" cy="1440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671F69EF-0132-E1BB-4C29-C0BA919019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28523" y="5188981"/>
                  <a:ext cx="867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47944675-BDD2-D9C4-9F80-627A7C51EF8F}"/>
              </a:ext>
            </a:extLst>
          </p:cNvPr>
          <p:cNvGrpSpPr/>
          <p:nvPr/>
        </p:nvGrpSpPr>
        <p:grpSpPr>
          <a:xfrm>
            <a:off x="9613203" y="5120941"/>
            <a:ext cx="241200" cy="137160"/>
            <a:chOff x="9613203" y="5120941"/>
            <a:chExt cx="24120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B3FFD4C5-FAA0-F3C7-2B43-9C63CCABFDF8}"/>
                    </a:ext>
                  </a:extLst>
                </p14:cNvPr>
                <p14:cNvContentPartPr/>
                <p14:nvPr/>
              </p14:nvContentPartPr>
              <p14:xfrm>
                <a:off x="9613203" y="5164501"/>
                <a:ext cx="63000" cy="5148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B3FFD4C5-FAA0-F3C7-2B43-9C63CCABFD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07083" y="5158381"/>
                  <a:ext cx="75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031608EF-5F28-D64A-D14E-A4CF17DAE115}"/>
                    </a:ext>
                  </a:extLst>
                </p14:cNvPr>
                <p14:cNvContentPartPr/>
                <p14:nvPr/>
              </p14:nvContentPartPr>
              <p14:xfrm>
                <a:off x="9706443" y="5120941"/>
                <a:ext cx="147960" cy="1371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031608EF-5F28-D64A-D14E-A4CF17DAE1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0323" y="5114821"/>
                  <a:ext cx="160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1810F6F9-0ADD-FB54-6F39-B88599139FA1}"/>
                    </a:ext>
                  </a:extLst>
                </p14:cNvPr>
                <p14:cNvContentPartPr/>
                <p14:nvPr/>
              </p14:nvContentPartPr>
              <p14:xfrm>
                <a:off x="9727683" y="5186101"/>
                <a:ext cx="60840" cy="75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1810F6F9-0ADD-FB54-6F39-B88599139F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21563" y="5179981"/>
                  <a:ext cx="7308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FCFB36C5-8F92-3791-A4BC-3D96DDDE8ACA}"/>
              </a:ext>
            </a:extLst>
          </p:cNvPr>
          <p:cNvGrpSpPr/>
          <p:nvPr/>
        </p:nvGrpSpPr>
        <p:grpSpPr>
          <a:xfrm>
            <a:off x="11236083" y="5097541"/>
            <a:ext cx="253440" cy="127800"/>
            <a:chOff x="11236083" y="5097541"/>
            <a:chExt cx="25344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A0BB2EF6-43C5-BE5C-74B0-95A4D1F4E3A9}"/>
                    </a:ext>
                  </a:extLst>
                </p14:cNvPr>
                <p14:cNvContentPartPr/>
                <p14:nvPr/>
              </p14:nvContentPartPr>
              <p14:xfrm>
                <a:off x="11236083" y="5140021"/>
                <a:ext cx="55800" cy="4608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A0BB2EF6-43C5-BE5C-74B0-95A4D1F4E3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229963" y="5133901"/>
                  <a:ext cx="68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576C6D47-3975-D7F2-7D2D-46F34893AC2B}"/>
                    </a:ext>
                  </a:extLst>
                </p14:cNvPr>
                <p14:cNvContentPartPr/>
                <p14:nvPr/>
              </p14:nvContentPartPr>
              <p14:xfrm>
                <a:off x="11342283" y="5097541"/>
                <a:ext cx="147240" cy="12780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576C6D47-3975-D7F2-7D2D-46F34893AC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36163" y="5091421"/>
                  <a:ext cx="159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86BC29D7-477B-8C67-1E0B-F9947431EAF2}"/>
                    </a:ext>
                  </a:extLst>
                </p14:cNvPr>
                <p14:cNvContentPartPr/>
                <p14:nvPr/>
              </p14:nvContentPartPr>
              <p14:xfrm>
                <a:off x="11347323" y="5149381"/>
                <a:ext cx="113400" cy="1944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86BC29D7-477B-8C67-1E0B-F9947431EAF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341203" y="5143261"/>
                  <a:ext cx="12564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6E789468-DB18-73AD-7EAC-7FE809DFCB82}"/>
                  </a:ext>
                </a:extLst>
              </p14:cNvPr>
              <p14:cNvContentPartPr/>
              <p14:nvPr/>
            </p14:nvContentPartPr>
            <p14:xfrm>
              <a:off x="7709163" y="2571421"/>
              <a:ext cx="107280" cy="1479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6E789468-DB18-73AD-7EAC-7FE809DFCB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03043" y="2565301"/>
                <a:ext cx="1195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0CE9C912-F074-179C-B6F4-50526D3F272A}"/>
                  </a:ext>
                </a:extLst>
              </p14:cNvPr>
              <p14:cNvContentPartPr/>
              <p14:nvPr/>
            </p14:nvContentPartPr>
            <p14:xfrm>
              <a:off x="7724643" y="3237061"/>
              <a:ext cx="94680" cy="15480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0CE9C912-F074-179C-B6F4-50526D3F272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18523" y="3230941"/>
                <a:ext cx="1069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1AD55BAF-4305-2535-EB44-955B672EF68C}"/>
                  </a:ext>
                </a:extLst>
              </p14:cNvPr>
              <p14:cNvContentPartPr/>
              <p14:nvPr/>
            </p14:nvContentPartPr>
            <p14:xfrm>
              <a:off x="7683603" y="4218061"/>
              <a:ext cx="103320" cy="14292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1AD55BAF-4305-2535-EB44-955B672EF68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77483" y="4211941"/>
                <a:ext cx="115560" cy="15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uppo 38">
            <a:extLst>
              <a:ext uri="{FF2B5EF4-FFF2-40B4-BE49-F238E27FC236}">
                <a16:creationId xmlns:a16="http://schemas.microsoft.com/office/drawing/2014/main" id="{BF2094EE-C021-ECCA-6614-229BA2AB12AA}"/>
              </a:ext>
            </a:extLst>
          </p:cNvPr>
          <p:cNvGrpSpPr/>
          <p:nvPr/>
        </p:nvGrpSpPr>
        <p:grpSpPr>
          <a:xfrm>
            <a:off x="6131283" y="3949501"/>
            <a:ext cx="2110680" cy="734760"/>
            <a:chOff x="6131283" y="3949501"/>
            <a:chExt cx="21106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3ED22F73-607B-7E11-368A-9C6E33C6B21E}"/>
                    </a:ext>
                  </a:extLst>
                </p14:cNvPr>
                <p14:cNvContentPartPr/>
                <p14:nvPr/>
              </p14:nvContentPartPr>
              <p14:xfrm>
                <a:off x="6679923" y="3949501"/>
                <a:ext cx="1562040" cy="35388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3ED22F73-607B-7E11-368A-9C6E33C6B2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73803" y="3943381"/>
                  <a:ext cx="15742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4AE5E73C-2BAB-48B9-C1E3-4CE21B7B3097}"/>
                    </a:ext>
                  </a:extLst>
                </p14:cNvPr>
                <p14:cNvContentPartPr/>
                <p14:nvPr/>
              </p14:nvContentPartPr>
              <p14:xfrm>
                <a:off x="6131283" y="4306981"/>
                <a:ext cx="181080" cy="30492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4AE5E73C-2BAB-48B9-C1E3-4CE21B7B309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25163" y="4300861"/>
                  <a:ext cx="193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83FEF7FB-7151-32DF-E7E3-2C5BCDED9C73}"/>
                    </a:ext>
                  </a:extLst>
                </p14:cNvPr>
                <p14:cNvContentPartPr/>
                <p14:nvPr/>
              </p14:nvContentPartPr>
              <p14:xfrm>
                <a:off x="6286803" y="4484461"/>
                <a:ext cx="98280" cy="19980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83FEF7FB-7151-32DF-E7E3-2C5BCDED9C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80683" y="4478341"/>
                  <a:ext cx="1105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1675A444-7152-90D3-231D-520655CA9104}"/>
                    </a:ext>
                  </a:extLst>
                </p14:cNvPr>
                <p14:cNvContentPartPr/>
                <p14:nvPr/>
              </p14:nvContentPartPr>
              <p14:xfrm>
                <a:off x="6394803" y="4496701"/>
                <a:ext cx="118080" cy="18144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1675A444-7152-90D3-231D-520655CA91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88683" y="4490581"/>
                  <a:ext cx="130320" cy="19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67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memory*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0247004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0884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0664F41B-0262-7C2C-A0E1-E2FBAF8222D7}"/>
              </a:ext>
            </a:extLst>
          </p:cNvPr>
          <p:cNvSpPr txBox="1">
            <a:spLocks/>
          </p:cNvSpPr>
          <p:nvPr/>
        </p:nvSpPr>
        <p:spPr>
          <a:xfrm>
            <a:off x="335360" y="1701061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the latest evolution of ROM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899561F-BE2D-8462-194F-2C7DFCA51BAF}"/>
              </a:ext>
            </a:extLst>
          </p:cNvPr>
          <p:cNvSpPr/>
          <p:nvPr/>
        </p:nvSpPr>
        <p:spPr>
          <a:xfrm>
            <a:off x="5918246" y="2924944"/>
            <a:ext cx="2678899" cy="785542"/>
          </a:xfrm>
          <a:prstGeom prst="roundRect">
            <a:avLst>
              <a:gd name="adj" fmla="val 3319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EPROM</a:t>
            </a:r>
            <a:endParaRPr lang="en-US" dirty="0"/>
          </a:p>
          <a:p>
            <a:pPr algn="ctr"/>
            <a:r>
              <a:rPr lang="en-US"/>
              <a:t>(UV-EPROM / EEPROM)</a:t>
            </a:r>
            <a:endParaRPr lang="en-US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03E099C-67F3-756B-276D-7F7F91C41A5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2783632" y="3317715"/>
            <a:ext cx="8112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BB05BDB6-6274-553F-29F3-C910B5CFBB3C}"/>
              </a:ext>
            </a:extLst>
          </p:cNvPr>
          <p:cNvSpPr/>
          <p:nvPr/>
        </p:nvSpPr>
        <p:spPr>
          <a:xfrm>
            <a:off x="9408368" y="2924944"/>
            <a:ext cx="1512168" cy="785542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</a:t>
            </a:r>
          </a:p>
          <a:p>
            <a:pPr algn="ctr"/>
            <a:r>
              <a:rPr lang="en-US" dirty="0"/>
              <a:t>Memory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582BAEA9-00B3-EA32-CAFE-5BE02BFDEDCD}"/>
              </a:ext>
            </a:extLst>
          </p:cNvPr>
          <p:cNvSpPr/>
          <p:nvPr/>
        </p:nvSpPr>
        <p:spPr>
          <a:xfrm>
            <a:off x="3594855" y="2924944"/>
            <a:ext cx="1512168" cy="785542"/>
          </a:xfrm>
          <a:prstGeom prst="roundRect">
            <a:avLst>
              <a:gd name="adj" fmla="val 3319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PROM</a:t>
            </a:r>
            <a:endParaRPr lang="en-US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823FDE21-A62D-8696-9C6F-8A44A0268313}"/>
              </a:ext>
            </a:extLst>
          </p:cNvPr>
          <p:cNvSpPr/>
          <p:nvPr/>
        </p:nvSpPr>
        <p:spPr>
          <a:xfrm>
            <a:off x="1271464" y="2924944"/>
            <a:ext cx="1512168" cy="785542"/>
          </a:xfrm>
          <a:prstGeom prst="roundRect">
            <a:avLst>
              <a:gd name="adj" fmla="val 3319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Mask-ROM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DFA7264-D58E-8D16-F7D3-736AF439E010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5107023" y="3317715"/>
            <a:ext cx="8112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5FD0728-972E-F8D9-071E-57C73002E304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8597145" y="3317715"/>
            <a:ext cx="8112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52B71E6-9999-3FF5-980A-1238E78DEFF2}"/>
              </a:ext>
            </a:extLst>
          </p:cNvPr>
          <p:cNvSpPr txBox="1"/>
          <p:nvPr/>
        </p:nvSpPr>
        <p:spPr>
          <a:xfrm>
            <a:off x="1208482" y="4707366"/>
            <a:ext cx="165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MOS transistor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27DF7D-EBF3-9F65-26DB-FB1296F9A7D4}"/>
              </a:ext>
            </a:extLst>
          </p:cNvPr>
          <p:cNvSpPr txBox="1"/>
          <p:nvPr/>
        </p:nvSpPr>
        <p:spPr>
          <a:xfrm>
            <a:off x="3443399" y="4607313"/>
            <a:ext cx="1815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MOS transistor </a:t>
            </a:r>
          </a:p>
          <a:p>
            <a:pPr algn="ctr"/>
            <a:r>
              <a:rPr lang="en-US" dirty="0"/>
              <a:t>+ fuse/anti-fuse</a:t>
            </a:r>
            <a:endParaRPr lang="en-US" noProof="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8A18909-71AE-0A37-58D9-7EE536C33243}"/>
              </a:ext>
            </a:extLst>
          </p:cNvPr>
          <p:cNvSpPr txBox="1"/>
          <p:nvPr/>
        </p:nvSpPr>
        <p:spPr>
          <a:xfrm>
            <a:off x="6259401" y="4572142"/>
            <a:ext cx="199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FGMOS</a:t>
            </a:r>
          </a:p>
          <a:p>
            <a:pPr algn="ctr"/>
            <a:r>
              <a:rPr lang="en-US" dirty="0"/>
              <a:t>(FAMOS/FLOTOX)</a:t>
            </a:r>
            <a:endParaRPr lang="en-US" noProof="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967916C-B819-51E9-C60B-93C1C8A5905D}"/>
              </a:ext>
            </a:extLst>
          </p:cNvPr>
          <p:cNvSpPr txBox="1"/>
          <p:nvPr/>
        </p:nvSpPr>
        <p:spPr>
          <a:xfrm>
            <a:off x="9166158" y="4572142"/>
            <a:ext cx="199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FGMOS</a:t>
            </a:r>
          </a:p>
          <a:p>
            <a:pPr algn="ctr"/>
            <a:r>
              <a:rPr lang="en-US" dirty="0"/>
              <a:t>(Flash transistor)</a:t>
            </a:r>
            <a:endParaRPr lang="en-US" noProof="0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3EE5166-C1D9-750D-5EF7-56C410F44E31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>
            <a:off x="2027548" y="3710486"/>
            <a:ext cx="5970" cy="996880"/>
          </a:xfrm>
          <a:prstGeom prst="straightConnector1">
            <a:avLst/>
          </a:prstGeom>
          <a:ln w="19050">
            <a:solidFill>
              <a:srgbClr val="0D5786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42BE4B3A-1806-D3F4-8F6A-D6C1B1539C97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flipH="1">
            <a:off x="4350938" y="3710486"/>
            <a:ext cx="1" cy="896827"/>
          </a:xfrm>
          <a:prstGeom prst="straightConnector1">
            <a:avLst/>
          </a:prstGeom>
          <a:ln w="19050">
            <a:solidFill>
              <a:srgbClr val="0D5786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E12888C7-9CCF-DC70-D7D1-FD2CABA290A6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 flipH="1">
            <a:off x="7257694" y="3710486"/>
            <a:ext cx="2" cy="861656"/>
          </a:xfrm>
          <a:prstGeom prst="straightConnector1">
            <a:avLst/>
          </a:prstGeom>
          <a:ln w="19050">
            <a:solidFill>
              <a:srgbClr val="0D5786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188E3D74-9FFB-56A6-2784-1F80B776F8FB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 flipH="1">
            <a:off x="10164451" y="3710486"/>
            <a:ext cx="1" cy="861656"/>
          </a:xfrm>
          <a:prstGeom prst="straightConnector1">
            <a:avLst/>
          </a:prstGeom>
          <a:ln w="19050">
            <a:solidFill>
              <a:srgbClr val="0D5786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20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Working principle</a:t>
            </a:r>
          </a:p>
          <a:p>
            <a:pPr lvl="1"/>
            <a:r>
              <a:rPr lang="en-US" dirty="0"/>
              <a:t>Read by page</a:t>
            </a:r>
            <a:r>
              <a:rPr lang="it-IT" dirty="0"/>
              <a:t> </a:t>
            </a:r>
            <a:r>
              <a:rPr lang="en-US" dirty="0"/>
              <a:t>– Example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144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Read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read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13364441-C59E-6626-75B2-C03787F4A676}"/>
                  </a:ext>
                </a:extLst>
              </p14:cNvPr>
              <p14:cNvContentPartPr/>
              <p14:nvPr/>
            </p14:nvContentPartPr>
            <p14:xfrm>
              <a:off x="9572883" y="3751141"/>
              <a:ext cx="36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13364441-C59E-6626-75B2-C03787F4A6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66763" y="374502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524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Read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read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cells (0,0) and (1,1) are programmed</a:t>
                </a:r>
              </a:p>
              <a:p>
                <a:pPr lvl="2"/>
                <a:r>
                  <a:rPr lang="en-US" dirty="0"/>
                  <a:t>All other cells are not programmed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14:cNvPr>
              <p14:cNvContentPartPr/>
              <p14:nvPr/>
            </p14:nvContentPartPr>
            <p14:xfrm>
              <a:off x="8363283" y="3066421"/>
              <a:ext cx="79200" cy="698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7163" y="3060301"/>
                <a:ext cx="9144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03A57190-EE23-818B-CD07-1319158F7EA5}"/>
              </a:ext>
            </a:extLst>
          </p:cNvPr>
          <p:cNvGrpSpPr/>
          <p:nvPr/>
        </p:nvGrpSpPr>
        <p:grpSpPr>
          <a:xfrm>
            <a:off x="9522843" y="3723061"/>
            <a:ext cx="99000" cy="71640"/>
            <a:chOff x="9522843" y="3723061"/>
            <a:chExt cx="9900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14:cNvPr>
                <p14:cNvContentPartPr/>
                <p14:nvPr/>
              </p14:nvContentPartPr>
              <p14:xfrm>
                <a:off x="9523923" y="3723421"/>
                <a:ext cx="97920" cy="7128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17803" y="3717301"/>
                  <a:ext cx="110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14:cNvPr>
                <p14:cNvContentPartPr/>
                <p14:nvPr/>
              </p14:nvContentPartPr>
              <p14:xfrm>
                <a:off x="9522843" y="3723061"/>
                <a:ext cx="7488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16723" y="3716941"/>
                  <a:ext cx="87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14:cNvPr>
                <p14:cNvContentPartPr/>
                <p14:nvPr/>
              </p14:nvContentPartPr>
              <p14:xfrm>
                <a:off x="9572883" y="3751141"/>
                <a:ext cx="360" cy="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66763" y="37450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D5188411-805F-7532-0468-FEED346C6CE7}"/>
                  </a:ext>
                </a:extLst>
              </p14:cNvPr>
              <p14:cNvContentPartPr/>
              <p14:nvPr/>
            </p14:nvContentPartPr>
            <p14:xfrm>
              <a:off x="2979483" y="4613341"/>
              <a:ext cx="413280" cy="2023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D5188411-805F-7532-0468-FEED346C6C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3843" y="4541701"/>
                <a:ext cx="4849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43DCF583-F343-D2D4-7221-F90D8A05AC5E}"/>
                  </a:ext>
                </a:extLst>
              </p14:cNvPr>
              <p14:cNvContentPartPr/>
              <p14:nvPr/>
            </p14:nvContentPartPr>
            <p14:xfrm>
              <a:off x="3932403" y="4622701"/>
              <a:ext cx="464040" cy="2019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43DCF583-F343-D2D4-7221-F90D8A05AC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96403" y="4550701"/>
                <a:ext cx="5356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F5EECB83-5D80-26B7-D071-132D4C72C4A7}"/>
                  </a:ext>
                </a:extLst>
              </p14:cNvPr>
              <p14:cNvContentPartPr/>
              <p14:nvPr/>
            </p14:nvContentPartPr>
            <p14:xfrm>
              <a:off x="4895403" y="4704781"/>
              <a:ext cx="1255320" cy="77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F5EECB83-5D80-26B7-D071-132D4C72C4A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59403" y="4632781"/>
                <a:ext cx="13269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4305D9F6-1965-702D-4D5D-37486FA2E83D}"/>
                  </a:ext>
                </a:extLst>
              </p14:cNvPr>
              <p14:cNvContentPartPr/>
              <p14:nvPr/>
            </p14:nvContentPartPr>
            <p14:xfrm>
              <a:off x="1641363" y="4991341"/>
              <a:ext cx="746640" cy="1245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4305D9F6-1965-702D-4D5D-37486FA2E8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05363" y="4919341"/>
                <a:ext cx="8182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A5859D9D-A695-2800-B71B-1C4FFA92FCD1}"/>
                  </a:ext>
                </a:extLst>
              </p14:cNvPr>
              <p14:cNvContentPartPr/>
              <p14:nvPr/>
            </p14:nvContentPartPr>
            <p14:xfrm>
              <a:off x="3414723" y="4990621"/>
              <a:ext cx="1707840" cy="1004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A5859D9D-A695-2800-B71B-1C4FFA92FC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79083" y="4918981"/>
                <a:ext cx="1779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890F09BA-92FD-D544-4729-B3BCE4C4933D}"/>
                  </a:ext>
                </a:extLst>
              </p14:cNvPr>
              <p14:cNvContentPartPr/>
              <p14:nvPr/>
            </p14:nvContentPartPr>
            <p14:xfrm>
              <a:off x="8204523" y="2978581"/>
              <a:ext cx="401400" cy="2577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890F09BA-92FD-D544-4729-B3BCE4C493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68523" y="2906941"/>
                <a:ext cx="4730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7BE3012B-93A5-5022-99DE-7DAC8AF28A82}"/>
                  </a:ext>
                </a:extLst>
              </p14:cNvPr>
              <p14:cNvContentPartPr/>
              <p14:nvPr/>
            </p14:nvContentPartPr>
            <p14:xfrm>
              <a:off x="9352923" y="3640621"/>
              <a:ext cx="330120" cy="22788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7BE3012B-93A5-5022-99DE-7DAC8AF28A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16923" y="3568621"/>
                <a:ext cx="401760" cy="3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0167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Read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read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cells (0,0) and (1,1) are programmed</a:t>
                </a:r>
              </a:p>
              <a:p>
                <a:pPr lvl="2"/>
                <a:r>
                  <a:rPr lang="en-US" dirty="0"/>
                  <a:t>All other cells are not programmed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Let’s assume to read cell (0,0)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14:cNvPr>
              <p14:cNvContentPartPr/>
              <p14:nvPr/>
            </p14:nvContentPartPr>
            <p14:xfrm>
              <a:off x="8363283" y="3066421"/>
              <a:ext cx="79200" cy="698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7163" y="3060301"/>
                <a:ext cx="9144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03A57190-EE23-818B-CD07-1319158F7EA5}"/>
              </a:ext>
            </a:extLst>
          </p:cNvPr>
          <p:cNvGrpSpPr/>
          <p:nvPr/>
        </p:nvGrpSpPr>
        <p:grpSpPr>
          <a:xfrm>
            <a:off x="9522843" y="3723061"/>
            <a:ext cx="99000" cy="71640"/>
            <a:chOff x="9522843" y="3723061"/>
            <a:chExt cx="9900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14:cNvPr>
                <p14:cNvContentPartPr/>
                <p14:nvPr/>
              </p14:nvContentPartPr>
              <p14:xfrm>
                <a:off x="9523923" y="3723421"/>
                <a:ext cx="97920" cy="7128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17803" y="3717301"/>
                  <a:ext cx="110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14:cNvPr>
                <p14:cNvContentPartPr/>
                <p14:nvPr/>
              </p14:nvContentPartPr>
              <p14:xfrm>
                <a:off x="9522843" y="3723061"/>
                <a:ext cx="7488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16723" y="3716941"/>
                  <a:ext cx="87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14:cNvPr>
                <p14:cNvContentPartPr/>
                <p14:nvPr/>
              </p14:nvContentPartPr>
              <p14:xfrm>
                <a:off x="9572883" y="3751141"/>
                <a:ext cx="360" cy="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66763" y="37450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DD89BA91-CC51-AA3D-5EF0-95B5B5595A80}"/>
                  </a:ext>
                </a:extLst>
              </p14:cNvPr>
              <p14:cNvContentPartPr/>
              <p14:nvPr/>
            </p14:nvContentPartPr>
            <p14:xfrm>
              <a:off x="3747723" y="5633941"/>
              <a:ext cx="868680" cy="20484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DD89BA91-CC51-AA3D-5EF0-95B5B5595A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12083" y="5562301"/>
                <a:ext cx="9403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0BED26A1-CA84-3DE0-239D-116DE83CC695}"/>
                  </a:ext>
                </a:extLst>
              </p14:cNvPr>
              <p14:cNvContentPartPr/>
              <p14:nvPr/>
            </p14:nvContentPartPr>
            <p14:xfrm>
              <a:off x="8174643" y="2993701"/>
              <a:ext cx="414000" cy="2311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0BED26A1-CA84-3DE0-239D-116DE83CC6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39003" y="2922061"/>
                <a:ext cx="48564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918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Read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read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cells (0,0) and (1,1) are programmed</a:t>
                </a:r>
              </a:p>
              <a:p>
                <a:pPr lvl="2"/>
                <a:r>
                  <a:rPr lang="en-US" dirty="0"/>
                  <a:t>All other cells are not programmed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Let’s assume to read cell (0,0)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14:cNvPr>
              <p14:cNvContentPartPr/>
              <p14:nvPr/>
            </p14:nvContentPartPr>
            <p14:xfrm>
              <a:off x="8363283" y="3066421"/>
              <a:ext cx="79200" cy="698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7163" y="3060301"/>
                <a:ext cx="9144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03A57190-EE23-818B-CD07-1319158F7EA5}"/>
              </a:ext>
            </a:extLst>
          </p:cNvPr>
          <p:cNvGrpSpPr/>
          <p:nvPr/>
        </p:nvGrpSpPr>
        <p:grpSpPr>
          <a:xfrm>
            <a:off x="9522843" y="3723061"/>
            <a:ext cx="99000" cy="71640"/>
            <a:chOff x="9522843" y="3723061"/>
            <a:chExt cx="9900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14:cNvPr>
                <p14:cNvContentPartPr/>
                <p14:nvPr/>
              </p14:nvContentPartPr>
              <p14:xfrm>
                <a:off x="9523923" y="3723421"/>
                <a:ext cx="97920" cy="7128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17803" y="3717301"/>
                  <a:ext cx="110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14:cNvPr>
                <p14:cNvContentPartPr/>
                <p14:nvPr/>
              </p14:nvContentPartPr>
              <p14:xfrm>
                <a:off x="9522843" y="3723061"/>
                <a:ext cx="7488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16723" y="3716941"/>
                  <a:ext cx="87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14:cNvPr>
                <p14:cNvContentPartPr/>
                <p14:nvPr/>
              </p14:nvContentPartPr>
              <p14:xfrm>
                <a:off x="9572883" y="3751141"/>
                <a:ext cx="360" cy="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66763" y="37450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0BED26A1-CA84-3DE0-239D-116DE83CC695}"/>
                  </a:ext>
                </a:extLst>
              </p14:cNvPr>
              <p14:cNvContentPartPr/>
              <p14:nvPr/>
            </p14:nvContentPartPr>
            <p14:xfrm>
              <a:off x="8174643" y="2993701"/>
              <a:ext cx="414000" cy="2311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0BED26A1-CA84-3DE0-239D-116DE83CC6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39003" y="2922061"/>
                <a:ext cx="4856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A65FEF8F-9EE2-93DD-5848-6E33FA72FFC1}"/>
                  </a:ext>
                </a:extLst>
              </p14:cNvPr>
              <p14:cNvContentPartPr/>
              <p14:nvPr/>
            </p14:nvContentPartPr>
            <p14:xfrm>
              <a:off x="1594563" y="3947701"/>
              <a:ext cx="1396800" cy="2199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A65FEF8F-9EE2-93DD-5848-6E33FA72FFC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58923" y="3876061"/>
                <a:ext cx="14684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355EB9A1-B79B-41C4-68F5-D7DD8919472F}"/>
                  </a:ext>
                </a:extLst>
              </p14:cNvPr>
              <p14:cNvContentPartPr/>
              <p14:nvPr/>
            </p14:nvContentPartPr>
            <p14:xfrm>
              <a:off x="1611123" y="2580781"/>
              <a:ext cx="2152440" cy="3531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355EB9A1-B79B-41C4-68F5-D7DD891947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75123" y="2508781"/>
                <a:ext cx="2224080" cy="49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E26A6ACA-E5BE-A220-853F-94ACD9FCBBBD}"/>
              </a:ext>
            </a:extLst>
          </p:cNvPr>
          <p:cNvGrpSpPr/>
          <p:nvPr/>
        </p:nvGrpSpPr>
        <p:grpSpPr>
          <a:xfrm>
            <a:off x="8763963" y="1293421"/>
            <a:ext cx="327960" cy="187200"/>
            <a:chOff x="8763963" y="1293421"/>
            <a:chExt cx="32796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4E8209B5-D540-C849-8604-3491218D3738}"/>
                    </a:ext>
                  </a:extLst>
                </p14:cNvPr>
                <p14:cNvContentPartPr/>
                <p14:nvPr/>
              </p14:nvContentPartPr>
              <p14:xfrm>
                <a:off x="8809323" y="1344541"/>
                <a:ext cx="1800" cy="1044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4E8209B5-D540-C849-8604-3491218D373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03203" y="1338421"/>
                  <a:ext cx="14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412429E7-50D5-1376-F6A5-14FBF0307FF6}"/>
                    </a:ext>
                  </a:extLst>
                </p14:cNvPr>
                <p14:cNvContentPartPr/>
                <p14:nvPr/>
              </p14:nvContentPartPr>
              <p14:xfrm>
                <a:off x="8792763" y="1378381"/>
                <a:ext cx="1440" cy="72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412429E7-50D5-1376-F6A5-14FBF0307FF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86643" y="1372261"/>
                  <a:ext cx="13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14777972-4FA7-DADB-2F1C-DDA2F8DDC32E}"/>
                    </a:ext>
                  </a:extLst>
                </p14:cNvPr>
                <p14:cNvContentPartPr/>
                <p14:nvPr/>
              </p14:nvContentPartPr>
              <p14:xfrm>
                <a:off x="8763963" y="1293421"/>
                <a:ext cx="150840" cy="1620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14777972-4FA7-DADB-2F1C-DDA2F8DDC3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57843" y="1287301"/>
                  <a:ext cx="163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6279A1FB-FF2F-FACA-9312-40186C253014}"/>
                    </a:ext>
                  </a:extLst>
                </p14:cNvPr>
                <p14:cNvContentPartPr/>
                <p14:nvPr/>
              </p14:nvContentPartPr>
              <p14:xfrm>
                <a:off x="8888883" y="1386661"/>
                <a:ext cx="105120" cy="8748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6279A1FB-FF2F-FACA-9312-40186C2530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82763" y="1380541"/>
                  <a:ext cx="117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BB892D20-C2EF-6A56-B40D-1A2A3B8A6D94}"/>
                    </a:ext>
                  </a:extLst>
                </p14:cNvPr>
                <p14:cNvContentPartPr/>
                <p14:nvPr/>
              </p14:nvContentPartPr>
              <p14:xfrm>
                <a:off x="8985723" y="1399981"/>
                <a:ext cx="106200" cy="806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BB892D20-C2EF-6A56-B40D-1A2A3B8A6D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79603" y="1393861"/>
                  <a:ext cx="11844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CE4099F8-21A4-36F5-BE55-3C94E191AF3B}"/>
              </a:ext>
            </a:extLst>
          </p:cNvPr>
          <p:cNvGrpSpPr/>
          <p:nvPr/>
        </p:nvGrpSpPr>
        <p:grpSpPr>
          <a:xfrm>
            <a:off x="9964923" y="1266061"/>
            <a:ext cx="333360" cy="182880"/>
            <a:chOff x="9964923" y="1266061"/>
            <a:chExt cx="3333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0D0751F2-3C32-5704-8A05-88BDDABAC7C2}"/>
                    </a:ext>
                  </a:extLst>
                </p14:cNvPr>
                <p14:cNvContentPartPr/>
                <p14:nvPr/>
              </p14:nvContentPartPr>
              <p14:xfrm>
                <a:off x="9964923" y="1266061"/>
                <a:ext cx="127440" cy="15264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0D0751F2-3C32-5704-8A05-88BDDABAC7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58803" y="1259941"/>
                  <a:ext cx="139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EE8F3F21-CF80-9E8C-9567-34F1AAE79CB2}"/>
                    </a:ext>
                  </a:extLst>
                </p14:cNvPr>
                <p14:cNvContentPartPr/>
                <p14:nvPr/>
              </p14:nvContentPartPr>
              <p14:xfrm>
                <a:off x="10056003" y="1376941"/>
                <a:ext cx="97200" cy="6660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EE8F3F21-CF80-9E8C-9567-34F1AAE79C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49883" y="1370821"/>
                  <a:ext cx="109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2AD6C0FB-D2AA-388A-7165-67F0CF227036}"/>
                    </a:ext>
                  </a:extLst>
                </p14:cNvPr>
                <p14:cNvContentPartPr/>
                <p14:nvPr/>
              </p14:nvContentPartPr>
              <p14:xfrm>
                <a:off x="10187763" y="1378021"/>
                <a:ext cx="110520" cy="7092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2AD6C0FB-D2AA-388A-7165-67F0CF2270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81643" y="1371901"/>
                  <a:ext cx="1227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FBED7E5-7A79-2B1E-7798-691C071BD9B1}"/>
              </a:ext>
            </a:extLst>
          </p:cNvPr>
          <p:cNvGrpSpPr/>
          <p:nvPr/>
        </p:nvGrpSpPr>
        <p:grpSpPr>
          <a:xfrm>
            <a:off x="11509683" y="1228621"/>
            <a:ext cx="363960" cy="209520"/>
            <a:chOff x="11509683" y="1228621"/>
            <a:chExt cx="36396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88109A6A-CF68-9519-37C7-C08AEF1092AA}"/>
                    </a:ext>
                  </a:extLst>
                </p14:cNvPr>
                <p14:cNvContentPartPr/>
                <p14:nvPr/>
              </p14:nvContentPartPr>
              <p14:xfrm>
                <a:off x="11509683" y="1228621"/>
                <a:ext cx="172080" cy="2095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88109A6A-CF68-9519-37C7-C08AEF1092A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03563" y="1222501"/>
                  <a:ext cx="184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851B130-FAF8-B343-4C7C-92E7C2F64694}"/>
                    </a:ext>
                  </a:extLst>
                </p14:cNvPr>
                <p14:cNvContentPartPr/>
                <p14:nvPr/>
              </p14:nvContentPartPr>
              <p14:xfrm>
                <a:off x="11664123" y="1353541"/>
                <a:ext cx="77400" cy="6264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851B130-FAF8-B343-4C7C-92E7C2F646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58003" y="1347421"/>
                  <a:ext cx="89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B8E9FF60-8F6C-DEF1-3A63-F3F06D8E0ACC}"/>
                    </a:ext>
                  </a:extLst>
                </p14:cNvPr>
                <p14:cNvContentPartPr/>
                <p14:nvPr/>
              </p14:nvContentPartPr>
              <p14:xfrm>
                <a:off x="11753043" y="1369381"/>
                <a:ext cx="120600" cy="630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B8E9FF60-8F6C-DEF1-3A63-F3F06D8E0A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746923" y="1363261"/>
                  <a:ext cx="13284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04659618-7647-FDFD-B77C-421525EB9617}"/>
                  </a:ext>
                </a:extLst>
              </p14:cNvPr>
              <p14:cNvContentPartPr/>
              <p14:nvPr/>
            </p14:nvContentPartPr>
            <p14:xfrm>
              <a:off x="7699083" y="4789381"/>
              <a:ext cx="84240" cy="19836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04659618-7647-FDFD-B77C-421525EB961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92963" y="4783261"/>
                <a:ext cx="96480" cy="2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o 49">
            <a:extLst>
              <a:ext uri="{FF2B5EF4-FFF2-40B4-BE49-F238E27FC236}">
                <a16:creationId xmlns:a16="http://schemas.microsoft.com/office/drawing/2014/main" id="{1CAD64D3-9BA8-72CA-4ED8-0BFB040AB2B8}"/>
              </a:ext>
            </a:extLst>
          </p:cNvPr>
          <p:cNvGrpSpPr/>
          <p:nvPr/>
        </p:nvGrpSpPr>
        <p:grpSpPr>
          <a:xfrm>
            <a:off x="8442843" y="4866061"/>
            <a:ext cx="258480" cy="600120"/>
            <a:chOff x="8442843" y="4866061"/>
            <a:chExt cx="258480" cy="6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31021DAD-65C9-0569-3048-925B342CFB78}"/>
                    </a:ext>
                  </a:extLst>
                </p14:cNvPr>
                <p14:cNvContentPartPr/>
                <p14:nvPr/>
              </p14:nvContentPartPr>
              <p14:xfrm>
                <a:off x="8442843" y="4942741"/>
                <a:ext cx="70200" cy="5112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31021DAD-65C9-0569-3048-925B342CFB7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36723" y="4936621"/>
                  <a:ext cx="82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36374292-0634-76D7-55F7-5CF002CBFFC9}"/>
                    </a:ext>
                  </a:extLst>
                </p14:cNvPr>
                <p14:cNvContentPartPr/>
                <p14:nvPr/>
              </p14:nvContentPartPr>
              <p14:xfrm>
                <a:off x="8546883" y="4866061"/>
                <a:ext cx="154440" cy="1260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36374292-0634-76D7-55F7-5CF002CBFFC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40763" y="4859941"/>
                  <a:ext cx="166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010FABDD-3B77-36DF-C8F5-C17CB26B5FB7}"/>
                    </a:ext>
                  </a:extLst>
                </p14:cNvPr>
                <p14:cNvContentPartPr/>
                <p14:nvPr/>
              </p14:nvContentPartPr>
              <p14:xfrm>
                <a:off x="8560203" y="5107261"/>
                <a:ext cx="14760" cy="35892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010FABDD-3B77-36DF-C8F5-C17CB26B5F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54083" y="5101141"/>
                  <a:ext cx="270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BB69801D-FED0-6321-1183-15C4674A375F}"/>
                    </a:ext>
                  </a:extLst>
                </p14:cNvPr>
                <p14:cNvContentPartPr/>
                <p14:nvPr/>
              </p14:nvContentPartPr>
              <p14:xfrm>
                <a:off x="8530323" y="5031661"/>
                <a:ext cx="98280" cy="9972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BB69801D-FED0-6321-1183-15C4674A37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24203" y="5025541"/>
                  <a:ext cx="11052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CD159CD4-9C1F-95EB-619F-FE10B2B5BE22}"/>
              </a:ext>
            </a:extLst>
          </p:cNvPr>
          <p:cNvGrpSpPr/>
          <p:nvPr/>
        </p:nvGrpSpPr>
        <p:grpSpPr>
          <a:xfrm>
            <a:off x="9615363" y="4871821"/>
            <a:ext cx="217440" cy="624600"/>
            <a:chOff x="9615363" y="4871821"/>
            <a:chExt cx="21744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862CB474-B134-C83E-3841-3715C5C9AC41}"/>
                    </a:ext>
                  </a:extLst>
                </p14:cNvPr>
                <p14:cNvContentPartPr/>
                <p14:nvPr/>
              </p14:nvContentPartPr>
              <p14:xfrm>
                <a:off x="9615363" y="4944541"/>
                <a:ext cx="52920" cy="493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862CB474-B134-C83E-3841-3715C5C9AC4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09243" y="4938421"/>
                  <a:ext cx="65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6F350798-4956-48A0-C98F-FBCC2B68D2AC}"/>
                    </a:ext>
                  </a:extLst>
                </p14:cNvPr>
                <p14:cNvContentPartPr/>
                <p14:nvPr/>
              </p14:nvContentPartPr>
              <p14:xfrm>
                <a:off x="9705003" y="4871821"/>
                <a:ext cx="127800" cy="9864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6F350798-4956-48A0-C98F-FBCC2B68D2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98883" y="4865701"/>
                  <a:ext cx="140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DC0BDF61-1C2D-B7FE-F9B1-D5C1E0F104BB}"/>
                    </a:ext>
                  </a:extLst>
                </p14:cNvPr>
                <p14:cNvContentPartPr/>
                <p14:nvPr/>
              </p14:nvContentPartPr>
              <p14:xfrm>
                <a:off x="9725163" y="5066221"/>
                <a:ext cx="13680" cy="43020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DC0BDF61-1C2D-B7FE-F9B1-D5C1E0F104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19043" y="5060101"/>
                  <a:ext cx="259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B197D9A6-20DF-79CE-C880-4160CB8A707B}"/>
                    </a:ext>
                  </a:extLst>
                </p14:cNvPr>
                <p14:cNvContentPartPr/>
                <p14:nvPr/>
              </p14:nvContentPartPr>
              <p14:xfrm>
                <a:off x="9692043" y="5017261"/>
                <a:ext cx="67680" cy="10980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B197D9A6-20DF-79CE-C880-4160CB8A707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85923" y="5011141"/>
                  <a:ext cx="799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083A00ED-16DE-5FAB-1321-F55DB75AA1F5}"/>
              </a:ext>
            </a:extLst>
          </p:cNvPr>
          <p:cNvGrpSpPr/>
          <p:nvPr/>
        </p:nvGrpSpPr>
        <p:grpSpPr>
          <a:xfrm>
            <a:off x="11255523" y="4840501"/>
            <a:ext cx="252360" cy="666360"/>
            <a:chOff x="11255523" y="4840501"/>
            <a:chExt cx="252360" cy="66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D049EB3B-0579-5566-B799-E76564E68347}"/>
                    </a:ext>
                  </a:extLst>
                </p14:cNvPr>
                <p14:cNvContentPartPr/>
                <p14:nvPr/>
              </p14:nvContentPartPr>
              <p14:xfrm>
                <a:off x="11255523" y="4940221"/>
                <a:ext cx="41760" cy="226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D049EB3B-0579-5566-B799-E76564E683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49403" y="4934101"/>
                  <a:ext cx="54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BA575BA5-236B-29C8-D3A4-AE5FDEE3708E}"/>
                    </a:ext>
                  </a:extLst>
                </p14:cNvPr>
                <p14:cNvContentPartPr/>
                <p14:nvPr/>
              </p14:nvContentPartPr>
              <p14:xfrm>
                <a:off x="11347683" y="4840501"/>
                <a:ext cx="160200" cy="13608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BA575BA5-236B-29C8-D3A4-AE5FDEE3708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41563" y="4834381"/>
                  <a:ext cx="172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7896C9D8-AEB1-250D-61E7-F63FDFC41A3B}"/>
                    </a:ext>
                  </a:extLst>
                </p14:cNvPr>
                <p14:cNvContentPartPr/>
                <p14:nvPr/>
              </p14:nvContentPartPr>
              <p14:xfrm>
                <a:off x="11346963" y="5095381"/>
                <a:ext cx="28080" cy="41148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7896C9D8-AEB1-250D-61E7-F63FDFC41A3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340843" y="5089261"/>
                  <a:ext cx="403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5CDC052-7604-6337-8C33-57D676032CF4}"/>
                    </a:ext>
                  </a:extLst>
                </p14:cNvPr>
                <p14:cNvContentPartPr/>
                <p14:nvPr/>
              </p14:nvContentPartPr>
              <p14:xfrm>
                <a:off x="11309883" y="5046781"/>
                <a:ext cx="106200" cy="41364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5CDC052-7604-6337-8C33-57D676032C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03763" y="5040661"/>
                  <a:ext cx="118440" cy="42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3501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Read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read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cells (0,0) and (1,1) are programmed</a:t>
                </a:r>
              </a:p>
              <a:p>
                <a:pPr lvl="2"/>
                <a:r>
                  <a:rPr lang="en-US" dirty="0"/>
                  <a:t>All other cells are not programmed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Let’s assume to read cell (0,0)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14:cNvPr>
              <p14:cNvContentPartPr/>
              <p14:nvPr/>
            </p14:nvContentPartPr>
            <p14:xfrm>
              <a:off x="8363283" y="3066421"/>
              <a:ext cx="79200" cy="698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7163" y="3060301"/>
                <a:ext cx="9144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03A57190-EE23-818B-CD07-1319158F7EA5}"/>
              </a:ext>
            </a:extLst>
          </p:cNvPr>
          <p:cNvGrpSpPr/>
          <p:nvPr/>
        </p:nvGrpSpPr>
        <p:grpSpPr>
          <a:xfrm>
            <a:off x="9522843" y="3723061"/>
            <a:ext cx="99000" cy="71640"/>
            <a:chOff x="9522843" y="3723061"/>
            <a:chExt cx="9900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14:cNvPr>
                <p14:cNvContentPartPr/>
                <p14:nvPr/>
              </p14:nvContentPartPr>
              <p14:xfrm>
                <a:off x="9523923" y="3723421"/>
                <a:ext cx="97920" cy="7128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17803" y="3717301"/>
                  <a:ext cx="110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14:cNvPr>
                <p14:cNvContentPartPr/>
                <p14:nvPr/>
              </p14:nvContentPartPr>
              <p14:xfrm>
                <a:off x="9522843" y="3723061"/>
                <a:ext cx="7488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16723" y="3716941"/>
                  <a:ext cx="87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14:cNvPr>
                <p14:cNvContentPartPr/>
                <p14:nvPr/>
              </p14:nvContentPartPr>
              <p14:xfrm>
                <a:off x="9572883" y="3751141"/>
                <a:ext cx="360" cy="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66763" y="37450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0BED26A1-CA84-3DE0-239D-116DE83CC695}"/>
                  </a:ext>
                </a:extLst>
              </p14:cNvPr>
              <p14:cNvContentPartPr/>
              <p14:nvPr/>
            </p14:nvContentPartPr>
            <p14:xfrm>
              <a:off x="8174643" y="2993701"/>
              <a:ext cx="414000" cy="2311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0BED26A1-CA84-3DE0-239D-116DE83CC6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39003" y="2922061"/>
                <a:ext cx="485640" cy="37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E26A6ACA-E5BE-A220-853F-94ACD9FCBBBD}"/>
              </a:ext>
            </a:extLst>
          </p:cNvPr>
          <p:cNvGrpSpPr/>
          <p:nvPr/>
        </p:nvGrpSpPr>
        <p:grpSpPr>
          <a:xfrm>
            <a:off x="8763963" y="1293421"/>
            <a:ext cx="327960" cy="187200"/>
            <a:chOff x="8763963" y="1293421"/>
            <a:chExt cx="32796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4E8209B5-D540-C849-8604-3491218D3738}"/>
                    </a:ext>
                  </a:extLst>
                </p14:cNvPr>
                <p14:cNvContentPartPr/>
                <p14:nvPr/>
              </p14:nvContentPartPr>
              <p14:xfrm>
                <a:off x="8809323" y="1344541"/>
                <a:ext cx="1800" cy="1044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4E8209B5-D540-C849-8604-3491218D37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03203" y="1338421"/>
                  <a:ext cx="14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412429E7-50D5-1376-F6A5-14FBF0307FF6}"/>
                    </a:ext>
                  </a:extLst>
                </p14:cNvPr>
                <p14:cNvContentPartPr/>
                <p14:nvPr/>
              </p14:nvContentPartPr>
              <p14:xfrm>
                <a:off x="8792763" y="1378381"/>
                <a:ext cx="1440" cy="72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412429E7-50D5-1376-F6A5-14FBF0307F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86643" y="1372261"/>
                  <a:ext cx="13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14777972-4FA7-DADB-2F1C-DDA2F8DDC32E}"/>
                    </a:ext>
                  </a:extLst>
                </p14:cNvPr>
                <p14:cNvContentPartPr/>
                <p14:nvPr/>
              </p14:nvContentPartPr>
              <p14:xfrm>
                <a:off x="8763963" y="1293421"/>
                <a:ext cx="150840" cy="1620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14777972-4FA7-DADB-2F1C-DDA2F8DDC3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57843" y="1287301"/>
                  <a:ext cx="163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6279A1FB-FF2F-FACA-9312-40186C253014}"/>
                    </a:ext>
                  </a:extLst>
                </p14:cNvPr>
                <p14:cNvContentPartPr/>
                <p14:nvPr/>
              </p14:nvContentPartPr>
              <p14:xfrm>
                <a:off x="8888883" y="1386661"/>
                <a:ext cx="105120" cy="8748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6279A1FB-FF2F-FACA-9312-40186C2530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2763" y="1380541"/>
                  <a:ext cx="117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BB892D20-C2EF-6A56-B40D-1A2A3B8A6D94}"/>
                    </a:ext>
                  </a:extLst>
                </p14:cNvPr>
                <p14:cNvContentPartPr/>
                <p14:nvPr/>
              </p14:nvContentPartPr>
              <p14:xfrm>
                <a:off x="8985723" y="1399981"/>
                <a:ext cx="106200" cy="806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BB892D20-C2EF-6A56-B40D-1A2A3B8A6D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79603" y="1393861"/>
                  <a:ext cx="11844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CE4099F8-21A4-36F5-BE55-3C94E191AF3B}"/>
              </a:ext>
            </a:extLst>
          </p:cNvPr>
          <p:cNvGrpSpPr/>
          <p:nvPr/>
        </p:nvGrpSpPr>
        <p:grpSpPr>
          <a:xfrm>
            <a:off x="9964923" y="1266061"/>
            <a:ext cx="333360" cy="182880"/>
            <a:chOff x="9964923" y="1266061"/>
            <a:chExt cx="3333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0D0751F2-3C32-5704-8A05-88BDDABAC7C2}"/>
                    </a:ext>
                  </a:extLst>
                </p14:cNvPr>
                <p14:cNvContentPartPr/>
                <p14:nvPr/>
              </p14:nvContentPartPr>
              <p14:xfrm>
                <a:off x="9964923" y="1266061"/>
                <a:ext cx="127440" cy="15264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0D0751F2-3C32-5704-8A05-88BDDABAC7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58803" y="1259941"/>
                  <a:ext cx="139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EE8F3F21-CF80-9E8C-9567-34F1AAE79CB2}"/>
                    </a:ext>
                  </a:extLst>
                </p14:cNvPr>
                <p14:cNvContentPartPr/>
                <p14:nvPr/>
              </p14:nvContentPartPr>
              <p14:xfrm>
                <a:off x="10056003" y="1376941"/>
                <a:ext cx="97200" cy="6660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EE8F3F21-CF80-9E8C-9567-34F1AAE79C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49883" y="1370821"/>
                  <a:ext cx="109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2AD6C0FB-D2AA-388A-7165-67F0CF227036}"/>
                    </a:ext>
                  </a:extLst>
                </p14:cNvPr>
                <p14:cNvContentPartPr/>
                <p14:nvPr/>
              </p14:nvContentPartPr>
              <p14:xfrm>
                <a:off x="10187763" y="1378021"/>
                <a:ext cx="110520" cy="7092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2AD6C0FB-D2AA-388A-7165-67F0CF2270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81643" y="1371901"/>
                  <a:ext cx="1227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FBED7E5-7A79-2B1E-7798-691C071BD9B1}"/>
              </a:ext>
            </a:extLst>
          </p:cNvPr>
          <p:cNvGrpSpPr/>
          <p:nvPr/>
        </p:nvGrpSpPr>
        <p:grpSpPr>
          <a:xfrm>
            <a:off x="11509683" y="1228621"/>
            <a:ext cx="363960" cy="209520"/>
            <a:chOff x="11509683" y="1228621"/>
            <a:chExt cx="36396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88109A6A-CF68-9519-37C7-C08AEF1092AA}"/>
                    </a:ext>
                  </a:extLst>
                </p14:cNvPr>
                <p14:cNvContentPartPr/>
                <p14:nvPr/>
              </p14:nvContentPartPr>
              <p14:xfrm>
                <a:off x="11509683" y="1228621"/>
                <a:ext cx="172080" cy="2095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88109A6A-CF68-9519-37C7-C08AEF1092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03563" y="1222501"/>
                  <a:ext cx="184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851B130-FAF8-B343-4C7C-92E7C2F64694}"/>
                    </a:ext>
                  </a:extLst>
                </p14:cNvPr>
                <p14:cNvContentPartPr/>
                <p14:nvPr/>
              </p14:nvContentPartPr>
              <p14:xfrm>
                <a:off x="11664123" y="1353541"/>
                <a:ext cx="77400" cy="6264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851B130-FAF8-B343-4C7C-92E7C2F646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658003" y="1347421"/>
                  <a:ext cx="89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B8E9FF60-8F6C-DEF1-3A63-F3F06D8E0ACC}"/>
                    </a:ext>
                  </a:extLst>
                </p14:cNvPr>
                <p14:cNvContentPartPr/>
                <p14:nvPr/>
              </p14:nvContentPartPr>
              <p14:xfrm>
                <a:off x="11753043" y="1369381"/>
                <a:ext cx="120600" cy="630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B8E9FF60-8F6C-DEF1-3A63-F3F06D8E0A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746923" y="1363261"/>
                  <a:ext cx="13284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04659618-7647-FDFD-B77C-421525EB9617}"/>
                  </a:ext>
                </a:extLst>
              </p14:cNvPr>
              <p14:cNvContentPartPr/>
              <p14:nvPr/>
            </p14:nvContentPartPr>
            <p14:xfrm>
              <a:off x="7699083" y="4789381"/>
              <a:ext cx="84240" cy="19836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04659618-7647-FDFD-B77C-421525EB96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92963" y="4783261"/>
                <a:ext cx="96480" cy="2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o 49">
            <a:extLst>
              <a:ext uri="{FF2B5EF4-FFF2-40B4-BE49-F238E27FC236}">
                <a16:creationId xmlns:a16="http://schemas.microsoft.com/office/drawing/2014/main" id="{1CAD64D3-9BA8-72CA-4ED8-0BFB040AB2B8}"/>
              </a:ext>
            </a:extLst>
          </p:cNvPr>
          <p:cNvGrpSpPr/>
          <p:nvPr/>
        </p:nvGrpSpPr>
        <p:grpSpPr>
          <a:xfrm>
            <a:off x="8442843" y="4866061"/>
            <a:ext cx="258480" cy="600120"/>
            <a:chOff x="8442843" y="4866061"/>
            <a:chExt cx="258480" cy="6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31021DAD-65C9-0569-3048-925B342CFB78}"/>
                    </a:ext>
                  </a:extLst>
                </p14:cNvPr>
                <p14:cNvContentPartPr/>
                <p14:nvPr/>
              </p14:nvContentPartPr>
              <p14:xfrm>
                <a:off x="8442843" y="4942741"/>
                <a:ext cx="70200" cy="5112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31021DAD-65C9-0569-3048-925B342CFB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36723" y="4936621"/>
                  <a:ext cx="82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36374292-0634-76D7-55F7-5CF002CBFFC9}"/>
                    </a:ext>
                  </a:extLst>
                </p14:cNvPr>
                <p14:cNvContentPartPr/>
                <p14:nvPr/>
              </p14:nvContentPartPr>
              <p14:xfrm>
                <a:off x="8546883" y="4866061"/>
                <a:ext cx="154440" cy="1260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36374292-0634-76D7-55F7-5CF002CBFF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40763" y="4859941"/>
                  <a:ext cx="166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010FABDD-3B77-36DF-C8F5-C17CB26B5FB7}"/>
                    </a:ext>
                  </a:extLst>
                </p14:cNvPr>
                <p14:cNvContentPartPr/>
                <p14:nvPr/>
              </p14:nvContentPartPr>
              <p14:xfrm>
                <a:off x="8560203" y="5107261"/>
                <a:ext cx="14760" cy="35892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010FABDD-3B77-36DF-C8F5-C17CB26B5F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54083" y="5101141"/>
                  <a:ext cx="270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BB69801D-FED0-6321-1183-15C4674A375F}"/>
                    </a:ext>
                  </a:extLst>
                </p14:cNvPr>
                <p14:cNvContentPartPr/>
                <p14:nvPr/>
              </p14:nvContentPartPr>
              <p14:xfrm>
                <a:off x="8530323" y="5031661"/>
                <a:ext cx="98280" cy="9972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BB69801D-FED0-6321-1183-15C4674A37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24203" y="5025541"/>
                  <a:ext cx="11052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CD159CD4-9C1F-95EB-619F-FE10B2B5BE22}"/>
              </a:ext>
            </a:extLst>
          </p:cNvPr>
          <p:cNvGrpSpPr/>
          <p:nvPr/>
        </p:nvGrpSpPr>
        <p:grpSpPr>
          <a:xfrm>
            <a:off x="9615363" y="4871821"/>
            <a:ext cx="217440" cy="624600"/>
            <a:chOff x="9615363" y="4871821"/>
            <a:chExt cx="21744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862CB474-B134-C83E-3841-3715C5C9AC41}"/>
                    </a:ext>
                  </a:extLst>
                </p14:cNvPr>
                <p14:cNvContentPartPr/>
                <p14:nvPr/>
              </p14:nvContentPartPr>
              <p14:xfrm>
                <a:off x="9615363" y="4944541"/>
                <a:ext cx="52920" cy="493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862CB474-B134-C83E-3841-3715C5C9AC4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09243" y="4938421"/>
                  <a:ext cx="65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6F350798-4956-48A0-C98F-FBCC2B68D2AC}"/>
                    </a:ext>
                  </a:extLst>
                </p14:cNvPr>
                <p14:cNvContentPartPr/>
                <p14:nvPr/>
              </p14:nvContentPartPr>
              <p14:xfrm>
                <a:off x="9705003" y="4871821"/>
                <a:ext cx="127800" cy="9864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6F350798-4956-48A0-C98F-FBCC2B68D2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98883" y="4865701"/>
                  <a:ext cx="140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DC0BDF61-1C2D-B7FE-F9B1-D5C1E0F104BB}"/>
                    </a:ext>
                  </a:extLst>
                </p14:cNvPr>
                <p14:cNvContentPartPr/>
                <p14:nvPr/>
              </p14:nvContentPartPr>
              <p14:xfrm>
                <a:off x="9725163" y="5066221"/>
                <a:ext cx="13680" cy="43020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DC0BDF61-1C2D-B7FE-F9B1-D5C1E0F104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19043" y="5060101"/>
                  <a:ext cx="259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B197D9A6-20DF-79CE-C880-4160CB8A707B}"/>
                    </a:ext>
                  </a:extLst>
                </p14:cNvPr>
                <p14:cNvContentPartPr/>
                <p14:nvPr/>
              </p14:nvContentPartPr>
              <p14:xfrm>
                <a:off x="9692043" y="5017261"/>
                <a:ext cx="67680" cy="10980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B197D9A6-20DF-79CE-C880-4160CB8A70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85923" y="5011141"/>
                  <a:ext cx="799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083A00ED-16DE-5FAB-1321-F55DB75AA1F5}"/>
              </a:ext>
            </a:extLst>
          </p:cNvPr>
          <p:cNvGrpSpPr/>
          <p:nvPr/>
        </p:nvGrpSpPr>
        <p:grpSpPr>
          <a:xfrm>
            <a:off x="11255523" y="4840501"/>
            <a:ext cx="252360" cy="666360"/>
            <a:chOff x="11255523" y="4840501"/>
            <a:chExt cx="252360" cy="66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D049EB3B-0579-5566-B799-E76564E68347}"/>
                    </a:ext>
                  </a:extLst>
                </p14:cNvPr>
                <p14:cNvContentPartPr/>
                <p14:nvPr/>
              </p14:nvContentPartPr>
              <p14:xfrm>
                <a:off x="11255523" y="4940221"/>
                <a:ext cx="41760" cy="226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D049EB3B-0579-5566-B799-E76564E6834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49403" y="4934101"/>
                  <a:ext cx="54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BA575BA5-236B-29C8-D3A4-AE5FDEE3708E}"/>
                    </a:ext>
                  </a:extLst>
                </p14:cNvPr>
                <p14:cNvContentPartPr/>
                <p14:nvPr/>
              </p14:nvContentPartPr>
              <p14:xfrm>
                <a:off x="11347683" y="4840501"/>
                <a:ext cx="160200" cy="13608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BA575BA5-236B-29C8-D3A4-AE5FDEE37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41563" y="4834381"/>
                  <a:ext cx="172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7896C9D8-AEB1-250D-61E7-F63FDFC41A3B}"/>
                    </a:ext>
                  </a:extLst>
                </p14:cNvPr>
                <p14:cNvContentPartPr/>
                <p14:nvPr/>
              </p14:nvContentPartPr>
              <p14:xfrm>
                <a:off x="11346963" y="5095381"/>
                <a:ext cx="28080" cy="41148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7896C9D8-AEB1-250D-61E7-F63FDFC41A3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40843" y="5089261"/>
                  <a:ext cx="403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5CDC052-7604-6337-8C33-57D676032CF4}"/>
                    </a:ext>
                  </a:extLst>
                </p14:cNvPr>
                <p14:cNvContentPartPr/>
                <p14:nvPr/>
              </p14:nvContentPartPr>
              <p14:xfrm>
                <a:off x="11309883" y="5046781"/>
                <a:ext cx="106200" cy="41364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5CDC052-7604-6337-8C33-57D676032C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03763" y="5040661"/>
                  <a:ext cx="11844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5735E09-9BAE-D8C2-9C76-17A921C31DC4}"/>
                  </a:ext>
                </a:extLst>
              </p14:cNvPr>
              <p14:cNvContentPartPr/>
              <p14:nvPr/>
            </p14:nvContentPartPr>
            <p14:xfrm>
              <a:off x="1587363" y="3307981"/>
              <a:ext cx="4080960" cy="2131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5735E09-9BAE-D8C2-9C76-17A921C31DC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51363" y="3235981"/>
                <a:ext cx="41526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B8664937-B96A-65B0-EF23-B5AAD90B461B}"/>
                  </a:ext>
                </a:extLst>
              </p14:cNvPr>
              <p14:cNvContentPartPr/>
              <p14:nvPr/>
            </p14:nvContentPartPr>
            <p14:xfrm>
              <a:off x="1942323" y="3595261"/>
              <a:ext cx="2064600" cy="24948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B8664937-B96A-65B0-EF23-B5AAD90B461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06683" y="3523261"/>
                <a:ext cx="213624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uppo 36">
            <a:extLst>
              <a:ext uri="{FF2B5EF4-FFF2-40B4-BE49-F238E27FC236}">
                <a16:creationId xmlns:a16="http://schemas.microsoft.com/office/drawing/2014/main" id="{8058345D-88F0-0B9B-F45D-390C84896E32}"/>
              </a:ext>
            </a:extLst>
          </p:cNvPr>
          <p:cNvGrpSpPr/>
          <p:nvPr/>
        </p:nvGrpSpPr>
        <p:grpSpPr>
          <a:xfrm>
            <a:off x="7611963" y="2490421"/>
            <a:ext cx="248400" cy="198360"/>
            <a:chOff x="7611963" y="2490421"/>
            <a:chExt cx="2484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60E22A2C-9D91-4B22-6421-ABD7897FA170}"/>
                    </a:ext>
                  </a:extLst>
                </p14:cNvPr>
                <p14:cNvContentPartPr/>
                <p14:nvPr/>
              </p14:nvContentPartPr>
              <p14:xfrm>
                <a:off x="7611963" y="2490421"/>
                <a:ext cx="134280" cy="19800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60E22A2C-9D91-4B22-6421-ABD7897FA17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05843" y="2484301"/>
                  <a:ext cx="146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C5EA1B49-2328-DFE7-F41B-FA9CD50F4A59}"/>
                    </a:ext>
                  </a:extLst>
                </p14:cNvPr>
                <p14:cNvContentPartPr/>
                <p14:nvPr/>
              </p14:nvContentPartPr>
              <p14:xfrm>
                <a:off x="7757043" y="2563501"/>
                <a:ext cx="103320" cy="1252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C5EA1B49-2328-DFE7-F41B-FA9CD50F4A5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50923" y="2557381"/>
                  <a:ext cx="11556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AAC0D829-2581-FCF4-6011-D032DCDA9DFB}"/>
              </a:ext>
            </a:extLst>
          </p:cNvPr>
          <p:cNvGrpSpPr/>
          <p:nvPr/>
        </p:nvGrpSpPr>
        <p:grpSpPr>
          <a:xfrm>
            <a:off x="7595403" y="3172981"/>
            <a:ext cx="267480" cy="191160"/>
            <a:chOff x="7595403" y="3172981"/>
            <a:chExt cx="26748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A968F346-53AC-2B70-155C-D6ACED5845FF}"/>
                    </a:ext>
                  </a:extLst>
                </p14:cNvPr>
                <p14:cNvContentPartPr/>
                <p14:nvPr/>
              </p14:nvContentPartPr>
              <p14:xfrm>
                <a:off x="7595403" y="3172981"/>
                <a:ext cx="144360" cy="17604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A968F346-53AC-2B70-155C-D6ACED5845F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89283" y="3166861"/>
                  <a:ext cx="156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A7639F73-CA6C-9A70-B05D-CCC27E01CE94}"/>
                    </a:ext>
                  </a:extLst>
                </p14:cNvPr>
                <p14:cNvContentPartPr/>
                <p14:nvPr/>
              </p14:nvContentPartPr>
              <p14:xfrm>
                <a:off x="7735803" y="3248581"/>
                <a:ext cx="55800" cy="10116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A7639F73-CA6C-9A70-B05D-CCC27E01CE9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29683" y="3242461"/>
                  <a:ext cx="68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D8DEFF4F-3C32-6353-DE81-016D9347615D}"/>
                    </a:ext>
                  </a:extLst>
                </p14:cNvPr>
                <p14:cNvContentPartPr/>
                <p14:nvPr/>
              </p14:nvContentPartPr>
              <p14:xfrm>
                <a:off x="7808523" y="3247861"/>
                <a:ext cx="54360" cy="11628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D8DEFF4F-3C32-6353-DE81-016D9347615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02403" y="3241741"/>
                  <a:ext cx="6660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539C1CF9-DE33-8C5F-68DB-E6CE20D11EBC}"/>
              </a:ext>
            </a:extLst>
          </p:cNvPr>
          <p:cNvGrpSpPr/>
          <p:nvPr/>
        </p:nvGrpSpPr>
        <p:grpSpPr>
          <a:xfrm>
            <a:off x="7634643" y="4108981"/>
            <a:ext cx="276840" cy="240480"/>
            <a:chOff x="7634643" y="4108981"/>
            <a:chExt cx="27684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CD63E402-9862-D108-B122-514BB3D3A3FB}"/>
                    </a:ext>
                  </a:extLst>
                </p14:cNvPr>
                <p14:cNvContentPartPr/>
                <p14:nvPr/>
              </p14:nvContentPartPr>
              <p14:xfrm>
                <a:off x="7634643" y="4108981"/>
                <a:ext cx="82800" cy="21096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CD63E402-9862-D108-B122-514BB3D3A3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28523" y="4102861"/>
                  <a:ext cx="95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9F434480-FAA0-30D9-33CB-DA44B9FFCF83}"/>
                    </a:ext>
                  </a:extLst>
                </p14:cNvPr>
                <p14:cNvContentPartPr/>
                <p14:nvPr/>
              </p14:nvContentPartPr>
              <p14:xfrm>
                <a:off x="7713843" y="4197541"/>
                <a:ext cx="86040" cy="11196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9F434480-FAA0-30D9-33CB-DA44B9FFCF8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07723" y="4191421"/>
                  <a:ext cx="98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8FA45F88-AB05-6374-BEE5-D0D882B8A51C}"/>
                    </a:ext>
                  </a:extLst>
                </p14:cNvPr>
                <p14:cNvContentPartPr/>
                <p14:nvPr/>
              </p14:nvContentPartPr>
              <p14:xfrm>
                <a:off x="7825083" y="4191781"/>
                <a:ext cx="86400" cy="15768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8FA45F88-AB05-6374-BEE5-D0D882B8A5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18963" y="4185661"/>
                  <a:ext cx="986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uppo 457">
            <a:extLst>
              <a:ext uri="{FF2B5EF4-FFF2-40B4-BE49-F238E27FC236}">
                <a16:creationId xmlns:a16="http://schemas.microsoft.com/office/drawing/2014/main" id="{243ED411-7982-F642-7D93-0CF920B38D3E}"/>
              </a:ext>
            </a:extLst>
          </p:cNvPr>
          <p:cNvGrpSpPr/>
          <p:nvPr/>
        </p:nvGrpSpPr>
        <p:grpSpPr>
          <a:xfrm>
            <a:off x="8466963" y="3243901"/>
            <a:ext cx="203400" cy="1564200"/>
            <a:chOff x="8466963" y="3243901"/>
            <a:chExt cx="203400" cy="156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907FA6F6-C65E-282D-464F-120766F5DC7E}"/>
                    </a:ext>
                  </a:extLst>
                </p14:cNvPr>
                <p14:cNvContentPartPr/>
                <p14:nvPr/>
              </p14:nvContentPartPr>
              <p14:xfrm>
                <a:off x="8466963" y="3297541"/>
                <a:ext cx="48240" cy="5112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907FA6F6-C65E-282D-464F-120766F5DC7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60843" y="3291421"/>
                  <a:ext cx="60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678D6FF7-B70C-A843-F5FD-3C3595494EEB}"/>
                    </a:ext>
                  </a:extLst>
                </p14:cNvPr>
                <p14:cNvContentPartPr/>
                <p14:nvPr/>
              </p14:nvContentPartPr>
              <p14:xfrm>
                <a:off x="8570643" y="3243901"/>
                <a:ext cx="99720" cy="11160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678D6FF7-B70C-A843-F5FD-3C3595494EE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64523" y="3237781"/>
                  <a:ext cx="111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55" name="Input penna 454">
                  <a:extLst>
                    <a:ext uri="{FF2B5EF4-FFF2-40B4-BE49-F238E27FC236}">
                      <a16:creationId xmlns:a16="http://schemas.microsoft.com/office/drawing/2014/main" id="{4B9F2FEC-C924-D177-809F-69D81DEA284E}"/>
                    </a:ext>
                  </a:extLst>
                </p14:cNvPr>
                <p14:cNvContentPartPr/>
                <p14:nvPr/>
              </p14:nvContentPartPr>
              <p14:xfrm>
                <a:off x="8554083" y="3466021"/>
                <a:ext cx="98640" cy="1342080"/>
              </p14:xfrm>
            </p:contentPart>
          </mc:Choice>
          <mc:Fallback xmlns="">
            <p:pic>
              <p:nvPicPr>
                <p:cNvPr id="455" name="Input penna 454">
                  <a:extLst>
                    <a:ext uri="{FF2B5EF4-FFF2-40B4-BE49-F238E27FC236}">
                      <a16:creationId xmlns:a16="http://schemas.microsoft.com/office/drawing/2014/main" id="{4B9F2FEC-C924-D177-809F-69D81DEA284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47963" y="3459901"/>
                  <a:ext cx="110880" cy="135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56" name="Input penna 455">
                <a:extLst>
                  <a:ext uri="{FF2B5EF4-FFF2-40B4-BE49-F238E27FC236}">
                    <a16:creationId xmlns:a16="http://schemas.microsoft.com/office/drawing/2014/main" id="{DAED7CC7-DFC9-7F61-4BBB-7218CA25C775}"/>
                  </a:ext>
                </a:extLst>
              </p14:cNvPr>
              <p14:cNvContentPartPr/>
              <p14:nvPr/>
            </p14:nvContentPartPr>
            <p14:xfrm>
              <a:off x="9696723" y="3473221"/>
              <a:ext cx="92160" cy="1315800"/>
            </p14:xfrm>
          </p:contentPart>
        </mc:Choice>
        <mc:Fallback xmlns="">
          <p:pic>
            <p:nvPicPr>
              <p:cNvPr id="456" name="Input penna 455">
                <a:extLst>
                  <a:ext uri="{FF2B5EF4-FFF2-40B4-BE49-F238E27FC236}">
                    <a16:creationId xmlns:a16="http://schemas.microsoft.com/office/drawing/2014/main" id="{DAED7CC7-DFC9-7F61-4BBB-7218CA25C77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90603" y="3467101"/>
                <a:ext cx="104400" cy="13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59" name="Input penna 458">
                <a:extLst>
                  <a:ext uri="{FF2B5EF4-FFF2-40B4-BE49-F238E27FC236}">
                    <a16:creationId xmlns:a16="http://schemas.microsoft.com/office/drawing/2014/main" id="{6AFE84A3-3E05-8C42-1E65-DE1310FCFF8C}"/>
                  </a:ext>
                </a:extLst>
              </p14:cNvPr>
              <p14:cNvContentPartPr/>
              <p14:nvPr/>
            </p14:nvContentPartPr>
            <p14:xfrm>
              <a:off x="11319243" y="3358021"/>
              <a:ext cx="87480" cy="1382040"/>
            </p14:xfrm>
          </p:contentPart>
        </mc:Choice>
        <mc:Fallback xmlns="">
          <p:pic>
            <p:nvPicPr>
              <p:cNvPr id="459" name="Input penna 458">
                <a:extLst>
                  <a:ext uri="{FF2B5EF4-FFF2-40B4-BE49-F238E27FC236}">
                    <a16:creationId xmlns:a16="http://schemas.microsoft.com/office/drawing/2014/main" id="{6AFE84A3-3E05-8C42-1E65-DE1310FCFF8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313123" y="3351901"/>
                <a:ext cx="99720" cy="139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0" name="Gruppo 469">
            <a:extLst>
              <a:ext uri="{FF2B5EF4-FFF2-40B4-BE49-F238E27FC236}">
                <a16:creationId xmlns:a16="http://schemas.microsoft.com/office/drawing/2014/main" id="{7BB2067E-4905-F1BC-28A4-FDD5E9EBE574}"/>
              </a:ext>
            </a:extLst>
          </p:cNvPr>
          <p:cNvGrpSpPr/>
          <p:nvPr/>
        </p:nvGrpSpPr>
        <p:grpSpPr>
          <a:xfrm>
            <a:off x="9608163" y="2880661"/>
            <a:ext cx="255240" cy="471240"/>
            <a:chOff x="9608163" y="2880661"/>
            <a:chExt cx="25524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C9A28369-66D0-CE57-73DA-E5E3A453F112}"/>
                    </a:ext>
                  </a:extLst>
                </p14:cNvPr>
                <p14:cNvContentPartPr/>
                <p14:nvPr/>
              </p14:nvContentPartPr>
              <p14:xfrm>
                <a:off x="9621123" y="3319501"/>
                <a:ext cx="39240" cy="2448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C9A28369-66D0-CE57-73DA-E5E3A453F11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15003" y="3313381"/>
                  <a:ext cx="51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62B829C9-C011-4DDA-200F-B1E64E9074F4}"/>
                    </a:ext>
                  </a:extLst>
                </p14:cNvPr>
                <p14:cNvContentPartPr/>
                <p14:nvPr/>
              </p14:nvContentPartPr>
              <p14:xfrm>
                <a:off x="9719043" y="3244981"/>
                <a:ext cx="104760" cy="10692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62B829C9-C011-4DDA-200F-B1E64E9074F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12923" y="3238861"/>
                  <a:ext cx="117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1" name="Input penna 460">
                  <a:extLst>
                    <a:ext uri="{FF2B5EF4-FFF2-40B4-BE49-F238E27FC236}">
                      <a16:creationId xmlns:a16="http://schemas.microsoft.com/office/drawing/2014/main" id="{B9F60383-B645-4E8C-2F30-E267D0ADF69C}"/>
                    </a:ext>
                  </a:extLst>
                </p14:cNvPr>
                <p14:cNvContentPartPr/>
                <p14:nvPr/>
              </p14:nvContentPartPr>
              <p14:xfrm>
                <a:off x="9660003" y="2891461"/>
                <a:ext cx="1800" cy="1800"/>
              </p14:xfrm>
            </p:contentPart>
          </mc:Choice>
          <mc:Fallback xmlns="">
            <p:pic>
              <p:nvPicPr>
                <p:cNvPr id="461" name="Input penna 460">
                  <a:extLst>
                    <a:ext uri="{FF2B5EF4-FFF2-40B4-BE49-F238E27FC236}">
                      <a16:creationId xmlns:a16="http://schemas.microsoft.com/office/drawing/2014/main" id="{B9F60383-B645-4E8C-2F30-E267D0ADF69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53883" y="2885341"/>
                  <a:ext cx="140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62" name="Input penna 461">
                  <a:extLst>
                    <a:ext uri="{FF2B5EF4-FFF2-40B4-BE49-F238E27FC236}">
                      <a16:creationId xmlns:a16="http://schemas.microsoft.com/office/drawing/2014/main" id="{ADC4C480-EA39-3806-E450-72232E109060}"/>
                    </a:ext>
                  </a:extLst>
                </p14:cNvPr>
                <p14:cNvContentPartPr/>
                <p14:nvPr/>
              </p14:nvContentPartPr>
              <p14:xfrm>
                <a:off x="9662883" y="2898661"/>
                <a:ext cx="1440" cy="2520"/>
              </p14:xfrm>
            </p:contentPart>
          </mc:Choice>
          <mc:Fallback xmlns="">
            <p:pic>
              <p:nvPicPr>
                <p:cNvPr id="462" name="Input penna 461">
                  <a:extLst>
                    <a:ext uri="{FF2B5EF4-FFF2-40B4-BE49-F238E27FC236}">
                      <a16:creationId xmlns:a16="http://schemas.microsoft.com/office/drawing/2014/main" id="{ADC4C480-EA39-3806-E450-72232E10906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56763" y="2892541"/>
                  <a:ext cx="136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64" name="Input penna 463">
                  <a:extLst>
                    <a:ext uri="{FF2B5EF4-FFF2-40B4-BE49-F238E27FC236}">
                      <a16:creationId xmlns:a16="http://schemas.microsoft.com/office/drawing/2014/main" id="{0AAFA8A5-E808-AE36-C112-D06B82AE3D4E}"/>
                    </a:ext>
                  </a:extLst>
                </p14:cNvPr>
                <p14:cNvContentPartPr/>
                <p14:nvPr/>
              </p14:nvContentPartPr>
              <p14:xfrm>
                <a:off x="9608163" y="2883181"/>
                <a:ext cx="61200" cy="56520"/>
              </p14:xfrm>
            </p:contentPart>
          </mc:Choice>
          <mc:Fallback xmlns="">
            <p:pic>
              <p:nvPicPr>
                <p:cNvPr id="464" name="Input penna 463">
                  <a:extLst>
                    <a:ext uri="{FF2B5EF4-FFF2-40B4-BE49-F238E27FC236}">
                      <a16:creationId xmlns:a16="http://schemas.microsoft.com/office/drawing/2014/main" id="{0AAFA8A5-E808-AE36-C112-D06B82AE3D4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02043" y="2877061"/>
                  <a:ext cx="73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65" name="Input penna 464">
                  <a:extLst>
                    <a:ext uri="{FF2B5EF4-FFF2-40B4-BE49-F238E27FC236}">
                      <a16:creationId xmlns:a16="http://schemas.microsoft.com/office/drawing/2014/main" id="{0198F20A-7B21-0FE3-C306-B779D03D2152}"/>
                    </a:ext>
                  </a:extLst>
                </p14:cNvPr>
                <p14:cNvContentPartPr/>
                <p14:nvPr/>
              </p14:nvContentPartPr>
              <p14:xfrm>
                <a:off x="9608883" y="2899021"/>
                <a:ext cx="53280" cy="53280"/>
              </p14:xfrm>
            </p:contentPart>
          </mc:Choice>
          <mc:Fallback xmlns="">
            <p:pic>
              <p:nvPicPr>
                <p:cNvPr id="465" name="Input penna 464">
                  <a:extLst>
                    <a:ext uri="{FF2B5EF4-FFF2-40B4-BE49-F238E27FC236}">
                      <a16:creationId xmlns:a16="http://schemas.microsoft.com/office/drawing/2014/main" id="{0198F20A-7B21-0FE3-C306-B779D03D21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02763" y="2892901"/>
                  <a:ext cx="65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66" name="Input penna 465">
                  <a:extLst>
                    <a:ext uri="{FF2B5EF4-FFF2-40B4-BE49-F238E27FC236}">
                      <a16:creationId xmlns:a16="http://schemas.microsoft.com/office/drawing/2014/main" id="{C0751050-49E6-BD3E-2ED0-160EE6797976}"/>
                    </a:ext>
                  </a:extLst>
                </p14:cNvPr>
                <p14:cNvContentPartPr/>
                <p14:nvPr/>
              </p14:nvContentPartPr>
              <p14:xfrm>
                <a:off x="9743883" y="2880661"/>
                <a:ext cx="119520" cy="96480"/>
              </p14:xfrm>
            </p:contentPart>
          </mc:Choice>
          <mc:Fallback xmlns="">
            <p:pic>
              <p:nvPicPr>
                <p:cNvPr id="466" name="Input penna 465">
                  <a:extLst>
                    <a:ext uri="{FF2B5EF4-FFF2-40B4-BE49-F238E27FC236}">
                      <a16:creationId xmlns:a16="http://schemas.microsoft.com/office/drawing/2014/main" id="{C0751050-49E6-BD3E-2ED0-160EE679797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37763" y="2874541"/>
                  <a:ext cx="131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68" name="Input penna 467">
                  <a:extLst>
                    <a:ext uri="{FF2B5EF4-FFF2-40B4-BE49-F238E27FC236}">
                      <a16:creationId xmlns:a16="http://schemas.microsoft.com/office/drawing/2014/main" id="{5C6C22CF-DC4A-E1EF-6076-538AE2FDA2E6}"/>
                    </a:ext>
                  </a:extLst>
                </p14:cNvPr>
                <p14:cNvContentPartPr/>
                <p14:nvPr/>
              </p14:nvContentPartPr>
              <p14:xfrm>
                <a:off x="9752523" y="3078301"/>
                <a:ext cx="17640" cy="113040"/>
              </p14:xfrm>
            </p:contentPart>
          </mc:Choice>
          <mc:Fallback xmlns="">
            <p:pic>
              <p:nvPicPr>
                <p:cNvPr id="468" name="Input penna 467">
                  <a:extLst>
                    <a:ext uri="{FF2B5EF4-FFF2-40B4-BE49-F238E27FC236}">
                      <a16:creationId xmlns:a16="http://schemas.microsoft.com/office/drawing/2014/main" id="{5C6C22CF-DC4A-E1EF-6076-538AE2FDA2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46403" y="3072181"/>
                  <a:ext cx="29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69" name="Input penna 468">
                  <a:extLst>
                    <a:ext uri="{FF2B5EF4-FFF2-40B4-BE49-F238E27FC236}">
                      <a16:creationId xmlns:a16="http://schemas.microsoft.com/office/drawing/2014/main" id="{54B8D149-58CD-E2CC-238C-D6684797F54D}"/>
                    </a:ext>
                  </a:extLst>
                </p14:cNvPr>
                <p14:cNvContentPartPr/>
                <p14:nvPr/>
              </p14:nvContentPartPr>
              <p14:xfrm>
                <a:off x="9700683" y="3023941"/>
                <a:ext cx="88200" cy="158760"/>
              </p14:xfrm>
            </p:contentPart>
          </mc:Choice>
          <mc:Fallback xmlns="">
            <p:pic>
              <p:nvPicPr>
                <p:cNvPr id="469" name="Input penna 468">
                  <a:extLst>
                    <a:ext uri="{FF2B5EF4-FFF2-40B4-BE49-F238E27FC236}">
                      <a16:creationId xmlns:a16="http://schemas.microsoft.com/office/drawing/2014/main" id="{54B8D149-58CD-E2CC-238C-D6684797F5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94563" y="3017821"/>
                  <a:ext cx="10044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Gruppo 476">
            <a:extLst>
              <a:ext uri="{FF2B5EF4-FFF2-40B4-BE49-F238E27FC236}">
                <a16:creationId xmlns:a16="http://schemas.microsoft.com/office/drawing/2014/main" id="{46DF24C3-6DC3-3050-96F6-6696C8E2387F}"/>
              </a:ext>
            </a:extLst>
          </p:cNvPr>
          <p:cNvGrpSpPr/>
          <p:nvPr/>
        </p:nvGrpSpPr>
        <p:grpSpPr>
          <a:xfrm>
            <a:off x="11240043" y="2767621"/>
            <a:ext cx="243000" cy="552960"/>
            <a:chOff x="11240043" y="2767621"/>
            <a:chExt cx="243000" cy="5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52" name="Input penna 451">
                  <a:extLst>
                    <a:ext uri="{FF2B5EF4-FFF2-40B4-BE49-F238E27FC236}">
                      <a16:creationId xmlns:a16="http://schemas.microsoft.com/office/drawing/2014/main" id="{6FC66ECD-8E2C-AB03-C298-DE763B94DDAE}"/>
                    </a:ext>
                  </a:extLst>
                </p14:cNvPr>
                <p14:cNvContentPartPr/>
                <p14:nvPr/>
              </p14:nvContentPartPr>
              <p14:xfrm>
                <a:off x="11254803" y="3281341"/>
                <a:ext cx="34560" cy="39240"/>
              </p14:xfrm>
            </p:contentPart>
          </mc:Choice>
          <mc:Fallback xmlns="">
            <p:pic>
              <p:nvPicPr>
                <p:cNvPr id="452" name="Input penna 451">
                  <a:extLst>
                    <a:ext uri="{FF2B5EF4-FFF2-40B4-BE49-F238E27FC236}">
                      <a16:creationId xmlns:a16="http://schemas.microsoft.com/office/drawing/2014/main" id="{6FC66ECD-8E2C-AB03-C298-DE763B94DDA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248683" y="3275221"/>
                  <a:ext cx="46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3" name="Input penna 452">
                  <a:extLst>
                    <a:ext uri="{FF2B5EF4-FFF2-40B4-BE49-F238E27FC236}">
                      <a16:creationId xmlns:a16="http://schemas.microsoft.com/office/drawing/2014/main" id="{5061E1B0-E11F-90AB-23EA-9AEE8F2AD034}"/>
                    </a:ext>
                  </a:extLst>
                </p14:cNvPr>
                <p14:cNvContentPartPr/>
                <p14:nvPr/>
              </p14:nvContentPartPr>
              <p14:xfrm>
                <a:off x="11353443" y="3184861"/>
                <a:ext cx="129600" cy="129600"/>
              </p14:xfrm>
            </p:contentPart>
          </mc:Choice>
          <mc:Fallback xmlns="">
            <p:pic>
              <p:nvPicPr>
                <p:cNvPr id="453" name="Input penna 452">
                  <a:extLst>
                    <a:ext uri="{FF2B5EF4-FFF2-40B4-BE49-F238E27FC236}">
                      <a16:creationId xmlns:a16="http://schemas.microsoft.com/office/drawing/2014/main" id="{5061E1B0-E11F-90AB-23EA-9AEE8F2AD03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47323" y="3178741"/>
                  <a:ext cx="141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74" name="Input penna 473">
                  <a:extLst>
                    <a:ext uri="{FF2B5EF4-FFF2-40B4-BE49-F238E27FC236}">
                      <a16:creationId xmlns:a16="http://schemas.microsoft.com/office/drawing/2014/main" id="{6824BEEA-345D-D9F0-4B47-55AE5FFF0867}"/>
                    </a:ext>
                  </a:extLst>
                </p14:cNvPr>
                <p14:cNvContentPartPr/>
                <p14:nvPr/>
              </p14:nvContentPartPr>
              <p14:xfrm>
                <a:off x="11240043" y="2819461"/>
                <a:ext cx="59040" cy="46800"/>
              </p14:xfrm>
            </p:contentPart>
          </mc:Choice>
          <mc:Fallback xmlns="">
            <p:pic>
              <p:nvPicPr>
                <p:cNvPr id="474" name="Input penna 473">
                  <a:extLst>
                    <a:ext uri="{FF2B5EF4-FFF2-40B4-BE49-F238E27FC236}">
                      <a16:creationId xmlns:a16="http://schemas.microsoft.com/office/drawing/2014/main" id="{6824BEEA-345D-D9F0-4B47-55AE5FFF08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33923" y="2813341"/>
                  <a:ext cx="71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75" name="Input penna 474">
                  <a:extLst>
                    <a:ext uri="{FF2B5EF4-FFF2-40B4-BE49-F238E27FC236}">
                      <a16:creationId xmlns:a16="http://schemas.microsoft.com/office/drawing/2014/main" id="{0B5F646D-D7F7-0BBA-DDFC-4CDEC5643BBE}"/>
                    </a:ext>
                  </a:extLst>
                </p14:cNvPr>
                <p14:cNvContentPartPr/>
                <p14:nvPr/>
              </p14:nvContentPartPr>
              <p14:xfrm>
                <a:off x="11344803" y="2767621"/>
                <a:ext cx="119160" cy="102240"/>
              </p14:xfrm>
            </p:contentPart>
          </mc:Choice>
          <mc:Fallback xmlns="">
            <p:pic>
              <p:nvPicPr>
                <p:cNvPr id="475" name="Input penna 474">
                  <a:extLst>
                    <a:ext uri="{FF2B5EF4-FFF2-40B4-BE49-F238E27FC236}">
                      <a16:creationId xmlns:a16="http://schemas.microsoft.com/office/drawing/2014/main" id="{0B5F646D-D7F7-0BBA-DDFC-4CDEC5643B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38683" y="2761501"/>
                  <a:ext cx="131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76" name="Input penna 475">
                  <a:extLst>
                    <a:ext uri="{FF2B5EF4-FFF2-40B4-BE49-F238E27FC236}">
                      <a16:creationId xmlns:a16="http://schemas.microsoft.com/office/drawing/2014/main" id="{9E83BC29-2C38-AAC2-E355-5F7714E5A372}"/>
                    </a:ext>
                  </a:extLst>
                </p14:cNvPr>
                <p14:cNvContentPartPr/>
                <p14:nvPr/>
              </p14:nvContentPartPr>
              <p14:xfrm>
                <a:off x="11366763" y="2933941"/>
                <a:ext cx="84600" cy="209160"/>
              </p14:xfrm>
            </p:contentPart>
          </mc:Choice>
          <mc:Fallback xmlns="">
            <p:pic>
              <p:nvPicPr>
                <p:cNvPr id="476" name="Input penna 475">
                  <a:extLst>
                    <a:ext uri="{FF2B5EF4-FFF2-40B4-BE49-F238E27FC236}">
                      <a16:creationId xmlns:a16="http://schemas.microsoft.com/office/drawing/2014/main" id="{9E83BC29-2C38-AAC2-E355-5F7714E5A37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60643" y="2927821"/>
                  <a:ext cx="9684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uppo 481">
            <a:extLst>
              <a:ext uri="{FF2B5EF4-FFF2-40B4-BE49-F238E27FC236}">
                <a16:creationId xmlns:a16="http://schemas.microsoft.com/office/drawing/2014/main" id="{9C60997D-8AF5-E523-6736-7A72FD6DEBE7}"/>
              </a:ext>
            </a:extLst>
          </p:cNvPr>
          <p:cNvGrpSpPr/>
          <p:nvPr/>
        </p:nvGrpSpPr>
        <p:grpSpPr>
          <a:xfrm>
            <a:off x="8454363" y="2874541"/>
            <a:ext cx="331920" cy="278640"/>
            <a:chOff x="8454363" y="2874541"/>
            <a:chExt cx="33192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8" name="Input penna 477">
                  <a:extLst>
                    <a:ext uri="{FF2B5EF4-FFF2-40B4-BE49-F238E27FC236}">
                      <a16:creationId xmlns:a16="http://schemas.microsoft.com/office/drawing/2014/main" id="{168A2EC3-D7F3-7C94-C54B-6E7008F8FF74}"/>
                    </a:ext>
                  </a:extLst>
                </p14:cNvPr>
                <p14:cNvContentPartPr/>
                <p14:nvPr/>
              </p14:nvContentPartPr>
              <p14:xfrm>
                <a:off x="8454363" y="2874541"/>
                <a:ext cx="54000" cy="39600"/>
              </p14:xfrm>
            </p:contentPart>
          </mc:Choice>
          <mc:Fallback xmlns="">
            <p:pic>
              <p:nvPicPr>
                <p:cNvPr id="478" name="Input penna 477">
                  <a:extLst>
                    <a:ext uri="{FF2B5EF4-FFF2-40B4-BE49-F238E27FC236}">
                      <a16:creationId xmlns:a16="http://schemas.microsoft.com/office/drawing/2014/main" id="{168A2EC3-D7F3-7C94-C54B-6E7008F8FF7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48243" y="2868421"/>
                  <a:ext cx="66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79" name="Input penna 478">
                  <a:extLst>
                    <a:ext uri="{FF2B5EF4-FFF2-40B4-BE49-F238E27FC236}">
                      <a16:creationId xmlns:a16="http://schemas.microsoft.com/office/drawing/2014/main" id="{717F7245-E5C8-3FC3-03A1-5C8402262E24}"/>
                    </a:ext>
                  </a:extLst>
                </p14:cNvPr>
                <p14:cNvContentPartPr/>
                <p14:nvPr/>
              </p14:nvContentPartPr>
              <p14:xfrm>
                <a:off x="8633283" y="3031141"/>
                <a:ext cx="153000" cy="109800"/>
              </p14:xfrm>
            </p:contentPart>
          </mc:Choice>
          <mc:Fallback xmlns="">
            <p:pic>
              <p:nvPicPr>
                <p:cNvPr id="479" name="Input penna 478">
                  <a:extLst>
                    <a:ext uri="{FF2B5EF4-FFF2-40B4-BE49-F238E27FC236}">
                      <a16:creationId xmlns:a16="http://schemas.microsoft.com/office/drawing/2014/main" id="{717F7245-E5C8-3FC3-03A1-5C8402262E2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27163" y="3025021"/>
                  <a:ext cx="165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80" name="Input penna 479">
                  <a:extLst>
                    <a:ext uri="{FF2B5EF4-FFF2-40B4-BE49-F238E27FC236}">
                      <a16:creationId xmlns:a16="http://schemas.microsoft.com/office/drawing/2014/main" id="{9C3081CD-A7CE-BAF1-C5D1-6B9778F5E209}"/>
                    </a:ext>
                  </a:extLst>
                </p14:cNvPr>
                <p14:cNvContentPartPr/>
                <p14:nvPr/>
              </p14:nvContentPartPr>
              <p14:xfrm>
                <a:off x="8654523" y="3043021"/>
                <a:ext cx="81720" cy="110160"/>
              </p14:xfrm>
            </p:contentPart>
          </mc:Choice>
          <mc:Fallback xmlns="">
            <p:pic>
              <p:nvPicPr>
                <p:cNvPr id="480" name="Input penna 479">
                  <a:extLst>
                    <a:ext uri="{FF2B5EF4-FFF2-40B4-BE49-F238E27FC236}">
                      <a16:creationId xmlns:a16="http://schemas.microsoft.com/office/drawing/2014/main" id="{9C3081CD-A7CE-BAF1-C5D1-6B9778F5E20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48043" y="3036901"/>
                  <a:ext cx="93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81" name="Input penna 480">
                  <a:extLst>
                    <a:ext uri="{FF2B5EF4-FFF2-40B4-BE49-F238E27FC236}">
                      <a16:creationId xmlns:a16="http://schemas.microsoft.com/office/drawing/2014/main" id="{96230057-B9B1-8A90-69EC-C86412AAA3AD}"/>
                    </a:ext>
                  </a:extLst>
                </p14:cNvPr>
                <p14:cNvContentPartPr/>
                <p14:nvPr/>
              </p14:nvContentPartPr>
              <p14:xfrm>
                <a:off x="8684043" y="3024661"/>
                <a:ext cx="67680" cy="94320"/>
              </p14:xfrm>
            </p:contentPart>
          </mc:Choice>
          <mc:Fallback xmlns="">
            <p:pic>
              <p:nvPicPr>
                <p:cNvPr id="481" name="Input penna 480">
                  <a:extLst>
                    <a:ext uri="{FF2B5EF4-FFF2-40B4-BE49-F238E27FC236}">
                      <a16:creationId xmlns:a16="http://schemas.microsoft.com/office/drawing/2014/main" id="{96230057-B9B1-8A90-69EC-C86412AAA3A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77923" y="3018541"/>
                  <a:ext cx="79920" cy="10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156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Read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read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cells (0,0) and (1,1) are programmed</a:t>
                </a:r>
              </a:p>
              <a:p>
                <a:pPr lvl="2"/>
                <a:r>
                  <a:rPr lang="en-US" dirty="0"/>
                  <a:t>All other cells are not programmed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Let’s assume to read cell (0,0)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14:cNvPr>
              <p14:cNvContentPartPr/>
              <p14:nvPr/>
            </p14:nvContentPartPr>
            <p14:xfrm>
              <a:off x="8363283" y="3066421"/>
              <a:ext cx="79200" cy="698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7163" y="3060301"/>
                <a:ext cx="9144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03A57190-EE23-818B-CD07-1319158F7EA5}"/>
              </a:ext>
            </a:extLst>
          </p:cNvPr>
          <p:cNvGrpSpPr/>
          <p:nvPr/>
        </p:nvGrpSpPr>
        <p:grpSpPr>
          <a:xfrm>
            <a:off x="9522843" y="3723061"/>
            <a:ext cx="99000" cy="71640"/>
            <a:chOff x="9522843" y="3723061"/>
            <a:chExt cx="9900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14:cNvPr>
                <p14:cNvContentPartPr/>
                <p14:nvPr/>
              </p14:nvContentPartPr>
              <p14:xfrm>
                <a:off x="9523923" y="3723421"/>
                <a:ext cx="97920" cy="7128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17803" y="3717301"/>
                  <a:ext cx="110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14:cNvPr>
                <p14:cNvContentPartPr/>
                <p14:nvPr/>
              </p14:nvContentPartPr>
              <p14:xfrm>
                <a:off x="9522843" y="3723061"/>
                <a:ext cx="7488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16723" y="3716941"/>
                  <a:ext cx="87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14:cNvPr>
                <p14:cNvContentPartPr/>
                <p14:nvPr/>
              </p14:nvContentPartPr>
              <p14:xfrm>
                <a:off x="9572883" y="3751141"/>
                <a:ext cx="360" cy="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66763" y="37450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0BED26A1-CA84-3DE0-239D-116DE83CC695}"/>
                  </a:ext>
                </a:extLst>
              </p14:cNvPr>
              <p14:cNvContentPartPr/>
              <p14:nvPr/>
            </p14:nvContentPartPr>
            <p14:xfrm>
              <a:off x="8174643" y="2993701"/>
              <a:ext cx="414000" cy="2311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0BED26A1-CA84-3DE0-239D-116DE83CC6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39003" y="2922061"/>
                <a:ext cx="485640" cy="37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E26A6ACA-E5BE-A220-853F-94ACD9FCBBBD}"/>
              </a:ext>
            </a:extLst>
          </p:cNvPr>
          <p:cNvGrpSpPr/>
          <p:nvPr/>
        </p:nvGrpSpPr>
        <p:grpSpPr>
          <a:xfrm>
            <a:off x="8763963" y="1293421"/>
            <a:ext cx="327960" cy="187200"/>
            <a:chOff x="8763963" y="1293421"/>
            <a:chExt cx="32796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4E8209B5-D540-C849-8604-3491218D3738}"/>
                    </a:ext>
                  </a:extLst>
                </p14:cNvPr>
                <p14:cNvContentPartPr/>
                <p14:nvPr/>
              </p14:nvContentPartPr>
              <p14:xfrm>
                <a:off x="8809323" y="1344541"/>
                <a:ext cx="1800" cy="1044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4E8209B5-D540-C849-8604-3491218D37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03203" y="1338421"/>
                  <a:ext cx="14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412429E7-50D5-1376-F6A5-14FBF0307FF6}"/>
                    </a:ext>
                  </a:extLst>
                </p14:cNvPr>
                <p14:cNvContentPartPr/>
                <p14:nvPr/>
              </p14:nvContentPartPr>
              <p14:xfrm>
                <a:off x="8792763" y="1378381"/>
                <a:ext cx="1440" cy="72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412429E7-50D5-1376-F6A5-14FBF0307F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86643" y="1372261"/>
                  <a:ext cx="13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14777972-4FA7-DADB-2F1C-DDA2F8DDC32E}"/>
                    </a:ext>
                  </a:extLst>
                </p14:cNvPr>
                <p14:cNvContentPartPr/>
                <p14:nvPr/>
              </p14:nvContentPartPr>
              <p14:xfrm>
                <a:off x="8763963" y="1293421"/>
                <a:ext cx="150840" cy="1620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14777972-4FA7-DADB-2F1C-DDA2F8DDC3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57843" y="1287301"/>
                  <a:ext cx="163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6279A1FB-FF2F-FACA-9312-40186C253014}"/>
                    </a:ext>
                  </a:extLst>
                </p14:cNvPr>
                <p14:cNvContentPartPr/>
                <p14:nvPr/>
              </p14:nvContentPartPr>
              <p14:xfrm>
                <a:off x="8888883" y="1386661"/>
                <a:ext cx="105120" cy="8748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6279A1FB-FF2F-FACA-9312-40186C2530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2763" y="1380541"/>
                  <a:ext cx="117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BB892D20-C2EF-6A56-B40D-1A2A3B8A6D94}"/>
                    </a:ext>
                  </a:extLst>
                </p14:cNvPr>
                <p14:cNvContentPartPr/>
                <p14:nvPr/>
              </p14:nvContentPartPr>
              <p14:xfrm>
                <a:off x="8985723" y="1399981"/>
                <a:ext cx="106200" cy="806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BB892D20-C2EF-6A56-B40D-1A2A3B8A6D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79603" y="1393861"/>
                  <a:ext cx="11844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CE4099F8-21A4-36F5-BE55-3C94E191AF3B}"/>
              </a:ext>
            </a:extLst>
          </p:cNvPr>
          <p:cNvGrpSpPr/>
          <p:nvPr/>
        </p:nvGrpSpPr>
        <p:grpSpPr>
          <a:xfrm>
            <a:off x="9964923" y="1266061"/>
            <a:ext cx="333360" cy="182880"/>
            <a:chOff x="9964923" y="1266061"/>
            <a:chExt cx="3333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0D0751F2-3C32-5704-8A05-88BDDABAC7C2}"/>
                    </a:ext>
                  </a:extLst>
                </p14:cNvPr>
                <p14:cNvContentPartPr/>
                <p14:nvPr/>
              </p14:nvContentPartPr>
              <p14:xfrm>
                <a:off x="9964923" y="1266061"/>
                <a:ext cx="127440" cy="15264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0D0751F2-3C32-5704-8A05-88BDDABAC7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58803" y="1259941"/>
                  <a:ext cx="139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EE8F3F21-CF80-9E8C-9567-34F1AAE79CB2}"/>
                    </a:ext>
                  </a:extLst>
                </p14:cNvPr>
                <p14:cNvContentPartPr/>
                <p14:nvPr/>
              </p14:nvContentPartPr>
              <p14:xfrm>
                <a:off x="10056003" y="1376941"/>
                <a:ext cx="97200" cy="6660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EE8F3F21-CF80-9E8C-9567-34F1AAE79C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49883" y="1370821"/>
                  <a:ext cx="109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2AD6C0FB-D2AA-388A-7165-67F0CF227036}"/>
                    </a:ext>
                  </a:extLst>
                </p14:cNvPr>
                <p14:cNvContentPartPr/>
                <p14:nvPr/>
              </p14:nvContentPartPr>
              <p14:xfrm>
                <a:off x="10187763" y="1378021"/>
                <a:ext cx="110520" cy="7092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2AD6C0FB-D2AA-388A-7165-67F0CF2270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81643" y="1371901"/>
                  <a:ext cx="1227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FBED7E5-7A79-2B1E-7798-691C071BD9B1}"/>
              </a:ext>
            </a:extLst>
          </p:cNvPr>
          <p:cNvGrpSpPr/>
          <p:nvPr/>
        </p:nvGrpSpPr>
        <p:grpSpPr>
          <a:xfrm>
            <a:off x="11509683" y="1228621"/>
            <a:ext cx="363960" cy="209520"/>
            <a:chOff x="11509683" y="1228621"/>
            <a:chExt cx="36396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88109A6A-CF68-9519-37C7-C08AEF1092AA}"/>
                    </a:ext>
                  </a:extLst>
                </p14:cNvPr>
                <p14:cNvContentPartPr/>
                <p14:nvPr/>
              </p14:nvContentPartPr>
              <p14:xfrm>
                <a:off x="11509683" y="1228621"/>
                <a:ext cx="172080" cy="2095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88109A6A-CF68-9519-37C7-C08AEF1092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03563" y="1222501"/>
                  <a:ext cx="184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851B130-FAF8-B343-4C7C-92E7C2F64694}"/>
                    </a:ext>
                  </a:extLst>
                </p14:cNvPr>
                <p14:cNvContentPartPr/>
                <p14:nvPr/>
              </p14:nvContentPartPr>
              <p14:xfrm>
                <a:off x="11664123" y="1353541"/>
                <a:ext cx="77400" cy="6264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851B130-FAF8-B343-4C7C-92E7C2F646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658003" y="1347421"/>
                  <a:ext cx="89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B8E9FF60-8F6C-DEF1-3A63-F3F06D8E0ACC}"/>
                    </a:ext>
                  </a:extLst>
                </p14:cNvPr>
                <p14:cNvContentPartPr/>
                <p14:nvPr/>
              </p14:nvContentPartPr>
              <p14:xfrm>
                <a:off x="11753043" y="1369381"/>
                <a:ext cx="120600" cy="630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B8E9FF60-8F6C-DEF1-3A63-F3F06D8E0A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746923" y="1363261"/>
                  <a:ext cx="13284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AB753F54-94BB-2608-648F-6DEA8CEA58C3}"/>
                  </a:ext>
                </a:extLst>
              </p14:cNvPr>
              <p14:cNvContentPartPr/>
              <p14:nvPr/>
            </p14:nvContentPartPr>
            <p14:xfrm>
              <a:off x="7673883" y="1833061"/>
              <a:ext cx="104040" cy="20592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AB753F54-94BB-2608-648F-6DEA8CEA58C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67763" y="1826941"/>
                <a:ext cx="1162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04659618-7647-FDFD-B77C-421525EB9617}"/>
                  </a:ext>
                </a:extLst>
              </p14:cNvPr>
              <p14:cNvContentPartPr/>
              <p14:nvPr/>
            </p14:nvContentPartPr>
            <p14:xfrm>
              <a:off x="7699083" y="4789381"/>
              <a:ext cx="84240" cy="19836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04659618-7647-FDFD-B77C-421525EB96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92963" y="4783261"/>
                <a:ext cx="96480" cy="2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o 49">
            <a:extLst>
              <a:ext uri="{FF2B5EF4-FFF2-40B4-BE49-F238E27FC236}">
                <a16:creationId xmlns:a16="http://schemas.microsoft.com/office/drawing/2014/main" id="{1CAD64D3-9BA8-72CA-4ED8-0BFB040AB2B8}"/>
              </a:ext>
            </a:extLst>
          </p:cNvPr>
          <p:cNvGrpSpPr/>
          <p:nvPr/>
        </p:nvGrpSpPr>
        <p:grpSpPr>
          <a:xfrm>
            <a:off x="8442843" y="4866061"/>
            <a:ext cx="258480" cy="600120"/>
            <a:chOff x="8442843" y="4866061"/>
            <a:chExt cx="258480" cy="6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31021DAD-65C9-0569-3048-925B342CFB78}"/>
                    </a:ext>
                  </a:extLst>
                </p14:cNvPr>
                <p14:cNvContentPartPr/>
                <p14:nvPr/>
              </p14:nvContentPartPr>
              <p14:xfrm>
                <a:off x="8442843" y="4942741"/>
                <a:ext cx="70200" cy="5112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31021DAD-65C9-0569-3048-925B342CFB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36723" y="4936621"/>
                  <a:ext cx="82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36374292-0634-76D7-55F7-5CF002CBFFC9}"/>
                    </a:ext>
                  </a:extLst>
                </p14:cNvPr>
                <p14:cNvContentPartPr/>
                <p14:nvPr/>
              </p14:nvContentPartPr>
              <p14:xfrm>
                <a:off x="8546883" y="4866061"/>
                <a:ext cx="154440" cy="1260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36374292-0634-76D7-55F7-5CF002CBFF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40763" y="4859941"/>
                  <a:ext cx="166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010FABDD-3B77-36DF-C8F5-C17CB26B5FB7}"/>
                    </a:ext>
                  </a:extLst>
                </p14:cNvPr>
                <p14:cNvContentPartPr/>
                <p14:nvPr/>
              </p14:nvContentPartPr>
              <p14:xfrm>
                <a:off x="8560203" y="5107261"/>
                <a:ext cx="14760" cy="35892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010FABDD-3B77-36DF-C8F5-C17CB26B5F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54083" y="5101141"/>
                  <a:ext cx="270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BB69801D-FED0-6321-1183-15C4674A375F}"/>
                    </a:ext>
                  </a:extLst>
                </p14:cNvPr>
                <p14:cNvContentPartPr/>
                <p14:nvPr/>
              </p14:nvContentPartPr>
              <p14:xfrm>
                <a:off x="8530323" y="5031661"/>
                <a:ext cx="98280" cy="9972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BB69801D-FED0-6321-1183-15C4674A37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24203" y="5025541"/>
                  <a:ext cx="11052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CD159CD4-9C1F-95EB-619F-FE10B2B5BE22}"/>
              </a:ext>
            </a:extLst>
          </p:cNvPr>
          <p:cNvGrpSpPr/>
          <p:nvPr/>
        </p:nvGrpSpPr>
        <p:grpSpPr>
          <a:xfrm>
            <a:off x="9615363" y="4871821"/>
            <a:ext cx="217440" cy="624600"/>
            <a:chOff x="9615363" y="4871821"/>
            <a:chExt cx="21744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862CB474-B134-C83E-3841-3715C5C9AC41}"/>
                    </a:ext>
                  </a:extLst>
                </p14:cNvPr>
                <p14:cNvContentPartPr/>
                <p14:nvPr/>
              </p14:nvContentPartPr>
              <p14:xfrm>
                <a:off x="9615363" y="4944541"/>
                <a:ext cx="52920" cy="493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862CB474-B134-C83E-3841-3715C5C9AC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09243" y="4938421"/>
                  <a:ext cx="65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6F350798-4956-48A0-C98F-FBCC2B68D2AC}"/>
                    </a:ext>
                  </a:extLst>
                </p14:cNvPr>
                <p14:cNvContentPartPr/>
                <p14:nvPr/>
              </p14:nvContentPartPr>
              <p14:xfrm>
                <a:off x="9705003" y="4871821"/>
                <a:ext cx="127800" cy="9864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6F350798-4956-48A0-C98F-FBCC2B68D2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98883" y="4865701"/>
                  <a:ext cx="140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DC0BDF61-1C2D-B7FE-F9B1-D5C1E0F104BB}"/>
                    </a:ext>
                  </a:extLst>
                </p14:cNvPr>
                <p14:cNvContentPartPr/>
                <p14:nvPr/>
              </p14:nvContentPartPr>
              <p14:xfrm>
                <a:off x="9725163" y="5066221"/>
                <a:ext cx="13680" cy="43020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DC0BDF61-1C2D-B7FE-F9B1-D5C1E0F104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19043" y="5060101"/>
                  <a:ext cx="259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B197D9A6-20DF-79CE-C880-4160CB8A707B}"/>
                    </a:ext>
                  </a:extLst>
                </p14:cNvPr>
                <p14:cNvContentPartPr/>
                <p14:nvPr/>
              </p14:nvContentPartPr>
              <p14:xfrm>
                <a:off x="9692043" y="5017261"/>
                <a:ext cx="67680" cy="10980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B197D9A6-20DF-79CE-C880-4160CB8A707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85923" y="5011141"/>
                  <a:ext cx="799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083A00ED-16DE-5FAB-1321-F55DB75AA1F5}"/>
              </a:ext>
            </a:extLst>
          </p:cNvPr>
          <p:cNvGrpSpPr/>
          <p:nvPr/>
        </p:nvGrpSpPr>
        <p:grpSpPr>
          <a:xfrm>
            <a:off x="11255523" y="4840501"/>
            <a:ext cx="252360" cy="666360"/>
            <a:chOff x="11255523" y="4840501"/>
            <a:chExt cx="252360" cy="66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D049EB3B-0579-5566-B799-E76564E68347}"/>
                    </a:ext>
                  </a:extLst>
                </p14:cNvPr>
                <p14:cNvContentPartPr/>
                <p14:nvPr/>
              </p14:nvContentPartPr>
              <p14:xfrm>
                <a:off x="11255523" y="4940221"/>
                <a:ext cx="41760" cy="226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D049EB3B-0579-5566-B799-E76564E683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249403" y="4934101"/>
                  <a:ext cx="54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BA575BA5-236B-29C8-D3A4-AE5FDEE3708E}"/>
                    </a:ext>
                  </a:extLst>
                </p14:cNvPr>
                <p14:cNvContentPartPr/>
                <p14:nvPr/>
              </p14:nvContentPartPr>
              <p14:xfrm>
                <a:off x="11347683" y="4840501"/>
                <a:ext cx="160200" cy="13608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BA575BA5-236B-29C8-D3A4-AE5FDEE370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41563" y="4834381"/>
                  <a:ext cx="172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7896C9D8-AEB1-250D-61E7-F63FDFC41A3B}"/>
                    </a:ext>
                  </a:extLst>
                </p14:cNvPr>
                <p14:cNvContentPartPr/>
                <p14:nvPr/>
              </p14:nvContentPartPr>
              <p14:xfrm>
                <a:off x="11346963" y="5095381"/>
                <a:ext cx="28080" cy="41148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7896C9D8-AEB1-250D-61E7-F63FDFC41A3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40843" y="5089261"/>
                  <a:ext cx="403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5CDC052-7604-6337-8C33-57D676032CF4}"/>
                    </a:ext>
                  </a:extLst>
                </p14:cNvPr>
                <p14:cNvContentPartPr/>
                <p14:nvPr/>
              </p14:nvContentPartPr>
              <p14:xfrm>
                <a:off x="11309883" y="5046781"/>
                <a:ext cx="106200" cy="41364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5CDC052-7604-6337-8C33-57D676032C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303763" y="5040661"/>
                  <a:ext cx="118440" cy="42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8058345D-88F0-0B9B-F45D-390C84896E32}"/>
              </a:ext>
            </a:extLst>
          </p:cNvPr>
          <p:cNvGrpSpPr/>
          <p:nvPr/>
        </p:nvGrpSpPr>
        <p:grpSpPr>
          <a:xfrm>
            <a:off x="7611963" y="2490421"/>
            <a:ext cx="248400" cy="198360"/>
            <a:chOff x="7611963" y="2490421"/>
            <a:chExt cx="2484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60E22A2C-9D91-4B22-6421-ABD7897FA170}"/>
                    </a:ext>
                  </a:extLst>
                </p14:cNvPr>
                <p14:cNvContentPartPr/>
                <p14:nvPr/>
              </p14:nvContentPartPr>
              <p14:xfrm>
                <a:off x="7611963" y="2490421"/>
                <a:ext cx="134280" cy="19800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60E22A2C-9D91-4B22-6421-ABD7897FA1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05843" y="2484301"/>
                  <a:ext cx="146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C5EA1B49-2328-DFE7-F41B-FA9CD50F4A59}"/>
                    </a:ext>
                  </a:extLst>
                </p14:cNvPr>
                <p14:cNvContentPartPr/>
                <p14:nvPr/>
              </p14:nvContentPartPr>
              <p14:xfrm>
                <a:off x="7757043" y="2563501"/>
                <a:ext cx="103320" cy="1252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C5EA1B49-2328-DFE7-F41B-FA9CD50F4A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50923" y="2557381"/>
                  <a:ext cx="11556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AAC0D829-2581-FCF4-6011-D032DCDA9DFB}"/>
              </a:ext>
            </a:extLst>
          </p:cNvPr>
          <p:cNvGrpSpPr/>
          <p:nvPr/>
        </p:nvGrpSpPr>
        <p:grpSpPr>
          <a:xfrm>
            <a:off x="7595403" y="3172981"/>
            <a:ext cx="267480" cy="191160"/>
            <a:chOff x="7595403" y="3172981"/>
            <a:chExt cx="26748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A968F346-53AC-2B70-155C-D6ACED5845FF}"/>
                    </a:ext>
                  </a:extLst>
                </p14:cNvPr>
                <p14:cNvContentPartPr/>
                <p14:nvPr/>
              </p14:nvContentPartPr>
              <p14:xfrm>
                <a:off x="7595403" y="3172981"/>
                <a:ext cx="144360" cy="17604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A968F346-53AC-2B70-155C-D6ACED5845F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89283" y="3166861"/>
                  <a:ext cx="156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A7639F73-CA6C-9A70-B05D-CCC27E01CE94}"/>
                    </a:ext>
                  </a:extLst>
                </p14:cNvPr>
                <p14:cNvContentPartPr/>
                <p14:nvPr/>
              </p14:nvContentPartPr>
              <p14:xfrm>
                <a:off x="7735803" y="3248581"/>
                <a:ext cx="55800" cy="10116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A7639F73-CA6C-9A70-B05D-CCC27E01CE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29683" y="3242461"/>
                  <a:ext cx="68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D8DEFF4F-3C32-6353-DE81-016D9347615D}"/>
                    </a:ext>
                  </a:extLst>
                </p14:cNvPr>
                <p14:cNvContentPartPr/>
                <p14:nvPr/>
              </p14:nvContentPartPr>
              <p14:xfrm>
                <a:off x="7808523" y="3247861"/>
                <a:ext cx="54360" cy="11628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D8DEFF4F-3C32-6353-DE81-016D934761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02403" y="3241741"/>
                  <a:ext cx="6660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539C1CF9-DE33-8C5F-68DB-E6CE20D11EBC}"/>
              </a:ext>
            </a:extLst>
          </p:cNvPr>
          <p:cNvGrpSpPr/>
          <p:nvPr/>
        </p:nvGrpSpPr>
        <p:grpSpPr>
          <a:xfrm>
            <a:off x="7634643" y="4108981"/>
            <a:ext cx="276840" cy="240480"/>
            <a:chOff x="7634643" y="4108981"/>
            <a:chExt cx="27684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CD63E402-9862-D108-B122-514BB3D3A3FB}"/>
                    </a:ext>
                  </a:extLst>
                </p14:cNvPr>
                <p14:cNvContentPartPr/>
                <p14:nvPr/>
              </p14:nvContentPartPr>
              <p14:xfrm>
                <a:off x="7634643" y="4108981"/>
                <a:ext cx="82800" cy="21096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CD63E402-9862-D108-B122-514BB3D3A3F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28523" y="4102861"/>
                  <a:ext cx="95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9F434480-FAA0-30D9-33CB-DA44B9FFCF83}"/>
                    </a:ext>
                  </a:extLst>
                </p14:cNvPr>
                <p14:cNvContentPartPr/>
                <p14:nvPr/>
              </p14:nvContentPartPr>
              <p14:xfrm>
                <a:off x="7713843" y="4197541"/>
                <a:ext cx="86040" cy="11196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9F434480-FAA0-30D9-33CB-DA44B9FFCF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07723" y="4191421"/>
                  <a:ext cx="98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8FA45F88-AB05-6374-BEE5-D0D882B8A51C}"/>
                    </a:ext>
                  </a:extLst>
                </p14:cNvPr>
                <p14:cNvContentPartPr/>
                <p14:nvPr/>
              </p14:nvContentPartPr>
              <p14:xfrm>
                <a:off x="7825083" y="4191781"/>
                <a:ext cx="86400" cy="15768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8FA45F88-AB05-6374-BEE5-D0D882B8A5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18963" y="4185661"/>
                  <a:ext cx="986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uppo 457">
            <a:extLst>
              <a:ext uri="{FF2B5EF4-FFF2-40B4-BE49-F238E27FC236}">
                <a16:creationId xmlns:a16="http://schemas.microsoft.com/office/drawing/2014/main" id="{243ED411-7982-F642-7D93-0CF920B38D3E}"/>
              </a:ext>
            </a:extLst>
          </p:cNvPr>
          <p:cNvGrpSpPr/>
          <p:nvPr/>
        </p:nvGrpSpPr>
        <p:grpSpPr>
          <a:xfrm>
            <a:off x="8466963" y="3243901"/>
            <a:ext cx="203400" cy="1564200"/>
            <a:chOff x="8466963" y="3243901"/>
            <a:chExt cx="203400" cy="156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907FA6F6-C65E-282D-464F-120766F5DC7E}"/>
                    </a:ext>
                  </a:extLst>
                </p14:cNvPr>
                <p14:cNvContentPartPr/>
                <p14:nvPr/>
              </p14:nvContentPartPr>
              <p14:xfrm>
                <a:off x="8466963" y="3297541"/>
                <a:ext cx="48240" cy="5112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907FA6F6-C65E-282D-464F-120766F5DC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60843" y="3291421"/>
                  <a:ext cx="60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678D6FF7-B70C-A843-F5FD-3C3595494EEB}"/>
                    </a:ext>
                  </a:extLst>
                </p14:cNvPr>
                <p14:cNvContentPartPr/>
                <p14:nvPr/>
              </p14:nvContentPartPr>
              <p14:xfrm>
                <a:off x="8570643" y="3243901"/>
                <a:ext cx="99720" cy="11160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678D6FF7-B70C-A843-F5FD-3C3595494EE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64523" y="3237781"/>
                  <a:ext cx="111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55" name="Input penna 454">
                  <a:extLst>
                    <a:ext uri="{FF2B5EF4-FFF2-40B4-BE49-F238E27FC236}">
                      <a16:creationId xmlns:a16="http://schemas.microsoft.com/office/drawing/2014/main" id="{4B9F2FEC-C924-D177-809F-69D81DEA284E}"/>
                    </a:ext>
                  </a:extLst>
                </p14:cNvPr>
                <p14:cNvContentPartPr/>
                <p14:nvPr/>
              </p14:nvContentPartPr>
              <p14:xfrm>
                <a:off x="8554083" y="3466021"/>
                <a:ext cx="98640" cy="1342080"/>
              </p14:xfrm>
            </p:contentPart>
          </mc:Choice>
          <mc:Fallback xmlns="">
            <p:pic>
              <p:nvPicPr>
                <p:cNvPr id="455" name="Input penna 454">
                  <a:extLst>
                    <a:ext uri="{FF2B5EF4-FFF2-40B4-BE49-F238E27FC236}">
                      <a16:creationId xmlns:a16="http://schemas.microsoft.com/office/drawing/2014/main" id="{4B9F2FEC-C924-D177-809F-69D81DEA28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47963" y="3459901"/>
                  <a:ext cx="110880" cy="135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56" name="Input penna 455">
                <a:extLst>
                  <a:ext uri="{FF2B5EF4-FFF2-40B4-BE49-F238E27FC236}">
                    <a16:creationId xmlns:a16="http://schemas.microsoft.com/office/drawing/2014/main" id="{DAED7CC7-DFC9-7F61-4BBB-7218CA25C775}"/>
                  </a:ext>
                </a:extLst>
              </p14:cNvPr>
              <p14:cNvContentPartPr/>
              <p14:nvPr/>
            </p14:nvContentPartPr>
            <p14:xfrm>
              <a:off x="9696723" y="3473221"/>
              <a:ext cx="92160" cy="1315800"/>
            </p14:xfrm>
          </p:contentPart>
        </mc:Choice>
        <mc:Fallback xmlns="">
          <p:pic>
            <p:nvPicPr>
              <p:cNvPr id="456" name="Input penna 455">
                <a:extLst>
                  <a:ext uri="{FF2B5EF4-FFF2-40B4-BE49-F238E27FC236}">
                    <a16:creationId xmlns:a16="http://schemas.microsoft.com/office/drawing/2014/main" id="{DAED7CC7-DFC9-7F61-4BBB-7218CA25C77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690603" y="3467101"/>
                <a:ext cx="104400" cy="13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59" name="Input penna 458">
                <a:extLst>
                  <a:ext uri="{FF2B5EF4-FFF2-40B4-BE49-F238E27FC236}">
                    <a16:creationId xmlns:a16="http://schemas.microsoft.com/office/drawing/2014/main" id="{6AFE84A3-3E05-8C42-1E65-DE1310FCFF8C}"/>
                  </a:ext>
                </a:extLst>
              </p14:cNvPr>
              <p14:cNvContentPartPr/>
              <p14:nvPr/>
            </p14:nvContentPartPr>
            <p14:xfrm>
              <a:off x="11319243" y="3358021"/>
              <a:ext cx="87480" cy="1382040"/>
            </p14:xfrm>
          </p:contentPart>
        </mc:Choice>
        <mc:Fallback xmlns="">
          <p:pic>
            <p:nvPicPr>
              <p:cNvPr id="459" name="Input penna 458">
                <a:extLst>
                  <a:ext uri="{FF2B5EF4-FFF2-40B4-BE49-F238E27FC236}">
                    <a16:creationId xmlns:a16="http://schemas.microsoft.com/office/drawing/2014/main" id="{6AFE84A3-3E05-8C42-1E65-DE1310FCFF8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313123" y="3351901"/>
                <a:ext cx="99720" cy="139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0" name="Gruppo 469">
            <a:extLst>
              <a:ext uri="{FF2B5EF4-FFF2-40B4-BE49-F238E27FC236}">
                <a16:creationId xmlns:a16="http://schemas.microsoft.com/office/drawing/2014/main" id="{7BB2067E-4905-F1BC-28A4-FDD5E9EBE574}"/>
              </a:ext>
            </a:extLst>
          </p:cNvPr>
          <p:cNvGrpSpPr/>
          <p:nvPr/>
        </p:nvGrpSpPr>
        <p:grpSpPr>
          <a:xfrm>
            <a:off x="9608163" y="2880661"/>
            <a:ext cx="255240" cy="471240"/>
            <a:chOff x="9608163" y="2880661"/>
            <a:chExt cx="25524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C9A28369-66D0-CE57-73DA-E5E3A453F112}"/>
                    </a:ext>
                  </a:extLst>
                </p14:cNvPr>
                <p14:cNvContentPartPr/>
                <p14:nvPr/>
              </p14:nvContentPartPr>
              <p14:xfrm>
                <a:off x="9621123" y="3319501"/>
                <a:ext cx="39240" cy="2448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C9A28369-66D0-CE57-73DA-E5E3A453F11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15003" y="3313381"/>
                  <a:ext cx="51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62B829C9-C011-4DDA-200F-B1E64E9074F4}"/>
                    </a:ext>
                  </a:extLst>
                </p14:cNvPr>
                <p14:cNvContentPartPr/>
                <p14:nvPr/>
              </p14:nvContentPartPr>
              <p14:xfrm>
                <a:off x="9719043" y="3244981"/>
                <a:ext cx="104760" cy="10692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62B829C9-C011-4DDA-200F-B1E64E9074F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12923" y="3238861"/>
                  <a:ext cx="117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61" name="Input penna 460">
                  <a:extLst>
                    <a:ext uri="{FF2B5EF4-FFF2-40B4-BE49-F238E27FC236}">
                      <a16:creationId xmlns:a16="http://schemas.microsoft.com/office/drawing/2014/main" id="{B9F60383-B645-4E8C-2F30-E267D0ADF69C}"/>
                    </a:ext>
                  </a:extLst>
                </p14:cNvPr>
                <p14:cNvContentPartPr/>
                <p14:nvPr/>
              </p14:nvContentPartPr>
              <p14:xfrm>
                <a:off x="9660003" y="2891461"/>
                <a:ext cx="1800" cy="1800"/>
              </p14:xfrm>
            </p:contentPart>
          </mc:Choice>
          <mc:Fallback xmlns="">
            <p:pic>
              <p:nvPicPr>
                <p:cNvPr id="461" name="Input penna 460">
                  <a:extLst>
                    <a:ext uri="{FF2B5EF4-FFF2-40B4-BE49-F238E27FC236}">
                      <a16:creationId xmlns:a16="http://schemas.microsoft.com/office/drawing/2014/main" id="{B9F60383-B645-4E8C-2F30-E267D0ADF6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53883" y="2885341"/>
                  <a:ext cx="140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2" name="Input penna 461">
                  <a:extLst>
                    <a:ext uri="{FF2B5EF4-FFF2-40B4-BE49-F238E27FC236}">
                      <a16:creationId xmlns:a16="http://schemas.microsoft.com/office/drawing/2014/main" id="{ADC4C480-EA39-3806-E450-72232E109060}"/>
                    </a:ext>
                  </a:extLst>
                </p14:cNvPr>
                <p14:cNvContentPartPr/>
                <p14:nvPr/>
              </p14:nvContentPartPr>
              <p14:xfrm>
                <a:off x="9662883" y="2898661"/>
                <a:ext cx="1440" cy="2520"/>
              </p14:xfrm>
            </p:contentPart>
          </mc:Choice>
          <mc:Fallback xmlns="">
            <p:pic>
              <p:nvPicPr>
                <p:cNvPr id="462" name="Input penna 461">
                  <a:extLst>
                    <a:ext uri="{FF2B5EF4-FFF2-40B4-BE49-F238E27FC236}">
                      <a16:creationId xmlns:a16="http://schemas.microsoft.com/office/drawing/2014/main" id="{ADC4C480-EA39-3806-E450-72232E10906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56763" y="2892541"/>
                  <a:ext cx="136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64" name="Input penna 463">
                  <a:extLst>
                    <a:ext uri="{FF2B5EF4-FFF2-40B4-BE49-F238E27FC236}">
                      <a16:creationId xmlns:a16="http://schemas.microsoft.com/office/drawing/2014/main" id="{0AAFA8A5-E808-AE36-C112-D06B82AE3D4E}"/>
                    </a:ext>
                  </a:extLst>
                </p14:cNvPr>
                <p14:cNvContentPartPr/>
                <p14:nvPr/>
              </p14:nvContentPartPr>
              <p14:xfrm>
                <a:off x="9608163" y="2883181"/>
                <a:ext cx="61200" cy="56520"/>
              </p14:xfrm>
            </p:contentPart>
          </mc:Choice>
          <mc:Fallback xmlns="">
            <p:pic>
              <p:nvPicPr>
                <p:cNvPr id="464" name="Input penna 463">
                  <a:extLst>
                    <a:ext uri="{FF2B5EF4-FFF2-40B4-BE49-F238E27FC236}">
                      <a16:creationId xmlns:a16="http://schemas.microsoft.com/office/drawing/2014/main" id="{0AAFA8A5-E808-AE36-C112-D06B82AE3D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02043" y="2877061"/>
                  <a:ext cx="73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65" name="Input penna 464">
                  <a:extLst>
                    <a:ext uri="{FF2B5EF4-FFF2-40B4-BE49-F238E27FC236}">
                      <a16:creationId xmlns:a16="http://schemas.microsoft.com/office/drawing/2014/main" id="{0198F20A-7B21-0FE3-C306-B779D03D2152}"/>
                    </a:ext>
                  </a:extLst>
                </p14:cNvPr>
                <p14:cNvContentPartPr/>
                <p14:nvPr/>
              </p14:nvContentPartPr>
              <p14:xfrm>
                <a:off x="9608883" y="2899021"/>
                <a:ext cx="53280" cy="53280"/>
              </p14:xfrm>
            </p:contentPart>
          </mc:Choice>
          <mc:Fallback xmlns="">
            <p:pic>
              <p:nvPicPr>
                <p:cNvPr id="465" name="Input penna 464">
                  <a:extLst>
                    <a:ext uri="{FF2B5EF4-FFF2-40B4-BE49-F238E27FC236}">
                      <a16:creationId xmlns:a16="http://schemas.microsoft.com/office/drawing/2014/main" id="{0198F20A-7B21-0FE3-C306-B779D03D215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02763" y="2892901"/>
                  <a:ext cx="65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66" name="Input penna 465">
                  <a:extLst>
                    <a:ext uri="{FF2B5EF4-FFF2-40B4-BE49-F238E27FC236}">
                      <a16:creationId xmlns:a16="http://schemas.microsoft.com/office/drawing/2014/main" id="{C0751050-49E6-BD3E-2ED0-160EE6797976}"/>
                    </a:ext>
                  </a:extLst>
                </p14:cNvPr>
                <p14:cNvContentPartPr/>
                <p14:nvPr/>
              </p14:nvContentPartPr>
              <p14:xfrm>
                <a:off x="9743883" y="2880661"/>
                <a:ext cx="119520" cy="96480"/>
              </p14:xfrm>
            </p:contentPart>
          </mc:Choice>
          <mc:Fallback xmlns="">
            <p:pic>
              <p:nvPicPr>
                <p:cNvPr id="466" name="Input penna 465">
                  <a:extLst>
                    <a:ext uri="{FF2B5EF4-FFF2-40B4-BE49-F238E27FC236}">
                      <a16:creationId xmlns:a16="http://schemas.microsoft.com/office/drawing/2014/main" id="{C0751050-49E6-BD3E-2ED0-160EE679797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37763" y="2874541"/>
                  <a:ext cx="131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68" name="Input penna 467">
                  <a:extLst>
                    <a:ext uri="{FF2B5EF4-FFF2-40B4-BE49-F238E27FC236}">
                      <a16:creationId xmlns:a16="http://schemas.microsoft.com/office/drawing/2014/main" id="{5C6C22CF-DC4A-E1EF-6076-538AE2FDA2E6}"/>
                    </a:ext>
                  </a:extLst>
                </p14:cNvPr>
                <p14:cNvContentPartPr/>
                <p14:nvPr/>
              </p14:nvContentPartPr>
              <p14:xfrm>
                <a:off x="9752523" y="3078301"/>
                <a:ext cx="17640" cy="113040"/>
              </p14:xfrm>
            </p:contentPart>
          </mc:Choice>
          <mc:Fallback xmlns="">
            <p:pic>
              <p:nvPicPr>
                <p:cNvPr id="468" name="Input penna 467">
                  <a:extLst>
                    <a:ext uri="{FF2B5EF4-FFF2-40B4-BE49-F238E27FC236}">
                      <a16:creationId xmlns:a16="http://schemas.microsoft.com/office/drawing/2014/main" id="{5C6C22CF-DC4A-E1EF-6076-538AE2FDA2E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46403" y="3072181"/>
                  <a:ext cx="29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69" name="Input penna 468">
                  <a:extLst>
                    <a:ext uri="{FF2B5EF4-FFF2-40B4-BE49-F238E27FC236}">
                      <a16:creationId xmlns:a16="http://schemas.microsoft.com/office/drawing/2014/main" id="{54B8D149-58CD-E2CC-238C-D6684797F54D}"/>
                    </a:ext>
                  </a:extLst>
                </p14:cNvPr>
                <p14:cNvContentPartPr/>
                <p14:nvPr/>
              </p14:nvContentPartPr>
              <p14:xfrm>
                <a:off x="9700683" y="3023941"/>
                <a:ext cx="88200" cy="158760"/>
              </p14:xfrm>
            </p:contentPart>
          </mc:Choice>
          <mc:Fallback xmlns="">
            <p:pic>
              <p:nvPicPr>
                <p:cNvPr id="469" name="Input penna 468">
                  <a:extLst>
                    <a:ext uri="{FF2B5EF4-FFF2-40B4-BE49-F238E27FC236}">
                      <a16:creationId xmlns:a16="http://schemas.microsoft.com/office/drawing/2014/main" id="{54B8D149-58CD-E2CC-238C-D6684797F54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94563" y="3017821"/>
                  <a:ext cx="10044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Gruppo 476">
            <a:extLst>
              <a:ext uri="{FF2B5EF4-FFF2-40B4-BE49-F238E27FC236}">
                <a16:creationId xmlns:a16="http://schemas.microsoft.com/office/drawing/2014/main" id="{46DF24C3-6DC3-3050-96F6-6696C8E2387F}"/>
              </a:ext>
            </a:extLst>
          </p:cNvPr>
          <p:cNvGrpSpPr/>
          <p:nvPr/>
        </p:nvGrpSpPr>
        <p:grpSpPr>
          <a:xfrm>
            <a:off x="11240043" y="2767621"/>
            <a:ext cx="243000" cy="552960"/>
            <a:chOff x="11240043" y="2767621"/>
            <a:chExt cx="243000" cy="5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52" name="Input penna 451">
                  <a:extLst>
                    <a:ext uri="{FF2B5EF4-FFF2-40B4-BE49-F238E27FC236}">
                      <a16:creationId xmlns:a16="http://schemas.microsoft.com/office/drawing/2014/main" id="{6FC66ECD-8E2C-AB03-C298-DE763B94DDAE}"/>
                    </a:ext>
                  </a:extLst>
                </p14:cNvPr>
                <p14:cNvContentPartPr/>
                <p14:nvPr/>
              </p14:nvContentPartPr>
              <p14:xfrm>
                <a:off x="11254803" y="3281341"/>
                <a:ext cx="34560" cy="39240"/>
              </p14:xfrm>
            </p:contentPart>
          </mc:Choice>
          <mc:Fallback xmlns="">
            <p:pic>
              <p:nvPicPr>
                <p:cNvPr id="452" name="Input penna 451">
                  <a:extLst>
                    <a:ext uri="{FF2B5EF4-FFF2-40B4-BE49-F238E27FC236}">
                      <a16:creationId xmlns:a16="http://schemas.microsoft.com/office/drawing/2014/main" id="{6FC66ECD-8E2C-AB03-C298-DE763B94DDA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48683" y="3275221"/>
                  <a:ext cx="46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53" name="Input penna 452">
                  <a:extLst>
                    <a:ext uri="{FF2B5EF4-FFF2-40B4-BE49-F238E27FC236}">
                      <a16:creationId xmlns:a16="http://schemas.microsoft.com/office/drawing/2014/main" id="{5061E1B0-E11F-90AB-23EA-9AEE8F2AD034}"/>
                    </a:ext>
                  </a:extLst>
                </p14:cNvPr>
                <p14:cNvContentPartPr/>
                <p14:nvPr/>
              </p14:nvContentPartPr>
              <p14:xfrm>
                <a:off x="11353443" y="3184861"/>
                <a:ext cx="129600" cy="129600"/>
              </p14:xfrm>
            </p:contentPart>
          </mc:Choice>
          <mc:Fallback xmlns="">
            <p:pic>
              <p:nvPicPr>
                <p:cNvPr id="453" name="Input penna 452">
                  <a:extLst>
                    <a:ext uri="{FF2B5EF4-FFF2-40B4-BE49-F238E27FC236}">
                      <a16:creationId xmlns:a16="http://schemas.microsoft.com/office/drawing/2014/main" id="{5061E1B0-E11F-90AB-23EA-9AEE8F2AD0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347323" y="3178741"/>
                  <a:ext cx="141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74" name="Input penna 473">
                  <a:extLst>
                    <a:ext uri="{FF2B5EF4-FFF2-40B4-BE49-F238E27FC236}">
                      <a16:creationId xmlns:a16="http://schemas.microsoft.com/office/drawing/2014/main" id="{6824BEEA-345D-D9F0-4B47-55AE5FFF0867}"/>
                    </a:ext>
                  </a:extLst>
                </p14:cNvPr>
                <p14:cNvContentPartPr/>
                <p14:nvPr/>
              </p14:nvContentPartPr>
              <p14:xfrm>
                <a:off x="11240043" y="2819461"/>
                <a:ext cx="59040" cy="46800"/>
              </p14:xfrm>
            </p:contentPart>
          </mc:Choice>
          <mc:Fallback xmlns="">
            <p:pic>
              <p:nvPicPr>
                <p:cNvPr id="474" name="Input penna 473">
                  <a:extLst>
                    <a:ext uri="{FF2B5EF4-FFF2-40B4-BE49-F238E27FC236}">
                      <a16:creationId xmlns:a16="http://schemas.microsoft.com/office/drawing/2014/main" id="{6824BEEA-345D-D9F0-4B47-55AE5FFF086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33923" y="2813341"/>
                  <a:ext cx="71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75" name="Input penna 474">
                  <a:extLst>
                    <a:ext uri="{FF2B5EF4-FFF2-40B4-BE49-F238E27FC236}">
                      <a16:creationId xmlns:a16="http://schemas.microsoft.com/office/drawing/2014/main" id="{0B5F646D-D7F7-0BBA-DDFC-4CDEC5643BBE}"/>
                    </a:ext>
                  </a:extLst>
                </p14:cNvPr>
                <p14:cNvContentPartPr/>
                <p14:nvPr/>
              </p14:nvContentPartPr>
              <p14:xfrm>
                <a:off x="11344803" y="2767621"/>
                <a:ext cx="119160" cy="102240"/>
              </p14:xfrm>
            </p:contentPart>
          </mc:Choice>
          <mc:Fallback xmlns="">
            <p:pic>
              <p:nvPicPr>
                <p:cNvPr id="475" name="Input penna 474">
                  <a:extLst>
                    <a:ext uri="{FF2B5EF4-FFF2-40B4-BE49-F238E27FC236}">
                      <a16:creationId xmlns:a16="http://schemas.microsoft.com/office/drawing/2014/main" id="{0B5F646D-D7F7-0BBA-DDFC-4CDEC5643BB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38683" y="2761501"/>
                  <a:ext cx="131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76" name="Input penna 475">
                  <a:extLst>
                    <a:ext uri="{FF2B5EF4-FFF2-40B4-BE49-F238E27FC236}">
                      <a16:creationId xmlns:a16="http://schemas.microsoft.com/office/drawing/2014/main" id="{9E83BC29-2C38-AAC2-E355-5F7714E5A372}"/>
                    </a:ext>
                  </a:extLst>
                </p14:cNvPr>
                <p14:cNvContentPartPr/>
                <p14:nvPr/>
              </p14:nvContentPartPr>
              <p14:xfrm>
                <a:off x="11366763" y="2933941"/>
                <a:ext cx="84600" cy="209160"/>
              </p14:xfrm>
            </p:contentPart>
          </mc:Choice>
          <mc:Fallback xmlns="">
            <p:pic>
              <p:nvPicPr>
                <p:cNvPr id="476" name="Input penna 475">
                  <a:extLst>
                    <a:ext uri="{FF2B5EF4-FFF2-40B4-BE49-F238E27FC236}">
                      <a16:creationId xmlns:a16="http://schemas.microsoft.com/office/drawing/2014/main" id="{9E83BC29-2C38-AAC2-E355-5F7714E5A3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60643" y="2927821"/>
                  <a:ext cx="9684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uppo 481">
            <a:extLst>
              <a:ext uri="{FF2B5EF4-FFF2-40B4-BE49-F238E27FC236}">
                <a16:creationId xmlns:a16="http://schemas.microsoft.com/office/drawing/2014/main" id="{9C60997D-8AF5-E523-6736-7A72FD6DEBE7}"/>
              </a:ext>
            </a:extLst>
          </p:cNvPr>
          <p:cNvGrpSpPr/>
          <p:nvPr/>
        </p:nvGrpSpPr>
        <p:grpSpPr>
          <a:xfrm>
            <a:off x="8454363" y="2874541"/>
            <a:ext cx="331920" cy="278640"/>
            <a:chOff x="8454363" y="2874541"/>
            <a:chExt cx="33192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78" name="Input penna 477">
                  <a:extLst>
                    <a:ext uri="{FF2B5EF4-FFF2-40B4-BE49-F238E27FC236}">
                      <a16:creationId xmlns:a16="http://schemas.microsoft.com/office/drawing/2014/main" id="{168A2EC3-D7F3-7C94-C54B-6E7008F8FF74}"/>
                    </a:ext>
                  </a:extLst>
                </p14:cNvPr>
                <p14:cNvContentPartPr/>
                <p14:nvPr/>
              </p14:nvContentPartPr>
              <p14:xfrm>
                <a:off x="8454363" y="2874541"/>
                <a:ext cx="54000" cy="39600"/>
              </p14:xfrm>
            </p:contentPart>
          </mc:Choice>
          <mc:Fallback xmlns="">
            <p:pic>
              <p:nvPicPr>
                <p:cNvPr id="478" name="Input penna 477">
                  <a:extLst>
                    <a:ext uri="{FF2B5EF4-FFF2-40B4-BE49-F238E27FC236}">
                      <a16:creationId xmlns:a16="http://schemas.microsoft.com/office/drawing/2014/main" id="{168A2EC3-D7F3-7C94-C54B-6E7008F8FF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48243" y="2868421"/>
                  <a:ext cx="66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9" name="Input penna 478">
                  <a:extLst>
                    <a:ext uri="{FF2B5EF4-FFF2-40B4-BE49-F238E27FC236}">
                      <a16:creationId xmlns:a16="http://schemas.microsoft.com/office/drawing/2014/main" id="{717F7245-E5C8-3FC3-03A1-5C8402262E24}"/>
                    </a:ext>
                  </a:extLst>
                </p14:cNvPr>
                <p14:cNvContentPartPr/>
                <p14:nvPr/>
              </p14:nvContentPartPr>
              <p14:xfrm>
                <a:off x="8633283" y="3031141"/>
                <a:ext cx="153000" cy="109800"/>
              </p14:xfrm>
            </p:contentPart>
          </mc:Choice>
          <mc:Fallback xmlns="">
            <p:pic>
              <p:nvPicPr>
                <p:cNvPr id="479" name="Input penna 478">
                  <a:extLst>
                    <a:ext uri="{FF2B5EF4-FFF2-40B4-BE49-F238E27FC236}">
                      <a16:creationId xmlns:a16="http://schemas.microsoft.com/office/drawing/2014/main" id="{717F7245-E5C8-3FC3-03A1-5C8402262E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27163" y="3025021"/>
                  <a:ext cx="165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80" name="Input penna 479">
                  <a:extLst>
                    <a:ext uri="{FF2B5EF4-FFF2-40B4-BE49-F238E27FC236}">
                      <a16:creationId xmlns:a16="http://schemas.microsoft.com/office/drawing/2014/main" id="{9C3081CD-A7CE-BAF1-C5D1-6B9778F5E209}"/>
                    </a:ext>
                  </a:extLst>
                </p14:cNvPr>
                <p14:cNvContentPartPr/>
                <p14:nvPr/>
              </p14:nvContentPartPr>
              <p14:xfrm>
                <a:off x="8654523" y="3043021"/>
                <a:ext cx="81720" cy="110160"/>
              </p14:xfrm>
            </p:contentPart>
          </mc:Choice>
          <mc:Fallback xmlns="">
            <p:pic>
              <p:nvPicPr>
                <p:cNvPr id="480" name="Input penna 479">
                  <a:extLst>
                    <a:ext uri="{FF2B5EF4-FFF2-40B4-BE49-F238E27FC236}">
                      <a16:creationId xmlns:a16="http://schemas.microsoft.com/office/drawing/2014/main" id="{9C3081CD-A7CE-BAF1-C5D1-6B9778F5E2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48043" y="3036901"/>
                  <a:ext cx="93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81" name="Input penna 480">
                  <a:extLst>
                    <a:ext uri="{FF2B5EF4-FFF2-40B4-BE49-F238E27FC236}">
                      <a16:creationId xmlns:a16="http://schemas.microsoft.com/office/drawing/2014/main" id="{96230057-B9B1-8A90-69EC-C86412AAA3AD}"/>
                    </a:ext>
                  </a:extLst>
                </p14:cNvPr>
                <p14:cNvContentPartPr/>
                <p14:nvPr/>
              </p14:nvContentPartPr>
              <p14:xfrm>
                <a:off x="8684043" y="3024661"/>
                <a:ext cx="67680" cy="94320"/>
              </p14:xfrm>
            </p:contentPart>
          </mc:Choice>
          <mc:Fallback xmlns="">
            <p:pic>
              <p:nvPicPr>
                <p:cNvPr id="481" name="Input penna 480">
                  <a:extLst>
                    <a:ext uri="{FF2B5EF4-FFF2-40B4-BE49-F238E27FC236}">
                      <a16:creationId xmlns:a16="http://schemas.microsoft.com/office/drawing/2014/main" id="{96230057-B9B1-8A90-69EC-C86412AAA3A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77923" y="3018541"/>
                  <a:ext cx="7992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86962997-628B-7DAE-06D2-EF64769E246C}"/>
                  </a:ext>
                </a:extLst>
              </p14:cNvPr>
              <p14:cNvContentPartPr/>
              <p14:nvPr/>
            </p14:nvContentPartPr>
            <p14:xfrm>
              <a:off x="1591683" y="2951941"/>
              <a:ext cx="2085480" cy="26064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86962997-628B-7DAE-06D2-EF64769E246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556043" y="2880301"/>
                <a:ext cx="2157120" cy="40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uppo 447">
            <a:extLst>
              <a:ext uri="{FF2B5EF4-FFF2-40B4-BE49-F238E27FC236}">
                <a16:creationId xmlns:a16="http://schemas.microsoft.com/office/drawing/2014/main" id="{27CE96B7-F0AF-9049-0F78-F0EFB929706C}"/>
              </a:ext>
            </a:extLst>
          </p:cNvPr>
          <p:cNvGrpSpPr/>
          <p:nvPr/>
        </p:nvGrpSpPr>
        <p:grpSpPr>
          <a:xfrm>
            <a:off x="8520243" y="2217181"/>
            <a:ext cx="479880" cy="582840"/>
            <a:chOff x="8520243" y="2217181"/>
            <a:chExt cx="47988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C50A6AF6-8B74-89BB-2C07-7A00314A9955}"/>
                    </a:ext>
                  </a:extLst>
                </p14:cNvPr>
                <p14:cNvContentPartPr/>
                <p14:nvPr/>
              </p14:nvContentPartPr>
              <p14:xfrm>
                <a:off x="8520243" y="2331661"/>
                <a:ext cx="245520" cy="4683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C50A6AF6-8B74-89BB-2C07-7A00314A995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14123" y="2325541"/>
                  <a:ext cx="2577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D8EEA379-EAF4-5110-E517-B63414ED089B}"/>
                    </a:ext>
                  </a:extLst>
                </p14:cNvPr>
                <p14:cNvContentPartPr/>
                <p14:nvPr/>
              </p14:nvContentPartPr>
              <p14:xfrm>
                <a:off x="8891763" y="2217181"/>
                <a:ext cx="108360" cy="24300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D8EEA379-EAF4-5110-E517-B63414ED089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85643" y="2211061"/>
                  <a:ext cx="12060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uppo 459">
            <a:extLst>
              <a:ext uri="{FF2B5EF4-FFF2-40B4-BE49-F238E27FC236}">
                <a16:creationId xmlns:a16="http://schemas.microsoft.com/office/drawing/2014/main" id="{E9CF5697-EEE2-6C35-3F61-B653BD853EA2}"/>
              </a:ext>
            </a:extLst>
          </p:cNvPr>
          <p:cNvGrpSpPr/>
          <p:nvPr/>
        </p:nvGrpSpPr>
        <p:grpSpPr>
          <a:xfrm>
            <a:off x="9681963" y="2319061"/>
            <a:ext cx="506160" cy="484560"/>
            <a:chOff x="9681963" y="2319061"/>
            <a:chExt cx="50616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54" name="Input penna 453">
                  <a:extLst>
                    <a:ext uri="{FF2B5EF4-FFF2-40B4-BE49-F238E27FC236}">
                      <a16:creationId xmlns:a16="http://schemas.microsoft.com/office/drawing/2014/main" id="{1ED4C05E-8FC8-9303-571E-B4A5205C0871}"/>
                    </a:ext>
                  </a:extLst>
                </p14:cNvPr>
                <p14:cNvContentPartPr/>
                <p14:nvPr/>
              </p14:nvContentPartPr>
              <p14:xfrm>
                <a:off x="9681963" y="2341741"/>
                <a:ext cx="239760" cy="461880"/>
              </p14:xfrm>
            </p:contentPart>
          </mc:Choice>
          <mc:Fallback xmlns="">
            <p:pic>
              <p:nvPicPr>
                <p:cNvPr id="454" name="Input penna 453">
                  <a:extLst>
                    <a:ext uri="{FF2B5EF4-FFF2-40B4-BE49-F238E27FC236}">
                      <a16:creationId xmlns:a16="http://schemas.microsoft.com/office/drawing/2014/main" id="{1ED4C05E-8FC8-9303-571E-B4A5205C087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75843" y="2335621"/>
                  <a:ext cx="2520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57" name="Input penna 456">
                  <a:extLst>
                    <a:ext uri="{FF2B5EF4-FFF2-40B4-BE49-F238E27FC236}">
                      <a16:creationId xmlns:a16="http://schemas.microsoft.com/office/drawing/2014/main" id="{269EF2C5-2DE6-77C2-9D97-F04FE9CE0192}"/>
                    </a:ext>
                  </a:extLst>
                </p14:cNvPr>
                <p14:cNvContentPartPr/>
                <p14:nvPr/>
              </p14:nvContentPartPr>
              <p14:xfrm>
                <a:off x="10048803" y="2319061"/>
                <a:ext cx="139320" cy="145440"/>
              </p14:xfrm>
            </p:contentPart>
          </mc:Choice>
          <mc:Fallback xmlns="">
            <p:pic>
              <p:nvPicPr>
                <p:cNvPr id="457" name="Input penna 456">
                  <a:extLst>
                    <a:ext uri="{FF2B5EF4-FFF2-40B4-BE49-F238E27FC236}">
                      <a16:creationId xmlns:a16="http://schemas.microsoft.com/office/drawing/2014/main" id="{269EF2C5-2DE6-77C2-9D97-F04FE9CE019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42683" y="2312941"/>
                  <a:ext cx="1515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6" name="Gruppo 485">
            <a:extLst>
              <a:ext uri="{FF2B5EF4-FFF2-40B4-BE49-F238E27FC236}">
                <a16:creationId xmlns:a16="http://schemas.microsoft.com/office/drawing/2014/main" id="{716D87E0-1D24-85A5-09BD-CD962047E144}"/>
              </a:ext>
            </a:extLst>
          </p:cNvPr>
          <p:cNvGrpSpPr/>
          <p:nvPr/>
        </p:nvGrpSpPr>
        <p:grpSpPr>
          <a:xfrm>
            <a:off x="11310603" y="2255701"/>
            <a:ext cx="536760" cy="455760"/>
            <a:chOff x="11310603" y="2255701"/>
            <a:chExt cx="53676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67" name="Input penna 466">
                  <a:extLst>
                    <a:ext uri="{FF2B5EF4-FFF2-40B4-BE49-F238E27FC236}">
                      <a16:creationId xmlns:a16="http://schemas.microsoft.com/office/drawing/2014/main" id="{9009CA5B-7FB9-7AE0-8BB9-370FD06233A1}"/>
                    </a:ext>
                  </a:extLst>
                </p14:cNvPr>
                <p14:cNvContentPartPr/>
                <p14:nvPr/>
              </p14:nvContentPartPr>
              <p14:xfrm>
                <a:off x="11310603" y="2311501"/>
                <a:ext cx="228240" cy="399960"/>
              </p14:xfrm>
            </p:contentPart>
          </mc:Choice>
          <mc:Fallback xmlns="">
            <p:pic>
              <p:nvPicPr>
                <p:cNvPr id="467" name="Input penna 466">
                  <a:extLst>
                    <a:ext uri="{FF2B5EF4-FFF2-40B4-BE49-F238E27FC236}">
                      <a16:creationId xmlns:a16="http://schemas.microsoft.com/office/drawing/2014/main" id="{9009CA5B-7FB9-7AE0-8BB9-370FD06233A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04483" y="2305381"/>
                  <a:ext cx="2404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83" name="Input penna 482">
                  <a:extLst>
                    <a:ext uri="{FF2B5EF4-FFF2-40B4-BE49-F238E27FC236}">
                      <a16:creationId xmlns:a16="http://schemas.microsoft.com/office/drawing/2014/main" id="{9456CBF9-4367-DA25-AA16-0EF9B58CAC2A}"/>
                    </a:ext>
                  </a:extLst>
                </p14:cNvPr>
                <p14:cNvContentPartPr/>
                <p14:nvPr/>
              </p14:nvContentPartPr>
              <p14:xfrm>
                <a:off x="11701563" y="2255701"/>
                <a:ext cx="145800" cy="160920"/>
              </p14:xfrm>
            </p:contentPart>
          </mc:Choice>
          <mc:Fallback xmlns="">
            <p:pic>
              <p:nvPicPr>
                <p:cNvPr id="483" name="Input penna 482">
                  <a:extLst>
                    <a:ext uri="{FF2B5EF4-FFF2-40B4-BE49-F238E27FC236}">
                      <a16:creationId xmlns:a16="http://schemas.microsoft.com/office/drawing/2014/main" id="{9456CBF9-4367-DA25-AA16-0EF9B58CAC2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695443" y="2249581"/>
                  <a:ext cx="158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85" name="Input penna 484">
                  <a:extLst>
                    <a:ext uri="{FF2B5EF4-FFF2-40B4-BE49-F238E27FC236}">
                      <a16:creationId xmlns:a16="http://schemas.microsoft.com/office/drawing/2014/main" id="{48A0B742-D52E-CB93-3FDF-0049952CE096}"/>
                    </a:ext>
                  </a:extLst>
                </p14:cNvPr>
                <p14:cNvContentPartPr/>
                <p14:nvPr/>
              </p14:nvContentPartPr>
              <p14:xfrm>
                <a:off x="11351283" y="2312221"/>
                <a:ext cx="214560" cy="123840"/>
              </p14:xfrm>
            </p:contentPart>
          </mc:Choice>
          <mc:Fallback xmlns="">
            <p:pic>
              <p:nvPicPr>
                <p:cNvPr id="485" name="Input penna 484">
                  <a:extLst>
                    <a:ext uri="{FF2B5EF4-FFF2-40B4-BE49-F238E27FC236}">
                      <a16:creationId xmlns:a16="http://schemas.microsoft.com/office/drawing/2014/main" id="{48A0B742-D52E-CB93-3FDF-0049952CE09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45163" y="2306101"/>
                  <a:ext cx="226800" cy="13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49055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Read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read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cells (0,0) and (1,1) are programmed</a:t>
                </a:r>
              </a:p>
              <a:p>
                <a:pPr lvl="2"/>
                <a:r>
                  <a:rPr lang="en-US" dirty="0"/>
                  <a:t>All other cells are not programmed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Let’s assume to read cell (0,0)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14:cNvPr>
              <p14:cNvContentPartPr/>
              <p14:nvPr/>
            </p14:nvContentPartPr>
            <p14:xfrm>
              <a:off x="8363283" y="3066421"/>
              <a:ext cx="79200" cy="698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7163" y="3060301"/>
                <a:ext cx="9144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03A57190-EE23-818B-CD07-1319158F7EA5}"/>
              </a:ext>
            </a:extLst>
          </p:cNvPr>
          <p:cNvGrpSpPr/>
          <p:nvPr/>
        </p:nvGrpSpPr>
        <p:grpSpPr>
          <a:xfrm>
            <a:off x="9522843" y="3723061"/>
            <a:ext cx="99000" cy="71640"/>
            <a:chOff x="9522843" y="3723061"/>
            <a:chExt cx="9900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14:cNvPr>
                <p14:cNvContentPartPr/>
                <p14:nvPr/>
              </p14:nvContentPartPr>
              <p14:xfrm>
                <a:off x="9523923" y="3723421"/>
                <a:ext cx="97920" cy="7128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17803" y="3717301"/>
                  <a:ext cx="110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14:cNvPr>
                <p14:cNvContentPartPr/>
                <p14:nvPr/>
              </p14:nvContentPartPr>
              <p14:xfrm>
                <a:off x="9522843" y="3723061"/>
                <a:ext cx="7488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16723" y="3716941"/>
                  <a:ext cx="87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14:cNvPr>
                <p14:cNvContentPartPr/>
                <p14:nvPr/>
              </p14:nvContentPartPr>
              <p14:xfrm>
                <a:off x="9572883" y="3751141"/>
                <a:ext cx="360" cy="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66763" y="37450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0BED26A1-CA84-3DE0-239D-116DE83CC695}"/>
                  </a:ext>
                </a:extLst>
              </p14:cNvPr>
              <p14:cNvContentPartPr/>
              <p14:nvPr/>
            </p14:nvContentPartPr>
            <p14:xfrm>
              <a:off x="8174643" y="2993701"/>
              <a:ext cx="414000" cy="2311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0BED26A1-CA84-3DE0-239D-116DE83CC6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39003" y="2922061"/>
                <a:ext cx="485640" cy="37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E26A6ACA-E5BE-A220-853F-94ACD9FCBBBD}"/>
              </a:ext>
            </a:extLst>
          </p:cNvPr>
          <p:cNvGrpSpPr/>
          <p:nvPr/>
        </p:nvGrpSpPr>
        <p:grpSpPr>
          <a:xfrm>
            <a:off x="8763963" y="1293421"/>
            <a:ext cx="327960" cy="187200"/>
            <a:chOff x="8763963" y="1293421"/>
            <a:chExt cx="32796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4E8209B5-D540-C849-8604-3491218D3738}"/>
                    </a:ext>
                  </a:extLst>
                </p14:cNvPr>
                <p14:cNvContentPartPr/>
                <p14:nvPr/>
              </p14:nvContentPartPr>
              <p14:xfrm>
                <a:off x="8809323" y="1344541"/>
                <a:ext cx="1800" cy="1044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4E8209B5-D540-C849-8604-3491218D37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03203" y="1338421"/>
                  <a:ext cx="14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412429E7-50D5-1376-F6A5-14FBF0307FF6}"/>
                    </a:ext>
                  </a:extLst>
                </p14:cNvPr>
                <p14:cNvContentPartPr/>
                <p14:nvPr/>
              </p14:nvContentPartPr>
              <p14:xfrm>
                <a:off x="8792763" y="1378381"/>
                <a:ext cx="1440" cy="72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412429E7-50D5-1376-F6A5-14FBF0307F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86643" y="1372261"/>
                  <a:ext cx="13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14777972-4FA7-DADB-2F1C-DDA2F8DDC32E}"/>
                    </a:ext>
                  </a:extLst>
                </p14:cNvPr>
                <p14:cNvContentPartPr/>
                <p14:nvPr/>
              </p14:nvContentPartPr>
              <p14:xfrm>
                <a:off x="8763963" y="1293421"/>
                <a:ext cx="150840" cy="1620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14777972-4FA7-DADB-2F1C-DDA2F8DDC3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57843" y="1287301"/>
                  <a:ext cx="163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6279A1FB-FF2F-FACA-9312-40186C253014}"/>
                    </a:ext>
                  </a:extLst>
                </p14:cNvPr>
                <p14:cNvContentPartPr/>
                <p14:nvPr/>
              </p14:nvContentPartPr>
              <p14:xfrm>
                <a:off x="8888883" y="1386661"/>
                <a:ext cx="105120" cy="8748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6279A1FB-FF2F-FACA-9312-40186C2530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2763" y="1380541"/>
                  <a:ext cx="117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BB892D20-C2EF-6A56-B40D-1A2A3B8A6D94}"/>
                    </a:ext>
                  </a:extLst>
                </p14:cNvPr>
                <p14:cNvContentPartPr/>
                <p14:nvPr/>
              </p14:nvContentPartPr>
              <p14:xfrm>
                <a:off x="8985723" y="1399981"/>
                <a:ext cx="106200" cy="806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BB892D20-C2EF-6A56-B40D-1A2A3B8A6D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79603" y="1393861"/>
                  <a:ext cx="11844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CE4099F8-21A4-36F5-BE55-3C94E191AF3B}"/>
              </a:ext>
            </a:extLst>
          </p:cNvPr>
          <p:cNvGrpSpPr/>
          <p:nvPr/>
        </p:nvGrpSpPr>
        <p:grpSpPr>
          <a:xfrm>
            <a:off x="9964923" y="1266061"/>
            <a:ext cx="333360" cy="182880"/>
            <a:chOff x="9964923" y="1266061"/>
            <a:chExt cx="3333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0D0751F2-3C32-5704-8A05-88BDDABAC7C2}"/>
                    </a:ext>
                  </a:extLst>
                </p14:cNvPr>
                <p14:cNvContentPartPr/>
                <p14:nvPr/>
              </p14:nvContentPartPr>
              <p14:xfrm>
                <a:off x="9964923" y="1266061"/>
                <a:ext cx="127440" cy="15264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0D0751F2-3C32-5704-8A05-88BDDABAC7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58803" y="1259941"/>
                  <a:ext cx="139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EE8F3F21-CF80-9E8C-9567-34F1AAE79CB2}"/>
                    </a:ext>
                  </a:extLst>
                </p14:cNvPr>
                <p14:cNvContentPartPr/>
                <p14:nvPr/>
              </p14:nvContentPartPr>
              <p14:xfrm>
                <a:off x="10056003" y="1376941"/>
                <a:ext cx="97200" cy="6660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EE8F3F21-CF80-9E8C-9567-34F1AAE79C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49883" y="1370821"/>
                  <a:ext cx="109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2AD6C0FB-D2AA-388A-7165-67F0CF227036}"/>
                    </a:ext>
                  </a:extLst>
                </p14:cNvPr>
                <p14:cNvContentPartPr/>
                <p14:nvPr/>
              </p14:nvContentPartPr>
              <p14:xfrm>
                <a:off x="10187763" y="1378021"/>
                <a:ext cx="110520" cy="7092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2AD6C0FB-D2AA-388A-7165-67F0CF2270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81643" y="1371901"/>
                  <a:ext cx="1227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FBED7E5-7A79-2B1E-7798-691C071BD9B1}"/>
              </a:ext>
            </a:extLst>
          </p:cNvPr>
          <p:cNvGrpSpPr/>
          <p:nvPr/>
        </p:nvGrpSpPr>
        <p:grpSpPr>
          <a:xfrm>
            <a:off x="11509683" y="1228621"/>
            <a:ext cx="363960" cy="209520"/>
            <a:chOff x="11509683" y="1228621"/>
            <a:chExt cx="36396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88109A6A-CF68-9519-37C7-C08AEF1092AA}"/>
                    </a:ext>
                  </a:extLst>
                </p14:cNvPr>
                <p14:cNvContentPartPr/>
                <p14:nvPr/>
              </p14:nvContentPartPr>
              <p14:xfrm>
                <a:off x="11509683" y="1228621"/>
                <a:ext cx="172080" cy="2095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88109A6A-CF68-9519-37C7-C08AEF1092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03563" y="1222501"/>
                  <a:ext cx="184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851B130-FAF8-B343-4C7C-92E7C2F64694}"/>
                    </a:ext>
                  </a:extLst>
                </p14:cNvPr>
                <p14:cNvContentPartPr/>
                <p14:nvPr/>
              </p14:nvContentPartPr>
              <p14:xfrm>
                <a:off x="11664123" y="1353541"/>
                <a:ext cx="77400" cy="6264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851B130-FAF8-B343-4C7C-92E7C2F646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658003" y="1347421"/>
                  <a:ext cx="89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B8E9FF60-8F6C-DEF1-3A63-F3F06D8E0ACC}"/>
                    </a:ext>
                  </a:extLst>
                </p14:cNvPr>
                <p14:cNvContentPartPr/>
                <p14:nvPr/>
              </p14:nvContentPartPr>
              <p14:xfrm>
                <a:off x="11753043" y="1369381"/>
                <a:ext cx="120600" cy="630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B8E9FF60-8F6C-DEF1-3A63-F3F06D8E0A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746923" y="1363261"/>
                  <a:ext cx="13284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AB753F54-94BB-2608-648F-6DEA8CEA58C3}"/>
                  </a:ext>
                </a:extLst>
              </p14:cNvPr>
              <p14:cNvContentPartPr/>
              <p14:nvPr/>
            </p14:nvContentPartPr>
            <p14:xfrm>
              <a:off x="7673883" y="1833061"/>
              <a:ext cx="104040" cy="20592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AB753F54-94BB-2608-648F-6DEA8CEA58C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67763" y="1826941"/>
                <a:ext cx="1162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04659618-7647-FDFD-B77C-421525EB9617}"/>
                  </a:ext>
                </a:extLst>
              </p14:cNvPr>
              <p14:cNvContentPartPr/>
              <p14:nvPr/>
            </p14:nvContentPartPr>
            <p14:xfrm>
              <a:off x="7699083" y="4789381"/>
              <a:ext cx="84240" cy="19836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04659618-7647-FDFD-B77C-421525EB96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92963" y="4783261"/>
                <a:ext cx="96480" cy="2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o 49">
            <a:extLst>
              <a:ext uri="{FF2B5EF4-FFF2-40B4-BE49-F238E27FC236}">
                <a16:creationId xmlns:a16="http://schemas.microsoft.com/office/drawing/2014/main" id="{1CAD64D3-9BA8-72CA-4ED8-0BFB040AB2B8}"/>
              </a:ext>
            </a:extLst>
          </p:cNvPr>
          <p:cNvGrpSpPr/>
          <p:nvPr/>
        </p:nvGrpSpPr>
        <p:grpSpPr>
          <a:xfrm>
            <a:off x="8442843" y="4866061"/>
            <a:ext cx="258480" cy="600120"/>
            <a:chOff x="8442843" y="4866061"/>
            <a:chExt cx="258480" cy="6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31021DAD-65C9-0569-3048-925B342CFB78}"/>
                    </a:ext>
                  </a:extLst>
                </p14:cNvPr>
                <p14:cNvContentPartPr/>
                <p14:nvPr/>
              </p14:nvContentPartPr>
              <p14:xfrm>
                <a:off x="8442843" y="4942741"/>
                <a:ext cx="70200" cy="5112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31021DAD-65C9-0569-3048-925B342CFB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36723" y="4936621"/>
                  <a:ext cx="82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36374292-0634-76D7-55F7-5CF002CBFFC9}"/>
                    </a:ext>
                  </a:extLst>
                </p14:cNvPr>
                <p14:cNvContentPartPr/>
                <p14:nvPr/>
              </p14:nvContentPartPr>
              <p14:xfrm>
                <a:off x="8546883" y="4866061"/>
                <a:ext cx="154440" cy="1260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36374292-0634-76D7-55F7-5CF002CBFF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40763" y="4859941"/>
                  <a:ext cx="166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010FABDD-3B77-36DF-C8F5-C17CB26B5FB7}"/>
                    </a:ext>
                  </a:extLst>
                </p14:cNvPr>
                <p14:cNvContentPartPr/>
                <p14:nvPr/>
              </p14:nvContentPartPr>
              <p14:xfrm>
                <a:off x="8560203" y="5107261"/>
                <a:ext cx="14760" cy="35892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010FABDD-3B77-36DF-C8F5-C17CB26B5F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54083" y="5101141"/>
                  <a:ext cx="270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BB69801D-FED0-6321-1183-15C4674A375F}"/>
                    </a:ext>
                  </a:extLst>
                </p14:cNvPr>
                <p14:cNvContentPartPr/>
                <p14:nvPr/>
              </p14:nvContentPartPr>
              <p14:xfrm>
                <a:off x="8530323" y="5031661"/>
                <a:ext cx="98280" cy="9972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BB69801D-FED0-6321-1183-15C4674A37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24203" y="5025541"/>
                  <a:ext cx="11052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CD159CD4-9C1F-95EB-619F-FE10B2B5BE22}"/>
              </a:ext>
            </a:extLst>
          </p:cNvPr>
          <p:cNvGrpSpPr/>
          <p:nvPr/>
        </p:nvGrpSpPr>
        <p:grpSpPr>
          <a:xfrm>
            <a:off x="9615363" y="4871821"/>
            <a:ext cx="217440" cy="624600"/>
            <a:chOff x="9615363" y="4871821"/>
            <a:chExt cx="21744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862CB474-B134-C83E-3841-3715C5C9AC41}"/>
                    </a:ext>
                  </a:extLst>
                </p14:cNvPr>
                <p14:cNvContentPartPr/>
                <p14:nvPr/>
              </p14:nvContentPartPr>
              <p14:xfrm>
                <a:off x="9615363" y="4944541"/>
                <a:ext cx="52920" cy="493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862CB474-B134-C83E-3841-3715C5C9AC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09243" y="4938421"/>
                  <a:ext cx="65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6F350798-4956-48A0-C98F-FBCC2B68D2AC}"/>
                    </a:ext>
                  </a:extLst>
                </p14:cNvPr>
                <p14:cNvContentPartPr/>
                <p14:nvPr/>
              </p14:nvContentPartPr>
              <p14:xfrm>
                <a:off x="9705003" y="4871821"/>
                <a:ext cx="127800" cy="9864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6F350798-4956-48A0-C98F-FBCC2B68D2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98883" y="4865701"/>
                  <a:ext cx="140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DC0BDF61-1C2D-B7FE-F9B1-D5C1E0F104BB}"/>
                    </a:ext>
                  </a:extLst>
                </p14:cNvPr>
                <p14:cNvContentPartPr/>
                <p14:nvPr/>
              </p14:nvContentPartPr>
              <p14:xfrm>
                <a:off x="9725163" y="5066221"/>
                <a:ext cx="13680" cy="43020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DC0BDF61-1C2D-B7FE-F9B1-D5C1E0F104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19043" y="5060101"/>
                  <a:ext cx="259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B197D9A6-20DF-79CE-C880-4160CB8A707B}"/>
                    </a:ext>
                  </a:extLst>
                </p14:cNvPr>
                <p14:cNvContentPartPr/>
                <p14:nvPr/>
              </p14:nvContentPartPr>
              <p14:xfrm>
                <a:off x="9692043" y="5017261"/>
                <a:ext cx="67680" cy="10980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B197D9A6-20DF-79CE-C880-4160CB8A707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85923" y="5011141"/>
                  <a:ext cx="799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083A00ED-16DE-5FAB-1321-F55DB75AA1F5}"/>
              </a:ext>
            </a:extLst>
          </p:cNvPr>
          <p:cNvGrpSpPr/>
          <p:nvPr/>
        </p:nvGrpSpPr>
        <p:grpSpPr>
          <a:xfrm>
            <a:off x="11255523" y="4840501"/>
            <a:ext cx="252360" cy="666360"/>
            <a:chOff x="11255523" y="4840501"/>
            <a:chExt cx="252360" cy="66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D049EB3B-0579-5566-B799-E76564E68347}"/>
                    </a:ext>
                  </a:extLst>
                </p14:cNvPr>
                <p14:cNvContentPartPr/>
                <p14:nvPr/>
              </p14:nvContentPartPr>
              <p14:xfrm>
                <a:off x="11255523" y="4940221"/>
                <a:ext cx="41760" cy="226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D049EB3B-0579-5566-B799-E76564E683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249403" y="4934101"/>
                  <a:ext cx="54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BA575BA5-236B-29C8-D3A4-AE5FDEE3708E}"/>
                    </a:ext>
                  </a:extLst>
                </p14:cNvPr>
                <p14:cNvContentPartPr/>
                <p14:nvPr/>
              </p14:nvContentPartPr>
              <p14:xfrm>
                <a:off x="11347683" y="4840501"/>
                <a:ext cx="160200" cy="13608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BA575BA5-236B-29C8-D3A4-AE5FDEE370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41563" y="4834381"/>
                  <a:ext cx="172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7896C9D8-AEB1-250D-61E7-F63FDFC41A3B}"/>
                    </a:ext>
                  </a:extLst>
                </p14:cNvPr>
                <p14:cNvContentPartPr/>
                <p14:nvPr/>
              </p14:nvContentPartPr>
              <p14:xfrm>
                <a:off x="11346963" y="5095381"/>
                <a:ext cx="28080" cy="41148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7896C9D8-AEB1-250D-61E7-F63FDFC41A3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40843" y="5089261"/>
                  <a:ext cx="403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5CDC052-7604-6337-8C33-57D676032CF4}"/>
                    </a:ext>
                  </a:extLst>
                </p14:cNvPr>
                <p14:cNvContentPartPr/>
                <p14:nvPr/>
              </p14:nvContentPartPr>
              <p14:xfrm>
                <a:off x="11309883" y="5046781"/>
                <a:ext cx="106200" cy="41364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5CDC052-7604-6337-8C33-57D676032C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303763" y="5040661"/>
                  <a:ext cx="118440" cy="42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8058345D-88F0-0B9B-F45D-390C84896E32}"/>
              </a:ext>
            </a:extLst>
          </p:cNvPr>
          <p:cNvGrpSpPr/>
          <p:nvPr/>
        </p:nvGrpSpPr>
        <p:grpSpPr>
          <a:xfrm>
            <a:off x="7611963" y="2490421"/>
            <a:ext cx="248400" cy="198360"/>
            <a:chOff x="7611963" y="2490421"/>
            <a:chExt cx="2484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60E22A2C-9D91-4B22-6421-ABD7897FA170}"/>
                    </a:ext>
                  </a:extLst>
                </p14:cNvPr>
                <p14:cNvContentPartPr/>
                <p14:nvPr/>
              </p14:nvContentPartPr>
              <p14:xfrm>
                <a:off x="7611963" y="2490421"/>
                <a:ext cx="134280" cy="19800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60E22A2C-9D91-4B22-6421-ABD7897FA1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05843" y="2484301"/>
                  <a:ext cx="146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C5EA1B49-2328-DFE7-F41B-FA9CD50F4A59}"/>
                    </a:ext>
                  </a:extLst>
                </p14:cNvPr>
                <p14:cNvContentPartPr/>
                <p14:nvPr/>
              </p14:nvContentPartPr>
              <p14:xfrm>
                <a:off x="7757043" y="2563501"/>
                <a:ext cx="103320" cy="1252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C5EA1B49-2328-DFE7-F41B-FA9CD50F4A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50923" y="2557381"/>
                  <a:ext cx="11556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AAC0D829-2581-FCF4-6011-D032DCDA9DFB}"/>
              </a:ext>
            </a:extLst>
          </p:cNvPr>
          <p:cNvGrpSpPr/>
          <p:nvPr/>
        </p:nvGrpSpPr>
        <p:grpSpPr>
          <a:xfrm>
            <a:off x="7595403" y="3172981"/>
            <a:ext cx="267480" cy="191160"/>
            <a:chOff x="7595403" y="3172981"/>
            <a:chExt cx="26748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A968F346-53AC-2B70-155C-D6ACED5845FF}"/>
                    </a:ext>
                  </a:extLst>
                </p14:cNvPr>
                <p14:cNvContentPartPr/>
                <p14:nvPr/>
              </p14:nvContentPartPr>
              <p14:xfrm>
                <a:off x="7595403" y="3172981"/>
                <a:ext cx="144360" cy="17604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A968F346-53AC-2B70-155C-D6ACED5845F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89283" y="3166861"/>
                  <a:ext cx="156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A7639F73-CA6C-9A70-B05D-CCC27E01CE94}"/>
                    </a:ext>
                  </a:extLst>
                </p14:cNvPr>
                <p14:cNvContentPartPr/>
                <p14:nvPr/>
              </p14:nvContentPartPr>
              <p14:xfrm>
                <a:off x="7735803" y="3248581"/>
                <a:ext cx="55800" cy="10116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A7639F73-CA6C-9A70-B05D-CCC27E01CE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29683" y="3242461"/>
                  <a:ext cx="68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D8DEFF4F-3C32-6353-DE81-016D9347615D}"/>
                    </a:ext>
                  </a:extLst>
                </p14:cNvPr>
                <p14:cNvContentPartPr/>
                <p14:nvPr/>
              </p14:nvContentPartPr>
              <p14:xfrm>
                <a:off x="7808523" y="3247861"/>
                <a:ext cx="54360" cy="11628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D8DEFF4F-3C32-6353-DE81-016D934761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02403" y="3241741"/>
                  <a:ext cx="6660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539C1CF9-DE33-8C5F-68DB-E6CE20D11EBC}"/>
              </a:ext>
            </a:extLst>
          </p:cNvPr>
          <p:cNvGrpSpPr/>
          <p:nvPr/>
        </p:nvGrpSpPr>
        <p:grpSpPr>
          <a:xfrm>
            <a:off x="7634643" y="4108981"/>
            <a:ext cx="276840" cy="240480"/>
            <a:chOff x="7634643" y="4108981"/>
            <a:chExt cx="27684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CD63E402-9862-D108-B122-514BB3D3A3FB}"/>
                    </a:ext>
                  </a:extLst>
                </p14:cNvPr>
                <p14:cNvContentPartPr/>
                <p14:nvPr/>
              </p14:nvContentPartPr>
              <p14:xfrm>
                <a:off x="7634643" y="4108981"/>
                <a:ext cx="82800" cy="21096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CD63E402-9862-D108-B122-514BB3D3A3F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28523" y="4102861"/>
                  <a:ext cx="95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9F434480-FAA0-30D9-33CB-DA44B9FFCF83}"/>
                    </a:ext>
                  </a:extLst>
                </p14:cNvPr>
                <p14:cNvContentPartPr/>
                <p14:nvPr/>
              </p14:nvContentPartPr>
              <p14:xfrm>
                <a:off x="7713843" y="4197541"/>
                <a:ext cx="86040" cy="11196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9F434480-FAA0-30D9-33CB-DA44B9FFCF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07723" y="4191421"/>
                  <a:ext cx="98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8FA45F88-AB05-6374-BEE5-D0D882B8A51C}"/>
                    </a:ext>
                  </a:extLst>
                </p14:cNvPr>
                <p14:cNvContentPartPr/>
                <p14:nvPr/>
              </p14:nvContentPartPr>
              <p14:xfrm>
                <a:off x="7825083" y="4191781"/>
                <a:ext cx="86400" cy="15768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8FA45F88-AB05-6374-BEE5-D0D882B8A5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18963" y="4185661"/>
                  <a:ext cx="986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uppo 457">
            <a:extLst>
              <a:ext uri="{FF2B5EF4-FFF2-40B4-BE49-F238E27FC236}">
                <a16:creationId xmlns:a16="http://schemas.microsoft.com/office/drawing/2014/main" id="{243ED411-7982-F642-7D93-0CF920B38D3E}"/>
              </a:ext>
            </a:extLst>
          </p:cNvPr>
          <p:cNvGrpSpPr/>
          <p:nvPr/>
        </p:nvGrpSpPr>
        <p:grpSpPr>
          <a:xfrm>
            <a:off x="8466963" y="3243901"/>
            <a:ext cx="203400" cy="1564200"/>
            <a:chOff x="8466963" y="3243901"/>
            <a:chExt cx="203400" cy="156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907FA6F6-C65E-282D-464F-120766F5DC7E}"/>
                    </a:ext>
                  </a:extLst>
                </p14:cNvPr>
                <p14:cNvContentPartPr/>
                <p14:nvPr/>
              </p14:nvContentPartPr>
              <p14:xfrm>
                <a:off x="8466963" y="3297541"/>
                <a:ext cx="48240" cy="5112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907FA6F6-C65E-282D-464F-120766F5DC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60843" y="3291421"/>
                  <a:ext cx="60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678D6FF7-B70C-A843-F5FD-3C3595494EEB}"/>
                    </a:ext>
                  </a:extLst>
                </p14:cNvPr>
                <p14:cNvContentPartPr/>
                <p14:nvPr/>
              </p14:nvContentPartPr>
              <p14:xfrm>
                <a:off x="8570643" y="3243901"/>
                <a:ext cx="99720" cy="11160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678D6FF7-B70C-A843-F5FD-3C3595494EE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64523" y="3237781"/>
                  <a:ext cx="111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55" name="Input penna 454">
                  <a:extLst>
                    <a:ext uri="{FF2B5EF4-FFF2-40B4-BE49-F238E27FC236}">
                      <a16:creationId xmlns:a16="http://schemas.microsoft.com/office/drawing/2014/main" id="{4B9F2FEC-C924-D177-809F-69D81DEA284E}"/>
                    </a:ext>
                  </a:extLst>
                </p14:cNvPr>
                <p14:cNvContentPartPr/>
                <p14:nvPr/>
              </p14:nvContentPartPr>
              <p14:xfrm>
                <a:off x="8554083" y="3466021"/>
                <a:ext cx="98640" cy="1342080"/>
              </p14:xfrm>
            </p:contentPart>
          </mc:Choice>
          <mc:Fallback xmlns="">
            <p:pic>
              <p:nvPicPr>
                <p:cNvPr id="455" name="Input penna 454">
                  <a:extLst>
                    <a:ext uri="{FF2B5EF4-FFF2-40B4-BE49-F238E27FC236}">
                      <a16:creationId xmlns:a16="http://schemas.microsoft.com/office/drawing/2014/main" id="{4B9F2FEC-C924-D177-809F-69D81DEA28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47963" y="3459901"/>
                  <a:ext cx="110880" cy="135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56" name="Input penna 455">
                <a:extLst>
                  <a:ext uri="{FF2B5EF4-FFF2-40B4-BE49-F238E27FC236}">
                    <a16:creationId xmlns:a16="http://schemas.microsoft.com/office/drawing/2014/main" id="{DAED7CC7-DFC9-7F61-4BBB-7218CA25C775}"/>
                  </a:ext>
                </a:extLst>
              </p14:cNvPr>
              <p14:cNvContentPartPr/>
              <p14:nvPr/>
            </p14:nvContentPartPr>
            <p14:xfrm>
              <a:off x="9696723" y="3473221"/>
              <a:ext cx="92160" cy="1315800"/>
            </p14:xfrm>
          </p:contentPart>
        </mc:Choice>
        <mc:Fallback xmlns="">
          <p:pic>
            <p:nvPicPr>
              <p:cNvPr id="456" name="Input penna 455">
                <a:extLst>
                  <a:ext uri="{FF2B5EF4-FFF2-40B4-BE49-F238E27FC236}">
                    <a16:creationId xmlns:a16="http://schemas.microsoft.com/office/drawing/2014/main" id="{DAED7CC7-DFC9-7F61-4BBB-7218CA25C77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690603" y="3467101"/>
                <a:ext cx="104400" cy="13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59" name="Input penna 458">
                <a:extLst>
                  <a:ext uri="{FF2B5EF4-FFF2-40B4-BE49-F238E27FC236}">
                    <a16:creationId xmlns:a16="http://schemas.microsoft.com/office/drawing/2014/main" id="{6AFE84A3-3E05-8C42-1E65-DE1310FCFF8C}"/>
                  </a:ext>
                </a:extLst>
              </p14:cNvPr>
              <p14:cNvContentPartPr/>
              <p14:nvPr/>
            </p14:nvContentPartPr>
            <p14:xfrm>
              <a:off x="11319243" y="3358021"/>
              <a:ext cx="87480" cy="1382040"/>
            </p14:xfrm>
          </p:contentPart>
        </mc:Choice>
        <mc:Fallback xmlns="">
          <p:pic>
            <p:nvPicPr>
              <p:cNvPr id="459" name="Input penna 458">
                <a:extLst>
                  <a:ext uri="{FF2B5EF4-FFF2-40B4-BE49-F238E27FC236}">
                    <a16:creationId xmlns:a16="http://schemas.microsoft.com/office/drawing/2014/main" id="{6AFE84A3-3E05-8C42-1E65-DE1310FCFF8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313123" y="3351901"/>
                <a:ext cx="99720" cy="139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0" name="Gruppo 469">
            <a:extLst>
              <a:ext uri="{FF2B5EF4-FFF2-40B4-BE49-F238E27FC236}">
                <a16:creationId xmlns:a16="http://schemas.microsoft.com/office/drawing/2014/main" id="{7BB2067E-4905-F1BC-28A4-FDD5E9EBE574}"/>
              </a:ext>
            </a:extLst>
          </p:cNvPr>
          <p:cNvGrpSpPr/>
          <p:nvPr/>
        </p:nvGrpSpPr>
        <p:grpSpPr>
          <a:xfrm>
            <a:off x="9608163" y="2880661"/>
            <a:ext cx="255240" cy="471240"/>
            <a:chOff x="9608163" y="2880661"/>
            <a:chExt cx="25524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C9A28369-66D0-CE57-73DA-E5E3A453F112}"/>
                    </a:ext>
                  </a:extLst>
                </p14:cNvPr>
                <p14:cNvContentPartPr/>
                <p14:nvPr/>
              </p14:nvContentPartPr>
              <p14:xfrm>
                <a:off x="9621123" y="3319501"/>
                <a:ext cx="39240" cy="2448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C9A28369-66D0-CE57-73DA-E5E3A453F11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15003" y="3313381"/>
                  <a:ext cx="51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62B829C9-C011-4DDA-200F-B1E64E9074F4}"/>
                    </a:ext>
                  </a:extLst>
                </p14:cNvPr>
                <p14:cNvContentPartPr/>
                <p14:nvPr/>
              </p14:nvContentPartPr>
              <p14:xfrm>
                <a:off x="9719043" y="3244981"/>
                <a:ext cx="104760" cy="10692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62B829C9-C011-4DDA-200F-B1E64E9074F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12923" y="3238861"/>
                  <a:ext cx="117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61" name="Input penna 460">
                  <a:extLst>
                    <a:ext uri="{FF2B5EF4-FFF2-40B4-BE49-F238E27FC236}">
                      <a16:creationId xmlns:a16="http://schemas.microsoft.com/office/drawing/2014/main" id="{B9F60383-B645-4E8C-2F30-E267D0ADF69C}"/>
                    </a:ext>
                  </a:extLst>
                </p14:cNvPr>
                <p14:cNvContentPartPr/>
                <p14:nvPr/>
              </p14:nvContentPartPr>
              <p14:xfrm>
                <a:off x="9660003" y="2891461"/>
                <a:ext cx="1800" cy="1800"/>
              </p14:xfrm>
            </p:contentPart>
          </mc:Choice>
          <mc:Fallback xmlns="">
            <p:pic>
              <p:nvPicPr>
                <p:cNvPr id="461" name="Input penna 460">
                  <a:extLst>
                    <a:ext uri="{FF2B5EF4-FFF2-40B4-BE49-F238E27FC236}">
                      <a16:creationId xmlns:a16="http://schemas.microsoft.com/office/drawing/2014/main" id="{B9F60383-B645-4E8C-2F30-E267D0ADF6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53883" y="2885341"/>
                  <a:ext cx="140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2" name="Input penna 461">
                  <a:extLst>
                    <a:ext uri="{FF2B5EF4-FFF2-40B4-BE49-F238E27FC236}">
                      <a16:creationId xmlns:a16="http://schemas.microsoft.com/office/drawing/2014/main" id="{ADC4C480-EA39-3806-E450-72232E109060}"/>
                    </a:ext>
                  </a:extLst>
                </p14:cNvPr>
                <p14:cNvContentPartPr/>
                <p14:nvPr/>
              </p14:nvContentPartPr>
              <p14:xfrm>
                <a:off x="9662883" y="2898661"/>
                <a:ext cx="1440" cy="2520"/>
              </p14:xfrm>
            </p:contentPart>
          </mc:Choice>
          <mc:Fallback xmlns="">
            <p:pic>
              <p:nvPicPr>
                <p:cNvPr id="462" name="Input penna 461">
                  <a:extLst>
                    <a:ext uri="{FF2B5EF4-FFF2-40B4-BE49-F238E27FC236}">
                      <a16:creationId xmlns:a16="http://schemas.microsoft.com/office/drawing/2014/main" id="{ADC4C480-EA39-3806-E450-72232E10906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56763" y="2892541"/>
                  <a:ext cx="136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64" name="Input penna 463">
                  <a:extLst>
                    <a:ext uri="{FF2B5EF4-FFF2-40B4-BE49-F238E27FC236}">
                      <a16:creationId xmlns:a16="http://schemas.microsoft.com/office/drawing/2014/main" id="{0AAFA8A5-E808-AE36-C112-D06B82AE3D4E}"/>
                    </a:ext>
                  </a:extLst>
                </p14:cNvPr>
                <p14:cNvContentPartPr/>
                <p14:nvPr/>
              </p14:nvContentPartPr>
              <p14:xfrm>
                <a:off x="9608163" y="2883181"/>
                <a:ext cx="61200" cy="56520"/>
              </p14:xfrm>
            </p:contentPart>
          </mc:Choice>
          <mc:Fallback xmlns="">
            <p:pic>
              <p:nvPicPr>
                <p:cNvPr id="464" name="Input penna 463">
                  <a:extLst>
                    <a:ext uri="{FF2B5EF4-FFF2-40B4-BE49-F238E27FC236}">
                      <a16:creationId xmlns:a16="http://schemas.microsoft.com/office/drawing/2014/main" id="{0AAFA8A5-E808-AE36-C112-D06B82AE3D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02043" y="2877061"/>
                  <a:ext cx="73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65" name="Input penna 464">
                  <a:extLst>
                    <a:ext uri="{FF2B5EF4-FFF2-40B4-BE49-F238E27FC236}">
                      <a16:creationId xmlns:a16="http://schemas.microsoft.com/office/drawing/2014/main" id="{0198F20A-7B21-0FE3-C306-B779D03D2152}"/>
                    </a:ext>
                  </a:extLst>
                </p14:cNvPr>
                <p14:cNvContentPartPr/>
                <p14:nvPr/>
              </p14:nvContentPartPr>
              <p14:xfrm>
                <a:off x="9608883" y="2899021"/>
                <a:ext cx="53280" cy="53280"/>
              </p14:xfrm>
            </p:contentPart>
          </mc:Choice>
          <mc:Fallback xmlns="">
            <p:pic>
              <p:nvPicPr>
                <p:cNvPr id="465" name="Input penna 464">
                  <a:extLst>
                    <a:ext uri="{FF2B5EF4-FFF2-40B4-BE49-F238E27FC236}">
                      <a16:creationId xmlns:a16="http://schemas.microsoft.com/office/drawing/2014/main" id="{0198F20A-7B21-0FE3-C306-B779D03D215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02763" y="2892901"/>
                  <a:ext cx="65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66" name="Input penna 465">
                  <a:extLst>
                    <a:ext uri="{FF2B5EF4-FFF2-40B4-BE49-F238E27FC236}">
                      <a16:creationId xmlns:a16="http://schemas.microsoft.com/office/drawing/2014/main" id="{C0751050-49E6-BD3E-2ED0-160EE6797976}"/>
                    </a:ext>
                  </a:extLst>
                </p14:cNvPr>
                <p14:cNvContentPartPr/>
                <p14:nvPr/>
              </p14:nvContentPartPr>
              <p14:xfrm>
                <a:off x="9743883" y="2880661"/>
                <a:ext cx="119520" cy="96480"/>
              </p14:xfrm>
            </p:contentPart>
          </mc:Choice>
          <mc:Fallback xmlns="">
            <p:pic>
              <p:nvPicPr>
                <p:cNvPr id="466" name="Input penna 465">
                  <a:extLst>
                    <a:ext uri="{FF2B5EF4-FFF2-40B4-BE49-F238E27FC236}">
                      <a16:creationId xmlns:a16="http://schemas.microsoft.com/office/drawing/2014/main" id="{C0751050-49E6-BD3E-2ED0-160EE679797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37763" y="2874541"/>
                  <a:ext cx="131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68" name="Input penna 467">
                  <a:extLst>
                    <a:ext uri="{FF2B5EF4-FFF2-40B4-BE49-F238E27FC236}">
                      <a16:creationId xmlns:a16="http://schemas.microsoft.com/office/drawing/2014/main" id="{5C6C22CF-DC4A-E1EF-6076-538AE2FDA2E6}"/>
                    </a:ext>
                  </a:extLst>
                </p14:cNvPr>
                <p14:cNvContentPartPr/>
                <p14:nvPr/>
              </p14:nvContentPartPr>
              <p14:xfrm>
                <a:off x="9752523" y="3078301"/>
                <a:ext cx="17640" cy="113040"/>
              </p14:xfrm>
            </p:contentPart>
          </mc:Choice>
          <mc:Fallback xmlns="">
            <p:pic>
              <p:nvPicPr>
                <p:cNvPr id="468" name="Input penna 467">
                  <a:extLst>
                    <a:ext uri="{FF2B5EF4-FFF2-40B4-BE49-F238E27FC236}">
                      <a16:creationId xmlns:a16="http://schemas.microsoft.com/office/drawing/2014/main" id="{5C6C22CF-DC4A-E1EF-6076-538AE2FDA2E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46403" y="3072181"/>
                  <a:ext cx="29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69" name="Input penna 468">
                  <a:extLst>
                    <a:ext uri="{FF2B5EF4-FFF2-40B4-BE49-F238E27FC236}">
                      <a16:creationId xmlns:a16="http://schemas.microsoft.com/office/drawing/2014/main" id="{54B8D149-58CD-E2CC-238C-D6684797F54D}"/>
                    </a:ext>
                  </a:extLst>
                </p14:cNvPr>
                <p14:cNvContentPartPr/>
                <p14:nvPr/>
              </p14:nvContentPartPr>
              <p14:xfrm>
                <a:off x="9700683" y="3023941"/>
                <a:ext cx="88200" cy="158760"/>
              </p14:xfrm>
            </p:contentPart>
          </mc:Choice>
          <mc:Fallback xmlns="">
            <p:pic>
              <p:nvPicPr>
                <p:cNvPr id="469" name="Input penna 468">
                  <a:extLst>
                    <a:ext uri="{FF2B5EF4-FFF2-40B4-BE49-F238E27FC236}">
                      <a16:creationId xmlns:a16="http://schemas.microsoft.com/office/drawing/2014/main" id="{54B8D149-58CD-E2CC-238C-D6684797F54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94563" y="3017821"/>
                  <a:ext cx="10044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Gruppo 476">
            <a:extLst>
              <a:ext uri="{FF2B5EF4-FFF2-40B4-BE49-F238E27FC236}">
                <a16:creationId xmlns:a16="http://schemas.microsoft.com/office/drawing/2014/main" id="{46DF24C3-6DC3-3050-96F6-6696C8E2387F}"/>
              </a:ext>
            </a:extLst>
          </p:cNvPr>
          <p:cNvGrpSpPr/>
          <p:nvPr/>
        </p:nvGrpSpPr>
        <p:grpSpPr>
          <a:xfrm>
            <a:off x="11240043" y="2767621"/>
            <a:ext cx="243000" cy="552960"/>
            <a:chOff x="11240043" y="2767621"/>
            <a:chExt cx="243000" cy="5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52" name="Input penna 451">
                  <a:extLst>
                    <a:ext uri="{FF2B5EF4-FFF2-40B4-BE49-F238E27FC236}">
                      <a16:creationId xmlns:a16="http://schemas.microsoft.com/office/drawing/2014/main" id="{6FC66ECD-8E2C-AB03-C298-DE763B94DDAE}"/>
                    </a:ext>
                  </a:extLst>
                </p14:cNvPr>
                <p14:cNvContentPartPr/>
                <p14:nvPr/>
              </p14:nvContentPartPr>
              <p14:xfrm>
                <a:off x="11254803" y="3281341"/>
                <a:ext cx="34560" cy="39240"/>
              </p14:xfrm>
            </p:contentPart>
          </mc:Choice>
          <mc:Fallback xmlns="">
            <p:pic>
              <p:nvPicPr>
                <p:cNvPr id="452" name="Input penna 451">
                  <a:extLst>
                    <a:ext uri="{FF2B5EF4-FFF2-40B4-BE49-F238E27FC236}">
                      <a16:creationId xmlns:a16="http://schemas.microsoft.com/office/drawing/2014/main" id="{6FC66ECD-8E2C-AB03-C298-DE763B94DDA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48683" y="3275221"/>
                  <a:ext cx="46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53" name="Input penna 452">
                  <a:extLst>
                    <a:ext uri="{FF2B5EF4-FFF2-40B4-BE49-F238E27FC236}">
                      <a16:creationId xmlns:a16="http://schemas.microsoft.com/office/drawing/2014/main" id="{5061E1B0-E11F-90AB-23EA-9AEE8F2AD034}"/>
                    </a:ext>
                  </a:extLst>
                </p14:cNvPr>
                <p14:cNvContentPartPr/>
                <p14:nvPr/>
              </p14:nvContentPartPr>
              <p14:xfrm>
                <a:off x="11353443" y="3184861"/>
                <a:ext cx="129600" cy="129600"/>
              </p14:xfrm>
            </p:contentPart>
          </mc:Choice>
          <mc:Fallback xmlns="">
            <p:pic>
              <p:nvPicPr>
                <p:cNvPr id="453" name="Input penna 452">
                  <a:extLst>
                    <a:ext uri="{FF2B5EF4-FFF2-40B4-BE49-F238E27FC236}">
                      <a16:creationId xmlns:a16="http://schemas.microsoft.com/office/drawing/2014/main" id="{5061E1B0-E11F-90AB-23EA-9AEE8F2AD0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347323" y="3178741"/>
                  <a:ext cx="141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74" name="Input penna 473">
                  <a:extLst>
                    <a:ext uri="{FF2B5EF4-FFF2-40B4-BE49-F238E27FC236}">
                      <a16:creationId xmlns:a16="http://schemas.microsoft.com/office/drawing/2014/main" id="{6824BEEA-345D-D9F0-4B47-55AE5FFF0867}"/>
                    </a:ext>
                  </a:extLst>
                </p14:cNvPr>
                <p14:cNvContentPartPr/>
                <p14:nvPr/>
              </p14:nvContentPartPr>
              <p14:xfrm>
                <a:off x="11240043" y="2819461"/>
                <a:ext cx="59040" cy="46800"/>
              </p14:xfrm>
            </p:contentPart>
          </mc:Choice>
          <mc:Fallback xmlns="">
            <p:pic>
              <p:nvPicPr>
                <p:cNvPr id="474" name="Input penna 473">
                  <a:extLst>
                    <a:ext uri="{FF2B5EF4-FFF2-40B4-BE49-F238E27FC236}">
                      <a16:creationId xmlns:a16="http://schemas.microsoft.com/office/drawing/2014/main" id="{6824BEEA-345D-D9F0-4B47-55AE5FFF086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33923" y="2813341"/>
                  <a:ext cx="71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75" name="Input penna 474">
                  <a:extLst>
                    <a:ext uri="{FF2B5EF4-FFF2-40B4-BE49-F238E27FC236}">
                      <a16:creationId xmlns:a16="http://schemas.microsoft.com/office/drawing/2014/main" id="{0B5F646D-D7F7-0BBA-DDFC-4CDEC5643BBE}"/>
                    </a:ext>
                  </a:extLst>
                </p14:cNvPr>
                <p14:cNvContentPartPr/>
                <p14:nvPr/>
              </p14:nvContentPartPr>
              <p14:xfrm>
                <a:off x="11344803" y="2767621"/>
                <a:ext cx="119160" cy="102240"/>
              </p14:xfrm>
            </p:contentPart>
          </mc:Choice>
          <mc:Fallback xmlns="">
            <p:pic>
              <p:nvPicPr>
                <p:cNvPr id="475" name="Input penna 474">
                  <a:extLst>
                    <a:ext uri="{FF2B5EF4-FFF2-40B4-BE49-F238E27FC236}">
                      <a16:creationId xmlns:a16="http://schemas.microsoft.com/office/drawing/2014/main" id="{0B5F646D-D7F7-0BBA-DDFC-4CDEC5643BB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38683" y="2761501"/>
                  <a:ext cx="131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76" name="Input penna 475">
                  <a:extLst>
                    <a:ext uri="{FF2B5EF4-FFF2-40B4-BE49-F238E27FC236}">
                      <a16:creationId xmlns:a16="http://schemas.microsoft.com/office/drawing/2014/main" id="{9E83BC29-2C38-AAC2-E355-5F7714E5A372}"/>
                    </a:ext>
                  </a:extLst>
                </p14:cNvPr>
                <p14:cNvContentPartPr/>
                <p14:nvPr/>
              </p14:nvContentPartPr>
              <p14:xfrm>
                <a:off x="11366763" y="2933941"/>
                <a:ext cx="84600" cy="209160"/>
              </p14:xfrm>
            </p:contentPart>
          </mc:Choice>
          <mc:Fallback xmlns="">
            <p:pic>
              <p:nvPicPr>
                <p:cNvPr id="476" name="Input penna 475">
                  <a:extLst>
                    <a:ext uri="{FF2B5EF4-FFF2-40B4-BE49-F238E27FC236}">
                      <a16:creationId xmlns:a16="http://schemas.microsoft.com/office/drawing/2014/main" id="{9E83BC29-2C38-AAC2-E355-5F7714E5A3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60643" y="2927821"/>
                  <a:ext cx="9684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uppo 481">
            <a:extLst>
              <a:ext uri="{FF2B5EF4-FFF2-40B4-BE49-F238E27FC236}">
                <a16:creationId xmlns:a16="http://schemas.microsoft.com/office/drawing/2014/main" id="{9C60997D-8AF5-E523-6736-7A72FD6DEBE7}"/>
              </a:ext>
            </a:extLst>
          </p:cNvPr>
          <p:cNvGrpSpPr/>
          <p:nvPr/>
        </p:nvGrpSpPr>
        <p:grpSpPr>
          <a:xfrm>
            <a:off x="8454363" y="2874541"/>
            <a:ext cx="331920" cy="278640"/>
            <a:chOff x="8454363" y="2874541"/>
            <a:chExt cx="33192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78" name="Input penna 477">
                  <a:extLst>
                    <a:ext uri="{FF2B5EF4-FFF2-40B4-BE49-F238E27FC236}">
                      <a16:creationId xmlns:a16="http://schemas.microsoft.com/office/drawing/2014/main" id="{168A2EC3-D7F3-7C94-C54B-6E7008F8FF74}"/>
                    </a:ext>
                  </a:extLst>
                </p14:cNvPr>
                <p14:cNvContentPartPr/>
                <p14:nvPr/>
              </p14:nvContentPartPr>
              <p14:xfrm>
                <a:off x="8454363" y="2874541"/>
                <a:ext cx="54000" cy="39600"/>
              </p14:xfrm>
            </p:contentPart>
          </mc:Choice>
          <mc:Fallback xmlns="">
            <p:pic>
              <p:nvPicPr>
                <p:cNvPr id="478" name="Input penna 477">
                  <a:extLst>
                    <a:ext uri="{FF2B5EF4-FFF2-40B4-BE49-F238E27FC236}">
                      <a16:creationId xmlns:a16="http://schemas.microsoft.com/office/drawing/2014/main" id="{168A2EC3-D7F3-7C94-C54B-6E7008F8FF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48243" y="2868421"/>
                  <a:ext cx="66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9" name="Input penna 478">
                  <a:extLst>
                    <a:ext uri="{FF2B5EF4-FFF2-40B4-BE49-F238E27FC236}">
                      <a16:creationId xmlns:a16="http://schemas.microsoft.com/office/drawing/2014/main" id="{717F7245-E5C8-3FC3-03A1-5C8402262E24}"/>
                    </a:ext>
                  </a:extLst>
                </p14:cNvPr>
                <p14:cNvContentPartPr/>
                <p14:nvPr/>
              </p14:nvContentPartPr>
              <p14:xfrm>
                <a:off x="8633283" y="3031141"/>
                <a:ext cx="153000" cy="109800"/>
              </p14:xfrm>
            </p:contentPart>
          </mc:Choice>
          <mc:Fallback xmlns="">
            <p:pic>
              <p:nvPicPr>
                <p:cNvPr id="479" name="Input penna 478">
                  <a:extLst>
                    <a:ext uri="{FF2B5EF4-FFF2-40B4-BE49-F238E27FC236}">
                      <a16:creationId xmlns:a16="http://schemas.microsoft.com/office/drawing/2014/main" id="{717F7245-E5C8-3FC3-03A1-5C8402262E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27163" y="3025021"/>
                  <a:ext cx="165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80" name="Input penna 479">
                  <a:extLst>
                    <a:ext uri="{FF2B5EF4-FFF2-40B4-BE49-F238E27FC236}">
                      <a16:creationId xmlns:a16="http://schemas.microsoft.com/office/drawing/2014/main" id="{9C3081CD-A7CE-BAF1-C5D1-6B9778F5E209}"/>
                    </a:ext>
                  </a:extLst>
                </p14:cNvPr>
                <p14:cNvContentPartPr/>
                <p14:nvPr/>
              </p14:nvContentPartPr>
              <p14:xfrm>
                <a:off x="8654523" y="3043021"/>
                <a:ext cx="81720" cy="110160"/>
              </p14:xfrm>
            </p:contentPart>
          </mc:Choice>
          <mc:Fallback xmlns="">
            <p:pic>
              <p:nvPicPr>
                <p:cNvPr id="480" name="Input penna 479">
                  <a:extLst>
                    <a:ext uri="{FF2B5EF4-FFF2-40B4-BE49-F238E27FC236}">
                      <a16:creationId xmlns:a16="http://schemas.microsoft.com/office/drawing/2014/main" id="{9C3081CD-A7CE-BAF1-C5D1-6B9778F5E2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48043" y="3036901"/>
                  <a:ext cx="93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81" name="Input penna 480">
                  <a:extLst>
                    <a:ext uri="{FF2B5EF4-FFF2-40B4-BE49-F238E27FC236}">
                      <a16:creationId xmlns:a16="http://schemas.microsoft.com/office/drawing/2014/main" id="{96230057-B9B1-8A90-69EC-C86412AAA3AD}"/>
                    </a:ext>
                  </a:extLst>
                </p14:cNvPr>
                <p14:cNvContentPartPr/>
                <p14:nvPr/>
              </p14:nvContentPartPr>
              <p14:xfrm>
                <a:off x="8684043" y="3024661"/>
                <a:ext cx="67680" cy="94320"/>
              </p14:xfrm>
            </p:contentPart>
          </mc:Choice>
          <mc:Fallback xmlns="">
            <p:pic>
              <p:nvPicPr>
                <p:cNvPr id="481" name="Input penna 480">
                  <a:extLst>
                    <a:ext uri="{FF2B5EF4-FFF2-40B4-BE49-F238E27FC236}">
                      <a16:creationId xmlns:a16="http://schemas.microsoft.com/office/drawing/2014/main" id="{96230057-B9B1-8A90-69EC-C86412AAA3A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77923" y="3018541"/>
                  <a:ext cx="799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Gruppo 447">
            <a:extLst>
              <a:ext uri="{FF2B5EF4-FFF2-40B4-BE49-F238E27FC236}">
                <a16:creationId xmlns:a16="http://schemas.microsoft.com/office/drawing/2014/main" id="{27CE96B7-F0AF-9049-0F78-F0EFB929706C}"/>
              </a:ext>
            </a:extLst>
          </p:cNvPr>
          <p:cNvGrpSpPr/>
          <p:nvPr/>
        </p:nvGrpSpPr>
        <p:grpSpPr>
          <a:xfrm>
            <a:off x="8520243" y="2217181"/>
            <a:ext cx="479880" cy="582840"/>
            <a:chOff x="8520243" y="2217181"/>
            <a:chExt cx="47988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C50A6AF6-8B74-89BB-2C07-7A00314A9955}"/>
                    </a:ext>
                  </a:extLst>
                </p14:cNvPr>
                <p14:cNvContentPartPr/>
                <p14:nvPr/>
              </p14:nvContentPartPr>
              <p14:xfrm>
                <a:off x="8520243" y="2331661"/>
                <a:ext cx="245520" cy="4683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C50A6AF6-8B74-89BB-2C07-7A00314A995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14123" y="2325541"/>
                  <a:ext cx="2577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D8EEA379-EAF4-5110-E517-B63414ED089B}"/>
                    </a:ext>
                  </a:extLst>
                </p14:cNvPr>
                <p14:cNvContentPartPr/>
                <p14:nvPr/>
              </p14:nvContentPartPr>
              <p14:xfrm>
                <a:off x="8891763" y="2217181"/>
                <a:ext cx="108360" cy="24300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D8EEA379-EAF4-5110-E517-B63414ED089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85643" y="2211061"/>
                  <a:ext cx="12060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uppo 459">
            <a:extLst>
              <a:ext uri="{FF2B5EF4-FFF2-40B4-BE49-F238E27FC236}">
                <a16:creationId xmlns:a16="http://schemas.microsoft.com/office/drawing/2014/main" id="{E9CF5697-EEE2-6C35-3F61-B653BD853EA2}"/>
              </a:ext>
            </a:extLst>
          </p:cNvPr>
          <p:cNvGrpSpPr/>
          <p:nvPr/>
        </p:nvGrpSpPr>
        <p:grpSpPr>
          <a:xfrm>
            <a:off x="9681963" y="2319061"/>
            <a:ext cx="506160" cy="484560"/>
            <a:chOff x="9681963" y="2319061"/>
            <a:chExt cx="50616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54" name="Input penna 453">
                  <a:extLst>
                    <a:ext uri="{FF2B5EF4-FFF2-40B4-BE49-F238E27FC236}">
                      <a16:creationId xmlns:a16="http://schemas.microsoft.com/office/drawing/2014/main" id="{1ED4C05E-8FC8-9303-571E-B4A5205C0871}"/>
                    </a:ext>
                  </a:extLst>
                </p14:cNvPr>
                <p14:cNvContentPartPr/>
                <p14:nvPr/>
              </p14:nvContentPartPr>
              <p14:xfrm>
                <a:off x="9681963" y="2341741"/>
                <a:ext cx="239760" cy="461880"/>
              </p14:xfrm>
            </p:contentPart>
          </mc:Choice>
          <mc:Fallback xmlns="">
            <p:pic>
              <p:nvPicPr>
                <p:cNvPr id="454" name="Input penna 453">
                  <a:extLst>
                    <a:ext uri="{FF2B5EF4-FFF2-40B4-BE49-F238E27FC236}">
                      <a16:creationId xmlns:a16="http://schemas.microsoft.com/office/drawing/2014/main" id="{1ED4C05E-8FC8-9303-571E-B4A5205C087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75843" y="2335621"/>
                  <a:ext cx="2520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57" name="Input penna 456">
                  <a:extLst>
                    <a:ext uri="{FF2B5EF4-FFF2-40B4-BE49-F238E27FC236}">
                      <a16:creationId xmlns:a16="http://schemas.microsoft.com/office/drawing/2014/main" id="{269EF2C5-2DE6-77C2-9D97-F04FE9CE0192}"/>
                    </a:ext>
                  </a:extLst>
                </p14:cNvPr>
                <p14:cNvContentPartPr/>
                <p14:nvPr/>
              </p14:nvContentPartPr>
              <p14:xfrm>
                <a:off x="10048803" y="2319061"/>
                <a:ext cx="139320" cy="145440"/>
              </p14:xfrm>
            </p:contentPart>
          </mc:Choice>
          <mc:Fallback xmlns="">
            <p:pic>
              <p:nvPicPr>
                <p:cNvPr id="457" name="Input penna 456">
                  <a:extLst>
                    <a:ext uri="{FF2B5EF4-FFF2-40B4-BE49-F238E27FC236}">
                      <a16:creationId xmlns:a16="http://schemas.microsoft.com/office/drawing/2014/main" id="{269EF2C5-2DE6-77C2-9D97-F04FE9CE019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42683" y="2312941"/>
                  <a:ext cx="1515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6" name="Gruppo 485">
            <a:extLst>
              <a:ext uri="{FF2B5EF4-FFF2-40B4-BE49-F238E27FC236}">
                <a16:creationId xmlns:a16="http://schemas.microsoft.com/office/drawing/2014/main" id="{716D87E0-1D24-85A5-09BD-CD962047E144}"/>
              </a:ext>
            </a:extLst>
          </p:cNvPr>
          <p:cNvGrpSpPr/>
          <p:nvPr/>
        </p:nvGrpSpPr>
        <p:grpSpPr>
          <a:xfrm>
            <a:off x="11310603" y="2255701"/>
            <a:ext cx="536760" cy="455760"/>
            <a:chOff x="11310603" y="2255701"/>
            <a:chExt cx="53676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67" name="Input penna 466">
                  <a:extLst>
                    <a:ext uri="{FF2B5EF4-FFF2-40B4-BE49-F238E27FC236}">
                      <a16:creationId xmlns:a16="http://schemas.microsoft.com/office/drawing/2014/main" id="{9009CA5B-7FB9-7AE0-8BB9-370FD06233A1}"/>
                    </a:ext>
                  </a:extLst>
                </p14:cNvPr>
                <p14:cNvContentPartPr/>
                <p14:nvPr/>
              </p14:nvContentPartPr>
              <p14:xfrm>
                <a:off x="11310603" y="2311501"/>
                <a:ext cx="228240" cy="399960"/>
              </p14:xfrm>
            </p:contentPart>
          </mc:Choice>
          <mc:Fallback xmlns="">
            <p:pic>
              <p:nvPicPr>
                <p:cNvPr id="467" name="Input penna 466">
                  <a:extLst>
                    <a:ext uri="{FF2B5EF4-FFF2-40B4-BE49-F238E27FC236}">
                      <a16:creationId xmlns:a16="http://schemas.microsoft.com/office/drawing/2014/main" id="{9009CA5B-7FB9-7AE0-8BB9-370FD06233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304483" y="2305381"/>
                  <a:ext cx="2404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83" name="Input penna 482">
                  <a:extLst>
                    <a:ext uri="{FF2B5EF4-FFF2-40B4-BE49-F238E27FC236}">
                      <a16:creationId xmlns:a16="http://schemas.microsoft.com/office/drawing/2014/main" id="{9456CBF9-4367-DA25-AA16-0EF9B58CAC2A}"/>
                    </a:ext>
                  </a:extLst>
                </p14:cNvPr>
                <p14:cNvContentPartPr/>
                <p14:nvPr/>
              </p14:nvContentPartPr>
              <p14:xfrm>
                <a:off x="11701563" y="2255701"/>
                <a:ext cx="145800" cy="160920"/>
              </p14:xfrm>
            </p:contentPart>
          </mc:Choice>
          <mc:Fallback xmlns="">
            <p:pic>
              <p:nvPicPr>
                <p:cNvPr id="483" name="Input penna 482">
                  <a:extLst>
                    <a:ext uri="{FF2B5EF4-FFF2-40B4-BE49-F238E27FC236}">
                      <a16:creationId xmlns:a16="http://schemas.microsoft.com/office/drawing/2014/main" id="{9456CBF9-4367-DA25-AA16-0EF9B58CAC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695443" y="2249581"/>
                  <a:ext cx="158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85" name="Input penna 484">
                  <a:extLst>
                    <a:ext uri="{FF2B5EF4-FFF2-40B4-BE49-F238E27FC236}">
                      <a16:creationId xmlns:a16="http://schemas.microsoft.com/office/drawing/2014/main" id="{48A0B742-D52E-CB93-3FDF-0049952CE096}"/>
                    </a:ext>
                  </a:extLst>
                </p14:cNvPr>
                <p14:cNvContentPartPr/>
                <p14:nvPr/>
              </p14:nvContentPartPr>
              <p14:xfrm>
                <a:off x="11351283" y="2312221"/>
                <a:ext cx="214560" cy="123840"/>
              </p14:xfrm>
            </p:contentPart>
          </mc:Choice>
          <mc:Fallback xmlns="">
            <p:pic>
              <p:nvPicPr>
                <p:cNvPr id="485" name="Input penna 484">
                  <a:extLst>
                    <a:ext uri="{FF2B5EF4-FFF2-40B4-BE49-F238E27FC236}">
                      <a16:creationId xmlns:a16="http://schemas.microsoft.com/office/drawing/2014/main" id="{48A0B742-D52E-CB93-3FDF-0049952CE09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45163" y="2306101"/>
                  <a:ext cx="22680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DB2E3031-CF3D-0C64-7C95-E196DE915AF6}"/>
                  </a:ext>
                </a:extLst>
              </p14:cNvPr>
              <p14:cNvContentPartPr/>
              <p14:nvPr/>
            </p14:nvContentPartPr>
            <p14:xfrm>
              <a:off x="8723283" y="5703061"/>
              <a:ext cx="537120" cy="3268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DB2E3031-CF3D-0C64-7C95-E196DE915AF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717163" y="5696941"/>
                <a:ext cx="549360" cy="33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4" name="Gruppo 483">
            <a:extLst>
              <a:ext uri="{FF2B5EF4-FFF2-40B4-BE49-F238E27FC236}">
                <a16:creationId xmlns:a16="http://schemas.microsoft.com/office/drawing/2014/main" id="{9D2729EA-C6A2-3ADC-ABC6-913743EE45F4}"/>
              </a:ext>
            </a:extLst>
          </p:cNvPr>
          <p:cNvGrpSpPr/>
          <p:nvPr/>
        </p:nvGrpSpPr>
        <p:grpSpPr>
          <a:xfrm>
            <a:off x="8869443" y="2585821"/>
            <a:ext cx="185400" cy="3088440"/>
            <a:chOff x="8869443" y="2585821"/>
            <a:chExt cx="185400" cy="30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C11C43B6-51C1-6D89-8712-1FDCD3C50536}"/>
                    </a:ext>
                  </a:extLst>
                </p14:cNvPr>
                <p14:cNvContentPartPr/>
                <p14:nvPr/>
              </p14:nvContentPartPr>
              <p14:xfrm>
                <a:off x="8869443" y="2585821"/>
                <a:ext cx="123840" cy="289116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C11C43B6-51C1-6D89-8712-1FDCD3C5053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63323" y="2579701"/>
                  <a:ext cx="136080" cy="29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AB1A95A5-BEE0-D13F-7C58-75A160E1EEB0}"/>
                    </a:ext>
                  </a:extLst>
                </p14:cNvPr>
                <p14:cNvContentPartPr/>
                <p14:nvPr/>
              </p14:nvContentPartPr>
              <p14:xfrm>
                <a:off x="8923803" y="5488861"/>
                <a:ext cx="131040" cy="18540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AB1A95A5-BEE0-D13F-7C58-75A160E1EEB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17683" y="5482741"/>
                  <a:ext cx="143280" cy="19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50541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Read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read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cells (0,0) and (1,1) are programmed</a:t>
                </a:r>
              </a:p>
              <a:p>
                <a:pPr lvl="2"/>
                <a:r>
                  <a:rPr lang="en-US" dirty="0"/>
                  <a:t>All other cells are not programmed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Let’s assume to read cell (1,0)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14:cNvPr>
              <p14:cNvContentPartPr/>
              <p14:nvPr/>
            </p14:nvContentPartPr>
            <p14:xfrm>
              <a:off x="8363283" y="3066421"/>
              <a:ext cx="79200" cy="698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7163" y="3060301"/>
                <a:ext cx="9144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03A57190-EE23-818B-CD07-1319158F7EA5}"/>
              </a:ext>
            </a:extLst>
          </p:cNvPr>
          <p:cNvGrpSpPr/>
          <p:nvPr/>
        </p:nvGrpSpPr>
        <p:grpSpPr>
          <a:xfrm>
            <a:off x="9522843" y="3723061"/>
            <a:ext cx="99000" cy="71640"/>
            <a:chOff x="9522843" y="3723061"/>
            <a:chExt cx="9900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14:cNvPr>
                <p14:cNvContentPartPr/>
                <p14:nvPr/>
              </p14:nvContentPartPr>
              <p14:xfrm>
                <a:off x="9523923" y="3723421"/>
                <a:ext cx="97920" cy="7128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17803" y="3717301"/>
                  <a:ext cx="110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14:cNvPr>
                <p14:cNvContentPartPr/>
                <p14:nvPr/>
              </p14:nvContentPartPr>
              <p14:xfrm>
                <a:off x="9522843" y="3723061"/>
                <a:ext cx="7488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16723" y="3716941"/>
                  <a:ext cx="87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14:cNvPr>
                <p14:cNvContentPartPr/>
                <p14:nvPr/>
              </p14:nvContentPartPr>
              <p14:xfrm>
                <a:off x="9572883" y="3751141"/>
                <a:ext cx="360" cy="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66763" y="37450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DD89BA91-CC51-AA3D-5EF0-95B5B5595A80}"/>
                  </a:ext>
                </a:extLst>
              </p14:cNvPr>
              <p14:cNvContentPartPr/>
              <p14:nvPr/>
            </p14:nvContentPartPr>
            <p14:xfrm>
              <a:off x="3747723" y="5633941"/>
              <a:ext cx="868680" cy="20484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DD89BA91-CC51-AA3D-5EF0-95B5B5595A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12083" y="5562301"/>
                <a:ext cx="9403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BF5AEA33-26A5-6F4A-60C5-0512AA018E03}"/>
                  </a:ext>
                </a:extLst>
              </p14:cNvPr>
              <p14:cNvContentPartPr/>
              <p14:nvPr/>
            </p14:nvContentPartPr>
            <p14:xfrm>
              <a:off x="8216043" y="3692941"/>
              <a:ext cx="294480" cy="18108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BF5AEA33-26A5-6F4A-60C5-0512AA018E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80403" y="3620941"/>
                <a:ext cx="366120" cy="3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8861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Read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read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cells (0,0) and (1,1) are programmed</a:t>
                </a:r>
              </a:p>
              <a:p>
                <a:pPr lvl="2"/>
                <a:r>
                  <a:rPr lang="en-US" dirty="0"/>
                  <a:t>All other cells are not programmed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Let’s assume to read cell (1,0)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14:cNvPr>
              <p14:cNvContentPartPr/>
              <p14:nvPr/>
            </p14:nvContentPartPr>
            <p14:xfrm>
              <a:off x="8363283" y="3066421"/>
              <a:ext cx="79200" cy="698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7163" y="3060301"/>
                <a:ext cx="9144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03A57190-EE23-818B-CD07-1319158F7EA5}"/>
              </a:ext>
            </a:extLst>
          </p:cNvPr>
          <p:cNvGrpSpPr/>
          <p:nvPr/>
        </p:nvGrpSpPr>
        <p:grpSpPr>
          <a:xfrm>
            <a:off x="9522843" y="3723061"/>
            <a:ext cx="99000" cy="71640"/>
            <a:chOff x="9522843" y="3723061"/>
            <a:chExt cx="9900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14:cNvPr>
                <p14:cNvContentPartPr/>
                <p14:nvPr/>
              </p14:nvContentPartPr>
              <p14:xfrm>
                <a:off x="9523923" y="3723421"/>
                <a:ext cx="97920" cy="7128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17803" y="3717301"/>
                  <a:ext cx="110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14:cNvPr>
                <p14:cNvContentPartPr/>
                <p14:nvPr/>
              </p14:nvContentPartPr>
              <p14:xfrm>
                <a:off x="9522843" y="3723061"/>
                <a:ext cx="7488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16723" y="3716941"/>
                  <a:ext cx="87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14:cNvPr>
                <p14:cNvContentPartPr/>
                <p14:nvPr/>
              </p14:nvContentPartPr>
              <p14:xfrm>
                <a:off x="9572883" y="3751141"/>
                <a:ext cx="360" cy="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66763" y="37450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0AF4D531-E163-68FC-91D4-6D79CD5AABCF}"/>
                  </a:ext>
                </a:extLst>
              </p14:cNvPr>
              <p14:cNvContentPartPr/>
              <p14:nvPr/>
            </p14:nvContentPartPr>
            <p14:xfrm>
              <a:off x="1594563" y="3947701"/>
              <a:ext cx="1396800" cy="2199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0AF4D531-E163-68FC-91D4-6D79CD5AAB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58923" y="3876061"/>
                <a:ext cx="14684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DB92A458-835D-68F6-0EFD-9AF2D3439BE7}"/>
                  </a:ext>
                </a:extLst>
              </p14:cNvPr>
              <p14:cNvContentPartPr/>
              <p14:nvPr/>
            </p14:nvContentPartPr>
            <p14:xfrm>
              <a:off x="1611123" y="2580781"/>
              <a:ext cx="2152440" cy="3531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DB92A458-835D-68F6-0EFD-9AF2D3439BE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75123" y="2508781"/>
                <a:ext cx="2224080" cy="49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323798C6-3583-2C31-D487-C9015FB549BE}"/>
              </a:ext>
            </a:extLst>
          </p:cNvPr>
          <p:cNvGrpSpPr/>
          <p:nvPr/>
        </p:nvGrpSpPr>
        <p:grpSpPr>
          <a:xfrm>
            <a:off x="8763963" y="1293421"/>
            <a:ext cx="327960" cy="187200"/>
            <a:chOff x="8763963" y="1293421"/>
            <a:chExt cx="32796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FAEF8101-6FE7-EC0C-64D0-F7E354ADA3FC}"/>
                    </a:ext>
                  </a:extLst>
                </p14:cNvPr>
                <p14:cNvContentPartPr/>
                <p14:nvPr/>
              </p14:nvContentPartPr>
              <p14:xfrm>
                <a:off x="8809323" y="1344541"/>
                <a:ext cx="1800" cy="104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FAEF8101-6FE7-EC0C-64D0-F7E354ADA3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03203" y="1338421"/>
                  <a:ext cx="14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39496A26-69D7-4210-BEF0-363EC563981F}"/>
                    </a:ext>
                  </a:extLst>
                </p14:cNvPr>
                <p14:cNvContentPartPr/>
                <p14:nvPr/>
              </p14:nvContentPartPr>
              <p14:xfrm>
                <a:off x="8792763" y="1378381"/>
                <a:ext cx="1440" cy="72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39496A26-69D7-4210-BEF0-363EC56398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86643" y="1372261"/>
                  <a:ext cx="13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0A54886D-FA32-FE48-A361-13E734EE88D5}"/>
                    </a:ext>
                  </a:extLst>
                </p14:cNvPr>
                <p14:cNvContentPartPr/>
                <p14:nvPr/>
              </p14:nvContentPartPr>
              <p14:xfrm>
                <a:off x="8763963" y="1293421"/>
                <a:ext cx="150840" cy="16200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0A54886D-FA32-FE48-A361-13E734EE88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57843" y="1287301"/>
                  <a:ext cx="163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023D07A2-BB99-91FF-DC18-200ADD4AFA5E}"/>
                    </a:ext>
                  </a:extLst>
                </p14:cNvPr>
                <p14:cNvContentPartPr/>
                <p14:nvPr/>
              </p14:nvContentPartPr>
              <p14:xfrm>
                <a:off x="8888883" y="1386661"/>
                <a:ext cx="105120" cy="8748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023D07A2-BB99-91FF-DC18-200ADD4AFA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82763" y="1380541"/>
                  <a:ext cx="117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EE93BB8C-4B9D-E92E-E1CE-F6A1C274CD85}"/>
                    </a:ext>
                  </a:extLst>
                </p14:cNvPr>
                <p14:cNvContentPartPr/>
                <p14:nvPr/>
              </p14:nvContentPartPr>
              <p14:xfrm>
                <a:off x="8985723" y="1399981"/>
                <a:ext cx="106200" cy="806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EE93BB8C-4B9D-E92E-E1CE-F6A1C274CD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79603" y="1393861"/>
                  <a:ext cx="11844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5EA929C-3587-94EB-BBFD-46CEF15B029F}"/>
              </a:ext>
            </a:extLst>
          </p:cNvPr>
          <p:cNvGrpSpPr/>
          <p:nvPr/>
        </p:nvGrpSpPr>
        <p:grpSpPr>
          <a:xfrm>
            <a:off x="9964923" y="1266061"/>
            <a:ext cx="333360" cy="182880"/>
            <a:chOff x="9964923" y="1266061"/>
            <a:chExt cx="3333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8CC1EE86-319A-9E71-3C6C-8BED84833AD8}"/>
                    </a:ext>
                  </a:extLst>
                </p14:cNvPr>
                <p14:cNvContentPartPr/>
                <p14:nvPr/>
              </p14:nvContentPartPr>
              <p14:xfrm>
                <a:off x="9964923" y="1266061"/>
                <a:ext cx="127440" cy="1526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8CC1EE86-319A-9E71-3C6C-8BED84833A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58803" y="1259941"/>
                  <a:ext cx="139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16160C1-516F-24BF-8C02-1BC59B21D310}"/>
                    </a:ext>
                  </a:extLst>
                </p14:cNvPr>
                <p14:cNvContentPartPr/>
                <p14:nvPr/>
              </p14:nvContentPartPr>
              <p14:xfrm>
                <a:off x="10056003" y="1376941"/>
                <a:ext cx="97200" cy="6660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16160C1-516F-24BF-8C02-1BC59B21D31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49883" y="1370821"/>
                  <a:ext cx="109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D5955533-64A9-FF4B-7D6E-CB41E4F0F23D}"/>
                    </a:ext>
                  </a:extLst>
                </p14:cNvPr>
                <p14:cNvContentPartPr/>
                <p14:nvPr/>
              </p14:nvContentPartPr>
              <p14:xfrm>
                <a:off x="10187763" y="1378021"/>
                <a:ext cx="110520" cy="709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D5955533-64A9-FF4B-7D6E-CB41E4F0F2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81643" y="1371901"/>
                  <a:ext cx="1227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0482E2-E4F7-0B20-8976-B1447FE867DD}"/>
              </a:ext>
            </a:extLst>
          </p:cNvPr>
          <p:cNvGrpSpPr/>
          <p:nvPr/>
        </p:nvGrpSpPr>
        <p:grpSpPr>
          <a:xfrm>
            <a:off x="11509683" y="1228621"/>
            <a:ext cx="363960" cy="209520"/>
            <a:chOff x="11509683" y="1228621"/>
            <a:chExt cx="36396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CA4D32BF-D74B-7604-9B0A-D4DEB817D21F}"/>
                    </a:ext>
                  </a:extLst>
                </p14:cNvPr>
                <p14:cNvContentPartPr/>
                <p14:nvPr/>
              </p14:nvContentPartPr>
              <p14:xfrm>
                <a:off x="11509683" y="1228621"/>
                <a:ext cx="172080" cy="20952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CA4D32BF-D74B-7604-9B0A-D4DEB817D2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03563" y="1222501"/>
                  <a:ext cx="184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862337B4-6E6E-78E7-AC65-97A21F7788F5}"/>
                    </a:ext>
                  </a:extLst>
                </p14:cNvPr>
                <p14:cNvContentPartPr/>
                <p14:nvPr/>
              </p14:nvContentPartPr>
              <p14:xfrm>
                <a:off x="11664123" y="1353541"/>
                <a:ext cx="77400" cy="6264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862337B4-6E6E-78E7-AC65-97A21F7788F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658003" y="1347421"/>
                  <a:ext cx="89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12BDE382-1567-6813-B7DF-D72B0BB51C2C}"/>
                    </a:ext>
                  </a:extLst>
                </p14:cNvPr>
                <p14:cNvContentPartPr/>
                <p14:nvPr/>
              </p14:nvContentPartPr>
              <p14:xfrm>
                <a:off x="11753043" y="1369381"/>
                <a:ext cx="120600" cy="630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12BDE382-1567-6813-B7DF-D72B0BB51C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746923" y="1363261"/>
                  <a:ext cx="13284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06788B0F-95EA-8859-0E11-6B7C928620C3}"/>
                  </a:ext>
                </a:extLst>
              </p14:cNvPr>
              <p14:cNvContentPartPr/>
              <p14:nvPr/>
            </p14:nvContentPartPr>
            <p14:xfrm>
              <a:off x="7699083" y="4789381"/>
              <a:ext cx="84240" cy="198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06788B0F-95EA-8859-0E11-6B7C928620C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92963" y="4783261"/>
                <a:ext cx="96480" cy="2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1D9640D3-BFDC-312D-5F05-5B023C93CF6B}"/>
              </a:ext>
            </a:extLst>
          </p:cNvPr>
          <p:cNvGrpSpPr/>
          <p:nvPr/>
        </p:nvGrpSpPr>
        <p:grpSpPr>
          <a:xfrm>
            <a:off x="8442843" y="4866061"/>
            <a:ext cx="258480" cy="600120"/>
            <a:chOff x="8442843" y="4866061"/>
            <a:chExt cx="258480" cy="6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01EA2560-9FE0-8786-33DE-0657EEFB3F80}"/>
                    </a:ext>
                  </a:extLst>
                </p14:cNvPr>
                <p14:cNvContentPartPr/>
                <p14:nvPr/>
              </p14:nvContentPartPr>
              <p14:xfrm>
                <a:off x="8442843" y="4942741"/>
                <a:ext cx="70200" cy="5112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01EA2560-9FE0-8786-33DE-0657EEFB3F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36723" y="4936621"/>
                  <a:ext cx="82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6BB20CDA-3885-8813-FA32-DD39CB8DC6EF}"/>
                    </a:ext>
                  </a:extLst>
                </p14:cNvPr>
                <p14:cNvContentPartPr/>
                <p14:nvPr/>
              </p14:nvContentPartPr>
              <p14:xfrm>
                <a:off x="8546883" y="4866061"/>
                <a:ext cx="154440" cy="12600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6BB20CDA-3885-8813-FA32-DD39CB8DC6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40763" y="4859941"/>
                  <a:ext cx="166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C4598449-239F-D20F-C3E3-48308E0C80FD}"/>
                    </a:ext>
                  </a:extLst>
                </p14:cNvPr>
                <p14:cNvContentPartPr/>
                <p14:nvPr/>
              </p14:nvContentPartPr>
              <p14:xfrm>
                <a:off x="8560203" y="5107261"/>
                <a:ext cx="14760" cy="35892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C4598449-239F-D20F-C3E3-48308E0C80F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54083" y="5101141"/>
                  <a:ext cx="270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888EA399-82D1-4981-A465-13D0F079BCF3}"/>
                    </a:ext>
                  </a:extLst>
                </p14:cNvPr>
                <p14:cNvContentPartPr/>
                <p14:nvPr/>
              </p14:nvContentPartPr>
              <p14:xfrm>
                <a:off x="8530323" y="5031661"/>
                <a:ext cx="98280" cy="9972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888EA399-82D1-4981-A465-13D0F079BC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24203" y="5025541"/>
                  <a:ext cx="11052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1B0B1BA-2CEE-5EB4-2979-3EE0B64E8559}"/>
              </a:ext>
            </a:extLst>
          </p:cNvPr>
          <p:cNvGrpSpPr/>
          <p:nvPr/>
        </p:nvGrpSpPr>
        <p:grpSpPr>
          <a:xfrm>
            <a:off x="9615363" y="4871821"/>
            <a:ext cx="217440" cy="624600"/>
            <a:chOff x="9615363" y="4871821"/>
            <a:chExt cx="21744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8BC94383-8511-4331-7EC4-04B4BCFC8FDD}"/>
                    </a:ext>
                  </a:extLst>
                </p14:cNvPr>
                <p14:cNvContentPartPr/>
                <p14:nvPr/>
              </p14:nvContentPartPr>
              <p14:xfrm>
                <a:off x="9615363" y="4944541"/>
                <a:ext cx="52920" cy="493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8BC94383-8511-4331-7EC4-04B4BCFC8FD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09243" y="4938421"/>
                  <a:ext cx="65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B4FD8DEA-0716-7FAA-9163-CA49D60B784B}"/>
                    </a:ext>
                  </a:extLst>
                </p14:cNvPr>
                <p14:cNvContentPartPr/>
                <p14:nvPr/>
              </p14:nvContentPartPr>
              <p14:xfrm>
                <a:off x="9705003" y="4871821"/>
                <a:ext cx="127800" cy="9864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B4FD8DEA-0716-7FAA-9163-CA49D60B784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98883" y="4865701"/>
                  <a:ext cx="140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50B818F2-7FFD-E99F-7CAF-A41E9EB609E1}"/>
                    </a:ext>
                  </a:extLst>
                </p14:cNvPr>
                <p14:cNvContentPartPr/>
                <p14:nvPr/>
              </p14:nvContentPartPr>
              <p14:xfrm>
                <a:off x="9725163" y="5066221"/>
                <a:ext cx="13680" cy="43020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50B818F2-7FFD-E99F-7CAF-A41E9EB609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19043" y="5060101"/>
                  <a:ext cx="259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136AF5C8-D8FD-8745-A9BA-87ECD189C7FC}"/>
                    </a:ext>
                  </a:extLst>
                </p14:cNvPr>
                <p14:cNvContentPartPr/>
                <p14:nvPr/>
              </p14:nvContentPartPr>
              <p14:xfrm>
                <a:off x="9692043" y="5017261"/>
                <a:ext cx="67680" cy="10980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136AF5C8-D8FD-8745-A9BA-87ECD189C7F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85923" y="5011141"/>
                  <a:ext cx="799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CEAE63C4-A96B-8410-FA10-E17367052816}"/>
              </a:ext>
            </a:extLst>
          </p:cNvPr>
          <p:cNvGrpSpPr/>
          <p:nvPr/>
        </p:nvGrpSpPr>
        <p:grpSpPr>
          <a:xfrm>
            <a:off x="11255523" y="4840501"/>
            <a:ext cx="252360" cy="666360"/>
            <a:chOff x="11255523" y="4840501"/>
            <a:chExt cx="252360" cy="66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25967ED0-BED8-5C88-44F0-F385561955CB}"/>
                    </a:ext>
                  </a:extLst>
                </p14:cNvPr>
                <p14:cNvContentPartPr/>
                <p14:nvPr/>
              </p14:nvContentPartPr>
              <p14:xfrm>
                <a:off x="11255523" y="4940221"/>
                <a:ext cx="41760" cy="2268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25967ED0-BED8-5C88-44F0-F385561955C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249403" y="4934101"/>
                  <a:ext cx="54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DB749768-5DCE-9DC9-4662-52CAA3F14247}"/>
                    </a:ext>
                  </a:extLst>
                </p14:cNvPr>
                <p14:cNvContentPartPr/>
                <p14:nvPr/>
              </p14:nvContentPartPr>
              <p14:xfrm>
                <a:off x="11347683" y="4840501"/>
                <a:ext cx="160200" cy="13608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DB749768-5DCE-9DC9-4662-52CAA3F142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41563" y="4834381"/>
                  <a:ext cx="172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97192A0A-DD52-3F9E-F3FC-FFC280958941}"/>
                    </a:ext>
                  </a:extLst>
                </p14:cNvPr>
                <p14:cNvContentPartPr/>
                <p14:nvPr/>
              </p14:nvContentPartPr>
              <p14:xfrm>
                <a:off x="11346963" y="5095381"/>
                <a:ext cx="28080" cy="41148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97192A0A-DD52-3F9E-F3FC-FFC2809589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40843" y="5089261"/>
                  <a:ext cx="403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A2DDC639-2B38-B76E-DE7B-D9EEAD3C5994}"/>
                    </a:ext>
                  </a:extLst>
                </p14:cNvPr>
                <p14:cNvContentPartPr/>
                <p14:nvPr/>
              </p14:nvContentPartPr>
              <p14:xfrm>
                <a:off x="11309883" y="5046781"/>
                <a:ext cx="106200" cy="41364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A2DDC639-2B38-B76E-DE7B-D9EEAD3C59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303763" y="5040661"/>
                  <a:ext cx="11844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910F23F2-EEE4-F1D6-0838-F276D81A81B2}"/>
                  </a:ext>
                </a:extLst>
              </p14:cNvPr>
              <p14:cNvContentPartPr/>
              <p14:nvPr/>
            </p14:nvContentPartPr>
            <p14:xfrm>
              <a:off x="8216043" y="3692941"/>
              <a:ext cx="294480" cy="18108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910F23F2-EEE4-F1D6-0838-F276D81A81B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80403" y="3620941"/>
                <a:ext cx="366120" cy="3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39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memory*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0247004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0884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0664F41B-0262-7C2C-A0E1-E2FBAF8222D7}"/>
              </a:ext>
            </a:extLst>
          </p:cNvPr>
          <p:cNvSpPr txBox="1">
            <a:spLocks/>
          </p:cNvSpPr>
          <p:nvPr/>
        </p:nvSpPr>
        <p:spPr>
          <a:xfrm>
            <a:off x="335360" y="1701061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the latest evolution of ROM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899561F-BE2D-8462-194F-2C7DFCA51BAF}"/>
              </a:ext>
            </a:extLst>
          </p:cNvPr>
          <p:cNvSpPr/>
          <p:nvPr/>
        </p:nvSpPr>
        <p:spPr>
          <a:xfrm>
            <a:off x="5918246" y="2924944"/>
            <a:ext cx="2678899" cy="785542"/>
          </a:xfrm>
          <a:prstGeom prst="roundRect">
            <a:avLst>
              <a:gd name="adj" fmla="val 3319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EPROM</a:t>
            </a:r>
            <a:endParaRPr lang="en-US" dirty="0"/>
          </a:p>
          <a:p>
            <a:pPr algn="ctr"/>
            <a:r>
              <a:rPr lang="en-US"/>
              <a:t>(UV-EPROM / EEPROM)</a:t>
            </a:r>
            <a:endParaRPr lang="en-US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03E099C-67F3-756B-276D-7F7F91C41A5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2783632" y="3317715"/>
            <a:ext cx="8112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BB05BDB6-6274-553F-29F3-C910B5CFBB3C}"/>
              </a:ext>
            </a:extLst>
          </p:cNvPr>
          <p:cNvSpPr/>
          <p:nvPr/>
        </p:nvSpPr>
        <p:spPr>
          <a:xfrm>
            <a:off x="9408368" y="2924944"/>
            <a:ext cx="1512168" cy="785542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</a:t>
            </a:r>
          </a:p>
          <a:p>
            <a:pPr algn="ctr"/>
            <a:r>
              <a:rPr lang="en-US" dirty="0"/>
              <a:t>Memory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582BAEA9-00B3-EA32-CAFE-5BE02BFDEDCD}"/>
              </a:ext>
            </a:extLst>
          </p:cNvPr>
          <p:cNvSpPr/>
          <p:nvPr/>
        </p:nvSpPr>
        <p:spPr>
          <a:xfrm>
            <a:off x="3594855" y="2924944"/>
            <a:ext cx="1512168" cy="785542"/>
          </a:xfrm>
          <a:prstGeom prst="roundRect">
            <a:avLst>
              <a:gd name="adj" fmla="val 3319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PROM</a:t>
            </a:r>
            <a:endParaRPr lang="en-US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823FDE21-A62D-8696-9C6F-8A44A0268313}"/>
              </a:ext>
            </a:extLst>
          </p:cNvPr>
          <p:cNvSpPr/>
          <p:nvPr/>
        </p:nvSpPr>
        <p:spPr>
          <a:xfrm>
            <a:off x="1271464" y="2924944"/>
            <a:ext cx="1512168" cy="785542"/>
          </a:xfrm>
          <a:prstGeom prst="roundRect">
            <a:avLst>
              <a:gd name="adj" fmla="val 3319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Mask-ROM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DFA7264-D58E-8D16-F7D3-736AF439E010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5107023" y="3317715"/>
            <a:ext cx="8112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5FD0728-972E-F8D9-071E-57C73002E304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8597145" y="3317715"/>
            <a:ext cx="8112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52B71E6-9999-3FF5-980A-1238E78DEFF2}"/>
              </a:ext>
            </a:extLst>
          </p:cNvPr>
          <p:cNvSpPr txBox="1"/>
          <p:nvPr/>
        </p:nvSpPr>
        <p:spPr>
          <a:xfrm>
            <a:off x="1208482" y="4707366"/>
            <a:ext cx="165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MOS transistor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27DF7D-EBF3-9F65-26DB-FB1296F9A7D4}"/>
              </a:ext>
            </a:extLst>
          </p:cNvPr>
          <p:cNvSpPr txBox="1"/>
          <p:nvPr/>
        </p:nvSpPr>
        <p:spPr>
          <a:xfrm>
            <a:off x="3443399" y="4607313"/>
            <a:ext cx="1815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MOS transistor </a:t>
            </a:r>
          </a:p>
          <a:p>
            <a:pPr algn="ctr"/>
            <a:r>
              <a:rPr lang="en-US" dirty="0"/>
              <a:t>+ fuse/anti-fuse</a:t>
            </a:r>
            <a:endParaRPr lang="en-US" noProof="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8A18909-71AE-0A37-58D9-7EE536C33243}"/>
              </a:ext>
            </a:extLst>
          </p:cNvPr>
          <p:cNvSpPr txBox="1"/>
          <p:nvPr/>
        </p:nvSpPr>
        <p:spPr>
          <a:xfrm>
            <a:off x="6259401" y="4572142"/>
            <a:ext cx="199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FGMOS</a:t>
            </a:r>
          </a:p>
          <a:p>
            <a:pPr algn="ctr"/>
            <a:r>
              <a:rPr lang="en-US" dirty="0"/>
              <a:t>(FAMOS/FLOTOX)</a:t>
            </a:r>
            <a:endParaRPr lang="en-US" noProof="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967916C-B819-51E9-C60B-93C1C8A5905D}"/>
              </a:ext>
            </a:extLst>
          </p:cNvPr>
          <p:cNvSpPr txBox="1"/>
          <p:nvPr/>
        </p:nvSpPr>
        <p:spPr>
          <a:xfrm>
            <a:off x="9166158" y="4572142"/>
            <a:ext cx="199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FGMOS</a:t>
            </a:r>
          </a:p>
          <a:p>
            <a:pPr algn="ctr"/>
            <a:r>
              <a:rPr lang="en-US" dirty="0"/>
              <a:t>(</a:t>
            </a:r>
            <a:r>
              <a:rPr lang="en-US" b="1" dirty="0"/>
              <a:t>Flash transistor</a:t>
            </a:r>
            <a:r>
              <a:rPr lang="en-US" dirty="0"/>
              <a:t>)</a:t>
            </a:r>
            <a:endParaRPr lang="en-US" noProof="0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3EE5166-C1D9-750D-5EF7-56C410F44E31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>
            <a:off x="2027548" y="3710486"/>
            <a:ext cx="5970" cy="996880"/>
          </a:xfrm>
          <a:prstGeom prst="straightConnector1">
            <a:avLst/>
          </a:prstGeom>
          <a:ln w="19050">
            <a:solidFill>
              <a:srgbClr val="0D5786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42BE4B3A-1806-D3F4-8F6A-D6C1B1539C97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flipH="1">
            <a:off x="4350938" y="3710486"/>
            <a:ext cx="1" cy="896827"/>
          </a:xfrm>
          <a:prstGeom prst="straightConnector1">
            <a:avLst/>
          </a:prstGeom>
          <a:ln w="19050">
            <a:solidFill>
              <a:srgbClr val="0D5786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E12888C7-9CCF-DC70-D7D1-FD2CABA290A6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 flipH="1">
            <a:off x="7257694" y="3710486"/>
            <a:ext cx="2" cy="861656"/>
          </a:xfrm>
          <a:prstGeom prst="straightConnector1">
            <a:avLst/>
          </a:prstGeom>
          <a:ln w="19050">
            <a:solidFill>
              <a:srgbClr val="0D5786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188E3D74-9FFB-56A6-2784-1F80B776F8FB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 flipH="1">
            <a:off x="10164451" y="3710486"/>
            <a:ext cx="1" cy="861656"/>
          </a:xfrm>
          <a:prstGeom prst="straightConnector1">
            <a:avLst/>
          </a:prstGeom>
          <a:ln w="19050">
            <a:solidFill>
              <a:srgbClr val="0D5786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52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Read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read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cells (0,0) and (1,1) are programmed</a:t>
                </a:r>
              </a:p>
              <a:p>
                <a:pPr lvl="2"/>
                <a:r>
                  <a:rPr lang="en-US" dirty="0"/>
                  <a:t>All other cells are not programmed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Let’s assume to read cell (1,0)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14:cNvPr>
              <p14:cNvContentPartPr/>
              <p14:nvPr/>
            </p14:nvContentPartPr>
            <p14:xfrm>
              <a:off x="8363283" y="3066421"/>
              <a:ext cx="79200" cy="698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7163" y="3060301"/>
                <a:ext cx="9144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03A57190-EE23-818B-CD07-1319158F7EA5}"/>
              </a:ext>
            </a:extLst>
          </p:cNvPr>
          <p:cNvGrpSpPr/>
          <p:nvPr/>
        </p:nvGrpSpPr>
        <p:grpSpPr>
          <a:xfrm>
            <a:off x="9522843" y="3723061"/>
            <a:ext cx="99000" cy="71640"/>
            <a:chOff x="9522843" y="3723061"/>
            <a:chExt cx="9900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14:cNvPr>
                <p14:cNvContentPartPr/>
                <p14:nvPr/>
              </p14:nvContentPartPr>
              <p14:xfrm>
                <a:off x="9523923" y="3723421"/>
                <a:ext cx="97920" cy="7128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17803" y="3717301"/>
                  <a:ext cx="110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14:cNvPr>
                <p14:cNvContentPartPr/>
                <p14:nvPr/>
              </p14:nvContentPartPr>
              <p14:xfrm>
                <a:off x="9522843" y="3723061"/>
                <a:ext cx="7488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16723" y="3716941"/>
                  <a:ext cx="87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14:cNvPr>
                <p14:cNvContentPartPr/>
                <p14:nvPr/>
              </p14:nvContentPartPr>
              <p14:xfrm>
                <a:off x="9572883" y="3751141"/>
                <a:ext cx="360" cy="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66763" y="37450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23798C6-3583-2C31-D487-C9015FB549BE}"/>
              </a:ext>
            </a:extLst>
          </p:cNvPr>
          <p:cNvGrpSpPr/>
          <p:nvPr/>
        </p:nvGrpSpPr>
        <p:grpSpPr>
          <a:xfrm>
            <a:off x="8763963" y="1293421"/>
            <a:ext cx="327960" cy="187200"/>
            <a:chOff x="8763963" y="1293421"/>
            <a:chExt cx="32796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FAEF8101-6FE7-EC0C-64D0-F7E354ADA3FC}"/>
                    </a:ext>
                  </a:extLst>
                </p14:cNvPr>
                <p14:cNvContentPartPr/>
                <p14:nvPr/>
              </p14:nvContentPartPr>
              <p14:xfrm>
                <a:off x="8809323" y="1344541"/>
                <a:ext cx="1800" cy="104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FAEF8101-6FE7-EC0C-64D0-F7E354ADA3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03203" y="1338421"/>
                  <a:ext cx="14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39496A26-69D7-4210-BEF0-363EC563981F}"/>
                    </a:ext>
                  </a:extLst>
                </p14:cNvPr>
                <p14:cNvContentPartPr/>
                <p14:nvPr/>
              </p14:nvContentPartPr>
              <p14:xfrm>
                <a:off x="8792763" y="1378381"/>
                <a:ext cx="1440" cy="72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39496A26-69D7-4210-BEF0-363EC56398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86643" y="1372261"/>
                  <a:ext cx="13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0A54886D-FA32-FE48-A361-13E734EE88D5}"/>
                    </a:ext>
                  </a:extLst>
                </p14:cNvPr>
                <p14:cNvContentPartPr/>
                <p14:nvPr/>
              </p14:nvContentPartPr>
              <p14:xfrm>
                <a:off x="8763963" y="1293421"/>
                <a:ext cx="150840" cy="16200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0A54886D-FA32-FE48-A361-13E734EE88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7843" y="1287301"/>
                  <a:ext cx="163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023D07A2-BB99-91FF-DC18-200ADD4AFA5E}"/>
                    </a:ext>
                  </a:extLst>
                </p14:cNvPr>
                <p14:cNvContentPartPr/>
                <p14:nvPr/>
              </p14:nvContentPartPr>
              <p14:xfrm>
                <a:off x="8888883" y="1386661"/>
                <a:ext cx="105120" cy="8748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023D07A2-BB99-91FF-DC18-200ADD4AFA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82763" y="1380541"/>
                  <a:ext cx="117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EE93BB8C-4B9D-E92E-E1CE-F6A1C274CD85}"/>
                    </a:ext>
                  </a:extLst>
                </p14:cNvPr>
                <p14:cNvContentPartPr/>
                <p14:nvPr/>
              </p14:nvContentPartPr>
              <p14:xfrm>
                <a:off x="8985723" y="1399981"/>
                <a:ext cx="106200" cy="806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EE93BB8C-4B9D-E92E-E1CE-F6A1C274CD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79603" y="1393861"/>
                  <a:ext cx="11844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5EA929C-3587-94EB-BBFD-46CEF15B029F}"/>
              </a:ext>
            </a:extLst>
          </p:cNvPr>
          <p:cNvGrpSpPr/>
          <p:nvPr/>
        </p:nvGrpSpPr>
        <p:grpSpPr>
          <a:xfrm>
            <a:off x="9964923" y="1266061"/>
            <a:ext cx="333360" cy="182880"/>
            <a:chOff x="9964923" y="1266061"/>
            <a:chExt cx="3333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8CC1EE86-319A-9E71-3C6C-8BED84833AD8}"/>
                    </a:ext>
                  </a:extLst>
                </p14:cNvPr>
                <p14:cNvContentPartPr/>
                <p14:nvPr/>
              </p14:nvContentPartPr>
              <p14:xfrm>
                <a:off x="9964923" y="1266061"/>
                <a:ext cx="127440" cy="1526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8CC1EE86-319A-9E71-3C6C-8BED84833A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58803" y="1259941"/>
                  <a:ext cx="139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16160C1-516F-24BF-8C02-1BC59B21D310}"/>
                    </a:ext>
                  </a:extLst>
                </p14:cNvPr>
                <p14:cNvContentPartPr/>
                <p14:nvPr/>
              </p14:nvContentPartPr>
              <p14:xfrm>
                <a:off x="10056003" y="1376941"/>
                <a:ext cx="97200" cy="6660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16160C1-516F-24BF-8C02-1BC59B21D3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49883" y="1370821"/>
                  <a:ext cx="109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D5955533-64A9-FF4B-7D6E-CB41E4F0F23D}"/>
                    </a:ext>
                  </a:extLst>
                </p14:cNvPr>
                <p14:cNvContentPartPr/>
                <p14:nvPr/>
              </p14:nvContentPartPr>
              <p14:xfrm>
                <a:off x="10187763" y="1378021"/>
                <a:ext cx="110520" cy="709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D5955533-64A9-FF4B-7D6E-CB41E4F0F2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81643" y="1371901"/>
                  <a:ext cx="1227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0482E2-E4F7-0B20-8976-B1447FE867DD}"/>
              </a:ext>
            </a:extLst>
          </p:cNvPr>
          <p:cNvGrpSpPr/>
          <p:nvPr/>
        </p:nvGrpSpPr>
        <p:grpSpPr>
          <a:xfrm>
            <a:off x="11509683" y="1228621"/>
            <a:ext cx="363960" cy="209520"/>
            <a:chOff x="11509683" y="1228621"/>
            <a:chExt cx="36396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CA4D32BF-D74B-7604-9B0A-D4DEB817D21F}"/>
                    </a:ext>
                  </a:extLst>
                </p14:cNvPr>
                <p14:cNvContentPartPr/>
                <p14:nvPr/>
              </p14:nvContentPartPr>
              <p14:xfrm>
                <a:off x="11509683" y="1228621"/>
                <a:ext cx="172080" cy="20952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CA4D32BF-D74B-7604-9B0A-D4DEB817D2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503563" y="1222501"/>
                  <a:ext cx="184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862337B4-6E6E-78E7-AC65-97A21F7788F5}"/>
                    </a:ext>
                  </a:extLst>
                </p14:cNvPr>
                <p14:cNvContentPartPr/>
                <p14:nvPr/>
              </p14:nvContentPartPr>
              <p14:xfrm>
                <a:off x="11664123" y="1353541"/>
                <a:ext cx="77400" cy="6264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862337B4-6E6E-78E7-AC65-97A21F7788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658003" y="1347421"/>
                  <a:ext cx="89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12BDE382-1567-6813-B7DF-D72B0BB51C2C}"/>
                    </a:ext>
                  </a:extLst>
                </p14:cNvPr>
                <p14:cNvContentPartPr/>
                <p14:nvPr/>
              </p14:nvContentPartPr>
              <p14:xfrm>
                <a:off x="11753043" y="1369381"/>
                <a:ext cx="120600" cy="630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12BDE382-1567-6813-B7DF-D72B0BB51C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46923" y="1363261"/>
                  <a:ext cx="13284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06788B0F-95EA-8859-0E11-6B7C928620C3}"/>
                  </a:ext>
                </a:extLst>
              </p14:cNvPr>
              <p14:cNvContentPartPr/>
              <p14:nvPr/>
            </p14:nvContentPartPr>
            <p14:xfrm>
              <a:off x="7699083" y="4789381"/>
              <a:ext cx="84240" cy="198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06788B0F-95EA-8859-0E11-6B7C928620C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92963" y="4783261"/>
                <a:ext cx="96480" cy="2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1D9640D3-BFDC-312D-5F05-5B023C93CF6B}"/>
              </a:ext>
            </a:extLst>
          </p:cNvPr>
          <p:cNvGrpSpPr/>
          <p:nvPr/>
        </p:nvGrpSpPr>
        <p:grpSpPr>
          <a:xfrm>
            <a:off x="8442843" y="4866061"/>
            <a:ext cx="258480" cy="600120"/>
            <a:chOff x="8442843" y="4866061"/>
            <a:chExt cx="258480" cy="6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01EA2560-9FE0-8786-33DE-0657EEFB3F80}"/>
                    </a:ext>
                  </a:extLst>
                </p14:cNvPr>
                <p14:cNvContentPartPr/>
                <p14:nvPr/>
              </p14:nvContentPartPr>
              <p14:xfrm>
                <a:off x="8442843" y="4942741"/>
                <a:ext cx="70200" cy="5112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01EA2560-9FE0-8786-33DE-0657EEFB3F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36723" y="4936621"/>
                  <a:ext cx="82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6BB20CDA-3885-8813-FA32-DD39CB8DC6EF}"/>
                    </a:ext>
                  </a:extLst>
                </p14:cNvPr>
                <p14:cNvContentPartPr/>
                <p14:nvPr/>
              </p14:nvContentPartPr>
              <p14:xfrm>
                <a:off x="8546883" y="4866061"/>
                <a:ext cx="154440" cy="12600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6BB20CDA-3885-8813-FA32-DD39CB8DC6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40763" y="4859941"/>
                  <a:ext cx="166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C4598449-239F-D20F-C3E3-48308E0C80FD}"/>
                    </a:ext>
                  </a:extLst>
                </p14:cNvPr>
                <p14:cNvContentPartPr/>
                <p14:nvPr/>
              </p14:nvContentPartPr>
              <p14:xfrm>
                <a:off x="8560203" y="5107261"/>
                <a:ext cx="14760" cy="35892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C4598449-239F-D20F-C3E3-48308E0C80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54083" y="5101141"/>
                  <a:ext cx="270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888EA399-82D1-4981-A465-13D0F079BCF3}"/>
                    </a:ext>
                  </a:extLst>
                </p14:cNvPr>
                <p14:cNvContentPartPr/>
                <p14:nvPr/>
              </p14:nvContentPartPr>
              <p14:xfrm>
                <a:off x="8530323" y="5031661"/>
                <a:ext cx="98280" cy="9972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888EA399-82D1-4981-A465-13D0F079BC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24203" y="5025541"/>
                  <a:ext cx="11052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1B0B1BA-2CEE-5EB4-2979-3EE0B64E8559}"/>
              </a:ext>
            </a:extLst>
          </p:cNvPr>
          <p:cNvGrpSpPr/>
          <p:nvPr/>
        </p:nvGrpSpPr>
        <p:grpSpPr>
          <a:xfrm>
            <a:off x="9615363" y="4871821"/>
            <a:ext cx="217440" cy="624600"/>
            <a:chOff x="9615363" y="4871821"/>
            <a:chExt cx="21744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8BC94383-8511-4331-7EC4-04B4BCFC8FDD}"/>
                    </a:ext>
                  </a:extLst>
                </p14:cNvPr>
                <p14:cNvContentPartPr/>
                <p14:nvPr/>
              </p14:nvContentPartPr>
              <p14:xfrm>
                <a:off x="9615363" y="4944541"/>
                <a:ext cx="52920" cy="493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8BC94383-8511-4331-7EC4-04B4BCFC8F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09243" y="4938421"/>
                  <a:ext cx="65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B4FD8DEA-0716-7FAA-9163-CA49D60B784B}"/>
                    </a:ext>
                  </a:extLst>
                </p14:cNvPr>
                <p14:cNvContentPartPr/>
                <p14:nvPr/>
              </p14:nvContentPartPr>
              <p14:xfrm>
                <a:off x="9705003" y="4871821"/>
                <a:ext cx="127800" cy="9864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B4FD8DEA-0716-7FAA-9163-CA49D60B784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98883" y="4865701"/>
                  <a:ext cx="140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50B818F2-7FFD-E99F-7CAF-A41E9EB609E1}"/>
                    </a:ext>
                  </a:extLst>
                </p14:cNvPr>
                <p14:cNvContentPartPr/>
                <p14:nvPr/>
              </p14:nvContentPartPr>
              <p14:xfrm>
                <a:off x="9725163" y="5066221"/>
                <a:ext cx="13680" cy="43020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50B818F2-7FFD-E99F-7CAF-A41E9EB609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19043" y="5060101"/>
                  <a:ext cx="259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136AF5C8-D8FD-8745-A9BA-87ECD189C7FC}"/>
                    </a:ext>
                  </a:extLst>
                </p14:cNvPr>
                <p14:cNvContentPartPr/>
                <p14:nvPr/>
              </p14:nvContentPartPr>
              <p14:xfrm>
                <a:off x="9692043" y="5017261"/>
                <a:ext cx="67680" cy="10980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136AF5C8-D8FD-8745-A9BA-87ECD189C7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85923" y="5011141"/>
                  <a:ext cx="799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CEAE63C4-A96B-8410-FA10-E17367052816}"/>
              </a:ext>
            </a:extLst>
          </p:cNvPr>
          <p:cNvGrpSpPr/>
          <p:nvPr/>
        </p:nvGrpSpPr>
        <p:grpSpPr>
          <a:xfrm>
            <a:off x="11255523" y="4840501"/>
            <a:ext cx="252360" cy="666360"/>
            <a:chOff x="11255523" y="4840501"/>
            <a:chExt cx="252360" cy="66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25967ED0-BED8-5C88-44F0-F385561955CB}"/>
                    </a:ext>
                  </a:extLst>
                </p14:cNvPr>
                <p14:cNvContentPartPr/>
                <p14:nvPr/>
              </p14:nvContentPartPr>
              <p14:xfrm>
                <a:off x="11255523" y="4940221"/>
                <a:ext cx="41760" cy="2268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25967ED0-BED8-5C88-44F0-F385561955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49403" y="4934101"/>
                  <a:ext cx="54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DB749768-5DCE-9DC9-4662-52CAA3F14247}"/>
                    </a:ext>
                  </a:extLst>
                </p14:cNvPr>
                <p14:cNvContentPartPr/>
                <p14:nvPr/>
              </p14:nvContentPartPr>
              <p14:xfrm>
                <a:off x="11347683" y="4840501"/>
                <a:ext cx="160200" cy="13608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DB749768-5DCE-9DC9-4662-52CAA3F1424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341563" y="4834381"/>
                  <a:ext cx="172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97192A0A-DD52-3F9E-F3FC-FFC280958941}"/>
                    </a:ext>
                  </a:extLst>
                </p14:cNvPr>
                <p14:cNvContentPartPr/>
                <p14:nvPr/>
              </p14:nvContentPartPr>
              <p14:xfrm>
                <a:off x="11346963" y="5095381"/>
                <a:ext cx="28080" cy="41148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97192A0A-DD52-3F9E-F3FC-FFC2809589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40843" y="5089261"/>
                  <a:ext cx="403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A2DDC639-2B38-B76E-DE7B-D9EEAD3C5994}"/>
                    </a:ext>
                  </a:extLst>
                </p14:cNvPr>
                <p14:cNvContentPartPr/>
                <p14:nvPr/>
              </p14:nvContentPartPr>
              <p14:xfrm>
                <a:off x="11309883" y="5046781"/>
                <a:ext cx="106200" cy="41364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A2DDC639-2B38-B76E-DE7B-D9EEAD3C59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03763" y="5040661"/>
                  <a:ext cx="11844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0AF5474-A198-523A-D6BE-1248CB485422}"/>
                  </a:ext>
                </a:extLst>
              </p14:cNvPr>
              <p14:cNvContentPartPr/>
              <p14:nvPr/>
            </p14:nvContentPartPr>
            <p14:xfrm>
              <a:off x="1587363" y="3307981"/>
              <a:ext cx="4080960" cy="2131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0AF5474-A198-523A-D6BE-1248CB48542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51363" y="3235981"/>
                <a:ext cx="41526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A2A55F29-273F-4453-2D30-C3AB39753E3A}"/>
                  </a:ext>
                </a:extLst>
              </p14:cNvPr>
              <p14:cNvContentPartPr/>
              <p14:nvPr/>
            </p14:nvContentPartPr>
            <p14:xfrm>
              <a:off x="1942323" y="3595261"/>
              <a:ext cx="2064600" cy="24948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A2A55F29-273F-4453-2D30-C3AB39753E3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06683" y="3523261"/>
                <a:ext cx="213624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3" name="Input penna 452">
                <a:extLst>
                  <a:ext uri="{FF2B5EF4-FFF2-40B4-BE49-F238E27FC236}">
                    <a16:creationId xmlns:a16="http://schemas.microsoft.com/office/drawing/2014/main" id="{E7F259DC-93F0-3D83-14BA-6076E8EBF1D2}"/>
                  </a:ext>
                </a:extLst>
              </p14:cNvPr>
              <p14:cNvContentPartPr/>
              <p14:nvPr/>
            </p14:nvContentPartPr>
            <p14:xfrm>
              <a:off x="8216043" y="3692941"/>
              <a:ext cx="294480" cy="181080"/>
            </p14:xfrm>
          </p:contentPart>
        </mc:Choice>
        <mc:Fallback xmlns="">
          <p:pic>
            <p:nvPicPr>
              <p:cNvPr id="453" name="Input penna 452">
                <a:extLst>
                  <a:ext uri="{FF2B5EF4-FFF2-40B4-BE49-F238E27FC236}">
                    <a16:creationId xmlns:a16="http://schemas.microsoft.com/office/drawing/2014/main" id="{E7F259DC-93F0-3D83-14BA-6076E8EBF1D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80403" y="3620941"/>
                <a:ext cx="366120" cy="32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5" name="Gruppo 464">
            <a:extLst>
              <a:ext uri="{FF2B5EF4-FFF2-40B4-BE49-F238E27FC236}">
                <a16:creationId xmlns:a16="http://schemas.microsoft.com/office/drawing/2014/main" id="{063E582C-C43D-E8A9-852B-012815E22286}"/>
              </a:ext>
            </a:extLst>
          </p:cNvPr>
          <p:cNvGrpSpPr/>
          <p:nvPr/>
        </p:nvGrpSpPr>
        <p:grpSpPr>
          <a:xfrm>
            <a:off x="7586403" y="2492941"/>
            <a:ext cx="309960" cy="190800"/>
            <a:chOff x="7586403" y="2492941"/>
            <a:chExt cx="30996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4" name="Input penna 453">
                  <a:extLst>
                    <a:ext uri="{FF2B5EF4-FFF2-40B4-BE49-F238E27FC236}">
                      <a16:creationId xmlns:a16="http://schemas.microsoft.com/office/drawing/2014/main" id="{84B2381F-9889-7BD6-C3E3-07F9E25D2861}"/>
                    </a:ext>
                  </a:extLst>
                </p14:cNvPr>
                <p14:cNvContentPartPr/>
                <p14:nvPr/>
              </p14:nvContentPartPr>
              <p14:xfrm>
                <a:off x="7586403" y="2492941"/>
                <a:ext cx="151560" cy="190800"/>
              </p14:xfrm>
            </p:contentPart>
          </mc:Choice>
          <mc:Fallback xmlns="">
            <p:pic>
              <p:nvPicPr>
                <p:cNvPr id="454" name="Input penna 453">
                  <a:extLst>
                    <a:ext uri="{FF2B5EF4-FFF2-40B4-BE49-F238E27FC236}">
                      <a16:creationId xmlns:a16="http://schemas.microsoft.com/office/drawing/2014/main" id="{84B2381F-9889-7BD6-C3E3-07F9E25D28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80283" y="2486821"/>
                  <a:ext cx="163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5" name="Input penna 454">
                  <a:extLst>
                    <a:ext uri="{FF2B5EF4-FFF2-40B4-BE49-F238E27FC236}">
                      <a16:creationId xmlns:a16="http://schemas.microsoft.com/office/drawing/2014/main" id="{4C276667-D25D-AD58-7294-F1F705CBFA38}"/>
                    </a:ext>
                  </a:extLst>
                </p14:cNvPr>
                <p14:cNvContentPartPr/>
                <p14:nvPr/>
              </p14:nvContentPartPr>
              <p14:xfrm>
                <a:off x="7717083" y="2565301"/>
                <a:ext cx="80280" cy="113760"/>
              </p14:xfrm>
            </p:contentPart>
          </mc:Choice>
          <mc:Fallback xmlns="">
            <p:pic>
              <p:nvPicPr>
                <p:cNvPr id="455" name="Input penna 454">
                  <a:extLst>
                    <a:ext uri="{FF2B5EF4-FFF2-40B4-BE49-F238E27FC236}">
                      <a16:creationId xmlns:a16="http://schemas.microsoft.com/office/drawing/2014/main" id="{4C276667-D25D-AD58-7294-F1F705CBFA3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10963" y="2559181"/>
                  <a:ext cx="92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6" name="Input penna 455">
                  <a:extLst>
                    <a:ext uri="{FF2B5EF4-FFF2-40B4-BE49-F238E27FC236}">
                      <a16:creationId xmlns:a16="http://schemas.microsoft.com/office/drawing/2014/main" id="{8185843C-E631-0205-4A94-0B0E15053C8B}"/>
                    </a:ext>
                  </a:extLst>
                </p14:cNvPr>
                <p14:cNvContentPartPr/>
                <p14:nvPr/>
              </p14:nvContentPartPr>
              <p14:xfrm>
                <a:off x="7812843" y="2582221"/>
                <a:ext cx="83520" cy="99360"/>
              </p14:xfrm>
            </p:contentPart>
          </mc:Choice>
          <mc:Fallback xmlns="">
            <p:pic>
              <p:nvPicPr>
                <p:cNvPr id="456" name="Input penna 455">
                  <a:extLst>
                    <a:ext uri="{FF2B5EF4-FFF2-40B4-BE49-F238E27FC236}">
                      <a16:creationId xmlns:a16="http://schemas.microsoft.com/office/drawing/2014/main" id="{8185843C-E631-0205-4A94-0B0E15053C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06723" y="2576101"/>
                  <a:ext cx="957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Gruppo 463">
            <a:extLst>
              <a:ext uri="{FF2B5EF4-FFF2-40B4-BE49-F238E27FC236}">
                <a16:creationId xmlns:a16="http://schemas.microsoft.com/office/drawing/2014/main" id="{2C4C62F4-B034-9FDE-64CD-38A2662DC525}"/>
              </a:ext>
            </a:extLst>
          </p:cNvPr>
          <p:cNvGrpSpPr/>
          <p:nvPr/>
        </p:nvGrpSpPr>
        <p:grpSpPr>
          <a:xfrm>
            <a:off x="7642563" y="3133021"/>
            <a:ext cx="225720" cy="219240"/>
            <a:chOff x="7642563" y="3133021"/>
            <a:chExt cx="22572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7" name="Input penna 456">
                  <a:extLst>
                    <a:ext uri="{FF2B5EF4-FFF2-40B4-BE49-F238E27FC236}">
                      <a16:creationId xmlns:a16="http://schemas.microsoft.com/office/drawing/2014/main" id="{4CCD8ED1-C749-AEFF-E564-F6736E96A2E1}"/>
                    </a:ext>
                  </a:extLst>
                </p14:cNvPr>
                <p14:cNvContentPartPr/>
                <p14:nvPr/>
              </p14:nvContentPartPr>
              <p14:xfrm>
                <a:off x="7642563" y="3133021"/>
                <a:ext cx="127800" cy="214200"/>
              </p14:xfrm>
            </p:contentPart>
          </mc:Choice>
          <mc:Fallback xmlns="">
            <p:pic>
              <p:nvPicPr>
                <p:cNvPr id="457" name="Input penna 456">
                  <a:extLst>
                    <a:ext uri="{FF2B5EF4-FFF2-40B4-BE49-F238E27FC236}">
                      <a16:creationId xmlns:a16="http://schemas.microsoft.com/office/drawing/2014/main" id="{4CCD8ED1-C749-AEFF-E564-F6736E96A2E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36443" y="3126901"/>
                  <a:ext cx="140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8" name="Input penna 457">
                  <a:extLst>
                    <a:ext uri="{FF2B5EF4-FFF2-40B4-BE49-F238E27FC236}">
                      <a16:creationId xmlns:a16="http://schemas.microsoft.com/office/drawing/2014/main" id="{C480D8FF-272B-7209-A45B-4272AEE3645E}"/>
                    </a:ext>
                  </a:extLst>
                </p14:cNvPr>
                <p14:cNvContentPartPr/>
                <p14:nvPr/>
              </p14:nvContentPartPr>
              <p14:xfrm>
                <a:off x="7779363" y="3243901"/>
                <a:ext cx="88920" cy="108360"/>
              </p14:xfrm>
            </p:contentPart>
          </mc:Choice>
          <mc:Fallback xmlns="">
            <p:pic>
              <p:nvPicPr>
                <p:cNvPr id="458" name="Input penna 457">
                  <a:extLst>
                    <a:ext uri="{FF2B5EF4-FFF2-40B4-BE49-F238E27FC236}">
                      <a16:creationId xmlns:a16="http://schemas.microsoft.com/office/drawing/2014/main" id="{C480D8FF-272B-7209-A45B-4272AEE3645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73243" y="3237781"/>
                  <a:ext cx="10116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2" name="Gruppo 461">
            <a:extLst>
              <a:ext uri="{FF2B5EF4-FFF2-40B4-BE49-F238E27FC236}">
                <a16:creationId xmlns:a16="http://schemas.microsoft.com/office/drawing/2014/main" id="{25A5870D-0811-DCBA-2009-9F49E0A7754A}"/>
              </a:ext>
            </a:extLst>
          </p:cNvPr>
          <p:cNvGrpSpPr/>
          <p:nvPr/>
        </p:nvGrpSpPr>
        <p:grpSpPr>
          <a:xfrm>
            <a:off x="7601523" y="4101781"/>
            <a:ext cx="327960" cy="230760"/>
            <a:chOff x="7601523" y="4101781"/>
            <a:chExt cx="32796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59" name="Input penna 458">
                  <a:extLst>
                    <a:ext uri="{FF2B5EF4-FFF2-40B4-BE49-F238E27FC236}">
                      <a16:creationId xmlns:a16="http://schemas.microsoft.com/office/drawing/2014/main" id="{1BEFA407-20C1-ADAD-EB3C-850D80AFFFB9}"/>
                    </a:ext>
                  </a:extLst>
                </p14:cNvPr>
                <p14:cNvContentPartPr/>
                <p14:nvPr/>
              </p14:nvContentPartPr>
              <p14:xfrm>
                <a:off x="7601523" y="4101781"/>
                <a:ext cx="106920" cy="218880"/>
              </p14:xfrm>
            </p:contentPart>
          </mc:Choice>
          <mc:Fallback xmlns="">
            <p:pic>
              <p:nvPicPr>
                <p:cNvPr id="459" name="Input penna 458">
                  <a:extLst>
                    <a:ext uri="{FF2B5EF4-FFF2-40B4-BE49-F238E27FC236}">
                      <a16:creationId xmlns:a16="http://schemas.microsoft.com/office/drawing/2014/main" id="{1BEFA407-20C1-ADAD-EB3C-850D80AFFF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95403" y="4095661"/>
                  <a:ext cx="119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0" name="Input penna 459">
                  <a:extLst>
                    <a:ext uri="{FF2B5EF4-FFF2-40B4-BE49-F238E27FC236}">
                      <a16:creationId xmlns:a16="http://schemas.microsoft.com/office/drawing/2014/main" id="{B6EC9FB8-1887-02B4-6E9E-0DBB0E36EA99}"/>
                    </a:ext>
                  </a:extLst>
                </p14:cNvPr>
                <p14:cNvContentPartPr/>
                <p14:nvPr/>
              </p14:nvContentPartPr>
              <p14:xfrm>
                <a:off x="7705923" y="4192501"/>
                <a:ext cx="88560" cy="115200"/>
              </p14:xfrm>
            </p:contentPart>
          </mc:Choice>
          <mc:Fallback xmlns="">
            <p:pic>
              <p:nvPicPr>
                <p:cNvPr id="460" name="Input penna 459">
                  <a:extLst>
                    <a:ext uri="{FF2B5EF4-FFF2-40B4-BE49-F238E27FC236}">
                      <a16:creationId xmlns:a16="http://schemas.microsoft.com/office/drawing/2014/main" id="{B6EC9FB8-1887-02B4-6E9E-0DBB0E36EA9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99803" y="4186381"/>
                  <a:ext cx="100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61" name="Input penna 460">
                  <a:extLst>
                    <a:ext uri="{FF2B5EF4-FFF2-40B4-BE49-F238E27FC236}">
                      <a16:creationId xmlns:a16="http://schemas.microsoft.com/office/drawing/2014/main" id="{2C4879E9-70EF-A624-B177-08273EDC1F08}"/>
                    </a:ext>
                  </a:extLst>
                </p14:cNvPr>
                <p14:cNvContentPartPr/>
                <p14:nvPr/>
              </p14:nvContentPartPr>
              <p14:xfrm>
                <a:off x="7827243" y="4175581"/>
                <a:ext cx="102240" cy="156960"/>
              </p14:xfrm>
            </p:contentPart>
          </mc:Choice>
          <mc:Fallback xmlns="">
            <p:pic>
              <p:nvPicPr>
                <p:cNvPr id="461" name="Input penna 460">
                  <a:extLst>
                    <a:ext uri="{FF2B5EF4-FFF2-40B4-BE49-F238E27FC236}">
                      <a16:creationId xmlns:a16="http://schemas.microsoft.com/office/drawing/2014/main" id="{2C4879E9-70EF-A624-B177-08273EDC1F0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21123" y="4169461"/>
                  <a:ext cx="1144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Gruppo 476">
            <a:extLst>
              <a:ext uri="{FF2B5EF4-FFF2-40B4-BE49-F238E27FC236}">
                <a16:creationId xmlns:a16="http://schemas.microsoft.com/office/drawing/2014/main" id="{245782CB-55D2-A4F1-1CB7-8A919FF89FF3}"/>
              </a:ext>
            </a:extLst>
          </p:cNvPr>
          <p:cNvGrpSpPr/>
          <p:nvPr/>
        </p:nvGrpSpPr>
        <p:grpSpPr>
          <a:xfrm>
            <a:off x="9613563" y="2638021"/>
            <a:ext cx="197640" cy="909720"/>
            <a:chOff x="9613563" y="2638021"/>
            <a:chExt cx="197640" cy="90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70" name="Input penna 469">
                  <a:extLst>
                    <a:ext uri="{FF2B5EF4-FFF2-40B4-BE49-F238E27FC236}">
                      <a16:creationId xmlns:a16="http://schemas.microsoft.com/office/drawing/2014/main" id="{EEE93CC4-5527-5449-44DB-F1DEA799FB6A}"/>
                    </a:ext>
                  </a:extLst>
                </p14:cNvPr>
                <p14:cNvContentPartPr/>
                <p14:nvPr/>
              </p14:nvContentPartPr>
              <p14:xfrm>
                <a:off x="9619323" y="2638021"/>
                <a:ext cx="56880" cy="43200"/>
              </p14:xfrm>
            </p:contentPart>
          </mc:Choice>
          <mc:Fallback xmlns="">
            <p:pic>
              <p:nvPicPr>
                <p:cNvPr id="470" name="Input penna 469">
                  <a:extLst>
                    <a:ext uri="{FF2B5EF4-FFF2-40B4-BE49-F238E27FC236}">
                      <a16:creationId xmlns:a16="http://schemas.microsoft.com/office/drawing/2014/main" id="{EEE93CC4-5527-5449-44DB-F1DEA799FB6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13203" y="2631901"/>
                  <a:ext cx="69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4" name="Input penna 473">
                  <a:extLst>
                    <a:ext uri="{FF2B5EF4-FFF2-40B4-BE49-F238E27FC236}">
                      <a16:creationId xmlns:a16="http://schemas.microsoft.com/office/drawing/2014/main" id="{78A256C9-4448-A15B-9F37-24837B9C2598}"/>
                    </a:ext>
                  </a:extLst>
                </p14:cNvPr>
                <p14:cNvContentPartPr/>
                <p14:nvPr/>
              </p14:nvContentPartPr>
              <p14:xfrm>
                <a:off x="9613563" y="3508861"/>
                <a:ext cx="66960" cy="38880"/>
              </p14:xfrm>
            </p:contentPart>
          </mc:Choice>
          <mc:Fallback xmlns="">
            <p:pic>
              <p:nvPicPr>
                <p:cNvPr id="474" name="Input penna 473">
                  <a:extLst>
                    <a:ext uri="{FF2B5EF4-FFF2-40B4-BE49-F238E27FC236}">
                      <a16:creationId xmlns:a16="http://schemas.microsoft.com/office/drawing/2014/main" id="{78A256C9-4448-A15B-9F37-24837B9C259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07443" y="3502741"/>
                  <a:ext cx="79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75" name="Input penna 474">
                  <a:extLst>
                    <a:ext uri="{FF2B5EF4-FFF2-40B4-BE49-F238E27FC236}">
                      <a16:creationId xmlns:a16="http://schemas.microsoft.com/office/drawing/2014/main" id="{84C5A048-7977-8761-39B4-AF47E2D5BBC3}"/>
                    </a:ext>
                  </a:extLst>
                </p14:cNvPr>
                <p14:cNvContentPartPr/>
                <p14:nvPr/>
              </p14:nvContentPartPr>
              <p14:xfrm>
                <a:off x="9685203" y="2725141"/>
                <a:ext cx="126000" cy="725040"/>
              </p14:xfrm>
            </p:contentPart>
          </mc:Choice>
          <mc:Fallback xmlns="">
            <p:pic>
              <p:nvPicPr>
                <p:cNvPr id="475" name="Input penna 474">
                  <a:extLst>
                    <a:ext uri="{FF2B5EF4-FFF2-40B4-BE49-F238E27FC236}">
                      <a16:creationId xmlns:a16="http://schemas.microsoft.com/office/drawing/2014/main" id="{84C5A048-7977-8761-39B4-AF47E2D5BB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79083" y="2719021"/>
                  <a:ext cx="138240" cy="73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87" name="Input penna 486">
                <a:extLst>
                  <a:ext uri="{FF2B5EF4-FFF2-40B4-BE49-F238E27FC236}">
                    <a16:creationId xmlns:a16="http://schemas.microsoft.com/office/drawing/2014/main" id="{6C712009-654C-FD00-B430-B505A53936D9}"/>
                  </a:ext>
                </a:extLst>
              </p14:cNvPr>
              <p14:cNvContentPartPr/>
              <p14:nvPr/>
            </p14:nvContentPartPr>
            <p14:xfrm>
              <a:off x="8583603" y="4074781"/>
              <a:ext cx="100440" cy="684360"/>
            </p14:xfrm>
          </p:contentPart>
        </mc:Choice>
        <mc:Fallback xmlns="">
          <p:pic>
            <p:nvPicPr>
              <p:cNvPr id="487" name="Input penna 486">
                <a:extLst>
                  <a:ext uri="{FF2B5EF4-FFF2-40B4-BE49-F238E27FC236}">
                    <a16:creationId xmlns:a16="http://schemas.microsoft.com/office/drawing/2014/main" id="{6C712009-654C-FD00-B430-B505A53936D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77483" y="4068661"/>
                <a:ext cx="11268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88" name="Input penna 487">
                <a:extLst>
                  <a:ext uri="{FF2B5EF4-FFF2-40B4-BE49-F238E27FC236}">
                    <a16:creationId xmlns:a16="http://schemas.microsoft.com/office/drawing/2014/main" id="{9EE4293A-17CD-6351-B69D-0A70A43C82E1}"/>
                  </a:ext>
                </a:extLst>
              </p14:cNvPr>
              <p14:cNvContentPartPr/>
              <p14:nvPr/>
            </p14:nvContentPartPr>
            <p14:xfrm>
              <a:off x="9710763" y="4017541"/>
              <a:ext cx="106200" cy="770040"/>
            </p14:xfrm>
          </p:contentPart>
        </mc:Choice>
        <mc:Fallback xmlns="">
          <p:pic>
            <p:nvPicPr>
              <p:cNvPr id="488" name="Input penna 487">
                <a:extLst>
                  <a:ext uri="{FF2B5EF4-FFF2-40B4-BE49-F238E27FC236}">
                    <a16:creationId xmlns:a16="http://schemas.microsoft.com/office/drawing/2014/main" id="{9EE4293A-17CD-6351-B69D-0A70A43C82E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704643" y="4011421"/>
                <a:ext cx="118440" cy="78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0" name="Gruppo 489">
            <a:extLst>
              <a:ext uri="{FF2B5EF4-FFF2-40B4-BE49-F238E27FC236}">
                <a16:creationId xmlns:a16="http://schemas.microsoft.com/office/drawing/2014/main" id="{E9A44BA2-8635-7377-71EC-54E3CE379448}"/>
              </a:ext>
            </a:extLst>
          </p:cNvPr>
          <p:cNvGrpSpPr/>
          <p:nvPr/>
        </p:nvGrpSpPr>
        <p:grpSpPr>
          <a:xfrm>
            <a:off x="11252643" y="3818821"/>
            <a:ext cx="221760" cy="901440"/>
            <a:chOff x="11252643" y="3818821"/>
            <a:chExt cx="221760" cy="90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85" name="Input penna 484">
                  <a:extLst>
                    <a:ext uri="{FF2B5EF4-FFF2-40B4-BE49-F238E27FC236}">
                      <a16:creationId xmlns:a16="http://schemas.microsoft.com/office/drawing/2014/main" id="{D4AFA444-F2EB-7D0E-7A92-60DD5FCE277F}"/>
                    </a:ext>
                  </a:extLst>
                </p14:cNvPr>
                <p14:cNvContentPartPr/>
                <p14:nvPr/>
              </p14:nvContentPartPr>
              <p14:xfrm>
                <a:off x="11252643" y="3928621"/>
                <a:ext cx="58320" cy="26640"/>
              </p14:xfrm>
            </p:contentPart>
          </mc:Choice>
          <mc:Fallback xmlns="">
            <p:pic>
              <p:nvPicPr>
                <p:cNvPr id="485" name="Input penna 484">
                  <a:extLst>
                    <a:ext uri="{FF2B5EF4-FFF2-40B4-BE49-F238E27FC236}">
                      <a16:creationId xmlns:a16="http://schemas.microsoft.com/office/drawing/2014/main" id="{D4AFA444-F2EB-7D0E-7A92-60DD5FCE27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246523" y="3922501"/>
                  <a:ext cx="70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6" name="Input penna 485">
                  <a:extLst>
                    <a:ext uri="{FF2B5EF4-FFF2-40B4-BE49-F238E27FC236}">
                      <a16:creationId xmlns:a16="http://schemas.microsoft.com/office/drawing/2014/main" id="{A1DD0A2C-AEF6-E4A3-073E-1F1AE65844D2}"/>
                    </a:ext>
                  </a:extLst>
                </p14:cNvPr>
                <p14:cNvContentPartPr/>
                <p14:nvPr/>
              </p14:nvContentPartPr>
              <p14:xfrm>
                <a:off x="11352003" y="3818821"/>
                <a:ext cx="122400" cy="133920"/>
              </p14:xfrm>
            </p:contentPart>
          </mc:Choice>
          <mc:Fallback xmlns="">
            <p:pic>
              <p:nvPicPr>
                <p:cNvPr id="486" name="Input penna 485">
                  <a:extLst>
                    <a:ext uri="{FF2B5EF4-FFF2-40B4-BE49-F238E27FC236}">
                      <a16:creationId xmlns:a16="http://schemas.microsoft.com/office/drawing/2014/main" id="{A1DD0A2C-AEF6-E4A3-073E-1F1AE65844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345883" y="3812701"/>
                  <a:ext cx="134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89" name="Input penna 488">
                  <a:extLst>
                    <a:ext uri="{FF2B5EF4-FFF2-40B4-BE49-F238E27FC236}">
                      <a16:creationId xmlns:a16="http://schemas.microsoft.com/office/drawing/2014/main" id="{D0ECC11D-68E5-7B7A-4D9F-DA34A9615467}"/>
                    </a:ext>
                  </a:extLst>
                </p14:cNvPr>
                <p14:cNvContentPartPr/>
                <p14:nvPr/>
              </p14:nvContentPartPr>
              <p14:xfrm>
                <a:off x="11340483" y="3993421"/>
                <a:ext cx="109440" cy="726840"/>
              </p14:xfrm>
            </p:contentPart>
          </mc:Choice>
          <mc:Fallback xmlns="">
            <p:pic>
              <p:nvPicPr>
                <p:cNvPr id="489" name="Input penna 488">
                  <a:extLst>
                    <a:ext uri="{FF2B5EF4-FFF2-40B4-BE49-F238E27FC236}">
                      <a16:creationId xmlns:a16="http://schemas.microsoft.com/office/drawing/2014/main" id="{D0ECC11D-68E5-7B7A-4D9F-DA34A961546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34363" y="3987301"/>
                  <a:ext cx="121680" cy="73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93" name="Input penna 492">
                <a:extLst>
                  <a:ext uri="{FF2B5EF4-FFF2-40B4-BE49-F238E27FC236}">
                    <a16:creationId xmlns:a16="http://schemas.microsoft.com/office/drawing/2014/main" id="{A2E4D42F-B164-E12E-84E2-F7B5CD1A72C0}"/>
                  </a:ext>
                </a:extLst>
              </p14:cNvPr>
              <p14:cNvContentPartPr/>
              <p14:nvPr/>
            </p14:nvContentPartPr>
            <p14:xfrm>
              <a:off x="8514998" y="2641789"/>
              <a:ext cx="84960" cy="103680"/>
            </p14:xfrm>
          </p:contentPart>
        </mc:Choice>
        <mc:Fallback xmlns="">
          <p:pic>
            <p:nvPicPr>
              <p:cNvPr id="493" name="Input penna 492">
                <a:extLst>
                  <a:ext uri="{FF2B5EF4-FFF2-40B4-BE49-F238E27FC236}">
                    <a16:creationId xmlns:a16="http://schemas.microsoft.com/office/drawing/2014/main" id="{A2E4D42F-B164-E12E-84E2-F7B5CD1A72C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508878" y="2635669"/>
                <a:ext cx="972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94" name="Input penna 493">
                <a:extLst>
                  <a:ext uri="{FF2B5EF4-FFF2-40B4-BE49-F238E27FC236}">
                    <a16:creationId xmlns:a16="http://schemas.microsoft.com/office/drawing/2014/main" id="{306C21E0-F14A-8489-753B-6A0FC0F2BD51}"/>
                  </a:ext>
                </a:extLst>
              </p14:cNvPr>
              <p14:cNvContentPartPr/>
              <p14:nvPr/>
            </p14:nvContentPartPr>
            <p14:xfrm>
              <a:off x="9680318" y="2645749"/>
              <a:ext cx="70560" cy="113760"/>
            </p14:xfrm>
          </p:contentPart>
        </mc:Choice>
        <mc:Fallback xmlns="">
          <p:pic>
            <p:nvPicPr>
              <p:cNvPr id="494" name="Input penna 493">
                <a:extLst>
                  <a:ext uri="{FF2B5EF4-FFF2-40B4-BE49-F238E27FC236}">
                    <a16:creationId xmlns:a16="http://schemas.microsoft.com/office/drawing/2014/main" id="{306C21E0-F14A-8489-753B-6A0FC0F2BD5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674198" y="2639629"/>
                <a:ext cx="828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95" name="Input penna 494">
                <a:extLst>
                  <a:ext uri="{FF2B5EF4-FFF2-40B4-BE49-F238E27FC236}">
                    <a16:creationId xmlns:a16="http://schemas.microsoft.com/office/drawing/2014/main" id="{BB80FAD6-98FD-0262-486A-B8A9053CD406}"/>
                  </a:ext>
                </a:extLst>
              </p14:cNvPr>
              <p14:cNvContentPartPr/>
              <p14:nvPr/>
            </p14:nvContentPartPr>
            <p14:xfrm>
              <a:off x="11350358" y="2671669"/>
              <a:ext cx="81000" cy="121680"/>
            </p14:xfrm>
          </p:contentPart>
        </mc:Choice>
        <mc:Fallback xmlns="">
          <p:pic>
            <p:nvPicPr>
              <p:cNvPr id="495" name="Input penna 494">
                <a:extLst>
                  <a:ext uri="{FF2B5EF4-FFF2-40B4-BE49-F238E27FC236}">
                    <a16:creationId xmlns:a16="http://schemas.microsoft.com/office/drawing/2014/main" id="{BB80FAD6-98FD-0262-486A-B8A9053CD40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344238" y="2665549"/>
                <a:ext cx="9324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9" name="Gruppo 498">
            <a:extLst>
              <a:ext uri="{FF2B5EF4-FFF2-40B4-BE49-F238E27FC236}">
                <a16:creationId xmlns:a16="http://schemas.microsoft.com/office/drawing/2014/main" id="{E7965D73-3EA1-E1A0-BB7A-3BE0055048C4}"/>
              </a:ext>
            </a:extLst>
          </p:cNvPr>
          <p:cNvGrpSpPr/>
          <p:nvPr/>
        </p:nvGrpSpPr>
        <p:grpSpPr>
          <a:xfrm>
            <a:off x="11235723" y="2714341"/>
            <a:ext cx="239555" cy="1058208"/>
            <a:chOff x="11235723" y="2714341"/>
            <a:chExt cx="239555" cy="10582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76" name="Input penna 475">
                  <a:extLst>
                    <a:ext uri="{FF2B5EF4-FFF2-40B4-BE49-F238E27FC236}">
                      <a16:creationId xmlns:a16="http://schemas.microsoft.com/office/drawing/2014/main" id="{029BD931-C52D-56A5-FD8C-AA1B04665489}"/>
                    </a:ext>
                  </a:extLst>
                </p14:cNvPr>
                <p14:cNvContentPartPr/>
                <p14:nvPr/>
              </p14:nvContentPartPr>
              <p14:xfrm>
                <a:off x="11235723" y="2714341"/>
                <a:ext cx="82800" cy="42840"/>
              </p14:xfrm>
            </p:contentPart>
          </mc:Choice>
          <mc:Fallback xmlns="">
            <p:pic>
              <p:nvPicPr>
                <p:cNvPr id="476" name="Input penna 475">
                  <a:extLst>
                    <a:ext uri="{FF2B5EF4-FFF2-40B4-BE49-F238E27FC236}">
                      <a16:creationId xmlns:a16="http://schemas.microsoft.com/office/drawing/2014/main" id="{029BD931-C52D-56A5-FD8C-AA1B0466548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29603" y="2708221"/>
                  <a:ext cx="95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78" name="Input penna 477">
                  <a:extLst>
                    <a:ext uri="{FF2B5EF4-FFF2-40B4-BE49-F238E27FC236}">
                      <a16:creationId xmlns:a16="http://schemas.microsoft.com/office/drawing/2014/main" id="{E81FFC0C-1AC4-B5AA-856D-E6C2918E9BAD}"/>
                    </a:ext>
                  </a:extLst>
                </p14:cNvPr>
                <p14:cNvContentPartPr/>
                <p14:nvPr/>
              </p14:nvContentPartPr>
              <p14:xfrm>
                <a:off x="11254443" y="3436141"/>
                <a:ext cx="54000" cy="61200"/>
              </p14:xfrm>
            </p:contentPart>
          </mc:Choice>
          <mc:Fallback xmlns="">
            <p:pic>
              <p:nvPicPr>
                <p:cNvPr id="478" name="Input penna 477">
                  <a:extLst>
                    <a:ext uri="{FF2B5EF4-FFF2-40B4-BE49-F238E27FC236}">
                      <a16:creationId xmlns:a16="http://schemas.microsoft.com/office/drawing/2014/main" id="{E81FFC0C-1AC4-B5AA-856D-E6C2918E9BA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48323" y="3430021"/>
                  <a:ext cx="66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79" name="Input penna 478">
                  <a:extLst>
                    <a:ext uri="{FF2B5EF4-FFF2-40B4-BE49-F238E27FC236}">
                      <a16:creationId xmlns:a16="http://schemas.microsoft.com/office/drawing/2014/main" id="{1F06A834-600D-4CC5-B62D-3D25027C045C}"/>
                    </a:ext>
                  </a:extLst>
                </p14:cNvPr>
                <p14:cNvContentPartPr/>
                <p14:nvPr/>
              </p14:nvContentPartPr>
              <p14:xfrm>
                <a:off x="11323563" y="2770141"/>
                <a:ext cx="122040" cy="621360"/>
              </p14:xfrm>
            </p:contentPart>
          </mc:Choice>
          <mc:Fallback xmlns="">
            <p:pic>
              <p:nvPicPr>
                <p:cNvPr id="479" name="Input penna 478">
                  <a:extLst>
                    <a:ext uri="{FF2B5EF4-FFF2-40B4-BE49-F238E27FC236}">
                      <a16:creationId xmlns:a16="http://schemas.microsoft.com/office/drawing/2014/main" id="{1F06A834-600D-4CC5-B62D-3D25027C045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17443" y="2764021"/>
                  <a:ext cx="13428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96" name="Input penna 495">
                  <a:extLst>
                    <a:ext uri="{FF2B5EF4-FFF2-40B4-BE49-F238E27FC236}">
                      <a16:creationId xmlns:a16="http://schemas.microsoft.com/office/drawing/2014/main" id="{C174C33C-A6EF-8B23-25A9-63F2C48D28CC}"/>
                    </a:ext>
                  </a:extLst>
                </p14:cNvPr>
                <p14:cNvContentPartPr/>
                <p14:nvPr/>
              </p14:nvContentPartPr>
              <p14:xfrm>
                <a:off x="11368358" y="3447109"/>
                <a:ext cx="106920" cy="115920"/>
              </p14:xfrm>
            </p:contentPart>
          </mc:Choice>
          <mc:Fallback xmlns="">
            <p:pic>
              <p:nvPicPr>
                <p:cNvPr id="496" name="Input penna 495">
                  <a:extLst>
                    <a:ext uri="{FF2B5EF4-FFF2-40B4-BE49-F238E27FC236}">
                      <a16:creationId xmlns:a16="http://schemas.microsoft.com/office/drawing/2014/main" id="{C174C33C-A6EF-8B23-25A9-63F2C48D28C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362238" y="3440989"/>
                  <a:ext cx="119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97" name="Input penna 496">
                  <a:extLst>
                    <a:ext uri="{FF2B5EF4-FFF2-40B4-BE49-F238E27FC236}">
                      <a16:creationId xmlns:a16="http://schemas.microsoft.com/office/drawing/2014/main" id="{7ACC0C9A-B0E4-6698-4FC1-D8948002ADA8}"/>
                    </a:ext>
                  </a:extLst>
                </p14:cNvPr>
                <p14:cNvContentPartPr/>
                <p14:nvPr/>
              </p14:nvContentPartPr>
              <p14:xfrm>
                <a:off x="11401838" y="3656269"/>
                <a:ext cx="10080" cy="116280"/>
              </p14:xfrm>
            </p:contentPart>
          </mc:Choice>
          <mc:Fallback xmlns="">
            <p:pic>
              <p:nvPicPr>
                <p:cNvPr id="497" name="Input penna 496">
                  <a:extLst>
                    <a:ext uri="{FF2B5EF4-FFF2-40B4-BE49-F238E27FC236}">
                      <a16:creationId xmlns:a16="http://schemas.microsoft.com/office/drawing/2014/main" id="{7ACC0C9A-B0E4-6698-4FC1-D8948002ADA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95718" y="3650149"/>
                  <a:ext cx="22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98" name="Input penna 497">
                  <a:extLst>
                    <a:ext uri="{FF2B5EF4-FFF2-40B4-BE49-F238E27FC236}">
                      <a16:creationId xmlns:a16="http://schemas.microsoft.com/office/drawing/2014/main" id="{EB9F89AD-A1A6-D9A4-B5CB-815E2DFD8B48}"/>
                    </a:ext>
                  </a:extLst>
                </p14:cNvPr>
                <p14:cNvContentPartPr/>
                <p14:nvPr/>
              </p14:nvContentPartPr>
              <p14:xfrm>
                <a:off x="11363318" y="3616669"/>
                <a:ext cx="66960" cy="70560"/>
              </p14:xfrm>
            </p:contentPart>
          </mc:Choice>
          <mc:Fallback xmlns="">
            <p:pic>
              <p:nvPicPr>
                <p:cNvPr id="498" name="Input penna 497">
                  <a:extLst>
                    <a:ext uri="{FF2B5EF4-FFF2-40B4-BE49-F238E27FC236}">
                      <a16:creationId xmlns:a16="http://schemas.microsoft.com/office/drawing/2014/main" id="{EB9F89AD-A1A6-D9A4-B5CB-815E2DFD8B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57198" y="3610549"/>
                  <a:ext cx="7920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Gruppo 501">
            <a:extLst>
              <a:ext uri="{FF2B5EF4-FFF2-40B4-BE49-F238E27FC236}">
                <a16:creationId xmlns:a16="http://schemas.microsoft.com/office/drawing/2014/main" id="{338ABDC7-7B6A-358E-98D2-788050197BF9}"/>
              </a:ext>
            </a:extLst>
          </p:cNvPr>
          <p:cNvGrpSpPr/>
          <p:nvPr/>
        </p:nvGrpSpPr>
        <p:grpSpPr>
          <a:xfrm>
            <a:off x="9608883" y="3671389"/>
            <a:ext cx="247475" cy="306912"/>
            <a:chOff x="9608883" y="3671389"/>
            <a:chExt cx="247475" cy="30691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83" name="Input penna 482">
                  <a:extLst>
                    <a:ext uri="{FF2B5EF4-FFF2-40B4-BE49-F238E27FC236}">
                      <a16:creationId xmlns:a16="http://schemas.microsoft.com/office/drawing/2014/main" id="{DC82175A-A7F5-8B69-D20C-EB695B921290}"/>
                    </a:ext>
                  </a:extLst>
                </p14:cNvPr>
                <p14:cNvContentPartPr/>
                <p14:nvPr/>
              </p14:nvContentPartPr>
              <p14:xfrm>
                <a:off x="9608883" y="3934741"/>
                <a:ext cx="50040" cy="33840"/>
              </p14:xfrm>
            </p:contentPart>
          </mc:Choice>
          <mc:Fallback xmlns="">
            <p:pic>
              <p:nvPicPr>
                <p:cNvPr id="483" name="Input penna 482">
                  <a:extLst>
                    <a:ext uri="{FF2B5EF4-FFF2-40B4-BE49-F238E27FC236}">
                      <a16:creationId xmlns:a16="http://schemas.microsoft.com/office/drawing/2014/main" id="{DC82175A-A7F5-8B69-D20C-EB695B92129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02763" y="3928621"/>
                  <a:ext cx="62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84" name="Input penna 483">
                  <a:extLst>
                    <a:ext uri="{FF2B5EF4-FFF2-40B4-BE49-F238E27FC236}">
                      <a16:creationId xmlns:a16="http://schemas.microsoft.com/office/drawing/2014/main" id="{3C499BEB-6523-C308-51AF-01A1F56A5275}"/>
                    </a:ext>
                  </a:extLst>
                </p14:cNvPr>
                <p14:cNvContentPartPr/>
                <p14:nvPr/>
              </p14:nvContentPartPr>
              <p14:xfrm>
                <a:off x="9697443" y="3852301"/>
                <a:ext cx="142920" cy="126000"/>
              </p14:xfrm>
            </p:contentPart>
          </mc:Choice>
          <mc:Fallback xmlns="">
            <p:pic>
              <p:nvPicPr>
                <p:cNvPr id="484" name="Input penna 483">
                  <a:extLst>
                    <a:ext uri="{FF2B5EF4-FFF2-40B4-BE49-F238E27FC236}">
                      <a16:creationId xmlns:a16="http://schemas.microsoft.com/office/drawing/2014/main" id="{3C499BEB-6523-C308-51AF-01A1F56A527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91323" y="3846181"/>
                  <a:ext cx="155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00" name="Input penna 499">
                  <a:extLst>
                    <a:ext uri="{FF2B5EF4-FFF2-40B4-BE49-F238E27FC236}">
                      <a16:creationId xmlns:a16="http://schemas.microsoft.com/office/drawing/2014/main" id="{72C02341-3482-1840-F903-EDCA20BF878D}"/>
                    </a:ext>
                  </a:extLst>
                </p14:cNvPr>
                <p14:cNvContentPartPr/>
                <p14:nvPr/>
              </p14:nvContentPartPr>
              <p14:xfrm>
                <a:off x="9703358" y="3671389"/>
                <a:ext cx="150480" cy="113040"/>
              </p14:xfrm>
            </p:contentPart>
          </mc:Choice>
          <mc:Fallback xmlns="">
            <p:pic>
              <p:nvPicPr>
                <p:cNvPr id="500" name="Input penna 499">
                  <a:extLst>
                    <a:ext uri="{FF2B5EF4-FFF2-40B4-BE49-F238E27FC236}">
                      <a16:creationId xmlns:a16="http://schemas.microsoft.com/office/drawing/2014/main" id="{72C02341-3482-1840-F903-EDCA20BF878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97238" y="3665269"/>
                  <a:ext cx="162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01" name="Input penna 500">
                  <a:extLst>
                    <a:ext uri="{FF2B5EF4-FFF2-40B4-BE49-F238E27FC236}">
                      <a16:creationId xmlns:a16="http://schemas.microsoft.com/office/drawing/2014/main" id="{54B8BA0B-0DED-2623-DC7C-4ED762DC6D25}"/>
                    </a:ext>
                  </a:extLst>
                </p14:cNvPr>
                <p14:cNvContentPartPr/>
                <p14:nvPr/>
              </p14:nvContentPartPr>
              <p14:xfrm>
                <a:off x="9709478" y="3682549"/>
                <a:ext cx="146880" cy="124560"/>
              </p14:xfrm>
            </p:contentPart>
          </mc:Choice>
          <mc:Fallback xmlns="">
            <p:pic>
              <p:nvPicPr>
                <p:cNvPr id="501" name="Input penna 500">
                  <a:extLst>
                    <a:ext uri="{FF2B5EF4-FFF2-40B4-BE49-F238E27FC236}">
                      <a16:creationId xmlns:a16="http://schemas.microsoft.com/office/drawing/2014/main" id="{54B8BA0B-0DED-2623-DC7C-4ED762DC6D2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03358" y="3676429"/>
                  <a:ext cx="1591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uppo 504">
            <a:extLst>
              <a:ext uri="{FF2B5EF4-FFF2-40B4-BE49-F238E27FC236}">
                <a16:creationId xmlns:a16="http://schemas.microsoft.com/office/drawing/2014/main" id="{50D2391B-C352-97EA-732D-3647A3CEA4BB}"/>
              </a:ext>
            </a:extLst>
          </p:cNvPr>
          <p:cNvGrpSpPr/>
          <p:nvPr/>
        </p:nvGrpSpPr>
        <p:grpSpPr>
          <a:xfrm>
            <a:off x="8451483" y="2621101"/>
            <a:ext cx="259715" cy="1429560"/>
            <a:chOff x="8451483" y="2621101"/>
            <a:chExt cx="259715" cy="14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66" name="Input penna 465">
                  <a:extLst>
                    <a:ext uri="{FF2B5EF4-FFF2-40B4-BE49-F238E27FC236}">
                      <a16:creationId xmlns:a16="http://schemas.microsoft.com/office/drawing/2014/main" id="{0F4A275F-0340-F42C-2168-E5F61AF7FCE1}"/>
                    </a:ext>
                  </a:extLst>
                </p14:cNvPr>
                <p14:cNvContentPartPr/>
                <p14:nvPr/>
              </p14:nvContentPartPr>
              <p14:xfrm>
                <a:off x="8465883" y="2621101"/>
                <a:ext cx="56880" cy="68040"/>
              </p14:xfrm>
            </p:contentPart>
          </mc:Choice>
          <mc:Fallback xmlns="">
            <p:pic>
              <p:nvPicPr>
                <p:cNvPr id="466" name="Input penna 465">
                  <a:extLst>
                    <a:ext uri="{FF2B5EF4-FFF2-40B4-BE49-F238E27FC236}">
                      <a16:creationId xmlns:a16="http://schemas.microsoft.com/office/drawing/2014/main" id="{0F4A275F-0340-F42C-2168-E5F61AF7FCE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59763" y="2614981"/>
                  <a:ext cx="69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67" name="Input penna 466">
                  <a:extLst>
                    <a:ext uri="{FF2B5EF4-FFF2-40B4-BE49-F238E27FC236}">
                      <a16:creationId xmlns:a16="http://schemas.microsoft.com/office/drawing/2014/main" id="{6D09B43B-86C7-9C07-EE18-C995D6B46EB7}"/>
                    </a:ext>
                  </a:extLst>
                </p14:cNvPr>
                <p14:cNvContentPartPr/>
                <p14:nvPr/>
              </p14:nvContentPartPr>
              <p14:xfrm>
                <a:off x="8451483" y="3512461"/>
                <a:ext cx="64080" cy="38520"/>
              </p14:xfrm>
            </p:contentPart>
          </mc:Choice>
          <mc:Fallback xmlns="">
            <p:pic>
              <p:nvPicPr>
                <p:cNvPr id="467" name="Input penna 466">
                  <a:extLst>
                    <a:ext uri="{FF2B5EF4-FFF2-40B4-BE49-F238E27FC236}">
                      <a16:creationId xmlns:a16="http://schemas.microsoft.com/office/drawing/2014/main" id="{6D09B43B-86C7-9C07-EE18-C995D6B46EB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5363" y="3506341"/>
                  <a:ext cx="7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68" name="Input penna 467">
                  <a:extLst>
                    <a:ext uri="{FF2B5EF4-FFF2-40B4-BE49-F238E27FC236}">
                      <a16:creationId xmlns:a16="http://schemas.microsoft.com/office/drawing/2014/main" id="{24A5E721-0BF5-AAA8-012E-807F543014A6}"/>
                    </a:ext>
                  </a:extLst>
                </p14:cNvPr>
                <p14:cNvContentPartPr/>
                <p14:nvPr/>
              </p14:nvContentPartPr>
              <p14:xfrm>
                <a:off x="8523483" y="2702101"/>
                <a:ext cx="104040" cy="690480"/>
              </p14:xfrm>
            </p:contentPart>
          </mc:Choice>
          <mc:Fallback xmlns="">
            <p:pic>
              <p:nvPicPr>
                <p:cNvPr id="468" name="Input penna 467">
                  <a:extLst>
                    <a:ext uri="{FF2B5EF4-FFF2-40B4-BE49-F238E27FC236}">
                      <a16:creationId xmlns:a16="http://schemas.microsoft.com/office/drawing/2014/main" id="{24A5E721-0BF5-AAA8-012E-807F543014A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17363" y="2695981"/>
                  <a:ext cx="11628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81" name="Input penna 480">
                  <a:extLst>
                    <a:ext uri="{FF2B5EF4-FFF2-40B4-BE49-F238E27FC236}">
                      <a16:creationId xmlns:a16="http://schemas.microsoft.com/office/drawing/2014/main" id="{FD56585C-02FD-DEDA-8F73-ACF0CE5AD87F}"/>
                    </a:ext>
                  </a:extLst>
                </p14:cNvPr>
                <p14:cNvContentPartPr/>
                <p14:nvPr/>
              </p14:nvContentPartPr>
              <p14:xfrm>
                <a:off x="8461563" y="3996661"/>
                <a:ext cx="57240" cy="47880"/>
              </p14:xfrm>
            </p:contentPart>
          </mc:Choice>
          <mc:Fallback xmlns="">
            <p:pic>
              <p:nvPicPr>
                <p:cNvPr id="481" name="Input penna 480">
                  <a:extLst>
                    <a:ext uri="{FF2B5EF4-FFF2-40B4-BE49-F238E27FC236}">
                      <a16:creationId xmlns:a16="http://schemas.microsoft.com/office/drawing/2014/main" id="{FD56585C-02FD-DEDA-8F73-ACF0CE5AD87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55443" y="3990541"/>
                  <a:ext cx="69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82" name="Input penna 481">
                  <a:extLst>
                    <a:ext uri="{FF2B5EF4-FFF2-40B4-BE49-F238E27FC236}">
                      <a16:creationId xmlns:a16="http://schemas.microsoft.com/office/drawing/2014/main" id="{8EABC04C-758D-378F-325E-7FC782D65654}"/>
                    </a:ext>
                  </a:extLst>
                </p14:cNvPr>
                <p14:cNvContentPartPr/>
                <p14:nvPr/>
              </p14:nvContentPartPr>
              <p14:xfrm>
                <a:off x="8552643" y="3939781"/>
                <a:ext cx="108360" cy="110880"/>
              </p14:xfrm>
            </p:contentPart>
          </mc:Choice>
          <mc:Fallback xmlns="">
            <p:pic>
              <p:nvPicPr>
                <p:cNvPr id="482" name="Input penna 481">
                  <a:extLst>
                    <a:ext uri="{FF2B5EF4-FFF2-40B4-BE49-F238E27FC236}">
                      <a16:creationId xmlns:a16="http://schemas.microsoft.com/office/drawing/2014/main" id="{8EABC04C-758D-378F-325E-7FC782D6565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46523" y="3933661"/>
                  <a:ext cx="120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03" name="Input penna 502">
                  <a:extLst>
                    <a:ext uri="{FF2B5EF4-FFF2-40B4-BE49-F238E27FC236}">
                      <a16:creationId xmlns:a16="http://schemas.microsoft.com/office/drawing/2014/main" id="{E4BC273F-9224-DA34-B362-A20EA56A3CB7}"/>
                    </a:ext>
                  </a:extLst>
                </p14:cNvPr>
                <p14:cNvContentPartPr/>
                <p14:nvPr/>
              </p14:nvContentPartPr>
              <p14:xfrm>
                <a:off x="8594558" y="3492109"/>
                <a:ext cx="104040" cy="109440"/>
              </p14:xfrm>
            </p:contentPart>
          </mc:Choice>
          <mc:Fallback xmlns="">
            <p:pic>
              <p:nvPicPr>
                <p:cNvPr id="503" name="Input penna 502">
                  <a:extLst>
                    <a:ext uri="{FF2B5EF4-FFF2-40B4-BE49-F238E27FC236}">
                      <a16:creationId xmlns:a16="http://schemas.microsoft.com/office/drawing/2014/main" id="{E4BC273F-9224-DA34-B362-A20EA56A3CB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88438" y="3485989"/>
                  <a:ext cx="116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04" name="Input penna 503">
                  <a:extLst>
                    <a:ext uri="{FF2B5EF4-FFF2-40B4-BE49-F238E27FC236}">
                      <a16:creationId xmlns:a16="http://schemas.microsoft.com/office/drawing/2014/main" id="{D76EE91E-6B0D-882D-D610-DD388E2DE98F}"/>
                    </a:ext>
                  </a:extLst>
                </p14:cNvPr>
                <p14:cNvContentPartPr/>
                <p14:nvPr/>
              </p14:nvContentPartPr>
              <p14:xfrm>
                <a:off x="8601038" y="3655549"/>
                <a:ext cx="110160" cy="240480"/>
              </p14:xfrm>
            </p:contentPart>
          </mc:Choice>
          <mc:Fallback xmlns="">
            <p:pic>
              <p:nvPicPr>
                <p:cNvPr id="504" name="Input penna 503">
                  <a:extLst>
                    <a:ext uri="{FF2B5EF4-FFF2-40B4-BE49-F238E27FC236}">
                      <a16:creationId xmlns:a16="http://schemas.microsoft.com/office/drawing/2014/main" id="{D76EE91E-6B0D-882D-D610-DD388E2DE98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94918" y="3649429"/>
                  <a:ext cx="122400" cy="25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1204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Read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read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cells (0,0) and (1,1) are programmed</a:t>
                </a:r>
              </a:p>
              <a:p>
                <a:pPr lvl="2"/>
                <a:r>
                  <a:rPr lang="en-US" dirty="0"/>
                  <a:t>All other cells are not programmed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Let’s assume to read cell (1,0)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14:cNvPr>
              <p14:cNvContentPartPr/>
              <p14:nvPr/>
            </p14:nvContentPartPr>
            <p14:xfrm>
              <a:off x="8363283" y="3066421"/>
              <a:ext cx="79200" cy="698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7163" y="3060301"/>
                <a:ext cx="9144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03A57190-EE23-818B-CD07-1319158F7EA5}"/>
              </a:ext>
            </a:extLst>
          </p:cNvPr>
          <p:cNvGrpSpPr/>
          <p:nvPr/>
        </p:nvGrpSpPr>
        <p:grpSpPr>
          <a:xfrm>
            <a:off x="9522843" y="3723061"/>
            <a:ext cx="99000" cy="71640"/>
            <a:chOff x="9522843" y="3723061"/>
            <a:chExt cx="9900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14:cNvPr>
                <p14:cNvContentPartPr/>
                <p14:nvPr/>
              </p14:nvContentPartPr>
              <p14:xfrm>
                <a:off x="9523923" y="3723421"/>
                <a:ext cx="97920" cy="7128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17803" y="3717301"/>
                  <a:ext cx="110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14:cNvPr>
                <p14:cNvContentPartPr/>
                <p14:nvPr/>
              </p14:nvContentPartPr>
              <p14:xfrm>
                <a:off x="9522843" y="3723061"/>
                <a:ext cx="7488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16723" y="3716941"/>
                  <a:ext cx="87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14:cNvPr>
                <p14:cNvContentPartPr/>
                <p14:nvPr/>
              </p14:nvContentPartPr>
              <p14:xfrm>
                <a:off x="9572883" y="3751141"/>
                <a:ext cx="360" cy="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66763" y="37450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23798C6-3583-2C31-D487-C9015FB549BE}"/>
              </a:ext>
            </a:extLst>
          </p:cNvPr>
          <p:cNvGrpSpPr/>
          <p:nvPr/>
        </p:nvGrpSpPr>
        <p:grpSpPr>
          <a:xfrm>
            <a:off x="8763963" y="1293421"/>
            <a:ext cx="327960" cy="187200"/>
            <a:chOff x="8763963" y="1293421"/>
            <a:chExt cx="32796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FAEF8101-6FE7-EC0C-64D0-F7E354ADA3FC}"/>
                    </a:ext>
                  </a:extLst>
                </p14:cNvPr>
                <p14:cNvContentPartPr/>
                <p14:nvPr/>
              </p14:nvContentPartPr>
              <p14:xfrm>
                <a:off x="8809323" y="1344541"/>
                <a:ext cx="1800" cy="104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FAEF8101-6FE7-EC0C-64D0-F7E354ADA3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03203" y="1338421"/>
                  <a:ext cx="14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39496A26-69D7-4210-BEF0-363EC563981F}"/>
                    </a:ext>
                  </a:extLst>
                </p14:cNvPr>
                <p14:cNvContentPartPr/>
                <p14:nvPr/>
              </p14:nvContentPartPr>
              <p14:xfrm>
                <a:off x="8792763" y="1378381"/>
                <a:ext cx="1440" cy="72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39496A26-69D7-4210-BEF0-363EC56398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86643" y="1372261"/>
                  <a:ext cx="13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0A54886D-FA32-FE48-A361-13E734EE88D5}"/>
                    </a:ext>
                  </a:extLst>
                </p14:cNvPr>
                <p14:cNvContentPartPr/>
                <p14:nvPr/>
              </p14:nvContentPartPr>
              <p14:xfrm>
                <a:off x="8763963" y="1293421"/>
                <a:ext cx="150840" cy="16200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0A54886D-FA32-FE48-A361-13E734EE88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7843" y="1287301"/>
                  <a:ext cx="163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023D07A2-BB99-91FF-DC18-200ADD4AFA5E}"/>
                    </a:ext>
                  </a:extLst>
                </p14:cNvPr>
                <p14:cNvContentPartPr/>
                <p14:nvPr/>
              </p14:nvContentPartPr>
              <p14:xfrm>
                <a:off x="8888883" y="1386661"/>
                <a:ext cx="105120" cy="8748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023D07A2-BB99-91FF-DC18-200ADD4AFA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82763" y="1380541"/>
                  <a:ext cx="117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EE93BB8C-4B9D-E92E-E1CE-F6A1C274CD85}"/>
                    </a:ext>
                  </a:extLst>
                </p14:cNvPr>
                <p14:cNvContentPartPr/>
                <p14:nvPr/>
              </p14:nvContentPartPr>
              <p14:xfrm>
                <a:off x="8985723" y="1399981"/>
                <a:ext cx="106200" cy="806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EE93BB8C-4B9D-E92E-E1CE-F6A1C274CD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79603" y="1393861"/>
                  <a:ext cx="11844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5EA929C-3587-94EB-BBFD-46CEF15B029F}"/>
              </a:ext>
            </a:extLst>
          </p:cNvPr>
          <p:cNvGrpSpPr/>
          <p:nvPr/>
        </p:nvGrpSpPr>
        <p:grpSpPr>
          <a:xfrm>
            <a:off x="9964923" y="1266061"/>
            <a:ext cx="333360" cy="182880"/>
            <a:chOff x="9964923" y="1266061"/>
            <a:chExt cx="3333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8CC1EE86-319A-9E71-3C6C-8BED84833AD8}"/>
                    </a:ext>
                  </a:extLst>
                </p14:cNvPr>
                <p14:cNvContentPartPr/>
                <p14:nvPr/>
              </p14:nvContentPartPr>
              <p14:xfrm>
                <a:off x="9964923" y="1266061"/>
                <a:ext cx="127440" cy="1526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8CC1EE86-319A-9E71-3C6C-8BED84833A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58803" y="1259941"/>
                  <a:ext cx="139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16160C1-516F-24BF-8C02-1BC59B21D310}"/>
                    </a:ext>
                  </a:extLst>
                </p14:cNvPr>
                <p14:cNvContentPartPr/>
                <p14:nvPr/>
              </p14:nvContentPartPr>
              <p14:xfrm>
                <a:off x="10056003" y="1376941"/>
                <a:ext cx="97200" cy="6660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16160C1-516F-24BF-8C02-1BC59B21D3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49883" y="1370821"/>
                  <a:ext cx="109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D5955533-64A9-FF4B-7D6E-CB41E4F0F23D}"/>
                    </a:ext>
                  </a:extLst>
                </p14:cNvPr>
                <p14:cNvContentPartPr/>
                <p14:nvPr/>
              </p14:nvContentPartPr>
              <p14:xfrm>
                <a:off x="10187763" y="1378021"/>
                <a:ext cx="110520" cy="709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D5955533-64A9-FF4B-7D6E-CB41E4F0F2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81643" y="1371901"/>
                  <a:ext cx="1227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0482E2-E4F7-0B20-8976-B1447FE867DD}"/>
              </a:ext>
            </a:extLst>
          </p:cNvPr>
          <p:cNvGrpSpPr/>
          <p:nvPr/>
        </p:nvGrpSpPr>
        <p:grpSpPr>
          <a:xfrm>
            <a:off x="11509683" y="1228621"/>
            <a:ext cx="363960" cy="209520"/>
            <a:chOff x="11509683" y="1228621"/>
            <a:chExt cx="36396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CA4D32BF-D74B-7604-9B0A-D4DEB817D21F}"/>
                    </a:ext>
                  </a:extLst>
                </p14:cNvPr>
                <p14:cNvContentPartPr/>
                <p14:nvPr/>
              </p14:nvContentPartPr>
              <p14:xfrm>
                <a:off x="11509683" y="1228621"/>
                <a:ext cx="172080" cy="20952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CA4D32BF-D74B-7604-9B0A-D4DEB817D2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503563" y="1222501"/>
                  <a:ext cx="184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862337B4-6E6E-78E7-AC65-97A21F7788F5}"/>
                    </a:ext>
                  </a:extLst>
                </p14:cNvPr>
                <p14:cNvContentPartPr/>
                <p14:nvPr/>
              </p14:nvContentPartPr>
              <p14:xfrm>
                <a:off x="11664123" y="1353541"/>
                <a:ext cx="77400" cy="6264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862337B4-6E6E-78E7-AC65-97A21F7788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658003" y="1347421"/>
                  <a:ext cx="89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12BDE382-1567-6813-B7DF-D72B0BB51C2C}"/>
                    </a:ext>
                  </a:extLst>
                </p14:cNvPr>
                <p14:cNvContentPartPr/>
                <p14:nvPr/>
              </p14:nvContentPartPr>
              <p14:xfrm>
                <a:off x="11753043" y="1369381"/>
                <a:ext cx="120600" cy="630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12BDE382-1567-6813-B7DF-D72B0BB51C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46923" y="1363261"/>
                  <a:ext cx="13284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06788B0F-95EA-8859-0E11-6B7C928620C3}"/>
                  </a:ext>
                </a:extLst>
              </p14:cNvPr>
              <p14:cNvContentPartPr/>
              <p14:nvPr/>
            </p14:nvContentPartPr>
            <p14:xfrm>
              <a:off x="7699083" y="4789381"/>
              <a:ext cx="84240" cy="198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06788B0F-95EA-8859-0E11-6B7C928620C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92963" y="4783261"/>
                <a:ext cx="96480" cy="2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1D9640D3-BFDC-312D-5F05-5B023C93CF6B}"/>
              </a:ext>
            </a:extLst>
          </p:cNvPr>
          <p:cNvGrpSpPr/>
          <p:nvPr/>
        </p:nvGrpSpPr>
        <p:grpSpPr>
          <a:xfrm>
            <a:off x="8442843" y="4866061"/>
            <a:ext cx="258480" cy="600120"/>
            <a:chOff x="8442843" y="4866061"/>
            <a:chExt cx="258480" cy="6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01EA2560-9FE0-8786-33DE-0657EEFB3F80}"/>
                    </a:ext>
                  </a:extLst>
                </p14:cNvPr>
                <p14:cNvContentPartPr/>
                <p14:nvPr/>
              </p14:nvContentPartPr>
              <p14:xfrm>
                <a:off x="8442843" y="4942741"/>
                <a:ext cx="70200" cy="5112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01EA2560-9FE0-8786-33DE-0657EEFB3F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36723" y="4936621"/>
                  <a:ext cx="82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6BB20CDA-3885-8813-FA32-DD39CB8DC6EF}"/>
                    </a:ext>
                  </a:extLst>
                </p14:cNvPr>
                <p14:cNvContentPartPr/>
                <p14:nvPr/>
              </p14:nvContentPartPr>
              <p14:xfrm>
                <a:off x="8546883" y="4866061"/>
                <a:ext cx="154440" cy="12600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6BB20CDA-3885-8813-FA32-DD39CB8DC6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40763" y="4859941"/>
                  <a:ext cx="166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C4598449-239F-D20F-C3E3-48308E0C80FD}"/>
                    </a:ext>
                  </a:extLst>
                </p14:cNvPr>
                <p14:cNvContentPartPr/>
                <p14:nvPr/>
              </p14:nvContentPartPr>
              <p14:xfrm>
                <a:off x="8560203" y="5107261"/>
                <a:ext cx="14760" cy="35892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C4598449-239F-D20F-C3E3-48308E0C80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54083" y="5101141"/>
                  <a:ext cx="270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888EA399-82D1-4981-A465-13D0F079BCF3}"/>
                    </a:ext>
                  </a:extLst>
                </p14:cNvPr>
                <p14:cNvContentPartPr/>
                <p14:nvPr/>
              </p14:nvContentPartPr>
              <p14:xfrm>
                <a:off x="8530323" y="5031661"/>
                <a:ext cx="98280" cy="9972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888EA399-82D1-4981-A465-13D0F079BC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24203" y="5025541"/>
                  <a:ext cx="11052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1B0B1BA-2CEE-5EB4-2979-3EE0B64E8559}"/>
              </a:ext>
            </a:extLst>
          </p:cNvPr>
          <p:cNvGrpSpPr/>
          <p:nvPr/>
        </p:nvGrpSpPr>
        <p:grpSpPr>
          <a:xfrm>
            <a:off x="9615363" y="4871821"/>
            <a:ext cx="217440" cy="624600"/>
            <a:chOff x="9615363" y="4871821"/>
            <a:chExt cx="21744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8BC94383-8511-4331-7EC4-04B4BCFC8FDD}"/>
                    </a:ext>
                  </a:extLst>
                </p14:cNvPr>
                <p14:cNvContentPartPr/>
                <p14:nvPr/>
              </p14:nvContentPartPr>
              <p14:xfrm>
                <a:off x="9615363" y="4944541"/>
                <a:ext cx="52920" cy="493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8BC94383-8511-4331-7EC4-04B4BCFC8F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09243" y="4938421"/>
                  <a:ext cx="65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B4FD8DEA-0716-7FAA-9163-CA49D60B784B}"/>
                    </a:ext>
                  </a:extLst>
                </p14:cNvPr>
                <p14:cNvContentPartPr/>
                <p14:nvPr/>
              </p14:nvContentPartPr>
              <p14:xfrm>
                <a:off x="9705003" y="4871821"/>
                <a:ext cx="127800" cy="9864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B4FD8DEA-0716-7FAA-9163-CA49D60B784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98883" y="4865701"/>
                  <a:ext cx="140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50B818F2-7FFD-E99F-7CAF-A41E9EB609E1}"/>
                    </a:ext>
                  </a:extLst>
                </p14:cNvPr>
                <p14:cNvContentPartPr/>
                <p14:nvPr/>
              </p14:nvContentPartPr>
              <p14:xfrm>
                <a:off x="9725163" y="5066221"/>
                <a:ext cx="13680" cy="43020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50B818F2-7FFD-E99F-7CAF-A41E9EB609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19043" y="5060101"/>
                  <a:ext cx="259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136AF5C8-D8FD-8745-A9BA-87ECD189C7FC}"/>
                    </a:ext>
                  </a:extLst>
                </p14:cNvPr>
                <p14:cNvContentPartPr/>
                <p14:nvPr/>
              </p14:nvContentPartPr>
              <p14:xfrm>
                <a:off x="9692043" y="5017261"/>
                <a:ext cx="67680" cy="10980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136AF5C8-D8FD-8745-A9BA-87ECD189C7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85923" y="5011141"/>
                  <a:ext cx="799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CEAE63C4-A96B-8410-FA10-E17367052816}"/>
              </a:ext>
            </a:extLst>
          </p:cNvPr>
          <p:cNvGrpSpPr/>
          <p:nvPr/>
        </p:nvGrpSpPr>
        <p:grpSpPr>
          <a:xfrm>
            <a:off x="11255523" y="4840501"/>
            <a:ext cx="252360" cy="666360"/>
            <a:chOff x="11255523" y="4840501"/>
            <a:chExt cx="252360" cy="66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25967ED0-BED8-5C88-44F0-F385561955CB}"/>
                    </a:ext>
                  </a:extLst>
                </p14:cNvPr>
                <p14:cNvContentPartPr/>
                <p14:nvPr/>
              </p14:nvContentPartPr>
              <p14:xfrm>
                <a:off x="11255523" y="4940221"/>
                <a:ext cx="41760" cy="2268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25967ED0-BED8-5C88-44F0-F385561955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49403" y="4934101"/>
                  <a:ext cx="54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DB749768-5DCE-9DC9-4662-52CAA3F14247}"/>
                    </a:ext>
                  </a:extLst>
                </p14:cNvPr>
                <p14:cNvContentPartPr/>
                <p14:nvPr/>
              </p14:nvContentPartPr>
              <p14:xfrm>
                <a:off x="11347683" y="4840501"/>
                <a:ext cx="160200" cy="13608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DB749768-5DCE-9DC9-4662-52CAA3F1424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341563" y="4834381"/>
                  <a:ext cx="172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97192A0A-DD52-3F9E-F3FC-FFC280958941}"/>
                    </a:ext>
                  </a:extLst>
                </p14:cNvPr>
                <p14:cNvContentPartPr/>
                <p14:nvPr/>
              </p14:nvContentPartPr>
              <p14:xfrm>
                <a:off x="11346963" y="5095381"/>
                <a:ext cx="28080" cy="41148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97192A0A-DD52-3F9E-F3FC-FFC2809589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40843" y="5089261"/>
                  <a:ext cx="403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A2DDC639-2B38-B76E-DE7B-D9EEAD3C5994}"/>
                    </a:ext>
                  </a:extLst>
                </p14:cNvPr>
                <p14:cNvContentPartPr/>
                <p14:nvPr/>
              </p14:nvContentPartPr>
              <p14:xfrm>
                <a:off x="11309883" y="5046781"/>
                <a:ext cx="106200" cy="41364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A2DDC639-2B38-B76E-DE7B-D9EEAD3C59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03763" y="5040661"/>
                  <a:ext cx="11844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3" name="Input penna 452">
                <a:extLst>
                  <a:ext uri="{FF2B5EF4-FFF2-40B4-BE49-F238E27FC236}">
                    <a16:creationId xmlns:a16="http://schemas.microsoft.com/office/drawing/2014/main" id="{E7F259DC-93F0-3D83-14BA-6076E8EBF1D2}"/>
                  </a:ext>
                </a:extLst>
              </p14:cNvPr>
              <p14:cNvContentPartPr/>
              <p14:nvPr/>
            </p14:nvContentPartPr>
            <p14:xfrm>
              <a:off x="8216043" y="3692941"/>
              <a:ext cx="294480" cy="181080"/>
            </p14:xfrm>
          </p:contentPart>
        </mc:Choice>
        <mc:Fallback xmlns="">
          <p:pic>
            <p:nvPicPr>
              <p:cNvPr id="453" name="Input penna 452">
                <a:extLst>
                  <a:ext uri="{FF2B5EF4-FFF2-40B4-BE49-F238E27FC236}">
                    <a16:creationId xmlns:a16="http://schemas.microsoft.com/office/drawing/2014/main" id="{E7F259DC-93F0-3D83-14BA-6076E8EBF1D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80403" y="3620941"/>
                <a:ext cx="366120" cy="32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5" name="Gruppo 464">
            <a:extLst>
              <a:ext uri="{FF2B5EF4-FFF2-40B4-BE49-F238E27FC236}">
                <a16:creationId xmlns:a16="http://schemas.microsoft.com/office/drawing/2014/main" id="{063E582C-C43D-E8A9-852B-012815E22286}"/>
              </a:ext>
            </a:extLst>
          </p:cNvPr>
          <p:cNvGrpSpPr/>
          <p:nvPr/>
        </p:nvGrpSpPr>
        <p:grpSpPr>
          <a:xfrm>
            <a:off x="7586403" y="2492941"/>
            <a:ext cx="309960" cy="190800"/>
            <a:chOff x="7586403" y="2492941"/>
            <a:chExt cx="30996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4" name="Input penna 453">
                  <a:extLst>
                    <a:ext uri="{FF2B5EF4-FFF2-40B4-BE49-F238E27FC236}">
                      <a16:creationId xmlns:a16="http://schemas.microsoft.com/office/drawing/2014/main" id="{84B2381F-9889-7BD6-C3E3-07F9E25D2861}"/>
                    </a:ext>
                  </a:extLst>
                </p14:cNvPr>
                <p14:cNvContentPartPr/>
                <p14:nvPr/>
              </p14:nvContentPartPr>
              <p14:xfrm>
                <a:off x="7586403" y="2492941"/>
                <a:ext cx="151560" cy="190800"/>
              </p14:xfrm>
            </p:contentPart>
          </mc:Choice>
          <mc:Fallback xmlns="">
            <p:pic>
              <p:nvPicPr>
                <p:cNvPr id="454" name="Input penna 453">
                  <a:extLst>
                    <a:ext uri="{FF2B5EF4-FFF2-40B4-BE49-F238E27FC236}">
                      <a16:creationId xmlns:a16="http://schemas.microsoft.com/office/drawing/2014/main" id="{84B2381F-9889-7BD6-C3E3-07F9E25D286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80283" y="2486821"/>
                  <a:ext cx="163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5" name="Input penna 454">
                  <a:extLst>
                    <a:ext uri="{FF2B5EF4-FFF2-40B4-BE49-F238E27FC236}">
                      <a16:creationId xmlns:a16="http://schemas.microsoft.com/office/drawing/2014/main" id="{4C276667-D25D-AD58-7294-F1F705CBFA38}"/>
                    </a:ext>
                  </a:extLst>
                </p14:cNvPr>
                <p14:cNvContentPartPr/>
                <p14:nvPr/>
              </p14:nvContentPartPr>
              <p14:xfrm>
                <a:off x="7717083" y="2565301"/>
                <a:ext cx="80280" cy="113760"/>
              </p14:xfrm>
            </p:contentPart>
          </mc:Choice>
          <mc:Fallback xmlns="">
            <p:pic>
              <p:nvPicPr>
                <p:cNvPr id="455" name="Input penna 454">
                  <a:extLst>
                    <a:ext uri="{FF2B5EF4-FFF2-40B4-BE49-F238E27FC236}">
                      <a16:creationId xmlns:a16="http://schemas.microsoft.com/office/drawing/2014/main" id="{4C276667-D25D-AD58-7294-F1F705CBFA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10963" y="2559181"/>
                  <a:ext cx="92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6" name="Input penna 455">
                  <a:extLst>
                    <a:ext uri="{FF2B5EF4-FFF2-40B4-BE49-F238E27FC236}">
                      <a16:creationId xmlns:a16="http://schemas.microsoft.com/office/drawing/2014/main" id="{8185843C-E631-0205-4A94-0B0E15053C8B}"/>
                    </a:ext>
                  </a:extLst>
                </p14:cNvPr>
                <p14:cNvContentPartPr/>
                <p14:nvPr/>
              </p14:nvContentPartPr>
              <p14:xfrm>
                <a:off x="7812843" y="2582221"/>
                <a:ext cx="83520" cy="99360"/>
              </p14:xfrm>
            </p:contentPart>
          </mc:Choice>
          <mc:Fallback xmlns="">
            <p:pic>
              <p:nvPicPr>
                <p:cNvPr id="456" name="Input penna 455">
                  <a:extLst>
                    <a:ext uri="{FF2B5EF4-FFF2-40B4-BE49-F238E27FC236}">
                      <a16:creationId xmlns:a16="http://schemas.microsoft.com/office/drawing/2014/main" id="{8185843C-E631-0205-4A94-0B0E15053C8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06723" y="2576101"/>
                  <a:ext cx="957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Gruppo 463">
            <a:extLst>
              <a:ext uri="{FF2B5EF4-FFF2-40B4-BE49-F238E27FC236}">
                <a16:creationId xmlns:a16="http://schemas.microsoft.com/office/drawing/2014/main" id="{2C4C62F4-B034-9FDE-64CD-38A2662DC525}"/>
              </a:ext>
            </a:extLst>
          </p:cNvPr>
          <p:cNvGrpSpPr/>
          <p:nvPr/>
        </p:nvGrpSpPr>
        <p:grpSpPr>
          <a:xfrm>
            <a:off x="7642563" y="3133021"/>
            <a:ext cx="225720" cy="219240"/>
            <a:chOff x="7642563" y="3133021"/>
            <a:chExt cx="22572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7" name="Input penna 456">
                  <a:extLst>
                    <a:ext uri="{FF2B5EF4-FFF2-40B4-BE49-F238E27FC236}">
                      <a16:creationId xmlns:a16="http://schemas.microsoft.com/office/drawing/2014/main" id="{4CCD8ED1-C749-AEFF-E564-F6736E96A2E1}"/>
                    </a:ext>
                  </a:extLst>
                </p14:cNvPr>
                <p14:cNvContentPartPr/>
                <p14:nvPr/>
              </p14:nvContentPartPr>
              <p14:xfrm>
                <a:off x="7642563" y="3133021"/>
                <a:ext cx="127800" cy="214200"/>
              </p14:xfrm>
            </p:contentPart>
          </mc:Choice>
          <mc:Fallback xmlns="">
            <p:pic>
              <p:nvPicPr>
                <p:cNvPr id="457" name="Input penna 456">
                  <a:extLst>
                    <a:ext uri="{FF2B5EF4-FFF2-40B4-BE49-F238E27FC236}">
                      <a16:creationId xmlns:a16="http://schemas.microsoft.com/office/drawing/2014/main" id="{4CCD8ED1-C749-AEFF-E564-F6736E96A2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36443" y="3126901"/>
                  <a:ext cx="140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8" name="Input penna 457">
                  <a:extLst>
                    <a:ext uri="{FF2B5EF4-FFF2-40B4-BE49-F238E27FC236}">
                      <a16:creationId xmlns:a16="http://schemas.microsoft.com/office/drawing/2014/main" id="{C480D8FF-272B-7209-A45B-4272AEE3645E}"/>
                    </a:ext>
                  </a:extLst>
                </p14:cNvPr>
                <p14:cNvContentPartPr/>
                <p14:nvPr/>
              </p14:nvContentPartPr>
              <p14:xfrm>
                <a:off x="7779363" y="3243901"/>
                <a:ext cx="88920" cy="108360"/>
              </p14:xfrm>
            </p:contentPart>
          </mc:Choice>
          <mc:Fallback xmlns="">
            <p:pic>
              <p:nvPicPr>
                <p:cNvPr id="458" name="Input penna 457">
                  <a:extLst>
                    <a:ext uri="{FF2B5EF4-FFF2-40B4-BE49-F238E27FC236}">
                      <a16:creationId xmlns:a16="http://schemas.microsoft.com/office/drawing/2014/main" id="{C480D8FF-272B-7209-A45B-4272AEE364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73243" y="3237781"/>
                  <a:ext cx="10116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2" name="Gruppo 461">
            <a:extLst>
              <a:ext uri="{FF2B5EF4-FFF2-40B4-BE49-F238E27FC236}">
                <a16:creationId xmlns:a16="http://schemas.microsoft.com/office/drawing/2014/main" id="{25A5870D-0811-DCBA-2009-9F49E0A7754A}"/>
              </a:ext>
            </a:extLst>
          </p:cNvPr>
          <p:cNvGrpSpPr/>
          <p:nvPr/>
        </p:nvGrpSpPr>
        <p:grpSpPr>
          <a:xfrm>
            <a:off x="7601523" y="4101781"/>
            <a:ext cx="327960" cy="230760"/>
            <a:chOff x="7601523" y="4101781"/>
            <a:chExt cx="32796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9" name="Input penna 458">
                  <a:extLst>
                    <a:ext uri="{FF2B5EF4-FFF2-40B4-BE49-F238E27FC236}">
                      <a16:creationId xmlns:a16="http://schemas.microsoft.com/office/drawing/2014/main" id="{1BEFA407-20C1-ADAD-EB3C-850D80AFFFB9}"/>
                    </a:ext>
                  </a:extLst>
                </p14:cNvPr>
                <p14:cNvContentPartPr/>
                <p14:nvPr/>
              </p14:nvContentPartPr>
              <p14:xfrm>
                <a:off x="7601523" y="4101781"/>
                <a:ext cx="106920" cy="218880"/>
              </p14:xfrm>
            </p:contentPart>
          </mc:Choice>
          <mc:Fallback xmlns="">
            <p:pic>
              <p:nvPicPr>
                <p:cNvPr id="459" name="Input penna 458">
                  <a:extLst>
                    <a:ext uri="{FF2B5EF4-FFF2-40B4-BE49-F238E27FC236}">
                      <a16:creationId xmlns:a16="http://schemas.microsoft.com/office/drawing/2014/main" id="{1BEFA407-20C1-ADAD-EB3C-850D80AFFFB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95403" y="4095661"/>
                  <a:ext cx="119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0" name="Input penna 459">
                  <a:extLst>
                    <a:ext uri="{FF2B5EF4-FFF2-40B4-BE49-F238E27FC236}">
                      <a16:creationId xmlns:a16="http://schemas.microsoft.com/office/drawing/2014/main" id="{B6EC9FB8-1887-02B4-6E9E-0DBB0E36EA99}"/>
                    </a:ext>
                  </a:extLst>
                </p14:cNvPr>
                <p14:cNvContentPartPr/>
                <p14:nvPr/>
              </p14:nvContentPartPr>
              <p14:xfrm>
                <a:off x="7705923" y="4192501"/>
                <a:ext cx="88560" cy="115200"/>
              </p14:xfrm>
            </p:contentPart>
          </mc:Choice>
          <mc:Fallback xmlns="">
            <p:pic>
              <p:nvPicPr>
                <p:cNvPr id="460" name="Input penna 459">
                  <a:extLst>
                    <a:ext uri="{FF2B5EF4-FFF2-40B4-BE49-F238E27FC236}">
                      <a16:creationId xmlns:a16="http://schemas.microsoft.com/office/drawing/2014/main" id="{B6EC9FB8-1887-02B4-6E9E-0DBB0E36EA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99803" y="4186381"/>
                  <a:ext cx="100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1" name="Input penna 460">
                  <a:extLst>
                    <a:ext uri="{FF2B5EF4-FFF2-40B4-BE49-F238E27FC236}">
                      <a16:creationId xmlns:a16="http://schemas.microsoft.com/office/drawing/2014/main" id="{2C4879E9-70EF-A624-B177-08273EDC1F08}"/>
                    </a:ext>
                  </a:extLst>
                </p14:cNvPr>
                <p14:cNvContentPartPr/>
                <p14:nvPr/>
              </p14:nvContentPartPr>
              <p14:xfrm>
                <a:off x="7827243" y="4175581"/>
                <a:ext cx="102240" cy="156960"/>
              </p14:xfrm>
            </p:contentPart>
          </mc:Choice>
          <mc:Fallback xmlns="">
            <p:pic>
              <p:nvPicPr>
                <p:cNvPr id="461" name="Input penna 460">
                  <a:extLst>
                    <a:ext uri="{FF2B5EF4-FFF2-40B4-BE49-F238E27FC236}">
                      <a16:creationId xmlns:a16="http://schemas.microsoft.com/office/drawing/2014/main" id="{2C4879E9-70EF-A624-B177-08273EDC1F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21123" y="4169461"/>
                  <a:ext cx="1144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Gruppo 476">
            <a:extLst>
              <a:ext uri="{FF2B5EF4-FFF2-40B4-BE49-F238E27FC236}">
                <a16:creationId xmlns:a16="http://schemas.microsoft.com/office/drawing/2014/main" id="{245782CB-55D2-A4F1-1CB7-8A919FF89FF3}"/>
              </a:ext>
            </a:extLst>
          </p:cNvPr>
          <p:cNvGrpSpPr/>
          <p:nvPr/>
        </p:nvGrpSpPr>
        <p:grpSpPr>
          <a:xfrm>
            <a:off x="9613563" y="2638021"/>
            <a:ext cx="197640" cy="909720"/>
            <a:chOff x="9613563" y="2638021"/>
            <a:chExt cx="197640" cy="90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0" name="Input penna 469">
                  <a:extLst>
                    <a:ext uri="{FF2B5EF4-FFF2-40B4-BE49-F238E27FC236}">
                      <a16:creationId xmlns:a16="http://schemas.microsoft.com/office/drawing/2014/main" id="{EEE93CC4-5527-5449-44DB-F1DEA799FB6A}"/>
                    </a:ext>
                  </a:extLst>
                </p14:cNvPr>
                <p14:cNvContentPartPr/>
                <p14:nvPr/>
              </p14:nvContentPartPr>
              <p14:xfrm>
                <a:off x="9619323" y="2638021"/>
                <a:ext cx="56880" cy="43200"/>
              </p14:xfrm>
            </p:contentPart>
          </mc:Choice>
          <mc:Fallback xmlns="">
            <p:pic>
              <p:nvPicPr>
                <p:cNvPr id="470" name="Input penna 469">
                  <a:extLst>
                    <a:ext uri="{FF2B5EF4-FFF2-40B4-BE49-F238E27FC236}">
                      <a16:creationId xmlns:a16="http://schemas.microsoft.com/office/drawing/2014/main" id="{EEE93CC4-5527-5449-44DB-F1DEA799FB6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13203" y="2631901"/>
                  <a:ext cx="69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4" name="Input penna 473">
                  <a:extLst>
                    <a:ext uri="{FF2B5EF4-FFF2-40B4-BE49-F238E27FC236}">
                      <a16:creationId xmlns:a16="http://schemas.microsoft.com/office/drawing/2014/main" id="{78A256C9-4448-A15B-9F37-24837B9C2598}"/>
                    </a:ext>
                  </a:extLst>
                </p14:cNvPr>
                <p14:cNvContentPartPr/>
                <p14:nvPr/>
              </p14:nvContentPartPr>
              <p14:xfrm>
                <a:off x="9613563" y="3508861"/>
                <a:ext cx="66960" cy="38880"/>
              </p14:xfrm>
            </p:contentPart>
          </mc:Choice>
          <mc:Fallback xmlns="">
            <p:pic>
              <p:nvPicPr>
                <p:cNvPr id="474" name="Input penna 473">
                  <a:extLst>
                    <a:ext uri="{FF2B5EF4-FFF2-40B4-BE49-F238E27FC236}">
                      <a16:creationId xmlns:a16="http://schemas.microsoft.com/office/drawing/2014/main" id="{78A256C9-4448-A15B-9F37-24837B9C259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07443" y="3502741"/>
                  <a:ext cx="79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75" name="Input penna 474">
                  <a:extLst>
                    <a:ext uri="{FF2B5EF4-FFF2-40B4-BE49-F238E27FC236}">
                      <a16:creationId xmlns:a16="http://schemas.microsoft.com/office/drawing/2014/main" id="{84C5A048-7977-8761-39B4-AF47E2D5BBC3}"/>
                    </a:ext>
                  </a:extLst>
                </p14:cNvPr>
                <p14:cNvContentPartPr/>
                <p14:nvPr/>
              </p14:nvContentPartPr>
              <p14:xfrm>
                <a:off x="9685203" y="2725141"/>
                <a:ext cx="126000" cy="725040"/>
              </p14:xfrm>
            </p:contentPart>
          </mc:Choice>
          <mc:Fallback xmlns="">
            <p:pic>
              <p:nvPicPr>
                <p:cNvPr id="475" name="Input penna 474">
                  <a:extLst>
                    <a:ext uri="{FF2B5EF4-FFF2-40B4-BE49-F238E27FC236}">
                      <a16:creationId xmlns:a16="http://schemas.microsoft.com/office/drawing/2014/main" id="{84C5A048-7977-8761-39B4-AF47E2D5BB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79083" y="2719021"/>
                  <a:ext cx="138240" cy="73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87" name="Input penna 486">
                <a:extLst>
                  <a:ext uri="{FF2B5EF4-FFF2-40B4-BE49-F238E27FC236}">
                    <a16:creationId xmlns:a16="http://schemas.microsoft.com/office/drawing/2014/main" id="{6C712009-654C-FD00-B430-B505A53936D9}"/>
                  </a:ext>
                </a:extLst>
              </p14:cNvPr>
              <p14:cNvContentPartPr/>
              <p14:nvPr/>
            </p14:nvContentPartPr>
            <p14:xfrm>
              <a:off x="8583603" y="4074781"/>
              <a:ext cx="100440" cy="684360"/>
            </p14:xfrm>
          </p:contentPart>
        </mc:Choice>
        <mc:Fallback xmlns="">
          <p:pic>
            <p:nvPicPr>
              <p:cNvPr id="487" name="Input penna 486">
                <a:extLst>
                  <a:ext uri="{FF2B5EF4-FFF2-40B4-BE49-F238E27FC236}">
                    <a16:creationId xmlns:a16="http://schemas.microsoft.com/office/drawing/2014/main" id="{6C712009-654C-FD00-B430-B505A53936D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577483" y="4068661"/>
                <a:ext cx="11268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88" name="Input penna 487">
                <a:extLst>
                  <a:ext uri="{FF2B5EF4-FFF2-40B4-BE49-F238E27FC236}">
                    <a16:creationId xmlns:a16="http://schemas.microsoft.com/office/drawing/2014/main" id="{9EE4293A-17CD-6351-B69D-0A70A43C82E1}"/>
                  </a:ext>
                </a:extLst>
              </p14:cNvPr>
              <p14:cNvContentPartPr/>
              <p14:nvPr/>
            </p14:nvContentPartPr>
            <p14:xfrm>
              <a:off x="9710763" y="4017541"/>
              <a:ext cx="106200" cy="770040"/>
            </p14:xfrm>
          </p:contentPart>
        </mc:Choice>
        <mc:Fallback xmlns="">
          <p:pic>
            <p:nvPicPr>
              <p:cNvPr id="488" name="Input penna 487">
                <a:extLst>
                  <a:ext uri="{FF2B5EF4-FFF2-40B4-BE49-F238E27FC236}">
                    <a16:creationId xmlns:a16="http://schemas.microsoft.com/office/drawing/2014/main" id="{9EE4293A-17CD-6351-B69D-0A70A43C82E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04643" y="4011421"/>
                <a:ext cx="118440" cy="78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0" name="Gruppo 489">
            <a:extLst>
              <a:ext uri="{FF2B5EF4-FFF2-40B4-BE49-F238E27FC236}">
                <a16:creationId xmlns:a16="http://schemas.microsoft.com/office/drawing/2014/main" id="{E9A44BA2-8635-7377-71EC-54E3CE379448}"/>
              </a:ext>
            </a:extLst>
          </p:cNvPr>
          <p:cNvGrpSpPr/>
          <p:nvPr/>
        </p:nvGrpSpPr>
        <p:grpSpPr>
          <a:xfrm>
            <a:off x="11252643" y="3818821"/>
            <a:ext cx="221760" cy="901440"/>
            <a:chOff x="11252643" y="3818821"/>
            <a:chExt cx="221760" cy="90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85" name="Input penna 484">
                  <a:extLst>
                    <a:ext uri="{FF2B5EF4-FFF2-40B4-BE49-F238E27FC236}">
                      <a16:creationId xmlns:a16="http://schemas.microsoft.com/office/drawing/2014/main" id="{D4AFA444-F2EB-7D0E-7A92-60DD5FCE277F}"/>
                    </a:ext>
                  </a:extLst>
                </p14:cNvPr>
                <p14:cNvContentPartPr/>
                <p14:nvPr/>
              </p14:nvContentPartPr>
              <p14:xfrm>
                <a:off x="11252643" y="3928621"/>
                <a:ext cx="58320" cy="26640"/>
              </p14:xfrm>
            </p:contentPart>
          </mc:Choice>
          <mc:Fallback xmlns="">
            <p:pic>
              <p:nvPicPr>
                <p:cNvPr id="485" name="Input penna 484">
                  <a:extLst>
                    <a:ext uri="{FF2B5EF4-FFF2-40B4-BE49-F238E27FC236}">
                      <a16:creationId xmlns:a16="http://schemas.microsoft.com/office/drawing/2014/main" id="{D4AFA444-F2EB-7D0E-7A92-60DD5FCE27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246523" y="3922501"/>
                  <a:ext cx="70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86" name="Input penna 485">
                  <a:extLst>
                    <a:ext uri="{FF2B5EF4-FFF2-40B4-BE49-F238E27FC236}">
                      <a16:creationId xmlns:a16="http://schemas.microsoft.com/office/drawing/2014/main" id="{A1DD0A2C-AEF6-E4A3-073E-1F1AE65844D2}"/>
                    </a:ext>
                  </a:extLst>
                </p14:cNvPr>
                <p14:cNvContentPartPr/>
                <p14:nvPr/>
              </p14:nvContentPartPr>
              <p14:xfrm>
                <a:off x="11352003" y="3818821"/>
                <a:ext cx="122400" cy="133920"/>
              </p14:xfrm>
            </p:contentPart>
          </mc:Choice>
          <mc:Fallback xmlns="">
            <p:pic>
              <p:nvPicPr>
                <p:cNvPr id="486" name="Input penna 485">
                  <a:extLst>
                    <a:ext uri="{FF2B5EF4-FFF2-40B4-BE49-F238E27FC236}">
                      <a16:creationId xmlns:a16="http://schemas.microsoft.com/office/drawing/2014/main" id="{A1DD0A2C-AEF6-E4A3-073E-1F1AE65844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345883" y="3812701"/>
                  <a:ext cx="134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89" name="Input penna 488">
                  <a:extLst>
                    <a:ext uri="{FF2B5EF4-FFF2-40B4-BE49-F238E27FC236}">
                      <a16:creationId xmlns:a16="http://schemas.microsoft.com/office/drawing/2014/main" id="{D0ECC11D-68E5-7B7A-4D9F-DA34A9615467}"/>
                    </a:ext>
                  </a:extLst>
                </p14:cNvPr>
                <p14:cNvContentPartPr/>
                <p14:nvPr/>
              </p14:nvContentPartPr>
              <p14:xfrm>
                <a:off x="11340483" y="3993421"/>
                <a:ext cx="109440" cy="726840"/>
              </p14:xfrm>
            </p:contentPart>
          </mc:Choice>
          <mc:Fallback xmlns="">
            <p:pic>
              <p:nvPicPr>
                <p:cNvPr id="489" name="Input penna 488">
                  <a:extLst>
                    <a:ext uri="{FF2B5EF4-FFF2-40B4-BE49-F238E27FC236}">
                      <a16:creationId xmlns:a16="http://schemas.microsoft.com/office/drawing/2014/main" id="{D0ECC11D-68E5-7B7A-4D9F-DA34A96154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334363" y="3987301"/>
                  <a:ext cx="121680" cy="73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93" name="Input penna 492">
                <a:extLst>
                  <a:ext uri="{FF2B5EF4-FFF2-40B4-BE49-F238E27FC236}">
                    <a16:creationId xmlns:a16="http://schemas.microsoft.com/office/drawing/2014/main" id="{A2E4D42F-B164-E12E-84E2-F7B5CD1A72C0}"/>
                  </a:ext>
                </a:extLst>
              </p14:cNvPr>
              <p14:cNvContentPartPr/>
              <p14:nvPr/>
            </p14:nvContentPartPr>
            <p14:xfrm>
              <a:off x="8514998" y="2641789"/>
              <a:ext cx="84960" cy="103680"/>
            </p14:xfrm>
          </p:contentPart>
        </mc:Choice>
        <mc:Fallback xmlns="">
          <p:pic>
            <p:nvPicPr>
              <p:cNvPr id="493" name="Input penna 492">
                <a:extLst>
                  <a:ext uri="{FF2B5EF4-FFF2-40B4-BE49-F238E27FC236}">
                    <a16:creationId xmlns:a16="http://schemas.microsoft.com/office/drawing/2014/main" id="{A2E4D42F-B164-E12E-84E2-F7B5CD1A72C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508878" y="2635669"/>
                <a:ext cx="972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94" name="Input penna 493">
                <a:extLst>
                  <a:ext uri="{FF2B5EF4-FFF2-40B4-BE49-F238E27FC236}">
                    <a16:creationId xmlns:a16="http://schemas.microsoft.com/office/drawing/2014/main" id="{306C21E0-F14A-8489-753B-6A0FC0F2BD51}"/>
                  </a:ext>
                </a:extLst>
              </p14:cNvPr>
              <p14:cNvContentPartPr/>
              <p14:nvPr/>
            </p14:nvContentPartPr>
            <p14:xfrm>
              <a:off x="9680318" y="2645749"/>
              <a:ext cx="70560" cy="113760"/>
            </p14:xfrm>
          </p:contentPart>
        </mc:Choice>
        <mc:Fallback xmlns="">
          <p:pic>
            <p:nvPicPr>
              <p:cNvPr id="494" name="Input penna 493">
                <a:extLst>
                  <a:ext uri="{FF2B5EF4-FFF2-40B4-BE49-F238E27FC236}">
                    <a16:creationId xmlns:a16="http://schemas.microsoft.com/office/drawing/2014/main" id="{306C21E0-F14A-8489-753B-6A0FC0F2BD5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674198" y="2639629"/>
                <a:ext cx="828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95" name="Input penna 494">
                <a:extLst>
                  <a:ext uri="{FF2B5EF4-FFF2-40B4-BE49-F238E27FC236}">
                    <a16:creationId xmlns:a16="http://schemas.microsoft.com/office/drawing/2014/main" id="{BB80FAD6-98FD-0262-486A-B8A9053CD406}"/>
                  </a:ext>
                </a:extLst>
              </p14:cNvPr>
              <p14:cNvContentPartPr/>
              <p14:nvPr/>
            </p14:nvContentPartPr>
            <p14:xfrm>
              <a:off x="11350358" y="2671669"/>
              <a:ext cx="81000" cy="121680"/>
            </p14:xfrm>
          </p:contentPart>
        </mc:Choice>
        <mc:Fallback xmlns="">
          <p:pic>
            <p:nvPicPr>
              <p:cNvPr id="495" name="Input penna 494">
                <a:extLst>
                  <a:ext uri="{FF2B5EF4-FFF2-40B4-BE49-F238E27FC236}">
                    <a16:creationId xmlns:a16="http://schemas.microsoft.com/office/drawing/2014/main" id="{BB80FAD6-98FD-0262-486A-B8A9053CD4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344238" y="2665549"/>
                <a:ext cx="9324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9" name="Gruppo 498">
            <a:extLst>
              <a:ext uri="{FF2B5EF4-FFF2-40B4-BE49-F238E27FC236}">
                <a16:creationId xmlns:a16="http://schemas.microsoft.com/office/drawing/2014/main" id="{E7965D73-3EA1-E1A0-BB7A-3BE0055048C4}"/>
              </a:ext>
            </a:extLst>
          </p:cNvPr>
          <p:cNvGrpSpPr/>
          <p:nvPr/>
        </p:nvGrpSpPr>
        <p:grpSpPr>
          <a:xfrm>
            <a:off x="11235723" y="2714341"/>
            <a:ext cx="239555" cy="1058208"/>
            <a:chOff x="11235723" y="2714341"/>
            <a:chExt cx="239555" cy="10582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6" name="Input penna 475">
                  <a:extLst>
                    <a:ext uri="{FF2B5EF4-FFF2-40B4-BE49-F238E27FC236}">
                      <a16:creationId xmlns:a16="http://schemas.microsoft.com/office/drawing/2014/main" id="{029BD931-C52D-56A5-FD8C-AA1B04665489}"/>
                    </a:ext>
                  </a:extLst>
                </p14:cNvPr>
                <p14:cNvContentPartPr/>
                <p14:nvPr/>
              </p14:nvContentPartPr>
              <p14:xfrm>
                <a:off x="11235723" y="2714341"/>
                <a:ext cx="82800" cy="42840"/>
              </p14:xfrm>
            </p:contentPart>
          </mc:Choice>
          <mc:Fallback xmlns="">
            <p:pic>
              <p:nvPicPr>
                <p:cNvPr id="476" name="Input penna 475">
                  <a:extLst>
                    <a:ext uri="{FF2B5EF4-FFF2-40B4-BE49-F238E27FC236}">
                      <a16:creationId xmlns:a16="http://schemas.microsoft.com/office/drawing/2014/main" id="{029BD931-C52D-56A5-FD8C-AA1B046654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29603" y="2708221"/>
                  <a:ext cx="95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78" name="Input penna 477">
                  <a:extLst>
                    <a:ext uri="{FF2B5EF4-FFF2-40B4-BE49-F238E27FC236}">
                      <a16:creationId xmlns:a16="http://schemas.microsoft.com/office/drawing/2014/main" id="{E81FFC0C-1AC4-B5AA-856D-E6C2918E9BAD}"/>
                    </a:ext>
                  </a:extLst>
                </p14:cNvPr>
                <p14:cNvContentPartPr/>
                <p14:nvPr/>
              </p14:nvContentPartPr>
              <p14:xfrm>
                <a:off x="11254443" y="3436141"/>
                <a:ext cx="54000" cy="61200"/>
              </p14:xfrm>
            </p:contentPart>
          </mc:Choice>
          <mc:Fallback xmlns="">
            <p:pic>
              <p:nvPicPr>
                <p:cNvPr id="478" name="Input penna 477">
                  <a:extLst>
                    <a:ext uri="{FF2B5EF4-FFF2-40B4-BE49-F238E27FC236}">
                      <a16:creationId xmlns:a16="http://schemas.microsoft.com/office/drawing/2014/main" id="{E81FFC0C-1AC4-B5AA-856D-E6C2918E9B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248323" y="3430021"/>
                  <a:ext cx="66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79" name="Input penna 478">
                  <a:extLst>
                    <a:ext uri="{FF2B5EF4-FFF2-40B4-BE49-F238E27FC236}">
                      <a16:creationId xmlns:a16="http://schemas.microsoft.com/office/drawing/2014/main" id="{1F06A834-600D-4CC5-B62D-3D25027C045C}"/>
                    </a:ext>
                  </a:extLst>
                </p14:cNvPr>
                <p14:cNvContentPartPr/>
                <p14:nvPr/>
              </p14:nvContentPartPr>
              <p14:xfrm>
                <a:off x="11323563" y="2770141"/>
                <a:ext cx="122040" cy="621360"/>
              </p14:xfrm>
            </p:contentPart>
          </mc:Choice>
          <mc:Fallback xmlns="">
            <p:pic>
              <p:nvPicPr>
                <p:cNvPr id="479" name="Input penna 478">
                  <a:extLst>
                    <a:ext uri="{FF2B5EF4-FFF2-40B4-BE49-F238E27FC236}">
                      <a16:creationId xmlns:a16="http://schemas.microsoft.com/office/drawing/2014/main" id="{1F06A834-600D-4CC5-B62D-3D25027C045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17443" y="2764021"/>
                  <a:ext cx="13428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96" name="Input penna 495">
                  <a:extLst>
                    <a:ext uri="{FF2B5EF4-FFF2-40B4-BE49-F238E27FC236}">
                      <a16:creationId xmlns:a16="http://schemas.microsoft.com/office/drawing/2014/main" id="{C174C33C-A6EF-8B23-25A9-63F2C48D28CC}"/>
                    </a:ext>
                  </a:extLst>
                </p14:cNvPr>
                <p14:cNvContentPartPr/>
                <p14:nvPr/>
              </p14:nvContentPartPr>
              <p14:xfrm>
                <a:off x="11368358" y="3447109"/>
                <a:ext cx="106920" cy="115920"/>
              </p14:xfrm>
            </p:contentPart>
          </mc:Choice>
          <mc:Fallback xmlns="">
            <p:pic>
              <p:nvPicPr>
                <p:cNvPr id="496" name="Input penna 495">
                  <a:extLst>
                    <a:ext uri="{FF2B5EF4-FFF2-40B4-BE49-F238E27FC236}">
                      <a16:creationId xmlns:a16="http://schemas.microsoft.com/office/drawing/2014/main" id="{C174C33C-A6EF-8B23-25A9-63F2C48D28C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62238" y="3440989"/>
                  <a:ext cx="119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97" name="Input penna 496">
                  <a:extLst>
                    <a:ext uri="{FF2B5EF4-FFF2-40B4-BE49-F238E27FC236}">
                      <a16:creationId xmlns:a16="http://schemas.microsoft.com/office/drawing/2014/main" id="{7ACC0C9A-B0E4-6698-4FC1-D8948002ADA8}"/>
                    </a:ext>
                  </a:extLst>
                </p14:cNvPr>
                <p14:cNvContentPartPr/>
                <p14:nvPr/>
              </p14:nvContentPartPr>
              <p14:xfrm>
                <a:off x="11401838" y="3656269"/>
                <a:ext cx="10080" cy="116280"/>
              </p14:xfrm>
            </p:contentPart>
          </mc:Choice>
          <mc:Fallback xmlns="">
            <p:pic>
              <p:nvPicPr>
                <p:cNvPr id="497" name="Input penna 496">
                  <a:extLst>
                    <a:ext uri="{FF2B5EF4-FFF2-40B4-BE49-F238E27FC236}">
                      <a16:creationId xmlns:a16="http://schemas.microsoft.com/office/drawing/2014/main" id="{7ACC0C9A-B0E4-6698-4FC1-D8948002ADA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95718" y="3650149"/>
                  <a:ext cx="22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98" name="Input penna 497">
                  <a:extLst>
                    <a:ext uri="{FF2B5EF4-FFF2-40B4-BE49-F238E27FC236}">
                      <a16:creationId xmlns:a16="http://schemas.microsoft.com/office/drawing/2014/main" id="{EB9F89AD-A1A6-D9A4-B5CB-815E2DFD8B48}"/>
                    </a:ext>
                  </a:extLst>
                </p14:cNvPr>
                <p14:cNvContentPartPr/>
                <p14:nvPr/>
              </p14:nvContentPartPr>
              <p14:xfrm>
                <a:off x="11363318" y="3616669"/>
                <a:ext cx="66960" cy="70560"/>
              </p14:xfrm>
            </p:contentPart>
          </mc:Choice>
          <mc:Fallback xmlns="">
            <p:pic>
              <p:nvPicPr>
                <p:cNvPr id="498" name="Input penna 497">
                  <a:extLst>
                    <a:ext uri="{FF2B5EF4-FFF2-40B4-BE49-F238E27FC236}">
                      <a16:creationId xmlns:a16="http://schemas.microsoft.com/office/drawing/2014/main" id="{EB9F89AD-A1A6-D9A4-B5CB-815E2DFD8B4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357198" y="3610549"/>
                  <a:ext cx="7920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Gruppo 501">
            <a:extLst>
              <a:ext uri="{FF2B5EF4-FFF2-40B4-BE49-F238E27FC236}">
                <a16:creationId xmlns:a16="http://schemas.microsoft.com/office/drawing/2014/main" id="{338ABDC7-7B6A-358E-98D2-788050197BF9}"/>
              </a:ext>
            </a:extLst>
          </p:cNvPr>
          <p:cNvGrpSpPr/>
          <p:nvPr/>
        </p:nvGrpSpPr>
        <p:grpSpPr>
          <a:xfrm>
            <a:off x="9608883" y="3671389"/>
            <a:ext cx="247475" cy="306912"/>
            <a:chOff x="9608883" y="3671389"/>
            <a:chExt cx="247475" cy="30691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83" name="Input penna 482">
                  <a:extLst>
                    <a:ext uri="{FF2B5EF4-FFF2-40B4-BE49-F238E27FC236}">
                      <a16:creationId xmlns:a16="http://schemas.microsoft.com/office/drawing/2014/main" id="{DC82175A-A7F5-8B69-D20C-EB695B921290}"/>
                    </a:ext>
                  </a:extLst>
                </p14:cNvPr>
                <p14:cNvContentPartPr/>
                <p14:nvPr/>
              </p14:nvContentPartPr>
              <p14:xfrm>
                <a:off x="9608883" y="3934741"/>
                <a:ext cx="50040" cy="33840"/>
              </p14:xfrm>
            </p:contentPart>
          </mc:Choice>
          <mc:Fallback xmlns="">
            <p:pic>
              <p:nvPicPr>
                <p:cNvPr id="483" name="Input penna 482">
                  <a:extLst>
                    <a:ext uri="{FF2B5EF4-FFF2-40B4-BE49-F238E27FC236}">
                      <a16:creationId xmlns:a16="http://schemas.microsoft.com/office/drawing/2014/main" id="{DC82175A-A7F5-8B69-D20C-EB695B92129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02763" y="3928621"/>
                  <a:ext cx="62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84" name="Input penna 483">
                  <a:extLst>
                    <a:ext uri="{FF2B5EF4-FFF2-40B4-BE49-F238E27FC236}">
                      <a16:creationId xmlns:a16="http://schemas.microsoft.com/office/drawing/2014/main" id="{3C499BEB-6523-C308-51AF-01A1F56A5275}"/>
                    </a:ext>
                  </a:extLst>
                </p14:cNvPr>
                <p14:cNvContentPartPr/>
                <p14:nvPr/>
              </p14:nvContentPartPr>
              <p14:xfrm>
                <a:off x="9697443" y="3852301"/>
                <a:ext cx="142920" cy="126000"/>
              </p14:xfrm>
            </p:contentPart>
          </mc:Choice>
          <mc:Fallback xmlns="">
            <p:pic>
              <p:nvPicPr>
                <p:cNvPr id="484" name="Input penna 483">
                  <a:extLst>
                    <a:ext uri="{FF2B5EF4-FFF2-40B4-BE49-F238E27FC236}">
                      <a16:creationId xmlns:a16="http://schemas.microsoft.com/office/drawing/2014/main" id="{3C499BEB-6523-C308-51AF-01A1F56A527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1323" y="3846181"/>
                  <a:ext cx="155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00" name="Input penna 499">
                  <a:extLst>
                    <a:ext uri="{FF2B5EF4-FFF2-40B4-BE49-F238E27FC236}">
                      <a16:creationId xmlns:a16="http://schemas.microsoft.com/office/drawing/2014/main" id="{72C02341-3482-1840-F903-EDCA20BF878D}"/>
                    </a:ext>
                  </a:extLst>
                </p14:cNvPr>
                <p14:cNvContentPartPr/>
                <p14:nvPr/>
              </p14:nvContentPartPr>
              <p14:xfrm>
                <a:off x="9703358" y="3671389"/>
                <a:ext cx="150480" cy="113040"/>
              </p14:xfrm>
            </p:contentPart>
          </mc:Choice>
          <mc:Fallback xmlns="">
            <p:pic>
              <p:nvPicPr>
                <p:cNvPr id="500" name="Input penna 499">
                  <a:extLst>
                    <a:ext uri="{FF2B5EF4-FFF2-40B4-BE49-F238E27FC236}">
                      <a16:creationId xmlns:a16="http://schemas.microsoft.com/office/drawing/2014/main" id="{72C02341-3482-1840-F903-EDCA20BF878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97238" y="3665269"/>
                  <a:ext cx="162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01" name="Input penna 500">
                  <a:extLst>
                    <a:ext uri="{FF2B5EF4-FFF2-40B4-BE49-F238E27FC236}">
                      <a16:creationId xmlns:a16="http://schemas.microsoft.com/office/drawing/2014/main" id="{54B8BA0B-0DED-2623-DC7C-4ED762DC6D25}"/>
                    </a:ext>
                  </a:extLst>
                </p14:cNvPr>
                <p14:cNvContentPartPr/>
                <p14:nvPr/>
              </p14:nvContentPartPr>
              <p14:xfrm>
                <a:off x="9709478" y="3682549"/>
                <a:ext cx="146880" cy="124560"/>
              </p14:xfrm>
            </p:contentPart>
          </mc:Choice>
          <mc:Fallback xmlns="">
            <p:pic>
              <p:nvPicPr>
                <p:cNvPr id="501" name="Input penna 500">
                  <a:extLst>
                    <a:ext uri="{FF2B5EF4-FFF2-40B4-BE49-F238E27FC236}">
                      <a16:creationId xmlns:a16="http://schemas.microsoft.com/office/drawing/2014/main" id="{54B8BA0B-0DED-2623-DC7C-4ED762DC6D2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3358" y="3676429"/>
                  <a:ext cx="1591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uppo 504">
            <a:extLst>
              <a:ext uri="{FF2B5EF4-FFF2-40B4-BE49-F238E27FC236}">
                <a16:creationId xmlns:a16="http://schemas.microsoft.com/office/drawing/2014/main" id="{50D2391B-C352-97EA-732D-3647A3CEA4BB}"/>
              </a:ext>
            </a:extLst>
          </p:cNvPr>
          <p:cNvGrpSpPr/>
          <p:nvPr/>
        </p:nvGrpSpPr>
        <p:grpSpPr>
          <a:xfrm>
            <a:off x="8451483" y="2621101"/>
            <a:ext cx="259715" cy="1429560"/>
            <a:chOff x="8451483" y="2621101"/>
            <a:chExt cx="259715" cy="14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66" name="Input penna 465">
                  <a:extLst>
                    <a:ext uri="{FF2B5EF4-FFF2-40B4-BE49-F238E27FC236}">
                      <a16:creationId xmlns:a16="http://schemas.microsoft.com/office/drawing/2014/main" id="{0F4A275F-0340-F42C-2168-E5F61AF7FCE1}"/>
                    </a:ext>
                  </a:extLst>
                </p14:cNvPr>
                <p14:cNvContentPartPr/>
                <p14:nvPr/>
              </p14:nvContentPartPr>
              <p14:xfrm>
                <a:off x="8465883" y="2621101"/>
                <a:ext cx="56880" cy="68040"/>
              </p14:xfrm>
            </p:contentPart>
          </mc:Choice>
          <mc:Fallback xmlns="">
            <p:pic>
              <p:nvPicPr>
                <p:cNvPr id="466" name="Input penna 465">
                  <a:extLst>
                    <a:ext uri="{FF2B5EF4-FFF2-40B4-BE49-F238E27FC236}">
                      <a16:creationId xmlns:a16="http://schemas.microsoft.com/office/drawing/2014/main" id="{0F4A275F-0340-F42C-2168-E5F61AF7FCE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59763" y="2614981"/>
                  <a:ext cx="69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67" name="Input penna 466">
                  <a:extLst>
                    <a:ext uri="{FF2B5EF4-FFF2-40B4-BE49-F238E27FC236}">
                      <a16:creationId xmlns:a16="http://schemas.microsoft.com/office/drawing/2014/main" id="{6D09B43B-86C7-9C07-EE18-C995D6B46EB7}"/>
                    </a:ext>
                  </a:extLst>
                </p14:cNvPr>
                <p14:cNvContentPartPr/>
                <p14:nvPr/>
              </p14:nvContentPartPr>
              <p14:xfrm>
                <a:off x="8451483" y="3512461"/>
                <a:ext cx="64080" cy="38520"/>
              </p14:xfrm>
            </p:contentPart>
          </mc:Choice>
          <mc:Fallback xmlns="">
            <p:pic>
              <p:nvPicPr>
                <p:cNvPr id="467" name="Input penna 466">
                  <a:extLst>
                    <a:ext uri="{FF2B5EF4-FFF2-40B4-BE49-F238E27FC236}">
                      <a16:creationId xmlns:a16="http://schemas.microsoft.com/office/drawing/2014/main" id="{6D09B43B-86C7-9C07-EE18-C995D6B46EB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45363" y="3506341"/>
                  <a:ext cx="7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68" name="Input penna 467">
                  <a:extLst>
                    <a:ext uri="{FF2B5EF4-FFF2-40B4-BE49-F238E27FC236}">
                      <a16:creationId xmlns:a16="http://schemas.microsoft.com/office/drawing/2014/main" id="{24A5E721-0BF5-AAA8-012E-807F543014A6}"/>
                    </a:ext>
                  </a:extLst>
                </p14:cNvPr>
                <p14:cNvContentPartPr/>
                <p14:nvPr/>
              </p14:nvContentPartPr>
              <p14:xfrm>
                <a:off x="8523483" y="2702101"/>
                <a:ext cx="104040" cy="690480"/>
              </p14:xfrm>
            </p:contentPart>
          </mc:Choice>
          <mc:Fallback xmlns="">
            <p:pic>
              <p:nvPicPr>
                <p:cNvPr id="468" name="Input penna 467">
                  <a:extLst>
                    <a:ext uri="{FF2B5EF4-FFF2-40B4-BE49-F238E27FC236}">
                      <a16:creationId xmlns:a16="http://schemas.microsoft.com/office/drawing/2014/main" id="{24A5E721-0BF5-AAA8-012E-807F543014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17363" y="2695981"/>
                  <a:ext cx="11628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81" name="Input penna 480">
                  <a:extLst>
                    <a:ext uri="{FF2B5EF4-FFF2-40B4-BE49-F238E27FC236}">
                      <a16:creationId xmlns:a16="http://schemas.microsoft.com/office/drawing/2014/main" id="{FD56585C-02FD-DEDA-8F73-ACF0CE5AD87F}"/>
                    </a:ext>
                  </a:extLst>
                </p14:cNvPr>
                <p14:cNvContentPartPr/>
                <p14:nvPr/>
              </p14:nvContentPartPr>
              <p14:xfrm>
                <a:off x="8461563" y="3996661"/>
                <a:ext cx="57240" cy="47880"/>
              </p14:xfrm>
            </p:contentPart>
          </mc:Choice>
          <mc:Fallback xmlns="">
            <p:pic>
              <p:nvPicPr>
                <p:cNvPr id="481" name="Input penna 480">
                  <a:extLst>
                    <a:ext uri="{FF2B5EF4-FFF2-40B4-BE49-F238E27FC236}">
                      <a16:creationId xmlns:a16="http://schemas.microsoft.com/office/drawing/2014/main" id="{FD56585C-02FD-DEDA-8F73-ACF0CE5AD8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55443" y="3990541"/>
                  <a:ext cx="69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82" name="Input penna 481">
                  <a:extLst>
                    <a:ext uri="{FF2B5EF4-FFF2-40B4-BE49-F238E27FC236}">
                      <a16:creationId xmlns:a16="http://schemas.microsoft.com/office/drawing/2014/main" id="{8EABC04C-758D-378F-325E-7FC782D65654}"/>
                    </a:ext>
                  </a:extLst>
                </p14:cNvPr>
                <p14:cNvContentPartPr/>
                <p14:nvPr/>
              </p14:nvContentPartPr>
              <p14:xfrm>
                <a:off x="8552643" y="3939781"/>
                <a:ext cx="108360" cy="110880"/>
              </p14:xfrm>
            </p:contentPart>
          </mc:Choice>
          <mc:Fallback xmlns="">
            <p:pic>
              <p:nvPicPr>
                <p:cNvPr id="482" name="Input penna 481">
                  <a:extLst>
                    <a:ext uri="{FF2B5EF4-FFF2-40B4-BE49-F238E27FC236}">
                      <a16:creationId xmlns:a16="http://schemas.microsoft.com/office/drawing/2014/main" id="{8EABC04C-758D-378F-325E-7FC782D6565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46523" y="3933661"/>
                  <a:ext cx="120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03" name="Input penna 502">
                  <a:extLst>
                    <a:ext uri="{FF2B5EF4-FFF2-40B4-BE49-F238E27FC236}">
                      <a16:creationId xmlns:a16="http://schemas.microsoft.com/office/drawing/2014/main" id="{E4BC273F-9224-DA34-B362-A20EA56A3CB7}"/>
                    </a:ext>
                  </a:extLst>
                </p14:cNvPr>
                <p14:cNvContentPartPr/>
                <p14:nvPr/>
              </p14:nvContentPartPr>
              <p14:xfrm>
                <a:off x="8594558" y="3492109"/>
                <a:ext cx="104040" cy="109440"/>
              </p14:xfrm>
            </p:contentPart>
          </mc:Choice>
          <mc:Fallback xmlns="">
            <p:pic>
              <p:nvPicPr>
                <p:cNvPr id="503" name="Input penna 502">
                  <a:extLst>
                    <a:ext uri="{FF2B5EF4-FFF2-40B4-BE49-F238E27FC236}">
                      <a16:creationId xmlns:a16="http://schemas.microsoft.com/office/drawing/2014/main" id="{E4BC273F-9224-DA34-B362-A20EA56A3CB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88438" y="3485989"/>
                  <a:ext cx="116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04" name="Input penna 503">
                  <a:extLst>
                    <a:ext uri="{FF2B5EF4-FFF2-40B4-BE49-F238E27FC236}">
                      <a16:creationId xmlns:a16="http://schemas.microsoft.com/office/drawing/2014/main" id="{D76EE91E-6B0D-882D-D610-DD388E2DE98F}"/>
                    </a:ext>
                  </a:extLst>
                </p14:cNvPr>
                <p14:cNvContentPartPr/>
                <p14:nvPr/>
              </p14:nvContentPartPr>
              <p14:xfrm>
                <a:off x="8601038" y="3655549"/>
                <a:ext cx="110160" cy="240480"/>
              </p14:xfrm>
            </p:contentPart>
          </mc:Choice>
          <mc:Fallback xmlns="">
            <p:pic>
              <p:nvPicPr>
                <p:cNvPr id="504" name="Input penna 503">
                  <a:extLst>
                    <a:ext uri="{FF2B5EF4-FFF2-40B4-BE49-F238E27FC236}">
                      <a16:creationId xmlns:a16="http://schemas.microsoft.com/office/drawing/2014/main" id="{D76EE91E-6B0D-882D-D610-DD388E2DE98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94918" y="3649429"/>
                  <a:ext cx="122400" cy="25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9B2F9C49-64C1-B509-D50D-D5AC724A5BE0}"/>
                  </a:ext>
                </a:extLst>
              </p14:cNvPr>
              <p14:cNvContentPartPr/>
              <p14:nvPr/>
            </p14:nvContentPartPr>
            <p14:xfrm>
              <a:off x="1591683" y="2951941"/>
              <a:ext cx="2085480" cy="26064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9B2F9C49-64C1-B509-D50D-D5AC724A5BE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56043" y="2880301"/>
                <a:ext cx="2157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22235E66-DCD7-2A91-8E8A-8639D51737F9}"/>
                  </a:ext>
                </a:extLst>
              </p14:cNvPr>
              <p14:cNvContentPartPr/>
              <p14:nvPr/>
            </p14:nvContentPartPr>
            <p14:xfrm>
              <a:off x="7651583" y="1835793"/>
              <a:ext cx="148680" cy="1818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22235E66-DCD7-2A91-8E8A-8639D51737F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645463" y="1829673"/>
                <a:ext cx="16092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po 50">
            <a:extLst>
              <a:ext uri="{FF2B5EF4-FFF2-40B4-BE49-F238E27FC236}">
                <a16:creationId xmlns:a16="http://schemas.microsoft.com/office/drawing/2014/main" id="{86D77781-7898-2281-E521-842E4A25F6C2}"/>
              </a:ext>
            </a:extLst>
          </p:cNvPr>
          <p:cNvGrpSpPr/>
          <p:nvPr/>
        </p:nvGrpSpPr>
        <p:grpSpPr>
          <a:xfrm>
            <a:off x="8562743" y="2167353"/>
            <a:ext cx="521280" cy="433800"/>
            <a:chOff x="8562743" y="2167353"/>
            <a:chExt cx="52128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C3D27A26-93ED-CA69-1B7E-41248C599ED7}"/>
                    </a:ext>
                  </a:extLst>
                </p14:cNvPr>
                <p14:cNvContentPartPr/>
                <p14:nvPr/>
              </p14:nvContentPartPr>
              <p14:xfrm>
                <a:off x="8581463" y="2322153"/>
                <a:ext cx="184680" cy="21852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C3D27A26-93ED-CA69-1B7E-41248C599ED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75343" y="2316033"/>
                  <a:ext cx="196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37C91975-3FA8-D769-FA59-ABD784921B9A}"/>
                    </a:ext>
                  </a:extLst>
                </p14:cNvPr>
                <p14:cNvContentPartPr/>
                <p14:nvPr/>
              </p14:nvContentPartPr>
              <p14:xfrm>
                <a:off x="8562743" y="2511513"/>
                <a:ext cx="93240" cy="8964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37C91975-3FA8-D769-FA59-ABD784921B9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56623" y="2505393"/>
                  <a:ext cx="105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ABE8A0C5-D9D0-35D7-DF7B-B7F52CCA4175}"/>
                    </a:ext>
                  </a:extLst>
                </p14:cNvPr>
                <p14:cNvContentPartPr/>
                <p14:nvPr/>
              </p14:nvContentPartPr>
              <p14:xfrm>
                <a:off x="8930303" y="2167353"/>
                <a:ext cx="153720" cy="19260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ABE8A0C5-D9D0-35D7-DF7B-B7F52CCA417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24183" y="2161233"/>
                  <a:ext cx="1659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DF0B22EF-0982-EFAF-194E-D1457A7903DA}"/>
              </a:ext>
            </a:extLst>
          </p:cNvPr>
          <p:cNvGrpSpPr/>
          <p:nvPr/>
        </p:nvGrpSpPr>
        <p:grpSpPr>
          <a:xfrm>
            <a:off x="9692783" y="2314953"/>
            <a:ext cx="203760" cy="272880"/>
            <a:chOff x="9692783" y="2314953"/>
            <a:chExt cx="20376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E31D92B-763C-CD26-107C-E3C83723CFCB}"/>
                    </a:ext>
                  </a:extLst>
                </p14:cNvPr>
                <p14:cNvContentPartPr/>
                <p14:nvPr/>
              </p14:nvContentPartPr>
              <p14:xfrm>
                <a:off x="9724823" y="2314953"/>
                <a:ext cx="171720" cy="2530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E31D92B-763C-CD26-107C-E3C83723CFC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18703" y="2308833"/>
                  <a:ext cx="183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7B1FA73B-4602-73F5-5291-0729AFE6CBBA}"/>
                    </a:ext>
                  </a:extLst>
                </p14:cNvPr>
                <p14:cNvContentPartPr/>
                <p14:nvPr/>
              </p14:nvContentPartPr>
              <p14:xfrm>
                <a:off x="9692783" y="2499273"/>
                <a:ext cx="105840" cy="8856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7B1FA73B-4602-73F5-5291-0729AFE6CBB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686663" y="2493153"/>
                  <a:ext cx="11808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54688959-5936-D782-44F1-965091502EF6}"/>
                  </a:ext>
                </a:extLst>
              </p14:cNvPr>
              <p14:cNvContentPartPr/>
              <p14:nvPr/>
            </p14:nvContentPartPr>
            <p14:xfrm>
              <a:off x="10107143" y="2157273"/>
              <a:ext cx="98640" cy="237240"/>
            </p14:xfrm>
          </p:contentPart>
        </mc:Choice>
        <mc:Fallback xmlns=""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54688959-5936-D782-44F1-965091502EF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101023" y="2151153"/>
                <a:ext cx="11088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uppo 55">
            <a:extLst>
              <a:ext uri="{FF2B5EF4-FFF2-40B4-BE49-F238E27FC236}">
                <a16:creationId xmlns:a16="http://schemas.microsoft.com/office/drawing/2014/main" id="{51783003-7A42-1D20-9D8F-FA819A578684}"/>
              </a:ext>
            </a:extLst>
          </p:cNvPr>
          <p:cNvGrpSpPr/>
          <p:nvPr/>
        </p:nvGrpSpPr>
        <p:grpSpPr>
          <a:xfrm>
            <a:off x="11308103" y="2321793"/>
            <a:ext cx="223920" cy="247680"/>
            <a:chOff x="11308103" y="2321793"/>
            <a:chExt cx="22392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5B864B96-354F-A9FB-8169-BB95DF26A641}"/>
                    </a:ext>
                  </a:extLst>
                </p14:cNvPr>
                <p14:cNvContentPartPr/>
                <p14:nvPr/>
              </p14:nvContentPartPr>
              <p14:xfrm>
                <a:off x="11346263" y="2321793"/>
                <a:ext cx="185760" cy="8280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5B864B96-354F-A9FB-8169-BB95DF26A64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340143" y="2315673"/>
                  <a:ext cx="198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A70E7D3D-4BC7-A8E3-5EB6-39C5F3F6BDA0}"/>
                    </a:ext>
                  </a:extLst>
                </p14:cNvPr>
                <p14:cNvContentPartPr/>
                <p14:nvPr/>
              </p14:nvContentPartPr>
              <p14:xfrm>
                <a:off x="11308103" y="2370393"/>
                <a:ext cx="96480" cy="19908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A70E7D3D-4BC7-A8E3-5EB6-39C5F3F6BDA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01983" y="2364273"/>
                  <a:ext cx="10872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EE4EBBDE-284A-7DBE-E5A2-91835FA6CE4E}"/>
                  </a:ext>
                </a:extLst>
              </p14:cNvPr>
              <p14:cNvContentPartPr/>
              <p14:nvPr/>
            </p14:nvContentPartPr>
            <p14:xfrm>
              <a:off x="11692583" y="2176353"/>
              <a:ext cx="167760" cy="17064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EE4EBBDE-284A-7DBE-E5A2-91835FA6CE4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686463" y="2170233"/>
                <a:ext cx="180000" cy="1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2845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Working principle</a:t>
                </a:r>
              </a:p>
              <a:p>
                <a:pPr lvl="1"/>
                <a:r>
                  <a:rPr lang="en-US" dirty="0"/>
                  <a:t>Read by page</a:t>
                </a:r>
                <a:r>
                  <a:rPr lang="it-IT" dirty="0"/>
                  <a:t> </a:t>
                </a:r>
                <a:r>
                  <a:rPr lang="en-US" dirty="0"/>
                  <a:t>–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 of cells/transistors to be read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𝐵𝑃</m:t>
                        </m:r>
                      </m:sub>
                    </m:sSub>
                  </m:oMath>
                </a14:m>
                <a:r>
                  <a:rPr lang="en-US" dirty="0"/>
                  <a:t> on all other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cells (0,0) and (1,1) are programmed</a:t>
                </a:r>
              </a:p>
              <a:p>
                <a:pPr lvl="2"/>
                <a:r>
                  <a:rPr lang="en-US" dirty="0"/>
                  <a:t>All other cells are not programmed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Let’s assume to read cell (1,0)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363AF2E0-FA29-101A-3482-4B776AA9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519064"/>
            <a:ext cx="4104456" cy="441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/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44DDAE8-CC77-CEA2-94D0-174F79D2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2564904"/>
                <a:ext cx="817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/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9" name="CasellaDiTesto 448">
                <a:extLst>
                  <a:ext uri="{FF2B5EF4-FFF2-40B4-BE49-F238E27FC236}">
                    <a16:creationId xmlns:a16="http://schemas.microsoft.com/office/drawing/2014/main" id="{76B856EE-AD24-53F5-07CA-3925E05E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82814"/>
                <a:ext cx="745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/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0" name="CasellaDiTesto 449">
                <a:extLst>
                  <a:ext uri="{FF2B5EF4-FFF2-40B4-BE49-F238E27FC236}">
                    <a16:creationId xmlns:a16="http://schemas.microsoft.com/office/drawing/2014/main" id="{5A776202-34E4-E33F-A65B-5C5327BB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3244334"/>
                <a:ext cx="817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/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1" name="CasellaDiTesto 450">
                <a:extLst>
                  <a:ext uri="{FF2B5EF4-FFF2-40B4-BE49-F238E27FC236}">
                    <a16:creationId xmlns:a16="http://schemas.microsoft.com/office/drawing/2014/main" id="{4E00EEB8-8DA7-3D44-8EE1-702B272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231213"/>
                <a:ext cx="81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/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3" name="CasellaDiTesto 462">
                <a:extLst>
                  <a:ext uri="{FF2B5EF4-FFF2-40B4-BE49-F238E27FC236}">
                    <a16:creationId xmlns:a16="http://schemas.microsoft.com/office/drawing/2014/main" id="{9C04DA83-0185-D492-75F5-BB1410E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5" y="5682814"/>
                <a:ext cx="745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/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695D965B-B276-484C-1946-695EF52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75" y="5682814"/>
                <a:ext cx="745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/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2" name="CasellaDiTesto 471">
                <a:extLst>
                  <a:ext uri="{FF2B5EF4-FFF2-40B4-BE49-F238E27FC236}">
                    <a16:creationId xmlns:a16="http://schemas.microsoft.com/office/drawing/2014/main" id="{3C422650-17E4-F4A6-E5EE-E324684E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1921683"/>
                <a:ext cx="8170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/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𝑮𝑺𝑳</m:t>
                      </m:r>
                    </m:oMath>
                  </m:oMathPara>
                </a14:m>
                <a:endParaRPr lang="en-US" sz="1200" b="1" noProof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3" name="CasellaDiTesto 472">
                <a:extLst>
                  <a:ext uri="{FF2B5EF4-FFF2-40B4-BE49-F238E27FC236}">
                    <a16:creationId xmlns:a16="http://schemas.microsoft.com/office/drawing/2014/main" id="{99EE23EF-08C9-3222-5CAB-63E30FA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10" y="4896742"/>
                <a:ext cx="817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14:cNvPr>
              <p14:cNvContentPartPr/>
              <p14:nvPr/>
            </p14:nvContentPartPr>
            <p14:xfrm>
              <a:off x="8363283" y="3066421"/>
              <a:ext cx="79200" cy="698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83F1011A-E2C6-FF3D-277D-063ABBECEE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7163" y="3060301"/>
                <a:ext cx="9144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03A57190-EE23-818B-CD07-1319158F7EA5}"/>
              </a:ext>
            </a:extLst>
          </p:cNvPr>
          <p:cNvGrpSpPr/>
          <p:nvPr/>
        </p:nvGrpSpPr>
        <p:grpSpPr>
          <a:xfrm>
            <a:off x="9522843" y="3723061"/>
            <a:ext cx="99000" cy="71640"/>
            <a:chOff x="9522843" y="3723061"/>
            <a:chExt cx="9900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14:cNvPr>
                <p14:cNvContentPartPr/>
                <p14:nvPr/>
              </p14:nvContentPartPr>
              <p14:xfrm>
                <a:off x="9523923" y="3723421"/>
                <a:ext cx="97920" cy="7128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71707D98-35F7-2DB6-165F-921D1EE012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17803" y="3717301"/>
                  <a:ext cx="110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14:cNvPr>
                <p14:cNvContentPartPr/>
                <p14:nvPr/>
              </p14:nvContentPartPr>
              <p14:xfrm>
                <a:off x="9522843" y="3723061"/>
                <a:ext cx="7488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1B522BE-C7D6-5FCD-37A9-1C2C2BAD5F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16723" y="3716941"/>
                  <a:ext cx="87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14:cNvPr>
                <p14:cNvContentPartPr/>
                <p14:nvPr/>
              </p14:nvContentPartPr>
              <p14:xfrm>
                <a:off x="9572883" y="3751141"/>
                <a:ext cx="360" cy="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13364441-C59E-6626-75B2-C03787F4A6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66763" y="37450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23798C6-3583-2C31-D487-C9015FB549BE}"/>
              </a:ext>
            </a:extLst>
          </p:cNvPr>
          <p:cNvGrpSpPr/>
          <p:nvPr/>
        </p:nvGrpSpPr>
        <p:grpSpPr>
          <a:xfrm>
            <a:off x="8763963" y="1293421"/>
            <a:ext cx="327960" cy="187200"/>
            <a:chOff x="8763963" y="1293421"/>
            <a:chExt cx="32796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FAEF8101-6FE7-EC0C-64D0-F7E354ADA3FC}"/>
                    </a:ext>
                  </a:extLst>
                </p14:cNvPr>
                <p14:cNvContentPartPr/>
                <p14:nvPr/>
              </p14:nvContentPartPr>
              <p14:xfrm>
                <a:off x="8809323" y="1344541"/>
                <a:ext cx="1800" cy="104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FAEF8101-6FE7-EC0C-64D0-F7E354ADA3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03203" y="1338421"/>
                  <a:ext cx="14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39496A26-69D7-4210-BEF0-363EC563981F}"/>
                    </a:ext>
                  </a:extLst>
                </p14:cNvPr>
                <p14:cNvContentPartPr/>
                <p14:nvPr/>
              </p14:nvContentPartPr>
              <p14:xfrm>
                <a:off x="8792763" y="1378381"/>
                <a:ext cx="1440" cy="72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39496A26-69D7-4210-BEF0-363EC56398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86643" y="1372261"/>
                  <a:ext cx="13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0A54886D-FA32-FE48-A361-13E734EE88D5}"/>
                    </a:ext>
                  </a:extLst>
                </p14:cNvPr>
                <p14:cNvContentPartPr/>
                <p14:nvPr/>
              </p14:nvContentPartPr>
              <p14:xfrm>
                <a:off x="8763963" y="1293421"/>
                <a:ext cx="150840" cy="16200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0A54886D-FA32-FE48-A361-13E734EE88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7843" y="1287301"/>
                  <a:ext cx="163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023D07A2-BB99-91FF-DC18-200ADD4AFA5E}"/>
                    </a:ext>
                  </a:extLst>
                </p14:cNvPr>
                <p14:cNvContentPartPr/>
                <p14:nvPr/>
              </p14:nvContentPartPr>
              <p14:xfrm>
                <a:off x="8888883" y="1386661"/>
                <a:ext cx="105120" cy="8748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023D07A2-BB99-91FF-DC18-200ADD4AFA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82763" y="1380541"/>
                  <a:ext cx="117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EE93BB8C-4B9D-E92E-E1CE-F6A1C274CD85}"/>
                    </a:ext>
                  </a:extLst>
                </p14:cNvPr>
                <p14:cNvContentPartPr/>
                <p14:nvPr/>
              </p14:nvContentPartPr>
              <p14:xfrm>
                <a:off x="8985723" y="1399981"/>
                <a:ext cx="106200" cy="806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EE93BB8C-4B9D-E92E-E1CE-F6A1C274CD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79603" y="1393861"/>
                  <a:ext cx="11844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5EA929C-3587-94EB-BBFD-46CEF15B029F}"/>
              </a:ext>
            </a:extLst>
          </p:cNvPr>
          <p:cNvGrpSpPr/>
          <p:nvPr/>
        </p:nvGrpSpPr>
        <p:grpSpPr>
          <a:xfrm>
            <a:off x="9964923" y="1266061"/>
            <a:ext cx="333360" cy="182880"/>
            <a:chOff x="9964923" y="1266061"/>
            <a:chExt cx="3333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8CC1EE86-319A-9E71-3C6C-8BED84833AD8}"/>
                    </a:ext>
                  </a:extLst>
                </p14:cNvPr>
                <p14:cNvContentPartPr/>
                <p14:nvPr/>
              </p14:nvContentPartPr>
              <p14:xfrm>
                <a:off x="9964923" y="1266061"/>
                <a:ext cx="127440" cy="1526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8CC1EE86-319A-9E71-3C6C-8BED84833A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58803" y="1259941"/>
                  <a:ext cx="139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16160C1-516F-24BF-8C02-1BC59B21D310}"/>
                    </a:ext>
                  </a:extLst>
                </p14:cNvPr>
                <p14:cNvContentPartPr/>
                <p14:nvPr/>
              </p14:nvContentPartPr>
              <p14:xfrm>
                <a:off x="10056003" y="1376941"/>
                <a:ext cx="97200" cy="6660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16160C1-516F-24BF-8C02-1BC59B21D3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49883" y="1370821"/>
                  <a:ext cx="109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D5955533-64A9-FF4B-7D6E-CB41E4F0F23D}"/>
                    </a:ext>
                  </a:extLst>
                </p14:cNvPr>
                <p14:cNvContentPartPr/>
                <p14:nvPr/>
              </p14:nvContentPartPr>
              <p14:xfrm>
                <a:off x="10187763" y="1378021"/>
                <a:ext cx="110520" cy="709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D5955533-64A9-FF4B-7D6E-CB41E4F0F2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81643" y="1371901"/>
                  <a:ext cx="1227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0482E2-E4F7-0B20-8976-B1447FE867DD}"/>
              </a:ext>
            </a:extLst>
          </p:cNvPr>
          <p:cNvGrpSpPr/>
          <p:nvPr/>
        </p:nvGrpSpPr>
        <p:grpSpPr>
          <a:xfrm>
            <a:off x="11509683" y="1228621"/>
            <a:ext cx="363960" cy="209520"/>
            <a:chOff x="11509683" y="1228621"/>
            <a:chExt cx="36396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CA4D32BF-D74B-7604-9B0A-D4DEB817D21F}"/>
                    </a:ext>
                  </a:extLst>
                </p14:cNvPr>
                <p14:cNvContentPartPr/>
                <p14:nvPr/>
              </p14:nvContentPartPr>
              <p14:xfrm>
                <a:off x="11509683" y="1228621"/>
                <a:ext cx="172080" cy="20952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CA4D32BF-D74B-7604-9B0A-D4DEB817D2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503563" y="1222501"/>
                  <a:ext cx="184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862337B4-6E6E-78E7-AC65-97A21F7788F5}"/>
                    </a:ext>
                  </a:extLst>
                </p14:cNvPr>
                <p14:cNvContentPartPr/>
                <p14:nvPr/>
              </p14:nvContentPartPr>
              <p14:xfrm>
                <a:off x="11664123" y="1353541"/>
                <a:ext cx="77400" cy="6264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862337B4-6E6E-78E7-AC65-97A21F7788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658003" y="1347421"/>
                  <a:ext cx="89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12BDE382-1567-6813-B7DF-D72B0BB51C2C}"/>
                    </a:ext>
                  </a:extLst>
                </p14:cNvPr>
                <p14:cNvContentPartPr/>
                <p14:nvPr/>
              </p14:nvContentPartPr>
              <p14:xfrm>
                <a:off x="11753043" y="1369381"/>
                <a:ext cx="120600" cy="630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12BDE382-1567-6813-B7DF-D72B0BB51C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46923" y="1363261"/>
                  <a:ext cx="13284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06788B0F-95EA-8859-0E11-6B7C928620C3}"/>
                  </a:ext>
                </a:extLst>
              </p14:cNvPr>
              <p14:cNvContentPartPr/>
              <p14:nvPr/>
            </p14:nvContentPartPr>
            <p14:xfrm>
              <a:off x="7699083" y="4789381"/>
              <a:ext cx="84240" cy="198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06788B0F-95EA-8859-0E11-6B7C928620C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92963" y="4783261"/>
                <a:ext cx="96480" cy="2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1D9640D3-BFDC-312D-5F05-5B023C93CF6B}"/>
              </a:ext>
            </a:extLst>
          </p:cNvPr>
          <p:cNvGrpSpPr/>
          <p:nvPr/>
        </p:nvGrpSpPr>
        <p:grpSpPr>
          <a:xfrm>
            <a:off x="8442843" y="4866061"/>
            <a:ext cx="258480" cy="600120"/>
            <a:chOff x="8442843" y="4866061"/>
            <a:chExt cx="258480" cy="6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01EA2560-9FE0-8786-33DE-0657EEFB3F80}"/>
                    </a:ext>
                  </a:extLst>
                </p14:cNvPr>
                <p14:cNvContentPartPr/>
                <p14:nvPr/>
              </p14:nvContentPartPr>
              <p14:xfrm>
                <a:off x="8442843" y="4942741"/>
                <a:ext cx="70200" cy="5112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01EA2560-9FE0-8786-33DE-0657EEFB3F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36723" y="4936621"/>
                  <a:ext cx="82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6BB20CDA-3885-8813-FA32-DD39CB8DC6EF}"/>
                    </a:ext>
                  </a:extLst>
                </p14:cNvPr>
                <p14:cNvContentPartPr/>
                <p14:nvPr/>
              </p14:nvContentPartPr>
              <p14:xfrm>
                <a:off x="8546883" y="4866061"/>
                <a:ext cx="154440" cy="12600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6BB20CDA-3885-8813-FA32-DD39CB8DC6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40763" y="4859941"/>
                  <a:ext cx="166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C4598449-239F-D20F-C3E3-48308E0C80FD}"/>
                    </a:ext>
                  </a:extLst>
                </p14:cNvPr>
                <p14:cNvContentPartPr/>
                <p14:nvPr/>
              </p14:nvContentPartPr>
              <p14:xfrm>
                <a:off x="8560203" y="5107261"/>
                <a:ext cx="14760" cy="35892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C4598449-239F-D20F-C3E3-48308E0C80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54083" y="5101141"/>
                  <a:ext cx="270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888EA399-82D1-4981-A465-13D0F079BCF3}"/>
                    </a:ext>
                  </a:extLst>
                </p14:cNvPr>
                <p14:cNvContentPartPr/>
                <p14:nvPr/>
              </p14:nvContentPartPr>
              <p14:xfrm>
                <a:off x="8530323" y="5031661"/>
                <a:ext cx="98280" cy="9972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888EA399-82D1-4981-A465-13D0F079BC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24203" y="5025541"/>
                  <a:ext cx="11052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1B0B1BA-2CEE-5EB4-2979-3EE0B64E8559}"/>
              </a:ext>
            </a:extLst>
          </p:cNvPr>
          <p:cNvGrpSpPr/>
          <p:nvPr/>
        </p:nvGrpSpPr>
        <p:grpSpPr>
          <a:xfrm>
            <a:off x="9615363" y="4871821"/>
            <a:ext cx="217440" cy="624600"/>
            <a:chOff x="9615363" y="4871821"/>
            <a:chExt cx="21744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8BC94383-8511-4331-7EC4-04B4BCFC8FDD}"/>
                    </a:ext>
                  </a:extLst>
                </p14:cNvPr>
                <p14:cNvContentPartPr/>
                <p14:nvPr/>
              </p14:nvContentPartPr>
              <p14:xfrm>
                <a:off x="9615363" y="4944541"/>
                <a:ext cx="52920" cy="493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8BC94383-8511-4331-7EC4-04B4BCFC8F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09243" y="4938421"/>
                  <a:ext cx="65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B4FD8DEA-0716-7FAA-9163-CA49D60B784B}"/>
                    </a:ext>
                  </a:extLst>
                </p14:cNvPr>
                <p14:cNvContentPartPr/>
                <p14:nvPr/>
              </p14:nvContentPartPr>
              <p14:xfrm>
                <a:off x="9705003" y="4871821"/>
                <a:ext cx="127800" cy="9864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B4FD8DEA-0716-7FAA-9163-CA49D60B784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98883" y="4865701"/>
                  <a:ext cx="140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50B818F2-7FFD-E99F-7CAF-A41E9EB609E1}"/>
                    </a:ext>
                  </a:extLst>
                </p14:cNvPr>
                <p14:cNvContentPartPr/>
                <p14:nvPr/>
              </p14:nvContentPartPr>
              <p14:xfrm>
                <a:off x="9725163" y="5066221"/>
                <a:ext cx="13680" cy="43020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50B818F2-7FFD-E99F-7CAF-A41E9EB609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19043" y="5060101"/>
                  <a:ext cx="259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136AF5C8-D8FD-8745-A9BA-87ECD189C7FC}"/>
                    </a:ext>
                  </a:extLst>
                </p14:cNvPr>
                <p14:cNvContentPartPr/>
                <p14:nvPr/>
              </p14:nvContentPartPr>
              <p14:xfrm>
                <a:off x="9692043" y="5017261"/>
                <a:ext cx="67680" cy="10980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136AF5C8-D8FD-8745-A9BA-87ECD189C7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85923" y="5011141"/>
                  <a:ext cx="799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CEAE63C4-A96B-8410-FA10-E17367052816}"/>
              </a:ext>
            </a:extLst>
          </p:cNvPr>
          <p:cNvGrpSpPr/>
          <p:nvPr/>
        </p:nvGrpSpPr>
        <p:grpSpPr>
          <a:xfrm>
            <a:off x="11255523" y="4840501"/>
            <a:ext cx="252360" cy="666360"/>
            <a:chOff x="11255523" y="4840501"/>
            <a:chExt cx="252360" cy="66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25967ED0-BED8-5C88-44F0-F385561955CB}"/>
                    </a:ext>
                  </a:extLst>
                </p14:cNvPr>
                <p14:cNvContentPartPr/>
                <p14:nvPr/>
              </p14:nvContentPartPr>
              <p14:xfrm>
                <a:off x="11255523" y="4940221"/>
                <a:ext cx="41760" cy="2268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25967ED0-BED8-5C88-44F0-F385561955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49403" y="4934101"/>
                  <a:ext cx="54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DB749768-5DCE-9DC9-4662-52CAA3F14247}"/>
                    </a:ext>
                  </a:extLst>
                </p14:cNvPr>
                <p14:cNvContentPartPr/>
                <p14:nvPr/>
              </p14:nvContentPartPr>
              <p14:xfrm>
                <a:off x="11347683" y="4840501"/>
                <a:ext cx="160200" cy="13608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DB749768-5DCE-9DC9-4662-52CAA3F1424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341563" y="4834381"/>
                  <a:ext cx="172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97192A0A-DD52-3F9E-F3FC-FFC280958941}"/>
                    </a:ext>
                  </a:extLst>
                </p14:cNvPr>
                <p14:cNvContentPartPr/>
                <p14:nvPr/>
              </p14:nvContentPartPr>
              <p14:xfrm>
                <a:off x="11346963" y="5095381"/>
                <a:ext cx="28080" cy="41148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97192A0A-DD52-3F9E-F3FC-FFC2809589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40843" y="5089261"/>
                  <a:ext cx="403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A2DDC639-2B38-B76E-DE7B-D9EEAD3C5994}"/>
                    </a:ext>
                  </a:extLst>
                </p14:cNvPr>
                <p14:cNvContentPartPr/>
                <p14:nvPr/>
              </p14:nvContentPartPr>
              <p14:xfrm>
                <a:off x="11309883" y="5046781"/>
                <a:ext cx="106200" cy="41364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A2DDC639-2B38-B76E-DE7B-D9EEAD3C59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03763" y="5040661"/>
                  <a:ext cx="11844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3" name="Input penna 452">
                <a:extLst>
                  <a:ext uri="{FF2B5EF4-FFF2-40B4-BE49-F238E27FC236}">
                    <a16:creationId xmlns:a16="http://schemas.microsoft.com/office/drawing/2014/main" id="{E7F259DC-93F0-3D83-14BA-6076E8EBF1D2}"/>
                  </a:ext>
                </a:extLst>
              </p14:cNvPr>
              <p14:cNvContentPartPr/>
              <p14:nvPr/>
            </p14:nvContentPartPr>
            <p14:xfrm>
              <a:off x="8216043" y="3692941"/>
              <a:ext cx="294480" cy="181080"/>
            </p14:xfrm>
          </p:contentPart>
        </mc:Choice>
        <mc:Fallback xmlns="">
          <p:pic>
            <p:nvPicPr>
              <p:cNvPr id="453" name="Input penna 452">
                <a:extLst>
                  <a:ext uri="{FF2B5EF4-FFF2-40B4-BE49-F238E27FC236}">
                    <a16:creationId xmlns:a16="http://schemas.microsoft.com/office/drawing/2014/main" id="{E7F259DC-93F0-3D83-14BA-6076E8EBF1D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80403" y="3620941"/>
                <a:ext cx="366120" cy="32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5" name="Gruppo 464">
            <a:extLst>
              <a:ext uri="{FF2B5EF4-FFF2-40B4-BE49-F238E27FC236}">
                <a16:creationId xmlns:a16="http://schemas.microsoft.com/office/drawing/2014/main" id="{063E582C-C43D-E8A9-852B-012815E22286}"/>
              </a:ext>
            </a:extLst>
          </p:cNvPr>
          <p:cNvGrpSpPr/>
          <p:nvPr/>
        </p:nvGrpSpPr>
        <p:grpSpPr>
          <a:xfrm>
            <a:off x="7586403" y="2492941"/>
            <a:ext cx="309960" cy="190800"/>
            <a:chOff x="7586403" y="2492941"/>
            <a:chExt cx="30996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4" name="Input penna 453">
                  <a:extLst>
                    <a:ext uri="{FF2B5EF4-FFF2-40B4-BE49-F238E27FC236}">
                      <a16:creationId xmlns:a16="http://schemas.microsoft.com/office/drawing/2014/main" id="{84B2381F-9889-7BD6-C3E3-07F9E25D2861}"/>
                    </a:ext>
                  </a:extLst>
                </p14:cNvPr>
                <p14:cNvContentPartPr/>
                <p14:nvPr/>
              </p14:nvContentPartPr>
              <p14:xfrm>
                <a:off x="7586403" y="2492941"/>
                <a:ext cx="151560" cy="190800"/>
              </p14:xfrm>
            </p:contentPart>
          </mc:Choice>
          <mc:Fallback xmlns="">
            <p:pic>
              <p:nvPicPr>
                <p:cNvPr id="454" name="Input penna 453">
                  <a:extLst>
                    <a:ext uri="{FF2B5EF4-FFF2-40B4-BE49-F238E27FC236}">
                      <a16:creationId xmlns:a16="http://schemas.microsoft.com/office/drawing/2014/main" id="{84B2381F-9889-7BD6-C3E3-07F9E25D286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80283" y="2486821"/>
                  <a:ext cx="163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5" name="Input penna 454">
                  <a:extLst>
                    <a:ext uri="{FF2B5EF4-FFF2-40B4-BE49-F238E27FC236}">
                      <a16:creationId xmlns:a16="http://schemas.microsoft.com/office/drawing/2014/main" id="{4C276667-D25D-AD58-7294-F1F705CBFA38}"/>
                    </a:ext>
                  </a:extLst>
                </p14:cNvPr>
                <p14:cNvContentPartPr/>
                <p14:nvPr/>
              </p14:nvContentPartPr>
              <p14:xfrm>
                <a:off x="7717083" y="2565301"/>
                <a:ext cx="80280" cy="113760"/>
              </p14:xfrm>
            </p:contentPart>
          </mc:Choice>
          <mc:Fallback xmlns="">
            <p:pic>
              <p:nvPicPr>
                <p:cNvPr id="455" name="Input penna 454">
                  <a:extLst>
                    <a:ext uri="{FF2B5EF4-FFF2-40B4-BE49-F238E27FC236}">
                      <a16:creationId xmlns:a16="http://schemas.microsoft.com/office/drawing/2014/main" id="{4C276667-D25D-AD58-7294-F1F705CBFA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10963" y="2559181"/>
                  <a:ext cx="92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6" name="Input penna 455">
                  <a:extLst>
                    <a:ext uri="{FF2B5EF4-FFF2-40B4-BE49-F238E27FC236}">
                      <a16:creationId xmlns:a16="http://schemas.microsoft.com/office/drawing/2014/main" id="{8185843C-E631-0205-4A94-0B0E15053C8B}"/>
                    </a:ext>
                  </a:extLst>
                </p14:cNvPr>
                <p14:cNvContentPartPr/>
                <p14:nvPr/>
              </p14:nvContentPartPr>
              <p14:xfrm>
                <a:off x="7812843" y="2582221"/>
                <a:ext cx="83520" cy="99360"/>
              </p14:xfrm>
            </p:contentPart>
          </mc:Choice>
          <mc:Fallback xmlns="">
            <p:pic>
              <p:nvPicPr>
                <p:cNvPr id="456" name="Input penna 455">
                  <a:extLst>
                    <a:ext uri="{FF2B5EF4-FFF2-40B4-BE49-F238E27FC236}">
                      <a16:creationId xmlns:a16="http://schemas.microsoft.com/office/drawing/2014/main" id="{8185843C-E631-0205-4A94-0B0E15053C8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06723" y="2576101"/>
                  <a:ext cx="957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Gruppo 463">
            <a:extLst>
              <a:ext uri="{FF2B5EF4-FFF2-40B4-BE49-F238E27FC236}">
                <a16:creationId xmlns:a16="http://schemas.microsoft.com/office/drawing/2014/main" id="{2C4C62F4-B034-9FDE-64CD-38A2662DC525}"/>
              </a:ext>
            </a:extLst>
          </p:cNvPr>
          <p:cNvGrpSpPr/>
          <p:nvPr/>
        </p:nvGrpSpPr>
        <p:grpSpPr>
          <a:xfrm>
            <a:off x="7642563" y="3133021"/>
            <a:ext cx="225720" cy="219240"/>
            <a:chOff x="7642563" y="3133021"/>
            <a:chExt cx="22572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7" name="Input penna 456">
                  <a:extLst>
                    <a:ext uri="{FF2B5EF4-FFF2-40B4-BE49-F238E27FC236}">
                      <a16:creationId xmlns:a16="http://schemas.microsoft.com/office/drawing/2014/main" id="{4CCD8ED1-C749-AEFF-E564-F6736E96A2E1}"/>
                    </a:ext>
                  </a:extLst>
                </p14:cNvPr>
                <p14:cNvContentPartPr/>
                <p14:nvPr/>
              </p14:nvContentPartPr>
              <p14:xfrm>
                <a:off x="7642563" y="3133021"/>
                <a:ext cx="127800" cy="214200"/>
              </p14:xfrm>
            </p:contentPart>
          </mc:Choice>
          <mc:Fallback xmlns="">
            <p:pic>
              <p:nvPicPr>
                <p:cNvPr id="457" name="Input penna 456">
                  <a:extLst>
                    <a:ext uri="{FF2B5EF4-FFF2-40B4-BE49-F238E27FC236}">
                      <a16:creationId xmlns:a16="http://schemas.microsoft.com/office/drawing/2014/main" id="{4CCD8ED1-C749-AEFF-E564-F6736E96A2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36443" y="3126901"/>
                  <a:ext cx="140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8" name="Input penna 457">
                  <a:extLst>
                    <a:ext uri="{FF2B5EF4-FFF2-40B4-BE49-F238E27FC236}">
                      <a16:creationId xmlns:a16="http://schemas.microsoft.com/office/drawing/2014/main" id="{C480D8FF-272B-7209-A45B-4272AEE3645E}"/>
                    </a:ext>
                  </a:extLst>
                </p14:cNvPr>
                <p14:cNvContentPartPr/>
                <p14:nvPr/>
              </p14:nvContentPartPr>
              <p14:xfrm>
                <a:off x="7779363" y="3243901"/>
                <a:ext cx="88920" cy="108360"/>
              </p14:xfrm>
            </p:contentPart>
          </mc:Choice>
          <mc:Fallback xmlns="">
            <p:pic>
              <p:nvPicPr>
                <p:cNvPr id="458" name="Input penna 457">
                  <a:extLst>
                    <a:ext uri="{FF2B5EF4-FFF2-40B4-BE49-F238E27FC236}">
                      <a16:creationId xmlns:a16="http://schemas.microsoft.com/office/drawing/2014/main" id="{C480D8FF-272B-7209-A45B-4272AEE364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73243" y="3237781"/>
                  <a:ext cx="10116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2" name="Gruppo 461">
            <a:extLst>
              <a:ext uri="{FF2B5EF4-FFF2-40B4-BE49-F238E27FC236}">
                <a16:creationId xmlns:a16="http://schemas.microsoft.com/office/drawing/2014/main" id="{25A5870D-0811-DCBA-2009-9F49E0A7754A}"/>
              </a:ext>
            </a:extLst>
          </p:cNvPr>
          <p:cNvGrpSpPr/>
          <p:nvPr/>
        </p:nvGrpSpPr>
        <p:grpSpPr>
          <a:xfrm>
            <a:off x="7601523" y="4101781"/>
            <a:ext cx="327960" cy="230760"/>
            <a:chOff x="7601523" y="4101781"/>
            <a:chExt cx="32796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9" name="Input penna 458">
                  <a:extLst>
                    <a:ext uri="{FF2B5EF4-FFF2-40B4-BE49-F238E27FC236}">
                      <a16:creationId xmlns:a16="http://schemas.microsoft.com/office/drawing/2014/main" id="{1BEFA407-20C1-ADAD-EB3C-850D80AFFFB9}"/>
                    </a:ext>
                  </a:extLst>
                </p14:cNvPr>
                <p14:cNvContentPartPr/>
                <p14:nvPr/>
              </p14:nvContentPartPr>
              <p14:xfrm>
                <a:off x="7601523" y="4101781"/>
                <a:ext cx="106920" cy="218880"/>
              </p14:xfrm>
            </p:contentPart>
          </mc:Choice>
          <mc:Fallback xmlns="">
            <p:pic>
              <p:nvPicPr>
                <p:cNvPr id="459" name="Input penna 458">
                  <a:extLst>
                    <a:ext uri="{FF2B5EF4-FFF2-40B4-BE49-F238E27FC236}">
                      <a16:creationId xmlns:a16="http://schemas.microsoft.com/office/drawing/2014/main" id="{1BEFA407-20C1-ADAD-EB3C-850D80AFFFB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95403" y="4095661"/>
                  <a:ext cx="119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0" name="Input penna 459">
                  <a:extLst>
                    <a:ext uri="{FF2B5EF4-FFF2-40B4-BE49-F238E27FC236}">
                      <a16:creationId xmlns:a16="http://schemas.microsoft.com/office/drawing/2014/main" id="{B6EC9FB8-1887-02B4-6E9E-0DBB0E36EA99}"/>
                    </a:ext>
                  </a:extLst>
                </p14:cNvPr>
                <p14:cNvContentPartPr/>
                <p14:nvPr/>
              </p14:nvContentPartPr>
              <p14:xfrm>
                <a:off x="7705923" y="4192501"/>
                <a:ext cx="88560" cy="115200"/>
              </p14:xfrm>
            </p:contentPart>
          </mc:Choice>
          <mc:Fallback xmlns="">
            <p:pic>
              <p:nvPicPr>
                <p:cNvPr id="460" name="Input penna 459">
                  <a:extLst>
                    <a:ext uri="{FF2B5EF4-FFF2-40B4-BE49-F238E27FC236}">
                      <a16:creationId xmlns:a16="http://schemas.microsoft.com/office/drawing/2014/main" id="{B6EC9FB8-1887-02B4-6E9E-0DBB0E36EA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99803" y="4186381"/>
                  <a:ext cx="100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1" name="Input penna 460">
                  <a:extLst>
                    <a:ext uri="{FF2B5EF4-FFF2-40B4-BE49-F238E27FC236}">
                      <a16:creationId xmlns:a16="http://schemas.microsoft.com/office/drawing/2014/main" id="{2C4879E9-70EF-A624-B177-08273EDC1F08}"/>
                    </a:ext>
                  </a:extLst>
                </p14:cNvPr>
                <p14:cNvContentPartPr/>
                <p14:nvPr/>
              </p14:nvContentPartPr>
              <p14:xfrm>
                <a:off x="7827243" y="4175581"/>
                <a:ext cx="102240" cy="156960"/>
              </p14:xfrm>
            </p:contentPart>
          </mc:Choice>
          <mc:Fallback xmlns="">
            <p:pic>
              <p:nvPicPr>
                <p:cNvPr id="461" name="Input penna 460">
                  <a:extLst>
                    <a:ext uri="{FF2B5EF4-FFF2-40B4-BE49-F238E27FC236}">
                      <a16:creationId xmlns:a16="http://schemas.microsoft.com/office/drawing/2014/main" id="{2C4879E9-70EF-A624-B177-08273EDC1F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21123" y="4169461"/>
                  <a:ext cx="1144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Gruppo 476">
            <a:extLst>
              <a:ext uri="{FF2B5EF4-FFF2-40B4-BE49-F238E27FC236}">
                <a16:creationId xmlns:a16="http://schemas.microsoft.com/office/drawing/2014/main" id="{245782CB-55D2-A4F1-1CB7-8A919FF89FF3}"/>
              </a:ext>
            </a:extLst>
          </p:cNvPr>
          <p:cNvGrpSpPr/>
          <p:nvPr/>
        </p:nvGrpSpPr>
        <p:grpSpPr>
          <a:xfrm>
            <a:off x="9613563" y="2638021"/>
            <a:ext cx="197640" cy="909720"/>
            <a:chOff x="9613563" y="2638021"/>
            <a:chExt cx="197640" cy="90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0" name="Input penna 469">
                  <a:extLst>
                    <a:ext uri="{FF2B5EF4-FFF2-40B4-BE49-F238E27FC236}">
                      <a16:creationId xmlns:a16="http://schemas.microsoft.com/office/drawing/2014/main" id="{EEE93CC4-5527-5449-44DB-F1DEA799FB6A}"/>
                    </a:ext>
                  </a:extLst>
                </p14:cNvPr>
                <p14:cNvContentPartPr/>
                <p14:nvPr/>
              </p14:nvContentPartPr>
              <p14:xfrm>
                <a:off x="9619323" y="2638021"/>
                <a:ext cx="56880" cy="43200"/>
              </p14:xfrm>
            </p:contentPart>
          </mc:Choice>
          <mc:Fallback xmlns="">
            <p:pic>
              <p:nvPicPr>
                <p:cNvPr id="470" name="Input penna 469">
                  <a:extLst>
                    <a:ext uri="{FF2B5EF4-FFF2-40B4-BE49-F238E27FC236}">
                      <a16:creationId xmlns:a16="http://schemas.microsoft.com/office/drawing/2014/main" id="{EEE93CC4-5527-5449-44DB-F1DEA799FB6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13203" y="2631901"/>
                  <a:ext cx="69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4" name="Input penna 473">
                  <a:extLst>
                    <a:ext uri="{FF2B5EF4-FFF2-40B4-BE49-F238E27FC236}">
                      <a16:creationId xmlns:a16="http://schemas.microsoft.com/office/drawing/2014/main" id="{78A256C9-4448-A15B-9F37-24837B9C2598}"/>
                    </a:ext>
                  </a:extLst>
                </p14:cNvPr>
                <p14:cNvContentPartPr/>
                <p14:nvPr/>
              </p14:nvContentPartPr>
              <p14:xfrm>
                <a:off x="9613563" y="3508861"/>
                <a:ext cx="66960" cy="38880"/>
              </p14:xfrm>
            </p:contentPart>
          </mc:Choice>
          <mc:Fallback xmlns="">
            <p:pic>
              <p:nvPicPr>
                <p:cNvPr id="474" name="Input penna 473">
                  <a:extLst>
                    <a:ext uri="{FF2B5EF4-FFF2-40B4-BE49-F238E27FC236}">
                      <a16:creationId xmlns:a16="http://schemas.microsoft.com/office/drawing/2014/main" id="{78A256C9-4448-A15B-9F37-24837B9C259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07443" y="3502741"/>
                  <a:ext cx="79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75" name="Input penna 474">
                  <a:extLst>
                    <a:ext uri="{FF2B5EF4-FFF2-40B4-BE49-F238E27FC236}">
                      <a16:creationId xmlns:a16="http://schemas.microsoft.com/office/drawing/2014/main" id="{84C5A048-7977-8761-39B4-AF47E2D5BBC3}"/>
                    </a:ext>
                  </a:extLst>
                </p14:cNvPr>
                <p14:cNvContentPartPr/>
                <p14:nvPr/>
              </p14:nvContentPartPr>
              <p14:xfrm>
                <a:off x="9685203" y="2725141"/>
                <a:ext cx="126000" cy="725040"/>
              </p14:xfrm>
            </p:contentPart>
          </mc:Choice>
          <mc:Fallback xmlns="">
            <p:pic>
              <p:nvPicPr>
                <p:cNvPr id="475" name="Input penna 474">
                  <a:extLst>
                    <a:ext uri="{FF2B5EF4-FFF2-40B4-BE49-F238E27FC236}">
                      <a16:creationId xmlns:a16="http://schemas.microsoft.com/office/drawing/2014/main" id="{84C5A048-7977-8761-39B4-AF47E2D5BB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79083" y="2719021"/>
                  <a:ext cx="138240" cy="73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87" name="Input penna 486">
                <a:extLst>
                  <a:ext uri="{FF2B5EF4-FFF2-40B4-BE49-F238E27FC236}">
                    <a16:creationId xmlns:a16="http://schemas.microsoft.com/office/drawing/2014/main" id="{6C712009-654C-FD00-B430-B505A53936D9}"/>
                  </a:ext>
                </a:extLst>
              </p14:cNvPr>
              <p14:cNvContentPartPr/>
              <p14:nvPr/>
            </p14:nvContentPartPr>
            <p14:xfrm>
              <a:off x="8583603" y="4074781"/>
              <a:ext cx="100440" cy="684360"/>
            </p14:xfrm>
          </p:contentPart>
        </mc:Choice>
        <mc:Fallback xmlns="">
          <p:pic>
            <p:nvPicPr>
              <p:cNvPr id="487" name="Input penna 486">
                <a:extLst>
                  <a:ext uri="{FF2B5EF4-FFF2-40B4-BE49-F238E27FC236}">
                    <a16:creationId xmlns:a16="http://schemas.microsoft.com/office/drawing/2014/main" id="{6C712009-654C-FD00-B430-B505A53936D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577483" y="4068661"/>
                <a:ext cx="11268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88" name="Input penna 487">
                <a:extLst>
                  <a:ext uri="{FF2B5EF4-FFF2-40B4-BE49-F238E27FC236}">
                    <a16:creationId xmlns:a16="http://schemas.microsoft.com/office/drawing/2014/main" id="{9EE4293A-17CD-6351-B69D-0A70A43C82E1}"/>
                  </a:ext>
                </a:extLst>
              </p14:cNvPr>
              <p14:cNvContentPartPr/>
              <p14:nvPr/>
            </p14:nvContentPartPr>
            <p14:xfrm>
              <a:off x="9710763" y="4017541"/>
              <a:ext cx="106200" cy="770040"/>
            </p14:xfrm>
          </p:contentPart>
        </mc:Choice>
        <mc:Fallback xmlns="">
          <p:pic>
            <p:nvPicPr>
              <p:cNvPr id="488" name="Input penna 487">
                <a:extLst>
                  <a:ext uri="{FF2B5EF4-FFF2-40B4-BE49-F238E27FC236}">
                    <a16:creationId xmlns:a16="http://schemas.microsoft.com/office/drawing/2014/main" id="{9EE4293A-17CD-6351-B69D-0A70A43C82E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04643" y="4011421"/>
                <a:ext cx="118440" cy="78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0" name="Gruppo 489">
            <a:extLst>
              <a:ext uri="{FF2B5EF4-FFF2-40B4-BE49-F238E27FC236}">
                <a16:creationId xmlns:a16="http://schemas.microsoft.com/office/drawing/2014/main" id="{E9A44BA2-8635-7377-71EC-54E3CE379448}"/>
              </a:ext>
            </a:extLst>
          </p:cNvPr>
          <p:cNvGrpSpPr/>
          <p:nvPr/>
        </p:nvGrpSpPr>
        <p:grpSpPr>
          <a:xfrm>
            <a:off x="11252643" y="3818821"/>
            <a:ext cx="221760" cy="901440"/>
            <a:chOff x="11252643" y="3818821"/>
            <a:chExt cx="221760" cy="90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85" name="Input penna 484">
                  <a:extLst>
                    <a:ext uri="{FF2B5EF4-FFF2-40B4-BE49-F238E27FC236}">
                      <a16:creationId xmlns:a16="http://schemas.microsoft.com/office/drawing/2014/main" id="{D4AFA444-F2EB-7D0E-7A92-60DD5FCE277F}"/>
                    </a:ext>
                  </a:extLst>
                </p14:cNvPr>
                <p14:cNvContentPartPr/>
                <p14:nvPr/>
              </p14:nvContentPartPr>
              <p14:xfrm>
                <a:off x="11252643" y="3928621"/>
                <a:ext cx="58320" cy="26640"/>
              </p14:xfrm>
            </p:contentPart>
          </mc:Choice>
          <mc:Fallback xmlns="">
            <p:pic>
              <p:nvPicPr>
                <p:cNvPr id="485" name="Input penna 484">
                  <a:extLst>
                    <a:ext uri="{FF2B5EF4-FFF2-40B4-BE49-F238E27FC236}">
                      <a16:creationId xmlns:a16="http://schemas.microsoft.com/office/drawing/2014/main" id="{D4AFA444-F2EB-7D0E-7A92-60DD5FCE27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246523" y="3922501"/>
                  <a:ext cx="70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86" name="Input penna 485">
                  <a:extLst>
                    <a:ext uri="{FF2B5EF4-FFF2-40B4-BE49-F238E27FC236}">
                      <a16:creationId xmlns:a16="http://schemas.microsoft.com/office/drawing/2014/main" id="{A1DD0A2C-AEF6-E4A3-073E-1F1AE65844D2}"/>
                    </a:ext>
                  </a:extLst>
                </p14:cNvPr>
                <p14:cNvContentPartPr/>
                <p14:nvPr/>
              </p14:nvContentPartPr>
              <p14:xfrm>
                <a:off x="11352003" y="3818821"/>
                <a:ext cx="122400" cy="133920"/>
              </p14:xfrm>
            </p:contentPart>
          </mc:Choice>
          <mc:Fallback xmlns="">
            <p:pic>
              <p:nvPicPr>
                <p:cNvPr id="486" name="Input penna 485">
                  <a:extLst>
                    <a:ext uri="{FF2B5EF4-FFF2-40B4-BE49-F238E27FC236}">
                      <a16:creationId xmlns:a16="http://schemas.microsoft.com/office/drawing/2014/main" id="{A1DD0A2C-AEF6-E4A3-073E-1F1AE65844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345883" y="3812701"/>
                  <a:ext cx="134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89" name="Input penna 488">
                  <a:extLst>
                    <a:ext uri="{FF2B5EF4-FFF2-40B4-BE49-F238E27FC236}">
                      <a16:creationId xmlns:a16="http://schemas.microsoft.com/office/drawing/2014/main" id="{D0ECC11D-68E5-7B7A-4D9F-DA34A9615467}"/>
                    </a:ext>
                  </a:extLst>
                </p14:cNvPr>
                <p14:cNvContentPartPr/>
                <p14:nvPr/>
              </p14:nvContentPartPr>
              <p14:xfrm>
                <a:off x="11340483" y="3993421"/>
                <a:ext cx="109440" cy="726840"/>
              </p14:xfrm>
            </p:contentPart>
          </mc:Choice>
          <mc:Fallback xmlns="">
            <p:pic>
              <p:nvPicPr>
                <p:cNvPr id="489" name="Input penna 488">
                  <a:extLst>
                    <a:ext uri="{FF2B5EF4-FFF2-40B4-BE49-F238E27FC236}">
                      <a16:creationId xmlns:a16="http://schemas.microsoft.com/office/drawing/2014/main" id="{D0ECC11D-68E5-7B7A-4D9F-DA34A96154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334363" y="3987301"/>
                  <a:ext cx="121680" cy="73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93" name="Input penna 492">
                <a:extLst>
                  <a:ext uri="{FF2B5EF4-FFF2-40B4-BE49-F238E27FC236}">
                    <a16:creationId xmlns:a16="http://schemas.microsoft.com/office/drawing/2014/main" id="{A2E4D42F-B164-E12E-84E2-F7B5CD1A72C0}"/>
                  </a:ext>
                </a:extLst>
              </p14:cNvPr>
              <p14:cNvContentPartPr/>
              <p14:nvPr/>
            </p14:nvContentPartPr>
            <p14:xfrm>
              <a:off x="8514998" y="2641789"/>
              <a:ext cx="84960" cy="103680"/>
            </p14:xfrm>
          </p:contentPart>
        </mc:Choice>
        <mc:Fallback xmlns="">
          <p:pic>
            <p:nvPicPr>
              <p:cNvPr id="493" name="Input penna 492">
                <a:extLst>
                  <a:ext uri="{FF2B5EF4-FFF2-40B4-BE49-F238E27FC236}">
                    <a16:creationId xmlns:a16="http://schemas.microsoft.com/office/drawing/2014/main" id="{A2E4D42F-B164-E12E-84E2-F7B5CD1A72C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508878" y="2635669"/>
                <a:ext cx="972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94" name="Input penna 493">
                <a:extLst>
                  <a:ext uri="{FF2B5EF4-FFF2-40B4-BE49-F238E27FC236}">
                    <a16:creationId xmlns:a16="http://schemas.microsoft.com/office/drawing/2014/main" id="{306C21E0-F14A-8489-753B-6A0FC0F2BD51}"/>
                  </a:ext>
                </a:extLst>
              </p14:cNvPr>
              <p14:cNvContentPartPr/>
              <p14:nvPr/>
            </p14:nvContentPartPr>
            <p14:xfrm>
              <a:off x="9680318" y="2645749"/>
              <a:ext cx="70560" cy="113760"/>
            </p14:xfrm>
          </p:contentPart>
        </mc:Choice>
        <mc:Fallback xmlns="">
          <p:pic>
            <p:nvPicPr>
              <p:cNvPr id="494" name="Input penna 493">
                <a:extLst>
                  <a:ext uri="{FF2B5EF4-FFF2-40B4-BE49-F238E27FC236}">
                    <a16:creationId xmlns:a16="http://schemas.microsoft.com/office/drawing/2014/main" id="{306C21E0-F14A-8489-753B-6A0FC0F2BD5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674198" y="2639629"/>
                <a:ext cx="828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95" name="Input penna 494">
                <a:extLst>
                  <a:ext uri="{FF2B5EF4-FFF2-40B4-BE49-F238E27FC236}">
                    <a16:creationId xmlns:a16="http://schemas.microsoft.com/office/drawing/2014/main" id="{BB80FAD6-98FD-0262-486A-B8A9053CD406}"/>
                  </a:ext>
                </a:extLst>
              </p14:cNvPr>
              <p14:cNvContentPartPr/>
              <p14:nvPr/>
            </p14:nvContentPartPr>
            <p14:xfrm>
              <a:off x="11350358" y="2671669"/>
              <a:ext cx="81000" cy="121680"/>
            </p14:xfrm>
          </p:contentPart>
        </mc:Choice>
        <mc:Fallback xmlns="">
          <p:pic>
            <p:nvPicPr>
              <p:cNvPr id="495" name="Input penna 494">
                <a:extLst>
                  <a:ext uri="{FF2B5EF4-FFF2-40B4-BE49-F238E27FC236}">
                    <a16:creationId xmlns:a16="http://schemas.microsoft.com/office/drawing/2014/main" id="{BB80FAD6-98FD-0262-486A-B8A9053CD4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344238" y="2665549"/>
                <a:ext cx="9324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9" name="Gruppo 498">
            <a:extLst>
              <a:ext uri="{FF2B5EF4-FFF2-40B4-BE49-F238E27FC236}">
                <a16:creationId xmlns:a16="http://schemas.microsoft.com/office/drawing/2014/main" id="{E7965D73-3EA1-E1A0-BB7A-3BE0055048C4}"/>
              </a:ext>
            </a:extLst>
          </p:cNvPr>
          <p:cNvGrpSpPr/>
          <p:nvPr/>
        </p:nvGrpSpPr>
        <p:grpSpPr>
          <a:xfrm>
            <a:off x="11235723" y="2714341"/>
            <a:ext cx="239555" cy="1058208"/>
            <a:chOff x="11235723" y="2714341"/>
            <a:chExt cx="239555" cy="10582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6" name="Input penna 475">
                  <a:extLst>
                    <a:ext uri="{FF2B5EF4-FFF2-40B4-BE49-F238E27FC236}">
                      <a16:creationId xmlns:a16="http://schemas.microsoft.com/office/drawing/2014/main" id="{029BD931-C52D-56A5-FD8C-AA1B04665489}"/>
                    </a:ext>
                  </a:extLst>
                </p14:cNvPr>
                <p14:cNvContentPartPr/>
                <p14:nvPr/>
              </p14:nvContentPartPr>
              <p14:xfrm>
                <a:off x="11235723" y="2714341"/>
                <a:ext cx="82800" cy="42840"/>
              </p14:xfrm>
            </p:contentPart>
          </mc:Choice>
          <mc:Fallback xmlns="">
            <p:pic>
              <p:nvPicPr>
                <p:cNvPr id="476" name="Input penna 475">
                  <a:extLst>
                    <a:ext uri="{FF2B5EF4-FFF2-40B4-BE49-F238E27FC236}">
                      <a16:creationId xmlns:a16="http://schemas.microsoft.com/office/drawing/2014/main" id="{029BD931-C52D-56A5-FD8C-AA1B046654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29603" y="2708221"/>
                  <a:ext cx="95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78" name="Input penna 477">
                  <a:extLst>
                    <a:ext uri="{FF2B5EF4-FFF2-40B4-BE49-F238E27FC236}">
                      <a16:creationId xmlns:a16="http://schemas.microsoft.com/office/drawing/2014/main" id="{E81FFC0C-1AC4-B5AA-856D-E6C2918E9BAD}"/>
                    </a:ext>
                  </a:extLst>
                </p14:cNvPr>
                <p14:cNvContentPartPr/>
                <p14:nvPr/>
              </p14:nvContentPartPr>
              <p14:xfrm>
                <a:off x="11254443" y="3436141"/>
                <a:ext cx="54000" cy="61200"/>
              </p14:xfrm>
            </p:contentPart>
          </mc:Choice>
          <mc:Fallback xmlns="">
            <p:pic>
              <p:nvPicPr>
                <p:cNvPr id="478" name="Input penna 477">
                  <a:extLst>
                    <a:ext uri="{FF2B5EF4-FFF2-40B4-BE49-F238E27FC236}">
                      <a16:creationId xmlns:a16="http://schemas.microsoft.com/office/drawing/2014/main" id="{E81FFC0C-1AC4-B5AA-856D-E6C2918E9B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248323" y="3430021"/>
                  <a:ext cx="66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79" name="Input penna 478">
                  <a:extLst>
                    <a:ext uri="{FF2B5EF4-FFF2-40B4-BE49-F238E27FC236}">
                      <a16:creationId xmlns:a16="http://schemas.microsoft.com/office/drawing/2014/main" id="{1F06A834-600D-4CC5-B62D-3D25027C045C}"/>
                    </a:ext>
                  </a:extLst>
                </p14:cNvPr>
                <p14:cNvContentPartPr/>
                <p14:nvPr/>
              </p14:nvContentPartPr>
              <p14:xfrm>
                <a:off x="11323563" y="2770141"/>
                <a:ext cx="122040" cy="621360"/>
              </p14:xfrm>
            </p:contentPart>
          </mc:Choice>
          <mc:Fallback xmlns="">
            <p:pic>
              <p:nvPicPr>
                <p:cNvPr id="479" name="Input penna 478">
                  <a:extLst>
                    <a:ext uri="{FF2B5EF4-FFF2-40B4-BE49-F238E27FC236}">
                      <a16:creationId xmlns:a16="http://schemas.microsoft.com/office/drawing/2014/main" id="{1F06A834-600D-4CC5-B62D-3D25027C045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17443" y="2764021"/>
                  <a:ext cx="13428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96" name="Input penna 495">
                  <a:extLst>
                    <a:ext uri="{FF2B5EF4-FFF2-40B4-BE49-F238E27FC236}">
                      <a16:creationId xmlns:a16="http://schemas.microsoft.com/office/drawing/2014/main" id="{C174C33C-A6EF-8B23-25A9-63F2C48D28CC}"/>
                    </a:ext>
                  </a:extLst>
                </p14:cNvPr>
                <p14:cNvContentPartPr/>
                <p14:nvPr/>
              </p14:nvContentPartPr>
              <p14:xfrm>
                <a:off x="11368358" y="3447109"/>
                <a:ext cx="106920" cy="115920"/>
              </p14:xfrm>
            </p:contentPart>
          </mc:Choice>
          <mc:Fallback xmlns="">
            <p:pic>
              <p:nvPicPr>
                <p:cNvPr id="496" name="Input penna 495">
                  <a:extLst>
                    <a:ext uri="{FF2B5EF4-FFF2-40B4-BE49-F238E27FC236}">
                      <a16:creationId xmlns:a16="http://schemas.microsoft.com/office/drawing/2014/main" id="{C174C33C-A6EF-8B23-25A9-63F2C48D28C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62238" y="3440989"/>
                  <a:ext cx="119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97" name="Input penna 496">
                  <a:extLst>
                    <a:ext uri="{FF2B5EF4-FFF2-40B4-BE49-F238E27FC236}">
                      <a16:creationId xmlns:a16="http://schemas.microsoft.com/office/drawing/2014/main" id="{7ACC0C9A-B0E4-6698-4FC1-D8948002ADA8}"/>
                    </a:ext>
                  </a:extLst>
                </p14:cNvPr>
                <p14:cNvContentPartPr/>
                <p14:nvPr/>
              </p14:nvContentPartPr>
              <p14:xfrm>
                <a:off x="11401838" y="3656269"/>
                <a:ext cx="10080" cy="116280"/>
              </p14:xfrm>
            </p:contentPart>
          </mc:Choice>
          <mc:Fallback xmlns="">
            <p:pic>
              <p:nvPicPr>
                <p:cNvPr id="497" name="Input penna 496">
                  <a:extLst>
                    <a:ext uri="{FF2B5EF4-FFF2-40B4-BE49-F238E27FC236}">
                      <a16:creationId xmlns:a16="http://schemas.microsoft.com/office/drawing/2014/main" id="{7ACC0C9A-B0E4-6698-4FC1-D8948002ADA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95718" y="3650149"/>
                  <a:ext cx="22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98" name="Input penna 497">
                  <a:extLst>
                    <a:ext uri="{FF2B5EF4-FFF2-40B4-BE49-F238E27FC236}">
                      <a16:creationId xmlns:a16="http://schemas.microsoft.com/office/drawing/2014/main" id="{EB9F89AD-A1A6-D9A4-B5CB-815E2DFD8B48}"/>
                    </a:ext>
                  </a:extLst>
                </p14:cNvPr>
                <p14:cNvContentPartPr/>
                <p14:nvPr/>
              </p14:nvContentPartPr>
              <p14:xfrm>
                <a:off x="11363318" y="3616669"/>
                <a:ext cx="66960" cy="70560"/>
              </p14:xfrm>
            </p:contentPart>
          </mc:Choice>
          <mc:Fallback xmlns="">
            <p:pic>
              <p:nvPicPr>
                <p:cNvPr id="498" name="Input penna 497">
                  <a:extLst>
                    <a:ext uri="{FF2B5EF4-FFF2-40B4-BE49-F238E27FC236}">
                      <a16:creationId xmlns:a16="http://schemas.microsoft.com/office/drawing/2014/main" id="{EB9F89AD-A1A6-D9A4-B5CB-815E2DFD8B4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357198" y="3610549"/>
                  <a:ext cx="7920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Gruppo 501">
            <a:extLst>
              <a:ext uri="{FF2B5EF4-FFF2-40B4-BE49-F238E27FC236}">
                <a16:creationId xmlns:a16="http://schemas.microsoft.com/office/drawing/2014/main" id="{338ABDC7-7B6A-358E-98D2-788050197BF9}"/>
              </a:ext>
            </a:extLst>
          </p:cNvPr>
          <p:cNvGrpSpPr/>
          <p:nvPr/>
        </p:nvGrpSpPr>
        <p:grpSpPr>
          <a:xfrm>
            <a:off x="9608883" y="3671389"/>
            <a:ext cx="247475" cy="306912"/>
            <a:chOff x="9608883" y="3671389"/>
            <a:chExt cx="247475" cy="30691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83" name="Input penna 482">
                  <a:extLst>
                    <a:ext uri="{FF2B5EF4-FFF2-40B4-BE49-F238E27FC236}">
                      <a16:creationId xmlns:a16="http://schemas.microsoft.com/office/drawing/2014/main" id="{DC82175A-A7F5-8B69-D20C-EB695B921290}"/>
                    </a:ext>
                  </a:extLst>
                </p14:cNvPr>
                <p14:cNvContentPartPr/>
                <p14:nvPr/>
              </p14:nvContentPartPr>
              <p14:xfrm>
                <a:off x="9608883" y="3934741"/>
                <a:ext cx="50040" cy="33840"/>
              </p14:xfrm>
            </p:contentPart>
          </mc:Choice>
          <mc:Fallback xmlns="">
            <p:pic>
              <p:nvPicPr>
                <p:cNvPr id="483" name="Input penna 482">
                  <a:extLst>
                    <a:ext uri="{FF2B5EF4-FFF2-40B4-BE49-F238E27FC236}">
                      <a16:creationId xmlns:a16="http://schemas.microsoft.com/office/drawing/2014/main" id="{DC82175A-A7F5-8B69-D20C-EB695B92129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02763" y="3928621"/>
                  <a:ext cx="62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84" name="Input penna 483">
                  <a:extLst>
                    <a:ext uri="{FF2B5EF4-FFF2-40B4-BE49-F238E27FC236}">
                      <a16:creationId xmlns:a16="http://schemas.microsoft.com/office/drawing/2014/main" id="{3C499BEB-6523-C308-51AF-01A1F56A5275}"/>
                    </a:ext>
                  </a:extLst>
                </p14:cNvPr>
                <p14:cNvContentPartPr/>
                <p14:nvPr/>
              </p14:nvContentPartPr>
              <p14:xfrm>
                <a:off x="9697443" y="3852301"/>
                <a:ext cx="142920" cy="126000"/>
              </p14:xfrm>
            </p:contentPart>
          </mc:Choice>
          <mc:Fallback xmlns="">
            <p:pic>
              <p:nvPicPr>
                <p:cNvPr id="484" name="Input penna 483">
                  <a:extLst>
                    <a:ext uri="{FF2B5EF4-FFF2-40B4-BE49-F238E27FC236}">
                      <a16:creationId xmlns:a16="http://schemas.microsoft.com/office/drawing/2014/main" id="{3C499BEB-6523-C308-51AF-01A1F56A527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1323" y="3846181"/>
                  <a:ext cx="155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00" name="Input penna 499">
                  <a:extLst>
                    <a:ext uri="{FF2B5EF4-FFF2-40B4-BE49-F238E27FC236}">
                      <a16:creationId xmlns:a16="http://schemas.microsoft.com/office/drawing/2014/main" id="{72C02341-3482-1840-F903-EDCA20BF878D}"/>
                    </a:ext>
                  </a:extLst>
                </p14:cNvPr>
                <p14:cNvContentPartPr/>
                <p14:nvPr/>
              </p14:nvContentPartPr>
              <p14:xfrm>
                <a:off x="9703358" y="3671389"/>
                <a:ext cx="150480" cy="113040"/>
              </p14:xfrm>
            </p:contentPart>
          </mc:Choice>
          <mc:Fallback xmlns="">
            <p:pic>
              <p:nvPicPr>
                <p:cNvPr id="500" name="Input penna 499">
                  <a:extLst>
                    <a:ext uri="{FF2B5EF4-FFF2-40B4-BE49-F238E27FC236}">
                      <a16:creationId xmlns:a16="http://schemas.microsoft.com/office/drawing/2014/main" id="{72C02341-3482-1840-F903-EDCA20BF878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97238" y="3665269"/>
                  <a:ext cx="162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01" name="Input penna 500">
                  <a:extLst>
                    <a:ext uri="{FF2B5EF4-FFF2-40B4-BE49-F238E27FC236}">
                      <a16:creationId xmlns:a16="http://schemas.microsoft.com/office/drawing/2014/main" id="{54B8BA0B-0DED-2623-DC7C-4ED762DC6D25}"/>
                    </a:ext>
                  </a:extLst>
                </p14:cNvPr>
                <p14:cNvContentPartPr/>
                <p14:nvPr/>
              </p14:nvContentPartPr>
              <p14:xfrm>
                <a:off x="9709478" y="3682549"/>
                <a:ext cx="146880" cy="124560"/>
              </p14:xfrm>
            </p:contentPart>
          </mc:Choice>
          <mc:Fallback xmlns="">
            <p:pic>
              <p:nvPicPr>
                <p:cNvPr id="501" name="Input penna 500">
                  <a:extLst>
                    <a:ext uri="{FF2B5EF4-FFF2-40B4-BE49-F238E27FC236}">
                      <a16:creationId xmlns:a16="http://schemas.microsoft.com/office/drawing/2014/main" id="{54B8BA0B-0DED-2623-DC7C-4ED762DC6D2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3358" y="3676429"/>
                  <a:ext cx="1591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uppo 504">
            <a:extLst>
              <a:ext uri="{FF2B5EF4-FFF2-40B4-BE49-F238E27FC236}">
                <a16:creationId xmlns:a16="http://schemas.microsoft.com/office/drawing/2014/main" id="{50D2391B-C352-97EA-732D-3647A3CEA4BB}"/>
              </a:ext>
            </a:extLst>
          </p:cNvPr>
          <p:cNvGrpSpPr/>
          <p:nvPr/>
        </p:nvGrpSpPr>
        <p:grpSpPr>
          <a:xfrm>
            <a:off x="8451483" y="2621101"/>
            <a:ext cx="259715" cy="1429560"/>
            <a:chOff x="8451483" y="2621101"/>
            <a:chExt cx="259715" cy="14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66" name="Input penna 465">
                  <a:extLst>
                    <a:ext uri="{FF2B5EF4-FFF2-40B4-BE49-F238E27FC236}">
                      <a16:creationId xmlns:a16="http://schemas.microsoft.com/office/drawing/2014/main" id="{0F4A275F-0340-F42C-2168-E5F61AF7FCE1}"/>
                    </a:ext>
                  </a:extLst>
                </p14:cNvPr>
                <p14:cNvContentPartPr/>
                <p14:nvPr/>
              </p14:nvContentPartPr>
              <p14:xfrm>
                <a:off x="8465883" y="2621101"/>
                <a:ext cx="56880" cy="68040"/>
              </p14:xfrm>
            </p:contentPart>
          </mc:Choice>
          <mc:Fallback xmlns="">
            <p:pic>
              <p:nvPicPr>
                <p:cNvPr id="466" name="Input penna 465">
                  <a:extLst>
                    <a:ext uri="{FF2B5EF4-FFF2-40B4-BE49-F238E27FC236}">
                      <a16:creationId xmlns:a16="http://schemas.microsoft.com/office/drawing/2014/main" id="{0F4A275F-0340-F42C-2168-E5F61AF7FCE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59763" y="2614981"/>
                  <a:ext cx="69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67" name="Input penna 466">
                  <a:extLst>
                    <a:ext uri="{FF2B5EF4-FFF2-40B4-BE49-F238E27FC236}">
                      <a16:creationId xmlns:a16="http://schemas.microsoft.com/office/drawing/2014/main" id="{6D09B43B-86C7-9C07-EE18-C995D6B46EB7}"/>
                    </a:ext>
                  </a:extLst>
                </p14:cNvPr>
                <p14:cNvContentPartPr/>
                <p14:nvPr/>
              </p14:nvContentPartPr>
              <p14:xfrm>
                <a:off x="8451483" y="3512461"/>
                <a:ext cx="64080" cy="38520"/>
              </p14:xfrm>
            </p:contentPart>
          </mc:Choice>
          <mc:Fallback xmlns="">
            <p:pic>
              <p:nvPicPr>
                <p:cNvPr id="467" name="Input penna 466">
                  <a:extLst>
                    <a:ext uri="{FF2B5EF4-FFF2-40B4-BE49-F238E27FC236}">
                      <a16:creationId xmlns:a16="http://schemas.microsoft.com/office/drawing/2014/main" id="{6D09B43B-86C7-9C07-EE18-C995D6B46EB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45363" y="3506341"/>
                  <a:ext cx="7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68" name="Input penna 467">
                  <a:extLst>
                    <a:ext uri="{FF2B5EF4-FFF2-40B4-BE49-F238E27FC236}">
                      <a16:creationId xmlns:a16="http://schemas.microsoft.com/office/drawing/2014/main" id="{24A5E721-0BF5-AAA8-012E-807F543014A6}"/>
                    </a:ext>
                  </a:extLst>
                </p14:cNvPr>
                <p14:cNvContentPartPr/>
                <p14:nvPr/>
              </p14:nvContentPartPr>
              <p14:xfrm>
                <a:off x="8523483" y="2702101"/>
                <a:ext cx="104040" cy="690480"/>
              </p14:xfrm>
            </p:contentPart>
          </mc:Choice>
          <mc:Fallback xmlns="">
            <p:pic>
              <p:nvPicPr>
                <p:cNvPr id="468" name="Input penna 467">
                  <a:extLst>
                    <a:ext uri="{FF2B5EF4-FFF2-40B4-BE49-F238E27FC236}">
                      <a16:creationId xmlns:a16="http://schemas.microsoft.com/office/drawing/2014/main" id="{24A5E721-0BF5-AAA8-012E-807F543014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17363" y="2695981"/>
                  <a:ext cx="11628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81" name="Input penna 480">
                  <a:extLst>
                    <a:ext uri="{FF2B5EF4-FFF2-40B4-BE49-F238E27FC236}">
                      <a16:creationId xmlns:a16="http://schemas.microsoft.com/office/drawing/2014/main" id="{FD56585C-02FD-DEDA-8F73-ACF0CE5AD87F}"/>
                    </a:ext>
                  </a:extLst>
                </p14:cNvPr>
                <p14:cNvContentPartPr/>
                <p14:nvPr/>
              </p14:nvContentPartPr>
              <p14:xfrm>
                <a:off x="8461563" y="3996661"/>
                <a:ext cx="57240" cy="47880"/>
              </p14:xfrm>
            </p:contentPart>
          </mc:Choice>
          <mc:Fallback xmlns="">
            <p:pic>
              <p:nvPicPr>
                <p:cNvPr id="481" name="Input penna 480">
                  <a:extLst>
                    <a:ext uri="{FF2B5EF4-FFF2-40B4-BE49-F238E27FC236}">
                      <a16:creationId xmlns:a16="http://schemas.microsoft.com/office/drawing/2014/main" id="{FD56585C-02FD-DEDA-8F73-ACF0CE5AD8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55443" y="3990541"/>
                  <a:ext cx="69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82" name="Input penna 481">
                  <a:extLst>
                    <a:ext uri="{FF2B5EF4-FFF2-40B4-BE49-F238E27FC236}">
                      <a16:creationId xmlns:a16="http://schemas.microsoft.com/office/drawing/2014/main" id="{8EABC04C-758D-378F-325E-7FC782D65654}"/>
                    </a:ext>
                  </a:extLst>
                </p14:cNvPr>
                <p14:cNvContentPartPr/>
                <p14:nvPr/>
              </p14:nvContentPartPr>
              <p14:xfrm>
                <a:off x="8552643" y="3939781"/>
                <a:ext cx="108360" cy="110880"/>
              </p14:xfrm>
            </p:contentPart>
          </mc:Choice>
          <mc:Fallback xmlns="">
            <p:pic>
              <p:nvPicPr>
                <p:cNvPr id="482" name="Input penna 481">
                  <a:extLst>
                    <a:ext uri="{FF2B5EF4-FFF2-40B4-BE49-F238E27FC236}">
                      <a16:creationId xmlns:a16="http://schemas.microsoft.com/office/drawing/2014/main" id="{8EABC04C-758D-378F-325E-7FC782D6565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46523" y="3933661"/>
                  <a:ext cx="120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03" name="Input penna 502">
                  <a:extLst>
                    <a:ext uri="{FF2B5EF4-FFF2-40B4-BE49-F238E27FC236}">
                      <a16:creationId xmlns:a16="http://schemas.microsoft.com/office/drawing/2014/main" id="{E4BC273F-9224-DA34-B362-A20EA56A3CB7}"/>
                    </a:ext>
                  </a:extLst>
                </p14:cNvPr>
                <p14:cNvContentPartPr/>
                <p14:nvPr/>
              </p14:nvContentPartPr>
              <p14:xfrm>
                <a:off x="8594558" y="3492109"/>
                <a:ext cx="104040" cy="109440"/>
              </p14:xfrm>
            </p:contentPart>
          </mc:Choice>
          <mc:Fallback xmlns="">
            <p:pic>
              <p:nvPicPr>
                <p:cNvPr id="503" name="Input penna 502">
                  <a:extLst>
                    <a:ext uri="{FF2B5EF4-FFF2-40B4-BE49-F238E27FC236}">
                      <a16:creationId xmlns:a16="http://schemas.microsoft.com/office/drawing/2014/main" id="{E4BC273F-9224-DA34-B362-A20EA56A3CB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88438" y="3485989"/>
                  <a:ext cx="116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04" name="Input penna 503">
                  <a:extLst>
                    <a:ext uri="{FF2B5EF4-FFF2-40B4-BE49-F238E27FC236}">
                      <a16:creationId xmlns:a16="http://schemas.microsoft.com/office/drawing/2014/main" id="{D76EE91E-6B0D-882D-D610-DD388E2DE98F}"/>
                    </a:ext>
                  </a:extLst>
                </p14:cNvPr>
                <p14:cNvContentPartPr/>
                <p14:nvPr/>
              </p14:nvContentPartPr>
              <p14:xfrm>
                <a:off x="8601038" y="3655549"/>
                <a:ext cx="110160" cy="240480"/>
              </p14:xfrm>
            </p:contentPart>
          </mc:Choice>
          <mc:Fallback xmlns="">
            <p:pic>
              <p:nvPicPr>
                <p:cNvPr id="504" name="Input penna 503">
                  <a:extLst>
                    <a:ext uri="{FF2B5EF4-FFF2-40B4-BE49-F238E27FC236}">
                      <a16:creationId xmlns:a16="http://schemas.microsoft.com/office/drawing/2014/main" id="{D76EE91E-6B0D-882D-D610-DD388E2DE98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94918" y="3649429"/>
                  <a:ext cx="122400" cy="25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22235E66-DCD7-2A91-8E8A-8639D51737F9}"/>
                  </a:ext>
                </a:extLst>
              </p14:cNvPr>
              <p14:cNvContentPartPr/>
              <p14:nvPr/>
            </p14:nvContentPartPr>
            <p14:xfrm>
              <a:off x="7651583" y="1835793"/>
              <a:ext cx="148680" cy="1818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22235E66-DCD7-2A91-8E8A-8639D51737F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645463" y="1829673"/>
                <a:ext cx="16092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po 50">
            <a:extLst>
              <a:ext uri="{FF2B5EF4-FFF2-40B4-BE49-F238E27FC236}">
                <a16:creationId xmlns:a16="http://schemas.microsoft.com/office/drawing/2014/main" id="{86D77781-7898-2281-E521-842E4A25F6C2}"/>
              </a:ext>
            </a:extLst>
          </p:cNvPr>
          <p:cNvGrpSpPr/>
          <p:nvPr/>
        </p:nvGrpSpPr>
        <p:grpSpPr>
          <a:xfrm>
            <a:off x="8562743" y="2167353"/>
            <a:ext cx="521280" cy="433800"/>
            <a:chOff x="8562743" y="2167353"/>
            <a:chExt cx="52128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C3D27A26-93ED-CA69-1B7E-41248C599ED7}"/>
                    </a:ext>
                  </a:extLst>
                </p14:cNvPr>
                <p14:cNvContentPartPr/>
                <p14:nvPr/>
              </p14:nvContentPartPr>
              <p14:xfrm>
                <a:off x="8581463" y="2322153"/>
                <a:ext cx="184680" cy="21852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C3D27A26-93ED-CA69-1B7E-41248C599ED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75343" y="2316033"/>
                  <a:ext cx="196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37C91975-3FA8-D769-FA59-ABD784921B9A}"/>
                    </a:ext>
                  </a:extLst>
                </p14:cNvPr>
                <p14:cNvContentPartPr/>
                <p14:nvPr/>
              </p14:nvContentPartPr>
              <p14:xfrm>
                <a:off x="8562743" y="2511513"/>
                <a:ext cx="93240" cy="8964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37C91975-3FA8-D769-FA59-ABD784921B9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56623" y="2505393"/>
                  <a:ext cx="105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ABE8A0C5-D9D0-35D7-DF7B-B7F52CCA4175}"/>
                    </a:ext>
                  </a:extLst>
                </p14:cNvPr>
                <p14:cNvContentPartPr/>
                <p14:nvPr/>
              </p14:nvContentPartPr>
              <p14:xfrm>
                <a:off x="8930303" y="2167353"/>
                <a:ext cx="153720" cy="19260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ABE8A0C5-D9D0-35D7-DF7B-B7F52CCA41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24183" y="2161233"/>
                  <a:ext cx="1659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DF0B22EF-0982-EFAF-194E-D1457A7903DA}"/>
              </a:ext>
            </a:extLst>
          </p:cNvPr>
          <p:cNvGrpSpPr/>
          <p:nvPr/>
        </p:nvGrpSpPr>
        <p:grpSpPr>
          <a:xfrm>
            <a:off x="9692783" y="2314953"/>
            <a:ext cx="203760" cy="272880"/>
            <a:chOff x="9692783" y="2314953"/>
            <a:chExt cx="20376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E31D92B-763C-CD26-107C-E3C83723CFCB}"/>
                    </a:ext>
                  </a:extLst>
                </p14:cNvPr>
                <p14:cNvContentPartPr/>
                <p14:nvPr/>
              </p14:nvContentPartPr>
              <p14:xfrm>
                <a:off x="9724823" y="2314953"/>
                <a:ext cx="171720" cy="2530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E31D92B-763C-CD26-107C-E3C83723CFC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18703" y="2308833"/>
                  <a:ext cx="183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7B1FA73B-4602-73F5-5291-0729AFE6CBBA}"/>
                    </a:ext>
                  </a:extLst>
                </p14:cNvPr>
                <p14:cNvContentPartPr/>
                <p14:nvPr/>
              </p14:nvContentPartPr>
              <p14:xfrm>
                <a:off x="9692783" y="2499273"/>
                <a:ext cx="105840" cy="8856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7B1FA73B-4602-73F5-5291-0729AFE6CBB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86663" y="2493153"/>
                  <a:ext cx="11808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54688959-5936-D782-44F1-965091502EF6}"/>
                  </a:ext>
                </a:extLst>
              </p14:cNvPr>
              <p14:cNvContentPartPr/>
              <p14:nvPr/>
            </p14:nvContentPartPr>
            <p14:xfrm>
              <a:off x="10107143" y="2157273"/>
              <a:ext cx="98640" cy="237240"/>
            </p14:xfrm>
          </p:contentPart>
        </mc:Choice>
        <mc:Fallback xmlns=""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54688959-5936-D782-44F1-965091502EF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101023" y="2151153"/>
                <a:ext cx="11088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uppo 55">
            <a:extLst>
              <a:ext uri="{FF2B5EF4-FFF2-40B4-BE49-F238E27FC236}">
                <a16:creationId xmlns:a16="http://schemas.microsoft.com/office/drawing/2014/main" id="{51783003-7A42-1D20-9D8F-FA819A578684}"/>
              </a:ext>
            </a:extLst>
          </p:cNvPr>
          <p:cNvGrpSpPr/>
          <p:nvPr/>
        </p:nvGrpSpPr>
        <p:grpSpPr>
          <a:xfrm>
            <a:off x="11308103" y="2321793"/>
            <a:ext cx="223920" cy="247680"/>
            <a:chOff x="11308103" y="2321793"/>
            <a:chExt cx="22392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5B864B96-354F-A9FB-8169-BB95DF26A641}"/>
                    </a:ext>
                  </a:extLst>
                </p14:cNvPr>
                <p14:cNvContentPartPr/>
                <p14:nvPr/>
              </p14:nvContentPartPr>
              <p14:xfrm>
                <a:off x="11346263" y="2321793"/>
                <a:ext cx="185760" cy="8280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5B864B96-354F-A9FB-8169-BB95DF26A64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340143" y="2315673"/>
                  <a:ext cx="198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A70E7D3D-4BC7-A8E3-5EB6-39C5F3F6BDA0}"/>
                    </a:ext>
                  </a:extLst>
                </p14:cNvPr>
                <p14:cNvContentPartPr/>
                <p14:nvPr/>
              </p14:nvContentPartPr>
              <p14:xfrm>
                <a:off x="11308103" y="2370393"/>
                <a:ext cx="96480" cy="19908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A70E7D3D-4BC7-A8E3-5EB6-39C5F3F6BDA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301983" y="2364273"/>
                  <a:ext cx="10872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EE4EBBDE-284A-7DBE-E5A2-91835FA6CE4E}"/>
                  </a:ext>
                </a:extLst>
              </p14:cNvPr>
              <p14:cNvContentPartPr/>
              <p14:nvPr/>
            </p14:nvContentPartPr>
            <p14:xfrm>
              <a:off x="11692583" y="2176353"/>
              <a:ext cx="167760" cy="17064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EE4EBBDE-284A-7DBE-E5A2-91835FA6CE4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686463" y="2170233"/>
                <a:ext cx="1800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11FA5EA-8811-AFC5-5362-83EF0A030451}"/>
                  </a:ext>
                </a:extLst>
              </p14:cNvPr>
              <p14:cNvContentPartPr/>
              <p14:nvPr/>
            </p14:nvContentPartPr>
            <p14:xfrm>
              <a:off x="8660303" y="5684193"/>
              <a:ext cx="688320" cy="4071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11FA5EA-8811-AFC5-5362-83EF0A03045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654183" y="5678073"/>
                <a:ext cx="700560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po 59">
            <a:extLst>
              <a:ext uri="{FF2B5EF4-FFF2-40B4-BE49-F238E27FC236}">
                <a16:creationId xmlns:a16="http://schemas.microsoft.com/office/drawing/2014/main" id="{25C5A0B7-AF82-3C92-259C-DACE31DA25F0}"/>
              </a:ext>
            </a:extLst>
          </p:cNvPr>
          <p:cNvGrpSpPr/>
          <p:nvPr/>
        </p:nvGrpSpPr>
        <p:grpSpPr>
          <a:xfrm>
            <a:off x="8845703" y="2457153"/>
            <a:ext cx="174240" cy="3206520"/>
            <a:chOff x="8845703" y="2457153"/>
            <a:chExt cx="174240" cy="32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3914478A-E296-A774-53D4-4AE8050D49A2}"/>
                    </a:ext>
                  </a:extLst>
                </p14:cNvPr>
                <p14:cNvContentPartPr/>
                <p14:nvPr/>
              </p14:nvContentPartPr>
              <p14:xfrm>
                <a:off x="8845703" y="2457153"/>
                <a:ext cx="104400" cy="299592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3914478A-E296-A774-53D4-4AE8050D49A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39583" y="2451033"/>
                  <a:ext cx="116640" cy="30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5288B340-80BA-AE2B-84CC-3E83636D1C7C}"/>
                    </a:ext>
                  </a:extLst>
                </p14:cNvPr>
                <p14:cNvContentPartPr/>
                <p14:nvPr/>
              </p14:nvContentPartPr>
              <p14:xfrm>
                <a:off x="8888903" y="5358753"/>
                <a:ext cx="10440" cy="1800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5288B340-80BA-AE2B-84CC-3E83636D1C7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82783" y="5352633"/>
                  <a:ext cx="22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9D99FD76-19D0-D8F7-9C1D-ABE023B42F97}"/>
                    </a:ext>
                  </a:extLst>
                </p14:cNvPr>
                <p14:cNvContentPartPr/>
                <p14:nvPr/>
              </p14:nvContentPartPr>
              <p14:xfrm>
                <a:off x="8890343" y="5513553"/>
                <a:ext cx="129600" cy="15012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9D99FD76-19D0-D8F7-9C1D-ABE023B42F9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84223" y="5507433"/>
                  <a:ext cx="141840" cy="16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89003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(NAND) Flash memory – Final remarks*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More than one block in a memory</a:t>
            </a:r>
          </a:p>
          <a:p>
            <a:pPr lvl="1"/>
            <a:r>
              <a:rPr lang="en-GB" dirty="0"/>
              <a:t>Not just one!</a:t>
            </a:r>
          </a:p>
          <a:p>
            <a:endParaRPr lang="en-GB" dirty="0"/>
          </a:p>
          <a:p>
            <a:r>
              <a:rPr lang="en-GB" dirty="0"/>
              <a:t>Data overwriting is not possible</a:t>
            </a:r>
          </a:p>
          <a:p>
            <a:endParaRPr lang="en-GB" dirty="0"/>
          </a:p>
          <a:p>
            <a:r>
              <a:rPr lang="en-GB" dirty="0"/>
              <a:t>For each data write (in a block)</a:t>
            </a:r>
          </a:p>
          <a:p>
            <a:pPr lvl="1"/>
            <a:r>
              <a:rPr lang="en-GB" dirty="0"/>
              <a:t>Erasing (the whole block)</a:t>
            </a:r>
          </a:p>
          <a:p>
            <a:pPr lvl="1"/>
            <a:r>
              <a:rPr lang="en-GB" dirty="0"/>
              <a:t>Programming the block by page (one word line at a time)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BF4154ED-85CE-6C75-BC6A-842CC990D025}"/>
                  </a:ext>
                </a:extLst>
              </p14:cNvPr>
              <p14:cNvContentPartPr/>
              <p14:nvPr/>
            </p14:nvContentPartPr>
            <p14:xfrm>
              <a:off x="12630850" y="3945490"/>
              <a:ext cx="360" cy="36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BF4154ED-85CE-6C75-BC6A-842CC990D025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2624730" y="393937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6707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ROMs summary and comparison*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Comparing all the ROMs analysed so far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BF4154ED-85CE-6C75-BC6A-842CC990D025}"/>
                  </a:ext>
                </a:extLst>
              </p14:cNvPr>
              <p14:cNvContentPartPr/>
              <p14:nvPr/>
            </p14:nvContentPartPr>
            <p14:xfrm>
              <a:off x="12630850" y="3945490"/>
              <a:ext cx="360" cy="36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BF4154ED-85CE-6C75-BC6A-842CC990D025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2624730" y="3939370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AF67499-D904-97DF-7AF9-B2A9BA15D7C9}"/>
              </a:ext>
            </a:extLst>
          </p:cNvPr>
          <p:cNvCxnSpPr/>
          <p:nvPr/>
        </p:nvCxnSpPr>
        <p:spPr>
          <a:xfrm flipV="1">
            <a:off x="2927648" y="2852936"/>
            <a:ext cx="0" cy="2952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1D61C3F-A9EF-8CA4-9D99-8E9362A31B2B}"/>
              </a:ext>
            </a:extLst>
          </p:cNvPr>
          <p:cNvCxnSpPr>
            <a:cxnSpLocks/>
          </p:cNvCxnSpPr>
          <p:nvPr/>
        </p:nvCxnSpPr>
        <p:spPr>
          <a:xfrm>
            <a:off x="2639616" y="5517232"/>
            <a:ext cx="56886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A81BD8-6CB8-50E2-7D52-54C5C1AE8615}"/>
              </a:ext>
            </a:extLst>
          </p:cNvPr>
          <p:cNvSpPr txBox="1"/>
          <p:nvPr/>
        </p:nvSpPr>
        <p:spPr>
          <a:xfrm>
            <a:off x="1991544" y="2436857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Cost (transistor)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A7B622-0554-BF44-A75C-9565D6974143}"/>
              </a:ext>
            </a:extLst>
          </p:cNvPr>
          <p:cNvSpPr txBox="1"/>
          <p:nvPr/>
        </p:nvSpPr>
        <p:spPr>
          <a:xfrm>
            <a:off x="7536160" y="5317177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Flexibility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90141CF-10C0-25AF-3C7C-E99E29973471}"/>
              </a:ext>
            </a:extLst>
          </p:cNvPr>
          <p:cNvCxnSpPr>
            <a:cxnSpLocks/>
          </p:cNvCxnSpPr>
          <p:nvPr/>
        </p:nvCxnSpPr>
        <p:spPr>
          <a:xfrm>
            <a:off x="2797280" y="4653136"/>
            <a:ext cx="56886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1F1142F-CE45-D89E-17D3-4203008B4E16}"/>
              </a:ext>
            </a:extLst>
          </p:cNvPr>
          <p:cNvCxnSpPr>
            <a:cxnSpLocks/>
          </p:cNvCxnSpPr>
          <p:nvPr/>
        </p:nvCxnSpPr>
        <p:spPr>
          <a:xfrm>
            <a:off x="2797280" y="3717032"/>
            <a:ext cx="56886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79D6433-9088-5648-F7BA-F791FB4FEEB4}"/>
              </a:ext>
            </a:extLst>
          </p:cNvPr>
          <p:cNvSpPr txBox="1"/>
          <p:nvPr/>
        </p:nvSpPr>
        <p:spPr>
          <a:xfrm>
            <a:off x="2495604" y="4453081"/>
            <a:ext cx="36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78DEEDD-CDF1-714C-D8EA-131E2EC057D7}"/>
              </a:ext>
            </a:extLst>
          </p:cNvPr>
          <p:cNvSpPr txBox="1"/>
          <p:nvPr/>
        </p:nvSpPr>
        <p:spPr>
          <a:xfrm>
            <a:off x="2495604" y="3516967"/>
            <a:ext cx="36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2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15DD395-D32E-2A92-99C1-F4B143EBE187}"/>
              </a:ext>
            </a:extLst>
          </p:cNvPr>
          <p:cNvSpPr/>
          <p:nvPr/>
        </p:nvSpPr>
        <p:spPr>
          <a:xfrm>
            <a:off x="3503712" y="4163042"/>
            <a:ext cx="78691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CE1AD0F-7EE1-EA81-7D45-B4B6F20D24D4}"/>
              </a:ext>
            </a:extLst>
          </p:cNvPr>
          <p:cNvSpPr/>
          <p:nvPr/>
        </p:nvSpPr>
        <p:spPr>
          <a:xfrm>
            <a:off x="3038244" y="4955184"/>
            <a:ext cx="78691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4A22D88-8A8A-0BDD-81E7-DAB3258F107B}"/>
              </a:ext>
            </a:extLst>
          </p:cNvPr>
          <p:cNvSpPr/>
          <p:nvPr/>
        </p:nvSpPr>
        <p:spPr>
          <a:xfrm>
            <a:off x="4507380" y="4453081"/>
            <a:ext cx="101700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EPROM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72A1451-9558-F5CF-8ACB-F45709CF7B4E}"/>
              </a:ext>
            </a:extLst>
          </p:cNvPr>
          <p:cNvSpPr/>
          <p:nvPr/>
        </p:nvSpPr>
        <p:spPr>
          <a:xfrm>
            <a:off x="5665013" y="4172061"/>
            <a:ext cx="1118710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Flash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9C60E6A-B296-3AF6-0C70-AB44D57E6A8E}"/>
              </a:ext>
            </a:extLst>
          </p:cNvPr>
          <p:cNvSpPr/>
          <p:nvPr/>
        </p:nvSpPr>
        <p:spPr>
          <a:xfrm>
            <a:off x="6893343" y="3516967"/>
            <a:ext cx="1118710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EEPROM</a:t>
            </a:r>
          </a:p>
        </p:txBody>
      </p:sp>
    </p:spTree>
    <p:extLst>
      <p:ext uri="{BB962C8B-B14F-4D97-AF65-F5344CB8AC3E}">
        <p14:creationId xmlns:p14="http://schemas.microsoft.com/office/powerpoint/2010/main" val="32109285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ROMs summary and comparison*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Comparing all the ROMs analysed so far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BF4154ED-85CE-6C75-BC6A-842CC990D025}"/>
                  </a:ext>
                </a:extLst>
              </p14:cNvPr>
              <p14:cNvContentPartPr/>
              <p14:nvPr/>
            </p14:nvContentPartPr>
            <p14:xfrm>
              <a:off x="12630850" y="3945490"/>
              <a:ext cx="360" cy="36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BF4154ED-85CE-6C75-BC6A-842CC990D025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2624730" y="3939370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AF67499-D904-97DF-7AF9-B2A9BA15D7C9}"/>
              </a:ext>
            </a:extLst>
          </p:cNvPr>
          <p:cNvCxnSpPr/>
          <p:nvPr/>
        </p:nvCxnSpPr>
        <p:spPr>
          <a:xfrm flipV="1">
            <a:off x="2927648" y="2852936"/>
            <a:ext cx="0" cy="2952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1D61C3F-A9EF-8CA4-9D99-8E9362A31B2B}"/>
              </a:ext>
            </a:extLst>
          </p:cNvPr>
          <p:cNvCxnSpPr>
            <a:cxnSpLocks/>
          </p:cNvCxnSpPr>
          <p:nvPr/>
        </p:nvCxnSpPr>
        <p:spPr>
          <a:xfrm>
            <a:off x="2639616" y="5517232"/>
            <a:ext cx="56886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A81BD8-6CB8-50E2-7D52-54C5C1AE8615}"/>
              </a:ext>
            </a:extLst>
          </p:cNvPr>
          <p:cNvSpPr txBox="1"/>
          <p:nvPr/>
        </p:nvSpPr>
        <p:spPr>
          <a:xfrm>
            <a:off x="1991544" y="2436857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Cost (transistor)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A7B622-0554-BF44-A75C-9565D6974143}"/>
              </a:ext>
            </a:extLst>
          </p:cNvPr>
          <p:cNvSpPr txBox="1"/>
          <p:nvPr/>
        </p:nvSpPr>
        <p:spPr>
          <a:xfrm>
            <a:off x="7536160" y="5317177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Flexibility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90141CF-10C0-25AF-3C7C-E99E29973471}"/>
              </a:ext>
            </a:extLst>
          </p:cNvPr>
          <p:cNvCxnSpPr>
            <a:cxnSpLocks/>
          </p:cNvCxnSpPr>
          <p:nvPr/>
        </p:nvCxnSpPr>
        <p:spPr>
          <a:xfrm>
            <a:off x="2797280" y="4653136"/>
            <a:ext cx="56886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1F1142F-CE45-D89E-17D3-4203008B4E16}"/>
              </a:ext>
            </a:extLst>
          </p:cNvPr>
          <p:cNvCxnSpPr>
            <a:cxnSpLocks/>
          </p:cNvCxnSpPr>
          <p:nvPr/>
        </p:nvCxnSpPr>
        <p:spPr>
          <a:xfrm>
            <a:off x="2797280" y="3717032"/>
            <a:ext cx="56886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79D6433-9088-5648-F7BA-F791FB4FEEB4}"/>
              </a:ext>
            </a:extLst>
          </p:cNvPr>
          <p:cNvSpPr txBox="1"/>
          <p:nvPr/>
        </p:nvSpPr>
        <p:spPr>
          <a:xfrm>
            <a:off x="2495604" y="4453081"/>
            <a:ext cx="36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78DEEDD-CDF1-714C-D8EA-131E2EC057D7}"/>
              </a:ext>
            </a:extLst>
          </p:cNvPr>
          <p:cNvSpPr txBox="1"/>
          <p:nvPr/>
        </p:nvSpPr>
        <p:spPr>
          <a:xfrm>
            <a:off x="2495604" y="3516967"/>
            <a:ext cx="36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2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15DD395-D32E-2A92-99C1-F4B143EBE187}"/>
              </a:ext>
            </a:extLst>
          </p:cNvPr>
          <p:cNvSpPr/>
          <p:nvPr/>
        </p:nvSpPr>
        <p:spPr>
          <a:xfrm>
            <a:off x="3503712" y="4163042"/>
            <a:ext cx="78691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CE1AD0F-7EE1-EA81-7D45-B4B6F20D24D4}"/>
              </a:ext>
            </a:extLst>
          </p:cNvPr>
          <p:cNvSpPr/>
          <p:nvPr/>
        </p:nvSpPr>
        <p:spPr>
          <a:xfrm>
            <a:off x="3038244" y="4955184"/>
            <a:ext cx="78691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4A22D88-8A8A-0BDD-81E7-DAB3258F107B}"/>
              </a:ext>
            </a:extLst>
          </p:cNvPr>
          <p:cNvSpPr/>
          <p:nvPr/>
        </p:nvSpPr>
        <p:spPr>
          <a:xfrm>
            <a:off x="4507380" y="4453081"/>
            <a:ext cx="101700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EPROM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72A1451-9558-F5CF-8ACB-F45709CF7B4E}"/>
              </a:ext>
            </a:extLst>
          </p:cNvPr>
          <p:cNvSpPr/>
          <p:nvPr/>
        </p:nvSpPr>
        <p:spPr>
          <a:xfrm>
            <a:off x="5665013" y="4172061"/>
            <a:ext cx="1118710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Flash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9C60E6A-B296-3AF6-0C70-AB44D57E6A8E}"/>
              </a:ext>
            </a:extLst>
          </p:cNvPr>
          <p:cNvSpPr/>
          <p:nvPr/>
        </p:nvSpPr>
        <p:spPr>
          <a:xfrm>
            <a:off x="6893343" y="3516967"/>
            <a:ext cx="1118710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EEPROM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CEC844-6643-0E12-6EFC-116B07D268A6}"/>
              </a:ext>
            </a:extLst>
          </p:cNvPr>
          <p:cNvSpPr txBox="1"/>
          <p:nvPr/>
        </p:nvSpPr>
        <p:spPr>
          <a:xfrm>
            <a:off x="8436260" y="1713582"/>
            <a:ext cx="349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Transistor not in all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be modified after manufacturing</a:t>
            </a:r>
            <a:endParaRPr lang="en-US" noProof="0" dirty="0"/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D438A7EE-520D-AECF-6F28-AD30C73D71D9}"/>
              </a:ext>
            </a:extLst>
          </p:cNvPr>
          <p:cNvSpPr/>
          <p:nvPr/>
        </p:nvSpPr>
        <p:spPr>
          <a:xfrm>
            <a:off x="3014985" y="2060853"/>
            <a:ext cx="5421271" cy="2838694"/>
          </a:xfrm>
          <a:custGeom>
            <a:avLst/>
            <a:gdLst>
              <a:gd name="connsiteX0" fmla="*/ 5241910 w 5241910"/>
              <a:gd name="connsiteY0" fmla="*/ 0 h 2668137"/>
              <a:gd name="connsiteX1" fmla="*/ 4382101 w 5241910"/>
              <a:gd name="connsiteY1" fmla="*/ 156949 h 2668137"/>
              <a:gd name="connsiteX2" fmla="*/ 3965844 w 5241910"/>
              <a:gd name="connsiteY2" fmla="*/ 764275 h 2668137"/>
              <a:gd name="connsiteX3" fmla="*/ 2887671 w 5241910"/>
              <a:gd name="connsiteY3" fmla="*/ 900752 h 2668137"/>
              <a:gd name="connsiteX4" fmla="*/ 2150692 w 5241910"/>
              <a:gd name="connsiteY4" fmla="*/ 1187355 h 2668137"/>
              <a:gd name="connsiteX5" fmla="*/ 1099814 w 5241910"/>
              <a:gd name="connsiteY5" fmla="*/ 1269242 h 2668137"/>
              <a:gd name="connsiteX6" fmla="*/ 731324 w 5241910"/>
              <a:gd name="connsiteY6" fmla="*/ 1562669 h 2668137"/>
              <a:gd name="connsiteX7" fmla="*/ 267301 w 5241910"/>
              <a:gd name="connsiteY7" fmla="*/ 1835624 h 2668137"/>
              <a:gd name="connsiteX8" fmla="*/ 7993 w 5241910"/>
              <a:gd name="connsiteY8" fmla="*/ 2088107 h 2668137"/>
              <a:gd name="connsiteX9" fmla="*/ 83056 w 5241910"/>
              <a:gd name="connsiteY9" fmla="*/ 2442949 h 2668137"/>
              <a:gd name="connsiteX10" fmla="*/ 253653 w 5241910"/>
              <a:gd name="connsiteY10" fmla="*/ 2668137 h 26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41910" h="2668137">
                <a:moveTo>
                  <a:pt x="5241910" y="0"/>
                </a:moveTo>
                <a:cubicBezTo>
                  <a:pt x="4918344" y="14785"/>
                  <a:pt x="4594779" y="29570"/>
                  <a:pt x="4382101" y="156949"/>
                </a:cubicBezTo>
                <a:cubicBezTo>
                  <a:pt x="4169423" y="284328"/>
                  <a:pt x="4214916" y="640308"/>
                  <a:pt x="3965844" y="764275"/>
                </a:cubicBezTo>
                <a:cubicBezTo>
                  <a:pt x="3716772" y="888242"/>
                  <a:pt x="3190196" y="830239"/>
                  <a:pt x="2887671" y="900752"/>
                </a:cubicBezTo>
                <a:cubicBezTo>
                  <a:pt x="2585146" y="971265"/>
                  <a:pt x="2448668" y="1125940"/>
                  <a:pt x="2150692" y="1187355"/>
                </a:cubicBezTo>
                <a:cubicBezTo>
                  <a:pt x="1852716" y="1248770"/>
                  <a:pt x="1336375" y="1206690"/>
                  <a:pt x="1099814" y="1269242"/>
                </a:cubicBezTo>
                <a:cubicBezTo>
                  <a:pt x="863253" y="1331794"/>
                  <a:pt x="870076" y="1468272"/>
                  <a:pt x="731324" y="1562669"/>
                </a:cubicBezTo>
                <a:cubicBezTo>
                  <a:pt x="592572" y="1657066"/>
                  <a:pt x="387856" y="1748051"/>
                  <a:pt x="267301" y="1835624"/>
                </a:cubicBezTo>
                <a:cubicBezTo>
                  <a:pt x="146746" y="1923197"/>
                  <a:pt x="38700" y="1986886"/>
                  <a:pt x="7993" y="2088107"/>
                </a:cubicBezTo>
                <a:cubicBezTo>
                  <a:pt x="-22715" y="2189328"/>
                  <a:pt x="42113" y="2346277"/>
                  <a:pt x="83056" y="2442949"/>
                </a:cubicBezTo>
                <a:cubicBezTo>
                  <a:pt x="123999" y="2539621"/>
                  <a:pt x="188826" y="2603879"/>
                  <a:pt x="253653" y="2668137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9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ROMs summary and comparison*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Comparing all the ROMs analysed so far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BF4154ED-85CE-6C75-BC6A-842CC990D025}"/>
                  </a:ext>
                </a:extLst>
              </p14:cNvPr>
              <p14:cNvContentPartPr/>
              <p14:nvPr/>
            </p14:nvContentPartPr>
            <p14:xfrm>
              <a:off x="12630850" y="3945490"/>
              <a:ext cx="360" cy="36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BF4154ED-85CE-6C75-BC6A-842CC990D025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2624730" y="3939370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AF67499-D904-97DF-7AF9-B2A9BA15D7C9}"/>
              </a:ext>
            </a:extLst>
          </p:cNvPr>
          <p:cNvCxnSpPr/>
          <p:nvPr/>
        </p:nvCxnSpPr>
        <p:spPr>
          <a:xfrm flipV="1">
            <a:off x="2927648" y="2852936"/>
            <a:ext cx="0" cy="2952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1D61C3F-A9EF-8CA4-9D99-8E9362A31B2B}"/>
              </a:ext>
            </a:extLst>
          </p:cNvPr>
          <p:cNvCxnSpPr>
            <a:cxnSpLocks/>
          </p:cNvCxnSpPr>
          <p:nvPr/>
        </p:nvCxnSpPr>
        <p:spPr>
          <a:xfrm>
            <a:off x="2639616" y="5517232"/>
            <a:ext cx="56886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A81BD8-6CB8-50E2-7D52-54C5C1AE8615}"/>
              </a:ext>
            </a:extLst>
          </p:cNvPr>
          <p:cNvSpPr txBox="1"/>
          <p:nvPr/>
        </p:nvSpPr>
        <p:spPr>
          <a:xfrm>
            <a:off x="1991544" y="2436857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Cost (transistor)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A7B622-0554-BF44-A75C-9565D6974143}"/>
              </a:ext>
            </a:extLst>
          </p:cNvPr>
          <p:cNvSpPr txBox="1"/>
          <p:nvPr/>
        </p:nvSpPr>
        <p:spPr>
          <a:xfrm>
            <a:off x="7536160" y="5317177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Flexibility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90141CF-10C0-25AF-3C7C-E99E29973471}"/>
              </a:ext>
            </a:extLst>
          </p:cNvPr>
          <p:cNvCxnSpPr>
            <a:cxnSpLocks/>
          </p:cNvCxnSpPr>
          <p:nvPr/>
        </p:nvCxnSpPr>
        <p:spPr>
          <a:xfrm>
            <a:off x="2797280" y="4653136"/>
            <a:ext cx="56886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1F1142F-CE45-D89E-17D3-4203008B4E16}"/>
              </a:ext>
            </a:extLst>
          </p:cNvPr>
          <p:cNvCxnSpPr>
            <a:cxnSpLocks/>
          </p:cNvCxnSpPr>
          <p:nvPr/>
        </p:nvCxnSpPr>
        <p:spPr>
          <a:xfrm>
            <a:off x="2797280" y="3717032"/>
            <a:ext cx="56886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79D6433-9088-5648-F7BA-F791FB4FEEB4}"/>
              </a:ext>
            </a:extLst>
          </p:cNvPr>
          <p:cNvSpPr txBox="1"/>
          <p:nvPr/>
        </p:nvSpPr>
        <p:spPr>
          <a:xfrm>
            <a:off x="2495604" y="4453081"/>
            <a:ext cx="36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78DEEDD-CDF1-714C-D8EA-131E2EC057D7}"/>
              </a:ext>
            </a:extLst>
          </p:cNvPr>
          <p:cNvSpPr txBox="1"/>
          <p:nvPr/>
        </p:nvSpPr>
        <p:spPr>
          <a:xfrm>
            <a:off x="2495604" y="3516967"/>
            <a:ext cx="36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2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15DD395-D32E-2A92-99C1-F4B143EBE187}"/>
              </a:ext>
            </a:extLst>
          </p:cNvPr>
          <p:cNvSpPr/>
          <p:nvPr/>
        </p:nvSpPr>
        <p:spPr>
          <a:xfrm>
            <a:off x="3503712" y="4163042"/>
            <a:ext cx="78691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CE1AD0F-7EE1-EA81-7D45-B4B6F20D24D4}"/>
              </a:ext>
            </a:extLst>
          </p:cNvPr>
          <p:cNvSpPr/>
          <p:nvPr/>
        </p:nvSpPr>
        <p:spPr>
          <a:xfrm>
            <a:off x="3038244" y="4955184"/>
            <a:ext cx="78691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4A22D88-8A8A-0BDD-81E7-DAB3258F107B}"/>
              </a:ext>
            </a:extLst>
          </p:cNvPr>
          <p:cNvSpPr/>
          <p:nvPr/>
        </p:nvSpPr>
        <p:spPr>
          <a:xfrm>
            <a:off x="4507380" y="4453081"/>
            <a:ext cx="101700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EPROM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72A1451-9558-F5CF-8ACB-F45709CF7B4E}"/>
              </a:ext>
            </a:extLst>
          </p:cNvPr>
          <p:cNvSpPr/>
          <p:nvPr/>
        </p:nvSpPr>
        <p:spPr>
          <a:xfrm>
            <a:off x="5665013" y="4172061"/>
            <a:ext cx="1118710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Flash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9C60E6A-B296-3AF6-0C70-AB44D57E6A8E}"/>
              </a:ext>
            </a:extLst>
          </p:cNvPr>
          <p:cNvSpPr/>
          <p:nvPr/>
        </p:nvSpPr>
        <p:spPr>
          <a:xfrm>
            <a:off x="6893343" y="3516967"/>
            <a:ext cx="1118710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EEPROM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CEC844-6643-0E12-6EFC-116B07D268A6}"/>
              </a:ext>
            </a:extLst>
          </p:cNvPr>
          <p:cNvSpPr txBox="1"/>
          <p:nvPr/>
        </p:nvSpPr>
        <p:spPr>
          <a:xfrm>
            <a:off x="8436260" y="1713582"/>
            <a:ext cx="349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Each cell: 1 transistor + 1 fuse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modified just one time after manufacturing</a:t>
            </a:r>
            <a:endParaRPr lang="en-US" noProof="0" dirty="0"/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D438A7EE-520D-AECF-6F28-AD30C73D71D9}"/>
              </a:ext>
            </a:extLst>
          </p:cNvPr>
          <p:cNvSpPr/>
          <p:nvPr/>
        </p:nvSpPr>
        <p:spPr>
          <a:xfrm>
            <a:off x="3825162" y="2060851"/>
            <a:ext cx="4660749" cy="2030237"/>
          </a:xfrm>
          <a:custGeom>
            <a:avLst/>
            <a:gdLst>
              <a:gd name="connsiteX0" fmla="*/ 5241910 w 5241910"/>
              <a:gd name="connsiteY0" fmla="*/ 0 h 2668137"/>
              <a:gd name="connsiteX1" fmla="*/ 4382101 w 5241910"/>
              <a:gd name="connsiteY1" fmla="*/ 156949 h 2668137"/>
              <a:gd name="connsiteX2" fmla="*/ 3965844 w 5241910"/>
              <a:gd name="connsiteY2" fmla="*/ 764275 h 2668137"/>
              <a:gd name="connsiteX3" fmla="*/ 2887671 w 5241910"/>
              <a:gd name="connsiteY3" fmla="*/ 900752 h 2668137"/>
              <a:gd name="connsiteX4" fmla="*/ 2150692 w 5241910"/>
              <a:gd name="connsiteY4" fmla="*/ 1187355 h 2668137"/>
              <a:gd name="connsiteX5" fmla="*/ 1099814 w 5241910"/>
              <a:gd name="connsiteY5" fmla="*/ 1269242 h 2668137"/>
              <a:gd name="connsiteX6" fmla="*/ 731324 w 5241910"/>
              <a:gd name="connsiteY6" fmla="*/ 1562669 h 2668137"/>
              <a:gd name="connsiteX7" fmla="*/ 267301 w 5241910"/>
              <a:gd name="connsiteY7" fmla="*/ 1835624 h 2668137"/>
              <a:gd name="connsiteX8" fmla="*/ 7993 w 5241910"/>
              <a:gd name="connsiteY8" fmla="*/ 2088107 h 2668137"/>
              <a:gd name="connsiteX9" fmla="*/ 83056 w 5241910"/>
              <a:gd name="connsiteY9" fmla="*/ 2442949 h 2668137"/>
              <a:gd name="connsiteX10" fmla="*/ 253653 w 5241910"/>
              <a:gd name="connsiteY10" fmla="*/ 2668137 h 26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41910" h="2668137">
                <a:moveTo>
                  <a:pt x="5241910" y="0"/>
                </a:moveTo>
                <a:cubicBezTo>
                  <a:pt x="4918344" y="14785"/>
                  <a:pt x="4594779" y="29570"/>
                  <a:pt x="4382101" y="156949"/>
                </a:cubicBezTo>
                <a:cubicBezTo>
                  <a:pt x="4169423" y="284328"/>
                  <a:pt x="4214916" y="640308"/>
                  <a:pt x="3965844" y="764275"/>
                </a:cubicBezTo>
                <a:cubicBezTo>
                  <a:pt x="3716772" y="888242"/>
                  <a:pt x="3190196" y="830239"/>
                  <a:pt x="2887671" y="900752"/>
                </a:cubicBezTo>
                <a:cubicBezTo>
                  <a:pt x="2585146" y="971265"/>
                  <a:pt x="2448668" y="1125940"/>
                  <a:pt x="2150692" y="1187355"/>
                </a:cubicBezTo>
                <a:cubicBezTo>
                  <a:pt x="1852716" y="1248770"/>
                  <a:pt x="1336375" y="1206690"/>
                  <a:pt x="1099814" y="1269242"/>
                </a:cubicBezTo>
                <a:cubicBezTo>
                  <a:pt x="863253" y="1331794"/>
                  <a:pt x="870076" y="1468272"/>
                  <a:pt x="731324" y="1562669"/>
                </a:cubicBezTo>
                <a:cubicBezTo>
                  <a:pt x="592572" y="1657066"/>
                  <a:pt x="387856" y="1748051"/>
                  <a:pt x="267301" y="1835624"/>
                </a:cubicBezTo>
                <a:cubicBezTo>
                  <a:pt x="146746" y="1923197"/>
                  <a:pt x="38700" y="1986886"/>
                  <a:pt x="7993" y="2088107"/>
                </a:cubicBezTo>
                <a:cubicBezTo>
                  <a:pt x="-22715" y="2189328"/>
                  <a:pt x="42113" y="2346277"/>
                  <a:pt x="83056" y="2442949"/>
                </a:cubicBezTo>
                <a:cubicBezTo>
                  <a:pt x="123999" y="2539621"/>
                  <a:pt x="188826" y="2603879"/>
                  <a:pt x="253653" y="2668137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527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ROMs summary and comparison*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Comparing all the ROMs analysed so far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BF4154ED-85CE-6C75-BC6A-842CC990D025}"/>
                  </a:ext>
                </a:extLst>
              </p14:cNvPr>
              <p14:cNvContentPartPr/>
              <p14:nvPr/>
            </p14:nvContentPartPr>
            <p14:xfrm>
              <a:off x="12630850" y="3945490"/>
              <a:ext cx="360" cy="36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BF4154ED-85CE-6C75-BC6A-842CC990D025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2624730" y="3939370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AF67499-D904-97DF-7AF9-B2A9BA15D7C9}"/>
              </a:ext>
            </a:extLst>
          </p:cNvPr>
          <p:cNvCxnSpPr/>
          <p:nvPr/>
        </p:nvCxnSpPr>
        <p:spPr>
          <a:xfrm flipV="1">
            <a:off x="2927648" y="2852936"/>
            <a:ext cx="0" cy="2952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1D61C3F-A9EF-8CA4-9D99-8E9362A31B2B}"/>
              </a:ext>
            </a:extLst>
          </p:cNvPr>
          <p:cNvCxnSpPr>
            <a:cxnSpLocks/>
          </p:cNvCxnSpPr>
          <p:nvPr/>
        </p:nvCxnSpPr>
        <p:spPr>
          <a:xfrm>
            <a:off x="2639616" y="5517232"/>
            <a:ext cx="56886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A81BD8-6CB8-50E2-7D52-54C5C1AE8615}"/>
              </a:ext>
            </a:extLst>
          </p:cNvPr>
          <p:cNvSpPr txBox="1"/>
          <p:nvPr/>
        </p:nvSpPr>
        <p:spPr>
          <a:xfrm>
            <a:off x="1991544" y="2436857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Cost (transistor)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A7B622-0554-BF44-A75C-9565D6974143}"/>
              </a:ext>
            </a:extLst>
          </p:cNvPr>
          <p:cNvSpPr txBox="1"/>
          <p:nvPr/>
        </p:nvSpPr>
        <p:spPr>
          <a:xfrm>
            <a:off x="7536160" y="5317177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Flexibility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90141CF-10C0-25AF-3C7C-E99E29973471}"/>
              </a:ext>
            </a:extLst>
          </p:cNvPr>
          <p:cNvCxnSpPr>
            <a:cxnSpLocks/>
          </p:cNvCxnSpPr>
          <p:nvPr/>
        </p:nvCxnSpPr>
        <p:spPr>
          <a:xfrm>
            <a:off x="2797280" y="4653136"/>
            <a:ext cx="56886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1F1142F-CE45-D89E-17D3-4203008B4E16}"/>
              </a:ext>
            </a:extLst>
          </p:cNvPr>
          <p:cNvCxnSpPr>
            <a:cxnSpLocks/>
          </p:cNvCxnSpPr>
          <p:nvPr/>
        </p:nvCxnSpPr>
        <p:spPr>
          <a:xfrm>
            <a:off x="2797280" y="3717032"/>
            <a:ext cx="56886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79D6433-9088-5648-F7BA-F791FB4FEEB4}"/>
              </a:ext>
            </a:extLst>
          </p:cNvPr>
          <p:cNvSpPr txBox="1"/>
          <p:nvPr/>
        </p:nvSpPr>
        <p:spPr>
          <a:xfrm>
            <a:off x="2495604" y="4453081"/>
            <a:ext cx="36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78DEEDD-CDF1-714C-D8EA-131E2EC057D7}"/>
              </a:ext>
            </a:extLst>
          </p:cNvPr>
          <p:cNvSpPr txBox="1"/>
          <p:nvPr/>
        </p:nvSpPr>
        <p:spPr>
          <a:xfrm>
            <a:off x="2495604" y="3516967"/>
            <a:ext cx="36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2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15DD395-D32E-2A92-99C1-F4B143EBE187}"/>
              </a:ext>
            </a:extLst>
          </p:cNvPr>
          <p:cNvSpPr/>
          <p:nvPr/>
        </p:nvSpPr>
        <p:spPr>
          <a:xfrm>
            <a:off x="3503712" y="4163042"/>
            <a:ext cx="78691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CE1AD0F-7EE1-EA81-7D45-B4B6F20D24D4}"/>
              </a:ext>
            </a:extLst>
          </p:cNvPr>
          <p:cNvSpPr/>
          <p:nvPr/>
        </p:nvSpPr>
        <p:spPr>
          <a:xfrm>
            <a:off x="3038244" y="4955184"/>
            <a:ext cx="78691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4A22D88-8A8A-0BDD-81E7-DAB3258F107B}"/>
              </a:ext>
            </a:extLst>
          </p:cNvPr>
          <p:cNvSpPr/>
          <p:nvPr/>
        </p:nvSpPr>
        <p:spPr>
          <a:xfrm>
            <a:off x="4507380" y="4453081"/>
            <a:ext cx="101700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EPROM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72A1451-9558-F5CF-8ACB-F45709CF7B4E}"/>
              </a:ext>
            </a:extLst>
          </p:cNvPr>
          <p:cNvSpPr/>
          <p:nvPr/>
        </p:nvSpPr>
        <p:spPr>
          <a:xfrm>
            <a:off x="5665013" y="4172061"/>
            <a:ext cx="1118710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Flash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9C60E6A-B296-3AF6-0C70-AB44D57E6A8E}"/>
              </a:ext>
            </a:extLst>
          </p:cNvPr>
          <p:cNvSpPr/>
          <p:nvPr/>
        </p:nvSpPr>
        <p:spPr>
          <a:xfrm>
            <a:off x="6893343" y="3516967"/>
            <a:ext cx="1118710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EEPROM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CEC844-6643-0E12-6EFC-116B07D268A6}"/>
              </a:ext>
            </a:extLst>
          </p:cNvPr>
          <p:cNvSpPr txBox="1"/>
          <p:nvPr/>
        </p:nvSpPr>
        <p:spPr>
          <a:xfrm>
            <a:off x="8436260" y="1713582"/>
            <a:ext cx="3492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Each cell: 1 transistor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by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Erasing </a:t>
            </a:r>
            <a:r>
              <a:rPr lang="en-US" dirty="0"/>
              <a:t>the whole memory content</a:t>
            </a:r>
            <a:endParaRPr lang="en-US" noProof="0" dirty="0"/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D438A7EE-520D-AECF-6F28-AD30C73D71D9}"/>
              </a:ext>
            </a:extLst>
          </p:cNvPr>
          <p:cNvSpPr/>
          <p:nvPr/>
        </p:nvSpPr>
        <p:spPr>
          <a:xfrm>
            <a:off x="4727849" y="2060851"/>
            <a:ext cx="3758062" cy="2311254"/>
          </a:xfrm>
          <a:custGeom>
            <a:avLst/>
            <a:gdLst>
              <a:gd name="connsiteX0" fmla="*/ 5241910 w 5241910"/>
              <a:gd name="connsiteY0" fmla="*/ 0 h 2668137"/>
              <a:gd name="connsiteX1" fmla="*/ 4382101 w 5241910"/>
              <a:gd name="connsiteY1" fmla="*/ 156949 h 2668137"/>
              <a:gd name="connsiteX2" fmla="*/ 3965844 w 5241910"/>
              <a:gd name="connsiteY2" fmla="*/ 764275 h 2668137"/>
              <a:gd name="connsiteX3" fmla="*/ 2887671 w 5241910"/>
              <a:gd name="connsiteY3" fmla="*/ 900752 h 2668137"/>
              <a:gd name="connsiteX4" fmla="*/ 2150692 w 5241910"/>
              <a:gd name="connsiteY4" fmla="*/ 1187355 h 2668137"/>
              <a:gd name="connsiteX5" fmla="*/ 1099814 w 5241910"/>
              <a:gd name="connsiteY5" fmla="*/ 1269242 h 2668137"/>
              <a:gd name="connsiteX6" fmla="*/ 731324 w 5241910"/>
              <a:gd name="connsiteY6" fmla="*/ 1562669 h 2668137"/>
              <a:gd name="connsiteX7" fmla="*/ 267301 w 5241910"/>
              <a:gd name="connsiteY7" fmla="*/ 1835624 h 2668137"/>
              <a:gd name="connsiteX8" fmla="*/ 7993 w 5241910"/>
              <a:gd name="connsiteY8" fmla="*/ 2088107 h 2668137"/>
              <a:gd name="connsiteX9" fmla="*/ 83056 w 5241910"/>
              <a:gd name="connsiteY9" fmla="*/ 2442949 h 2668137"/>
              <a:gd name="connsiteX10" fmla="*/ 253653 w 5241910"/>
              <a:gd name="connsiteY10" fmla="*/ 2668137 h 26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41910" h="2668137">
                <a:moveTo>
                  <a:pt x="5241910" y="0"/>
                </a:moveTo>
                <a:cubicBezTo>
                  <a:pt x="4918344" y="14785"/>
                  <a:pt x="4594779" y="29570"/>
                  <a:pt x="4382101" y="156949"/>
                </a:cubicBezTo>
                <a:cubicBezTo>
                  <a:pt x="4169423" y="284328"/>
                  <a:pt x="4214916" y="640308"/>
                  <a:pt x="3965844" y="764275"/>
                </a:cubicBezTo>
                <a:cubicBezTo>
                  <a:pt x="3716772" y="888242"/>
                  <a:pt x="3190196" y="830239"/>
                  <a:pt x="2887671" y="900752"/>
                </a:cubicBezTo>
                <a:cubicBezTo>
                  <a:pt x="2585146" y="971265"/>
                  <a:pt x="2448668" y="1125940"/>
                  <a:pt x="2150692" y="1187355"/>
                </a:cubicBezTo>
                <a:cubicBezTo>
                  <a:pt x="1852716" y="1248770"/>
                  <a:pt x="1336375" y="1206690"/>
                  <a:pt x="1099814" y="1269242"/>
                </a:cubicBezTo>
                <a:cubicBezTo>
                  <a:pt x="863253" y="1331794"/>
                  <a:pt x="870076" y="1468272"/>
                  <a:pt x="731324" y="1562669"/>
                </a:cubicBezTo>
                <a:cubicBezTo>
                  <a:pt x="592572" y="1657066"/>
                  <a:pt x="387856" y="1748051"/>
                  <a:pt x="267301" y="1835624"/>
                </a:cubicBezTo>
                <a:cubicBezTo>
                  <a:pt x="146746" y="1923197"/>
                  <a:pt x="38700" y="1986886"/>
                  <a:pt x="7993" y="2088107"/>
                </a:cubicBezTo>
                <a:cubicBezTo>
                  <a:pt x="-22715" y="2189328"/>
                  <a:pt x="42113" y="2346277"/>
                  <a:pt x="83056" y="2442949"/>
                </a:cubicBezTo>
                <a:cubicBezTo>
                  <a:pt x="123999" y="2539621"/>
                  <a:pt x="188826" y="2603879"/>
                  <a:pt x="253653" y="2668137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99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ROMs summary and comparison*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Comparing all the ROMs analysed so far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BF4154ED-85CE-6C75-BC6A-842CC990D025}"/>
                  </a:ext>
                </a:extLst>
              </p14:cNvPr>
              <p14:cNvContentPartPr/>
              <p14:nvPr/>
            </p14:nvContentPartPr>
            <p14:xfrm>
              <a:off x="12630850" y="3945490"/>
              <a:ext cx="360" cy="36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BF4154ED-85CE-6C75-BC6A-842CC990D025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2624730" y="3939370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AF67499-D904-97DF-7AF9-B2A9BA15D7C9}"/>
              </a:ext>
            </a:extLst>
          </p:cNvPr>
          <p:cNvCxnSpPr/>
          <p:nvPr/>
        </p:nvCxnSpPr>
        <p:spPr>
          <a:xfrm flipV="1">
            <a:off x="2927648" y="2852936"/>
            <a:ext cx="0" cy="2952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1D61C3F-A9EF-8CA4-9D99-8E9362A31B2B}"/>
              </a:ext>
            </a:extLst>
          </p:cNvPr>
          <p:cNvCxnSpPr>
            <a:cxnSpLocks/>
          </p:cNvCxnSpPr>
          <p:nvPr/>
        </p:nvCxnSpPr>
        <p:spPr>
          <a:xfrm>
            <a:off x="2639616" y="5517232"/>
            <a:ext cx="56886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A81BD8-6CB8-50E2-7D52-54C5C1AE8615}"/>
              </a:ext>
            </a:extLst>
          </p:cNvPr>
          <p:cNvSpPr txBox="1"/>
          <p:nvPr/>
        </p:nvSpPr>
        <p:spPr>
          <a:xfrm>
            <a:off x="1991544" y="2436857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Cost (transistor)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A7B622-0554-BF44-A75C-9565D6974143}"/>
              </a:ext>
            </a:extLst>
          </p:cNvPr>
          <p:cNvSpPr txBox="1"/>
          <p:nvPr/>
        </p:nvSpPr>
        <p:spPr>
          <a:xfrm>
            <a:off x="7536160" y="5317177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Flexibility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90141CF-10C0-25AF-3C7C-E99E29973471}"/>
              </a:ext>
            </a:extLst>
          </p:cNvPr>
          <p:cNvCxnSpPr>
            <a:cxnSpLocks/>
          </p:cNvCxnSpPr>
          <p:nvPr/>
        </p:nvCxnSpPr>
        <p:spPr>
          <a:xfrm>
            <a:off x="2797280" y="4653136"/>
            <a:ext cx="56886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1F1142F-CE45-D89E-17D3-4203008B4E16}"/>
              </a:ext>
            </a:extLst>
          </p:cNvPr>
          <p:cNvCxnSpPr>
            <a:cxnSpLocks/>
          </p:cNvCxnSpPr>
          <p:nvPr/>
        </p:nvCxnSpPr>
        <p:spPr>
          <a:xfrm>
            <a:off x="2797280" y="3717032"/>
            <a:ext cx="56886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79D6433-9088-5648-F7BA-F791FB4FEEB4}"/>
              </a:ext>
            </a:extLst>
          </p:cNvPr>
          <p:cNvSpPr txBox="1"/>
          <p:nvPr/>
        </p:nvSpPr>
        <p:spPr>
          <a:xfrm>
            <a:off x="2495604" y="4453081"/>
            <a:ext cx="36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78DEEDD-CDF1-714C-D8EA-131E2EC057D7}"/>
              </a:ext>
            </a:extLst>
          </p:cNvPr>
          <p:cNvSpPr txBox="1"/>
          <p:nvPr/>
        </p:nvSpPr>
        <p:spPr>
          <a:xfrm>
            <a:off x="2495604" y="3516967"/>
            <a:ext cx="36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2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15DD395-D32E-2A92-99C1-F4B143EBE187}"/>
              </a:ext>
            </a:extLst>
          </p:cNvPr>
          <p:cNvSpPr/>
          <p:nvPr/>
        </p:nvSpPr>
        <p:spPr>
          <a:xfrm>
            <a:off x="3503712" y="4163042"/>
            <a:ext cx="78691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CE1AD0F-7EE1-EA81-7D45-B4B6F20D24D4}"/>
              </a:ext>
            </a:extLst>
          </p:cNvPr>
          <p:cNvSpPr/>
          <p:nvPr/>
        </p:nvSpPr>
        <p:spPr>
          <a:xfrm>
            <a:off x="3038244" y="4955184"/>
            <a:ext cx="78691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4A22D88-8A8A-0BDD-81E7-DAB3258F107B}"/>
              </a:ext>
            </a:extLst>
          </p:cNvPr>
          <p:cNvSpPr/>
          <p:nvPr/>
        </p:nvSpPr>
        <p:spPr>
          <a:xfrm>
            <a:off x="4507380" y="4453081"/>
            <a:ext cx="101700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EPROM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72A1451-9558-F5CF-8ACB-F45709CF7B4E}"/>
              </a:ext>
            </a:extLst>
          </p:cNvPr>
          <p:cNvSpPr/>
          <p:nvPr/>
        </p:nvSpPr>
        <p:spPr>
          <a:xfrm>
            <a:off x="5665013" y="4172061"/>
            <a:ext cx="1118710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Flash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9C60E6A-B296-3AF6-0C70-AB44D57E6A8E}"/>
              </a:ext>
            </a:extLst>
          </p:cNvPr>
          <p:cNvSpPr/>
          <p:nvPr/>
        </p:nvSpPr>
        <p:spPr>
          <a:xfrm>
            <a:off x="6893343" y="3516967"/>
            <a:ext cx="1118710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EEPROM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CEC844-6643-0E12-6EFC-116B07D268A6}"/>
              </a:ext>
            </a:extLst>
          </p:cNvPr>
          <p:cNvSpPr txBox="1"/>
          <p:nvPr/>
        </p:nvSpPr>
        <p:spPr>
          <a:xfrm>
            <a:off x="8436260" y="1713582"/>
            <a:ext cx="34923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Each cell: 1 transistor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 pass transistor on strings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by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Erasing </a:t>
            </a:r>
            <a:r>
              <a:rPr lang="en-US" dirty="0"/>
              <a:t>by block</a:t>
            </a:r>
            <a:endParaRPr lang="en-US" noProof="0" dirty="0"/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D438A7EE-520D-AECF-6F28-AD30C73D71D9}"/>
              </a:ext>
            </a:extLst>
          </p:cNvPr>
          <p:cNvSpPr/>
          <p:nvPr/>
        </p:nvSpPr>
        <p:spPr>
          <a:xfrm>
            <a:off x="6168007" y="2060851"/>
            <a:ext cx="2317903" cy="2030235"/>
          </a:xfrm>
          <a:custGeom>
            <a:avLst/>
            <a:gdLst>
              <a:gd name="connsiteX0" fmla="*/ 5241910 w 5241910"/>
              <a:gd name="connsiteY0" fmla="*/ 0 h 2668137"/>
              <a:gd name="connsiteX1" fmla="*/ 4382101 w 5241910"/>
              <a:gd name="connsiteY1" fmla="*/ 156949 h 2668137"/>
              <a:gd name="connsiteX2" fmla="*/ 3965844 w 5241910"/>
              <a:gd name="connsiteY2" fmla="*/ 764275 h 2668137"/>
              <a:gd name="connsiteX3" fmla="*/ 2887671 w 5241910"/>
              <a:gd name="connsiteY3" fmla="*/ 900752 h 2668137"/>
              <a:gd name="connsiteX4" fmla="*/ 2150692 w 5241910"/>
              <a:gd name="connsiteY4" fmla="*/ 1187355 h 2668137"/>
              <a:gd name="connsiteX5" fmla="*/ 1099814 w 5241910"/>
              <a:gd name="connsiteY5" fmla="*/ 1269242 h 2668137"/>
              <a:gd name="connsiteX6" fmla="*/ 731324 w 5241910"/>
              <a:gd name="connsiteY6" fmla="*/ 1562669 h 2668137"/>
              <a:gd name="connsiteX7" fmla="*/ 267301 w 5241910"/>
              <a:gd name="connsiteY7" fmla="*/ 1835624 h 2668137"/>
              <a:gd name="connsiteX8" fmla="*/ 7993 w 5241910"/>
              <a:gd name="connsiteY8" fmla="*/ 2088107 h 2668137"/>
              <a:gd name="connsiteX9" fmla="*/ 83056 w 5241910"/>
              <a:gd name="connsiteY9" fmla="*/ 2442949 h 2668137"/>
              <a:gd name="connsiteX10" fmla="*/ 253653 w 5241910"/>
              <a:gd name="connsiteY10" fmla="*/ 2668137 h 26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41910" h="2668137">
                <a:moveTo>
                  <a:pt x="5241910" y="0"/>
                </a:moveTo>
                <a:cubicBezTo>
                  <a:pt x="4918344" y="14785"/>
                  <a:pt x="4594779" y="29570"/>
                  <a:pt x="4382101" y="156949"/>
                </a:cubicBezTo>
                <a:cubicBezTo>
                  <a:pt x="4169423" y="284328"/>
                  <a:pt x="4214916" y="640308"/>
                  <a:pt x="3965844" y="764275"/>
                </a:cubicBezTo>
                <a:cubicBezTo>
                  <a:pt x="3716772" y="888242"/>
                  <a:pt x="3190196" y="830239"/>
                  <a:pt x="2887671" y="900752"/>
                </a:cubicBezTo>
                <a:cubicBezTo>
                  <a:pt x="2585146" y="971265"/>
                  <a:pt x="2448668" y="1125940"/>
                  <a:pt x="2150692" y="1187355"/>
                </a:cubicBezTo>
                <a:cubicBezTo>
                  <a:pt x="1852716" y="1248770"/>
                  <a:pt x="1336375" y="1206690"/>
                  <a:pt x="1099814" y="1269242"/>
                </a:cubicBezTo>
                <a:cubicBezTo>
                  <a:pt x="863253" y="1331794"/>
                  <a:pt x="870076" y="1468272"/>
                  <a:pt x="731324" y="1562669"/>
                </a:cubicBezTo>
                <a:cubicBezTo>
                  <a:pt x="592572" y="1657066"/>
                  <a:pt x="387856" y="1748051"/>
                  <a:pt x="267301" y="1835624"/>
                </a:cubicBezTo>
                <a:cubicBezTo>
                  <a:pt x="146746" y="1923197"/>
                  <a:pt x="38700" y="1986886"/>
                  <a:pt x="7993" y="2088107"/>
                </a:cubicBezTo>
                <a:cubicBezTo>
                  <a:pt x="-22715" y="2189328"/>
                  <a:pt x="42113" y="2346277"/>
                  <a:pt x="83056" y="2442949"/>
                </a:cubicBezTo>
                <a:cubicBezTo>
                  <a:pt x="123999" y="2539621"/>
                  <a:pt x="188826" y="2603879"/>
                  <a:pt x="253653" y="2668137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59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ROMs summary and comparison*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Comparing all the ROMs analysed so far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BF4154ED-85CE-6C75-BC6A-842CC990D025}"/>
                  </a:ext>
                </a:extLst>
              </p14:cNvPr>
              <p14:cNvContentPartPr/>
              <p14:nvPr/>
            </p14:nvContentPartPr>
            <p14:xfrm>
              <a:off x="12630850" y="3945490"/>
              <a:ext cx="360" cy="36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BF4154ED-85CE-6C75-BC6A-842CC990D025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2624730" y="3939370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AF67499-D904-97DF-7AF9-B2A9BA15D7C9}"/>
              </a:ext>
            </a:extLst>
          </p:cNvPr>
          <p:cNvCxnSpPr/>
          <p:nvPr/>
        </p:nvCxnSpPr>
        <p:spPr>
          <a:xfrm flipV="1">
            <a:off x="2927648" y="2852936"/>
            <a:ext cx="0" cy="2952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1D61C3F-A9EF-8CA4-9D99-8E9362A31B2B}"/>
              </a:ext>
            </a:extLst>
          </p:cNvPr>
          <p:cNvCxnSpPr>
            <a:cxnSpLocks/>
          </p:cNvCxnSpPr>
          <p:nvPr/>
        </p:nvCxnSpPr>
        <p:spPr>
          <a:xfrm>
            <a:off x="2639616" y="5517232"/>
            <a:ext cx="56886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A81BD8-6CB8-50E2-7D52-54C5C1AE8615}"/>
              </a:ext>
            </a:extLst>
          </p:cNvPr>
          <p:cNvSpPr txBox="1"/>
          <p:nvPr/>
        </p:nvSpPr>
        <p:spPr>
          <a:xfrm>
            <a:off x="1991544" y="2436857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Cost (transistor)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A7B622-0554-BF44-A75C-9565D6974143}"/>
              </a:ext>
            </a:extLst>
          </p:cNvPr>
          <p:cNvSpPr txBox="1"/>
          <p:nvPr/>
        </p:nvSpPr>
        <p:spPr>
          <a:xfrm>
            <a:off x="7536160" y="5317177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Flexibility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90141CF-10C0-25AF-3C7C-E99E29973471}"/>
              </a:ext>
            </a:extLst>
          </p:cNvPr>
          <p:cNvCxnSpPr>
            <a:cxnSpLocks/>
          </p:cNvCxnSpPr>
          <p:nvPr/>
        </p:nvCxnSpPr>
        <p:spPr>
          <a:xfrm>
            <a:off x="2797280" y="4653136"/>
            <a:ext cx="56886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1F1142F-CE45-D89E-17D3-4203008B4E16}"/>
              </a:ext>
            </a:extLst>
          </p:cNvPr>
          <p:cNvCxnSpPr>
            <a:cxnSpLocks/>
          </p:cNvCxnSpPr>
          <p:nvPr/>
        </p:nvCxnSpPr>
        <p:spPr>
          <a:xfrm>
            <a:off x="2797280" y="3717032"/>
            <a:ext cx="56886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79D6433-9088-5648-F7BA-F791FB4FEEB4}"/>
              </a:ext>
            </a:extLst>
          </p:cNvPr>
          <p:cNvSpPr txBox="1"/>
          <p:nvPr/>
        </p:nvSpPr>
        <p:spPr>
          <a:xfrm>
            <a:off x="2495604" y="4453081"/>
            <a:ext cx="36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78DEEDD-CDF1-714C-D8EA-131E2EC057D7}"/>
              </a:ext>
            </a:extLst>
          </p:cNvPr>
          <p:cNvSpPr txBox="1"/>
          <p:nvPr/>
        </p:nvSpPr>
        <p:spPr>
          <a:xfrm>
            <a:off x="2495604" y="3516967"/>
            <a:ext cx="36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2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15DD395-D32E-2A92-99C1-F4B143EBE187}"/>
              </a:ext>
            </a:extLst>
          </p:cNvPr>
          <p:cNvSpPr/>
          <p:nvPr/>
        </p:nvSpPr>
        <p:spPr>
          <a:xfrm>
            <a:off x="3503712" y="4163042"/>
            <a:ext cx="78691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CE1AD0F-7EE1-EA81-7D45-B4B6F20D24D4}"/>
              </a:ext>
            </a:extLst>
          </p:cNvPr>
          <p:cNvSpPr/>
          <p:nvPr/>
        </p:nvSpPr>
        <p:spPr>
          <a:xfrm>
            <a:off x="3038244" y="4955184"/>
            <a:ext cx="78691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4A22D88-8A8A-0BDD-81E7-DAB3258F107B}"/>
              </a:ext>
            </a:extLst>
          </p:cNvPr>
          <p:cNvSpPr/>
          <p:nvPr/>
        </p:nvSpPr>
        <p:spPr>
          <a:xfrm>
            <a:off x="4507380" y="4453081"/>
            <a:ext cx="1017009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EPROM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72A1451-9558-F5CF-8ACB-F45709CF7B4E}"/>
              </a:ext>
            </a:extLst>
          </p:cNvPr>
          <p:cNvSpPr/>
          <p:nvPr/>
        </p:nvSpPr>
        <p:spPr>
          <a:xfrm>
            <a:off x="5665013" y="4172061"/>
            <a:ext cx="1118710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Flash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9C60E6A-B296-3AF6-0C70-AB44D57E6A8E}"/>
              </a:ext>
            </a:extLst>
          </p:cNvPr>
          <p:cNvSpPr/>
          <p:nvPr/>
        </p:nvSpPr>
        <p:spPr>
          <a:xfrm>
            <a:off x="6893343" y="3516967"/>
            <a:ext cx="1118710" cy="400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EEPROM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CEC844-6643-0E12-6EFC-116B07D268A6}"/>
              </a:ext>
            </a:extLst>
          </p:cNvPr>
          <p:cNvSpPr txBox="1"/>
          <p:nvPr/>
        </p:nvSpPr>
        <p:spPr>
          <a:xfrm>
            <a:off x="8436260" y="1713582"/>
            <a:ext cx="349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Each cell: 2 transistors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by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Erasing </a:t>
            </a:r>
            <a:r>
              <a:rPr lang="en-US" dirty="0"/>
              <a:t>by cell</a:t>
            </a:r>
            <a:endParaRPr lang="en-US" noProof="0" dirty="0"/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D438A7EE-520D-AECF-6F28-AD30C73D71D9}"/>
              </a:ext>
            </a:extLst>
          </p:cNvPr>
          <p:cNvSpPr/>
          <p:nvPr/>
        </p:nvSpPr>
        <p:spPr>
          <a:xfrm>
            <a:off x="7367200" y="2060852"/>
            <a:ext cx="1118710" cy="1375142"/>
          </a:xfrm>
          <a:custGeom>
            <a:avLst/>
            <a:gdLst>
              <a:gd name="connsiteX0" fmla="*/ 5241910 w 5241910"/>
              <a:gd name="connsiteY0" fmla="*/ 0 h 2668137"/>
              <a:gd name="connsiteX1" fmla="*/ 4382101 w 5241910"/>
              <a:gd name="connsiteY1" fmla="*/ 156949 h 2668137"/>
              <a:gd name="connsiteX2" fmla="*/ 3965844 w 5241910"/>
              <a:gd name="connsiteY2" fmla="*/ 764275 h 2668137"/>
              <a:gd name="connsiteX3" fmla="*/ 2887671 w 5241910"/>
              <a:gd name="connsiteY3" fmla="*/ 900752 h 2668137"/>
              <a:gd name="connsiteX4" fmla="*/ 2150692 w 5241910"/>
              <a:gd name="connsiteY4" fmla="*/ 1187355 h 2668137"/>
              <a:gd name="connsiteX5" fmla="*/ 1099814 w 5241910"/>
              <a:gd name="connsiteY5" fmla="*/ 1269242 h 2668137"/>
              <a:gd name="connsiteX6" fmla="*/ 731324 w 5241910"/>
              <a:gd name="connsiteY6" fmla="*/ 1562669 h 2668137"/>
              <a:gd name="connsiteX7" fmla="*/ 267301 w 5241910"/>
              <a:gd name="connsiteY7" fmla="*/ 1835624 h 2668137"/>
              <a:gd name="connsiteX8" fmla="*/ 7993 w 5241910"/>
              <a:gd name="connsiteY8" fmla="*/ 2088107 h 2668137"/>
              <a:gd name="connsiteX9" fmla="*/ 83056 w 5241910"/>
              <a:gd name="connsiteY9" fmla="*/ 2442949 h 2668137"/>
              <a:gd name="connsiteX10" fmla="*/ 253653 w 5241910"/>
              <a:gd name="connsiteY10" fmla="*/ 2668137 h 26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41910" h="2668137">
                <a:moveTo>
                  <a:pt x="5241910" y="0"/>
                </a:moveTo>
                <a:cubicBezTo>
                  <a:pt x="4918344" y="14785"/>
                  <a:pt x="4594779" y="29570"/>
                  <a:pt x="4382101" y="156949"/>
                </a:cubicBezTo>
                <a:cubicBezTo>
                  <a:pt x="4169423" y="284328"/>
                  <a:pt x="4214916" y="640308"/>
                  <a:pt x="3965844" y="764275"/>
                </a:cubicBezTo>
                <a:cubicBezTo>
                  <a:pt x="3716772" y="888242"/>
                  <a:pt x="3190196" y="830239"/>
                  <a:pt x="2887671" y="900752"/>
                </a:cubicBezTo>
                <a:cubicBezTo>
                  <a:pt x="2585146" y="971265"/>
                  <a:pt x="2448668" y="1125940"/>
                  <a:pt x="2150692" y="1187355"/>
                </a:cubicBezTo>
                <a:cubicBezTo>
                  <a:pt x="1852716" y="1248770"/>
                  <a:pt x="1336375" y="1206690"/>
                  <a:pt x="1099814" y="1269242"/>
                </a:cubicBezTo>
                <a:cubicBezTo>
                  <a:pt x="863253" y="1331794"/>
                  <a:pt x="870076" y="1468272"/>
                  <a:pt x="731324" y="1562669"/>
                </a:cubicBezTo>
                <a:cubicBezTo>
                  <a:pt x="592572" y="1657066"/>
                  <a:pt x="387856" y="1748051"/>
                  <a:pt x="267301" y="1835624"/>
                </a:cubicBezTo>
                <a:cubicBezTo>
                  <a:pt x="146746" y="1923197"/>
                  <a:pt x="38700" y="1986886"/>
                  <a:pt x="7993" y="2088107"/>
                </a:cubicBezTo>
                <a:cubicBezTo>
                  <a:pt x="-22715" y="2189328"/>
                  <a:pt x="42113" y="2346277"/>
                  <a:pt x="83056" y="2442949"/>
                </a:cubicBezTo>
                <a:cubicBezTo>
                  <a:pt x="123999" y="2539621"/>
                  <a:pt x="188826" y="2603879"/>
                  <a:pt x="253653" y="2668137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3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transistor*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0247004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0884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0664F41B-0262-7C2C-A0E1-E2FBAF8222D7}"/>
              </a:ext>
            </a:extLst>
          </p:cNvPr>
          <p:cNvSpPr txBox="1">
            <a:spLocks/>
          </p:cNvSpPr>
          <p:nvPr/>
        </p:nvSpPr>
        <p:spPr>
          <a:xfrm>
            <a:off x="335360" y="1701061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Another FGMOS</a:t>
            </a:r>
          </a:p>
          <a:p>
            <a:pPr lvl="1"/>
            <a:r>
              <a:rPr lang="en-GB" dirty="0"/>
              <a:t>Merging characteristics of FAMOS and FLOTOX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Symmetric floating gate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FC184964-A24B-1ED9-7C5E-B16A57DF63EE}"/>
              </a:ext>
            </a:extLst>
          </p:cNvPr>
          <p:cNvGrpSpPr/>
          <p:nvPr/>
        </p:nvGrpSpPr>
        <p:grpSpPr>
          <a:xfrm>
            <a:off x="47328" y="3284984"/>
            <a:ext cx="3969579" cy="2557715"/>
            <a:chOff x="47328" y="3010101"/>
            <a:chExt cx="3969579" cy="2557715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221557D-48EA-4684-EFAC-BEA1E39DC743}"/>
                </a:ext>
              </a:extLst>
            </p:cNvPr>
            <p:cNvSpPr txBox="1"/>
            <p:nvPr/>
          </p:nvSpPr>
          <p:spPr>
            <a:xfrm>
              <a:off x="1837878" y="3010101"/>
              <a:ext cx="397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G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484926C2-07D6-14B2-68BC-5166D2B7F4B5}"/>
                </a:ext>
              </a:extLst>
            </p:cNvPr>
            <p:cNvSpPr txBox="1"/>
            <p:nvPr/>
          </p:nvSpPr>
          <p:spPr>
            <a:xfrm>
              <a:off x="47328" y="3854702"/>
              <a:ext cx="497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noProof="0" dirty="0"/>
                <a:t>S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9316AFF7-10C8-2A14-812B-F24626F93BF0}"/>
                </a:ext>
              </a:extLst>
            </p:cNvPr>
            <p:cNvSpPr txBox="1"/>
            <p:nvPr/>
          </p:nvSpPr>
          <p:spPr>
            <a:xfrm>
              <a:off x="3525377" y="3861048"/>
              <a:ext cx="491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/>
                <a:t>D</a:t>
              </a:r>
            </a:p>
          </p:txBody>
        </p: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F7F25246-56ED-5B1A-F683-A1121300A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34" y="3306408"/>
              <a:ext cx="3182722" cy="2261408"/>
            </a:xfrm>
            <a:prstGeom prst="rect">
              <a:avLst/>
            </a:prstGeom>
          </p:spPr>
        </p:pic>
      </p:grp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A4AA9A7-3293-F575-AE79-3A816FA66136}"/>
              </a:ext>
            </a:extLst>
          </p:cNvPr>
          <p:cNvSpPr txBox="1"/>
          <p:nvPr/>
        </p:nvSpPr>
        <p:spPr>
          <a:xfrm>
            <a:off x="840954" y="5775647"/>
            <a:ext cx="239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FAMOS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2E93C5CB-0FE3-28D0-A7A3-D838AFBE8F1D}"/>
              </a:ext>
            </a:extLst>
          </p:cNvPr>
          <p:cNvSpPr/>
          <p:nvPr/>
        </p:nvSpPr>
        <p:spPr>
          <a:xfrm>
            <a:off x="1559496" y="4255737"/>
            <a:ext cx="952172" cy="16258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92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27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transistor*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0247004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0884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0664F41B-0262-7C2C-A0E1-E2FBAF8222D7}"/>
              </a:ext>
            </a:extLst>
          </p:cNvPr>
          <p:cNvSpPr txBox="1">
            <a:spLocks/>
          </p:cNvSpPr>
          <p:nvPr/>
        </p:nvSpPr>
        <p:spPr>
          <a:xfrm>
            <a:off x="335360" y="1701061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Another FGMOS</a:t>
            </a:r>
          </a:p>
          <a:p>
            <a:pPr lvl="1"/>
            <a:r>
              <a:rPr lang="en-GB" dirty="0"/>
              <a:t>Merging characteristics of FAMOS and FLOTOX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Symmetric floating gate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Separated by a very thin oxide layer (from substrate)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FC184964-A24B-1ED9-7C5E-B16A57DF63EE}"/>
              </a:ext>
            </a:extLst>
          </p:cNvPr>
          <p:cNvGrpSpPr/>
          <p:nvPr/>
        </p:nvGrpSpPr>
        <p:grpSpPr>
          <a:xfrm>
            <a:off x="47328" y="3284984"/>
            <a:ext cx="3969579" cy="2557715"/>
            <a:chOff x="47328" y="3010101"/>
            <a:chExt cx="3969579" cy="2557715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221557D-48EA-4684-EFAC-BEA1E39DC743}"/>
                </a:ext>
              </a:extLst>
            </p:cNvPr>
            <p:cNvSpPr txBox="1"/>
            <p:nvPr/>
          </p:nvSpPr>
          <p:spPr>
            <a:xfrm>
              <a:off x="1837878" y="3010101"/>
              <a:ext cx="397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G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484926C2-07D6-14B2-68BC-5166D2B7F4B5}"/>
                </a:ext>
              </a:extLst>
            </p:cNvPr>
            <p:cNvSpPr txBox="1"/>
            <p:nvPr/>
          </p:nvSpPr>
          <p:spPr>
            <a:xfrm>
              <a:off x="47328" y="3854702"/>
              <a:ext cx="497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noProof="0" dirty="0"/>
                <a:t>S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9316AFF7-10C8-2A14-812B-F24626F93BF0}"/>
                </a:ext>
              </a:extLst>
            </p:cNvPr>
            <p:cNvSpPr txBox="1"/>
            <p:nvPr/>
          </p:nvSpPr>
          <p:spPr>
            <a:xfrm>
              <a:off x="3525377" y="3861048"/>
              <a:ext cx="491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/>
                <a:t>D</a:t>
              </a:r>
            </a:p>
          </p:txBody>
        </p: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F7F25246-56ED-5B1A-F683-A1121300A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34" y="3306408"/>
              <a:ext cx="3182722" cy="2261408"/>
            </a:xfrm>
            <a:prstGeom prst="rect">
              <a:avLst/>
            </a:prstGeom>
          </p:spPr>
        </p:pic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EE392695-1FFC-2485-0FDA-8AF3AA082397}"/>
              </a:ext>
            </a:extLst>
          </p:cNvPr>
          <p:cNvGrpSpPr/>
          <p:nvPr/>
        </p:nvGrpSpPr>
        <p:grpSpPr>
          <a:xfrm>
            <a:off x="8175093" y="3284984"/>
            <a:ext cx="3969579" cy="2557715"/>
            <a:chOff x="7908493" y="3010101"/>
            <a:chExt cx="3969579" cy="2557715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7AABDCD3-24EE-CBAA-E746-A2F6D675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2393" y="3306408"/>
              <a:ext cx="3182722" cy="2261408"/>
            </a:xfrm>
            <a:prstGeom prst="rect">
              <a:avLst/>
            </a:prstGeom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CD485534-3A64-1565-7ACD-E5485166C050}"/>
                </a:ext>
              </a:extLst>
            </p:cNvPr>
            <p:cNvSpPr txBox="1"/>
            <p:nvPr/>
          </p:nvSpPr>
          <p:spPr>
            <a:xfrm>
              <a:off x="9692780" y="3010101"/>
              <a:ext cx="397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G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7A1AFC13-1157-99B5-7A53-6C75388C4087}"/>
                </a:ext>
              </a:extLst>
            </p:cNvPr>
            <p:cNvSpPr txBox="1"/>
            <p:nvPr/>
          </p:nvSpPr>
          <p:spPr>
            <a:xfrm>
              <a:off x="7908493" y="3854702"/>
              <a:ext cx="497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noProof="0" dirty="0"/>
                <a:t>S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F757DC84-AD84-2F09-B1A7-1F4B982E0351}"/>
                </a:ext>
              </a:extLst>
            </p:cNvPr>
            <p:cNvSpPr txBox="1"/>
            <p:nvPr/>
          </p:nvSpPr>
          <p:spPr>
            <a:xfrm>
              <a:off x="11386542" y="3861048"/>
              <a:ext cx="491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/>
                <a:t>D</a:t>
              </a:r>
            </a:p>
          </p:txBody>
        </p:sp>
      </p:grp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A4AA9A7-3293-F575-AE79-3A816FA66136}"/>
              </a:ext>
            </a:extLst>
          </p:cNvPr>
          <p:cNvSpPr txBox="1"/>
          <p:nvPr/>
        </p:nvSpPr>
        <p:spPr>
          <a:xfrm>
            <a:off x="840954" y="5775647"/>
            <a:ext cx="239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FAMOS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0195631-1047-7B89-99D5-9D9FFB649C03}"/>
              </a:ext>
            </a:extLst>
          </p:cNvPr>
          <p:cNvSpPr txBox="1"/>
          <p:nvPr/>
        </p:nvSpPr>
        <p:spPr>
          <a:xfrm>
            <a:off x="8962456" y="5775647"/>
            <a:ext cx="239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FLOTOX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28CDDE5-C690-88AD-2AA6-817B6446C2F3}"/>
              </a:ext>
            </a:extLst>
          </p:cNvPr>
          <p:cNvSpPr/>
          <p:nvPr/>
        </p:nvSpPr>
        <p:spPr>
          <a:xfrm>
            <a:off x="1559496" y="4255737"/>
            <a:ext cx="952172" cy="16258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A7858BF-983E-58AC-D5F1-50CE4A64F383}"/>
              </a:ext>
            </a:extLst>
          </p:cNvPr>
          <p:cNvCxnSpPr>
            <a:cxnSpLocks/>
          </p:cNvCxnSpPr>
          <p:nvPr/>
        </p:nvCxnSpPr>
        <p:spPr>
          <a:xfrm flipH="1">
            <a:off x="4511824" y="4490331"/>
            <a:ext cx="6364904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C5CD274-6E63-93ED-5386-738E217D4E1F}"/>
              </a:ext>
            </a:extLst>
          </p:cNvPr>
          <p:cNvCxnSpPr>
            <a:cxnSpLocks/>
          </p:cNvCxnSpPr>
          <p:nvPr/>
        </p:nvCxnSpPr>
        <p:spPr>
          <a:xfrm flipH="1">
            <a:off x="4511824" y="4561010"/>
            <a:ext cx="6364904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5199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transistor*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0247004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0884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0664F41B-0262-7C2C-A0E1-E2FBAF8222D7}"/>
              </a:ext>
            </a:extLst>
          </p:cNvPr>
          <p:cNvSpPr txBox="1">
            <a:spLocks/>
          </p:cNvSpPr>
          <p:nvPr/>
        </p:nvSpPr>
        <p:spPr>
          <a:xfrm>
            <a:off x="335360" y="1701061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Another FGMOS</a:t>
            </a:r>
          </a:p>
          <a:p>
            <a:pPr lvl="1"/>
            <a:r>
              <a:rPr lang="en-GB" dirty="0"/>
              <a:t>Merging characteristics of FAMOS and FLOTOX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Symmetric floating gate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Separated by a very thin oxide layer (from substrate)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34741C2-54B8-42A9-C7AA-F1CD77B12A40}"/>
              </a:ext>
            </a:extLst>
          </p:cNvPr>
          <p:cNvGrpSpPr/>
          <p:nvPr/>
        </p:nvGrpSpPr>
        <p:grpSpPr>
          <a:xfrm>
            <a:off x="47328" y="3284984"/>
            <a:ext cx="3969579" cy="2557715"/>
            <a:chOff x="47328" y="3010101"/>
            <a:chExt cx="3969579" cy="2557715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710CB73E-3493-6049-3E7C-D9C2781C1D21}"/>
                </a:ext>
              </a:extLst>
            </p:cNvPr>
            <p:cNvSpPr txBox="1"/>
            <p:nvPr/>
          </p:nvSpPr>
          <p:spPr>
            <a:xfrm>
              <a:off x="1837878" y="3010101"/>
              <a:ext cx="397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G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6EE6E9BE-6A04-AA24-2292-4EC1C998BB40}"/>
                </a:ext>
              </a:extLst>
            </p:cNvPr>
            <p:cNvSpPr txBox="1"/>
            <p:nvPr/>
          </p:nvSpPr>
          <p:spPr>
            <a:xfrm>
              <a:off x="47328" y="3854702"/>
              <a:ext cx="497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noProof="0" dirty="0"/>
                <a:t>S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780728FC-57F1-4970-8FDE-92C21187B8E9}"/>
                </a:ext>
              </a:extLst>
            </p:cNvPr>
            <p:cNvSpPr txBox="1"/>
            <p:nvPr/>
          </p:nvSpPr>
          <p:spPr>
            <a:xfrm>
              <a:off x="3525377" y="3861048"/>
              <a:ext cx="491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/>
                <a:t>D</a:t>
              </a:r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2A8F03E-4867-26A5-51FE-6AEBF5744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450134" y="3306408"/>
              <a:ext cx="3182722" cy="2261408"/>
            </a:xfrm>
            <a:prstGeom prst="rect">
              <a:avLst/>
            </a:prstGeom>
          </p:spPr>
        </p:pic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46F073D-AAFD-F8BA-07D3-91997A5D76DC}"/>
              </a:ext>
            </a:extLst>
          </p:cNvPr>
          <p:cNvGrpSpPr/>
          <p:nvPr/>
        </p:nvGrpSpPr>
        <p:grpSpPr>
          <a:xfrm>
            <a:off x="8175093" y="3284984"/>
            <a:ext cx="3969579" cy="2557715"/>
            <a:chOff x="7908493" y="3010101"/>
            <a:chExt cx="3969579" cy="2557715"/>
          </a:xfrm>
        </p:grpSpPr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70F70C71-FF34-07DA-550A-9C3E8ED6D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8302393" y="3306408"/>
              <a:ext cx="3182722" cy="2261408"/>
            </a:xfrm>
            <a:prstGeom prst="rect">
              <a:avLst/>
            </a:prstGeom>
          </p:spPr>
        </p:pic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E8A1AA33-0DD3-4891-D8F9-9DF94501FA95}"/>
                </a:ext>
              </a:extLst>
            </p:cNvPr>
            <p:cNvSpPr txBox="1"/>
            <p:nvPr/>
          </p:nvSpPr>
          <p:spPr>
            <a:xfrm>
              <a:off x="9692780" y="3010101"/>
              <a:ext cx="397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G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9060DF82-B185-4B0D-FC89-D053C6404AFE}"/>
                </a:ext>
              </a:extLst>
            </p:cNvPr>
            <p:cNvSpPr txBox="1"/>
            <p:nvPr/>
          </p:nvSpPr>
          <p:spPr>
            <a:xfrm>
              <a:off x="7908493" y="3854702"/>
              <a:ext cx="497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noProof="0" dirty="0"/>
                <a:t>S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15D35C2-4EAF-DC2D-5BA2-38DB67A5C7B9}"/>
                </a:ext>
              </a:extLst>
            </p:cNvPr>
            <p:cNvSpPr txBox="1"/>
            <p:nvPr/>
          </p:nvSpPr>
          <p:spPr>
            <a:xfrm>
              <a:off x="11386542" y="3861048"/>
              <a:ext cx="491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/>
                <a:t>D</a:t>
              </a:r>
            </a:p>
          </p:txBody>
        </p:sp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C1CCF6F-87B7-5FB9-BAB8-2C10E9B8A8A2}"/>
              </a:ext>
            </a:extLst>
          </p:cNvPr>
          <p:cNvSpPr txBox="1"/>
          <p:nvPr/>
        </p:nvSpPr>
        <p:spPr>
          <a:xfrm>
            <a:off x="840954" y="5775647"/>
            <a:ext cx="239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>
                <a:solidFill>
                  <a:schemeClr val="bg2">
                    <a:lumMod val="50000"/>
                  </a:schemeClr>
                </a:solidFill>
              </a:rPr>
              <a:t>FAMOS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C8316AB-24B6-AA10-F438-EEA7B2CED455}"/>
              </a:ext>
            </a:extLst>
          </p:cNvPr>
          <p:cNvSpPr txBox="1"/>
          <p:nvPr/>
        </p:nvSpPr>
        <p:spPr>
          <a:xfrm>
            <a:off x="8962456" y="5775647"/>
            <a:ext cx="239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>
                <a:solidFill>
                  <a:schemeClr val="bg2">
                    <a:lumMod val="50000"/>
                  </a:schemeClr>
                </a:solidFill>
              </a:rPr>
              <a:t>FLOTOX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28CDDE5-C690-88AD-2AA6-817B6446C2F3}"/>
              </a:ext>
            </a:extLst>
          </p:cNvPr>
          <p:cNvSpPr/>
          <p:nvPr/>
        </p:nvSpPr>
        <p:spPr>
          <a:xfrm>
            <a:off x="1559496" y="4255737"/>
            <a:ext cx="952172" cy="16258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A7858BF-983E-58AC-D5F1-50CE4A64F383}"/>
              </a:ext>
            </a:extLst>
          </p:cNvPr>
          <p:cNvCxnSpPr>
            <a:cxnSpLocks/>
          </p:cNvCxnSpPr>
          <p:nvPr/>
        </p:nvCxnSpPr>
        <p:spPr>
          <a:xfrm flipH="1">
            <a:off x="4511824" y="4490331"/>
            <a:ext cx="6364904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C5CD274-6E63-93ED-5386-738E217D4E1F}"/>
              </a:ext>
            </a:extLst>
          </p:cNvPr>
          <p:cNvCxnSpPr>
            <a:cxnSpLocks/>
          </p:cNvCxnSpPr>
          <p:nvPr/>
        </p:nvCxnSpPr>
        <p:spPr>
          <a:xfrm flipH="1">
            <a:off x="4511824" y="4561010"/>
            <a:ext cx="6364904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1BE34C3C-130C-4B73-D0A5-DF28A3EF30F0}"/>
              </a:ext>
            </a:extLst>
          </p:cNvPr>
          <p:cNvSpPr/>
          <p:nvPr/>
        </p:nvSpPr>
        <p:spPr>
          <a:xfrm>
            <a:off x="5619012" y="4255737"/>
            <a:ext cx="952172" cy="16258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DECC886-827E-2525-2378-F0E339788AD4}"/>
              </a:ext>
            </a:extLst>
          </p:cNvPr>
          <p:cNvCxnSpPr/>
          <p:nvPr/>
        </p:nvCxnSpPr>
        <p:spPr>
          <a:xfrm>
            <a:off x="5619012" y="3813157"/>
            <a:ext cx="0" cy="33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9CFD1C7-5E8E-938A-2A39-B2179EBA8140}"/>
              </a:ext>
            </a:extLst>
          </p:cNvPr>
          <p:cNvCxnSpPr/>
          <p:nvPr/>
        </p:nvCxnSpPr>
        <p:spPr>
          <a:xfrm>
            <a:off x="6593444" y="3813157"/>
            <a:ext cx="0" cy="33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70FAFA18-D689-B80E-6918-122F2FBAAF0B}"/>
              </a:ext>
            </a:extLst>
          </p:cNvPr>
          <p:cNvCxnSpPr/>
          <p:nvPr/>
        </p:nvCxnSpPr>
        <p:spPr>
          <a:xfrm>
            <a:off x="5943823" y="3813157"/>
            <a:ext cx="0" cy="33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95333E8-3780-1CFF-4CE3-464945B5A10C}"/>
              </a:ext>
            </a:extLst>
          </p:cNvPr>
          <p:cNvCxnSpPr/>
          <p:nvPr/>
        </p:nvCxnSpPr>
        <p:spPr>
          <a:xfrm>
            <a:off x="6268634" y="3813157"/>
            <a:ext cx="0" cy="33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3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transistor*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0247004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0884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0664F41B-0262-7C2C-A0E1-E2FBAF8222D7}"/>
              </a:ext>
            </a:extLst>
          </p:cNvPr>
          <p:cNvSpPr txBox="1">
            <a:spLocks/>
          </p:cNvSpPr>
          <p:nvPr/>
        </p:nvSpPr>
        <p:spPr>
          <a:xfrm>
            <a:off x="335360" y="1701061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Another FGMOS</a:t>
            </a:r>
          </a:p>
          <a:p>
            <a:pPr lvl="1"/>
            <a:r>
              <a:rPr lang="en-GB" dirty="0"/>
              <a:t>Merging characteristics of FAMOS and FLOTOX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Symmetric floating gate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Separated by a very thin oxide layer (from substrate)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FC184964-A24B-1ED9-7C5E-B16A57DF63EE}"/>
              </a:ext>
            </a:extLst>
          </p:cNvPr>
          <p:cNvGrpSpPr/>
          <p:nvPr/>
        </p:nvGrpSpPr>
        <p:grpSpPr>
          <a:xfrm>
            <a:off x="47328" y="3284984"/>
            <a:ext cx="3969579" cy="2557715"/>
            <a:chOff x="47328" y="3010101"/>
            <a:chExt cx="3969579" cy="2557715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221557D-48EA-4684-EFAC-BEA1E39DC743}"/>
                </a:ext>
              </a:extLst>
            </p:cNvPr>
            <p:cNvSpPr txBox="1"/>
            <p:nvPr/>
          </p:nvSpPr>
          <p:spPr>
            <a:xfrm>
              <a:off x="1837878" y="3010101"/>
              <a:ext cx="397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G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484926C2-07D6-14B2-68BC-5166D2B7F4B5}"/>
                </a:ext>
              </a:extLst>
            </p:cNvPr>
            <p:cNvSpPr txBox="1"/>
            <p:nvPr/>
          </p:nvSpPr>
          <p:spPr>
            <a:xfrm>
              <a:off x="47328" y="3854702"/>
              <a:ext cx="497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noProof="0" dirty="0"/>
                <a:t>S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9316AFF7-10C8-2A14-812B-F24626F93BF0}"/>
                </a:ext>
              </a:extLst>
            </p:cNvPr>
            <p:cNvSpPr txBox="1"/>
            <p:nvPr/>
          </p:nvSpPr>
          <p:spPr>
            <a:xfrm>
              <a:off x="3525377" y="3861048"/>
              <a:ext cx="491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/>
                <a:t>D</a:t>
              </a:r>
            </a:p>
          </p:txBody>
        </p: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F7F25246-56ED-5B1A-F683-A1121300A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450134" y="3306408"/>
              <a:ext cx="3182722" cy="2261408"/>
            </a:xfrm>
            <a:prstGeom prst="rect">
              <a:avLst/>
            </a:prstGeom>
          </p:spPr>
        </p:pic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EE392695-1FFC-2485-0FDA-8AF3AA082397}"/>
              </a:ext>
            </a:extLst>
          </p:cNvPr>
          <p:cNvGrpSpPr/>
          <p:nvPr/>
        </p:nvGrpSpPr>
        <p:grpSpPr>
          <a:xfrm>
            <a:off x="8175093" y="3284984"/>
            <a:ext cx="3969579" cy="2557715"/>
            <a:chOff x="7908493" y="3010101"/>
            <a:chExt cx="3969579" cy="2557715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7AABDCD3-24EE-CBAA-E746-A2F6D675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8302393" y="3306408"/>
              <a:ext cx="3182722" cy="2261408"/>
            </a:xfrm>
            <a:prstGeom prst="rect">
              <a:avLst/>
            </a:prstGeom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CD485534-3A64-1565-7ACD-E5485166C050}"/>
                </a:ext>
              </a:extLst>
            </p:cNvPr>
            <p:cNvSpPr txBox="1"/>
            <p:nvPr/>
          </p:nvSpPr>
          <p:spPr>
            <a:xfrm>
              <a:off x="9692780" y="3010101"/>
              <a:ext cx="397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G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7A1AFC13-1157-99B5-7A53-6C75388C4087}"/>
                </a:ext>
              </a:extLst>
            </p:cNvPr>
            <p:cNvSpPr txBox="1"/>
            <p:nvPr/>
          </p:nvSpPr>
          <p:spPr>
            <a:xfrm>
              <a:off x="7908493" y="3854702"/>
              <a:ext cx="497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noProof="0" dirty="0"/>
                <a:t>S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F757DC84-AD84-2F09-B1A7-1F4B982E0351}"/>
                </a:ext>
              </a:extLst>
            </p:cNvPr>
            <p:cNvSpPr txBox="1"/>
            <p:nvPr/>
          </p:nvSpPr>
          <p:spPr>
            <a:xfrm>
              <a:off x="11386542" y="3861048"/>
              <a:ext cx="491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/>
                <a:t>D</a:t>
              </a:r>
            </a:p>
          </p:txBody>
        </p:sp>
      </p:grp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A4AA9A7-3293-F575-AE79-3A816FA66136}"/>
              </a:ext>
            </a:extLst>
          </p:cNvPr>
          <p:cNvSpPr txBox="1"/>
          <p:nvPr/>
        </p:nvSpPr>
        <p:spPr>
          <a:xfrm>
            <a:off x="840954" y="5775647"/>
            <a:ext cx="239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>
                <a:solidFill>
                  <a:schemeClr val="bg2">
                    <a:lumMod val="50000"/>
                  </a:schemeClr>
                </a:solidFill>
              </a:rPr>
              <a:t>FAMOS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0195631-1047-7B89-99D5-9D9FFB649C03}"/>
              </a:ext>
            </a:extLst>
          </p:cNvPr>
          <p:cNvSpPr txBox="1"/>
          <p:nvPr/>
        </p:nvSpPr>
        <p:spPr>
          <a:xfrm>
            <a:off x="8962456" y="5775647"/>
            <a:ext cx="239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>
                <a:solidFill>
                  <a:schemeClr val="bg2">
                    <a:lumMod val="50000"/>
                  </a:schemeClr>
                </a:solidFill>
              </a:rPr>
              <a:t>FLOTOX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F1C51E6-0791-0227-7924-43C98BD3E137}"/>
              </a:ext>
            </a:extLst>
          </p:cNvPr>
          <p:cNvSpPr/>
          <p:nvPr/>
        </p:nvSpPr>
        <p:spPr>
          <a:xfrm>
            <a:off x="1559496" y="4255737"/>
            <a:ext cx="952172" cy="16258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2048F6E1-B6A7-DD15-46DD-9CFE450AAFCC}"/>
              </a:ext>
            </a:extLst>
          </p:cNvPr>
          <p:cNvCxnSpPr>
            <a:cxnSpLocks/>
          </p:cNvCxnSpPr>
          <p:nvPr/>
        </p:nvCxnSpPr>
        <p:spPr>
          <a:xfrm flipH="1">
            <a:off x="4511824" y="4490331"/>
            <a:ext cx="6364904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5991E22-F5C0-4929-CFFB-4BD1201E0F55}"/>
              </a:ext>
            </a:extLst>
          </p:cNvPr>
          <p:cNvCxnSpPr>
            <a:cxnSpLocks/>
          </p:cNvCxnSpPr>
          <p:nvPr/>
        </p:nvCxnSpPr>
        <p:spPr>
          <a:xfrm flipH="1">
            <a:off x="4511824" y="4561010"/>
            <a:ext cx="6364904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EB05FD51-B3DC-9826-00A2-21A65BC00D4A}"/>
              </a:ext>
            </a:extLst>
          </p:cNvPr>
          <p:cNvSpPr/>
          <p:nvPr/>
        </p:nvSpPr>
        <p:spPr>
          <a:xfrm>
            <a:off x="5619012" y="4330893"/>
            <a:ext cx="952172" cy="16258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74890"/>
      </p:ext>
    </p:extLst>
  </p:cSld>
  <p:clrMapOvr>
    <a:masterClrMapping/>
  </p:clrMapOvr>
</p:sld>
</file>

<file path=ppt/theme/theme1.xml><?xml version="1.0" encoding="utf-8"?>
<a:theme xmlns:a="http://schemas.openxmlformats.org/drawingml/2006/main" name="UoP Pro - Security Team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8B869FB1F3D841A2D75388FA5A995B" ma:contentTypeVersion="12" ma:contentTypeDescription="Creare un nuovo documento." ma:contentTypeScope="" ma:versionID="98a81948c71272d1d8648aa25428b868">
  <xsd:schema xmlns:xsd="http://www.w3.org/2001/XMLSchema" xmlns:xs="http://www.w3.org/2001/XMLSchema" xmlns:p="http://schemas.microsoft.com/office/2006/metadata/properties" xmlns:ns2="891d80df-3870-46b0-936c-1ffea20d63ef" xmlns:ns3="a8bc0147-dbcf-4b11-8378-e027851621c0" targetNamespace="http://schemas.microsoft.com/office/2006/metadata/properties" ma:root="true" ma:fieldsID="fb71b3dc91e506bb5ed0606ef90c9bfd" ns2:_="" ns3:_="">
    <xsd:import namespace="891d80df-3870-46b0-936c-1ffea20d63ef"/>
    <xsd:import namespace="a8bc0147-dbcf-4b11-8378-e02785162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d80df-3870-46b0-936c-1ffea20d63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c0147-dbcf-4b11-8378-e02785162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f96222a-757a-4e5b-b0bf-cc20adc36519}" ma:internalName="TaxCatchAll" ma:showField="CatchAllData" ma:web="a8bc0147-dbcf-4b11-8378-e02785162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1d80df-3870-46b0-936c-1ffea20d63ef">
      <Terms xmlns="http://schemas.microsoft.com/office/infopath/2007/PartnerControls"/>
    </lcf76f155ced4ddcb4097134ff3c332f>
    <TaxCatchAll xmlns="a8bc0147-dbcf-4b11-8378-e027851621c0" xsi:nil="true"/>
  </documentManagement>
</p:properties>
</file>

<file path=customXml/itemProps1.xml><?xml version="1.0" encoding="utf-8"?>
<ds:datastoreItem xmlns:ds="http://schemas.openxmlformats.org/officeDocument/2006/customXml" ds:itemID="{34545128-F121-498F-9DAF-03164376B80F}"/>
</file>

<file path=customXml/itemProps2.xml><?xml version="1.0" encoding="utf-8"?>
<ds:datastoreItem xmlns:ds="http://schemas.openxmlformats.org/officeDocument/2006/customXml" ds:itemID="{540A0590-E0FC-4A73-9D01-6ED475887EC8}"/>
</file>

<file path=customXml/itemProps3.xml><?xml version="1.0" encoding="utf-8"?>
<ds:datastoreItem xmlns:ds="http://schemas.openxmlformats.org/officeDocument/2006/customXml" ds:itemID="{C106ECA4-4ECA-430B-8C28-B5B67C2B62B0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9951</TotalTime>
  <Words>3162</Words>
  <Application>Microsoft Office PowerPoint</Application>
  <PresentationFormat>Widescreen</PresentationFormat>
  <Paragraphs>916</Paragraphs>
  <Slides>60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Symbol</vt:lpstr>
      <vt:lpstr>Wingdings</vt:lpstr>
      <vt:lpstr>UoP Pro - Security Team</vt:lpstr>
      <vt:lpstr>Electronics Systems (938II)</vt:lpstr>
      <vt:lpstr>Flash memory*</vt:lpstr>
      <vt:lpstr>Flash memory*</vt:lpstr>
      <vt:lpstr>Flash memory*</vt:lpstr>
      <vt:lpstr>Flash memory*</vt:lpstr>
      <vt:lpstr>Flash transistor*</vt:lpstr>
      <vt:lpstr>Flash transistor*</vt:lpstr>
      <vt:lpstr>Flash transistor*</vt:lpstr>
      <vt:lpstr>Flash transistor*</vt:lpstr>
      <vt:lpstr>Flash transistor*</vt:lpstr>
      <vt:lpstr>Flash transistor*</vt:lpstr>
      <vt:lpstr>Flash transistor*</vt:lpstr>
      <vt:lpstr>Flash transistor*</vt:lpstr>
      <vt:lpstr>Flash transistor*</vt:lpstr>
      <vt:lpstr>Flash memory</vt:lpstr>
      <vt:lpstr>Flash memory</vt:lpstr>
      <vt:lpstr>Flash memory</vt:lpstr>
      <vt:lpstr>Flash memory</vt:lpstr>
      <vt:lpstr>(NAND) Flash memory*</vt:lpstr>
      <vt:lpstr>(NAND) Flash memory*</vt:lpstr>
      <vt:lpstr>(NAND) Flash memory*</vt:lpstr>
      <vt:lpstr>(NAND) Flash memory*</vt:lpstr>
      <vt:lpstr>(NAND) Flash memory*</vt:lpstr>
      <vt:lpstr>(NAND) Flash memory*</vt:lpstr>
      <vt:lpstr>(NAND) Flash memory*</vt:lpstr>
      <vt:lpstr>(NAND) Flash memory</vt:lpstr>
      <vt:lpstr>(NAND) Flash memory*</vt:lpstr>
      <vt:lpstr>(NAND) Flash memory*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</vt:lpstr>
      <vt:lpstr>(NAND) Flash memory – Final remarks*</vt:lpstr>
      <vt:lpstr>ROMs summary and comparison*</vt:lpstr>
      <vt:lpstr>ROMs summary and comparison*</vt:lpstr>
      <vt:lpstr>ROMs summary and comparison*</vt:lpstr>
      <vt:lpstr>ROMs summary and comparison*</vt:lpstr>
      <vt:lpstr>ROMs summary and comparison*</vt:lpstr>
      <vt:lpstr>ROMs summary and comparison*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.</dc:creator>
  <cp:lastModifiedBy>Luca Crocetti</cp:lastModifiedBy>
  <cp:revision>690</cp:revision>
  <dcterms:created xsi:type="dcterms:W3CDTF">2014-09-23T15:32:27Z</dcterms:created>
  <dcterms:modified xsi:type="dcterms:W3CDTF">2024-12-05T21:06:00Z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0x010100E88B869FB1F3D841A2D75388FA5A995B</vt:lpwstr>
  </property>
</Properties>
</file>