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2"/>
  </p:notesMasterIdLst>
  <p:handoutMasterIdLst>
    <p:handoutMasterId r:id="rId63"/>
  </p:handoutMasterIdLst>
  <p:sldIdLst>
    <p:sldId id="362" r:id="rId2"/>
    <p:sldId id="648" r:id="rId3"/>
    <p:sldId id="649" r:id="rId4"/>
    <p:sldId id="650" r:id="rId5"/>
    <p:sldId id="652" r:id="rId6"/>
    <p:sldId id="653" r:id="rId7"/>
    <p:sldId id="651" r:id="rId8"/>
    <p:sldId id="654" r:id="rId9"/>
    <p:sldId id="682" r:id="rId10"/>
    <p:sldId id="683" r:id="rId11"/>
    <p:sldId id="685" r:id="rId12"/>
    <p:sldId id="687" r:id="rId13"/>
    <p:sldId id="688" r:id="rId14"/>
    <p:sldId id="689" r:id="rId15"/>
    <p:sldId id="690" r:id="rId16"/>
    <p:sldId id="691" r:id="rId17"/>
    <p:sldId id="693" r:id="rId18"/>
    <p:sldId id="694" r:id="rId19"/>
    <p:sldId id="695" r:id="rId20"/>
    <p:sldId id="692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07" r:id="rId33"/>
    <p:sldId id="708" r:id="rId34"/>
    <p:sldId id="709" r:id="rId35"/>
    <p:sldId id="710" r:id="rId36"/>
    <p:sldId id="711" r:id="rId37"/>
    <p:sldId id="712" r:id="rId38"/>
    <p:sldId id="713" r:id="rId39"/>
    <p:sldId id="622" r:id="rId40"/>
    <p:sldId id="623" r:id="rId41"/>
    <p:sldId id="663" r:id="rId42"/>
    <p:sldId id="664" r:id="rId43"/>
    <p:sldId id="666" r:id="rId44"/>
    <p:sldId id="672" r:id="rId45"/>
    <p:sldId id="671" r:id="rId46"/>
    <p:sldId id="670" r:id="rId47"/>
    <p:sldId id="673" r:id="rId48"/>
    <p:sldId id="674" r:id="rId49"/>
    <p:sldId id="675" r:id="rId50"/>
    <p:sldId id="676" r:id="rId51"/>
    <p:sldId id="677" r:id="rId52"/>
    <p:sldId id="714" r:id="rId53"/>
    <p:sldId id="716" r:id="rId54"/>
    <p:sldId id="680" r:id="rId55"/>
    <p:sldId id="717" r:id="rId56"/>
    <p:sldId id="679" r:id="rId57"/>
    <p:sldId id="636" r:id="rId58"/>
    <p:sldId id="718" r:id="rId59"/>
    <p:sldId id="637" r:id="rId60"/>
    <p:sldId id="363" r:id="rId6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590C9524-F253-48B0-9D5D-F559D8E12DB7}"/>
    <pc:docChg chg="undo redo custSel modSld">
      <pc:chgData name="Luca Crocetti" userId="52efdf86-ba77-4dcf-8f92-67ea05fd85b4" providerId="ADAL" clId="{590C9524-F253-48B0-9D5D-F559D8E12DB7}" dt="2024-12-05T21:20:05.865" v="60" actId="20577"/>
      <pc:docMkLst>
        <pc:docMk/>
      </pc:docMkLst>
      <pc:sldChg chg="modSp mod">
        <pc:chgData name="Luca Crocetti" userId="52efdf86-ba77-4dcf-8f92-67ea05fd85b4" providerId="ADAL" clId="{590C9524-F253-48B0-9D5D-F559D8E12DB7}" dt="2024-12-05T21:18:34.449" v="40"/>
        <pc:sldMkLst>
          <pc:docMk/>
          <pc:sldMk cId="4250925645" sldId="622"/>
        </pc:sldMkLst>
        <pc:spChg chg="mod">
          <ac:chgData name="Luca Crocetti" userId="52efdf86-ba77-4dcf-8f92-67ea05fd85b4" providerId="ADAL" clId="{590C9524-F253-48B0-9D5D-F559D8E12DB7}" dt="2024-12-05T21:18:34.449" v="40"/>
          <ac:spMkLst>
            <pc:docMk/>
            <pc:sldMk cId="4250925645" sldId="6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38.181" v="41"/>
        <pc:sldMkLst>
          <pc:docMk/>
          <pc:sldMk cId="2032332616" sldId="623"/>
        </pc:sldMkLst>
        <pc:spChg chg="mod">
          <ac:chgData name="Luca Crocetti" userId="52efdf86-ba77-4dcf-8f92-67ea05fd85b4" providerId="ADAL" clId="{590C9524-F253-48B0-9D5D-F559D8E12DB7}" dt="2024-12-05T21:18:38.181" v="41"/>
          <ac:spMkLst>
            <pc:docMk/>
            <pc:sldMk cId="2032332616" sldId="6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54.848" v="58" actId="20577"/>
        <pc:sldMkLst>
          <pc:docMk/>
          <pc:sldMk cId="852693752" sldId="636"/>
        </pc:sldMkLst>
        <pc:spChg chg="mod">
          <ac:chgData name="Luca Crocetti" userId="52efdf86-ba77-4dcf-8f92-67ea05fd85b4" providerId="ADAL" clId="{590C9524-F253-48B0-9D5D-F559D8E12DB7}" dt="2024-12-05T21:19:54.848" v="58" actId="20577"/>
          <ac:spMkLst>
            <pc:docMk/>
            <pc:sldMk cId="852693752" sldId="63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20:05.865" v="60" actId="20577"/>
        <pc:sldMkLst>
          <pc:docMk/>
          <pc:sldMk cId="1171845717" sldId="637"/>
        </pc:sldMkLst>
        <pc:spChg chg="mod">
          <ac:chgData name="Luca Crocetti" userId="52efdf86-ba77-4dcf-8f92-67ea05fd85b4" providerId="ADAL" clId="{590C9524-F253-48B0-9D5D-F559D8E12DB7}" dt="2024-12-05T21:20:05.865" v="60" actId="20577"/>
          <ac:spMkLst>
            <pc:docMk/>
            <pc:sldMk cId="1171845717" sldId="63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12.998" v="0" actId="20577"/>
        <pc:sldMkLst>
          <pc:docMk/>
          <pc:sldMk cId="2857053135" sldId="648"/>
        </pc:sldMkLst>
        <pc:spChg chg="mod">
          <ac:chgData name="Luca Crocetti" userId="52efdf86-ba77-4dcf-8f92-67ea05fd85b4" providerId="ADAL" clId="{590C9524-F253-48B0-9D5D-F559D8E12DB7}" dt="2024-12-05T21:09:12.998" v="0" actId="20577"/>
          <ac:spMkLst>
            <pc:docMk/>
            <pc:sldMk cId="2857053135" sldId="64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16.389" v="1"/>
        <pc:sldMkLst>
          <pc:docMk/>
          <pc:sldMk cId="1577105589" sldId="649"/>
        </pc:sldMkLst>
        <pc:spChg chg="mod">
          <ac:chgData name="Luca Crocetti" userId="52efdf86-ba77-4dcf-8f92-67ea05fd85b4" providerId="ADAL" clId="{590C9524-F253-48B0-9D5D-F559D8E12DB7}" dt="2024-12-05T21:09:16.389" v="1"/>
          <ac:spMkLst>
            <pc:docMk/>
            <pc:sldMk cId="1577105589" sldId="64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19.348" v="2" actId="20577"/>
        <pc:sldMkLst>
          <pc:docMk/>
          <pc:sldMk cId="528153602" sldId="650"/>
        </pc:sldMkLst>
        <pc:spChg chg="mod">
          <ac:chgData name="Luca Crocetti" userId="52efdf86-ba77-4dcf-8f92-67ea05fd85b4" providerId="ADAL" clId="{590C9524-F253-48B0-9D5D-F559D8E12DB7}" dt="2024-12-05T21:09:19.348" v="2" actId="20577"/>
          <ac:spMkLst>
            <pc:docMk/>
            <pc:sldMk cId="528153602" sldId="65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28.828" v="6"/>
        <pc:sldMkLst>
          <pc:docMk/>
          <pc:sldMk cId="3728419822" sldId="651"/>
        </pc:sldMkLst>
        <pc:spChg chg="mod">
          <ac:chgData name="Luca Crocetti" userId="52efdf86-ba77-4dcf-8f92-67ea05fd85b4" providerId="ADAL" clId="{590C9524-F253-48B0-9D5D-F559D8E12DB7}" dt="2024-12-05T21:09:28.828" v="6"/>
          <ac:spMkLst>
            <pc:docMk/>
            <pc:sldMk cId="3728419822" sldId="65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22.878" v="3"/>
        <pc:sldMkLst>
          <pc:docMk/>
          <pc:sldMk cId="1383523219" sldId="652"/>
        </pc:sldMkLst>
        <pc:spChg chg="mod">
          <ac:chgData name="Luca Crocetti" userId="52efdf86-ba77-4dcf-8f92-67ea05fd85b4" providerId="ADAL" clId="{590C9524-F253-48B0-9D5D-F559D8E12DB7}" dt="2024-12-05T21:09:22.878" v="3"/>
          <ac:spMkLst>
            <pc:docMk/>
            <pc:sldMk cId="1383523219" sldId="65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26.236" v="5"/>
        <pc:sldMkLst>
          <pc:docMk/>
          <pc:sldMk cId="2043855681" sldId="653"/>
        </pc:sldMkLst>
        <pc:spChg chg="mod">
          <ac:chgData name="Luca Crocetti" userId="52efdf86-ba77-4dcf-8f92-67ea05fd85b4" providerId="ADAL" clId="{590C9524-F253-48B0-9D5D-F559D8E12DB7}" dt="2024-12-05T21:09:26.236" v="5"/>
          <ac:spMkLst>
            <pc:docMk/>
            <pc:sldMk cId="2043855681" sldId="65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09:31.544" v="7"/>
        <pc:sldMkLst>
          <pc:docMk/>
          <pc:sldMk cId="2807480112" sldId="654"/>
        </pc:sldMkLst>
        <pc:spChg chg="mod">
          <ac:chgData name="Luca Crocetti" userId="52efdf86-ba77-4dcf-8f92-67ea05fd85b4" providerId="ADAL" clId="{590C9524-F253-48B0-9D5D-F559D8E12DB7}" dt="2024-12-05T21:09:31.544" v="7"/>
          <ac:spMkLst>
            <pc:docMk/>
            <pc:sldMk cId="2807480112" sldId="65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41.565" v="42"/>
        <pc:sldMkLst>
          <pc:docMk/>
          <pc:sldMk cId="3019414288" sldId="663"/>
        </pc:sldMkLst>
        <pc:spChg chg="mod">
          <ac:chgData name="Luca Crocetti" userId="52efdf86-ba77-4dcf-8f92-67ea05fd85b4" providerId="ADAL" clId="{590C9524-F253-48B0-9D5D-F559D8E12DB7}" dt="2024-12-05T21:18:41.565" v="42"/>
          <ac:spMkLst>
            <pc:docMk/>
            <pc:sldMk cId="3019414288" sldId="66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45.358" v="43"/>
        <pc:sldMkLst>
          <pc:docMk/>
          <pc:sldMk cId="4247621829" sldId="664"/>
        </pc:sldMkLst>
        <pc:spChg chg="mod">
          <ac:chgData name="Luca Crocetti" userId="52efdf86-ba77-4dcf-8f92-67ea05fd85b4" providerId="ADAL" clId="{590C9524-F253-48B0-9D5D-F559D8E12DB7}" dt="2024-12-05T21:18:45.358" v="43"/>
          <ac:spMkLst>
            <pc:docMk/>
            <pc:sldMk cId="4247621829" sldId="66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49.448" v="44"/>
        <pc:sldMkLst>
          <pc:docMk/>
          <pc:sldMk cId="3444528693" sldId="666"/>
        </pc:sldMkLst>
        <pc:spChg chg="mod">
          <ac:chgData name="Luca Crocetti" userId="52efdf86-ba77-4dcf-8f92-67ea05fd85b4" providerId="ADAL" clId="{590C9524-F253-48B0-9D5D-F559D8E12DB7}" dt="2024-12-05T21:18:49.448" v="44"/>
          <ac:spMkLst>
            <pc:docMk/>
            <pc:sldMk cId="3444528693" sldId="6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01.755" v="47"/>
        <pc:sldMkLst>
          <pc:docMk/>
          <pc:sldMk cId="2921864269" sldId="670"/>
        </pc:sldMkLst>
        <pc:spChg chg="mod">
          <ac:chgData name="Luca Crocetti" userId="52efdf86-ba77-4dcf-8f92-67ea05fd85b4" providerId="ADAL" clId="{590C9524-F253-48B0-9D5D-F559D8E12DB7}" dt="2024-12-05T21:19:01.755" v="47"/>
          <ac:spMkLst>
            <pc:docMk/>
            <pc:sldMk cId="2921864269" sldId="67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58.396" v="46"/>
        <pc:sldMkLst>
          <pc:docMk/>
          <pc:sldMk cId="896166901" sldId="671"/>
        </pc:sldMkLst>
        <pc:spChg chg="mod">
          <ac:chgData name="Luca Crocetti" userId="52efdf86-ba77-4dcf-8f92-67ea05fd85b4" providerId="ADAL" clId="{590C9524-F253-48B0-9D5D-F559D8E12DB7}" dt="2024-12-05T21:18:58.396" v="46"/>
          <ac:spMkLst>
            <pc:docMk/>
            <pc:sldMk cId="896166901" sldId="67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54.911" v="45"/>
        <pc:sldMkLst>
          <pc:docMk/>
          <pc:sldMk cId="2294755821" sldId="672"/>
        </pc:sldMkLst>
        <pc:spChg chg="mod">
          <ac:chgData name="Luca Crocetti" userId="52efdf86-ba77-4dcf-8f92-67ea05fd85b4" providerId="ADAL" clId="{590C9524-F253-48B0-9D5D-F559D8E12DB7}" dt="2024-12-05T21:18:54.911" v="45"/>
          <ac:spMkLst>
            <pc:docMk/>
            <pc:sldMk cId="2294755821" sldId="67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04.957" v="48"/>
        <pc:sldMkLst>
          <pc:docMk/>
          <pc:sldMk cId="468380554" sldId="673"/>
        </pc:sldMkLst>
        <pc:spChg chg="mod">
          <ac:chgData name="Luca Crocetti" userId="52efdf86-ba77-4dcf-8f92-67ea05fd85b4" providerId="ADAL" clId="{590C9524-F253-48B0-9D5D-F559D8E12DB7}" dt="2024-12-05T21:19:04.957" v="48"/>
          <ac:spMkLst>
            <pc:docMk/>
            <pc:sldMk cId="468380554" sldId="6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08.839" v="49"/>
        <pc:sldMkLst>
          <pc:docMk/>
          <pc:sldMk cId="3511398822" sldId="674"/>
        </pc:sldMkLst>
        <pc:spChg chg="mod">
          <ac:chgData name="Luca Crocetti" userId="52efdf86-ba77-4dcf-8f92-67ea05fd85b4" providerId="ADAL" clId="{590C9524-F253-48B0-9D5D-F559D8E12DB7}" dt="2024-12-05T21:19:08.839" v="49"/>
          <ac:spMkLst>
            <pc:docMk/>
            <pc:sldMk cId="3511398822" sldId="6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20.082" v="50"/>
        <pc:sldMkLst>
          <pc:docMk/>
          <pc:sldMk cId="2224634474" sldId="675"/>
        </pc:sldMkLst>
        <pc:spChg chg="mod">
          <ac:chgData name="Luca Crocetti" userId="52efdf86-ba77-4dcf-8f92-67ea05fd85b4" providerId="ADAL" clId="{590C9524-F253-48B0-9D5D-F559D8E12DB7}" dt="2024-12-05T21:19:20.082" v="50"/>
          <ac:spMkLst>
            <pc:docMk/>
            <pc:sldMk cId="2224634474" sldId="6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23.675" v="51"/>
        <pc:sldMkLst>
          <pc:docMk/>
          <pc:sldMk cId="3562670060" sldId="676"/>
        </pc:sldMkLst>
        <pc:spChg chg="mod">
          <ac:chgData name="Luca Crocetti" userId="52efdf86-ba77-4dcf-8f92-67ea05fd85b4" providerId="ADAL" clId="{590C9524-F253-48B0-9D5D-F559D8E12DB7}" dt="2024-12-05T21:19:23.675" v="51"/>
          <ac:spMkLst>
            <pc:docMk/>
            <pc:sldMk cId="3562670060" sldId="6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27.307" v="52"/>
        <pc:sldMkLst>
          <pc:docMk/>
          <pc:sldMk cId="4158828696" sldId="677"/>
        </pc:sldMkLst>
        <pc:spChg chg="mod">
          <ac:chgData name="Luca Crocetti" userId="52efdf86-ba77-4dcf-8f92-67ea05fd85b4" providerId="ADAL" clId="{590C9524-F253-48B0-9D5D-F559D8E12DB7}" dt="2024-12-05T21:19:27.307" v="52"/>
          <ac:spMkLst>
            <pc:docMk/>
            <pc:sldMk cId="4158828696" sldId="6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47.633" v="57" actId="20577"/>
        <pc:sldMkLst>
          <pc:docMk/>
          <pc:sldMk cId="3635708860" sldId="679"/>
        </pc:sldMkLst>
        <pc:spChg chg="mod">
          <ac:chgData name="Luca Crocetti" userId="52efdf86-ba77-4dcf-8f92-67ea05fd85b4" providerId="ADAL" clId="{590C9524-F253-48B0-9D5D-F559D8E12DB7}" dt="2024-12-05T21:19:47.633" v="57" actId="20577"/>
          <ac:spMkLst>
            <pc:docMk/>
            <pc:sldMk cId="3635708860" sldId="6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37.986" v="55"/>
        <pc:sldMkLst>
          <pc:docMk/>
          <pc:sldMk cId="1268130933" sldId="680"/>
        </pc:sldMkLst>
        <pc:spChg chg="mod">
          <ac:chgData name="Luca Crocetti" userId="52efdf86-ba77-4dcf-8f92-67ea05fd85b4" providerId="ADAL" clId="{590C9524-F253-48B0-9D5D-F559D8E12DB7}" dt="2024-12-05T21:19:37.986" v="55"/>
          <ac:spMkLst>
            <pc:docMk/>
            <pc:sldMk cId="1268130933" sldId="6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4:43.731" v="8"/>
        <pc:sldMkLst>
          <pc:docMk/>
          <pc:sldMk cId="3833571662" sldId="682"/>
        </pc:sldMkLst>
        <pc:spChg chg="mod">
          <ac:chgData name="Luca Crocetti" userId="52efdf86-ba77-4dcf-8f92-67ea05fd85b4" providerId="ADAL" clId="{590C9524-F253-48B0-9D5D-F559D8E12DB7}" dt="2024-12-05T21:14:43.731" v="8"/>
          <ac:spMkLst>
            <pc:docMk/>
            <pc:sldMk cId="3833571662" sldId="6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4:47.470" v="9"/>
        <pc:sldMkLst>
          <pc:docMk/>
          <pc:sldMk cId="2988352971" sldId="683"/>
        </pc:sldMkLst>
        <pc:spChg chg="mod">
          <ac:chgData name="Luca Crocetti" userId="52efdf86-ba77-4dcf-8f92-67ea05fd85b4" providerId="ADAL" clId="{590C9524-F253-48B0-9D5D-F559D8E12DB7}" dt="2024-12-05T21:14:47.470" v="9"/>
          <ac:spMkLst>
            <pc:docMk/>
            <pc:sldMk cId="2988352971" sldId="6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4:50.907" v="10"/>
        <pc:sldMkLst>
          <pc:docMk/>
          <pc:sldMk cId="33355849" sldId="685"/>
        </pc:sldMkLst>
        <pc:spChg chg="mod">
          <ac:chgData name="Luca Crocetti" userId="52efdf86-ba77-4dcf-8f92-67ea05fd85b4" providerId="ADAL" clId="{590C9524-F253-48B0-9D5D-F559D8E12DB7}" dt="2024-12-05T21:14:50.907" v="10"/>
          <ac:spMkLst>
            <pc:docMk/>
            <pc:sldMk cId="33355849" sldId="6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4:54.365" v="11"/>
        <pc:sldMkLst>
          <pc:docMk/>
          <pc:sldMk cId="316950302" sldId="687"/>
        </pc:sldMkLst>
        <pc:spChg chg="mod">
          <ac:chgData name="Luca Crocetti" userId="52efdf86-ba77-4dcf-8f92-67ea05fd85b4" providerId="ADAL" clId="{590C9524-F253-48B0-9D5D-F559D8E12DB7}" dt="2024-12-05T21:14:54.365" v="11"/>
          <ac:spMkLst>
            <pc:docMk/>
            <pc:sldMk cId="316950302" sldId="6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4:57.754" v="12"/>
        <pc:sldMkLst>
          <pc:docMk/>
          <pc:sldMk cId="1671804635" sldId="688"/>
        </pc:sldMkLst>
        <pc:spChg chg="mod">
          <ac:chgData name="Luca Crocetti" userId="52efdf86-ba77-4dcf-8f92-67ea05fd85b4" providerId="ADAL" clId="{590C9524-F253-48B0-9D5D-F559D8E12DB7}" dt="2024-12-05T21:14:57.754" v="12"/>
          <ac:spMkLst>
            <pc:docMk/>
            <pc:sldMk cId="1671804635" sldId="6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01.240" v="13"/>
        <pc:sldMkLst>
          <pc:docMk/>
          <pc:sldMk cId="2610302894" sldId="689"/>
        </pc:sldMkLst>
        <pc:spChg chg="mod">
          <ac:chgData name="Luca Crocetti" userId="52efdf86-ba77-4dcf-8f92-67ea05fd85b4" providerId="ADAL" clId="{590C9524-F253-48B0-9D5D-F559D8E12DB7}" dt="2024-12-05T21:15:01.240" v="13"/>
          <ac:spMkLst>
            <pc:docMk/>
            <pc:sldMk cId="2610302894" sldId="6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04.924" v="14"/>
        <pc:sldMkLst>
          <pc:docMk/>
          <pc:sldMk cId="4089351679" sldId="690"/>
        </pc:sldMkLst>
        <pc:spChg chg="mod">
          <ac:chgData name="Luca Crocetti" userId="52efdf86-ba77-4dcf-8f92-67ea05fd85b4" providerId="ADAL" clId="{590C9524-F253-48B0-9D5D-F559D8E12DB7}" dt="2024-12-05T21:15:04.924" v="14"/>
          <ac:spMkLst>
            <pc:docMk/>
            <pc:sldMk cId="4089351679" sldId="69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08.894" v="15"/>
        <pc:sldMkLst>
          <pc:docMk/>
          <pc:sldMk cId="1787062379" sldId="691"/>
        </pc:sldMkLst>
        <pc:spChg chg="mod">
          <ac:chgData name="Luca Crocetti" userId="52efdf86-ba77-4dcf-8f92-67ea05fd85b4" providerId="ADAL" clId="{590C9524-F253-48B0-9D5D-F559D8E12DB7}" dt="2024-12-05T21:15:08.894" v="15"/>
          <ac:spMkLst>
            <pc:docMk/>
            <pc:sldMk cId="1787062379" sldId="69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24.906" v="19"/>
        <pc:sldMkLst>
          <pc:docMk/>
          <pc:sldMk cId="17534021" sldId="692"/>
        </pc:sldMkLst>
        <pc:spChg chg="mod">
          <ac:chgData name="Luca Crocetti" userId="52efdf86-ba77-4dcf-8f92-67ea05fd85b4" providerId="ADAL" clId="{590C9524-F253-48B0-9D5D-F559D8E12DB7}" dt="2024-12-05T21:15:24.906" v="19"/>
          <ac:spMkLst>
            <pc:docMk/>
            <pc:sldMk cId="17534021" sldId="6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12.331" v="16"/>
        <pc:sldMkLst>
          <pc:docMk/>
          <pc:sldMk cId="3368322766" sldId="693"/>
        </pc:sldMkLst>
        <pc:spChg chg="mod">
          <ac:chgData name="Luca Crocetti" userId="52efdf86-ba77-4dcf-8f92-67ea05fd85b4" providerId="ADAL" clId="{590C9524-F253-48B0-9D5D-F559D8E12DB7}" dt="2024-12-05T21:15:12.331" v="16"/>
          <ac:spMkLst>
            <pc:docMk/>
            <pc:sldMk cId="3368322766" sldId="69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15.410" v="17"/>
        <pc:sldMkLst>
          <pc:docMk/>
          <pc:sldMk cId="1585413348" sldId="694"/>
        </pc:sldMkLst>
        <pc:spChg chg="mod">
          <ac:chgData name="Luca Crocetti" userId="52efdf86-ba77-4dcf-8f92-67ea05fd85b4" providerId="ADAL" clId="{590C9524-F253-48B0-9D5D-F559D8E12DB7}" dt="2024-12-05T21:15:15.410" v="17"/>
          <ac:spMkLst>
            <pc:docMk/>
            <pc:sldMk cId="1585413348" sldId="69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21.116" v="18"/>
        <pc:sldMkLst>
          <pc:docMk/>
          <pc:sldMk cId="3336580732" sldId="695"/>
        </pc:sldMkLst>
        <pc:spChg chg="mod">
          <ac:chgData name="Luca Crocetti" userId="52efdf86-ba77-4dcf-8f92-67ea05fd85b4" providerId="ADAL" clId="{590C9524-F253-48B0-9D5D-F559D8E12DB7}" dt="2024-12-05T21:15:21.116" v="18"/>
          <ac:spMkLst>
            <pc:docMk/>
            <pc:sldMk cId="3336580732" sldId="6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28.225" v="20"/>
        <pc:sldMkLst>
          <pc:docMk/>
          <pc:sldMk cId="1255565469" sldId="696"/>
        </pc:sldMkLst>
        <pc:spChg chg="mod">
          <ac:chgData name="Luca Crocetti" userId="52efdf86-ba77-4dcf-8f92-67ea05fd85b4" providerId="ADAL" clId="{590C9524-F253-48B0-9D5D-F559D8E12DB7}" dt="2024-12-05T21:15:28.225" v="20"/>
          <ac:spMkLst>
            <pc:docMk/>
            <pc:sldMk cId="1255565469" sldId="6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32.036" v="21"/>
        <pc:sldMkLst>
          <pc:docMk/>
          <pc:sldMk cId="2975714425" sldId="697"/>
        </pc:sldMkLst>
        <pc:spChg chg="mod">
          <ac:chgData name="Luca Crocetti" userId="52efdf86-ba77-4dcf-8f92-67ea05fd85b4" providerId="ADAL" clId="{590C9524-F253-48B0-9D5D-F559D8E12DB7}" dt="2024-12-05T21:15:32.036" v="21"/>
          <ac:spMkLst>
            <pc:docMk/>
            <pc:sldMk cId="2975714425" sldId="6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37.158" v="22"/>
        <pc:sldMkLst>
          <pc:docMk/>
          <pc:sldMk cId="694222434" sldId="698"/>
        </pc:sldMkLst>
        <pc:spChg chg="mod">
          <ac:chgData name="Luca Crocetti" userId="52efdf86-ba77-4dcf-8f92-67ea05fd85b4" providerId="ADAL" clId="{590C9524-F253-48B0-9D5D-F559D8E12DB7}" dt="2024-12-05T21:15:37.158" v="22"/>
          <ac:spMkLst>
            <pc:docMk/>
            <pc:sldMk cId="694222434" sldId="6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46.137" v="23"/>
        <pc:sldMkLst>
          <pc:docMk/>
          <pc:sldMk cId="2773915796" sldId="699"/>
        </pc:sldMkLst>
        <pc:spChg chg="mod">
          <ac:chgData name="Luca Crocetti" userId="52efdf86-ba77-4dcf-8f92-67ea05fd85b4" providerId="ADAL" clId="{590C9524-F253-48B0-9D5D-F559D8E12DB7}" dt="2024-12-05T21:15:46.137" v="23"/>
          <ac:spMkLst>
            <pc:docMk/>
            <pc:sldMk cId="2773915796" sldId="69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51.839" v="24"/>
        <pc:sldMkLst>
          <pc:docMk/>
          <pc:sldMk cId="2978722816" sldId="700"/>
        </pc:sldMkLst>
        <pc:spChg chg="mod">
          <ac:chgData name="Luca Crocetti" userId="52efdf86-ba77-4dcf-8f92-67ea05fd85b4" providerId="ADAL" clId="{590C9524-F253-48B0-9D5D-F559D8E12DB7}" dt="2024-12-05T21:15:51.839" v="24"/>
          <ac:spMkLst>
            <pc:docMk/>
            <pc:sldMk cId="2978722816" sldId="7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56.130" v="25"/>
        <pc:sldMkLst>
          <pc:docMk/>
          <pc:sldMk cId="810311553" sldId="701"/>
        </pc:sldMkLst>
        <pc:spChg chg="mod">
          <ac:chgData name="Luca Crocetti" userId="52efdf86-ba77-4dcf-8f92-67ea05fd85b4" providerId="ADAL" clId="{590C9524-F253-48B0-9D5D-F559D8E12DB7}" dt="2024-12-05T21:15:56.130" v="25"/>
          <ac:spMkLst>
            <pc:docMk/>
            <pc:sldMk cId="810311553" sldId="7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5:59.894" v="26"/>
        <pc:sldMkLst>
          <pc:docMk/>
          <pc:sldMk cId="1115829392" sldId="702"/>
        </pc:sldMkLst>
        <pc:spChg chg="mod">
          <ac:chgData name="Luca Crocetti" userId="52efdf86-ba77-4dcf-8f92-67ea05fd85b4" providerId="ADAL" clId="{590C9524-F253-48B0-9D5D-F559D8E12DB7}" dt="2024-12-05T21:15:59.894" v="26"/>
          <ac:spMkLst>
            <pc:docMk/>
            <pc:sldMk cId="1115829392" sldId="7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03.794" v="27"/>
        <pc:sldMkLst>
          <pc:docMk/>
          <pc:sldMk cId="956266918" sldId="703"/>
        </pc:sldMkLst>
        <pc:spChg chg="mod">
          <ac:chgData name="Luca Crocetti" userId="52efdf86-ba77-4dcf-8f92-67ea05fd85b4" providerId="ADAL" clId="{590C9524-F253-48B0-9D5D-F559D8E12DB7}" dt="2024-12-05T21:16:03.794" v="27"/>
          <ac:spMkLst>
            <pc:docMk/>
            <pc:sldMk cId="956266918" sldId="7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08.647" v="28"/>
        <pc:sldMkLst>
          <pc:docMk/>
          <pc:sldMk cId="2069842807" sldId="704"/>
        </pc:sldMkLst>
        <pc:spChg chg="mod">
          <ac:chgData name="Luca Crocetti" userId="52efdf86-ba77-4dcf-8f92-67ea05fd85b4" providerId="ADAL" clId="{590C9524-F253-48B0-9D5D-F559D8E12DB7}" dt="2024-12-05T21:16:08.647" v="28"/>
          <ac:spMkLst>
            <pc:docMk/>
            <pc:sldMk cId="2069842807" sldId="7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13.049" v="29"/>
        <pc:sldMkLst>
          <pc:docMk/>
          <pc:sldMk cId="1672153752" sldId="705"/>
        </pc:sldMkLst>
        <pc:spChg chg="mod">
          <ac:chgData name="Luca Crocetti" userId="52efdf86-ba77-4dcf-8f92-67ea05fd85b4" providerId="ADAL" clId="{590C9524-F253-48B0-9D5D-F559D8E12DB7}" dt="2024-12-05T21:16:13.049" v="29"/>
          <ac:spMkLst>
            <pc:docMk/>
            <pc:sldMk cId="1672153752" sldId="7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16.466" v="30"/>
        <pc:sldMkLst>
          <pc:docMk/>
          <pc:sldMk cId="2178789557" sldId="706"/>
        </pc:sldMkLst>
        <pc:spChg chg="mod">
          <ac:chgData name="Luca Crocetti" userId="52efdf86-ba77-4dcf-8f92-67ea05fd85b4" providerId="ADAL" clId="{590C9524-F253-48B0-9D5D-F559D8E12DB7}" dt="2024-12-05T21:16:16.466" v="30"/>
          <ac:spMkLst>
            <pc:docMk/>
            <pc:sldMk cId="2178789557" sldId="7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19.874" v="31"/>
        <pc:sldMkLst>
          <pc:docMk/>
          <pc:sldMk cId="362380128" sldId="707"/>
        </pc:sldMkLst>
        <pc:spChg chg="mod">
          <ac:chgData name="Luca Crocetti" userId="52efdf86-ba77-4dcf-8f92-67ea05fd85b4" providerId="ADAL" clId="{590C9524-F253-48B0-9D5D-F559D8E12DB7}" dt="2024-12-05T21:16:19.874" v="31"/>
          <ac:spMkLst>
            <pc:docMk/>
            <pc:sldMk cId="362380128" sldId="70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38.134" v="34"/>
        <pc:sldMkLst>
          <pc:docMk/>
          <pc:sldMk cId="996785001" sldId="708"/>
        </pc:sldMkLst>
        <pc:spChg chg="mod">
          <ac:chgData name="Luca Crocetti" userId="52efdf86-ba77-4dcf-8f92-67ea05fd85b4" providerId="ADAL" clId="{590C9524-F253-48B0-9D5D-F559D8E12DB7}" dt="2024-12-05T21:16:38.134" v="34"/>
          <ac:spMkLst>
            <pc:docMk/>
            <pc:sldMk cId="996785001" sldId="70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52.157" v="35" actId="20577"/>
        <pc:sldMkLst>
          <pc:docMk/>
          <pc:sldMk cId="723164206" sldId="709"/>
        </pc:sldMkLst>
        <pc:spChg chg="mod">
          <ac:chgData name="Luca Crocetti" userId="52efdf86-ba77-4dcf-8f92-67ea05fd85b4" providerId="ADAL" clId="{590C9524-F253-48B0-9D5D-F559D8E12DB7}" dt="2024-12-05T21:16:52.157" v="35" actId="20577"/>
          <ac:spMkLst>
            <pc:docMk/>
            <pc:sldMk cId="723164206" sldId="70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6:56.975" v="36"/>
        <pc:sldMkLst>
          <pc:docMk/>
          <pc:sldMk cId="1117762330" sldId="710"/>
        </pc:sldMkLst>
        <pc:spChg chg="mod">
          <ac:chgData name="Luca Crocetti" userId="52efdf86-ba77-4dcf-8f92-67ea05fd85b4" providerId="ADAL" clId="{590C9524-F253-48B0-9D5D-F559D8E12DB7}" dt="2024-12-05T21:16:56.975" v="36"/>
          <ac:spMkLst>
            <pc:docMk/>
            <pc:sldMk cId="1117762330" sldId="71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24.882" v="37"/>
        <pc:sldMkLst>
          <pc:docMk/>
          <pc:sldMk cId="3610345688" sldId="711"/>
        </pc:sldMkLst>
        <pc:spChg chg="mod">
          <ac:chgData name="Luca Crocetti" userId="52efdf86-ba77-4dcf-8f92-67ea05fd85b4" providerId="ADAL" clId="{590C9524-F253-48B0-9D5D-F559D8E12DB7}" dt="2024-12-05T21:18:24.882" v="37"/>
          <ac:spMkLst>
            <pc:docMk/>
            <pc:sldMk cId="3610345688" sldId="71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28.145" v="38"/>
        <pc:sldMkLst>
          <pc:docMk/>
          <pc:sldMk cId="1656359004" sldId="712"/>
        </pc:sldMkLst>
        <pc:spChg chg="mod">
          <ac:chgData name="Luca Crocetti" userId="52efdf86-ba77-4dcf-8f92-67ea05fd85b4" providerId="ADAL" clId="{590C9524-F253-48B0-9D5D-F559D8E12DB7}" dt="2024-12-05T21:18:28.145" v="38"/>
          <ac:spMkLst>
            <pc:docMk/>
            <pc:sldMk cId="1656359004" sldId="71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8:31.498" v="39"/>
        <pc:sldMkLst>
          <pc:docMk/>
          <pc:sldMk cId="2731493035" sldId="713"/>
        </pc:sldMkLst>
        <pc:spChg chg="mod">
          <ac:chgData name="Luca Crocetti" userId="52efdf86-ba77-4dcf-8f92-67ea05fd85b4" providerId="ADAL" clId="{590C9524-F253-48B0-9D5D-F559D8E12DB7}" dt="2024-12-05T21:18:31.498" v="39"/>
          <ac:spMkLst>
            <pc:docMk/>
            <pc:sldMk cId="2731493035" sldId="71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30.957" v="53"/>
        <pc:sldMkLst>
          <pc:docMk/>
          <pc:sldMk cId="2046229350" sldId="714"/>
        </pc:sldMkLst>
        <pc:spChg chg="mod">
          <ac:chgData name="Luca Crocetti" userId="52efdf86-ba77-4dcf-8f92-67ea05fd85b4" providerId="ADAL" clId="{590C9524-F253-48B0-9D5D-F559D8E12DB7}" dt="2024-12-05T21:19:30.957" v="53"/>
          <ac:spMkLst>
            <pc:docMk/>
            <pc:sldMk cId="2046229350" sldId="71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34.440" v="54"/>
        <pc:sldMkLst>
          <pc:docMk/>
          <pc:sldMk cId="2900127589" sldId="716"/>
        </pc:sldMkLst>
        <pc:spChg chg="mod">
          <ac:chgData name="Luca Crocetti" userId="52efdf86-ba77-4dcf-8f92-67ea05fd85b4" providerId="ADAL" clId="{590C9524-F253-48B0-9D5D-F559D8E12DB7}" dt="2024-12-05T21:19:34.440" v="54"/>
          <ac:spMkLst>
            <pc:docMk/>
            <pc:sldMk cId="2900127589" sldId="7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19:42.785" v="56"/>
        <pc:sldMkLst>
          <pc:docMk/>
          <pc:sldMk cId="345649087" sldId="717"/>
        </pc:sldMkLst>
        <pc:spChg chg="mod">
          <ac:chgData name="Luca Crocetti" userId="52efdf86-ba77-4dcf-8f92-67ea05fd85b4" providerId="ADAL" clId="{590C9524-F253-48B0-9D5D-F559D8E12DB7}" dt="2024-12-05T21:19:42.785" v="56"/>
          <ac:spMkLst>
            <pc:docMk/>
            <pc:sldMk cId="345649087" sldId="71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590C9524-F253-48B0-9D5D-F559D8E12DB7}" dt="2024-12-05T21:20:00.645" v="59" actId="20577"/>
        <pc:sldMkLst>
          <pc:docMk/>
          <pc:sldMk cId="4260292987" sldId="718"/>
        </pc:sldMkLst>
        <pc:spChg chg="mod">
          <ac:chgData name="Luca Crocetti" userId="52efdf86-ba77-4dcf-8f92-67ea05fd85b4" providerId="ADAL" clId="{590C9524-F253-48B0-9D5D-F559D8E12DB7}" dt="2024-12-05T21:20:00.645" v="59" actId="20577"/>
          <ac:spMkLst>
            <pc:docMk/>
            <pc:sldMk cId="4260292987" sldId="718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22:33.60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53 430 6447 0 0,'-1'-21'756'0'0,"0"-1"-759"0"0,1 22 60 0 0,0-1-1 0 0,0 1 0 0 0,0-1 1 0 0,0 0-1 0 0,0 1 0 0 0,-2-1 0 0 0,2 1 1 0 0,0-1-1 0 0,0 0 0 0 0,0 1 1 0 0,-1-1-1 0 0,1 1 0 0 0,0-1 1 0 0,-1 1-1 0 0,1-1 0 0 0,-1 1 0 0 0,1-1 1 0 0,0 1-1 0 0,-1-1 0 0 0,1 1 1 0 0,-2 0-1 0 0,2-1 0 0 0,-2 1 0 0 0,1 0 93 0 0,-2 0-1 0 0,1 0 0 0 0,-1 0 0 0 0,1 0 0 0 0,1 0 1 0 0,-2 1-1 0 0,1-1 0 0 0,0 0 0 0 0,-1 1 0 0 0,2 0 1 0 0,-1-1-1 0 0,-1 1 0 0 0,2 0 0 0 0,-2 0 0 0 0,2 0 1 0 0,-1 0-1 0 0,1 0 0 0 0,-3 2 0 0 0,5-2-101 0 0,0 1 0 0 0,1-1-1 0 0,-1 0 1 0 0,0 1-1 0 0,0-1 1 0 0,0 0 0 0 0,1 0-1 0 0,0 0 1 0 0,-1 0 0 0 0,1 0-1 0 0,0 0 1 0 0,-1 0 0 0 0,4 1-1 0 0,0 0 252 0 0,3 3-225 0 0,0-1 1 0 0,0 0-1 0 0,1 0 0 0 0,-1-1 1 0 0,0 0-1 0 0,2 0 0 0 0,-1 0 1 0 0,0-1-1 0 0,11 1 0 0 0,14 1 568 0 0,41 1-1 0 0,-39-4-375 0 0,23 1-58 0 0,100-8 1 0 0,60-17-175 0 0,-102 9 204 0 0,408-45 382 0 0,-268 43-489 0 0,-43 4-68 0 0,139 1 689 0 0,-100 7-308 0 0,138-2 103 0 0,-64 2-113 0 0,-82 1-330 0 0,139-7 63 0 0,-120 0-140 0 0,76-6 12 0 0,-333 15-38 0 0,369-27 272 0 0,-251 23 140 0 0,146-22 0 0 0,101-6-412 0 0,-214 19 76 0 0,-97 7 206 0 0,73-1-1 0 0,11 12-262 0 0,70-1-21 0 0,-87-12 4 0 0,-44 2 29 0 0,120 4 0 0 0,308 15-31 0 0,-224 2 0 0 0,-87-2 0 0 0,-180-10 54 0 0,-1 0-1 0 0,41 8 0 0 0,-60-10 43 0 0,4 2 0 0 0,19 13-16 0 0,-19-12-78 0 0,-2 1 0 0 0,0-1 0 0 0,0 1 0 0 0,1 0 0 0 0,-1 0 0 0 0,-1 0 0 0 0,4 8 0 0 0,-4-8-2 0 0,0 0 0 0 0,-1 0 0 0 0,0 1 0 0 0,0-1 0 0 0,0 1 0 0 0,-1-1 0 0 0,0 1 0 0 0,0-1 0 0 0,0 1 0 0 0,-1 4 0 0 0,0-4 2 0 0,0-1-1 0 0,-2 0 0 0 0,1 1 1 0 0,0-1-1 0 0,-1 0 0 0 0,1 0 1 0 0,-6 5-1 0 0,8-9-1 0 0,-12 11 55 0 0,-15 6 14 0 0,-5-1-4 0 0,-2 1-11 0 0,0-4-44 0 0,0-1 0 0 0,1-1 0 0 0,-3-2 0 0 0,0 0 1 0 0,-40 4-1 0 0,-189 12 158 0 0,203-21-141 0 0,-423 11 42 0 0,324-13 32 0 0,-648-12-101 0 0,306 14 0 0 0,321 3 0 0 0,-226-15 0 0 0,-441-75 0 0 0,789 77 0 0 0,-345-27 0 0 0,398 32 0 0 0,-332-29-64 0 0,128 4 53 0 0,-39-4-42 0 0,64 17-205 0 0,-296 10-1 0 0,164-4-272 0 0,76-2 99 0 0,24 15 353 0 0,-70-1-82 0 0,-102-16-159 0 0,370 10 320 0 0,-1 0 0 0 0,1-2 0 0 0,0 1 0 0 0,0-2 0 0 0,0 0 0 0 0,1-1 0 0 0,-35-14 0 0 0,52 19-1 0 0,2 0-1 0 0,0 0 0 0 0,-1 0 1 0 0,1 0-1 0 0,0-1 0 0 0,-1 1 1 0 0,1 0-1 0 0,-1 0 1 0 0,1-1-1 0 0,0 1 0 0 0,-2 0 1 0 0,2 0-1 0 0,0-1 0 0 0,0 1 1 0 0,-1 0-1 0 0,1-1 0 0 0,0 1 1 0 0,0-1-1 0 0,0 1 1 0 0,-1 0-1 0 0,1-1 0 0 0,0 1 1 0 0,0 0-1 0 0,0-1 0 0 0,0 1 1 0 0,0-1-1 0 0,0 1 1 0 0,0-1-1 0 0,0 1 0 0 0,0 0 1 0 0,0-1-1 0 0,0 0 0 0 0,0 0-7 0 0,1 0-1 0 0,-1 1 1 0 0,1-1-1 0 0,1 0 1 0 0,-2 0-1 0 0,1 0 1 0 0,0 1-1 0 0,0-1 0 0 0,1 0 1 0 0,-2 1-1 0 0,1-1 1 0 0,2 0-1 0 0,41-13-225 0 0,-39 13 220 0 0,26-7 3 0 0,1 1-1 0 0,0 2 1 0 0,1 0 0 0 0,0 2-1 0 0,-1 1 1 0 0,1 2-1 0 0,0 0 1 0 0,-1 2 0 0 0,62 9-1 0 0,11 6 29 0 0,1-3 0 0 0,2-4 0 0 0,162-3 0 0 0,239-3 226 0 0,-312 0-164 0 0,4 6-78 0 0,88-1 0 0 0,-62-22 0 0 0,-35 1 0 0 0,105-10 40 0 0,-81 3-16 0 0,-17 13 29 0 0,52-4 22 0 0,179-3 215 0 0,-168 11-136 0 0,72 11-98 0 0,2 1-36 0 0,24-6-26 0 0,-107 2 76 0 0,-36 0-70 0 0,-7 1 0 0 0,-152-8 0 0 0,95-10 0 0 0,304-43 0 0 0,-208 25 0 0 0,-42-7 24 0 0,-146 22-10 0 0,-1 3-1 0 0,110-8 0 0 0,-141 18-13 0 0,0 1 0 0 0,-1 1 0 0 0,51 7 0 0 0,-64-4 0 0 0,-11-3 0 0 0,-1 1 0 0 0,1-1 0 0 0,-1 1 0 0 0,0 0 0 0 0,1 0 0 0 0,3 3 0 0 0,22 24 23 0 0,-23-22 209 0 0,-1 2-137 0 0,13 31-66 0 0,-13-20 14 0 0,0 31-18 0 0,-5 4 47 0 0,-2-43 9 0 0,1-2-14 0 0,-5 34-40 0 0,4-34 38 0 0,0 2-4 0 0,-4 33-38 0 0,5-23 20 0 0,-2 30-33 0 0,-5-2 1 0 0,6-41 410 0 0,-4-3-302 0 0,-17 18-39 0 0,17-18-15 0 0,0-4-1 0 0,-46 9 49 0 0,42-11-95 0 0,-37 3 84 0 0,-3-1-1 0 0,2-3 1 0 0,-49-5 0 0 0,14 0-96 0 0,-285-23 92 0 0,-51-2 20 0 0,112 29-118 0 0,-112-6 0 0 0,236-1 0 0 0,-215 13 0 0 0,32 5 0 0 0,-72 4 0 0 0,70 1 0 0 0,6 1 0 0 0,283-7 0 0 0,1 4 0 0 0,-122 30 0 0 0,58-10 0 0 0,95-23 0 0 0,0-2 0 0 0,-1-2 0 0 0,0-2 0 0 0,-76-2 0 0 0,37-6 0 0 0,-141-24 0 0 0,128 17 0 0 0,-182-4 0 0 0,80 8 0 0 0,-16-15 0 0 0,-47-3 0 0 0,156 26 0 0 0,-120 13 0 0 0,-50 1 0 0 0,192-13 0 0 0,0 3 0 0 0,0 3 0 0 0,-122 24 0 0 0,195-29 0 0 0,1 1 0 0 0,-2-2 0 0 0,1 0 0 0 0,-1 0 0 0 0,1-1 0 0 0,-1 0 0 0 0,0-1 0 0 0,1 0 0 0 0,1-1 0 0 0,-2-1 0 0 0,2 0 0 0 0,-2 0 0 0 0,2-1 0 0 0,0-1 0 0 0,-1 0 0 0 0,1 0 0 0 0,1-1 0 0 0,0 0 0 0 0,0-1 0 0 0,0 0 0 0 0,-16-14 0 0 0,21 14-11 0 0,-1-1 1 0 0,1 0-1 0 0,1 0 0 0 0,0-1 1 0 0,1 1-1 0 0,-1-1 0 0 0,2 0 0 0 0,0 0 1 0 0,1-1-1 0 0,-4-13 0 0 0,1-10-65 0 0,-3-56 0 0 0,8 75 70 0 0,1 0-11 0 0,-1 0 0 0 0,2 0-1 0 0,0 0 1 0 0,7-23 0 0 0,-5 28-32 0 0,0 0 1 0 0,2 0-1 0 0,-2 0 1 0 0,2 1-1 0 0,1 0 1 0 0,-1-1-1 0 0,14-13 1 0 0,-14 17 10 0 0,7-8-24 0 0,2 0-1 0 0,-1 1 1 0 0,27-20 0 0 0,-35 29 62 0 0,-1 0-1 0 0,0 1 1 0 0,2-1 0 0 0,-1 1 0 0 0,0 0 0 0 0,0 0 0 0 0,1 1 0 0 0,-1-1 0 0 0,1 1-1 0 0,-2 0 1 0 0,2 0 0 0 0,1 0 0 0 0,-3 1 0 0 0,2-1 0 0 0,0 1 0 0 0,-1 1-1 0 0,1-1 1 0 0,5 1 0 0 0,3 1 0 0 0,-6-1 0 0 0,-1 0 0 0 0,1 1 0 0 0,0 0 0 0 0,-1 0 0 0 0,9 4 0 0 0,58 17 0 0 0,4-6 0 0 0,1-2 0 0 0,86 7 0 0 0,-66-10 0 0 0,327 21 0 0 0,-212-20 0 0 0,82-3 0 0 0,-83-5 0 0 0,365-7 0 0 0,-409-2 0 0 0,160-11 0 0 0,28-9 0 0 0,-29 4 0 0 0,31 3-12 0 0,4 19-41 0 0,-308-1 54 0 0,98 3-1 0 0,189-3 0 0 0,-80-24 0 0 0,-62 5 0 0 0,-112 14 32 0 0,159 9 0 0 0,85-2-32 0 0,-1-22 0 0 0,-286 16 0 0 0,30 0 0 0 0,117 8 0 0 0,74 19 0 0 0,-99-7 0 0 0,-29 2 0 0 0,-118-15 0 0 0,9 4 0 0 0,2 2 0 0 0,2 0 0 0 0,2 1 0 0 0,-20-6 0 0 0,16 9 0 0 0,-3-1 0 0 0,8 9 0 0 0,-1 5 0 0 0,2 6 0 0 0,-4 1 0 0 0,4 8 0 0 0,-2 5 0 0 0,-6-1 0 0 0,-6 3 0 0 0,-18-37 1 0 0,-4-9 0 0 0,0 0 0 0 0,0 0 0 0 0,1 0 0 0 0,0 0 0 0 0,-1 0 0 0 0,2 0 0 0 0,-2-1 0 0 0,1 1 0 0 0,5 3 0 0 0,-14-1 42 0 0,-24 12-33 0 0,23-14-10 0 0,7-2 0 0 0,0-1 0 0 0,0 1 0 0 0,0-1 0 0 0,-2 0 0 0 0,2 1 0 0 0,0-1 0 0 0,-2 0 0 0 0,2 0 0 0 0,0 0 0 0 0,0 1 0 0 0,-2-1 0 0 0,2-1 0 0 0,-3 1 0 0 0,-8 0 0 0 0,-135 3 29 0 0,37-3 21 0 0,-119 15-1 0 0,213-13-49 0 0,-526 47 0 0 0,-321-47 0 0 0,158-36 0 0 0,672 31-6 0 0,-539-56-1525 0 0,-3 19-116 0 0,441 34 821 0 0,-19-2-1638 0 0,-161 9 0 0 0,257 3-2198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5:02.1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244 226 7367 0 0,'-2'-6'356'0'0,"1"1"-1"0"0,0-1 0 0 0,0 1 0 0 0,0-1 1 0 0,0 1-1 0 0,1-1 0 0 0,0 0 0 0 0,0 1 1 0 0,1-1-1 0 0,0-6 0 0 0,1-7-256 0 0,0-2 220 0 0,-12-49 8210 0 0,9 79-8270 0 0,-5 26-71 0 0,5-27 137 0 0,2-3-305 0 0,0 0 1 0 0,0 0-1 0 0,-1 0 1 0 0,1-1-1 0 0,-1 1 0 0 0,0 5 1 0 0,-1 2 1 0 0,2-2 113 0 0,0 1-36 0 0,3 52 243 0 0,2-11 294 0 0,4 9-360 0 0,-5-28-196 0 0,5 35 67 0 0,-9-55-137 0 0,-1-6 0 0 0,1 0-1 0 0,0 0 0 0 0,0 0 1 0 0,1 0-1 0 0,3 8 0 0 0,7 27 13 0 0,-9-32 31 0 0,0-1 0 0 0,9 24-31 0 0,-9-24 36 0 0,-1-1 33 0 0,2 1-50 0 0,-3-5 7 0 0,1 0 0 0 0,-1 0 0 0 0,0-1 1 0 0,0 1-1 0 0,0 0 0 0 0,0 0 0 0 0,-1 0 1 0 0,0 6-1 0 0,3 24 21 0 0,-4-17-16 0 0,-4 16-31 0 0,3-25 224 0 0,0-1-187 0 0,-8 21-36 0 0,7-20 318 0 0,7-8-288 0 0,17 3-42 0 0,23 3 418 0 0,-40-6 57 0 0,1 0 23 0 0,79 3-1744 0 0,-60-1 1222 0 0,4 0 13 0 0,13 3 31 0 0,7-1 2 0 0,-11-3 20 0 0,-9-1-42 0 0,8-2 0 0 0,1-1 1050 0 0,71-15 0 0 0,-85 12-1042 0 0,3 0-19 0 0,8-2 10 0 0,-31 7-16 0 0,8-3-385 0 0,27-11-1174 0 0,-23 11 1549 0 0,4-1 16 0 0,1 0 0 0 0,0 2 0 0 0,1 0 0 0 0,1 1 0 0 0,2 0 0 0 0,0 1 0 0 0,1-1 0 0 0,-1 1 0 0 0,0-2 0 0 0,-1-1 0 0 0,-1 1 0 0 0,-1 1 0 0 0,1 0 0 0 0,1 2 0 0 0,0-1 0 0 0,0 1 0 0 0,-1 1 0 0 0,0 2 0 0 0,-3-1 0 0 0,1 0 0 0 0,1 2 0 0 0,1-1 0 0 0,1-1 0 0 0,1 0 0 0 0,-2-1 0 0 0,0 1 0 0 0,4 0 0 0 0,-6-2 0 0 0,2-1 0 0 0,-2 1 0 0 0,-1 1 0 0 0,-10-4 13 0 0,-30 3 41 0 0,-12 2-41 0 0,3 1-13 0 0,-2 0 0 0 0,-3 0 0 0 0,-3 0-11 0 0,-2 0-31 0 0,-185 10 30 0 0,49-4 13 0 0,124-5 46 0 0,-112 3 1685 0 0,132-7-1583 0 0,0-1-202 0 0,-10-5-1294 0 0,39 5 904 0 0,1-1 294 0 0,-9-8 133 0 0,4 0 16 0 0,6-22-6 0 0,1 28-37 0 0,0 0 1 0 0,0 0-1 0 0,0 0 1 0 0,0 0-1 0 0,-1 0 1 0 0,0-5-1 0 0,-1 6 6 0 0,0-1 1 0 0,-1 1-1 0 0,1-1 0 0 0,-1 1 0 0 0,1 0 1 0 0,-1 0-1 0 0,0 0 0 0 0,0 0 1 0 0,0 1-1 0 0,-1-1 0 0 0,-6-3 0 0 0,-3-1-66 0 0,-26-11-1 0 0,-170-52-477 0 0,99 36 378 0 0,9 5 166 0 0,60 19 28 0 0,1-2 0 0 0,-66-29 0 0 0,102 40 9 0 0,-12-11 0 0 0,1-4 0 0 0,13 11 0 0 0,2 2 0 0 0,0 0 0 0 0,0 1 0 0 0,-1 0 0 0 0,1 0 0 0 0,0 0 0 0 0,0 0 0 0 0,1-1 0 0 0,-1 1 0 0 0,0 0 0 0 0,1 0 0 0 0,-1 0 0 0 0,1 0 0 0 0,0 0 0 0 0,-1 0 0 0 0,1 0 0 0 0,0 0 0 0 0,0 0 0 0 0,1 0 0 0 0,1-3 0 0 0,28-30 0 0 0,-29 33 0 0 0,8-8 38 0 0,0-1-1 0 0,0 1 1 0 0,-2-2 0 0 0,1 1-1 0 0,-1-2 1 0 0,-1 1-1 0 0,0-1 1 0 0,-1 0 0 0 0,8-24-1 0 0,-8 19-5 0 0,1 1 0 0 0,1-1 0 0 0,19-31 0 0 0,-20 39-16 0 0,0 0 0 0 0,0 0 0 0 0,1 1 0 0 0,0 0 0 0 0,1 1 0 0 0,0-1 0 0 0,13-8 0 0 0,-20 18-16 0 0,0 7 0 0 0,4 45 0 0 0,-1 8 0 0 0,-3-49 0 0 0,0 0 0 0 0,6 19 0 0 0,-6-24 0 0 0,1-1 0 0 0,0 1 0 0 0,0-1 0 0 0,7 11 0 0 0,13 9 16 0 0,-22-25-9 0 0,0 0 0 0 0,-1 0-1 0 0,1 0 1 0 0,0 0 0 0 0,0-1 0 0 0,0 1-1 0 0,0 0 1 0 0,0-1 0 0 0,0 1 0 0 0,0-1-1 0 0,0 1 1 0 0,0-1 0 0 0,0 1 0 0 0,1-1-1 0 0,-1 1 1 0 0,0-1 0 0 0,0 0 0 0 0,0 0-1 0 0,2 0 1 0 0,1 1 17 0 0,0 0 49 0 0,1-2 54 0 0,0 1-1 0 0,0-1 0 0 0,0-1 1 0 0,0 1-1 0 0,0-1 0 0 0,-1 0 1 0 0,1 0-1 0 0,0 0 1 0 0,-1-1-1 0 0,1 1 0 0 0,-1-1 1 0 0,0 0-1 0 0,0-1 0 0 0,0 1 1 0 0,-1-1-1 0 0,1 1 1 0 0,-1-1-1 0 0,0 0 0 0 0,0 0 1 0 0,0-1-1 0 0,0 1 0 0 0,2-6 1 0 0,-4 7-217 0 0,-1 0 0 0 0,1 0 1 0 0,-1 0-1 0 0,0-1 0 0 0,1 1 1 0 0,-1 0-1 0 0,-1 0 0 0 0,1 0 1 0 0,0 0-1 0 0,-1-1 0 0 0,0 1 1 0 0,1 0-1 0 0,-1 0 0 0 0,-1 0 0 0 0,1 0 1 0 0,0 0-1 0 0,-1 0 0 0 0,1 1 1 0 0,-1-1-1 0 0,0 0 0 0 0,-3-2 1 0 0,3 2 99 0 0,-1 0 1 0 0,0 0 0 0 0,1 1 0 0 0,-1 0 0 0 0,0-1 0 0 0,-1 1-1 0 0,1 0 1 0 0,0 0 0 0 0,-1 1 0 0 0,1-1 0 0 0,-1 1-1 0 0,1 0 1 0 0,-1 0 0 0 0,0 0 0 0 0,1 0 0 0 0,-1 0-1 0 0,-5 1 1 0 0,-3-1-11 0 0,6 1 0 0 0,0 0 0 0 0,0 0 0 0 0,0 1 0 0 0,0-1 0 0 0,-8 3 0 0 0,-6 1-28 0 0,16-3-112 0 0,-1 1-28 0 0,-14 4-1075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8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235 148 6447 0 0,'-2'1'183'0'0,"0"-1"0"0"0,0 0 0 0 0,-1 1 0 0 0,1-1 0 0 0,0 0 0 0 0,0 0 0 0 0,-1-1-1 0 0,1 1 1 0 0,0 0 0 0 0,0-1 0 0 0,0 1 0 0 0,-1-1 0 0 0,1 0 0 0 0,0 0 0 0 0,0 1 0 0 0,0-1-1 0 0,0-1 1 0 0,0 1 0 0 0,0 0 0 0 0,-3-3 0 0 0,4 3-10 0 0,0 0 0 0 0,-1 0 0 0 0,1-1 0 0 0,0 1 0 0 0,0 0 0 0 0,0-1 0 0 0,0 1 0 0 0,0-1 0 0 0,0 1 0 0 0,0-1 0 0 0,0 1 0 0 0,1-1 0 0 0,-1 0 0 0 0,1 1 0 0 0,-1-1 0 0 0,1 0 0 0 0,-1 1 0 0 0,1-1 0 0 0,0 0 0 0 0,0 0 0 0 0,0 1 0 0 0,0-1 0 0 0,0 0 0 0 0,0 0 0 0 0,1 1 0 0 0,0-4 0 0 0,1 0 95 0 0,1 1 0 0 0,0-1-1 0 0,0 0 1 0 0,0 1 0 0 0,1-1-1 0 0,0 1 1 0 0,0 0 0 0 0,0 0-1 0 0,0 1 1 0 0,1-1 0 0 0,-1 1-1 0 0,1 0 1 0 0,6-3 0 0 0,-4 1-156 0 0,1 2 1 0 0,0-1-1 0 0,0 1 1 0 0,0 0 0 0 0,1 1-1 0 0,-1 0 1 0 0,17-2-1 0 0,-18 4-62 0 0,1 0 1 0 0,-1 0-1 0 0,1 0 0 0 0,-1 1 0 0 0,0 0 0 0 0,1 1 0 0 0,-1 0 1 0 0,0 0-1 0 0,13 6 0 0 0,-18-7-25 0 0,0 0 0 0 0,0 1 1 0 0,0-1-1 0 0,0 1 0 0 0,0-1 1 0 0,0 1-1 0 0,0 0 0 0 0,0-1 0 0 0,-1 1 1 0 0,1 0-1 0 0,0 0 0 0 0,-1 0 1 0 0,0 0-1 0 0,0 1 0 0 0,1-1 0 0 0,-1 0 1 0 0,0 1-1 0 0,-1-1 0 0 0,1 0 0 0 0,0 1 1 0 0,-1-1-1 0 0,1 1 0 0 0,-1-1 1 0 0,0 1-1 0 0,0-1 0 0 0,0 1 0 0 0,0 0 1 0 0,0-1-1 0 0,-1 1 0 0 0,1-1 1 0 0,-2 5-1 0 0,-1 2 84 0 0,-1 0 1 0 0,1-1-1 0 0,-1 1 1 0 0,-1-1-1 0 0,0 0 1 0 0,0 0 0 0 0,0-1-1 0 0,-1 1 1 0 0,-13 12-1 0 0,-6 3 201 0 0,-38 27-1 0 0,36-30-201 0 0,-8 7 18 0 0,-143 116 236 0 0,178-143-355 0 0,-1 0 0 0 0,0 1 0 0 0,1-1-1 0 0,-1 1 1 0 0,0-1 0 0 0,1 1 0 0 0,-1 0-1 0 0,1-1 1 0 0,-1 1 0 0 0,1-1-1 0 0,-1 1 1 0 0,1 0 0 0 0,-1-1 0 0 0,1 1-1 0 0,0 0 1 0 0,-1 0 0 0 0,1-1 0 0 0,0 1-1 0 0,0 0 1 0 0,0 0 0 0 0,-1-1-1 0 0,1 1 1 0 0,0 0 0 0 0,0 1 0 0 0,1-1 0 0 0,-1-1 0 0 0,1 1 1 0 0,-1-1-1 0 0,1 1 0 0 0,-1-1 1 0 0,1 1-1 0 0,0-1 0 0 0,-1 0 1 0 0,1 1-1 0 0,0-1 0 0 0,-1 0 1 0 0,1 1-1 0 0,0-1 0 0 0,0 0 1 0 0,-1 0-1 0 0,1 0 0 0 0,0 1 1 0 0,-1-1-1 0 0,3 0 0 0 0,5 0 51 0 0,1 0 0 0 0,16-2-1 0 0,186-34 145 0 0,-103 15-148 0 0,121-36-43 0 0,-226 56-11 0 0,11-3 0 0 0,-25 11 0 0 0,-9 1 0 0 0,-1 0 0 0 0,0-2 0 0 0,0 0 0 0 0,-29 3 0 0 0,9-1 0 0 0,-74 19 0 0 0,57-12 0 0 0,0-2 0 0 0,-68 5 0 0 0,104-17 0 0 0,1-1 0 0 0,-34-4 0 0 0,54 4 0 0 0,1 0 0 0 0,-1 0 0 0 0,1 0 0 0 0,-1 0 0 0 0,1 0 0 0 0,-1 0 0 0 0,1 0 0 0 0,-1 0 0 0 0,1 0 0 0 0,-1 0 0 0 0,1 0 0 0 0,-1-1 0 0 0,1 1 0 0 0,-1 0 0 0 0,1 0 0 0 0,0 0 0 0 0,-1-1 0 0 0,1 1 0 0 0,-1 0 0 0 0,1-1 0 0 0,0 1 0 0 0,-1 0 0 0 0,1-1 0 0 0,0 1 0 0 0,-1-1 0 0 0,1 1 0 0 0,0 0 0 0 0,-1-1 0 0 0,1 1 0 0 0,0-2 0 0 0,0 2 0 0 0,0-1 0 0 0,1 0 0 0 0,-1 0 0 0 0,0 0 0 0 0,1 0 0 0 0,-1 1 0 0 0,1-1 0 0 0,-1 0 0 0 0,1 0 0 0 0,0 1 0 0 0,-1-1 0 0 0,1 0 0 0 0,0 1 0 0 0,-1-1 0 0 0,2 0 0 0 0,35-22 0 0 0,-34 21 0 0 0,48-26 0 0 0,-1-2 0 0 0,-1-3 0 0 0,-2-2 0 0 0,61-58 0 0 0,-95 80 0 0 0,-1 0 0 0 0,0-1 0 0 0,10-16 0 0 0,-19 26 0 0 0,-1 0 0 0 0,1-1 0 0 0,-1 1 0 0 0,0-1 0 0 0,0 0 0 0 0,0 1 0 0 0,-1-1 0 0 0,0 0 0 0 0,1 0 0 0 0,-2 0 0 0 0,1 0 0 0 0,-1 0 0 0 0,1 0 0 0 0,-1 0 0 0 0,-2-10 0 0 0,1 12 0 0 0,0 0 0 0 0,0 1 0 0 0,0-1 0 0 0,-1 0 0 0 0,0 0 0 0 0,1 1 0 0 0,-1-1 0 0 0,0 1 0 0 0,0-1 0 0 0,0 1 0 0 0,-1 0 0 0 0,1 0 0 0 0,0 0 0 0 0,-1 0 0 0 0,1 0 0 0 0,-1 0 0 0 0,0 1 0 0 0,0-1 0 0 0,0 1 0 0 0,0 0 0 0 0,1 0 0 0 0,-2 0 0 0 0,1 0 0 0 0,0 0 0 0 0,-3 0 0 0 0,-8-1 0 0 0,0 1 0 0 0,0 0 0 0 0,0 0 0 0 0,-17 2 0 0 0,23 0 0 0 0,1 0 0 0 0,-1 0 0 0 0,1 1 0 0 0,0 0 0 0 0,-1 0 0 0 0,1 0 0 0 0,0 1 0 0 0,0 0 0 0 0,0 1 0 0 0,1-1 0 0 0,-1 1 0 0 0,-11 10 0 0 0,7-4 0 0 0,0 1 0 0 0,1 1 0 0 0,0 0 0 0 0,0 0 0 0 0,-8 18 0 0 0,17-29 0 0 0,0 1 0 0 0,0 1 0 0 0,-1-1 0 0 0,1 0 0 0 0,-1 0 0 0 0,1 0 0 0 0,-1 0 0 0 0,0 0 0 0 0,1 0 0 0 0,-1-1 0 0 0,0 1 0 0 0,0-1 0 0 0,0 1 0 0 0,-3 1 0 0 0,4-4 0 0 0,1 1 0 0 0,-1 0 0 0 0,1-1 0 0 0,0 1 0 0 0,0-1 0 0 0,0 1 0 0 0,0 0 0 0 0,0-1 0 0 0,0 1 0 0 0,0-1 0 0 0,0 1 0 0 0,0-1 0 0 0,0 1 0 0 0,0 0 0 0 0,0-1 0 0 0,0 1 0 0 0,0-1 0 0 0,0 1 0 0 0,0 0 0 0 0,1-1 0 0 0,-1 1 0 0 0,0 0 0 0 0,0-1 0 0 0,0 1 0 0 0,1-1 0 0 0,-1 1 0 0 0,0 0 0 0 0,1 0 0 0 0,-1-1 0 0 0,9-9 0 0 0,-8 9 0 0 0,10-11 5 0 0,1 1 0 0 0,0 1-1 0 0,17-12 1 0 0,-24 19-23 0 0,0 0 0 0 0,0 1 0 0 0,1-1 0 0 0,-1 1 0 0 0,0 0 0 0 0,1 1 0 0 0,-1-1-1 0 0,1 1 1 0 0,0 0 0 0 0,0 0 0 0 0,-1 1 0 0 0,11 0 0 0 0,-6 0-139 0 0,-4 1-322 0 0,1-1 0 0 0,-1 0 0 0 0,0 1 0 0 0,0 0 0 0 0,9 4 1 0 0,-5 0-7028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5983 0 0,'5'-17'1682'0'0,"-5"12"-971"0"0,2 0 0 0 0,-1 0 0 0 0,0 0 1 0 0,1 1-1 0 0,0-1 0 0 0,0 1 0 0 0,0-1 1 0 0,6-7-1 0 0,-5 18 4148 0 0,-1 16-3342 0 0,-2-20-1180 0 0,5 39 919 0 0,16 64 0 0 0,-5-34-764 0 0,-5-13-164 0 0,-10-54-121 0 0,1 11-110 0 0,8 46-1 0 0,-7-46 91 0 0,-1 1-129 0 0,12 107 52 0 0,-13-118-98 0 0,1 18 6 0 0,2 1-1 0 0,9 35 0 0 0,-13-58-15 0 0,0 0 0 0 0,0-1 0 0 0,0 1 0 0 0,0 0 1 0 0,1-1-1 0 0,-1 1 0 0 0,0-1 0 0 0,0 1 0 0 0,1 0 0 0 0,-1-1 0 0 0,0 1 1 0 0,1-1-1 0 0,-1 1 0 0 0,0-1 0 0 0,1 1 0 0 0,-1-1 0 0 0,1 1 0 0 0,-1-1 1 0 0,1 1-1 0 0,-1-1 0 0 0,1 1 0 0 0,0-1 0 0 0,-1 0 0 0 0,1 1 0 0 0,-1-1 1 0 0,2 0-1 0 0,-1 0-3 0 0,-1 0 1 0 0,1-1 0 0 0,0 1 0 0 0,-1-1 0 0 0,1 1-1 0 0,0-1 1 0 0,-1 0 0 0 0,1 1 0 0 0,-1-1 0 0 0,1 0-1 0 0,-1 1 1 0 0,0-1 0 0 0,1 0 0 0 0,-1 1 0 0 0,0-1-1 0 0,1 0 1 0 0,-1 0 0 0 0,0 1 0 0 0,0-1 0 0 0,0 0-1 0 0,1-1 1 0 0,15-55 153 0 0,3 2-1 0 0,2 0 1 0 0,3 1 0 0 0,2 1-1 0 0,47-72 1 0 0,-41 75-89 0 0,63-109-9 0 0,-83 136-44 0 0,-1-1 1 0 0,-1 0-1 0 0,-2 0 1 0 0,0-1 0 0 0,4-27-1 0 0,-12 35 9 0 0,0 17-19 0 0,0 0 0 0 0,0 0 0 0 0,0 0-1 0 0,0-1 1 0 0,0 1 0 0 0,0 0 0 0 0,0 0 0 0 0,-1 0 0 0 0,1 0-1 0 0,0-1 1 0 0,0 1 0 0 0,0 0 0 0 0,0 0 0 0 0,0 0-1 0 0,0 0 1 0 0,-1 0 0 0 0,1 0 0 0 0,0 0 0 0 0,0-1 0 0 0,0 1-1 0 0,0 0 1 0 0,-1 0 0 0 0,1 0 0 0 0,0 0 0 0 0,0 0-1 0 0,0 0 1 0 0,-1 0 0 0 0,1 0 0 0 0,0 0 0 0 0,0 0-1 0 0,0 0 1 0 0,0 0 0 0 0,-1 0 0 0 0,1 0 0 0 0,0 0 0 0 0,0 0-1 0 0,-1 0 1 0 0,0 1 0 0 0,-1 0 1 0 0,0 0-1 0 0,0 1 0 0 0,1-1 0 0 0,-1 0 0 0 0,0 1 0 0 0,1-1 1 0 0,0 1-1 0 0,-1 0 0 0 0,-1 2 0 0 0,-11 19-1 0 0,1 0 0 0 0,1 1 0 0 0,1 0 0 0 0,-14 49 0 0 0,-10 20 0 0 0,3-23 0 0 0,-4-2 0 0 0,-2-1 0 0 0,-52 68 0 0 0,82-124-7 0 0,-31 47 23 0 0,36-54-26 0 0,0 2 0 0 0,0-1-1 0 0,1 0 1 0 0,0 0-1 0 0,0 1 1 0 0,0-1 0 0 0,1 1-1 0 0,0 0 1 0 0,-1 8-1 0 0,2-14-2 0 0,0 1-1 0 0,0-1 0 0 0,0 1 0 0 0,0-1 0 0 0,0 1 0 0 0,0-1 1 0 0,0 1-1 0 0,1-1 0 0 0,-1 1 0 0 0,0-1 0 0 0,0 1 0 0 0,0-1 1 0 0,0 1-1 0 0,1-1 0 0 0,-1 1 0 0 0,0-1 0 0 0,1 1 1 0 0,-1-1-1 0 0,0 0 0 0 0,1 1 0 0 0,-1-1 0 0 0,0 0 0 0 0,1 1 1 0 0,-1-1-1 0 0,1 0 0 0 0,-1 1 0 0 0,1-1 0 0 0,-1 0 0 0 0,1 0 1 0 0,-1 1-1 0 0,1-1 0 0 0,-1 0 0 0 0,1 0 0 0 0,-1 0 0 0 0,1 0 1 0 0,-1 0-1 0 0,1 0 0 0 0,10 0-1951 0 0,-1-3-4061 0 0,-10 3 5973 0 0,9-2-7483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2759 0 0,'-1'0'168'0'0,"1"0"-1"0"0,-1 0 0 0 0,0 0 1 0 0,0 0-1 0 0,0 0 0 0 0,0 0 0 0 0,0 0 1 0 0,0 0-1 0 0,0 0 0 0 0,1 1 1 0 0,-1-1-1 0 0,0 0 0 0 0,0 1 1 0 0,0-1-1 0 0,-1 1 0 0 0,2 0 145 0 0,0 0 0 0 0,0 0 0 0 0,0 0-1 0 0,0 0 1 0 0,0 0 0 0 0,0 0 0 0 0,0 0 0 0 0,1 0-1 0 0,-1 0 1 0 0,0 0 0 0 0,0 0 0 0 0,1-1 0 0 0,0 3 0 0 0,0-1-100 0 0,36 104 7381 0 0,33 49-2874 0 0,-66-147-4660 0 0,0 1 0 0 0,0 0 1 0 0,4 17-1 0 0,-3-8-20 0 0,16 62 219 0 0,-18-66-614 0 0,0 1-1 0 0,2-1 0 0 0,-1 0 1 0 0,2 0-1 0 0,8 16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11 5527 0 0,'-2'-2'186'0'0,"0"1"-1"0"0,0 0 0 0 0,0 0 1 0 0,0 0-1 0 0,0 0 0 0 0,0 0 1 0 0,0 1-1 0 0,0-1 0 0 0,0 1 0 0 0,0-1 1 0 0,0 1-1 0 0,-1 0 0 0 0,1-1 1 0 0,-4 2-1 0 0,-29 3 3485 0 0,31-2-3319 0 0,-1-1 0 0 0,1 1 0 0 0,0 1 0 0 0,1-1 1 0 0,-1 0-1 0 0,0 1 0 0 0,1 0 0 0 0,0 0 0 0 0,-1 0 1 0 0,1 0-1 0 0,0 1 0 0 0,-3 4 0 0 0,0 0 160 0 0,1 0-1 0 0,0 0 1 0 0,1 1 0 0 0,-7 15-1 0 0,9-18-406 0 0,0 0-1 0 0,0 1 1 0 0,1-1-1 0 0,0 1 1 0 0,0-1-1 0 0,1 1 1 0 0,0-1-1 0 0,0 1 1 0 0,0-1-1 0 0,1 1 1 0 0,0-1 0 0 0,0 1-1 0 0,1-1 1 0 0,0 1-1 0 0,0-1 1 0 0,0 0-1 0 0,1 0 1 0 0,0 0-1 0 0,0 0 1 0 0,0-1-1 0 0,1 1 1 0 0,0-1-1 0 0,0 0 1 0 0,0 0-1 0 0,1 0 1 0 0,0-1-1 0 0,0 1 1 0 0,0-1 0 0 0,0 0-1 0 0,0-1 1 0 0,1 1-1 0 0,0-1 1 0 0,8 3-1 0 0,31 11-45 0 0,-41-16-51 0 0,0 0 1 0 0,0 0 0 0 0,0 0-1 0 0,1-1 1 0 0,-1 0-1 0 0,0 0 1 0 0,0 0-1 0 0,0 0 1 0 0,6-1-1 0 0,-8 0 17 0 0,-21-12 134 0 0,-2 4-149 0 0,2 2 7 0 0,0-2 1 0 0,1 0-1 0 0,-32-22 1 0 0,46 29-16 0 0,1-1 1 0 0,0 1 0 0 0,0-1-1 0 0,0 0 1 0 0,0 0 0 0 0,0 0-1 0 0,0-1 1 0 0,1 1 0 0 0,-1 0 0 0 0,1-1-1 0 0,0 0 1 0 0,0 0 0 0 0,1 1-1 0 0,-1-1 1 0 0,1 0 0 0 0,0 0 0 0 0,0 0-1 0 0,0-1 1 0 0,0 1 0 0 0,1 0-1 0 0,-1 0 1 0 0,1 0 0 0 0,0-1-1 0 0,2-7 1 0 0,-1 8-2 0 0,1-1 0 0 0,-1 0 0 0 0,1 1 0 0 0,1-1 0 0 0,-1 1 0 0 0,0 0 0 0 0,1 0 0 0 0,0 0 0 0 0,0 0 0 0 0,0 0 0 0 0,1 1 0 0 0,-1-1 0 0 0,1 1 0 0 0,0 0 0 0 0,0 0 0 0 0,0 0 0 0 0,0 0 0 0 0,0 1 0 0 0,5-2 0 0 0,2-1 0 0 0,1 0 0 0 0,-1 1 0 0 0,1 1 0 0 0,0 0 0 0 0,-1 0 0 0 0,21-1 0 0 0,1 7 0 0 0,0 0 0 0 0,-67-23 0 0 0,28 17 25 0 0,0 2-1 0 0,0-1 1 0 0,0 0 0 0 0,0 1-1 0 0,-1 0 1 0 0,1 1 0 0 0,0-1-1 0 0,0 1 1 0 0,-1 0-1 0 0,1 1 1 0 0,0 0 0 0 0,0 0-1 0 0,0 0 1 0 0,0 1 0 0 0,0-1-1 0 0,0 1 1 0 0,0 1 0 0 0,-9 4-1 0 0,11-5-5 0 0,0 0-1 0 0,1 1 1 0 0,-1-1-1 0 0,0 1 1 0 0,1 0-1 0 0,0 0 1 0 0,-1 0-1 0 0,1 0 1 0 0,0 1-1 0 0,1-1 1 0 0,-1 1-1 0 0,1 0 1 0 0,-1-1-1 0 0,1 1 1 0 0,0 0-1 0 0,1 1 1 0 0,-1-1-1 0 0,1 0 1 0 0,-1 0-1 0 0,1 1 1 0 0,1-1 0 0 0,-1 1-1 0 0,1-1 1 0 0,-1 1-1 0 0,1-1 1 0 0,1 6-1 0 0,1 3 49 0 0,0 0 0 0 0,1 0 0 0 0,0 0 0 0 0,1-1 0 0 0,0 1 0 0 0,1-1-1 0 0,1 0 1 0 0,12 20 0 0 0,-15-27-27 0 0,1 0-1 0 0,-1-1 1 0 0,1 0-1 0 0,0 0 1 0 0,0 0-1 0 0,0 0 1 0 0,1 0-1 0 0,-1-1 0 0 0,1 0 1 0 0,0 0-1 0 0,0 0 1 0 0,0-1-1 0 0,0 1 1 0 0,0-1-1 0 0,1 0 1 0 0,-1-1-1 0 0,1 1 1 0 0,-1-1-1 0 0,1 0 1 0 0,-1-1-1 0 0,1 1 1 0 0,0-1-1 0 0,5-1 0 0 0,-4 1-8 0 0,-1-1-1 0 0,0-1 0 0 0,1 1 0 0 0,-1-1 0 0 0,0 0 1 0 0,0 0-1 0 0,0-1 0 0 0,0 0 0 0 0,-1 0 0 0 0,8-5 0 0 0,-10 6-138 0 0,-1 0-1 0 0,1 0 0 0 0,0-1 0 0 0,-1 1 1 0 0,1-1-1 0 0,-1 1 0 0 0,0-1 0 0 0,1 0 1 0 0,-2 0-1 0 0,1 0 0 0 0,0 0 0 0 0,0-1 1 0 0,-1 1-1 0 0,0 0 0 0 0,0-1 0 0 0,0 1 1 0 0,0-1-1 0 0,0 1 0 0 0,-1-1 0 0 0,1-3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174 116 1951 0 0,'0'-1'19'0'0,"0"1"-1"0"0,0-1 1 0 0,0 0-1 0 0,0 1 1 0 0,-1-1-1 0 0,1 0 0 0 0,0 1 1 0 0,0-1-1 0 0,0 0 1 0 0,-1 1-1 0 0,1-1 0 0 0,0 0 1 0 0,0 1-1 0 0,-1-1 1 0 0,1 1-1 0 0,-1-1 1 0 0,1 0-1 0 0,-1 1 0 0 0,1-1 1 0 0,-1 1-1 0 0,1-1 1 0 0,-1 1-1 0 0,1 0 1 0 0,-1-1-1 0 0,1 1 0 0 0,-1 0 1 0 0,-1-1-1 0 0,1 0 210 0 0,-2 1-1 0 0,1-1 1 0 0,0 1 0 0 0,0 0-1 0 0,0 0 1 0 0,0 0 0 0 0,0 0-1 0 0,0 0 1 0 0,-3 0 0 0 0,-2 2 688 0 0,0-1 0 0 0,0 1 1 0 0,1 0-1 0 0,-1 1 1 0 0,-6 2-1 0 0,7-1-437 0 0,1-1 0 0 0,0 1 0 0 0,0 0 0 0 0,0 0 0 0 0,0 0-1 0 0,0 1 1 0 0,1 0 0 0 0,0 0 0 0 0,0 0 0 0 0,0 0 0 0 0,1 0 0 0 0,-1 1 0 0 0,1 0 0 0 0,1 0 0 0 0,-1 0-1 0 0,-2 9 1 0 0,4-11-324 0 0,0 1 0 0 0,0-1 0 0 0,1 0 1 0 0,-1 1-1 0 0,1-1 0 0 0,0 0 0 0 0,0 1 0 0 0,1-1 0 0 0,-1 1 0 0 0,1-1 0 0 0,0 0 0 0 0,0 0 0 0 0,0 1 0 0 0,1-1 0 0 0,0 0 0 0 0,-1 0 0 0 0,1 0 0 0 0,1-1 0 0 0,-1 1 0 0 0,0 0 0 0 0,1-1 0 0 0,0 1 0 0 0,0-1 0 0 0,6 5 0 0 0,-4-4-99 0 0,0 0 0 0 0,1 0 0 0 0,0-1 0 0 0,10 6 0 0 0,-14-8-47 0 0,0-1-1 0 0,0 1 0 0 0,0 0 1 0 0,0 0-1 0 0,1-1 1 0 0,-1 0-1 0 0,0 1 0 0 0,0-1 1 0 0,1 0-1 0 0,-1 0 0 0 0,0 0 1 0 0,1 0-1 0 0,-1 0 0 0 0,0-1 1 0 0,0 1-1 0 0,0-1 0 0 0,4-1 1 0 0,-6 2-8 0 0,1 0 1 0 0,-1-1 0 0 0,1 1-1 0 0,-1-1 1 0 0,1 1-1 0 0,-1 0 1 0 0,0-1-1 0 0,1 1 1 0 0,-1-1 0 0 0,0 0-1 0 0,1 1 1 0 0,-1-1-1 0 0,0 1 1 0 0,0-1-1 0 0,1 1 1 0 0,-1-1 0 0 0,0 0-1 0 0,0 1 1 0 0,0-1-1 0 0,0 0 1 0 0,0 1-1 0 0,0-1 1 0 0,0 1 0 0 0,0-1-1 0 0,0 0 1 0 0,0 1-1 0 0,0-1 1 0 0,0 0 0 0 0,-1 1-1 0 0,1-1 1 0 0,0 1-1 0 0,0-1 1 0 0,-1 1-1 0 0,1-1 1 0 0,0 0 0 0 0,-1 0-1 0 0,-16-25-10 0 0,11 18 13 0 0,-6-11-4 0 0,0 0 0 0 0,-17-36 0 0 0,26 50 0 0 0,1 0 0 0 0,0 0 0 0 0,1-1 0 0 0,-1 1 0 0 0,1 0 0 0 0,0-1 0 0 0,0 1 0 0 0,1-1 0 0 0,0 1 0 0 0,0-1 0 0 0,0 1 0 0 0,2-10 0 0 0,0 10 0 0 0,-1 0 0 0 0,2 1 0 0 0,-1-1 0 0 0,0 1 0 0 0,1 0 0 0 0,0 0 0 0 0,0 0 0 0 0,0 0 0 0 0,0 0 0 0 0,0 1 0 0 0,1 0 0 0 0,0-1 0 0 0,0 1 0 0 0,0 0 0 0 0,0 1 0 0 0,0-1 0 0 0,0 1 0 0 0,1 0 0 0 0,4-2 0 0 0,12-4 0 0 0,0 1 0 0 0,40-8 0 0 0,-53 13 0 0 0,31-2-9 0 0,-33 3 25 0 0,-26 3 84 0 0,-1 1-8 0 0,0 0 1 0 0,0 1-1 0 0,0 1 0 0 0,-23 8 1 0 0,34-9-90 0 0,1 0 0 0 0,-1 0 0 0 0,1 1 0 0 0,0 0 0 0 0,0 1 0 0 0,1 0 0 0 0,0 0 1 0 0,0 1-1 0 0,0 0 0 0 0,-10 13 0 0 0,15-17 29 0 0,1 1 0 0 0,-1-1 1 0 0,1 1-1 0 0,0 0 0 0 0,0 0 1 0 0,0 0-1 0 0,1 0 0 0 0,0 0 0 0 0,-1 0 1 0 0,1 0-1 0 0,1 0 0 0 0,-1 0 1 0 0,1 1-1 0 0,-1-1 0 0 0,1 0 0 0 0,0 1 1 0 0,1-1-1 0 0,-1 0 0 0 0,1 0 1 0 0,0 1-1 0 0,0-1 0 0 0,3 7 0 0 0,-1-5 29 0 0,0 1-1 0 0,1 0 0 0 0,0-1 0 0 0,0 0 0 0 0,1 0 1 0 0,0 0-1 0 0,0 0 0 0 0,0-1 0 0 0,1 0 0 0 0,-1 0 1 0 0,1 0-1 0 0,7 4 0 0 0,1-1 112 0 0,0 1 0 0 0,0-2 0 0 0,17 7 0 0 0,-23-12-124 0 0,-1 1 0 0 0,1-1 0 0 0,0-1 0 0 0,0 1 0 0 0,-1-1 0 0 0,1-1 0 0 0,0 1 0 0 0,12-2 0 0 0,-15 0-46 0 0,-1-1 0 0 0,1 0 0 0 0,0 1-1 0 0,0-1 1 0 0,-1-1 0 0 0,1 1 0 0 0,-1-1 0 0 0,0 0 0 0 0,0 0-1 0 0,7-6 1 0 0,16-11-678 0 0,-22 17 289 0 0,-4 3 265 0 0,-1-1 1 0 0,1 1-1 0 0,-1-1 1 0 0,1 1-1 0 0,0-1 1 0 0,-1 1-1 0 0,1 0 1 0 0,0 0-1 0 0,0-1 1 0 0,-1 1-1 0 0,1 0 1 0 0,0 0-1 0 0,0 0 1 0 0,-1 0-1 0 0,1 0 1 0 0,0-1-1 0 0,0 2 1 0 0,1-1-1 0 0,1 1-902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7831 0 0,'46'-9'2362'0'0,"86"-6"-1"0"0,-94 12-1780 0 0,182-21 549 0 0,175-12-1014 0 0,-146 15 838 0 0,-232 17-757 0 0,-25 4 245 0 0,-29 2 307 0 0,-440 51 253 0 0,369-38-946 0 0,49-5-47 0 0,-1-3-1 0 0,-81-1 1 0 0,128-7-29 0 0,-80 1 1215 0 0,85 1-962 0 0,0 0-1 0 0,0 0 1 0 0,0 1 0 0 0,0-1-1 0 0,0 2 1 0 0,1-1 0 0 0,-1 1-1 0 0,1 0 1 0 0,-9 6 0 0 0,16-9-228 0 0,0 0 0 0 0,0 0 0 0 0,0 0 1 0 0,0 0-1 0 0,0 0 0 0 0,-1 0 1 0 0,1 0-1 0 0,0 0 0 0 0,0 0 1 0 0,0 0-1 0 0,0 0 0 0 0,0 0 1 0 0,0 0-1 0 0,0 0 0 0 0,0 0 1 0 0,-1 0-1 0 0,1 0 0 0 0,0 1 0 0 0,0-1 1 0 0,0 0-1 0 0,0 0 0 0 0,0 0 1 0 0,0 0-1 0 0,0 0 0 0 0,0 0 1 0 0,0 0-1 0 0,0 0 0 0 0,0 0 1 0 0,0 1-1 0 0,0-1 0 0 0,0 0 1 0 0,0 0-1 0 0,0 0 0 0 0,0 0 1 0 0,0 0-1 0 0,0 0 0 0 0,0 0 0 0 0,0 1 1 0 0,0-1-1 0 0,0 0 0 0 0,0 0 1 0 0,0 0-1 0 0,0 0 0 0 0,0 0 1 0 0,0 0-1 0 0,0 0 0 0 0,0 1 1 0 0,0-1-1 0 0,0 0 0 0 0,0 0 1 0 0,0 0-1 0 0,0 0 0 0 0,0 0 0 0 0,0 0 1 0 0,0 0-1 0 0,0 0 0 0 0,1 0 1 0 0,-1 0-1 0 0,0 0 0 0 0,0 1 1 0 0,12 1 129 0 0,26-3-59 0 0,-26 1 41 0 0,252-23 716 0 0,-185 13-644 0 0,39-5 58 0 0,209-21 487 0 0,-295 36-721 0 0,-25 1-23 0 0,0-1 0 0 0,0 0 0 0 0,1-1 1 0 0,-1 0-1 0 0,12-2 0 0 0,-19 3-4 0 0,0 0 0 0 0,0 0 1 0 0,0 0-1 0 0,0 0 0 0 0,0 0 0 0 0,0 0 1 0 0,0 0-1 0 0,0 0 0 0 0,0 0 0 0 0,0 0 1 0 0,0-1-1 0 0,-1 1 0 0 0,1 0 0 0 0,0 0 1 0 0,0 0-1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1 0 0,0 0-1 0 0,0 0 0 0 0,0-1 0 0 0,0 1 1 0 0,0 0-1 0 0,0 0 0 0 0,0 0 0 0 0,0 0 1 0 0,0 0-1 0 0,0 0 0 0 0,-1-1-412 0 0,-2 0-457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235 148 6447 0 0,'-2'1'183'0'0,"0"-1"0"0"0,0 0 0 0 0,-1 1 0 0 0,1-1 0 0 0,0 0 0 0 0,0 0 0 0 0,-1-1-1 0 0,1 1 1 0 0,0 0 0 0 0,0-1 0 0 0,0 1 0 0 0,-1-1 0 0 0,1 0 0 0 0,0 0 0 0 0,0 1 0 0 0,0-1-1 0 0,0-1 1 0 0,0 1 0 0 0,0 0 0 0 0,-3-3 0 0 0,4 3-10 0 0,0 0 0 0 0,-1 0 0 0 0,1-1 0 0 0,0 1 0 0 0,0 0 0 0 0,0-1 0 0 0,0 1 0 0 0,0-1 0 0 0,0 1 0 0 0,0-1 0 0 0,0 1 0 0 0,1-1 0 0 0,-1 0 0 0 0,1 1 0 0 0,-1-1 0 0 0,1 0 0 0 0,-1 1 0 0 0,1-1 0 0 0,0 0 0 0 0,0 0 0 0 0,0 1 0 0 0,0-1 0 0 0,0 0 0 0 0,0 0 0 0 0,1 1 0 0 0,0-4 0 0 0,1 0 95 0 0,1 1 0 0 0,0-1-1 0 0,0 0 1 0 0,0 1 0 0 0,1-1-1 0 0,0 1 1 0 0,0 0 0 0 0,0 0-1 0 0,0 1 1 0 0,1-1 0 0 0,-1 1-1 0 0,1 0 1 0 0,6-3 0 0 0,-4 1-156 0 0,1 2 1 0 0,0-1-1 0 0,0 1 1 0 0,0 0 0 0 0,1 1-1 0 0,-1 0 1 0 0,17-2-1 0 0,-18 4-62 0 0,1 0 1 0 0,-1 0-1 0 0,1 0 0 0 0,-1 1 0 0 0,0 0 0 0 0,1 1 0 0 0,-1 0 1 0 0,0 0-1 0 0,13 6 0 0 0,-18-7-25 0 0,0 0 0 0 0,0 1 1 0 0,0-1-1 0 0,0 1 0 0 0,0-1 1 0 0,0 1-1 0 0,0 0 0 0 0,0-1 0 0 0,-1 1 1 0 0,1 0-1 0 0,0 0 0 0 0,-1 0 1 0 0,0 0-1 0 0,0 1 0 0 0,1-1 0 0 0,-1 0 1 0 0,0 1-1 0 0,-1-1 0 0 0,1 0 0 0 0,0 1 1 0 0,-1-1-1 0 0,1 1 0 0 0,-1-1 1 0 0,0 1-1 0 0,0-1 0 0 0,0 1 0 0 0,0 0 1 0 0,0-1-1 0 0,-1 1 0 0 0,1-1 1 0 0,-2 5-1 0 0,-1 2 84 0 0,-1 0 1 0 0,1-1-1 0 0,-1 1 1 0 0,-1-1-1 0 0,0 0 1 0 0,0 0 0 0 0,0-1-1 0 0,-1 1 1 0 0,-13 12-1 0 0,-6 3 201 0 0,-38 27-1 0 0,36-30-201 0 0,-8 7 18 0 0,-143 116 236 0 0,178-143-355 0 0,-1 0 0 0 0,0 1 0 0 0,1-1-1 0 0,-1 1 1 0 0,0-1 0 0 0,1 1 0 0 0,-1 0-1 0 0,1-1 1 0 0,-1 1 0 0 0,1-1-1 0 0,-1 1 1 0 0,1 0 0 0 0,-1-1 0 0 0,1 1-1 0 0,0 0 1 0 0,-1 0 0 0 0,1-1 0 0 0,0 1-1 0 0,0 0 1 0 0,0 0 0 0 0,-1-1-1 0 0,1 1 1 0 0,0 0 0 0 0,0 1 0 0 0,1-1 0 0 0,-1-1 0 0 0,1 1 1 0 0,-1-1-1 0 0,1 1 0 0 0,-1-1 1 0 0,1 1-1 0 0,0-1 0 0 0,-1 0 1 0 0,1 1-1 0 0,0-1 0 0 0,-1 0 1 0 0,1 1-1 0 0,0-1 0 0 0,0 0 1 0 0,-1 0-1 0 0,1 0 0 0 0,0 1 1 0 0,-1-1-1 0 0,3 0 0 0 0,5 0 51 0 0,1 0 0 0 0,16-2-1 0 0,186-34 145 0 0,-103 15-148 0 0,121-36-43 0 0,-226 56-11 0 0,11-3 0 0 0,-25 11 0 0 0,-9 1 0 0 0,-1 0 0 0 0,0-2 0 0 0,0 0 0 0 0,-29 3 0 0 0,9-1 0 0 0,-74 19 0 0 0,57-12 0 0 0,0-2 0 0 0,-68 5 0 0 0,104-17 0 0 0,1-1 0 0 0,-34-4 0 0 0,54 4 0 0 0,1 0 0 0 0,-1 0 0 0 0,1 0 0 0 0,-1 0 0 0 0,1 0 0 0 0,-1 0 0 0 0,1 0 0 0 0,-1 0 0 0 0,1 0 0 0 0,-1 0 0 0 0,1 0 0 0 0,-1-1 0 0 0,1 1 0 0 0,-1 0 0 0 0,1 0 0 0 0,0 0 0 0 0,-1-1 0 0 0,1 1 0 0 0,-1 0 0 0 0,1-1 0 0 0,0 1 0 0 0,-1 0 0 0 0,1-1 0 0 0,0 1 0 0 0,-1-1 0 0 0,1 1 0 0 0,0 0 0 0 0,-1-1 0 0 0,1 1 0 0 0,0-2 0 0 0,0 2 0 0 0,0-1 0 0 0,1 0 0 0 0,-1 0 0 0 0,0 0 0 0 0,1 0 0 0 0,-1 1 0 0 0,1-1 0 0 0,-1 0 0 0 0,1 0 0 0 0,0 1 0 0 0,-1-1 0 0 0,1 0 0 0 0,0 1 0 0 0,-1-1 0 0 0,2 0 0 0 0,35-22 0 0 0,-34 21 0 0 0,48-26 0 0 0,-1-2 0 0 0,-1-3 0 0 0,-2-2 0 0 0,61-58 0 0 0,-95 80 0 0 0,-1 0 0 0 0,0-1 0 0 0,10-16 0 0 0,-19 26 0 0 0,-1 0 0 0 0,1-1 0 0 0,-1 1 0 0 0,0-1 0 0 0,0 0 0 0 0,0 1 0 0 0,-1-1 0 0 0,0 0 0 0 0,1 0 0 0 0,-2 0 0 0 0,1 0 0 0 0,-1 0 0 0 0,1 0 0 0 0,-1 0 0 0 0,-2-10 0 0 0,1 12 0 0 0,0 0 0 0 0,0 1 0 0 0,0-1 0 0 0,-1 0 0 0 0,0 0 0 0 0,1 1 0 0 0,-1-1 0 0 0,0 1 0 0 0,0-1 0 0 0,0 1 0 0 0,-1 0 0 0 0,1 0 0 0 0,0 0 0 0 0,-1 0 0 0 0,1 0 0 0 0,-1 0 0 0 0,0 1 0 0 0,0-1 0 0 0,0 1 0 0 0,0 0 0 0 0,1 0 0 0 0,-2 0 0 0 0,1 0 0 0 0,0 0 0 0 0,-3 0 0 0 0,-8-1 0 0 0,0 1 0 0 0,0 0 0 0 0,0 0 0 0 0,-17 2 0 0 0,23 0 0 0 0,1 0 0 0 0,-1 0 0 0 0,1 1 0 0 0,0 0 0 0 0,-1 0 0 0 0,1 0 0 0 0,0 1 0 0 0,0 0 0 0 0,0 1 0 0 0,1-1 0 0 0,-1 1 0 0 0,-11 10 0 0 0,7-4 0 0 0,0 1 0 0 0,1 1 0 0 0,0 0 0 0 0,0 0 0 0 0,-8 18 0 0 0,17-29 0 0 0,0 1 0 0 0,0 1 0 0 0,-1-1 0 0 0,1 0 0 0 0,-1 0 0 0 0,1 0 0 0 0,-1 0 0 0 0,0 0 0 0 0,1 0 0 0 0,-1-1 0 0 0,0 1 0 0 0,0-1 0 0 0,0 1 0 0 0,-3 1 0 0 0,4-4 0 0 0,1 1 0 0 0,-1 0 0 0 0,1-1 0 0 0,0 1 0 0 0,0-1 0 0 0,0 1 0 0 0,0 0 0 0 0,0-1 0 0 0,0 1 0 0 0,0-1 0 0 0,0 1 0 0 0,0-1 0 0 0,0 1 0 0 0,0 0 0 0 0,0-1 0 0 0,0 1 0 0 0,0-1 0 0 0,0 1 0 0 0,0 0 0 0 0,1-1 0 0 0,-1 1 0 0 0,0 0 0 0 0,0-1 0 0 0,0 1 0 0 0,1-1 0 0 0,-1 1 0 0 0,0 0 0 0 0,1 0 0 0 0,-1-1 0 0 0,9-9 0 0 0,-8 9 0 0 0,10-11 5 0 0,1 1 0 0 0,0 1-1 0 0,17-12 1 0 0,-24 19-23 0 0,0 0 0 0 0,0 1 0 0 0,1-1 0 0 0,-1 1 0 0 0,0 0 0 0 0,1 1 0 0 0,-1-1-1 0 0,1 1 1 0 0,0 0 0 0 0,0 0 0 0 0,-1 1 0 0 0,11 0 0 0 0,-6 0-139 0 0,-4 1-322 0 0,1-1 0 0 0,-1 0 0 0 0,0 1 0 0 0,0 0 0 0 0,9 4 1 0 0,-5 0-7028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4:51.7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218 158 2759 0 0,'-12'-20'662'0'0,"10"18"-500"0"0,1 0 0 0 0,-1-1 0 0 0,1 1 0 0 0,-1-1 0 0 0,1 1-1 0 0,0-1 1 0 0,0 0 0 0 0,0 0 0 0 0,0 1 0 0 0,0-1-1 0 0,1 0 1 0 0,-1 0 0 0 0,1 0 0 0 0,0-3 0 0 0,0 4 58 0 0,0 0 1 0 0,1 1-1 0 0,-1-1 1 0 0,0 0-1 0 0,1 0 1 0 0,0 1-1 0 0,-1-1 1 0 0,8-19 3693 0 0,-9 30-3023 0 0,0-1-1 0 0,0 0 1 0 0,0 0-1 0 0,-1 0 0 0 0,-1 0 1 0 0,-2 8-1 0 0,-26 51-97 0 0,8-17-733 0 0,22-47 214 0 0,-1 7-138 0 0,-7 29 8 0 0,6-29 224 0 0,2 0-176 0 0,-2 31-21 0 0,2-30-83 0 0,1 0 8 0 0,0 2-40 0 0,1-4 17 0 0,-1-1 1 0 0,0 1-1 0 0,-3 15 616 0 0,0 9-558 0 0,2-29-110 0 0,0 0 0 0 0,1 1 1 0 0,-1-1-1 0 0,1 1 0 0 0,0-1 1 0 0,1 9-1 0 0,0-8 22 0 0,1 1 0 0 0,-1 0 0 0 0,1-1-1 0 0,0 0 1 0 0,1 1 0 0 0,-1-1 0 0 0,1 0-1 0 0,0 0 1 0 0,0 0 0 0 0,1-1 0 0 0,-1 1 0 0 0,9 7-1 0 0,-7-7 4 0 0,0 0 0 0 0,-1 0 0 0 0,0 1 0 0 0,0-1 0 0 0,0 1 0 0 0,-1 0 0 0 0,0 0 0 0 0,0 0 0 0 0,3 10 0 0 0,0 21 39 0 0,-5-25-73 0 0,1 1 0 0 0,0 0 0 0 0,1-1-1 0 0,7 20 1 0 0,7 22-12 0 0,-9 2 23 0 0,-9-35 86 0 0,-6 18 6 0 0,5-30-10 0 0,-1 0-18 0 0,-9 33-70 0 0,0 11-17 0 0,7 50 0 0 0,4-78 0 0 0,0-5 0 0 0,-6 36 0 0 0,-2-7 0 0 0,2 16 0 0 0,6-45 0 0 0,3 28 0 0 0,7 15 0 0 0,0-12 12 0 0,-9-51-10 0 0,0 0 0 0 0,0 0-1 0 0,0 0 1 0 0,0 0 0 0 0,0 0 0 0 0,0 0-1 0 0,0 0 1 0 0,1 0 0 0 0,-1 0 0 0 0,0 0-1 0 0,0 0 1 0 0,0 0 0 0 0,0 0 0 0 0,0 0-1 0 0,0 0 1 0 0,0 0 0 0 0,0 0 0 0 0,0 0-1 0 0,0 0 1 0 0,0 0 0 0 0,0 0 0 0 0,0 0-1 0 0,1 0 1 0 0,-1 0 0 0 0,0 0 0 0 0,0 0-1 0 0,0 1 1 0 0,0-1 0 0 0,0 0 0 0 0,0 0-1 0 0,0 0 1 0 0,0 0 0 0 0,0 0 0 0 0,0 0-1 0 0,0 0 1 0 0,0 0 0 0 0,0 0 0 0 0,0 0-1 0 0,0 0 1 0 0,0 0 0 0 0,0 0-1 0 0,0 0 1 0 0,0 0 0 0 0,0 1 0 0 0,0-1-1 0 0,0 0 1 0 0,0 0 0 0 0,0 0 0 0 0,0 0-1 0 0,0 0 1 0 0,0 0 0 0 0,0 0 0 0 0,0 0-1 0 0,0 0 1 0 0,0 0 0 0 0,0 0 0 0 0,0 1-1 0 0,3-12 74 0 0,1-20 4 0 0,-4 25-71 0 0,14-98 114 0 0,5-48-127 0 0,-13 81 5 0 0,-3 0 0 0 0,-8-95 0 0 0,-5 76 0 0 0,-7-90 0 0 0,15 144 0 0 0,3 0 0 0 0,1-1 0 0 0,6-36 0 0 0,-1 23 0 0 0,-1-53 0 0 0,3-26 0 0 0,-8 123 0 0 0,0 0 0 0 0,-1 0 0 0 0,0 0 0 0 0,-1 0 0 0 0,1 0 0 0 0,-1 0 0 0 0,0 0 0 0 0,-2-6 0 0 0,-2-2 0 0 0,-14-26 0 0 0,16 34 0 0 0,2 4 0 0 0,1 0 0 0 0,-1 0 0 0 0,1 1 0 0 0,0-1 0 0 0,-1 0 0 0 0,1 0 0 0 0,0 0 0 0 0,0 0 0 0 0,0 1 0 0 0,0-1 0 0 0,1 0 0 0 0,-1 0 0 0 0,0 0 0 0 0,1 0 0 0 0,0 1 0 0 0,-1-1 0 0 0,1 0 0 0 0,1-1 0 0 0,-1 1 0 0 0,-1 0 0 0 0,1 1 0 0 0,0-1 0 0 0,-1 0 0 0 0,1 1 0 0 0,-1-1 0 0 0,1 0 0 0 0,-1 0 0 0 0,0 1 0 0 0,0-1 0 0 0,0 0 0 0 0,0 0 0 0 0,0 0 0 0 0,0 0 0 0 0,0 1 0 0 0,-1-1 0 0 0,1 0 0 0 0,0 0 0 0 0,-1 1 0 0 0,-1-4 0 0 0,-8-9 0 0 0,6 15 0 0 0,3 10 0 0 0,4 28 0 0 0,0-23 0 0 0,-2 1 0 0 0,0-1 0 0 0,-1 19 0 0 0,-3 19 0 0 0,-3 7 0 0 0,0 6 0 0 0,0-8 0 0 0,0 1 0 0 0,0 2 0 0 0,1 13 0 0 0,2-10 0 0 0,3-2 0 0 0,0 2 0 0 0,2 0 0 0 0,1 13 0 0 0,-3-12 0 0 0,-3 10 0 0 0,-2 3 0 0 0,3 0 0 0 0,2 2 0 0 0,7 0 0 0 0,5-4 0 0 0,1-8 0 0 0,-1-5 0 0 0,-3 8 0 0 0,-7-1 0 0 0,-2-11 0 0 0,-4-4 0 0 0,-1-1 0 0 0,2 1 0 0 0,4-38 6 0 0,4 29 0 0 0,8 8 54 0 0,-10-44 157 0 0,1 0-138 0 0,11 35 1 0 0,-12-34 0 0 0,-1-3-13 0 0,6 40-54 0 0,-7 10-13 0 0,-5 5 0 0 0,-4 2 0 0 0,3-3 0 0 0,2-9 0 0 0,0-3 0 0 0,1 3 0 0 0,-2-3 91 0 0,-3 0 971 0 0,6-43-446 0 0,-1 1-76 0 0,-7 34-350 0 0,-1 9-169 0 0,3-8-85 0 0,0 8-748 0 0,6-43 304 0 0,0-1 65 0 0,-5 33 294 0 0,-3 9 133 0 0,-2 0 16 0 0,0 1 0 0 0,2 2 0 0 0,2-1 0 0 0,1 2 0 0 0,0 4 0 0 0,0 6 0 0 0,4 3 0 0 0,2-1 0 0 0,2-4 0 0 0,0-3 0 0 0,-2-4 0 0 0,-2 3 0 0 0,1-6 13 0 0,0-14 93 0 0,5 9 131 0 0,-4-45-225 0 0,6 54 68 0 0,2 13-64 0 0,1 1-16 0 0,-1-2 0 0 0,-2-6 0 0 0,-3-6 0 0 0,1-11 13 0 0,-4-35 214 0 0,4-24-65 0 0,0-3-85 0 0,-8-638 212 0 0,-4 218-557 0 0,-2 75-384 0 0,31-8 396 0 0,-4 112-116 0 0,-15 188-607 0 0,2-76 3964 0 0,-5 114-3669 0 0,-2 1 1 0 0,-9-51 0 0 0,8 66 685 0 0,-9-24 1 0 0,11 35-10 0 0,0 0 1 0 0,0 0-1 0 0,-1 0 1 0 0,1 1 0 0 0,-1-1-1 0 0,0 1 1 0 0,-1 0-1 0 0,-6-7 1 0 0,10 10 5 0 0,-1 1 1 0 0,1-1 0 0 0,0 1-1 0 0,-1-1 1 0 0,1 1 0 0 0,-1 0-1 0 0,1-1 1 0 0,-1 1-1 0 0,1 0 1 0 0,-1-1 0 0 0,1 1-1 0 0,-1 0 1 0 0,1 0 0 0 0,-1-1-1 0 0,1 1 1 0 0,-1 0-1 0 0,1 0 1 0 0,-1 0 0 0 0,0 0-1 0 0,1 0 1 0 0,-1 0 0 0 0,1 0-1 0 0,-1 0 1 0 0,0 0 0 0 0,1 0-1 0 0,-1 0 1 0 0,1 0-1 0 0,-1 0 1 0 0,1 0 0 0 0,-1 0-1 0 0,1 1 1 0 0,-1-1 0 0 0,0 0-1 0 0,1 0 1 0 0,-1 1-1 0 0,-1 2 2 0 0,0 1-1 0 0,0-1 0 0 0,0 1 1 0 0,0 0-1 0 0,1 0 0 0 0,-1 0 0 0 0,1-1 1 0 0,0 1-1 0 0,-1 8 0 0 0,-6 39 0 0 0,2 6 0 0 0,4 10 0 0 0,2 11 0 0 0,2 1 0 0 0,-2-2 0 0 0,0 1 0 0 0,-2 3 0 0 0,1 2 0 0 0,-1 4 0 0 0,-1 1 0 0 0,2-4 0 0 0,1-1 0 0 0,1 2 0 0 0,0 7 0 0 0,1 55 0 0 0,-4-92 0 0 0,-1 25 0 0 0,-2-2 0 0 0,-2-9 0 0 0,2-3 0 0 0,3-2 0 0 0,1-1 0 0 0,-1-2 0 0 0,-2-1 0 0 0,-1-5 0 0 0,-2-2 0 0 0,1-3 0 0 0,-1-3 0 0 0,2-1 0 0 0,3 3 0 0 0,0 1 0 0 0,3 3 0 0 0,1 0 0 0 0,1-1 0 0 0,1 0 0 0 0,0 10 0 0 0,-4-2 0 0 0,-5 0 0 0 0,-1-1 0 0 0,1 1 121 0 0,3-7 142 0 0,2 5-74 0 0,0-1-118 0 0,4-1 1 0 0,-4-46-63 0 0,6 32 47 0 0,3 9-45 0 0,-2 5-11 0 0,1-3 0 0 0,2-10 11 0 0,-7-34 175 0 0,4-8-111 0 0,23 3-43 0 0,-29-4-25 0 0,0-1 0 0 0,0 1-1 0 0,0-1 1 0 0,0 1 0 0 0,0-1 0 0 0,0 1 0 0 0,0-1-1 0 0,0 1 1 0 0,-1-1 0 0 0,1 0 0 0 0,0 0-1 0 0,0 1 1 0 0,-1-1 0 0 0,1 0 0 0 0,0 0-1 0 0,-1 0 1 0 0,1 0 0 0 0,-1 0 0 0 0,1 0 0 0 0,-1 0-1 0 0,0 0 1 0 0,1 0 0 0 0,-1 0 0 0 0,0 0-1 0 0,1 0 1 0 0,-1 0 0 0 0,0-1 0 0 0,1-4 27 0 0,28-77 102 0 0,33-150 0 0 0,-61 223-136 0 0,3-6 0 0 0,-1 0 0 0 0,0-1 0 0 0,-2 0 0 0 0,0 1 0 0 0,-1-1 0 0 0,-2-21 0 0 0,2 38 0 0 0,0-1 0 0 0,0 1 0 0 0,0-1 0 0 0,0 1 0 0 0,0-1 0 0 0,0 1 0 0 0,0-1 0 0 0,0 1 0 0 0,0-1 0 0 0,-1 1 0 0 0,1-1 0 0 0,0 1 0 0 0,0-1 0 0 0,0 1 0 0 0,-1 0 0 0 0,1-1 0 0 0,0 1 0 0 0,-1-1 0 0 0,1 1 0 0 0,0-1 0 0 0,-1 1 0 0 0,0-1 0 0 0,-3 7-16 0 0,1-1-3 0 0,1-2 3 0 0,1 0-1 0 0,0 0 1 0 0,0 0 0 0 0,0 0 0 0 0,0 0-1 0 0,0 0 1 0 0,0 5 0 0 0,-4 20-75 0 0,-2 12-4 0 0,5-9 21 0 0,-2 10 6 0 0,2-5 57 0 0,1 17 11 0 0,3-8 60 0 0,-2-36 1217 0 0,7-11-845 0 0,-7 2-425 0 0,2 0-2 0 0,0 0-1 0 0,0 0 1 0 0,0-1-1 0 0,0 1 1 0 0,-1-1-1 0 0,1 1 1 0 0,0-1-1 0 0,0 0 1 0 0,-1 1-1 0 0,1-1 1 0 0,-1 0-1 0 0,1 0 1 0 0,-1 0-1 0 0,1 0 1 0 0,-1-1-1 0 0,1 1 1 0 0,-1 0-1 0 0,0-1 1 0 0,0 1-1 0 0,0-1 1 0 0,0 1-1 0 0,0-1 1 0 0,0 1-1 0 0,0-1 1 0 0,0 0-1 0 0,0 1 1 0 0,-1-1-1 0 0,1 0 1 0 0,-1 0-1 0 0,0 1 1 0 0,1-3-1 0 0,4-35-77 0 0,-1 0 0 0 0,-2-72-1 0 0,-2 4-450 0 0,2 97 184 0 0,-2 7 352 0 0,1 0 0 0 0,-1 0 0 0 0,0-1 0 0 0,0 1 1 0 0,0 0-1 0 0,0 0 0 0 0,0 0 0 0 0,-2-5 391 0 0,0 17-2163 0 0,-3 31 1744 0 0,-1 2 16 0 0,1 10-60 0 0,1-15 48 0 0,2-1 77 0 0,1 16 754 0 0,0-43-311 0 0,1-2-65 0 0,0 20-358 0 0,0-23-165 0 0,0 0 1 0 0,0 0-1 0 0,0 0 0 0 0,1 0 1 0 0,-1 0-1 0 0,1 0 0 0 0,2 6 0 0 0,-1-2-78 0 0,0 0-350 0 0,5-2-84 0 0,-1-2 589 0 0,-1 1 0 0 0,1-2 0 0 0,0 1-1 0 0,6 3 1 0 0,-10-7 3 0 0,0 1 0 0 0,-1-1 0 0 0,1 0 0 0 0,0 1 0 0 0,0-1 0 0 0,0 0 0 0 0,-1 0 0 0 0,1 0 0 0 0,0 0 0 0 0,0-1 0 0 0,0 1 0 0 0,-1 0 0 0 0,1-1 0 0 0,0 1 0 0 0,2-2 0 0 0,25-10 0 0 0,-6 1 0 0 0,-4-1 0 0 0,2 1 0 0 0,-1-2 0 0 0,2 0 0 0 0,2-1 0 0 0,-1 2 0 0 0,1 1 0 0 0,3 1 0 0 0,10 4 0 0 0,-33 6 0 0 0,0 0 0 0 0,1-1 0 0 0,-1 2 0 0 0,0-1 0 0 0,0 0 0 0 0,0 1 0 0 0,8 2 0 0 0,-6 0 3 0 0,1 0 0 0 0,-1 0 0 0 0,10 7 0 0 0,-9-5 225 0 0,-1 1-148 0 0,24 25 1843 0 0,-32-30-1774 0 0,-19 6-533 0 0,15-7-788 0 0,6 0 1165 0 0,0 0-1 0 0,0 0 1 0 0,0 0-1 0 0,-1 0 0 0 0,1 0 1 0 0,0 0-1 0 0,0 0 1 0 0,0 0-1 0 0,-1 0 0 0 0,1 0 1 0 0,0 0-1 0 0,0 0 0 0 0,-1 0 1 0 0,1 0-1 0 0,0 0 1 0 0,0 0-1 0 0,0 0 0 0 0,0-1 1 0 0,-1 1-1 0 0,1 0 1 0 0,0 0-1 0 0,0 0 0 0 0,0 0 1 0 0,0-1-1 0 0,-1 1 0 0 0,1 0 1 0 0,0 0-1 0 0,0 0 1 0 0,0 0-1 0 0,0-1 0 0 0,0 1 1 0 0,0 0-1 0 0,0 0 1 0 0,0 0-1 0 0,0-1 0 0 0,0 1 1 0 0,-1 0-1 0 0,1 0 0 0 0,0-1 1 0 0,0 1-1 0 0,0 0 1 0 0,0 0-1 0 0,0 0 0 0 0,1-1 1 0 0,-1 1-1 0 0,0 0 1 0 0,0 0-1 0 0,0 0 0 0 0,0-1 1 0 0,0 1-1 0 0,0-2 145 0 0,0 2-53 0 0,0-1 1 0 0,0 1-1 0 0,0-1 1 0 0,1 1-1 0 0,-1-1 1 0 0,0 1-1 0 0,0-1 1 0 0,0 1-1 0 0,1-1 1 0 0,-1 1-1 0 0,0-1 1 0 0,0 1-1 0 0,1-1 1 0 0,0 0 253 0 0,-1 1-254 0 0,1-1 1 0 0,6-7 64 0 0,-7 7-149 0 0,0 1 1 0 0,0 0-1 0 0,0 0 1 0 0,0 0-1 0 0,0 0 0 0 0,0 0 1 0 0,0-1-1 0 0,0 1 1 0 0,0 0-1 0 0,-1 0 0 0 0,1 0 1 0 0,0 0-1 0 0,0 0 1 0 0,0 0-1 0 0,0 0 0 0 0,0-1 1 0 0,0 1-1 0 0,0 0 1 0 0,-1 0-1 0 0,1 0 0 0 0,0 0 1 0 0,0 0-1 0 0,0 0 0 0 0,0 0 1 0 0,-1 0-1 0 0,1 0 1 0 0,0 0-1 0 0,0 0 0 0 0,0 0 1 0 0,0 0-1 0 0,0 0 1 0 0,-1 0-1 0 0,1 0 0 0 0,0 0 1 0 0,0 0-1 0 0,0 0 1 0 0,0 0-1 0 0,0 0 0 0 0,-1 0 1 0 0,1 0-1 0 0,0 0 0 0 0,-19 0-181 0 0,1 1 0 0 0,0 1 0 0 0,-1 0 0 0 0,1 1 0 0 0,0 1 0 0 0,0 1-1 0 0,0 1 1 0 0,1 0 0 0 0,0 1 0 0 0,-27 15 0 0 0,10-1 181 0 0,8-6 0 0 0,-39 29 0 0 0,53-33 0 0 0,-4 7 0 0 0,0 1 0 0 0,3 1 0 0 0,1 2 0 0 0,1 1 0 0 0,-4 20 257 0 0,14-37-126 0 0,-1-1 341 0 0,1 2 37 0 0,-1 1-348 0 0,0-3-74 0 0,1 0 1 0 0,0 1 0 0 0,0-1-1 0 0,1 10 1 0 0,-2 14-140 0 0,-5 27-1880 0 0,3-17 1916 0 0,-1 2 16 0 0,0 2 0 0 0,1-5 0 0 0,0-1 0 0 0,1 2 0 0 0,3 3 0 0 0,1 4 0 0 0,-2-6 0 0 0,-1 0 0 0 0,0 1 16 0 0,2 0 159 0 0,0-34-86 0 0,0 1-16 0 0,-1 1-61 0 0,4 29 51 0 0,3 5 20 0 0,-1-1-29 0 0,-1 4-43 0 0,-5-6-11 0 0,-2 0 0 0 0,-2 2 0 0 0,-2-2 0 0 0,0-5 16 0 0,0 1 64 0 0,1-7 15 0 0,4-19-52 0 0,-2 14 2 0 0,2 4 37 0 0,-2 3 6 0 0,3-22-49 0 0,-1 15 17 0 0,3 0-3 0 0,-1 12-42 0 0,1 6-11 0 0,-2-4 0 0 0,-2 0 0 0 0,-3 4 0 0 0,1-8 0 0 0,-2-3 0 0 0,0 0 0 0 0,-1-2 0 0 0,1 5 0 0 0,5-22 9 0 0,0-7 8 0 0,1 1 1 0 0,1-1-1 0 0,-1 1 1 0 0,1 10-1 0 0,0 11 75 0 0,1-13-28 0 0,3 16-40 0 0,-2-16 24 0 0,2 21-36 0 0,2 8-12 0 0,-2 3 0 0 0,-1-1 0 0 0,0 3 0 0 0,-2 0 0 0 0,-2-9 0 0 0,-1 1 16 0 0,0 0 64 0 0,0 4 0 0 0,1 1-53 0 0,1 2 15 0 0,1-1-31 0 0,2-1-11 0 0,1-2 0 0 0,-2-1 0 0 0,0-4 0 0 0,-2-2 0 0 0,0 0 0 0 0,-1-2 0 0 0,-1 1 0 0 0,0 6 0 0 0,2-3 0 0 0,1-2 0 0 0,-1 3 0 0 0,2-3 0 0 0,-2-34 1 0 0,0-1 0 0 0,0 1 0 0 0,0 0 0 0 0,1 0 0 0 0,-1 0-1 0 0,0 0 1 0 0,1-1 0 0 0,-1 1 0 0 0,1 0 0 0 0,0 0 0 0 0,1 2 0 0 0,-1-5 1 0 0,0 1 0 0 0,0-1 0 0 0,-1 0 0 0 0,1 1 0 0 0,0-1 1 0 0,-1 0-1 0 0,1 0 0 0 0,0 1 0 0 0,-1-1 0 0 0,1 0 0 0 0,-1 0 0 0 0,1 0 0 0 0,-1 0 1 0 0,1 0-1 0 0,-1 0 0 0 0,0 0 0 0 0,0 0 0 0 0,1 0 0 0 0,-1-1 0 0 0,5-19 24 0 0,-1-1 0 0 0,-1 1 0 0 0,-1-1 0 0 0,-1-22 0 0 0,1-4-1 0 0,8-181-25 0 0,10-120 0 0 0,2 195 0 0 0,3-22 0 0 0,-23 150-2 0 0,3-13-22 0 0,-2-1-1 0 0,-3-52 1 0 0,-2 86-18 0 0,-2-12 31 0 0,-3-5 2 0 0,4 19-18 0 0,-2 0-16 0 0,5 4 27 0 0,0 0-1 0 0,0 0 0 0 0,0 0 1 0 0,0-1-1 0 0,0 1 0 0 0,0 0 1 0 0,-1 0-1 0 0,1 0 0 0 0,0 0 1 0 0,0 0-1 0 0,0 0 0 0 0,0 0 1 0 0,0 0-1 0 0,0-1 0 0 0,0 1 1 0 0,0 0-1 0 0,-1 0 0 0 0,1 0 1 0 0,0 0-1 0 0,0 0 0 0 0,0 0 1 0 0,0 0-1 0 0,0 0 0 0 0,0 0 1 0 0,-1 0-1 0 0,1 0 0 0 0,0 0 1 0 0,0 0-1 0 0,0 0 0 0 0,0 0 1 0 0,0 0-1 0 0,0 0 0 0 0,-1 0 1 0 0,1 0-1 0 0,0 0 0 0 0,0 0 1 0 0,0 0-1 0 0,0 0 0 0 0,0 0 1 0 0,0 0-1 0 0,-1 0 0 0 0,1 0 1 0 0,0 1-1 0 0,0-1 0 0 0,0 0 1 0 0,0 0-1 0 0,0 0 0 0 0,0 0 1 0 0,0 0-1 0 0,0 0 0 0 0,0 0 1 0 0,-1 0-1 0 0,1 1 0 0 0,0-1 1 0 0,0 0-1 0 0,0 0 0 0 0,0 0 1 0 0,-3 15-244 0 0,4 31 130 0 0,1-16 117 0 0,0 4 13 0 0,-1 2 0 0 0,2 3 0 0 0,1 2 0 0 0,-1 3 0 0 0,-1-1 0 0 0,1 1 0 0 0,-3-1 0 0 0,0-2 12 0 0,-2 1 36 0 0,0 11 44 0 0,2-6 4 0 0,0 1-13 0 0,0-2-17 0 0,0-1-2 0 0,-2-1 0 0 0,-1-1 0 0 0,1-1 0 0 0,-1 0 14 0 0,2-3 15 0 0,1 0 3 0 0,2-1 0 0 0,-1-1-27 0 0,3-6-58 0 0,2 6-11 0 0,1-1 0 0 0,0-1 0 0 0,-1 2 0 0 0,-1 5 53 0 0,-1-11-42 0 0,0 12 42 0 0,-1 0-12 0 0,-3-38-20 0 0,-3 47-8 0 0,1-17-13 0 0,-1 0 0 0 0,-2 1 0 0 0,0 0 0 0 0,1-1 13 0 0,2 0 51 0 0,2-1 6 0 0,1-1 7 0 0,2 0-10 0 0,1 4 6 0 0,-1-11-61 0 0,-2 6-12 0 0,-1 1 0 0 0,-1 0 0 0 0,-1 0 0 0 0,1-2 0 0 0,-1-3 0 0 0,0-4 0 0 0,-2-5 11 0 0,3-12 42 0 0,-4 5 11 0 0,5-12-63 0 0,0 0 1 0 0,0 0-1 0 0,0 0 0 0 0,0 0 1 0 0,0 0-1 0 0,0 0 0 0 0,0 0 1 0 0,0 0-1 0 0,-1 0 0 0 0,1 0 1 0 0,0 0-1 0 0,0 0 0 0 0,0 0 1 0 0,0 0-1 0 0,0 0 0 0 0,0 0 1 0 0,0 0-1 0 0,0 0 0 0 0,0 0 1 0 0,0 0-1 0 0,0 0 0 0 0,0 0 1 0 0,0 0-1 0 0,0 0 0 0 0,0 0 1 0 0,0 0-1 0 0,-1 0 0 0 0,1 0 1 0 0,0 0-1 0 0,0 0 0 0 0,0 0 1 0 0,0 0-1 0 0,0 0 0 0 0,0 0 1 0 0,0 0-1 0 0,0 0 0 0 0,0 0 1 0 0,0 0-1 0 0,0 0 0 0 0,0 0 1 0 0,0 0-1 0 0,0 0 0 0 0,0 0 1 0 0,0 0-1 0 0,0 1 0 0 0,0-1 1 0 0,0 0-1 0 0,-6-14 52 0 0,3-9-42 0 0,1-8 49 0 0,-1-10-24 0 0,3 41-28 0 0,-4-76 24 0 0,2 40-32 0 0,1 4 0 0 0,-2 8 0 0 0,3 22 0 0 0,-1 0 0 0 0,1 0 0 0 0,0 0 0 0 0,-1 0 0 0 0,1 0 0 0 0,-1 0 0 0 0,0 1 0 0 0,-1-4 0 0 0,2 5 0 0 0,0 0 0 0 0,-1-1 0 0 0,1 1 0 0 0,0 0 0 0 0,-1 0 0 0 0,1-1 0 0 0,0 1 0 0 0,-1 0 0 0 0,1 0 0 0 0,0 0 0 0 0,-1 0 0 0 0,1 0 0 0 0,0-1 0 0 0,-1 1 0 0 0,1 0 0 0 0,0 0 0 0 0,-1 0 0 0 0,1 0 0 0 0,-1 0 0 0 0,1 0 0 0 0,0 0 0 0 0,-1 0 0 0 0,1 0 0 0 0,0 0 0 0 0,-1 0 0 0 0,1 1 0 0 0,-1-1 0 0 0,1 0 0 0 0,0 0 0 0 0,-1 0 0 0 0,1 0 0 0 0,0 1 0 0 0,-1-1 0 0 0,1 0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5983 0 0,'5'-17'1682'0'0,"-5"12"-971"0"0,2 0 0 0 0,-1 0 0 0 0,0 0 1 0 0,1 1-1 0 0,0-1 0 0 0,0 1 0 0 0,0-1 1 0 0,6-7-1 0 0,-5 18 4148 0 0,-1 16-3342 0 0,-2-20-1180 0 0,5 39 919 0 0,16 64 0 0 0,-5-34-764 0 0,-5-13-164 0 0,-10-54-121 0 0,1 11-110 0 0,8 46-1 0 0,-7-46 91 0 0,-1 1-129 0 0,12 107 52 0 0,-13-118-98 0 0,1 18 6 0 0,2 1-1 0 0,9 35 0 0 0,-13-58-15 0 0,0 0 0 0 0,0-1 0 0 0,0 1 0 0 0,0 0 1 0 0,1-1-1 0 0,-1 1 0 0 0,0-1 0 0 0,0 1 0 0 0,1 0 0 0 0,-1-1 0 0 0,0 1 1 0 0,1-1-1 0 0,-1 1 0 0 0,0-1 0 0 0,1 1 0 0 0,-1-1 0 0 0,1 1 0 0 0,-1-1 1 0 0,1 1-1 0 0,-1-1 0 0 0,1 1 0 0 0,0-1 0 0 0,-1 0 0 0 0,1 1 0 0 0,-1-1 1 0 0,2 0-1 0 0,-1 0-3 0 0,-1 0 1 0 0,1-1 0 0 0,0 1 0 0 0,-1-1 0 0 0,1 1-1 0 0,0-1 1 0 0,-1 0 0 0 0,1 1 0 0 0,-1-1 0 0 0,1 0-1 0 0,-1 1 1 0 0,0-1 0 0 0,1 0 0 0 0,-1 1 0 0 0,0-1-1 0 0,1 0 1 0 0,-1 0 0 0 0,0 1 0 0 0,0-1 0 0 0,0 0-1 0 0,1-1 1 0 0,15-55 153 0 0,3 2-1 0 0,2 0 1 0 0,3 1 0 0 0,2 1-1 0 0,47-72 1 0 0,-41 75-89 0 0,63-109-9 0 0,-83 136-44 0 0,-1-1 1 0 0,-1 0-1 0 0,-2 0 1 0 0,0-1 0 0 0,4-27-1 0 0,-12 35 9 0 0,0 17-19 0 0,0 0 0 0 0,0 0 0 0 0,0 0-1 0 0,0-1 1 0 0,0 1 0 0 0,0 0 0 0 0,0 0 0 0 0,-1 0 0 0 0,1 0-1 0 0,0-1 1 0 0,0 1 0 0 0,0 0 0 0 0,0 0 0 0 0,0 0-1 0 0,0 0 1 0 0,-1 0 0 0 0,1 0 0 0 0,0 0 0 0 0,0-1 0 0 0,0 1-1 0 0,0 0 1 0 0,-1 0 0 0 0,1 0 0 0 0,0 0 0 0 0,0 0-1 0 0,0 0 1 0 0,-1 0 0 0 0,1 0 0 0 0,0 0 0 0 0,0 0-1 0 0,0 0 1 0 0,0 0 0 0 0,-1 0 0 0 0,1 0 0 0 0,0 0 0 0 0,0 0-1 0 0,-1 0 1 0 0,0 1 0 0 0,-1 0 1 0 0,0 0-1 0 0,0 1 0 0 0,1-1 0 0 0,-1 0 0 0 0,0 1 0 0 0,1-1 1 0 0,0 1-1 0 0,-1 0 0 0 0,-1 2 0 0 0,-11 19-1 0 0,1 0 0 0 0,1 1 0 0 0,1 0 0 0 0,-14 49 0 0 0,-10 20 0 0 0,3-23 0 0 0,-4-2 0 0 0,-2-1 0 0 0,-52 68 0 0 0,82-124-7 0 0,-31 47 23 0 0,36-54-26 0 0,0 2 0 0 0,0-1-1 0 0,1 0 1 0 0,0 0-1 0 0,0 1 1 0 0,0-1 0 0 0,1 1-1 0 0,0 0 1 0 0,-1 8-1 0 0,2-14-2 0 0,0 1-1 0 0,0-1 0 0 0,0 1 0 0 0,0-1 0 0 0,0 1 0 0 0,0-1 1 0 0,0 1-1 0 0,1-1 0 0 0,-1 1 0 0 0,0-1 0 0 0,0 1 0 0 0,0-1 1 0 0,0 1-1 0 0,1-1 0 0 0,-1 1 0 0 0,0-1 0 0 0,1 1 1 0 0,-1-1-1 0 0,0 0 0 0 0,1 1 0 0 0,-1-1 0 0 0,0 0 0 0 0,1 1 1 0 0,-1-1-1 0 0,1 0 0 0 0,-1 1 0 0 0,1-1 0 0 0,-1 0 0 0 0,1 0 1 0 0,-1 1-1 0 0,1-1 0 0 0,-1 0 0 0 0,1 0 0 0 0,-1 0 0 0 0,1 0 1 0 0,-1 0-1 0 0,1 0 0 0 0,10 0-1951 0 0,-1-3-4061 0 0,-10 3 5973 0 0,9-2-7483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2759 0 0,'-1'0'168'0'0,"1"0"-1"0"0,-1 0 0 0 0,0 0 1 0 0,0 0-1 0 0,0 0 0 0 0,0 0 0 0 0,0 0 1 0 0,0 0-1 0 0,0 0 0 0 0,1 1 1 0 0,-1-1-1 0 0,0 0 0 0 0,0 1 1 0 0,0-1-1 0 0,-1 1 0 0 0,2 0 145 0 0,0 0 0 0 0,0 0 0 0 0,0 0-1 0 0,0 0 1 0 0,0 0 0 0 0,0 0 0 0 0,0 0 0 0 0,1 0-1 0 0,-1 0 1 0 0,0 0 0 0 0,0 0 0 0 0,1-1 0 0 0,0 3 0 0 0,0-1-100 0 0,36 104 7381 0 0,33 49-2874 0 0,-66-147-4660 0 0,0 1 0 0 0,0 0 1 0 0,4 17-1 0 0,-3-8-20 0 0,16 62 219 0 0,-18-66-614 0 0,0 1-1 0 0,2-1 0 0 0,-1 0 1 0 0,2 0-1 0 0,8 16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11 5527 0 0,'-2'-2'186'0'0,"0"1"-1"0"0,0 0 0 0 0,0 0 1 0 0,0 0-1 0 0,0 0 0 0 0,0 0 1 0 0,0 1-1 0 0,0-1 0 0 0,0 1 0 0 0,0-1 1 0 0,0 1-1 0 0,-1 0 0 0 0,1-1 1 0 0,-4 2-1 0 0,-29 3 3485 0 0,31-2-3319 0 0,-1-1 0 0 0,1 1 0 0 0,0 1 0 0 0,1-1 1 0 0,-1 0-1 0 0,0 1 0 0 0,1 0 0 0 0,0 0 0 0 0,-1 0 1 0 0,1 0-1 0 0,0 1 0 0 0,-3 4 0 0 0,0 0 160 0 0,1 0-1 0 0,0 0 1 0 0,1 1 0 0 0,-7 15-1 0 0,9-18-406 0 0,0 0-1 0 0,0 1 1 0 0,1-1-1 0 0,0 1 1 0 0,0-1-1 0 0,1 1 1 0 0,0-1-1 0 0,0 1 1 0 0,0-1-1 0 0,1 1 1 0 0,0-1 0 0 0,0 1-1 0 0,1-1 1 0 0,0 1-1 0 0,0-1 1 0 0,0 0-1 0 0,1 0 1 0 0,0 0-1 0 0,0 0 1 0 0,0-1-1 0 0,1 1 1 0 0,0-1-1 0 0,0 0 1 0 0,0 0-1 0 0,1 0 1 0 0,0-1-1 0 0,0 1 1 0 0,0-1 0 0 0,0 0-1 0 0,0-1 1 0 0,1 1-1 0 0,0-1 1 0 0,8 3-1 0 0,31 11-45 0 0,-41-16-51 0 0,0 0 1 0 0,0 0 0 0 0,0 0-1 0 0,1-1 1 0 0,-1 0-1 0 0,0 0 1 0 0,0 0-1 0 0,0 0 1 0 0,6-1-1 0 0,-8 0 17 0 0,-21-12 134 0 0,-2 4-149 0 0,2 2 7 0 0,0-2 1 0 0,1 0-1 0 0,-32-22 1 0 0,46 29-16 0 0,1-1 1 0 0,0 1 0 0 0,0-1-1 0 0,0 0 1 0 0,0 0 0 0 0,0 0-1 0 0,0-1 1 0 0,1 1 0 0 0,-1 0 0 0 0,1-1-1 0 0,0 0 1 0 0,0 0 0 0 0,1 1-1 0 0,-1-1 1 0 0,1 0 0 0 0,0 0 0 0 0,0 0-1 0 0,0-1 1 0 0,0 1 0 0 0,1 0-1 0 0,-1 0 1 0 0,1 0 0 0 0,0-1-1 0 0,2-7 1 0 0,-1 8-2 0 0,1-1 0 0 0,-1 0 0 0 0,1 1 0 0 0,1-1 0 0 0,-1 1 0 0 0,0 0 0 0 0,1 0 0 0 0,0 0 0 0 0,0 0 0 0 0,0 0 0 0 0,1 1 0 0 0,-1-1 0 0 0,1 1 0 0 0,0 0 0 0 0,0 0 0 0 0,0 0 0 0 0,0 0 0 0 0,0 1 0 0 0,5-2 0 0 0,2-1 0 0 0,1 0 0 0 0,-1 1 0 0 0,1 1 0 0 0,0 0 0 0 0,-1 0 0 0 0,21-1 0 0 0,1 7 0 0 0,0 0 0 0 0,-67-23 0 0 0,28 17 25 0 0,0 2-1 0 0,0-1 1 0 0,0 0 0 0 0,0 1-1 0 0,-1 0 1 0 0,1 1 0 0 0,0-1-1 0 0,0 1 1 0 0,-1 0-1 0 0,1 1 1 0 0,0 0 0 0 0,0 0-1 0 0,0 0 1 0 0,0 1 0 0 0,0-1-1 0 0,0 1 1 0 0,0 1 0 0 0,-9 4-1 0 0,11-5-5 0 0,0 0-1 0 0,1 1 1 0 0,-1-1-1 0 0,0 1 1 0 0,1 0-1 0 0,0 0 1 0 0,-1 0-1 0 0,1 0 1 0 0,0 1-1 0 0,1-1 1 0 0,-1 1-1 0 0,1 0 1 0 0,-1-1-1 0 0,1 1 1 0 0,0 0-1 0 0,1 1 1 0 0,-1-1-1 0 0,1 0 1 0 0,-1 0-1 0 0,1 1 1 0 0,1-1 0 0 0,-1 1-1 0 0,1-1 1 0 0,-1 1-1 0 0,1-1 1 0 0,1 6-1 0 0,1 3 49 0 0,0 0 0 0 0,1 0 0 0 0,0 0 0 0 0,1-1 0 0 0,0 1 0 0 0,1-1-1 0 0,1 0 1 0 0,12 20 0 0 0,-15-27-27 0 0,1 0-1 0 0,-1-1 1 0 0,1 0-1 0 0,0 0 1 0 0,0 0-1 0 0,0 0 1 0 0,1 0-1 0 0,-1-1 0 0 0,1 0 1 0 0,0 0-1 0 0,0 0 1 0 0,0-1-1 0 0,0 1 1 0 0,0-1-1 0 0,1 0 1 0 0,-1-1-1 0 0,1 1 1 0 0,-1-1-1 0 0,1 0 1 0 0,-1-1-1 0 0,1 1 1 0 0,0-1-1 0 0,5-1 0 0 0,-4 1-8 0 0,-1-1-1 0 0,0-1 0 0 0,1 1 0 0 0,-1-1 0 0 0,0 0 1 0 0,0 0-1 0 0,0-1 0 0 0,0 0 0 0 0,-1 0 0 0 0,8-5 0 0 0,-10 6-138 0 0,-1 0-1 0 0,1 0 0 0 0,0-1 0 0 0,-1 1 1 0 0,1-1-1 0 0,-1 1 0 0 0,0-1 0 0 0,1 0 1 0 0,-2 0-1 0 0,1 0 0 0 0,0 0 0 0 0,0-1 1 0 0,-1 1-1 0 0,0 0 0 0 0,0-1 0 0 0,0 1 1 0 0,0-1-1 0 0,0 1 0 0 0,-1-1 0 0 0,1-3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174 116 1951 0 0,'0'-1'19'0'0,"0"1"-1"0"0,0-1 1 0 0,0 0-1 0 0,0 1 1 0 0,-1-1-1 0 0,1 0 0 0 0,0 1 1 0 0,0-1-1 0 0,0 0 1 0 0,-1 1-1 0 0,1-1 0 0 0,0 0 1 0 0,0 1-1 0 0,-1-1 1 0 0,1 1-1 0 0,-1-1 1 0 0,1 0-1 0 0,-1 1 0 0 0,1-1 1 0 0,-1 1-1 0 0,1-1 1 0 0,-1 1-1 0 0,1 0 1 0 0,-1-1-1 0 0,1 1 0 0 0,-1 0 1 0 0,-1-1-1 0 0,1 0 210 0 0,-2 1-1 0 0,1-1 1 0 0,0 1 0 0 0,0 0-1 0 0,0 0 1 0 0,0 0 0 0 0,0 0-1 0 0,0 0 1 0 0,-3 0 0 0 0,-2 2 688 0 0,0-1 0 0 0,0 1 1 0 0,1 0-1 0 0,-1 1 1 0 0,-6 2-1 0 0,7-1-437 0 0,1-1 0 0 0,0 1 0 0 0,0 0 0 0 0,0 0 0 0 0,0 0-1 0 0,0 1 1 0 0,1 0 0 0 0,0 0 0 0 0,0 0 0 0 0,0 0 0 0 0,1 0 0 0 0,-1 1 0 0 0,1 0 0 0 0,1 0 0 0 0,-1 0-1 0 0,-2 9 1 0 0,4-11-324 0 0,0 1 0 0 0,0-1 0 0 0,1 0 1 0 0,-1 1-1 0 0,1-1 0 0 0,0 0 0 0 0,0 1 0 0 0,1-1 0 0 0,-1 1 0 0 0,1-1 0 0 0,0 0 0 0 0,0 0 0 0 0,0 1 0 0 0,1-1 0 0 0,0 0 0 0 0,-1 0 0 0 0,1 0 0 0 0,1-1 0 0 0,-1 1 0 0 0,0 0 0 0 0,1-1 0 0 0,0 1 0 0 0,0-1 0 0 0,6 5 0 0 0,-4-4-99 0 0,0 0 0 0 0,1 0 0 0 0,0-1 0 0 0,10 6 0 0 0,-14-8-47 0 0,0-1-1 0 0,0 1 0 0 0,0 0 1 0 0,0 0-1 0 0,1-1 1 0 0,-1 0-1 0 0,0 1 0 0 0,0-1 1 0 0,1 0-1 0 0,-1 0 0 0 0,0 0 1 0 0,1 0-1 0 0,-1 0 0 0 0,0-1 1 0 0,0 1-1 0 0,0-1 0 0 0,4-1 1 0 0,-6 2-8 0 0,1 0 1 0 0,-1-1 0 0 0,1 1-1 0 0,-1-1 1 0 0,1 1-1 0 0,-1 0 1 0 0,0-1-1 0 0,1 1 1 0 0,-1-1 0 0 0,0 0-1 0 0,1 1 1 0 0,-1-1-1 0 0,0 1 1 0 0,0-1-1 0 0,1 1 1 0 0,-1-1 0 0 0,0 0-1 0 0,0 1 1 0 0,0-1-1 0 0,0 0 1 0 0,0 1-1 0 0,0-1 1 0 0,0 1 0 0 0,0-1-1 0 0,0 0 1 0 0,0 1-1 0 0,0-1 1 0 0,0 0 0 0 0,-1 1-1 0 0,1-1 1 0 0,0 1-1 0 0,0-1 1 0 0,-1 1-1 0 0,1-1 1 0 0,0 0 0 0 0,-1 0-1 0 0,-16-25-10 0 0,11 18 13 0 0,-6-11-4 0 0,0 0 0 0 0,-17-36 0 0 0,26 50 0 0 0,1 0 0 0 0,0 0 0 0 0,1-1 0 0 0,-1 1 0 0 0,1 0 0 0 0,0-1 0 0 0,0 1 0 0 0,1-1 0 0 0,0 1 0 0 0,0-1 0 0 0,0 1 0 0 0,2-10 0 0 0,0 10 0 0 0,-1 0 0 0 0,2 1 0 0 0,-1-1 0 0 0,0 1 0 0 0,1 0 0 0 0,0 0 0 0 0,0 0 0 0 0,0 0 0 0 0,0 0 0 0 0,0 1 0 0 0,1 0 0 0 0,0-1 0 0 0,0 1 0 0 0,0 0 0 0 0,0 1 0 0 0,0-1 0 0 0,0 1 0 0 0,1 0 0 0 0,4-2 0 0 0,12-4 0 0 0,0 1 0 0 0,40-8 0 0 0,-53 13 0 0 0,31-2-9 0 0,-33 3 25 0 0,-26 3 84 0 0,-1 1-8 0 0,0 0 1 0 0,0 1-1 0 0,0 1 0 0 0,-23 8 1 0 0,34-9-90 0 0,1 0 0 0 0,-1 0 0 0 0,1 1 0 0 0,0 0 0 0 0,0 1 0 0 0,1 0 0 0 0,0 0 1 0 0,0 1-1 0 0,0 0 0 0 0,-10 13 0 0 0,15-17 29 0 0,1 1 0 0 0,-1-1 1 0 0,1 1-1 0 0,0 0 0 0 0,0 0 1 0 0,0 0-1 0 0,1 0 0 0 0,0 0 0 0 0,-1 0 1 0 0,1 0-1 0 0,1 0 0 0 0,-1 0 1 0 0,1 1-1 0 0,-1-1 0 0 0,1 0 0 0 0,0 1 1 0 0,1-1-1 0 0,-1 0 0 0 0,1 0 1 0 0,0 1-1 0 0,0-1 0 0 0,3 7 0 0 0,-1-5 29 0 0,0 1-1 0 0,1 0 0 0 0,0-1 0 0 0,0 0 0 0 0,1 0 1 0 0,0 0-1 0 0,0 0 0 0 0,0-1 0 0 0,1 0 0 0 0,-1 0 1 0 0,1 0-1 0 0,7 4 0 0 0,1-1 112 0 0,0 1 0 0 0,0-2 0 0 0,17 7 0 0 0,-23-12-124 0 0,-1 1 0 0 0,1-1 0 0 0,0-1 0 0 0,0 1 0 0 0,-1-1 0 0 0,1-1 0 0 0,0 1 0 0 0,12-2 0 0 0,-15 0-46 0 0,-1-1 0 0 0,1 0 0 0 0,0 1-1 0 0,0-1 1 0 0,-1-1 0 0 0,1 1 0 0 0,-1-1 0 0 0,0 0 0 0 0,0 0-1 0 0,7-6 1 0 0,16-11-678 0 0,-22 17 289 0 0,-4 3 265 0 0,-1-1 1 0 0,1 1-1 0 0,-1-1 1 0 0,1 1-1 0 0,0-1 1 0 0,-1 1-1 0 0,1 0 1 0 0,0 0-1 0 0,0-1 1 0 0,-1 1-1 0 0,1 0 1 0 0,0 0-1 0 0,0 0 1 0 0,-1 0-1 0 0,1 0 1 0 0,0-1-1 0 0,0 2 1 0 0,1-1-1 0 0,1 1-902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7831 0 0,'46'-9'2362'0'0,"86"-6"-1"0"0,-94 12-1780 0 0,182-21 549 0 0,175-12-1014 0 0,-146 15 838 0 0,-232 17-757 0 0,-25 4 245 0 0,-29 2 307 0 0,-440 51 253 0 0,369-38-946 0 0,49-5-47 0 0,-1-3-1 0 0,-81-1 1 0 0,128-7-29 0 0,-80 1 1215 0 0,85 1-962 0 0,0 0-1 0 0,0 0 1 0 0,0 1 0 0 0,0-1-1 0 0,0 2 1 0 0,1-1 0 0 0,-1 1-1 0 0,1 0 1 0 0,-9 6 0 0 0,16-9-228 0 0,0 0 0 0 0,0 0 0 0 0,0 0 1 0 0,0 0-1 0 0,0 0 0 0 0,-1 0 1 0 0,1 0-1 0 0,0 0 0 0 0,0 0 1 0 0,0 0-1 0 0,0 0 0 0 0,0 0 1 0 0,0 0-1 0 0,0 0 0 0 0,0 0 1 0 0,-1 0-1 0 0,1 0 0 0 0,0 1 0 0 0,0-1 1 0 0,0 0-1 0 0,0 0 0 0 0,0 0 1 0 0,0 0-1 0 0,0 0 0 0 0,0 0 1 0 0,0 0-1 0 0,0 0 0 0 0,0 0 1 0 0,0 1-1 0 0,0-1 0 0 0,0 0 1 0 0,0 0-1 0 0,0 0 0 0 0,0 0 1 0 0,0 0-1 0 0,0 0 0 0 0,0 0 0 0 0,0 1 1 0 0,0-1-1 0 0,0 0 0 0 0,0 0 1 0 0,0 0-1 0 0,0 0 0 0 0,0 0 1 0 0,0 0-1 0 0,0 0 0 0 0,0 1 1 0 0,0-1-1 0 0,0 0 0 0 0,0 0 1 0 0,0 0-1 0 0,0 0 0 0 0,0 0 0 0 0,0 0 1 0 0,0 0-1 0 0,0 0 0 0 0,1 0 1 0 0,-1 0-1 0 0,0 0 0 0 0,0 1 1 0 0,12 1 129 0 0,26-3-59 0 0,-26 1 41 0 0,252-23 716 0 0,-185 13-644 0 0,39-5 58 0 0,209-21 487 0 0,-295 36-721 0 0,-25 1-23 0 0,0-1 0 0 0,0 0 0 0 0,1-1 1 0 0,-1 0-1 0 0,12-2 0 0 0,-19 3-4 0 0,0 0 0 0 0,0 0 1 0 0,0 0-1 0 0,0 0 0 0 0,0 0 0 0 0,0 0 1 0 0,0 0-1 0 0,0 0 0 0 0,0 0 0 0 0,0 0 1 0 0,0-1-1 0 0,-1 1 0 0 0,1 0 0 0 0,0 0 1 0 0,0 0-1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1 0 0,0 0-1 0 0,0 0 0 0 0,0-1 0 0 0,0 1 1 0 0,0 0-1 0 0,0 0 0 0 0,0 0 0 0 0,0 0 1 0 0,0 0-1 0 0,0 0 0 0 0,-1-1-412 0 0,-2 0-457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235 148 6447 0 0,'-2'1'183'0'0,"0"-1"0"0"0,0 0 0 0 0,-1 1 0 0 0,1-1 0 0 0,0 0 0 0 0,0 0 0 0 0,-1-1-1 0 0,1 1 1 0 0,0 0 0 0 0,0-1 0 0 0,0 1 0 0 0,-1-1 0 0 0,1 0 0 0 0,0 0 0 0 0,0 1 0 0 0,0-1-1 0 0,0-1 1 0 0,0 1 0 0 0,0 0 0 0 0,-3-3 0 0 0,4 3-10 0 0,0 0 0 0 0,-1 0 0 0 0,1-1 0 0 0,0 1 0 0 0,0 0 0 0 0,0-1 0 0 0,0 1 0 0 0,0-1 0 0 0,0 1 0 0 0,0-1 0 0 0,0 1 0 0 0,1-1 0 0 0,-1 0 0 0 0,1 1 0 0 0,-1-1 0 0 0,1 0 0 0 0,-1 1 0 0 0,1-1 0 0 0,0 0 0 0 0,0 0 0 0 0,0 1 0 0 0,0-1 0 0 0,0 0 0 0 0,0 0 0 0 0,1 1 0 0 0,0-4 0 0 0,1 0 95 0 0,1 1 0 0 0,0-1-1 0 0,0 0 1 0 0,0 1 0 0 0,1-1-1 0 0,0 1 1 0 0,0 0 0 0 0,0 0-1 0 0,0 1 1 0 0,1-1 0 0 0,-1 1-1 0 0,1 0 1 0 0,6-3 0 0 0,-4 1-156 0 0,1 2 1 0 0,0-1-1 0 0,0 1 1 0 0,0 0 0 0 0,1 1-1 0 0,-1 0 1 0 0,17-2-1 0 0,-18 4-62 0 0,1 0 1 0 0,-1 0-1 0 0,1 0 0 0 0,-1 1 0 0 0,0 0 0 0 0,1 1 0 0 0,-1 0 1 0 0,0 0-1 0 0,13 6 0 0 0,-18-7-25 0 0,0 0 0 0 0,0 1 1 0 0,0-1-1 0 0,0 1 0 0 0,0-1 1 0 0,0 1-1 0 0,0 0 0 0 0,0-1 0 0 0,-1 1 1 0 0,1 0-1 0 0,0 0 0 0 0,-1 0 1 0 0,0 0-1 0 0,0 1 0 0 0,1-1 0 0 0,-1 0 1 0 0,0 1-1 0 0,-1-1 0 0 0,1 0 0 0 0,0 1 1 0 0,-1-1-1 0 0,1 1 0 0 0,-1-1 1 0 0,0 1-1 0 0,0-1 0 0 0,0 1 0 0 0,0 0 1 0 0,0-1-1 0 0,-1 1 0 0 0,1-1 1 0 0,-2 5-1 0 0,-1 2 84 0 0,-1 0 1 0 0,1-1-1 0 0,-1 1 1 0 0,-1-1-1 0 0,0 0 1 0 0,0 0 0 0 0,0-1-1 0 0,-1 1 1 0 0,-13 12-1 0 0,-6 3 201 0 0,-38 27-1 0 0,36-30-201 0 0,-8 7 18 0 0,-143 116 236 0 0,178-143-355 0 0,-1 0 0 0 0,0 1 0 0 0,1-1-1 0 0,-1 1 1 0 0,0-1 0 0 0,1 1 0 0 0,-1 0-1 0 0,1-1 1 0 0,-1 1 0 0 0,1-1-1 0 0,-1 1 1 0 0,1 0 0 0 0,-1-1 0 0 0,1 1-1 0 0,0 0 1 0 0,-1 0 0 0 0,1-1 0 0 0,0 1-1 0 0,0 0 1 0 0,0 0 0 0 0,-1-1-1 0 0,1 1 1 0 0,0 0 0 0 0,0 1 0 0 0,1-1 0 0 0,-1-1 0 0 0,1 1 1 0 0,-1-1-1 0 0,1 1 0 0 0,-1-1 1 0 0,1 1-1 0 0,0-1 0 0 0,-1 0 1 0 0,1 1-1 0 0,0-1 0 0 0,-1 0 1 0 0,1 1-1 0 0,0-1 0 0 0,0 0 1 0 0,-1 0-1 0 0,1 0 0 0 0,0 1 1 0 0,-1-1-1 0 0,3 0 0 0 0,5 0 51 0 0,1 0 0 0 0,16-2-1 0 0,186-34 145 0 0,-103 15-148 0 0,121-36-43 0 0,-226 56-11 0 0,11-3 0 0 0,-25 11 0 0 0,-9 1 0 0 0,-1 0 0 0 0,0-2 0 0 0,0 0 0 0 0,-29 3 0 0 0,9-1 0 0 0,-74 19 0 0 0,57-12 0 0 0,0-2 0 0 0,-68 5 0 0 0,104-17 0 0 0,1-1 0 0 0,-34-4 0 0 0,54 4 0 0 0,1 0 0 0 0,-1 0 0 0 0,1 0 0 0 0,-1 0 0 0 0,1 0 0 0 0,-1 0 0 0 0,1 0 0 0 0,-1 0 0 0 0,1 0 0 0 0,-1 0 0 0 0,1 0 0 0 0,-1-1 0 0 0,1 1 0 0 0,-1 0 0 0 0,1 0 0 0 0,0 0 0 0 0,-1-1 0 0 0,1 1 0 0 0,-1 0 0 0 0,1-1 0 0 0,0 1 0 0 0,-1 0 0 0 0,1-1 0 0 0,0 1 0 0 0,-1-1 0 0 0,1 1 0 0 0,0 0 0 0 0,-1-1 0 0 0,1 1 0 0 0,0-2 0 0 0,0 2 0 0 0,0-1 0 0 0,1 0 0 0 0,-1 0 0 0 0,0 0 0 0 0,1 0 0 0 0,-1 1 0 0 0,1-1 0 0 0,-1 0 0 0 0,1 0 0 0 0,0 1 0 0 0,-1-1 0 0 0,1 0 0 0 0,0 1 0 0 0,-1-1 0 0 0,2 0 0 0 0,35-22 0 0 0,-34 21 0 0 0,48-26 0 0 0,-1-2 0 0 0,-1-3 0 0 0,-2-2 0 0 0,61-58 0 0 0,-95 80 0 0 0,-1 0 0 0 0,0-1 0 0 0,10-16 0 0 0,-19 26 0 0 0,-1 0 0 0 0,1-1 0 0 0,-1 1 0 0 0,0-1 0 0 0,0 0 0 0 0,0 1 0 0 0,-1-1 0 0 0,0 0 0 0 0,1 0 0 0 0,-2 0 0 0 0,1 0 0 0 0,-1 0 0 0 0,1 0 0 0 0,-1 0 0 0 0,-2-10 0 0 0,1 12 0 0 0,0 0 0 0 0,0 1 0 0 0,0-1 0 0 0,-1 0 0 0 0,0 0 0 0 0,1 1 0 0 0,-1-1 0 0 0,0 1 0 0 0,0-1 0 0 0,0 1 0 0 0,-1 0 0 0 0,1 0 0 0 0,0 0 0 0 0,-1 0 0 0 0,1 0 0 0 0,-1 0 0 0 0,0 1 0 0 0,0-1 0 0 0,0 1 0 0 0,0 0 0 0 0,1 0 0 0 0,-2 0 0 0 0,1 0 0 0 0,0 0 0 0 0,-3 0 0 0 0,-8-1 0 0 0,0 1 0 0 0,0 0 0 0 0,0 0 0 0 0,-17 2 0 0 0,23 0 0 0 0,1 0 0 0 0,-1 0 0 0 0,1 1 0 0 0,0 0 0 0 0,-1 0 0 0 0,1 0 0 0 0,0 1 0 0 0,0 0 0 0 0,0 1 0 0 0,1-1 0 0 0,-1 1 0 0 0,-11 10 0 0 0,7-4 0 0 0,0 1 0 0 0,1 1 0 0 0,0 0 0 0 0,0 0 0 0 0,-8 18 0 0 0,17-29 0 0 0,0 1 0 0 0,0 1 0 0 0,-1-1 0 0 0,1 0 0 0 0,-1 0 0 0 0,1 0 0 0 0,-1 0 0 0 0,0 0 0 0 0,1 0 0 0 0,-1-1 0 0 0,0 1 0 0 0,0-1 0 0 0,0 1 0 0 0,-3 1 0 0 0,4-4 0 0 0,1 1 0 0 0,-1 0 0 0 0,1-1 0 0 0,0 1 0 0 0,0-1 0 0 0,0 1 0 0 0,0 0 0 0 0,0-1 0 0 0,0 1 0 0 0,0-1 0 0 0,0 1 0 0 0,0-1 0 0 0,0 1 0 0 0,0 0 0 0 0,0-1 0 0 0,0 1 0 0 0,0-1 0 0 0,0 1 0 0 0,0 0 0 0 0,1-1 0 0 0,-1 1 0 0 0,0 0 0 0 0,0-1 0 0 0,0 1 0 0 0,1-1 0 0 0,-1 1 0 0 0,0 0 0 0 0,1 0 0 0 0,-1-1 0 0 0,9-9 0 0 0,-8 9 0 0 0,10-11 5 0 0,1 1 0 0 0,0 1-1 0 0,17-12 1 0 0,-24 19-23 0 0,0 0 0 0 0,0 1 0 0 0,1-1 0 0 0,-1 1 0 0 0,0 0 0 0 0,1 1 0 0 0,-1-1-1 0 0,1 1 1 0 0,0 0 0 0 0,0 0 0 0 0,-1 1 0 0 0,11 0 0 0 0,-6 0-139 0 0,-4 1-322 0 0,1-1 0 0 0,-1 0 0 0 0,0 1 0 0 0,0 0 0 0 0,9 4 1 0 0,-5 0-7028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5983 0 0,'5'-17'1682'0'0,"-5"12"-971"0"0,2 0 0 0 0,-1 0 0 0 0,0 0 1 0 0,1 1-1 0 0,0-1 0 0 0,0 1 0 0 0,0-1 1 0 0,6-7-1 0 0,-5 18 4148 0 0,-1 16-3342 0 0,-2-20-1180 0 0,5 39 919 0 0,16 64 0 0 0,-5-34-764 0 0,-5-13-164 0 0,-10-54-121 0 0,1 11-110 0 0,8 46-1 0 0,-7-46 91 0 0,-1 1-129 0 0,12 107 52 0 0,-13-118-98 0 0,1 18 6 0 0,2 1-1 0 0,9 35 0 0 0,-13-58-15 0 0,0 0 0 0 0,0-1 0 0 0,0 1 0 0 0,0 0 1 0 0,1-1-1 0 0,-1 1 0 0 0,0-1 0 0 0,0 1 0 0 0,1 0 0 0 0,-1-1 0 0 0,0 1 1 0 0,1-1-1 0 0,-1 1 0 0 0,0-1 0 0 0,1 1 0 0 0,-1-1 0 0 0,1 1 0 0 0,-1-1 1 0 0,1 1-1 0 0,-1-1 0 0 0,1 1 0 0 0,0-1 0 0 0,-1 0 0 0 0,1 1 0 0 0,-1-1 1 0 0,2 0-1 0 0,-1 0-3 0 0,-1 0 1 0 0,1-1 0 0 0,0 1 0 0 0,-1-1 0 0 0,1 1-1 0 0,0-1 1 0 0,-1 0 0 0 0,1 1 0 0 0,-1-1 0 0 0,1 0-1 0 0,-1 1 1 0 0,0-1 0 0 0,1 0 0 0 0,-1 1 0 0 0,0-1-1 0 0,1 0 1 0 0,-1 0 0 0 0,0 1 0 0 0,0-1 0 0 0,0 0-1 0 0,1-1 1 0 0,15-55 153 0 0,3 2-1 0 0,2 0 1 0 0,3 1 0 0 0,2 1-1 0 0,47-72 1 0 0,-41 75-89 0 0,63-109-9 0 0,-83 136-44 0 0,-1-1 1 0 0,-1 0-1 0 0,-2 0 1 0 0,0-1 0 0 0,4-27-1 0 0,-12 35 9 0 0,0 17-19 0 0,0 0 0 0 0,0 0 0 0 0,0 0-1 0 0,0-1 1 0 0,0 1 0 0 0,0 0 0 0 0,0 0 0 0 0,-1 0 0 0 0,1 0-1 0 0,0-1 1 0 0,0 1 0 0 0,0 0 0 0 0,0 0 0 0 0,0 0-1 0 0,0 0 1 0 0,-1 0 0 0 0,1 0 0 0 0,0 0 0 0 0,0-1 0 0 0,0 1-1 0 0,0 0 1 0 0,-1 0 0 0 0,1 0 0 0 0,0 0 0 0 0,0 0-1 0 0,0 0 1 0 0,-1 0 0 0 0,1 0 0 0 0,0 0 0 0 0,0 0-1 0 0,0 0 1 0 0,0 0 0 0 0,-1 0 0 0 0,1 0 0 0 0,0 0 0 0 0,0 0-1 0 0,-1 0 1 0 0,0 1 0 0 0,-1 0 1 0 0,0 0-1 0 0,0 1 0 0 0,1-1 0 0 0,-1 0 0 0 0,0 1 0 0 0,1-1 1 0 0,0 1-1 0 0,-1 0 0 0 0,-1 2 0 0 0,-11 19-1 0 0,1 0 0 0 0,1 1 0 0 0,1 0 0 0 0,-14 49 0 0 0,-10 20 0 0 0,3-23 0 0 0,-4-2 0 0 0,-2-1 0 0 0,-52 68 0 0 0,82-124-7 0 0,-31 47 23 0 0,36-54-26 0 0,0 2 0 0 0,0-1-1 0 0,1 0 1 0 0,0 0-1 0 0,0 1 1 0 0,0-1 0 0 0,1 1-1 0 0,0 0 1 0 0,-1 8-1 0 0,2-14-2 0 0,0 1-1 0 0,0-1 0 0 0,0 1 0 0 0,0-1 0 0 0,0 1 0 0 0,0-1 1 0 0,0 1-1 0 0,1-1 0 0 0,-1 1 0 0 0,0-1 0 0 0,0 1 0 0 0,0-1 1 0 0,0 1-1 0 0,1-1 0 0 0,-1 1 0 0 0,0-1 0 0 0,1 1 1 0 0,-1-1-1 0 0,0 0 0 0 0,1 1 0 0 0,-1-1 0 0 0,0 0 0 0 0,1 1 1 0 0,-1-1-1 0 0,1 0 0 0 0,-1 1 0 0 0,1-1 0 0 0,-1 0 0 0 0,1 0 1 0 0,-1 1-1 0 0,1-1 0 0 0,-1 0 0 0 0,1 0 0 0 0,-1 0 0 0 0,1 0 1 0 0,-1 0-1 0 0,1 0 0 0 0,10 0-1951 0 0,-1-3-4061 0 0,-10 3 5973 0 0,9-2-7483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2759 0 0,'-1'0'168'0'0,"1"0"-1"0"0,-1 0 0 0 0,0 0 1 0 0,0 0-1 0 0,0 0 0 0 0,0 0 0 0 0,0 0 1 0 0,0 0-1 0 0,0 0 0 0 0,1 1 1 0 0,-1-1-1 0 0,0 0 0 0 0,0 1 1 0 0,0-1-1 0 0,-1 1 0 0 0,2 0 145 0 0,0 0 0 0 0,0 0 0 0 0,0 0-1 0 0,0 0 1 0 0,0 0 0 0 0,0 0 0 0 0,0 0 0 0 0,1 0-1 0 0,-1 0 1 0 0,0 0 0 0 0,0 0 0 0 0,1-1 0 0 0,0 3 0 0 0,0-1-100 0 0,36 104 7381 0 0,33 49-2874 0 0,-66-147-4660 0 0,0 1 0 0 0,0 0 1 0 0,4 17-1 0 0,-3-8-20 0 0,16 62 219 0 0,-18-66-614 0 0,0 1-1 0 0,2-1 0 0 0,-1 0 1 0 0,2 0-1 0 0,8 16 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11 5527 0 0,'-2'-2'186'0'0,"0"1"-1"0"0,0 0 0 0 0,0 0 1 0 0,0 0-1 0 0,0 0 0 0 0,0 0 1 0 0,0 1-1 0 0,0-1 0 0 0,0 1 0 0 0,0-1 1 0 0,0 1-1 0 0,-1 0 0 0 0,1-1 1 0 0,-4 2-1 0 0,-29 3 3485 0 0,31-2-3319 0 0,-1-1 0 0 0,1 1 0 0 0,0 1 0 0 0,1-1 1 0 0,-1 0-1 0 0,0 1 0 0 0,1 0 0 0 0,0 0 0 0 0,-1 0 1 0 0,1 0-1 0 0,0 1 0 0 0,-3 4 0 0 0,0 0 160 0 0,1 0-1 0 0,0 0 1 0 0,1 1 0 0 0,-7 15-1 0 0,9-18-406 0 0,0 0-1 0 0,0 1 1 0 0,1-1-1 0 0,0 1 1 0 0,0-1-1 0 0,1 1 1 0 0,0-1-1 0 0,0 1 1 0 0,0-1-1 0 0,1 1 1 0 0,0-1 0 0 0,0 1-1 0 0,1-1 1 0 0,0 1-1 0 0,0-1 1 0 0,0 0-1 0 0,1 0 1 0 0,0 0-1 0 0,0 0 1 0 0,0-1-1 0 0,1 1 1 0 0,0-1-1 0 0,0 0 1 0 0,0 0-1 0 0,1 0 1 0 0,0-1-1 0 0,0 1 1 0 0,0-1 0 0 0,0 0-1 0 0,0-1 1 0 0,1 1-1 0 0,0-1 1 0 0,8 3-1 0 0,31 11-45 0 0,-41-16-51 0 0,0 0 1 0 0,0 0 0 0 0,0 0-1 0 0,1-1 1 0 0,-1 0-1 0 0,0 0 1 0 0,0 0-1 0 0,0 0 1 0 0,6-1-1 0 0,-8 0 17 0 0,-21-12 134 0 0,-2 4-149 0 0,2 2 7 0 0,0-2 1 0 0,1 0-1 0 0,-32-22 1 0 0,46 29-16 0 0,1-1 1 0 0,0 1 0 0 0,0-1-1 0 0,0 0 1 0 0,0 0 0 0 0,0 0-1 0 0,0-1 1 0 0,1 1 0 0 0,-1 0 0 0 0,1-1-1 0 0,0 0 1 0 0,0 0 0 0 0,1 1-1 0 0,-1-1 1 0 0,1 0 0 0 0,0 0 0 0 0,0 0-1 0 0,0-1 1 0 0,0 1 0 0 0,1 0-1 0 0,-1 0 1 0 0,1 0 0 0 0,0-1-1 0 0,2-7 1 0 0,-1 8-2 0 0,1-1 0 0 0,-1 0 0 0 0,1 1 0 0 0,1-1 0 0 0,-1 1 0 0 0,0 0 0 0 0,1 0 0 0 0,0 0 0 0 0,0 0 0 0 0,0 0 0 0 0,1 1 0 0 0,-1-1 0 0 0,1 1 0 0 0,0 0 0 0 0,0 0 0 0 0,0 0 0 0 0,0 0 0 0 0,0 1 0 0 0,5-2 0 0 0,2-1 0 0 0,1 0 0 0 0,-1 1 0 0 0,1 1 0 0 0,0 0 0 0 0,-1 0 0 0 0,21-1 0 0 0,1 7 0 0 0,0 0 0 0 0,-67-23 0 0 0,28 17 25 0 0,0 2-1 0 0,0-1 1 0 0,0 0 0 0 0,0 1-1 0 0,-1 0 1 0 0,1 1 0 0 0,0-1-1 0 0,0 1 1 0 0,-1 0-1 0 0,1 1 1 0 0,0 0 0 0 0,0 0-1 0 0,0 0 1 0 0,0 1 0 0 0,0-1-1 0 0,0 1 1 0 0,0 1 0 0 0,-9 4-1 0 0,11-5-5 0 0,0 0-1 0 0,1 1 1 0 0,-1-1-1 0 0,0 1 1 0 0,1 0-1 0 0,0 0 1 0 0,-1 0-1 0 0,1 0 1 0 0,0 1-1 0 0,1-1 1 0 0,-1 1-1 0 0,1 0 1 0 0,-1-1-1 0 0,1 1 1 0 0,0 0-1 0 0,1 1 1 0 0,-1-1-1 0 0,1 0 1 0 0,-1 0-1 0 0,1 1 1 0 0,1-1 0 0 0,-1 1-1 0 0,1-1 1 0 0,-1 1-1 0 0,1-1 1 0 0,1 6-1 0 0,1 3 49 0 0,0 0 0 0 0,1 0 0 0 0,0 0 0 0 0,1-1 0 0 0,0 1 0 0 0,1-1-1 0 0,1 0 1 0 0,12 20 0 0 0,-15-27-27 0 0,1 0-1 0 0,-1-1 1 0 0,1 0-1 0 0,0 0 1 0 0,0 0-1 0 0,0 0 1 0 0,1 0-1 0 0,-1-1 0 0 0,1 0 1 0 0,0 0-1 0 0,0 0 1 0 0,0-1-1 0 0,0 1 1 0 0,0-1-1 0 0,1 0 1 0 0,-1-1-1 0 0,1 1 1 0 0,-1-1-1 0 0,1 0 1 0 0,-1-1-1 0 0,1 1 1 0 0,0-1-1 0 0,5-1 0 0 0,-4 1-8 0 0,-1-1-1 0 0,0-1 0 0 0,1 1 0 0 0,-1-1 0 0 0,0 0 1 0 0,0 0-1 0 0,0-1 0 0 0,0 0 0 0 0,-1 0 0 0 0,8-5 0 0 0,-10 6-138 0 0,-1 0-1 0 0,1 0 0 0 0,0-1 0 0 0,-1 1 1 0 0,1-1-1 0 0,-1 1 0 0 0,0-1 0 0 0,1 0 1 0 0,-2 0-1 0 0,1 0 0 0 0,0 0 0 0 0,0-1 1 0 0,-1 1-1 0 0,0 0 0 0 0,0-1 0 0 0,0 1 1 0 0,0-1-1 0 0,0 1 0 0 0,-1-1 0 0 0,1-3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174 116 1951 0 0,'0'-1'19'0'0,"0"1"-1"0"0,0-1 1 0 0,0 0-1 0 0,0 1 1 0 0,-1-1-1 0 0,1 0 0 0 0,0 1 1 0 0,0-1-1 0 0,0 0 1 0 0,-1 1-1 0 0,1-1 0 0 0,0 0 1 0 0,0 1-1 0 0,-1-1 1 0 0,1 1-1 0 0,-1-1 1 0 0,1 0-1 0 0,-1 1 0 0 0,1-1 1 0 0,-1 1-1 0 0,1-1 1 0 0,-1 1-1 0 0,1 0 1 0 0,-1-1-1 0 0,1 1 0 0 0,-1 0 1 0 0,-1-1-1 0 0,1 0 210 0 0,-2 1-1 0 0,1-1 1 0 0,0 1 0 0 0,0 0-1 0 0,0 0 1 0 0,0 0 0 0 0,0 0-1 0 0,0 0 1 0 0,-3 0 0 0 0,-2 2 688 0 0,0-1 0 0 0,0 1 1 0 0,1 0-1 0 0,-1 1 1 0 0,-6 2-1 0 0,7-1-437 0 0,1-1 0 0 0,0 1 0 0 0,0 0 0 0 0,0 0 0 0 0,0 0-1 0 0,0 1 1 0 0,1 0 0 0 0,0 0 0 0 0,0 0 0 0 0,0 0 0 0 0,1 0 0 0 0,-1 1 0 0 0,1 0 0 0 0,1 0 0 0 0,-1 0-1 0 0,-2 9 1 0 0,4-11-324 0 0,0 1 0 0 0,0-1 0 0 0,1 0 1 0 0,-1 1-1 0 0,1-1 0 0 0,0 0 0 0 0,0 1 0 0 0,1-1 0 0 0,-1 1 0 0 0,1-1 0 0 0,0 0 0 0 0,0 0 0 0 0,0 1 0 0 0,1-1 0 0 0,0 0 0 0 0,-1 0 0 0 0,1 0 0 0 0,1-1 0 0 0,-1 1 0 0 0,0 0 0 0 0,1-1 0 0 0,0 1 0 0 0,0-1 0 0 0,6 5 0 0 0,-4-4-99 0 0,0 0 0 0 0,1 0 0 0 0,0-1 0 0 0,10 6 0 0 0,-14-8-47 0 0,0-1-1 0 0,0 1 0 0 0,0 0 1 0 0,0 0-1 0 0,1-1 1 0 0,-1 0-1 0 0,0 1 0 0 0,0-1 1 0 0,1 0-1 0 0,-1 0 0 0 0,0 0 1 0 0,1 0-1 0 0,-1 0 0 0 0,0-1 1 0 0,0 1-1 0 0,0-1 0 0 0,4-1 1 0 0,-6 2-8 0 0,1 0 1 0 0,-1-1 0 0 0,1 1-1 0 0,-1-1 1 0 0,1 1-1 0 0,-1 0 1 0 0,0-1-1 0 0,1 1 1 0 0,-1-1 0 0 0,0 0-1 0 0,1 1 1 0 0,-1-1-1 0 0,0 1 1 0 0,0-1-1 0 0,1 1 1 0 0,-1-1 0 0 0,0 0-1 0 0,0 1 1 0 0,0-1-1 0 0,0 0 1 0 0,0 1-1 0 0,0-1 1 0 0,0 1 0 0 0,0-1-1 0 0,0 0 1 0 0,0 1-1 0 0,0-1 1 0 0,0 0 0 0 0,-1 1-1 0 0,1-1 1 0 0,0 1-1 0 0,0-1 1 0 0,-1 1-1 0 0,1-1 1 0 0,0 0 0 0 0,-1 0-1 0 0,-16-25-10 0 0,11 18 13 0 0,-6-11-4 0 0,0 0 0 0 0,-17-36 0 0 0,26 50 0 0 0,1 0 0 0 0,0 0 0 0 0,1-1 0 0 0,-1 1 0 0 0,1 0 0 0 0,0-1 0 0 0,0 1 0 0 0,1-1 0 0 0,0 1 0 0 0,0-1 0 0 0,0 1 0 0 0,2-10 0 0 0,0 10 0 0 0,-1 0 0 0 0,2 1 0 0 0,-1-1 0 0 0,0 1 0 0 0,1 0 0 0 0,0 0 0 0 0,0 0 0 0 0,0 0 0 0 0,0 0 0 0 0,0 1 0 0 0,1 0 0 0 0,0-1 0 0 0,0 1 0 0 0,0 0 0 0 0,0 1 0 0 0,0-1 0 0 0,0 1 0 0 0,1 0 0 0 0,4-2 0 0 0,12-4 0 0 0,0 1 0 0 0,40-8 0 0 0,-53 13 0 0 0,31-2-9 0 0,-33 3 25 0 0,-26 3 84 0 0,-1 1-8 0 0,0 0 1 0 0,0 1-1 0 0,0 1 0 0 0,-23 8 1 0 0,34-9-90 0 0,1 0 0 0 0,-1 0 0 0 0,1 1 0 0 0,0 0 0 0 0,0 1 0 0 0,1 0 0 0 0,0 0 1 0 0,0 1-1 0 0,0 0 0 0 0,-10 13 0 0 0,15-17 29 0 0,1 1 0 0 0,-1-1 1 0 0,1 1-1 0 0,0 0 0 0 0,0 0 1 0 0,0 0-1 0 0,1 0 0 0 0,0 0 0 0 0,-1 0 1 0 0,1 0-1 0 0,1 0 0 0 0,-1 0 1 0 0,1 1-1 0 0,-1-1 0 0 0,1 0 0 0 0,0 1 1 0 0,1-1-1 0 0,-1 0 0 0 0,1 0 1 0 0,0 1-1 0 0,0-1 0 0 0,3 7 0 0 0,-1-5 29 0 0,0 1-1 0 0,1 0 0 0 0,0-1 0 0 0,0 0 0 0 0,1 0 1 0 0,0 0-1 0 0,0 0 0 0 0,0-1 0 0 0,1 0 0 0 0,-1 0 1 0 0,1 0-1 0 0,7 4 0 0 0,1-1 112 0 0,0 1 0 0 0,0-2 0 0 0,17 7 0 0 0,-23-12-124 0 0,-1 1 0 0 0,1-1 0 0 0,0-1 0 0 0,0 1 0 0 0,-1-1 0 0 0,1-1 0 0 0,0 1 0 0 0,12-2 0 0 0,-15 0-46 0 0,-1-1 0 0 0,1 0 0 0 0,0 1-1 0 0,0-1 1 0 0,-1-1 0 0 0,1 1 0 0 0,-1-1 0 0 0,0 0 0 0 0,0 0-1 0 0,7-6 1 0 0,16-11-678 0 0,-22 17 289 0 0,-4 3 265 0 0,-1-1 1 0 0,1 1-1 0 0,-1-1 1 0 0,1 1-1 0 0,0-1 1 0 0,-1 1-1 0 0,1 0 1 0 0,0 0-1 0 0,0-1 1 0 0,-1 1-1 0 0,1 0 1 0 0,0 0-1 0 0,0 0 1 0 0,-1 0-1 0 0,1 0 1 0 0,0-1-1 0 0,0 2 1 0 0,1-1-1 0 0,1 1-902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7831 0 0,'46'-9'2362'0'0,"86"-6"-1"0"0,-94 12-1780 0 0,182-21 549 0 0,175-12-1014 0 0,-146 15 838 0 0,-232 17-757 0 0,-25 4 245 0 0,-29 2 307 0 0,-440 51 253 0 0,369-38-946 0 0,49-5-47 0 0,-1-3-1 0 0,-81-1 1 0 0,128-7-29 0 0,-80 1 1215 0 0,85 1-962 0 0,0 0-1 0 0,0 0 1 0 0,0 1 0 0 0,0-1-1 0 0,0 2 1 0 0,1-1 0 0 0,-1 1-1 0 0,1 0 1 0 0,-9 6 0 0 0,16-9-228 0 0,0 0 0 0 0,0 0 0 0 0,0 0 1 0 0,0 0-1 0 0,0 0 0 0 0,-1 0 1 0 0,1 0-1 0 0,0 0 0 0 0,0 0 1 0 0,0 0-1 0 0,0 0 0 0 0,0 0 1 0 0,0 0-1 0 0,0 0 0 0 0,0 0 1 0 0,-1 0-1 0 0,1 0 0 0 0,0 1 0 0 0,0-1 1 0 0,0 0-1 0 0,0 0 0 0 0,0 0 1 0 0,0 0-1 0 0,0 0 0 0 0,0 0 1 0 0,0 0-1 0 0,0 0 0 0 0,0 0 1 0 0,0 1-1 0 0,0-1 0 0 0,0 0 1 0 0,0 0-1 0 0,0 0 0 0 0,0 0 1 0 0,0 0-1 0 0,0 0 0 0 0,0 0 0 0 0,0 1 1 0 0,0-1-1 0 0,0 0 0 0 0,0 0 1 0 0,0 0-1 0 0,0 0 0 0 0,0 0 1 0 0,0 0-1 0 0,0 0 0 0 0,0 1 1 0 0,0-1-1 0 0,0 0 0 0 0,0 0 1 0 0,0 0-1 0 0,0 0 0 0 0,0 0 0 0 0,0 0 1 0 0,0 0-1 0 0,0 0 0 0 0,1 0 1 0 0,-1 0-1 0 0,0 0 0 0 0,0 1 1 0 0,12 1 129 0 0,26-3-59 0 0,-26 1 41 0 0,252-23 716 0 0,-185 13-644 0 0,39-5 58 0 0,209-21 487 0 0,-295 36-721 0 0,-25 1-23 0 0,0-1 0 0 0,0 0 0 0 0,1-1 1 0 0,-1 0-1 0 0,12-2 0 0 0,-19 3-4 0 0,0 0 0 0 0,0 0 1 0 0,0 0-1 0 0,0 0 0 0 0,0 0 0 0 0,0 0 1 0 0,0 0-1 0 0,0 0 0 0 0,0 0 0 0 0,0 0 1 0 0,0-1-1 0 0,-1 1 0 0 0,1 0 0 0 0,0 0 1 0 0,0 0-1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1 0 0,0 0-1 0 0,0 0 0 0 0,0-1 0 0 0,0 1 1 0 0,0 0-1 0 0,0 0 0 0 0,0 0 0 0 0,0 0 1 0 0,0 0-1 0 0,0 0 0 0 0,-1-1-412 0 0,-2 0-457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235 148 6447 0 0,'-2'1'183'0'0,"0"-1"0"0"0,0 0 0 0 0,-1 1 0 0 0,1-1 0 0 0,0 0 0 0 0,0 0 0 0 0,-1-1-1 0 0,1 1 1 0 0,0 0 0 0 0,0-1 0 0 0,0 1 0 0 0,-1-1 0 0 0,1 0 0 0 0,0 0 0 0 0,0 1 0 0 0,0-1-1 0 0,0-1 1 0 0,0 1 0 0 0,0 0 0 0 0,-3-3 0 0 0,4 3-10 0 0,0 0 0 0 0,-1 0 0 0 0,1-1 0 0 0,0 1 0 0 0,0 0 0 0 0,0-1 0 0 0,0 1 0 0 0,0-1 0 0 0,0 1 0 0 0,0-1 0 0 0,0 1 0 0 0,1-1 0 0 0,-1 0 0 0 0,1 1 0 0 0,-1-1 0 0 0,1 0 0 0 0,-1 1 0 0 0,1-1 0 0 0,0 0 0 0 0,0 0 0 0 0,0 1 0 0 0,0-1 0 0 0,0 0 0 0 0,0 0 0 0 0,1 1 0 0 0,0-4 0 0 0,1 0 95 0 0,1 1 0 0 0,0-1-1 0 0,0 0 1 0 0,0 1 0 0 0,1-1-1 0 0,0 1 1 0 0,0 0 0 0 0,0 0-1 0 0,0 1 1 0 0,1-1 0 0 0,-1 1-1 0 0,1 0 1 0 0,6-3 0 0 0,-4 1-156 0 0,1 2 1 0 0,0-1-1 0 0,0 1 1 0 0,0 0 0 0 0,1 1-1 0 0,-1 0 1 0 0,17-2-1 0 0,-18 4-62 0 0,1 0 1 0 0,-1 0-1 0 0,1 0 0 0 0,-1 1 0 0 0,0 0 0 0 0,1 1 0 0 0,-1 0 1 0 0,0 0-1 0 0,13 6 0 0 0,-18-7-25 0 0,0 0 0 0 0,0 1 1 0 0,0-1-1 0 0,0 1 0 0 0,0-1 1 0 0,0 1-1 0 0,0 0 0 0 0,0-1 0 0 0,-1 1 1 0 0,1 0-1 0 0,0 0 0 0 0,-1 0 1 0 0,0 0-1 0 0,0 1 0 0 0,1-1 0 0 0,-1 0 1 0 0,0 1-1 0 0,-1-1 0 0 0,1 0 0 0 0,0 1 1 0 0,-1-1-1 0 0,1 1 0 0 0,-1-1 1 0 0,0 1-1 0 0,0-1 0 0 0,0 1 0 0 0,0 0 1 0 0,0-1-1 0 0,-1 1 0 0 0,1-1 1 0 0,-2 5-1 0 0,-1 2 84 0 0,-1 0 1 0 0,1-1-1 0 0,-1 1 1 0 0,-1-1-1 0 0,0 0 1 0 0,0 0 0 0 0,0-1-1 0 0,-1 1 1 0 0,-13 12-1 0 0,-6 3 201 0 0,-38 27-1 0 0,36-30-201 0 0,-8 7 18 0 0,-143 116 236 0 0,178-143-355 0 0,-1 0 0 0 0,0 1 0 0 0,1-1-1 0 0,-1 1 1 0 0,0-1 0 0 0,1 1 0 0 0,-1 0-1 0 0,1-1 1 0 0,-1 1 0 0 0,1-1-1 0 0,-1 1 1 0 0,1 0 0 0 0,-1-1 0 0 0,1 1-1 0 0,0 0 1 0 0,-1 0 0 0 0,1-1 0 0 0,0 1-1 0 0,0 0 1 0 0,0 0 0 0 0,-1-1-1 0 0,1 1 1 0 0,0 0 0 0 0,0 1 0 0 0,1-1 0 0 0,-1-1 0 0 0,1 1 1 0 0,-1-1-1 0 0,1 1 0 0 0,-1-1 1 0 0,1 1-1 0 0,0-1 0 0 0,-1 0 1 0 0,1 1-1 0 0,0-1 0 0 0,-1 0 1 0 0,1 1-1 0 0,0-1 0 0 0,0 0 1 0 0,-1 0-1 0 0,1 0 0 0 0,0 1 1 0 0,-1-1-1 0 0,3 0 0 0 0,5 0 51 0 0,1 0 0 0 0,16-2-1 0 0,186-34 145 0 0,-103 15-148 0 0,121-36-43 0 0,-226 56-11 0 0,11-3 0 0 0,-25 11 0 0 0,-9 1 0 0 0,-1 0 0 0 0,0-2 0 0 0,0 0 0 0 0,-29 3 0 0 0,9-1 0 0 0,-74 19 0 0 0,57-12 0 0 0,0-2 0 0 0,-68 5 0 0 0,104-17 0 0 0,1-1 0 0 0,-34-4 0 0 0,54 4 0 0 0,1 0 0 0 0,-1 0 0 0 0,1 0 0 0 0,-1 0 0 0 0,1 0 0 0 0,-1 0 0 0 0,1 0 0 0 0,-1 0 0 0 0,1 0 0 0 0,-1 0 0 0 0,1 0 0 0 0,-1-1 0 0 0,1 1 0 0 0,-1 0 0 0 0,1 0 0 0 0,0 0 0 0 0,-1-1 0 0 0,1 1 0 0 0,-1 0 0 0 0,1-1 0 0 0,0 1 0 0 0,-1 0 0 0 0,1-1 0 0 0,0 1 0 0 0,-1-1 0 0 0,1 1 0 0 0,0 0 0 0 0,-1-1 0 0 0,1 1 0 0 0,0-2 0 0 0,0 2 0 0 0,0-1 0 0 0,1 0 0 0 0,-1 0 0 0 0,0 0 0 0 0,1 0 0 0 0,-1 1 0 0 0,1-1 0 0 0,-1 0 0 0 0,1 0 0 0 0,0 1 0 0 0,-1-1 0 0 0,1 0 0 0 0,0 1 0 0 0,-1-1 0 0 0,2 0 0 0 0,35-22 0 0 0,-34 21 0 0 0,48-26 0 0 0,-1-2 0 0 0,-1-3 0 0 0,-2-2 0 0 0,61-58 0 0 0,-95 80 0 0 0,-1 0 0 0 0,0-1 0 0 0,10-16 0 0 0,-19 26 0 0 0,-1 0 0 0 0,1-1 0 0 0,-1 1 0 0 0,0-1 0 0 0,0 0 0 0 0,0 1 0 0 0,-1-1 0 0 0,0 0 0 0 0,1 0 0 0 0,-2 0 0 0 0,1 0 0 0 0,-1 0 0 0 0,1 0 0 0 0,-1 0 0 0 0,-2-10 0 0 0,1 12 0 0 0,0 0 0 0 0,0 1 0 0 0,0-1 0 0 0,-1 0 0 0 0,0 0 0 0 0,1 1 0 0 0,-1-1 0 0 0,0 1 0 0 0,0-1 0 0 0,0 1 0 0 0,-1 0 0 0 0,1 0 0 0 0,0 0 0 0 0,-1 0 0 0 0,1 0 0 0 0,-1 0 0 0 0,0 1 0 0 0,0-1 0 0 0,0 1 0 0 0,0 0 0 0 0,1 0 0 0 0,-2 0 0 0 0,1 0 0 0 0,0 0 0 0 0,-3 0 0 0 0,-8-1 0 0 0,0 1 0 0 0,0 0 0 0 0,0 0 0 0 0,-17 2 0 0 0,23 0 0 0 0,1 0 0 0 0,-1 0 0 0 0,1 1 0 0 0,0 0 0 0 0,-1 0 0 0 0,1 0 0 0 0,0 1 0 0 0,0 0 0 0 0,0 1 0 0 0,1-1 0 0 0,-1 1 0 0 0,-11 10 0 0 0,7-4 0 0 0,0 1 0 0 0,1 1 0 0 0,0 0 0 0 0,0 0 0 0 0,-8 18 0 0 0,17-29 0 0 0,0 1 0 0 0,0 1 0 0 0,-1-1 0 0 0,1 0 0 0 0,-1 0 0 0 0,1 0 0 0 0,-1 0 0 0 0,0 0 0 0 0,1 0 0 0 0,-1-1 0 0 0,0 1 0 0 0,0-1 0 0 0,0 1 0 0 0,-3 1 0 0 0,4-4 0 0 0,1 1 0 0 0,-1 0 0 0 0,1-1 0 0 0,0 1 0 0 0,0-1 0 0 0,0 1 0 0 0,0 0 0 0 0,0-1 0 0 0,0 1 0 0 0,0-1 0 0 0,0 1 0 0 0,0-1 0 0 0,0 1 0 0 0,0 0 0 0 0,0-1 0 0 0,0 1 0 0 0,0-1 0 0 0,0 1 0 0 0,0 0 0 0 0,1-1 0 0 0,-1 1 0 0 0,0 0 0 0 0,0-1 0 0 0,0 1 0 0 0,1-1 0 0 0,-1 1 0 0 0,0 0 0 0 0,1 0 0 0 0,-1-1 0 0 0,9-9 0 0 0,-8 9 0 0 0,10-11 5 0 0,1 1 0 0 0,0 1-1 0 0,17-12 1 0 0,-24 19-23 0 0,0 0 0 0 0,0 1 0 0 0,1-1 0 0 0,-1 1 0 0 0,0 0 0 0 0,1 1 0 0 0,-1-1-1 0 0,1 1 1 0 0,0 0 0 0 0,0 0 0 0 0,-1 1 0 0 0,11 0 0 0 0,-6 0-139 0 0,-4 1-322 0 0,1-1 0 0 0,-1 0 0 0 0,0 1 0 0 0,0 0 0 0 0,9 4 1 0 0,-5 0-7028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55:04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3450 2154 1839 0 0,'0'1'57'0'0,"-1"-1"-1"0"0,1 1 0 0 0,0-1 0 0 0,-1 0 0 0 0,1 1 0 0 0,0-1 0 0 0,-1 0 0 0 0,1 0 0 0 0,-1 1 0 0 0,1-1 0 0 0,0 0 0 0 0,-1 0 0 0 0,1 1 0 0 0,-1-1 0 0 0,1 0 0 0 0,-1 0 0 0 0,1 0 0 0 0,-1 0 0 0 0,1 0 0 0 0,-1 0 1 0 0,1 0-1 0 0,-1 0 0 0 0,1 0 0 0 0,-1 0 0 0 0,0 0 0 0 0,-17 0 469 0 0,15 0-316 0 0,-32-1 1020 0 0,1-2 0 0 0,-58-12 0 0 0,-65-25-92 0 0,-137-62 1676 0 0,111 34-1586 0 0,115 42-313 0 0,1-3 0 0 0,-86-50-1 0 0,-115-90 1837 0 0,82 49-2457 0 0,-127-48 115 0 0,158 90 248 0 0,90 40-229 0 0,1-2 0 0 0,2-4-1 0 0,2-1 1 0 0,-103-104 0 0 0,134 122-371 0 0,-64-47 1 0 0,-39-11-71 0 0,104 67 21 0 0,-27-19 0 0 0,3-2 0 0 0,-93-89-1 0 0,-78-111 289 0 0,158 166-186 0 0,27 32-99 0 0,15 18 16 0 0,1-1 0 0 0,2 0 0 0 0,0-2 0 0 0,-23-41 0 0 0,40 60 0 0 0,-3-5 37 0 0,7 21-28 0 0,5 7-23 0 0,0 0 0 0 0,1 0 0 0 0,1 0 0 0 0,0-1 0 0 0,1 0 0 0 0,18 21 1 0 0,73 77 99 0 0,-86-99-106 0 0,68 72 45 0 0,149 162-38 0 0,-182-193 77 0 0,3-3 1 0 0,2-2 0 0 0,101 72-1 0 0,91 61 46 0 0,-219-162-133 0 0,175 129-3 0 0,120 63 0 0 0,-17-29 0 0 0,-225-138 0 0 0,105 43 0 0 0,-101-56 150 0 0,1-4 0 0 0,2-4 0 0 0,165 26 0 0 0,-156-31 44 0 0,144 48 1 0 0,-2 0-99 0 0,-230-66-472 0 0,1 0 1159 0 0,1 0-1 0 0,20 2 1 0 0,-6-8-2123 0 0,-22 4 779 0 0,-1-1-1 0 0,0 0 1 0 0,1 0 0 0 0,-1 1 0 0 0,1-1 0 0 0,-1 0 0 0 0,0 0 0 0 0,0 0 0 0 0,1 0 0 0 0,-1 0 0 0 0,0-1 0 0 0,1-1 0 0 0,3-4-7134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55:0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108 185 3679 0 0,'-31'-27'4278'0'0,"30"27"-4185"0"0,1 0-1 0 0,0 0 1 0 0,0 1 0 0 0,0-1 0 0 0,0 0 0 0 0,-1 0 0 0 0,1 0 0 0 0,0 0 0 0 0,0 1-1 0 0,0-1 1 0 0,0 0 0 0 0,0 0 0 0 0,0 0 0 0 0,0 1 0 0 0,0-1 0 0 0,-1 0-1 0 0,1 0 1 0 0,0 1 0 0 0,0-1 0 0 0,0 0 0 0 0,0 0 0 0 0,0 0 0 0 0,0 1 0 0 0,0-1-1 0 0,0 0 1 0 0,0 0 0 0 0,1 1 0 0 0,-1-1 0 0 0,0 0 0 0 0,0 0 0 0 0,0 0-1 0 0,0 1 1 0 0,0-1 0 0 0,0 0 0 0 0,0 0 0 0 0,0 0 0 0 0,1 1 0 0 0,-1-1 0 0 0,0 0-1 0 0,0 0 1 0 0,0 1 0 0 0,5 11 1076 0 0,97 229 3979 0 0,-70-121-3840 0 0,-21-75-161 0 0,-10-40-590 0 0,-2-7-222 0 0,-5-13-123 0 0,-7-23-138 0 0,-64-198 689 0 0,45 134-646 0 0,47 163-117 0 0,-2-8 0 0 0,60 204 0 0 0,-67-231 0 0 0,-6-26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0,-8-12 0 0 0,-31-75 460 0 0,-28-97 0 0 0,34 88-263 0 0,-16-68 70 0 0,46 154-251 0 0,2 0 0 0 0,-1 0 0 0 0,1-12 0 0 0,1 21-16 0 0,2 1 0 0 0,9 6 0 0 0,-1 2 0 0 0,1-1 0 0 0,-1 1 0 0 0,-1 1 0 0 0,1 0 0 0 0,13 17 0 0 0,-13-14 0 0 0,0-1 0 0 0,1 0 0 0 0,0-1 0 0 0,17 12 0 0 0,-10-11 10 0 0,22 16 142 0 0,2-2-1 0 0,0-2 1 0 0,63 24-1 0 0,-77-37-151 0 0,10 3 0 0 0,69 33 0 0 0,-98-40 0 0 0,-5-4 0 0 0,-1 0 0 0 0,0 0 0 0 0,1 0 0 0 0,0 0 0 0 0,-1-1 0 0 0,1 1 0 0 0,0-1 0 0 0,0 0 0 0 0,6 1 0 0 0,-10-2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0,-6 0 0 0 0,1-2 0 0 0,0 0 0 0 0,0 1 0 0 0,0 0 0 0 0,1 0 0 0 0,-1 0 0 0 0,0 1 0 0 0,0-1 0 0 0,0 1 0 0 0,0 0 0 0 0,1 1 0 0 0,-1-1 0 0 0,1 1 0 0 0,-1 0 0 0 0,1 0 0 0 0,-1 0 0 0 0,1 1 0 0 0,0-1 0 0 0,-7 7 0 0 0,1-1 0 0 0,1 0 0 0 0,1 1 0 0 0,-1 0 0 0 0,2 0 0 0 0,-1 1 0 0 0,-8 16 0 0 0,15-25 0 0 0,-6 10 0 0 0,1 0 0 0 0,-12 13 0 0 0,16-22 0 0 0,0 0 0 0 0,0 0 0 0 0,0 0 0 0 0,0 0 0 0 0,0 0 0 0 0,0 0 0 0 0,0-1 0 0 0,-1 1 0 0 0,1-1 0 0 0,-1 1 0 0 0,1-1 0 0 0,-1 0 0 0 0,1 0 0 0 0,-1 0 0 0 0,0-1 0 0 0,0 1 0 0 0,-3 0 0 0 0,4-1 0 0 0,1 0 0 0 0,-1-1 0 0 0,1 1 0 0 0,-1-1 0 0 0,1 1 0 0 0,-1-1 0 0 0,1 1 0 0 0,-1-1 0 0 0,1 0 0 0 0,-1 0 0 0 0,1 0 0 0 0,0 0 0 0 0,0 0 0 0 0,-1 0 0 0 0,1 0 0 0 0,0 0 0 0 0,0 0 0 0 0,0-1 0 0 0,0 1 0 0 0,0 0 0 0 0,1-1 0 0 0,-1 1 0 0 0,0 0 0 0 0,1-1 0 0 0,-1 1 0 0 0,1-1 0 0 0,-1 1 0 0 0,1-1 0 0 0,-1 0 0 0 0,1 1 0 0 0,0-4 0 0 0,-1-2 0 0 0,0 0 0 0 0,1-1 0 0 0,0 1 0 0 0,0-1 0 0 0,2-9 0 0 0,-1 9 0 0 0,1 1 0 0 0,0-1 0 0 0,1 1 0 0 0,0 0 0 0 0,0 0 0 0 0,0 0 0 0 0,1 0 0 0 0,0 1 0 0 0,0-1 0 0 0,1 1 0 0 0,8-10 0 0 0,-1 5 0 0 0,1 0 0 0 0,-1 0 0 0 0,2 2 0 0 0,18-12 0 0 0,-31 21 0 0 0,-1-1 0 0 0,1 1 0 0 0,-1 0 0 0 0,1-1 0 0 0,0 1 0 0 0,-1 0 0 0 0,1 0 0 0 0,0 0 0 0 0,-1 0 0 0 0,1-1 0 0 0,0 1 0 0 0,-1 0 0 0 0,1 0 0 0 0,0 0 0 0 0,-1 1 0 0 0,1-1 0 0 0,-1 0 0 0 0,2 0 0 0 0,-1 3 0 0 0,-7 2 0 0 0,0-2 0 0 0,0 0 0 0 0,0 0 0 0 0,1 1 0 0 0,-1 0 0 0 0,1 0 0 0 0,0 1 0 0 0,0-1 0 0 0,1 1 0 0 0,-1 0 0 0 0,-5 8 0 0 0,-4 9 0 0 0,-15 28 0 0 0,29-49 0 0 0,-4 7 0 0 0,1 1 0 0 0,0 0 0 0 0,0 0 0 0 0,1 0 0 0 0,0 1 0 0 0,1-1 0 0 0,0 0 0 0 0,1 16 0 0 0,-4 27 0 0 0,-2-37 0 0 0,6-15 0 0 0,0 0 0 0 0,-1 0 0 0 0,1 0 0 0 0,0 0 0 0 0,0 1 0 0 0,0-1 0 0 0,-1 0 0 0 0,1 0 0 0 0,0 0 0 0 0,0 0 0 0 0,-1 0 0 0 0,1 0 0 0 0,0 0 0 0 0,0 0 0 0 0,-1 0 0 0 0,1 0 0 0 0,0 0 0 0 0,-1 0 0 0 0,1 0 0 0 0,0 0 0 0 0,0 0 0 0 0,-1 0 0 0 0,1 0 0 0 0,0 0 0 0 0,0 0 0 0 0,-1 0 0 0 0,1 0 0 0 0,0 0 0 0 0,-1-1 0 0 0,0 1 0 0 0,0-1 0 0 0,0 0 0 0 0,0 0 0 0 0,0-1 0 0 0,0 1 0 0 0,1 0 0 0 0,-1 0 0 0 0,0 0 0 0 0,0 0 0 0 0,1-1 0 0 0,-1 1 0 0 0,1 0 0 0 0,-1-1 0 0 0,1 1 0 0 0,0 0 0 0 0,-1-3 0 0 0,-1-14 0 0 0,1 1 0 0 0,1-1 0 0 0,2-25 0 0 0,-2 36 0 0 0,0 1 0 0 0,0 0 0 0 0,0-1 0 0 0,-1 1 0 0 0,0-1 0 0 0,0 1 0 0 0,-1 0 0 0 0,1 0 0 0 0,-1-1 0 0 0,-1 1 0 0 0,1 1 0 0 0,-1-1 0 0 0,0 0 0 0 0,-1 1 0 0 0,1-1 0 0 0,-6-5 0 0 0,7 12 0 0 0,0 7 0 0 0,2 10 0 0 0,0-17 0 0 0,2 31 0 0 0,2 0 0 0 0,1-1 0 0 0,13 43 0 0 0,-14-58 0 0 0,-1-3 0 0 0,4 15 0 0 0,-7-28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0 0 0 0,0 0 0 0 0,-8-16 0 0 0,-22-58-8 0 0,-40-90-37 0 0,37 91 33 0 0,-42-75 13 0 0,111 221-1 0 0,12 14 0 0 0,19 34 0 0 0,-65-119 0 0 0,-2-2 0 0 0,0 1 0 0 0,0-1 0 0 0,1 1 0 0 0,-1 0 0 0 0,0-1 0 0 0,1 1 0 0 0,-1-1 0 0 0,0 0 0 0 0,1 1 0 0 0,-1-1 0 0 0,1 1 0 0 0,-1-1 0 0 0,1 0 0 0 0,-1 1 0 0 0,1-1 0 0 0,-1 0 0 0 0,1 1 0 0 0,-1-1 0 0 0,2 0 0 0 0,-2-1 0 0 0,1 0 0 0 0,-1 0 0 0 0,1 0 0 0 0,-1-1 0 0 0,1 1 0 0 0,-1 0 0 0 0,0 0 0 0 0,1-1 0 0 0,-1 1 0 0 0,0 0 0 0 0,0-1 0 0 0,0 1 0 0 0,0 0 0 0 0,-1-3 0 0 0,1 0 0 0 0,0-1 0 0 0,1 1 0 0 0,-1 0 0 0 0,1-1 0 0 0,0 1 0 0 0,0 0 0 0 0,0-1 0 0 0,1 1 0 0 0,0 0 0 0 0,-1 0 0 0 0,1 0 0 0 0,1 0 0 0 0,-1 0 0 0 0,1 1 0 0 0,-1-1 0 0 0,1 1 0 0 0,0-1 0 0 0,0 1 0 0 0,0 0 0 0 0,1 0 0 0 0,-1 1 0 0 0,1-1 0 0 0,0 1 0 0 0,0-1 0 0 0,-1 1 0 0 0,1 0 0 0 0,1 1 0 0 0,-1-1 0 0 0,0 1 0 0 0,0-1 0 0 0,1 1 0 0 0,-1 1 0 0 0,0-1 0 0 0,1 1 0 0 0,-1-1 0 0 0,9 2 0 0 0,-8-1 0 0 0,0 0 0 0 0,0 1 0 0 0,0-1 0 0 0,-1 1 0 0 0,1 0 0 0 0,0 0 0 0 0,-1 1 0 0 0,1 0 0 0 0,-1-1 0 0 0,1 1 0 0 0,-1 1 0 0 0,0-1 0 0 0,7 6 0 0 0,-38-20 0 0 0,22 9 0 0 0,-1 0 0 0 0,0 0 0 0 0,1 1 0 0 0,-1 0 0 0 0,-10-2 0 0 0,11 3 0 0 0,-1-1 0 0 0,1 1 0 0 0,-1-1 0 0 0,1 0 0 0 0,-1-1 0 0 0,-9-5 0 0 0,-70-66 0 0 0,85 74 0 0 0,0 0 0 0 0,0 0 0 0 0,-1 0 0 0 0,1 0 0 0 0,0 0 0 0 0,0 0 0 0 0,0-1 0 0 0,0 1 0 0 0,0 0 0 0 0,-1 0 0 0 0,1 0 0 0 0,0 0 0 0 0,0 0 0 0 0,0 0 0 0 0,0 0 0 0 0,-1 0 0 0 0,1 0 0 0 0,0 0 0 0 0,0 0 0 0 0,0 0 0 0 0,-1 0 0 0 0,1 0 0 0 0,0 0 0 0 0,0 0 0 0 0,0 0 0 0 0,-1 0 0 0 0,1 0 0 0 0,0 0 0 0 0,0 0 0 0 0,0 0 0 0 0,0 0 0 0 0,-1 0 0 0 0,1 0 0 0 0,0 0 0 0 0,0 1 0 0 0,0-1 0 0 0,0 0 0 0 0,0 0 0 0 0,-1 0 0 0 0,1 0 0 0 0,0 0 0 0 0,0 0 0 0 0,0 1 0 0 0,0-1 0 0 0,0 0 0 0 0,-3 13 0 0 0,5 17 0 0 0,-2-29 0 0 0,3 19 0 0 0,-2 0 0 0 0,-1 0 0 0 0,-2 25 0 0 0,1-37 0 0 0,0 0 0 0 0,-1 0 0 0 0,0 0 0 0 0,0-1 0 0 0,0 1 0 0 0,-1-1 0 0 0,0 1 0 0 0,0-1 0 0 0,-1 0 0 0 0,0-1 0 0 0,-6 9 0 0 0,9-14-27 0 0,1 0 0 0 0,-1-1 0 0 0,1 1 0 0 0,0-1 0 0 0,-1 1 1 0 0,1-1-1 0 0,-1 1 0 0 0,1-1 0 0 0,-1 1 0 0 0,1-1 0 0 0,-1 1 0 0 0,0-1 0 0 0,1 0 0 0 0,-1 1 0 0 0,1-1 0 0 0,-1 0 0 0 0,0 1 0 0 0,1-1 1 0 0,-1 0-1 0 0,0 0 0 0 0,1 0 0 0 0,-1 0 0 0 0,0 0 0 0 0,0 0 0 0 0,1 0 0 0 0,-1 0 0 0 0,0 0 0 0 0,1 0 0 0 0,-1 0 0 0 0,0 0 0 0 0,1 0 0 0 0,-1 0 1 0 0,0-1-1 0 0,1 1 0 0 0,-1 0 0 0 0,0 0 0 0 0,1-1 0 0 0,-1 1 0 0 0,1-1 0 0 0,-2 0 0 0 0,1 0-379 0 0,-1-1 0 0 0,1 0 0 0 0,-1 0 0 0 0,1 0 0 0 0,0 0 0 0 0,0 0 0 0 0,0 0 0 0 0,0 0 0 0 0,1-1 0 0 0,-1 1 0 0 0,0-3 0 0 0,-1-7-7610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5983 0 0,'5'-17'1682'0'0,"-5"12"-971"0"0,2 0 0 0 0,-1 0 0 0 0,0 0 1 0 0,1 1-1 0 0,0-1 0 0 0,0 1 0 0 0,0-1 1 0 0,6-7-1 0 0,-5 18 4148 0 0,-1 16-3342 0 0,-2-20-1180 0 0,5 39 919 0 0,16 64 0 0 0,-5-34-764 0 0,-5-13-164 0 0,-10-54-121 0 0,1 11-110 0 0,8 46-1 0 0,-7-46 91 0 0,-1 1-129 0 0,12 107 52 0 0,-13-118-98 0 0,1 18 6 0 0,2 1-1 0 0,9 35 0 0 0,-13-58-15 0 0,0 0 0 0 0,0-1 0 0 0,0 1 0 0 0,0 0 1 0 0,1-1-1 0 0,-1 1 0 0 0,0-1 0 0 0,0 1 0 0 0,1 0 0 0 0,-1-1 0 0 0,0 1 1 0 0,1-1-1 0 0,-1 1 0 0 0,0-1 0 0 0,1 1 0 0 0,-1-1 0 0 0,1 1 0 0 0,-1-1 1 0 0,1 1-1 0 0,-1-1 0 0 0,1 1 0 0 0,0-1 0 0 0,-1 0 0 0 0,1 1 0 0 0,-1-1 1 0 0,2 0-1 0 0,-1 0-3 0 0,-1 0 1 0 0,1-1 0 0 0,0 1 0 0 0,-1-1 0 0 0,1 1-1 0 0,0-1 1 0 0,-1 0 0 0 0,1 1 0 0 0,-1-1 0 0 0,1 0-1 0 0,-1 1 1 0 0,0-1 0 0 0,1 0 0 0 0,-1 1 0 0 0,0-1-1 0 0,1 0 1 0 0,-1 0 0 0 0,0 1 0 0 0,0-1 0 0 0,0 0-1 0 0,1-1 1 0 0,15-55 153 0 0,3 2-1 0 0,2 0 1 0 0,3 1 0 0 0,2 1-1 0 0,47-72 1 0 0,-41 75-89 0 0,63-109-9 0 0,-83 136-44 0 0,-1-1 1 0 0,-1 0-1 0 0,-2 0 1 0 0,0-1 0 0 0,4-27-1 0 0,-12 35 9 0 0,0 17-19 0 0,0 0 0 0 0,0 0 0 0 0,0 0-1 0 0,0-1 1 0 0,0 1 0 0 0,0 0 0 0 0,0 0 0 0 0,-1 0 0 0 0,1 0-1 0 0,0-1 1 0 0,0 1 0 0 0,0 0 0 0 0,0 0 0 0 0,0 0-1 0 0,0 0 1 0 0,-1 0 0 0 0,1 0 0 0 0,0 0 0 0 0,0-1 0 0 0,0 1-1 0 0,0 0 1 0 0,-1 0 0 0 0,1 0 0 0 0,0 0 0 0 0,0 0-1 0 0,0 0 1 0 0,-1 0 0 0 0,1 0 0 0 0,0 0 0 0 0,0 0-1 0 0,0 0 1 0 0,0 0 0 0 0,-1 0 0 0 0,1 0 0 0 0,0 0 0 0 0,0 0-1 0 0,-1 0 1 0 0,0 1 0 0 0,-1 0 1 0 0,0 0-1 0 0,0 1 0 0 0,1-1 0 0 0,-1 0 0 0 0,0 1 0 0 0,1-1 1 0 0,0 1-1 0 0,-1 0 0 0 0,-1 2 0 0 0,-11 19-1 0 0,1 0 0 0 0,1 1 0 0 0,1 0 0 0 0,-14 49 0 0 0,-10 20 0 0 0,3-23 0 0 0,-4-2 0 0 0,-2-1 0 0 0,-52 68 0 0 0,82-124-7 0 0,-31 47 23 0 0,36-54-26 0 0,0 2 0 0 0,0-1-1 0 0,1 0 1 0 0,0 0-1 0 0,0 1 1 0 0,0-1 0 0 0,1 1-1 0 0,0 0 1 0 0,-1 8-1 0 0,2-14-2 0 0,0 1-1 0 0,0-1 0 0 0,0 1 0 0 0,0-1 0 0 0,0 1 0 0 0,0-1 1 0 0,0 1-1 0 0,1-1 0 0 0,-1 1 0 0 0,0-1 0 0 0,0 1 0 0 0,0-1 1 0 0,0 1-1 0 0,1-1 0 0 0,-1 1 0 0 0,0-1 0 0 0,1 1 1 0 0,-1-1-1 0 0,0 0 0 0 0,1 1 0 0 0,-1-1 0 0 0,0 0 0 0 0,1 1 1 0 0,-1-1-1 0 0,1 0 0 0 0,-1 1 0 0 0,1-1 0 0 0,-1 0 0 0 0,1 0 1 0 0,-1 1-1 0 0,1-1 0 0 0,-1 0 0 0 0,1 0 0 0 0,-1 0 0 0 0,1 0 1 0 0,-1 0-1 0 0,1 0 0 0 0,10 0-1951 0 0,-1-3-4061 0 0,-10 3 5973 0 0,9-2-7483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2759 0 0,'-1'0'168'0'0,"1"0"-1"0"0,-1 0 0 0 0,0 0 1 0 0,0 0-1 0 0,0 0 0 0 0,0 0 0 0 0,0 0 1 0 0,0 0-1 0 0,0 0 0 0 0,1 1 1 0 0,-1-1-1 0 0,0 0 0 0 0,0 1 1 0 0,0-1-1 0 0,-1 1 0 0 0,2 0 145 0 0,0 0 0 0 0,0 0 0 0 0,0 0-1 0 0,0 0 1 0 0,0 0 0 0 0,0 0 0 0 0,0 0 0 0 0,1 0-1 0 0,-1 0 1 0 0,0 0 0 0 0,0 0 0 0 0,1-1 0 0 0,0 3 0 0 0,0-1-100 0 0,36 104 7381 0 0,33 49-2874 0 0,-66-147-4660 0 0,0 1 0 0 0,0 0 1 0 0,4 17-1 0 0,-3-8-20 0 0,16 62 219 0 0,-18-66-614 0 0,0 1-1 0 0,2-1 0 0 0,-1 0 1 0 0,2 0-1 0 0,8 16 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11 5527 0 0,'-2'-2'186'0'0,"0"1"-1"0"0,0 0 0 0 0,0 0 1 0 0,0 0-1 0 0,0 0 0 0 0,0 0 1 0 0,0 1-1 0 0,0-1 0 0 0,0 1 0 0 0,0-1 1 0 0,0 1-1 0 0,-1 0 0 0 0,1-1 1 0 0,-4 2-1 0 0,-29 3 3485 0 0,31-2-3319 0 0,-1-1 0 0 0,1 1 0 0 0,0 1 0 0 0,1-1 1 0 0,-1 0-1 0 0,0 1 0 0 0,1 0 0 0 0,0 0 0 0 0,-1 0 1 0 0,1 0-1 0 0,0 1 0 0 0,-3 4 0 0 0,0 0 160 0 0,1 0-1 0 0,0 0 1 0 0,1 1 0 0 0,-7 15-1 0 0,9-18-406 0 0,0 0-1 0 0,0 1 1 0 0,1-1-1 0 0,0 1 1 0 0,0-1-1 0 0,1 1 1 0 0,0-1-1 0 0,0 1 1 0 0,0-1-1 0 0,1 1 1 0 0,0-1 0 0 0,0 1-1 0 0,1-1 1 0 0,0 1-1 0 0,0-1 1 0 0,0 0-1 0 0,1 0 1 0 0,0 0-1 0 0,0 0 1 0 0,0-1-1 0 0,1 1 1 0 0,0-1-1 0 0,0 0 1 0 0,0 0-1 0 0,1 0 1 0 0,0-1-1 0 0,0 1 1 0 0,0-1 0 0 0,0 0-1 0 0,0-1 1 0 0,1 1-1 0 0,0-1 1 0 0,8 3-1 0 0,31 11-45 0 0,-41-16-51 0 0,0 0 1 0 0,0 0 0 0 0,0 0-1 0 0,1-1 1 0 0,-1 0-1 0 0,0 0 1 0 0,0 0-1 0 0,0 0 1 0 0,6-1-1 0 0,-8 0 17 0 0,-21-12 134 0 0,-2 4-149 0 0,2 2 7 0 0,0-2 1 0 0,1 0-1 0 0,-32-22 1 0 0,46 29-16 0 0,1-1 1 0 0,0 1 0 0 0,0-1-1 0 0,0 0 1 0 0,0 0 0 0 0,0 0-1 0 0,0-1 1 0 0,1 1 0 0 0,-1 0 0 0 0,1-1-1 0 0,0 0 1 0 0,0 0 0 0 0,1 1-1 0 0,-1-1 1 0 0,1 0 0 0 0,0 0 0 0 0,0 0-1 0 0,0-1 1 0 0,0 1 0 0 0,1 0-1 0 0,-1 0 1 0 0,1 0 0 0 0,0-1-1 0 0,2-7 1 0 0,-1 8-2 0 0,1-1 0 0 0,-1 0 0 0 0,1 1 0 0 0,1-1 0 0 0,-1 1 0 0 0,0 0 0 0 0,1 0 0 0 0,0 0 0 0 0,0 0 0 0 0,0 0 0 0 0,1 1 0 0 0,-1-1 0 0 0,1 1 0 0 0,0 0 0 0 0,0 0 0 0 0,0 0 0 0 0,0 0 0 0 0,0 1 0 0 0,5-2 0 0 0,2-1 0 0 0,1 0 0 0 0,-1 1 0 0 0,1 1 0 0 0,0 0 0 0 0,-1 0 0 0 0,21-1 0 0 0,1 7 0 0 0,0 0 0 0 0,-67-23 0 0 0,28 17 25 0 0,0 2-1 0 0,0-1 1 0 0,0 0 0 0 0,0 1-1 0 0,-1 0 1 0 0,1 1 0 0 0,0-1-1 0 0,0 1 1 0 0,-1 0-1 0 0,1 1 1 0 0,0 0 0 0 0,0 0-1 0 0,0 0 1 0 0,0 1 0 0 0,0-1-1 0 0,0 1 1 0 0,0 1 0 0 0,-9 4-1 0 0,11-5-5 0 0,0 0-1 0 0,1 1 1 0 0,-1-1-1 0 0,0 1 1 0 0,1 0-1 0 0,0 0 1 0 0,-1 0-1 0 0,1 0 1 0 0,0 1-1 0 0,1-1 1 0 0,-1 1-1 0 0,1 0 1 0 0,-1-1-1 0 0,1 1 1 0 0,0 0-1 0 0,1 1 1 0 0,-1-1-1 0 0,1 0 1 0 0,-1 0-1 0 0,1 1 1 0 0,1-1 0 0 0,-1 1-1 0 0,1-1 1 0 0,-1 1-1 0 0,1-1 1 0 0,1 6-1 0 0,1 3 49 0 0,0 0 0 0 0,1 0 0 0 0,0 0 0 0 0,1-1 0 0 0,0 1 0 0 0,1-1-1 0 0,1 0 1 0 0,12 20 0 0 0,-15-27-27 0 0,1 0-1 0 0,-1-1 1 0 0,1 0-1 0 0,0 0 1 0 0,0 0-1 0 0,0 0 1 0 0,1 0-1 0 0,-1-1 0 0 0,1 0 1 0 0,0 0-1 0 0,0 0 1 0 0,0-1-1 0 0,0 1 1 0 0,0-1-1 0 0,1 0 1 0 0,-1-1-1 0 0,1 1 1 0 0,-1-1-1 0 0,1 0 1 0 0,-1-1-1 0 0,1 1 1 0 0,0-1-1 0 0,5-1 0 0 0,-4 1-8 0 0,-1-1-1 0 0,0-1 0 0 0,1 1 0 0 0,-1-1 0 0 0,0 0 1 0 0,0 0-1 0 0,0-1 0 0 0,0 0 0 0 0,-1 0 0 0 0,8-5 0 0 0,-10 6-138 0 0,-1 0-1 0 0,1 0 0 0 0,0-1 0 0 0,-1 1 1 0 0,1-1-1 0 0,-1 1 0 0 0,0-1 0 0 0,1 0 1 0 0,-2 0-1 0 0,1 0 0 0 0,0 0 0 0 0,0-1 1 0 0,-1 1-1 0 0,0 0 0 0 0,0-1 0 0 0,0 1 1 0 0,0-1-1 0 0,0 1 0 0 0,-1-1 0 0 0,1-3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174 116 1951 0 0,'0'-1'19'0'0,"0"1"-1"0"0,0-1 1 0 0,0 0-1 0 0,0 1 1 0 0,-1-1-1 0 0,1 0 0 0 0,0 1 1 0 0,0-1-1 0 0,0 0 1 0 0,-1 1-1 0 0,1-1 0 0 0,0 0 1 0 0,0 1-1 0 0,-1-1 1 0 0,1 1-1 0 0,-1-1 1 0 0,1 0-1 0 0,-1 1 0 0 0,1-1 1 0 0,-1 1-1 0 0,1-1 1 0 0,-1 1-1 0 0,1 0 1 0 0,-1-1-1 0 0,1 1 0 0 0,-1 0 1 0 0,-1-1-1 0 0,1 0 210 0 0,-2 1-1 0 0,1-1 1 0 0,0 1 0 0 0,0 0-1 0 0,0 0 1 0 0,0 0 0 0 0,0 0-1 0 0,0 0 1 0 0,-3 0 0 0 0,-2 2 688 0 0,0-1 0 0 0,0 1 1 0 0,1 0-1 0 0,-1 1 1 0 0,-6 2-1 0 0,7-1-437 0 0,1-1 0 0 0,0 1 0 0 0,0 0 0 0 0,0 0 0 0 0,0 0-1 0 0,0 1 1 0 0,1 0 0 0 0,0 0 0 0 0,0 0 0 0 0,0 0 0 0 0,1 0 0 0 0,-1 1 0 0 0,1 0 0 0 0,1 0 0 0 0,-1 0-1 0 0,-2 9 1 0 0,4-11-324 0 0,0 1 0 0 0,0-1 0 0 0,1 0 1 0 0,-1 1-1 0 0,1-1 0 0 0,0 0 0 0 0,0 1 0 0 0,1-1 0 0 0,-1 1 0 0 0,1-1 0 0 0,0 0 0 0 0,0 0 0 0 0,0 1 0 0 0,1-1 0 0 0,0 0 0 0 0,-1 0 0 0 0,1 0 0 0 0,1-1 0 0 0,-1 1 0 0 0,0 0 0 0 0,1-1 0 0 0,0 1 0 0 0,0-1 0 0 0,6 5 0 0 0,-4-4-99 0 0,0 0 0 0 0,1 0 0 0 0,0-1 0 0 0,10 6 0 0 0,-14-8-47 0 0,0-1-1 0 0,0 1 0 0 0,0 0 1 0 0,0 0-1 0 0,1-1 1 0 0,-1 0-1 0 0,0 1 0 0 0,0-1 1 0 0,1 0-1 0 0,-1 0 0 0 0,0 0 1 0 0,1 0-1 0 0,-1 0 0 0 0,0-1 1 0 0,0 1-1 0 0,0-1 0 0 0,4-1 1 0 0,-6 2-8 0 0,1 0 1 0 0,-1-1 0 0 0,1 1-1 0 0,-1-1 1 0 0,1 1-1 0 0,-1 0 1 0 0,0-1-1 0 0,1 1 1 0 0,-1-1 0 0 0,0 0-1 0 0,1 1 1 0 0,-1-1-1 0 0,0 1 1 0 0,0-1-1 0 0,1 1 1 0 0,-1-1 0 0 0,0 0-1 0 0,0 1 1 0 0,0-1-1 0 0,0 0 1 0 0,0 1-1 0 0,0-1 1 0 0,0 1 0 0 0,0-1-1 0 0,0 0 1 0 0,0 1-1 0 0,0-1 1 0 0,0 0 0 0 0,-1 1-1 0 0,1-1 1 0 0,0 1-1 0 0,0-1 1 0 0,-1 1-1 0 0,1-1 1 0 0,0 0 0 0 0,-1 0-1 0 0,-16-25-10 0 0,11 18 13 0 0,-6-11-4 0 0,0 0 0 0 0,-17-36 0 0 0,26 50 0 0 0,1 0 0 0 0,0 0 0 0 0,1-1 0 0 0,-1 1 0 0 0,1 0 0 0 0,0-1 0 0 0,0 1 0 0 0,1-1 0 0 0,0 1 0 0 0,0-1 0 0 0,0 1 0 0 0,2-10 0 0 0,0 10 0 0 0,-1 0 0 0 0,2 1 0 0 0,-1-1 0 0 0,0 1 0 0 0,1 0 0 0 0,0 0 0 0 0,0 0 0 0 0,0 0 0 0 0,0 0 0 0 0,0 1 0 0 0,1 0 0 0 0,0-1 0 0 0,0 1 0 0 0,0 0 0 0 0,0 1 0 0 0,0-1 0 0 0,0 1 0 0 0,1 0 0 0 0,4-2 0 0 0,12-4 0 0 0,0 1 0 0 0,40-8 0 0 0,-53 13 0 0 0,31-2-9 0 0,-33 3 25 0 0,-26 3 84 0 0,-1 1-8 0 0,0 0 1 0 0,0 1-1 0 0,0 1 0 0 0,-23 8 1 0 0,34-9-90 0 0,1 0 0 0 0,-1 0 0 0 0,1 1 0 0 0,0 0 0 0 0,0 1 0 0 0,1 0 0 0 0,0 0 1 0 0,0 1-1 0 0,0 0 0 0 0,-10 13 0 0 0,15-17 29 0 0,1 1 0 0 0,-1-1 1 0 0,1 1-1 0 0,0 0 0 0 0,0 0 1 0 0,0 0-1 0 0,1 0 0 0 0,0 0 0 0 0,-1 0 1 0 0,1 0-1 0 0,1 0 0 0 0,-1 0 1 0 0,1 1-1 0 0,-1-1 0 0 0,1 0 0 0 0,0 1 1 0 0,1-1-1 0 0,-1 0 0 0 0,1 0 1 0 0,0 1-1 0 0,0-1 0 0 0,3 7 0 0 0,-1-5 29 0 0,0 1-1 0 0,1 0 0 0 0,0-1 0 0 0,0 0 0 0 0,1 0 1 0 0,0 0-1 0 0,0 0 0 0 0,0-1 0 0 0,1 0 0 0 0,-1 0 1 0 0,1 0-1 0 0,7 4 0 0 0,1-1 112 0 0,0 1 0 0 0,0-2 0 0 0,17 7 0 0 0,-23-12-124 0 0,-1 1 0 0 0,1-1 0 0 0,0-1 0 0 0,0 1 0 0 0,-1-1 0 0 0,1-1 0 0 0,0 1 0 0 0,12-2 0 0 0,-15 0-46 0 0,-1-1 0 0 0,1 0 0 0 0,0 1-1 0 0,0-1 1 0 0,-1-1 0 0 0,1 1 0 0 0,-1-1 0 0 0,0 0 0 0 0,0 0-1 0 0,7-6 1 0 0,16-11-678 0 0,-22 17 289 0 0,-4 3 265 0 0,-1-1 1 0 0,1 1-1 0 0,-1-1 1 0 0,1 1-1 0 0,0-1 1 0 0,-1 1-1 0 0,1 0 1 0 0,0 0-1 0 0,0-1 1 0 0,-1 1-1 0 0,1 0 1 0 0,0 0-1 0 0,0 0 1 0 0,-1 0-1 0 0,1 0 1 0 0,0-1-1 0 0,0 2 1 0 0,1-1-1 0 0,1 1-902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7831 0 0,'46'-9'2362'0'0,"86"-6"-1"0"0,-94 12-1780 0 0,182-21 549 0 0,175-12-1014 0 0,-146 15 838 0 0,-232 17-757 0 0,-25 4 245 0 0,-29 2 307 0 0,-440 51 253 0 0,369-38-946 0 0,49-5-47 0 0,-1-3-1 0 0,-81-1 1 0 0,128-7-29 0 0,-80 1 1215 0 0,85 1-962 0 0,0 0-1 0 0,0 0 1 0 0,0 1 0 0 0,0-1-1 0 0,0 2 1 0 0,1-1 0 0 0,-1 1-1 0 0,1 0 1 0 0,-9 6 0 0 0,16-9-228 0 0,0 0 0 0 0,0 0 0 0 0,0 0 1 0 0,0 0-1 0 0,0 0 0 0 0,-1 0 1 0 0,1 0-1 0 0,0 0 0 0 0,0 0 1 0 0,0 0-1 0 0,0 0 0 0 0,0 0 1 0 0,0 0-1 0 0,0 0 0 0 0,0 0 1 0 0,-1 0-1 0 0,1 0 0 0 0,0 1 0 0 0,0-1 1 0 0,0 0-1 0 0,0 0 0 0 0,0 0 1 0 0,0 0-1 0 0,0 0 0 0 0,0 0 1 0 0,0 0-1 0 0,0 0 0 0 0,0 0 1 0 0,0 1-1 0 0,0-1 0 0 0,0 0 1 0 0,0 0-1 0 0,0 0 0 0 0,0 0 1 0 0,0 0-1 0 0,0 0 0 0 0,0 0 0 0 0,0 1 1 0 0,0-1-1 0 0,0 0 0 0 0,0 0 1 0 0,0 0-1 0 0,0 0 0 0 0,0 0 1 0 0,0 0-1 0 0,0 0 0 0 0,0 1 1 0 0,0-1-1 0 0,0 0 0 0 0,0 0 1 0 0,0 0-1 0 0,0 0 0 0 0,0 0 0 0 0,0 0 1 0 0,0 0-1 0 0,0 0 0 0 0,1 0 1 0 0,-1 0-1 0 0,0 0 0 0 0,0 1 1 0 0,12 1 129 0 0,26-3-59 0 0,-26 1 41 0 0,252-23 716 0 0,-185 13-644 0 0,39-5 58 0 0,209-21 487 0 0,-295 36-721 0 0,-25 1-23 0 0,0-1 0 0 0,0 0 0 0 0,1-1 1 0 0,-1 0-1 0 0,12-2 0 0 0,-19 3-4 0 0,0 0 0 0 0,0 0 1 0 0,0 0-1 0 0,0 0 0 0 0,0 0 0 0 0,0 0 1 0 0,0 0-1 0 0,0 0 0 0 0,0 0 0 0 0,0 0 1 0 0,0-1-1 0 0,-1 1 0 0 0,1 0 0 0 0,0 0 1 0 0,0 0-1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1 0 0,0 0-1 0 0,0 0 0 0 0,0-1 0 0 0,0 1 1 0 0,0 0-1 0 0,0 0 0 0 0,0 0 0 0 0,0 0 1 0 0,0 0-1 0 0,0 0 0 0 0,-1-1-412 0 0,-2 0-457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4:57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235 148 6447 0 0,'-2'1'183'0'0,"0"-1"0"0"0,0 0 0 0 0,-1 1 0 0 0,1-1 0 0 0,0 0 0 0 0,0 0 0 0 0,-1-1-1 0 0,1 1 1 0 0,0 0 0 0 0,0-1 0 0 0,0 1 0 0 0,-1-1 0 0 0,1 0 0 0 0,0 0 0 0 0,0 1 0 0 0,0-1-1 0 0,0-1 1 0 0,0 1 0 0 0,0 0 0 0 0,-3-3 0 0 0,4 3-10 0 0,0 0 0 0 0,-1 0 0 0 0,1-1 0 0 0,0 1 0 0 0,0 0 0 0 0,0-1 0 0 0,0 1 0 0 0,0-1 0 0 0,0 1 0 0 0,0-1 0 0 0,0 1 0 0 0,1-1 0 0 0,-1 0 0 0 0,1 1 0 0 0,-1-1 0 0 0,1 0 0 0 0,-1 1 0 0 0,1-1 0 0 0,0 0 0 0 0,0 0 0 0 0,0 1 0 0 0,0-1 0 0 0,0 0 0 0 0,0 0 0 0 0,1 1 0 0 0,0-4 0 0 0,1 0 95 0 0,1 1 0 0 0,0-1-1 0 0,0 0 1 0 0,0 1 0 0 0,1-1-1 0 0,0 1 1 0 0,0 0 0 0 0,0 0-1 0 0,0 1 1 0 0,1-1 0 0 0,-1 1-1 0 0,1 0 1 0 0,6-3 0 0 0,-4 1-156 0 0,1 2 1 0 0,0-1-1 0 0,0 1 1 0 0,0 0 0 0 0,1 1-1 0 0,-1 0 1 0 0,17-2-1 0 0,-18 4-62 0 0,1 0 1 0 0,-1 0-1 0 0,1 0 0 0 0,-1 1 0 0 0,0 0 0 0 0,1 1 0 0 0,-1 0 1 0 0,0 0-1 0 0,13 6 0 0 0,-18-7-25 0 0,0 0 0 0 0,0 1 1 0 0,0-1-1 0 0,0 1 0 0 0,0-1 1 0 0,0 1-1 0 0,0 0 0 0 0,0-1 0 0 0,-1 1 1 0 0,1 0-1 0 0,0 0 0 0 0,-1 0 1 0 0,0 0-1 0 0,0 1 0 0 0,1-1 0 0 0,-1 0 1 0 0,0 1-1 0 0,-1-1 0 0 0,1 0 0 0 0,0 1 1 0 0,-1-1-1 0 0,1 1 0 0 0,-1-1 1 0 0,0 1-1 0 0,0-1 0 0 0,0 1 0 0 0,0 0 1 0 0,0-1-1 0 0,-1 1 0 0 0,1-1 1 0 0,-2 5-1 0 0,-1 2 84 0 0,-1 0 1 0 0,1-1-1 0 0,-1 1 1 0 0,-1-1-1 0 0,0 0 1 0 0,0 0 0 0 0,0-1-1 0 0,-1 1 1 0 0,-13 12-1 0 0,-6 3 201 0 0,-38 27-1 0 0,36-30-201 0 0,-8 7 18 0 0,-143 116 236 0 0,178-143-355 0 0,-1 0 0 0 0,0 1 0 0 0,1-1-1 0 0,-1 1 1 0 0,0-1 0 0 0,1 1 0 0 0,-1 0-1 0 0,1-1 1 0 0,-1 1 0 0 0,1-1-1 0 0,-1 1 1 0 0,1 0 0 0 0,-1-1 0 0 0,1 1-1 0 0,0 0 1 0 0,-1 0 0 0 0,1-1 0 0 0,0 1-1 0 0,0 0 1 0 0,0 0 0 0 0,-1-1-1 0 0,1 1 1 0 0,0 0 0 0 0,0 1 0 0 0,1-1 0 0 0,-1-1 0 0 0,1 1 1 0 0,-1-1-1 0 0,1 1 0 0 0,-1-1 1 0 0,1 1-1 0 0,0-1 0 0 0,-1 0 1 0 0,1 1-1 0 0,0-1 0 0 0,-1 0 1 0 0,1 1-1 0 0,0-1 0 0 0,0 0 1 0 0,-1 0-1 0 0,1 0 0 0 0,0 1 1 0 0,-1-1-1 0 0,3 0 0 0 0,5 0 51 0 0,1 0 0 0 0,16-2-1 0 0,186-34 145 0 0,-103 15-148 0 0,121-36-43 0 0,-226 56-11 0 0,11-3 0 0 0,-25 11 0 0 0,-9 1 0 0 0,-1 0 0 0 0,0-2 0 0 0,0 0 0 0 0,-29 3 0 0 0,9-1 0 0 0,-74 19 0 0 0,57-12 0 0 0,0-2 0 0 0,-68 5 0 0 0,104-17 0 0 0,1-1 0 0 0,-34-4 0 0 0,54 4 0 0 0,1 0 0 0 0,-1 0 0 0 0,1 0 0 0 0,-1 0 0 0 0,1 0 0 0 0,-1 0 0 0 0,1 0 0 0 0,-1 0 0 0 0,1 0 0 0 0,-1 0 0 0 0,1 0 0 0 0,-1-1 0 0 0,1 1 0 0 0,-1 0 0 0 0,1 0 0 0 0,0 0 0 0 0,-1-1 0 0 0,1 1 0 0 0,-1 0 0 0 0,1-1 0 0 0,0 1 0 0 0,-1 0 0 0 0,1-1 0 0 0,0 1 0 0 0,-1-1 0 0 0,1 1 0 0 0,0 0 0 0 0,-1-1 0 0 0,1 1 0 0 0,0-2 0 0 0,0 2 0 0 0,0-1 0 0 0,1 0 0 0 0,-1 0 0 0 0,0 0 0 0 0,1 0 0 0 0,-1 1 0 0 0,1-1 0 0 0,-1 0 0 0 0,1 0 0 0 0,0 1 0 0 0,-1-1 0 0 0,1 0 0 0 0,0 1 0 0 0,-1-1 0 0 0,2 0 0 0 0,35-22 0 0 0,-34 21 0 0 0,48-26 0 0 0,-1-2 0 0 0,-1-3 0 0 0,-2-2 0 0 0,61-58 0 0 0,-95 80 0 0 0,-1 0 0 0 0,0-1 0 0 0,10-16 0 0 0,-19 26 0 0 0,-1 0 0 0 0,1-1 0 0 0,-1 1 0 0 0,0-1 0 0 0,0 0 0 0 0,0 1 0 0 0,-1-1 0 0 0,0 0 0 0 0,1 0 0 0 0,-2 0 0 0 0,1 0 0 0 0,-1 0 0 0 0,1 0 0 0 0,-1 0 0 0 0,-2-10 0 0 0,1 12 0 0 0,0 0 0 0 0,0 1 0 0 0,0-1 0 0 0,-1 0 0 0 0,0 0 0 0 0,1 1 0 0 0,-1-1 0 0 0,0 1 0 0 0,0-1 0 0 0,0 1 0 0 0,-1 0 0 0 0,1 0 0 0 0,0 0 0 0 0,-1 0 0 0 0,1 0 0 0 0,-1 0 0 0 0,0 1 0 0 0,0-1 0 0 0,0 1 0 0 0,0 0 0 0 0,1 0 0 0 0,-2 0 0 0 0,1 0 0 0 0,0 0 0 0 0,-3 0 0 0 0,-8-1 0 0 0,0 1 0 0 0,0 0 0 0 0,0 0 0 0 0,-17 2 0 0 0,23 0 0 0 0,1 0 0 0 0,-1 0 0 0 0,1 1 0 0 0,0 0 0 0 0,-1 0 0 0 0,1 0 0 0 0,0 1 0 0 0,0 0 0 0 0,0 1 0 0 0,1-1 0 0 0,-1 1 0 0 0,-11 10 0 0 0,7-4 0 0 0,0 1 0 0 0,1 1 0 0 0,0 0 0 0 0,0 0 0 0 0,-8 18 0 0 0,17-29 0 0 0,0 1 0 0 0,0 1 0 0 0,-1-1 0 0 0,1 0 0 0 0,-1 0 0 0 0,1 0 0 0 0,-1 0 0 0 0,0 0 0 0 0,1 0 0 0 0,-1-1 0 0 0,0 1 0 0 0,0-1 0 0 0,0 1 0 0 0,-3 1 0 0 0,4-4 0 0 0,1 1 0 0 0,-1 0 0 0 0,1-1 0 0 0,0 1 0 0 0,0-1 0 0 0,0 1 0 0 0,0 0 0 0 0,0-1 0 0 0,0 1 0 0 0,0-1 0 0 0,0 1 0 0 0,0-1 0 0 0,0 1 0 0 0,0 0 0 0 0,0-1 0 0 0,0 1 0 0 0,0-1 0 0 0,0 1 0 0 0,0 0 0 0 0,1-1 0 0 0,-1 1 0 0 0,0 0 0 0 0,0-1 0 0 0,0 1 0 0 0,1-1 0 0 0,-1 1 0 0 0,0 0 0 0 0,1 0 0 0 0,-1-1 0 0 0,9-9 0 0 0,-8 9 0 0 0,10-11 5 0 0,1 1 0 0 0,0 1-1 0 0,17-12 1 0 0,-24 19-23 0 0,0 0 0 0 0,0 1 0 0 0,1-1 0 0 0,-1 1 0 0 0,0 0 0 0 0,1 1 0 0 0,-1-1-1 0 0,1 1 1 0 0,0 0 0 0 0,0 0 0 0 0,-1 1 0 0 0,11 0 0 0 0,-6 0-139 0 0,-4 1-322 0 0,1-1 0 0 0,-1 0 0 0 0,0 1 0 0 0,0 0 0 0 0,9 4 1 0 0,-5 0-7028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55:04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3450 2154 1839 0 0,'0'1'57'0'0,"-1"-1"-1"0"0,1 1 0 0 0,0-1 0 0 0,-1 0 0 0 0,1 1 0 0 0,0-1 0 0 0,-1 0 0 0 0,1 0 0 0 0,-1 1 0 0 0,1-1 0 0 0,0 0 0 0 0,-1 0 0 0 0,1 1 0 0 0,-1-1 0 0 0,1 0 0 0 0,-1 0 0 0 0,1 0 0 0 0,-1 0 0 0 0,1 0 0 0 0,-1 0 1 0 0,1 0-1 0 0,-1 0 0 0 0,1 0 0 0 0,-1 0 0 0 0,0 0 0 0 0,-17 0 469 0 0,15 0-316 0 0,-32-1 1020 0 0,1-2 0 0 0,-58-12 0 0 0,-65-25-92 0 0,-137-62 1676 0 0,111 34-1586 0 0,115 42-313 0 0,1-3 0 0 0,-86-50-1 0 0,-115-90 1837 0 0,82 49-2457 0 0,-127-48 115 0 0,158 90 248 0 0,90 40-229 0 0,1-2 0 0 0,2-4-1 0 0,2-1 1 0 0,-103-104 0 0 0,134 122-371 0 0,-64-47 1 0 0,-39-11-71 0 0,104 67 21 0 0,-27-19 0 0 0,3-2 0 0 0,-93-89-1 0 0,-78-111 289 0 0,158 166-186 0 0,27 32-99 0 0,15 18 16 0 0,1-1 0 0 0,2 0 0 0 0,0-2 0 0 0,-23-41 0 0 0,40 60 0 0 0,-3-5 37 0 0,7 21-28 0 0,5 7-23 0 0,0 0 0 0 0,1 0 0 0 0,1 0 0 0 0,0-1 0 0 0,1 0 0 0 0,18 21 1 0 0,73 77 99 0 0,-86-99-106 0 0,68 72 45 0 0,149 162-38 0 0,-182-193 77 0 0,3-3 1 0 0,2-2 0 0 0,101 72-1 0 0,91 61 46 0 0,-219-162-133 0 0,175 129-3 0 0,120 63 0 0 0,-17-29 0 0 0,-225-138 0 0 0,105 43 0 0 0,-101-56 150 0 0,1-4 0 0 0,2-4 0 0 0,165 26 0 0 0,-156-31 44 0 0,144 48 1 0 0,-2 0-99 0 0,-230-66-472 0 0,1 0 1159 0 0,1 0-1 0 0,20 2 1 0 0,-6-8-2123 0 0,-22 4 779 0 0,-1-1-1 0 0,0 0 1 0 0,1 0 0 0 0,-1 1 0 0 0,1-1 0 0 0,-1 0 0 0 0,0 0 0 0 0,0 0 0 0 0,1 0 0 0 0,-1 0 0 0 0,0-1 0 0 0,1-1 0 0 0,3-4-7134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55:07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108 185 3679 0 0,'-31'-27'4278'0'0,"30"27"-4185"0"0,1 0-1 0 0,0 0 1 0 0,0 1 0 0 0,0-1 0 0 0,0 0 0 0 0,-1 0 0 0 0,1 0 0 0 0,0 0 0 0 0,0 1-1 0 0,0-1 1 0 0,0 0 0 0 0,0 0 0 0 0,0 0 0 0 0,0 1 0 0 0,0-1 0 0 0,-1 0-1 0 0,1 0 1 0 0,0 1 0 0 0,0-1 0 0 0,0 0 0 0 0,0 0 0 0 0,0 0 0 0 0,0 1 0 0 0,0-1-1 0 0,0 0 1 0 0,0 0 0 0 0,1 1 0 0 0,-1-1 0 0 0,0 0 0 0 0,0 0 0 0 0,0 0-1 0 0,0 1 1 0 0,0-1 0 0 0,0 0 0 0 0,0 0 0 0 0,0 0 0 0 0,1 1 0 0 0,-1-1 0 0 0,0 0-1 0 0,0 0 1 0 0,0 1 0 0 0,5 11 1076 0 0,97 229 3979 0 0,-70-121-3840 0 0,-21-75-161 0 0,-10-40-590 0 0,-2-7-222 0 0,-5-13-123 0 0,-7-23-138 0 0,-64-198 689 0 0,45 134-646 0 0,47 163-117 0 0,-2-8 0 0 0,60 204 0 0 0,-67-231 0 0 0,-6-26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0,-8-12 0 0 0,-31-75 460 0 0,-28-97 0 0 0,34 88-263 0 0,-16-68 70 0 0,46 154-251 0 0,2 0 0 0 0,-1 0 0 0 0,1-12 0 0 0,1 21-16 0 0,2 1 0 0 0,9 6 0 0 0,-1 2 0 0 0,1-1 0 0 0,-1 1 0 0 0,-1 1 0 0 0,1 0 0 0 0,13 17 0 0 0,-13-14 0 0 0,0-1 0 0 0,1 0 0 0 0,0-1 0 0 0,17 12 0 0 0,-10-11 10 0 0,22 16 142 0 0,2-2-1 0 0,0-2 1 0 0,63 24-1 0 0,-77-37-151 0 0,10 3 0 0 0,69 33 0 0 0,-98-40 0 0 0,-5-4 0 0 0,-1 0 0 0 0,0 0 0 0 0,1 0 0 0 0,0 0 0 0 0,-1-1 0 0 0,1 1 0 0 0,0-1 0 0 0,0 0 0 0 0,6 1 0 0 0,-10-2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0,-6 0 0 0 0,1-2 0 0 0,0 0 0 0 0,0 1 0 0 0,0 0 0 0 0,1 0 0 0 0,-1 0 0 0 0,0 1 0 0 0,0-1 0 0 0,0 1 0 0 0,0 0 0 0 0,1 1 0 0 0,-1-1 0 0 0,1 1 0 0 0,-1 0 0 0 0,1 0 0 0 0,-1 0 0 0 0,1 1 0 0 0,0-1 0 0 0,-7 7 0 0 0,1-1 0 0 0,1 0 0 0 0,1 1 0 0 0,-1 0 0 0 0,2 0 0 0 0,-1 1 0 0 0,-8 16 0 0 0,15-25 0 0 0,-6 10 0 0 0,1 0 0 0 0,-12 13 0 0 0,16-22 0 0 0,0 0 0 0 0,0 0 0 0 0,0 0 0 0 0,0 0 0 0 0,0 0 0 0 0,0 0 0 0 0,0-1 0 0 0,-1 1 0 0 0,1-1 0 0 0,-1 1 0 0 0,1-1 0 0 0,-1 0 0 0 0,1 0 0 0 0,-1 0 0 0 0,0-1 0 0 0,0 1 0 0 0,-3 0 0 0 0,4-1 0 0 0,1 0 0 0 0,-1-1 0 0 0,1 1 0 0 0,-1-1 0 0 0,1 1 0 0 0,-1-1 0 0 0,1 1 0 0 0,-1-1 0 0 0,1 0 0 0 0,-1 0 0 0 0,1 0 0 0 0,0 0 0 0 0,0 0 0 0 0,-1 0 0 0 0,1 0 0 0 0,0 0 0 0 0,0 0 0 0 0,0-1 0 0 0,0 1 0 0 0,0 0 0 0 0,1-1 0 0 0,-1 1 0 0 0,0 0 0 0 0,1-1 0 0 0,-1 1 0 0 0,1-1 0 0 0,-1 1 0 0 0,1-1 0 0 0,-1 0 0 0 0,1 1 0 0 0,0-4 0 0 0,-1-2 0 0 0,0 0 0 0 0,1-1 0 0 0,0 1 0 0 0,0-1 0 0 0,2-9 0 0 0,-1 9 0 0 0,1 1 0 0 0,0-1 0 0 0,1 1 0 0 0,0 0 0 0 0,0 0 0 0 0,0 0 0 0 0,1 0 0 0 0,0 1 0 0 0,0-1 0 0 0,1 1 0 0 0,8-10 0 0 0,-1 5 0 0 0,1 0 0 0 0,-1 0 0 0 0,2 2 0 0 0,18-12 0 0 0,-31 21 0 0 0,-1-1 0 0 0,1 1 0 0 0,-1 0 0 0 0,1-1 0 0 0,0 1 0 0 0,-1 0 0 0 0,1 0 0 0 0,0 0 0 0 0,-1 0 0 0 0,1-1 0 0 0,0 1 0 0 0,-1 0 0 0 0,1 0 0 0 0,0 0 0 0 0,-1 1 0 0 0,1-1 0 0 0,-1 0 0 0 0,2 0 0 0 0,-1 3 0 0 0,-7 2 0 0 0,0-2 0 0 0,0 0 0 0 0,0 0 0 0 0,1 1 0 0 0,-1 0 0 0 0,1 0 0 0 0,0 1 0 0 0,0-1 0 0 0,1 1 0 0 0,-1 0 0 0 0,-5 8 0 0 0,-4 9 0 0 0,-15 28 0 0 0,29-49 0 0 0,-4 7 0 0 0,1 1 0 0 0,0 0 0 0 0,0 0 0 0 0,1 0 0 0 0,0 1 0 0 0,1-1 0 0 0,0 0 0 0 0,1 16 0 0 0,-4 27 0 0 0,-2-37 0 0 0,6-15 0 0 0,0 0 0 0 0,-1 0 0 0 0,1 0 0 0 0,0 0 0 0 0,0 1 0 0 0,0-1 0 0 0,-1 0 0 0 0,1 0 0 0 0,0 0 0 0 0,0 0 0 0 0,-1 0 0 0 0,1 0 0 0 0,0 0 0 0 0,0 0 0 0 0,-1 0 0 0 0,1 0 0 0 0,0 0 0 0 0,-1 0 0 0 0,1 0 0 0 0,0 0 0 0 0,0 0 0 0 0,-1 0 0 0 0,1 0 0 0 0,0 0 0 0 0,0 0 0 0 0,-1 0 0 0 0,1 0 0 0 0,0 0 0 0 0,-1-1 0 0 0,0 1 0 0 0,0-1 0 0 0,0 0 0 0 0,0 0 0 0 0,0-1 0 0 0,0 1 0 0 0,1 0 0 0 0,-1 0 0 0 0,0 0 0 0 0,0 0 0 0 0,1-1 0 0 0,-1 1 0 0 0,1 0 0 0 0,-1-1 0 0 0,1 1 0 0 0,0 0 0 0 0,-1-3 0 0 0,-1-14 0 0 0,1 1 0 0 0,1-1 0 0 0,2-25 0 0 0,-2 36 0 0 0,0 1 0 0 0,0 0 0 0 0,0-1 0 0 0,-1 1 0 0 0,0-1 0 0 0,0 1 0 0 0,-1 0 0 0 0,1 0 0 0 0,-1-1 0 0 0,-1 1 0 0 0,1 1 0 0 0,-1-1 0 0 0,0 0 0 0 0,-1 1 0 0 0,1-1 0 0 0,-6-5 0 0 0,7 12 0 0 0,0 7 0 0 0,2 10 0 0 0,0-17 0 0 0,2 31 0 0 0,2 0 0 0 0,1-1 0 0 0,13 43 0 0 0,-14-58 0 0 0,-1-3 0 0 0,4 15 0 0 0,-7-28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0 0 0,0 0 0 0 0,0 0 0 0 0,-8-16 0 0 0,-22-58-8 0 0,-40-90-37 0 0,37 91 33 0 0,-42-75 13 0 0,111 221-1 0 0,12 14 0 0 0,19 34 0 0 0,-65-119 0 0 0,-2-2 0 0 0,0 1 0 0 0,0-1 0 0 0,1 1 0 0 0,-1 0 0 0 0,0-1 0 0 0,1 1 0 0 0,-1-1 0 0 0,0 0 0 0 0,1 1 0 0 0,-1-1 0 0 0,1 1 0 0 0,-1-1 0 0 0,1 0 0 0 0,-1 1 0 0 0,1-1 0 0 0,-1 0 0 0 0,1 1 0 0 0,-1-1 0 0 0,2 0 0 0 0,-2-1 0 0 0,1 0 0 0 0,-1 0 0 0 0,1 0 0 0 0,-1-1 0 0 0,1 1 0 0 0,-1 0 0 0 0,0 0 0 0 0,1-1 0 0 0,-1 1 0 0 0,0 0 0 0 0,0-1 0 0 0,0 1 0 0 0,0 0 0 0 0,-1-3 0 0 0,1 0 0 0 0,0-1 0 0 0,1 1 0 0 0,-1 0 0 0 0,1-1 0 0 0,0 1 0 0 0,0 0 0 0 0,0-1 0 0 0,1 1 0 0 0,0 0 0 0 0,-1 0 0 0 0,1 0 0 0 0,1 0 0 0 0,-1 0 0 0 0,1 1 0 0 0,-1-1 0 0 0,1 1 0 0 0,0-1 0 0 0,0 1 0 0 0,0 0 0 0 0,1 0 0 0 0,-1 1 0 0 0,1-1 0 0 0,0 1 0 0 0,0-1 0 0 0,-1 1 0 0 0,1 0 0 0 0,1 1 0 0 0,-1-1 0 0 0,0 1 0 0 0,0-1 0 0 0,1 1 0 0 0,-1 1 0 0 0,0-1 0 0 0,1 1 0 0 0,-1-1 0 0 0,9 2 0 0 0,-8-1 0 0 0,0 0 0 0 0,0 1 0 0 0,0-1 0 0 0,-1 1 0 0 0,1 0 0 0 0,0 0 0 0 0,-1 1 0 0 0,1 0 0 0 0,-1-1 0 0 0,1 1 0 0 0,-1 1 0 0 0,0-1 0 0 0,7 6 0 0 0,-38-20 0 0 0,22 9 0 0 0,-1 0 0 0 0,0 0 0 0 0,1 1 0 0 0,-1 0 0 0 0,-10-2 0 0 0,11 3 0 0 0,-1-1 0 0 0,1 1 0 0 0,-1-1 0 0 0,1 0 0 0 0,-1-1 0 0 0,-9-5 0 0 0,-70-66 0 0 0,85 74 0 0 0,0 0 0 0 0,0 0 0 0 0,-1 0 0 0 0,1 0 0 0 0,0 0 0 0 0,0 0 0 0 0,0-1 0 0 0,0 1 0 0 0,0 0 0 0 0,-1 0 0 0 0,1 0 0 0 0,0 0 0 0 0,0 0 0 0 0,0 0 0 0 0,0 0 0 0 0,-1 0 0 0 0,1 0 0 0 0,0 0 0 0 0,0 0 0 0 0,0 0 0 0 0,-1 0 0 0 0,1 0 0 0 0,0 0 0 0 0,0 0 0 0 0,0 0 0 0 0,-1 0 0 0 0,1 0 0 0 0,0 0 0 0 0,0 0 0 0 0,0 0 0 0 0,0 0 0 0 0,-1 0 0 0 0,1 0 0 0 0,0 0 0 0 0,0 1 0 0 0,0-1 0 0 0,0 0 0 0 0,0 0 0 0 0,-1 0 0 0 0,1 0 0 0 0,0 0 0 0 0,0 0 0 0 0,0 1 0 0 0,0-1 0 0 0,0 0 0 0 0,-3 13 0 0 0,5 17 0 0 0,-2-29 0 0 0,3 19 0 0 0,-2 0 0 0 0,-1 0 0 0 0,-2 25 0 0 0,1-37 0 0 0,0 0 0 0 0,-1 0 0 0 0,0 0 0 0 0,0-1 0 0 0,0 1 0 0 0,-1-1 0 0 0,0 1 0 0 0,0-1 0 0 0,-1 0 0 0 0,0-1 0 0 0,-6 9 0 0 0,9-14-27 0 0,1 0 0 0 0,-1-1 0 0 0,1 1 0 0 0,0-1 0 0 0,-1 1 1 0 0,1-1-1 0 0,-1 1 0 0 0,1-1 0 0 0,-1 1 0 0 0,1-1 0 0 0,-1 1 0 0 0,0-1 0 0 0,1 0 0 0 0,-1 1 0 0 0,1-1 0 0 0,-1 0 0 0 0,0 1 0 0 0,1-1 1 0 0,-1 0-1 0 0,0 0 0 0 0,1 0 0 0 0,-1 0 0 0 0,0 0 0 0 0,0 0 0 0 0,1 0 0 0 0,-1 0 0 0 0,0 0 0 0 0,1 0 0 0 0,-1 0 0 0 0,0 0 0 0 0,1 0 0 0 0,-1 0 1 0 0,0-1-1 0 0,1 1 0 0 0,-1 0 0 0 0,0 0 0 0 0,1-1 0 0 0,-1 1 0 0 0,1-1 0 0 0,-2 0 0 0 0,1 0-379 0 0,-1-1 0 0 0,1 0 0 0 0,-1 0 0 0 0,1 0 0 0 0,0 0 0 0 0,0 0 0 0 0,0 0 0 0 0,0 0 0 0 0,1-1 0 0 0,-1 1 0 0 0,0-3 0 0 0,-1-7-7610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10:4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6 659 1375 0 0,'-3'-1'7136'0'0,"3"-9"1759"0"0,0 8-8384 0 0,-1-1 0 0 0,1 1 1 0 0,-1-1-1 0 0,1 1 0 0 0,0-1 1 0 0,0 1-1 0 0,0-1 0 0 0,1-4 0 0 0,0-2-231 0 0,2 1 0 0 0,-1 0-1 0 0,5-9 1 0 0,-1 0 109 0 0,-1 4-287 0 0,1 1 1 0 0,1-1-1 0 0,-1 1 0 0 0,2 1 1 0 0,0 0-1 0 0,0 0 0 0 0,1 0 0 0 0,0 1 1 0 0,1 0-1 0 0,0 1 0 0 0,1 0 1 0 0,-1 1-1 0 0,24-14 0 0 0,-20 16-61 0 0,0 0 0 0 0,25-7 0 0 0,-13 5-40 0 0,21-7 135 0 0,-1-2 0 0 0,82-44 0 0 0,-82 36-37 0 0,1 2-1 0 0,93-31 1 0 0,53 4 269 0 0,-77 25-220 0 0,98-20 232 0 0,-55 30-380 0 0,7-5 377 0 0,-99 13-282 0 0,19 4-106 0 0,-56 4 125 0 0,32-5-1 0 0,-40 2-72 0 0,-1 1 0 0 0,1 1 0 0 0,0 1 0 0 0,-1 1 0 0 0,1 0 0 0 0,-1 2 0 0 0,38 11 0 0 0,34 4-41 0 0,-64-14 0 0 0,0 1 0 0 0,30 10 0 0 0,-18-2 0 0 0,37 15 0 0 0,-69-25 0 0 0,1 1 0 0 0,-1 1 0 0 0,-1-1 0 0 0,1 1 0 0 0,-1 1 0 0 0,9 7 0 0 0,-9-6 74 0 0,1-1-1 0 0,0 0 1 0 0,1-1-1 0 0,-1 0 1 0 0,1-1-1 0 0,1 0 0 0 0,14 6 1 0 0,16 7 93 0 0,-35-15-159 0 0,0 1 1 0 0,0 0 0 0 0,0 1-1 0 0,-1-1 1 0 0,1 1-1 0 0,-1 0 1 0 0,0 0-1 0 0,5 7 1 0 0,-5-5-9 0 0,1 1 0 0 0,-1-1 0 0 0,0 1 0 0 0,5 12 0 0 0,-3-5 0 0 0,0 1 11 0 0,-4-9 13 0 0,16 13 14 0 0,-9-10-9 0 0,48 54 189 0 0,-27-17-137 0 0,-24-34-32 0 0,0-1-1 0 0,12 14 1 0 0,-15-22 2 0 0,0 0 0 0 0,0-1 1 0 0,1 0-1 0 0,-1 0 1 0 0,0 0-1 0 0,1 0 0 0 0,9 3 1 0 0,-9-3-52 0 0,1-1 0 0 0,-1 1 1 0 0,0 0-1 0 0,0 1 1 0 0,9 7-1 0 0,-10-4 0 0 0,-5-16 0 0 0,10-106 0 0 0,-8 98 0 0 0,1-1 0 0 0,1 1 0 0 0,7-28 0 0 0,-8 38 0 0 0,-2 1 0 0 0,-3 8 0 0 0,-4 10 0 0 0,4-2 0 0 0,0 0 0 0 0,1 0 0 0 0,0 0 0 0 0,1 1 0 0 0,0-1 0 0 0,1 1 0 0 0,0-1 0 0 0,0 1 0 0 0,1-1 0 0 0,1 0 0 0 0,-1 1 0 0 0,2-1 0 0 0,0 0 0 0 0,0 0 0 0 0,0 0 0 0 0,1-1 0 0 0,7 13 0 0 0,-7-15 19 0 0,0 0 0 0 0,0 1 1 0 0,-1 0-1 0 0,0 0 0 0 0,-1 0 0 0 0,1 0 0 0 0,-2 0 1 0 0,1 1-1 0 0,-1-1 0 0 0,0 0 0 0 0,-1 1 0 0 0,0-1 1 0 0,-1 1-1 0 0,-2 16 0 0 0,3-25-19 0 0,0 1 0 0 0,0-1 0 0 0,0 0 0 0 0,0 1 0 0 0,0-1 0 0 0,0 1 0 0 0,0-1 0 0 0,-1 1 0 0 0,1-1 0 0 0,0 1 0 0 0,0-1 0 0 0,0 0 0 0 0,0 1 0 0 0,-1-1 0 0 0,1 1 0 0 0,0-1 0 0 0,-1 0 0 0 0,1 1 0 0 0,0-1 0 0 0,-1 0 0 0 0,1 1 0 0 0,0-1 0 0 0,-1 0 0 0 0,1 0 0 0 0,0 1 0 0 0,-1-1 0 0 0,1 0 0 0 0,-1 0 0 0 0,1 0 0 0 0,-1 1 0 0 0,1-1 0 0 0,-1 0 0 0 0,1 0 0 0 0,0 0 0 0 0,-1 0 0 0 0,1 0 0 0 0,-1 0 0 0 0,1 0 0 0 0,-1 0 0 0 0,1 0 0 0 0,-1 0 0 0 0,1 0 0 0 0,-1 0 0 0 0,1 0 0 0 0,-1-1 0 0 0,1 1 0 0 0,0 0 0 0 0,-1 0 0 0 0,1 0 0 0 0,-1-1 0 0 0,1 1 0 0 0,0 0 0 0 0,-1-1 0 0 0,1 1 0 0 0,0 0 0 0 0,-1-1 0 0 0,1 1 0 0 0,-24-26 0 0 0,19 19 0 0 0,0 2 3 0 0,-1 0 1 0 0,0 0-1 0 0,1 1 0 0 0,-2 0 0 0 0,1 0 1 0 0,0 0-1 0 0,-1 1 0 0 0,-12-5 0 0 0,-4 0 199 0 0,-31-6-1 0 0,45 12-143 0 0,0 0-1 0 0,-19-1 1 0 0,25 3-56 0 0,1 0 0 0 0,-1 0 0 0 0,0 0 0 0 0,1 1 0 0 0,-1-1 0 0 0,1 0 0 0 0,-1 1 0 0 0,1 0 1 0 0,0 0-1 0 0,-1 0 0 0 0,1 0 0 0 0,0 0 0 0 0,-1 0 0 0 0,1 0 0 0 0,0 1 0 0 0,-2 1 0 0 0,3-2 0 0 0,1-1-1 0 0,0 0 0 0 0,0 0 1 0 0,0 0-1 0 0,-1 0 1 0 0,1 1-1 0 0,0-1 1 0 0,0 0-1 0 0,0 0 1 0 0,0 0-1 0 0,-1 1 1 0 0,1-1-1 0 0,0 0 1 0 0,0 0-1 0 0,0 1 1 0 0,0-1-1 0 0,0 0 0 0 0,0 0 1 0 0,0 1-1 0 0,0-1 1 0 0,0 0-1 0 0,0 1 1 0 0,0-1-1 0 0,0 0 1 0 0,0 0-1 0 0,0 1 1 0 0,0-1-1 0 0,0 0 1 0 0,0 0-1 0 0,0 1 1 0 0,0-1-1 0 0,0 0 0 0 0,0 0 1 0 0,0 1-1 0 0,1-1 1 0 0,-1 0-1 0 0,0 0 1 0 0,0 1-1 0 0,0-1 1 0 0,1 0-1 0 0,13 7 9 0 0,18-3-16 0 0,0-1 6 0 0,-24-2 0 0 0,-1 0 0 0 0,1-1 0 0 0,-1 0 0 0 0,1 0 0 0 0,10-2 0 0 0,-12 1 0 0 0,0 0 0 0 0,0-1 0 0 0,0 0 0 0 0,0 0 0 0 0,0 0 0 0 0,0-1 0 0 0,-1 0 0 0 0,1 0 0 0 0,-1 0 0 0 0,6-5 0 0 0,-11 8 0 0 0,1-1 0 0 0,-1 0 0 0 0,1 1 0 0 0,-1-1 0 0 0,0 0 0 0 0,1 0 0 0 0,-1 1 0 0 0,0-1 0 0 0,1 0 0 0 0,-1 0 0 0 0,0 0 0 0 0,0 0 0 0 0,0 1 0 0 0,0-1 0 0 0,0 0 0 0 0,0 0 0 0 0,0 0 0 0 0,0 0 0 0 0,0-1 0 0 0,-7-21 0 0 0,1-1 0 0 0,8 1-2 0 0,1-10 8 0 0,-2 32-10 0 0,-1-1 0 0 0,0 1 0 0 0,0-1-1 0 0,-1 1 1 0 0,1-1 0 0 0,0 1-1 0 0,0-1 1 0 0,-1 1 0 0 0,1 0 0 0 0,-1-1-1 0 0,1 1 1 0 0,-1-1 0 0 0,0 1 0 0 0,0 0-1 0 0,0-2 1 0 0,-1 12 4 0 0,4-4 0 0 0,0 1 0 0 0,-1-1 0 0 0,1 0 0 0 0,-1 1 0 0 0,-1-1 0 0 0,1 1 0 0 0,-1-1 0 0 0,0 9 0 0 0,0-4 0 0 0,-1-1 0 0 0,0 1 0 0 0,-1-1 0 0 0,-3 12 0 0 0,5-21 0 0 0,-1 1 0 0 0,1-1 0 0 0,0 0 0 0 0,0 0 0 0 0,0 1 0 0 0,0-1 0 0 0,0 0 0 0 0,-1 0 0 0 0,1 1 0 0 0,0-1 0 0 0,0 0 0 0 0,0 0 0 0 0,-1 1 0 0 0,1-1 0 0 0,0 0 0 0 0,0 0 0 0 0,-1 0 0 0 0,1 1 0 0 0,0-1 0 0 0,0 0 0 0 0,-1 0 0 0 0,1 0 0 0 0,0 0 0 0 0,-1 0 0 0 0,1 0 0 0 0,0 0 0 0 0,-1 1 0 0 0,1-1 0 0 0,0 0 0 0 0,0 0 0 0 0,-1 0 0 0 0,1 0 0 0 0,0 0 0 0 0,-1 0 0 0 0,1-1 0 0 0,0 1 0 0 0,-1 0 0 0 0,1 0 0 0 0,0 0 0 0 0,-1 0 0 0 0,1 0 0 0 0,0 0 0 0 0,-1-1 0 0 0,-16-10 0 0 0,4 1 0 0 0,9 9 0 0 0,0 0 0 0 0,0 1 0 0 0,0-1 0 0 0,0 1 0 0 0,0 0 0 0 0,0 0 0 0 0,0 0 0 0 0,0 0 0 0 0,-6 2 0 0 0,5-1 0 0 0,0-1 0 0 0,0 0 0 0 0,0 1 0 0 0,-8-2 0 0 0,12 1 0 0 0,1 0 1 0 0,-1 0-1 0 0,1 0 0 0 0,-1 0 0 0 0,1 0 1 0 0,-1 0-1 0 0,0 0 0 0 0,1 0 0 0 0,-1-1 1 0 0,1 1-1 0 0,-1 0 0 0 0,1 0 0 0 0,-1 0 1 0 0,1-1-1 0 0,-1 1 0 0 0,1 0 1 0 0,-1-1-1 0 0,1 1 0 0 0,-1 0 0 0 0,1-1 1 0 0,0 1-1 0 0,-1-1 0 0 0,10-5-26 0 0,25-3-21 0 0,-31 8 50 0 0,1 0-3 0 0,8-1 0 0 0,0-1 0 0 0,0-1 0 0 0,15-6 0 0 0,-24 9 0 0 0,-1 0 0 0 0,0 0 0 0 0,0 0 0 0 0,0-1 0 0 0,0 1 0 0 0,0 0 0 0 0,0-1 0 0 0,0 1 0 0 0,0-1 0 0 0,-1 0 0 0 0,1 0 0 0 0,0 0 0 0 0,-1 0 0 0 0,0 0 0 0 0,1 0 0 0 0,-1 0 0 0 0,0 0 0 0 0,0 0 0 0 0,0 0 0 0 0,0-1 0 0 0,-1 1 0 0 0,1 0 0 0 0,0-1 0 0 0,-1-3 0 0 0,-3-12-1159 0 0,3 17 1086 0 0,0 1 0 0 0,0 0 0 0 0,0-1 0 0 0,0 1-1 0 0,0 0 1 0 0,0-1 0 0 0,0 1 0 0 0,-1 0-1 0 0,1-1 1 0 0,0 1 0 0 0,0 0 0 0 0,0-1-1 0 0,-1 1 1 0 0,1 0 0 0 0,0-1 0 0 0,0 1-1 0 0,-1 0 1 0 0,1 0 0 0 0,0-1 0 0 0,-1 1-1 0 0,1 0 1 0 0,0 0 0 0 0,-1 0 0 0 0,1-1-1 0 0,0 1 1 0 0,-1 0 0 0 0,1 0 0 0 0,-1 0-1 0 0,1 0 1 0 0,0 0 0 0 0,-1 0 0 0 0,1 0-1 0 0,-1 0 1 0 0,1 0 0 0 0,0 0 0 0 0,-1 0 0 0 0,1 0-1 0 0,-1 0 1 0 0,1 0 0 0 0,0 0 0 0 0,-1 0-1 0 0,0 1 1 0 0,-2 0-635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10:4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22 6447 0 0,'0'-1'249'0'0,"0"0"-1"0"0,1 0 1 0 0,-1 0-1 0 0,0 0 0 0 0,0 0 1 0 0,1 0-1 0 0,-1 0 1 0 0,0 0-1 0 0,1 0 1 0 0,-1 0-1 0 0,1 0 0 0 0,-1 1 1 0 0,1-1-1 0 0,-1 0 1 0 0,1 0-1 0 0,0 1 1 0 0,-1-1-1 0 0,1 0 0 0 0,0 1 1 0 0,1-2-1 0 0,-1 2-87 0 0,-1-1-1 0 0,1 1 1 0 0,-1 0-1 0 0,1 0 1 0 0,-1 0-1 0 0,0-1 1 0 0,1 1 0 0 0,-1 0-1 0 0,1 0 1 0 0,-1 0-1 0 0,1 0 1 0 0,-1 0-1 0 0,1 0 1 0 0,-1 0-1 0 0,1 0 1 0 0,-1 0-1 0 0,1 0 1 0 0,-1 0 0 0 0,1 0-1 0 0,-1 0 1 0 0,1 1-1 0 0,-1-1 1 0 0,1 0-1 0 0,-1 0 1 0 0,1 0-1 0 0,-1 1 1 0 0,1-1-1 0 0,-1 0 1 0 0,0 1-1 0 0,1-1 1 0 0,-1 0 0 0 0,0 1-1 0 0,1-1 1 0 0,-1 0-1 0 0,0 1 1 0 0,1-1-1 0 0,-1 1 1 0 0,0-1-1 0 0,1 1 1 0 0,0 3 196 0 0,1-1 0 0 0,-1 1-1 0 0,0 0 1 0 0,0 0 0 0 0,0-1 0 0 0,-1 1 0 0 0,0 0 0 0 0,1 0 0 0 0,-1 0-1 0 0,-1 7 1 0 0,-9 41 700 0 0,7-41-859 0 0,0 0 0 0 0,1 0 0 0 0,-1 16 0 0 0,5 106 1053 0 0,-1-111-972 0 0,-1-21-254 0 0,0 0-1 0 0,1 0 1 0 0,-1 0 0 0 0,0 1-1 0 0,0-1 1 0 0,1 0-1 0 0,-1 0 1 0 0,0 0-1 0 0,1 0 1 0 0,-1 0-1 0 0,1 0 1 0 0,0 0-1 0 0,-1 0 1 0 0,1 0 0 0 0,1 1-1 0 0,-1-1-3 0 0,0-1 0 0 0,0 0 0 0 0,-1 0 1 0 0,1 0-1 0 0,0 0 0 0 0,0 0 0 0 0,0 0 0 0 0,0 0 0 0 0,0-1 0 0 0,0 1 0 0 0,0 0 0 0 0,0 0 0 0 0,0-1 1 0 0,0 1-1 0 0,-1-1 0 0 0,1 1 0 0 0,0-1 0 0 0,0 1 0 0 0,0-1 0 0 0,0 0 0 0 0,18-15-30 0 0,-15 13 39 0 0,19-17 51 0 0,1 1-1 0 0,44-27 0 0 0,125-73 415 0 0,-192 118-495 0 0,-5 2 0 0 0,-13 8 0 0 0,-22 11 0 0 0,-58 28 0 0 0,-11 6 0 0 0,81-37 0 0 0,5-3 0 0 0,-45 21 0 0 0,67-35 0 0 0,0 0 0 0 0,-1 0 0 0 0,1 0 0 0 0,0 0 0 0 0,0 1 0 0 0,-1-1 0 0 0,1 0 0 0 0,0 0 0 0 0,-1 0 0 0 0,1 0 0 0 0,0 0 0 0 0,0 0 0 0 0,-1 0 0 0 0,1 0 0 0 0,0 0 0 0 0,-1 0 0 0 0,1 0 0 0 0,0 0 0 0 0,-1 0 0 0 0,1 0 0 0 0,0 0 0 0 0,0 0 0 0 0,-1 0 0 0 0,1 0 0 0 0,0 0 0 0 0,0 0 0 0 0,-1-1 0 0 0,1 1 0 0 0,0 0 0 0 0,0 0 0 0 0,-1-1 0 0 0,2-9 0 0 0,17-21 0 0 0,-10 18 0 0 0,-5 2 0 0 0,1 1 0 0 0,-1-1 0 0 0,-1 1 0 0 0,0-1 0 0 0,-1 0 0 0 0,1-14 0 0 0,-2 1 0 0 0,-7-42 0 0 0,7 65 0 0 0,0-1 0 0 0,-1 1 0 0 0,1-1 0 0 0,-1 1 0 0 0,1-1 0 0 0,-1 1 0 0 0,1-1 0 0 0,-1 1 0 0 0,0-1 0 0 0,1 1 0 0 0,-1 0 0 0 0,0-1 0 0 0,0 1 0 0 0,-2-1 0 0 0,3 1 0 0 0,-1 1 0 0 0,0-1 0 0 0,1 1 0 0 0,-1-1 0 0 0,0 1 0 0 0,0 0 0 0 0,1-1 0 0 0,-1 1 0 0 0,0 0 0 0 0,0 0 0 0 0,0 0 0 0 0,1 0 0 0 0,-1-1 0 0 0,0 1 0 0 0,0 0 0 0 0,0 0 0 0 0,0 1 0 0 0,1-1 0 0 0,-1 0 0 0 0,0 0 0 0 0,0 0 0 0 0,0 1 0 0 0,1-1 0 0 0,-1 0 0 0 0,0 0 0 0 0,-1 2 0 0 0,2-2 0 0 0,0 0 0 0 0,0 0 0 0 0,0 1 0 0 0,-1-1 0 0 0,1 0 0 0 0,0 0 0 0 0,0 1 0 0 0,0-1 0 0 0,0 0 0 0 0,0 1 0 0 0,0-1 0 0 0,0 0 0 0 0,0 1 0 0 0,0-1 0 0 0,0 0 0 0 0,0 1 0 0 0,0-1 0 0 0,0 0 0 0 0,0 0 0 0 0,0 1 0 0 0,0-1 0 0 0,0 0 0 0 0,0 1 0 0 0,0-1 0 0 0,0 0 0 0 0,1 1 0 0 0,-1-1 0 0 0,0 0 0 0 0,0 0 0 0 0,0 1 0 0 0,1-1 0 0 0,-1 0 0 0 0,9 14 0 0 0,-5-9 0 0 0,0 1 0 0 0,1 1 0 0 0,-1-1 0 0 0,2 0 0 0 0,-1-1 0 0 0,0 1 0 0 0,1-1 0 0 0,0 0 0 0 0,1-1 0 0 0,-1 1 0 0 0,1-1 0 0 0,10 5 0 0 0,-8-5 0 0 0,-1-1 0 0 0,1 0 0 0 0,0 0 0 0 0,0 0 0 0 0,0-1 0 0 0,0-1 0 0 0,0 0 0 0 0,0 0 0 0 0,14-1 0 0 0,-12-1 0 0 0,-1-1 0 0 0,1 0 0 0 0,13-5 0 0 0,18-4 0 0 0,-34 11 0 0 0,-7 0 0 0 0,-1 0 0 0 0,0 0 0 0 0,0 1 0 0 0,0-1 0 0 0,1 0 0 0 0,-1 0 0 0 0,0 0 0 0 0,0 0 0 0 0,0 0 0 0 0,1 0 0 0 0,-1 0 0 0 0,0 1 0 0 0,0-1 0 0 0,0 0 0 0 0,0 0 0 0 0,1 0 0 0 0,-1 0 0 0 0,0 1 0 0 0,0-1 0 0 0,0 0 0 0 0,0 0 0 0 0,0 0 0 0 0,0 1 0 0 0,0-1 0 0 0,0 0 0 0 0,0 0 0 0 0,0 0 0 0 0,1 1 0 0 0,-1-1 0 0 0,0 0 0 0 0,0 0 0 0 0,0 1 0 0 0,0-1 0 0 0,0 0 0 0 0,-1 0 0 0 0,1 0 0 0 0,0 1 0 0 0,0-1 0 0 0,0 0 0 0 0,0 0 0 0 0,0 0 0 0 0,0 1 0 0 0,0-1 0 0 0,0 0 0 0 0,0 0 0 0 0,-1 1 0 0 0,0 0 0 0 0,-14-13 0 0 0,7 12 0 0 0,-1-1 0 0 0,1 1 0 0 0,0 0 0 0 0,0 1 0 0 0,-1 0 0 0 0,1 0 0 0 0,0 1 0 0 0,0 0 0 0 0,-9 3 0 0 0,-27 5 0 0 0,24-4 0 0 0,18-4 0 0 0,12-3 0 0 0,23-5 0 0 0,-19 3 0 0 0,0 1 0 0 0,19-1 0 0 0,-145-5 0 0 0,104 6-5 0 0,0 0-1 0 0,0 0 1 0 0,-1-1 0 0 0,1 0-1 0 0,1-1 1 0 0,-1 1 0 0 0,1-2-1 0 0,-1 1 1 0 0,1-1 0 0 0,0 0-1 0 0,-10-10 1 0 0,16 14 5 0 0,0-1 0 0 0,0 0 0 0 0,0 0 0 0 0,0 0 0 0 0,0 0 0 0 0,0 0 0 0 0,0 0 0 0 0,1 0 0 0 0,-1 0 0 0 0,1 0 0 0 0,-1 0 0 0 0,1 0 0 0 0,0 0 0 0 0,0 0 0 0 0,0 0 0 0 0,0-3 0 0 0,1 1 0 0 0,0 4 0 0 0,1 23 0 0 0,2 31 0 0 0,-2-40 0 0 0,-1 0 0 0 0,0 0 0 0 0,-3 26 0 0 0,-7 2 0 0 0,6-30 0 0 0,1 0 0 0 0,0 0 0 0 0,-1 18 0 0 0,6-22 0 0 0,-3-8 0 0 0,0 0 0 0 0,0 0 0 0 0,0 0 0 0 0,0 0 0 0 0,0-1 0 0 0,0 1 0 0 0,0 0 0 0 0,0 0 0 0 0,0 0 0 0 0,0 0 0 0 0,0 0 0 0 0,0 0 0 0 0,0 0 0 0 0,0 0 0 0 0,1 0 0 0 0,-1-1 0 0 0,0 1 0 0 0,0 0 0 0 0,0 0 0 0 0,0 0 0 0 0,0 0 0 0 0,0 0 0 0 0,0 0 0 0 0,0 0 0 0 0,0 0 0 0 0,0 0 0 0 0,0 0 0 0 0,0 0 0 0 0,0 0 0 0 0,0-1 0 0 0,0 1 0 0 0,1 0 0 0 0,-1 0 0 0 0,0 0 0 0 0,0 0 0 0 0,0 0 0 0 0,0 0 0 0 0,0 0 0 0 0,0 0 0 0 0,0 0 0 0 0,0 0 0 0 0,0 0 0 0 0,1 0 0 0 0,-1 0 0 0 0,0 0 0 0 0,0 0 0 0 0,0 0 0 0 0,0 0 0 0 0,0 0 0 0 0,0 0 0 0 0,0 0 0 0 0,0 0 0 0 0,0 0 0 0 0,1 0 0 0 0,-1 1 0 0 0,0-1 0 0 0,0 0 0 0 0,0 0 0 0 0,0 0 0 0 0,0 0 0 0 0,0 0 0 0 0,0 0 0 0 0,0 0 0 0 0,0 0 0 0 0,0 1 0 0 0,0-1 0 0 0,0 0 0 0 0,0 0 0 0 0,-1 0 0 0 0,1 0 0 0 0,0 1 0 0 0,0-1 0 0 0,0 0 0 0 0,0 0 0 0 0,0 0 0 0 0,-1 0 0 0 0,1 0 0 0 0,0 0 0 0 0,0 0 0 0 0,0 0 0 0 0,-1 1 0 0 0,1-1 0 0 0,0 0 0 0 0,0 0 0 0 0,0 0 0 0 0,-1 0 0 0 0,1 0 0 0 0,0 0 0 0 0,0 0 0 0 0,0 0 0 0 0,-1 0 0 0 0,1 0 0 0 0,0 0 0 0 0,0 0 0 0 0,0 0 0 0 0,-1-1 0 0 0,1 1 0 0 0,0 0 0 0 0,0 0 0 0 0,0 0 0 0 0,0 0 0 0 0,-1 0 0 0 0,1 0 0 0 0,0 0 0 0 0,0 0 0 0 0,0-1 0 0 0,0 1 0 0 0,-1 0 0 0 0,1 0 0 0 0,0 0 0 0 0,0 0 0 0 0,0-1 0 0 0,0 1 0 0 0,0 0 0 0 0,0 0 0 0 0,0 0 0 0 0,0-1 0 0 0,0 1 0 0 0,-1 0 0 0 0,1 0 0 0 0,0 0 0 0 0,0-1 0 0 0,0 1 0 0 0,0 0 0 0 0,0 0 0 0 0,0 0 0 0 0,0-1 0 0 0,0 1 0 0 0,0 1 0 0 0,0-1 0 0 0,0 0 0 0 0,0 0 0 0 0,-1 1 0 0 0,1-1 0 0 0,0 0 0 0 0,0 1 0 0 0,0-1 0 0 0,0 0 0 0 0,0 1 0 0 0,0-1 0 0 0,0 0 0 0 0,0 1 0 0 0,0-1 0 0 0,0 0 0 0 0,0 0 0 0 0,0 1 0 0 0,0-1 0 0 0,0 0 0 0 0,0 1 0 0 0,0-1 0 0 0,0 0 0 0 0,0 1 0 0 0,0-1 0 0 0,0 0 0 0 0,0 1 0 0 0,1-1 0 0 0,-1 0 0 0 0,0 0 0 0 0,0 1 0 0 0,0-1 0 0 0,1 0 0 0 0,-1 0 0 0 0,0 1 0 0 0,1-1 0 0 0,-1 0 0 0 0,1 0 0 0 0,-1 0 0 0 0,0 0 0 0 0,1 0 0 0 0,-1 0 0 0 0,1 0 0 0 0,-1 0 0 0 0,1 0 0 0 0,-1 0 0 0 0,0 0 0 0 0,1 0 0 0 0,-1-1 0 0 0,1 1 0 0 0,-1 0 0 0 0,0 0 0 0 0,1 0 0 0 0,-1-1 0 0 0,0 1 0 0 0,1 0 0 0 0,-1 0 0 0 0,0-1 0 0 0,1 1 0 0 0,-1 0 0 0 0,0-1 0 0 0,0 1 0 0 0,1 0 0 0 0,-1-1 0 0 0,0 1 0 0 0,0-1 0 0 0,8-9 0 0 0,1 0 0 0 0,-1 1 0 0 0,2 0 0 0 0,-1 1 0 0 0,1 0 0 0 0,0 0 0 0 0,19-10 0 0 0,-7 5-59 0 0,-14 9-6 0 0,0-1 0 0 0,0-1 0 0 0,0 1 0 0 0,9-10 0 0 0,-13 12 53 0 0,-1-1-1339 0 0,-8 7-269 0 0,1 0 899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8:11.18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29 103 455 0 0,'-11'3'4604'0'0,"11"-1"-4216"0"0,1 1 0 0 0,-1 0 1 0 0,1 0-1 0 0,0-1 0 0 0,0 1 0 0 0,3 4 1 0 0,3 3 475 0 0,1-1 0 0 0,0 0 0 0 0,0 0 0 0 0,1 0 0 0 0,0-1 1 0 0,1-1-1 0 0,16 11 0 0 0,-23-16-708 0 0,0 1 0 0 0,-1-1-1 0 0,0 0 1 0 0,1 1 0 0 0,-1 0 0 0 0,0-1-1 0 0,0 1 1 0 0,0 0 0 0 0,-1 0 0 0 0,1 0 0 0 0,-1 0-1 0 0,0 1 1 0 0,1-1 0 0 0,0 5 0 0 0,1 6 169 0 0,0 0 1 0 0,1 16-1 0 0,-3 1 440 0 0,-1-23-619 0 0,0-1-1 0 0,1 0 1 0 0,-1 0 0 0 0,1 1-1 0 0,4 11 1 0 0,2-1 243 0 0,1-1 1 0 0,1 1-1 0 0,15 22 1 0 0,-8-15-495 0 0,-2-4 238 0 0,1-2 0 0 0,1 0-1 0 0,0-1 1 0 0,2 0 0 0 0,0-1 0 0 0,25 17-1 0 0,-32-24-79 0 0,-1 1-1 0 0,1 0 1 0 0,8 14-1 0 0,-9-12-15 0 0,1-1-1 0 0,14 15 0 0 0,-18-22-36 0 0,0-1 0 0 0,0 1 0 0 0,0-1 0 0 0,1-1 0 0 0,15 6 0 0 0,2 2 0 0 0,-6-5 0 0 0,0 1 0 0 0,37 6 0 0 0,-37-10 0 0 0,71 10 0 0 0,-60-10 0 0 0,102 7 0 0 0,215-11 0 0 0,-93-11-64 0 0,-122 16 64 0 0,-2 1 0 0 0,-5-14 0 0 0,45-2 0 0 0,-16 14 0 0 0,74-1 0 0 0,128 2-64 0 0,-281-1 64 0 0,131-12 0 0 0,-95 1 0 0 0,209-4 0 0 0,-205 3 0 0 0,53-2 0 0 0,1 9 0 0 0,-217 8 0 0 0,18-1 0 0 0,-640 32-64 0 0,429-29 64 0 0,0-1 0 0 0,-96 5 0 0 0,2 0 0 0 0,126-3-30 0 0,116-3 13 0 0,-137-9 0 0 0,-57-5 17 0 0,222 9 0 0 0,9-4 0 0 0,0-2 0 0 0,-68-16 0 0 0,99 17 0 0 0,-5 0 0 0 0,-38 0 0 0 0,46 3 0 0 0,1 0 0 0 0,0-1 0 0 0,0-1 0 0 0,-31-8 0 0 0,31 3 0 0 0,1-2 0 0 0,0 0 0 0 0,1-1 0 0 0,-19-14 0 0 0,16 10 0 0 0,-1 1 0 0 0,-32-14 0 0 0,39 20 0 0 0,0-1 0 0 0,1 0 0 0 0,-20-17 0 0 0,-10-5 0 0 0,38 27 0 0 0,1 0 0 0 0,-1-1 0 0 0,1 0 0 0 0,1 0 0 0 0,-1-1 0 0 0,1 1 0 0 0,0-1 0 0 0,0 0 0 0 0,0-1 0 0 0,1 1 0 0 0,0-1 0 0 0,0 0 0 0 0,1 0 0 0 0,0 0 0 0 0,0 0 0 0 0,-2-9 0 0 0,-39-112 0 0 0,41 119 0 0 0,1 0 0 0 0,0 0 0 0 0,1 0 0 0 0,0-1 0 0 0,0-10 0 0 0,1 11 0 0 0,0 1 0 0 0,-1 0 0 0 0,0 0 0 0 0,0-1 0 0 0,-1 1 0 0 0,0 0 0 0 0,-4-9 0 0 0,-8-10 22 0 0,-2 1 0 0 0,-25-34-1 0 0,40 59-22 0 0,-35-43 1 0 0,21 26 0 0 0,-17-24 0 0 0,30 38 0 0 0,0 1 0 0 0,0-1 0 0 0,0 1 0 0 0,-1 0 0 0 0,1 0 0 0 0,-1 0 0 0 0,0 1 0 0 0,0-1 0 0 0,0 1 0 0 0,0-1 0 0 0,-6-2 0 0 0,43 29-2489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8:14.91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2 908 1839 0 0,'0'-11'1961'0'0,"-1"9"-1675"0"0,1 0-1 0 0,0 0 1 0 0,0 0 0 0 0,0 0-1 0 0,0 0 1 0 0,0 0-1 0 0,0 0 1 0 0,1 0 0 0 0,-1 0-1 0 0,1 0 1 0 0,-1 0 0 0 0,1 1-1 0 0,0-1 1 0 0,-1 0 0 0 0,1 0-1 0 0,0 0 1 0 0,0 1 0 0 0,0-1-1 0 0,1 1 1 0 0,-1-1-1 0 0,0 1 1 0 0,1-1 0 0 0,1-1-1 0 0,9-8 410 0 0,-1 0 0 0 0,0-1-1 0 0,-1 0 1 0 0,13-19 0 0 0,31-60 1248 0 0,-30 49-1232 0 0,13-26-322 0 0,-13 24 406 0 0,31-44 0 0 0,-31 58-339 0 0,53-49 1 0 0,-14 15-61 0 0,-55 56-349 0 0,0 0-1 0 0,1 1 1 0 0,0 0-1 0 0,0 0 0 0 0,1 1 1 0 0,0 0-1 0 0,0 1 1 0 0,11-4-1 0 0,13-4 262 0 0,41-9-1 0 0,-30 9-220 0 0,222-47-87 0 0,-187 45 0 0 0,98-6 64 0 0,-75 11 221 0 0,-50 3 116 0 0,98 2 1 0 0,60 9-402 0 0,-12 0 0 0 0,248 10 0 0 0,0-24 0 0 0,-287 16 0 0 0,61-2 0 0 0,26 0 0 0 0,-185-1 0 0 0,83 0 0 0 0,71 5 0 0 0,-181-5 0 0 0,0-1 0 0 0,66-5 0 0 0,-83 2-33 0 0,-19 1 13 0 0,-10-1 9 0 0,-299-26 11 0 0,-245 0 0 0 0,498 25-5 0 0,-221-14-54 0 0,160 9 59 0 0,-219 14 0 0 0,95-6-189 0 0,-9 1-70 0 0,46 10 19 0 0,127-15 240 0 0,49 1 0 0 0,-35 3 0 0 0,-109 17 0 0 0,36-3 0 0 0,-69-9 0 0 0,178-6 0 0 0,-35 1 0 0 0,0 4 0 0 0,0 2 0 0 0,-67 17 0 0 0,89-15 0 0 0,-106 26 0 0 0,136-31 0 0 0,0 1 0 0 0,0 0 0 0 0,1 0 0 0 0,0 1 0 0 0,0 1 0 0 0,0 0 0 0 0,-15 15 0 0 0,-13 8 0 0 0,29-23 0 0 0,1 1 0 0 0,0 1 0 0 0,1-1 0 0 0,0 1 0 0 0,0 0 0 0 0,-9 17 0 0 0,-6 8 0 0 0,7-14 0 0 0,5-7 0 0 0,0 0 0 0 0,1 1 0 0 0,0 0 0 0 0,1 0 0 0 0,1 1 0 0 0,-8 19 0 0 0,3 10-336 0 0,2 0-1 0 0,-5 48 1 0 0,15-92 333 0 0,-2 19-1994 0 0,-1-1-1 0 0,-5 20 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8:21.83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5340 313 3679 0 0,'7'0'285'0'0,"0"-1"0"0"0,0-1-1 0 0,0 1 1 0 0,0-1-1 0 0,0 0 1 0 0,-1-1 0 0 0,1 0-1 0 0,13-11 4001 0 0,-21 13-4185 0 0,-11-4 1452 0 0,-21 3-828 0 0,-42-1 980 0 0,-110-20 1 0 0,8 0-858 0 0,-32 9 109 0 0,-302 21 0 0 0,396-2-599 0 0,-47 4-326 0 0,120-4-34 0 0,-76 17 0 0 0,117-21 3 0 0,-1-1 0 0 0,1 0 0 0 0,-1 1 0 0 0,1-1 0 0 0,-1 1 0 0 0,1-1 0 0 0,-1 1 0 0 0,1 0-1 0 0,0-1 1 0 0,-1 1 0 0 0,1 0 0 0 0,0 0 0 0 0,-2 2 0 0 0,3-3-1 0 0,0 0 1 0 0,-1 1-1 0 0,1-1 1 0 0,0 0-1 0 0,0 0 1 0 0,0 0-1 0 0,0 1 0 0 0,0-1 1 0 0,0 0-1 0 0,0 0 1 0 0,0 1-1 0 0,1-1 0 0 0,-1 0 1 0 0,0 0-1 0 0,0 1 1 0 0,0-1-1 0 0,0 0 1 0 0,0 0-1 0 0,0 0 0 0 0,0 1 1 0 0,0-1-1 0 0,0 0 1 0 0,1 0-1 0 0,-1 0 1 0 0,0 0-1 0 0,0 1 0 0 0,0-1 1 0 0,0 0-1 0 0,1 0 1 0 0,12 7-46 0 0,7 0 27 0 0,0-1 0 0 0,0 0 0 0 0,1-2 0 0 0,25 2 0 0 0,86 1-14 0 0,-131-7 33 0 0,442 5-64 0 0,-150-6 24 0 0,25 2 16 0 0,-255 0 24 0 0,282 5 0 0 0,-278-8 0 0 0,-60 1 0 0 0,0 0 0 0 0,0 0 0 0 0,0-1 0 0 0,0 1 0 0 0,0-2 0 0 0,-1 1 0 0 0,8-4 0 0 0,-13 5 0 0 0,0 1 0 0 0,1-1 0 0 0,-1 0 0 0 0,0 0 0 0 0,0 1 0 0 0,0-1 0 0 0,0 0 0 0 0,0 0 0 0 0,0 0 0 0 0,-1 0 0 0 0,1 0 0 0 0,0 0 0 0 0,0-1 0 0 0,-1 1 0 0 0,1 0 0 0 0,-1 0 0 0 0,1-1 0 0 0,-1 1 0 0 0,1 0 0 0 0,-1 0 0 0 0,0-1 0 0 0,1 1 0 0 0,-1 0 0 0 0,0-1 0 0 0,0-1 0 0 0,-1-1 0 0 0,1 0 0 0 0,-1 1 0 0 0,0-1 0 0 0,-1 0 0 0 0,1 0 0 0 0,-1 1 0 0 0,-2-6 0 0 0,2 6 5 0 0,0 1-1 0 0,0-1 0 0 0,-1 0 1 0 0,1 1-1 0 0,-1-1 1 0 0,0 1-1 0 0,1 0 0 0 0,-1 0 1 0 0,0 0-1 0 0,0 0 1 0 0,-1 0-1 0 0,-2-1 0 0 0,-4-1-1 0 0,0 0-1 0 0,-19-5 0 0 0,2 5 37 0 0,-1 0-1 0 0,-42 1 0 0 0,0-1 847 0 0,-27-5-597 0 0,26 0 68 0 0,-134 3 0 0 0,-127 37-356 0 0,-2 0 0 0 0,171-28 0 0 0,-21 2 0 0 0,-420 48 0 0 0,203-41 0 0 0,195-12 0 0 0,-506-17 0 0 0,653 13 0 0 0,-376-42 0 0 0,220 16 0 0 0,202 29 0 0 0,-76-6-20 0 0,-135 8-1 0 0,10 1-2 0 0,-23 9 23 0 0,216-10 0 0 0,-195 21 0 0 0,161-15 0 0 0,0 2 0 0 0,-65 19 0 0 0,116-26-2 0 0,1-1 0 0 0,-1 0-1 0 0,1 1 1 0 0,-1 0 0 0 0,1 0-1 0 0,0 0 1 0 0,0 0 0 0 0,0 0 0 0 0,0 1-1 0 0,0-1 1 0 0,1 1 0 0 0,-1 0-1 0 0,-2 4 1 0 0,4-6 1 0 0,0 0 0 0 0,0 1 0 0 0,1 0 0 0 0,-1-1 0 0 0,0 1 0 0 0,1-1 0 0 0,-1 1 0 0 0,1 0 0 0 0,-1-1 0 0 0,1 1-1 0 0,0 0 1 0 0,0-1 0 0 0,0 1 0 0 0,0 0 0 0 0,0 0 0 0 0,0-1 0 0 0,0 1 0 0 0,0 0 0 0 0,1-1 0 0 0,-1 1 0 0 0,1 0 0 0 0,-1-1 0 0 0,1 1 0 0 0,0 0 0 0 0,0-1-1 0 0,-1 1 1 0 0,1-1 0 0 0,0 0 0 0 0,3 3 0 0 0,2 2-2 0 0,0 0 1 0 0,1 0-1 0 0,0-1 0 0 0,0 0 1 0 0,0 0-1 0 0,0-1 0 0 0,1 0 0 0 0,0 0 1 0 0,0 0-1 0 0,0-1 0 0 0,0-1 0 0 0,1 0 1 0 0,16 3-1 0 0,7-1-8 0 0,1-2-1 0 0,44-2 1 0 0,-57-1 19 0 0,303-23-51 0 0,40-1 22 0 0,-320 25 21 0 0,78-1 0 0 0,167 21 0 0 0,-166-8-36 0 0,162-4-1 0 0,-121-6 46 0 0,60 18-9 0 0,-155-11 0 0 0,0-2 0 0 0,106-4 0 0 0,-83-12-8 0 0,-30 3 44 0 0,113 2 0 0 0,-92 12-36 0 0,-44-3 0 0 0,1-2 0 0 0,66-2 0 0 0,22-11 0 0 0,198 12 0 0 0,-67-6 0 0 0,-84-2 0 0 0,-27 6 0 0 0,280-38 0 0 0,-1-23 0 0 0,-153 6 0 0 0,-208 39 0 0 0,-61 15 0 0 0,100-28 0 0 0,-92 25 0 0 0,-1 0 0 0 0,1-2 0 0 0,-1 1 0 0 0,0-1 0 0 0,0-1 0 0 0,15-12 0 0 0,-24 18 0 0 0,0-1 0 0 0,0 0 0 0 0,0 0 0 0 0,0 0 0 0 0,-1 0 0 0 0,1 0 0 0 0,-1 0 0 0 0,1-1 0 0 0,-1 1 0 0 0,2-5 0 0 0,-3 7 0 0 0,1-1 0 0 0,-1 1 0 0 0,0 0 0 0 0,0-1 0 0 0,0 1 0 0 0,0-1 0 0 0,0 1 0 0 0,0-1 0 0 0,0 1 0 0 0,-1-1 0 0 0,1 1 0 0 0,0-1 0 0 0,0 1 0 0 0,0-1 0 0 0,0 1 0 0 0,-1-1 0 0 0,1 1 0 0 0,0-1 0 0 0,0 1 0 0 0,-1 0 0 0 0,1-1 0 0 0,-1 0 0 0 0,0 0 0 0 0,0 1 0 0 0,0-1 0 0 0,-1 0 0 0 0,1 0 0 0 0,0 1 0 0 0,-1-1 0 0 0,1 1 0 0 0,0-1 0 0 0,-1 1 0 0 0,1-1 0 0 0,-2 1 0 0 0,-88-19 0 0 0,-55 5 0 0 0,0 7 0 0 0,-173 14 0 0 0,32-9 0 0 0,184-1 0 0 0,-163 6 0 0 0,71 1 0 0 0,-334-15 0 0 0,241 11 0 0 0,-67-4 0 0 0,70-2 0 0 0,51 3 0 0 0,-158 15 0 0 0,233-6 0 0 0,-49 6 0 0 0,118-6 0 0 0,-25 4 0 0 0,69-5 0 0 0,0-2 0 0 0,-48-3 0 0 0,43 0 0 0 0,24-1 0 0 0,-49-9 0 0 0,44 5 0 0 0,-14 0 0 0 0,0 3 0 0 0,-57 5 0 0 0,14-1 0 0 0,38-2 0 0 0,0-3 0 0 0,-93-16 0 0 0,126 16 0 0 0,1 1 0 0 0,0 0 0 0 0,-1 2 0 0 0,-23 1 0 0 0,-68 13 0 0 0,81-7 0 0 0,0 1 0 0 0,1 1 0 0 0,-45 22 0 0 0,69-30 0 0 0,-3 2-3 0 0,1 0 1 0 0,1 0-1 0 0,-1 0 0 0 0,0 0 0 0 0,1 1 0 0 0,0 0 0 0 0,0 0 1 0 0,0 0-1 0 0,0 1 0 0 0,0-1 0 0 0,1 1 0 0 0,0 0 0 0 0,0 0 1 0 0,-3 9-1 0 0,1-2-10 0 0,0 1 1 0 0,1-1-1 0 0,1 1 1 0 0,0 0-1 0 0,-1 18 1 0 0,3-25 11 0 0,1-1 1 0 0,0 1-1 0 0,1-1 1 0 0,-1 0 0 0 0,1 1-1 0 0,0-1 1 0 0,0 0-1 0 0,1 0 1 0 0,0 0-1 0 0,0 0 1 0 0,0 0-1 0 0,0 0 1 0 0,1 0-1 0 0,0 0 1 0 0,0-1-1 0 0,0 0 1 0 0,0 1 0 0 0,1-1-1 0 0,0 0 1 0 0,-1-1-1 0 0,1 1 1 0 0,8 4-1 0 0,2 2 1 0 0,1-2 0 0 0,1 1 0 0 0,0-2 0 0 0,0 0 0 0 0,24 6 0 0 0,-4-5 0 0 0,0-3 0 0 0,38 2 0 0 0,76-4 0 0 0,-61-2 0 0 0,492 3 0 0 0,-546-4 0 0 0,189-7 0 0 0,-108 1 0 0 0,142 10 0 0 0,182-2 0 0 0,-269-8 0 0 0,0-1 0 0 0,155 3 0 0 0,-264 9 0 0 0,305 9 0 0 0,126-34 0 0 0,-310 25 0 0 0,-113-1 0 0 0,111-8 0 0 0,170-12 0 0 0,-174 12 0 0 0,14-10 0 0 0,-128 9 0 0 0,50-7 1092 0 0,213-51 0 0 0,-254 46-1092 0 0,40-11 0 0 0,-86 21 0 0 0,-13 4 0 0 0,0-1 0 0 0,13-6 0 0 0,-23 9 0 0 0,-1 0 0 0 0,1-1 0 0 0,-1 1 0 0 0,1-1 0 0 0,-1 0 0 0 0,1 1 0 0 0,-1-1 0 0 0,0 0 0 0 0,0 0 0 0 0,0-1 0 0 0,0 1 0 0 0,0 0 0 0 0,0-1 0 0 0,2-4 0 0 0,-3 4 0 0 0,0 0 0 0 0,0 0 0 0 0,-1-1 0 0 0,1 1 0 0 0,-1 0 0 0 0,0-1 0 0 0,0 1 0 0 0,0 0 0 0 0,0 0 0 0 0,-1-1 0 0 0,1 1 0 0 0,-1 0 0 0 0,0 0 0 0 0,0-1 0 0 0,0 1 0 0 0,0 0 0 0 0,0 0 0 0 0,-1 0 0 0 0,0 0 0 0 0,1 1 0 0 0,-1-1 0 0 0,0 0 0 0 0,0 1 0 0 0,-4-4 0 0 0,1 1 0 0 0,0 0 0 0 0,0 0 0 0 0,0 1 0 0 0,-1-1 0 0 0,0 1 0 0 0,0 1 0 0 0,0-1 0 0 0,0 1 0 0 0,0 0 0 0 0,-12-3 0 0 0,-90-27 0 0 0,-32-7 0 0 0,93 31 0 0 0,-45-11 0 0 0,-1 5 0 0 0,-98-4 0 0 0,-63 7 0 0 0,70 3 0 0 0,-188 24 0 0 0,183-1 0 0 0,-74 11 0 0 0,172-15 0 0 0,0-4 0 0 0,-107-7 0 0 0,19 0 0 0 0,-33-1 0 0 0,-138 7 0 0 0,240 4 0 0 0,-142-8 0 0 0,-74 4 0 0 0,60 1 0 0 0,51-3 0 0 0,145-1 0 0 0,0-4 0 0 0,0-2 0 0 0,-72-15 0 0 0,90 12 0 0 0,-57-1 0 0 0,36 4 0 0 0,7 1 0 0 0,-1 3 0 0 0,-93 12 0 0 0,-130 37 0 0 0,272-44 0 0 0,0 0 0 0 0,1 1 0 0 0,-1 1 0 0 0,1 0 0 0 0,1 2 0 0 0,-1 0 0 0 0,2 0 0 0 0,-1 2 0 0 0,1 0 0 0 0,-16 15 0 0 0,28-22 0 0 0,-1-1 0 0 0,2 0 1 0 0,-1 1-1 0 0,0 0 0 0 0,1 0 0 0 0,-1 0 0 0 0,1 0 0 0 0,0 0 1 0 0,0 0-1 0 0,1 0 0 0 0,-1 1 0 0 0,1-1 0 0 0,0 0 0 0 0,0 1 1 0 0,1-1-1 0 0,-1 1 0 0 0,1 0 0 0 0,0-1 0 0 0,0 1 0 0 0,1-1 1 0 0,-1 1-1 0 0,1-1 0 0 0,0 1 0 0 0,0-1 0 0 0,0 1 0 0 0,1-1 1 0 0,2 5-1 0 0,1 1-5 0 0,0-1-1 0 0,0 0 1 0 0,1 0 0 0 0,0-1-1 0 0,1 0 1 0 0,0 0 0 0 0,0 0 0 0 0,1-1-1 0 0,0 0 1 0 0,16 11 0 0 0,-8-8 3 0 0,2-1 0 0 0,-1-1 0 0 0,1 0 0 0 0,0-1 0 0 0,30 7 0 0 0,99 13 4 0 0,-63-14-3 0 0,24 2 1 0 0,193 3 0 0 0,-59-7 0 0 0,-23-1 0 0 0,-191-10 0 0 0,309 16 0 0 0,1 6 38 0 0,-98-9-489 0 0,97-4-996 0 0,-103-5 931 0 0,159 3-596 0 0,-60-2-618 0 0,-35 3-770 0 0,-208-4 1330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9:52.0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140 185 1839 0 0,'-2'-1'159'0'0,"0"-1"-1"0"0,0 1 0 0 0,0-1 1 0 0,0 1-1 0 0,1-1 0 0 0,-1 1 1 0 0,1-1-1 0 0,-1 0 0 0 0,1 0 1 0 0,0 0-1 0 0,-1 0 0 0 0,1 0 1 0 0,0 0-1 0 0,0 0 0 0 0,1 0 1 0 0,-1-1-1 0 0,0 1 0 0 0,1 0 1 0 0,-1-1-1 0 0,1-3 0 0 0,-1 4 130 0 0,1-1 0 0 0,0 1 0 0 0,0-1-1 0 0,0 0 1 0 0,0 1 0 0 0,0-1-1 0 0,1 1 1 0 0,-1-1 0 0 0,1 1 0 0 0,0-1-1 0 0,0 1 1 0 0,0-1 0 0 0,0 1-1 0 0,0 0 1 0 0,0 0 0 0 0,1-1 0 0 0,1-1-1 0 0,2 0 190 0 0,0 0 1 0 0,0 0-1 0 0,0 1 0 0 0,0 0 0 0 0,1 0 0 0 0,-1 0 0 0 0,1 1 0 0 0,0 0 0 0 0,0 0 0 0 0,0 0 1 0 0,6-1-1 0 0,14-1 70 0 0,34-1 0 0 0,-30 2-45 0 0,249-9 1992 0 0,-42 32-1980 0 0,-31-2-208 0 0,77 0 366 0 0,-209-12-388 0 0,47 0-244 0 0,205-15 0 0 0,-266 7 2 0 0,79 7-1 0 0,20 0 250 0 0,47 0-144 0 0,-100 0-148 0 0,-38-3 1 0 0,249 2 0 0 0,-222-7 0 0 0,210 3 0 0 0,-218 6 0 0 0,263 10 0 0 0,-276-12 0 0 0,92 15 0 0 0,44 3 0 0 0,-131-22 0 0 0,123-15 0 0 0,-181 14 0 0 0,23 0 0 0 0,8 1 0 0 0,-14-2 0 0 0,-20 2 0 0 0,0-1 0 0 0,-1-1 0 0 0,31-7 0 0 0,21-5 0 0 0,-8 1 0 0 0,-40 9 0 0 0,-17 3 0 0 0,1 0 0 0 0,-1 0 0 0 0,1 1 0 0 0,0 0 0 0 0,-1 0 0 0 0,10 1 0 0 0,-13-1 0 0 0,1 0 0 0 0,-1 1 0 0 0,0-1 0 0 0,1 1 0 0 0,-1-1 0 0 0,1 1 0 0 0,-1 0 0 0 0,0-1 0 0 0,0 1 0 0 0,1 0 0 0 0,-1 0 0 0 0,0 0 0 0 0,0 0 0 0 0,0 0 0 0 0,0 0 0 0 0,0 0 0 0 0,0 1 0 0 0,0-1 0 0 0,0 0 0 0 0,-1 0 0 0 0,1 1 0 0 0,0-1 0 0 0,0 3 0 0 0,2 4 0 0 0,-1 1 0 0 0,-1-1 0 0 0,1 1 0 0 0,-1-1 0 0 0,-1 1 0 0 0,1 0 0 0 0,-2-1 0 0 0,0 11 0 0 0,-3 7 0 0 0,-11 34 0 0 0,7-29 0 0 0,4-12 87 0 0,2 1 0 0 0,0 0 0 0 0,1 26 0 0 0,-3 22 93 0 0,4-66-173 0 0,0 0 0 0 0,0 0 0 0 0,-1 0 0 0 0,1-1 0 0 0,-1 1 0 0 0,1 0 0 0 0,-1-1 0 0 0,0 1 0 0 0,0 0 0 0 0,0-1 0 0 0,0 1 0 0 0,0-1 0 0 0,0 1 0 0 0,0-1 0 0 0,0 0-1 0 0,0 1 1 0 0,-1-1 0 0 0,1 0 0 0 0,-1 0 0 0 0,1 0 0 0 0,-1 0 0 0 0,1 0 0 0 0,-1 0 0 0 0,-2 1 0 0 0,-3 0 52 0 0,-1 0-1 0 0,1 0 1 0 0,-1-1 0 0 0,-13 1-1 0 0,-13 2 35 0 0,26-2-93 0 0,0-1 0 0 0,0 0 0 0 0,0-1 0 0 0,0 1 0 0 0,0-1 0 0 0,0-1 0 0 0,-14-2 0 0 0,-57-18 0 0 0,4 0 0 0 0,-196-12 0 0 0,249 32 0 0 0,-133-2 0 0 0,-36 6 0 0 0,-149-9 0 0 0,226 0 0 0 0,50 7 0 0 0,-84 10 0 0 0,9 1 0 0 0,96-12 0 0 0,1-1 0 0 0,-69-13 0 0 0,45 8 0 0 0,-1 2 0 0 0,-100 7 0 0 0,140-2 0 0 0,-69 4 0 0 0,-126 2 0 0 0,139-3 0 0 0,-109 19 0 0 0,31-2 0 0 0,-105-3 0 0 0,66-6 0 0 0,141-7 0 0 0,13 0 0 0 0,0-2 0 0 0,-1-2 0 0 0,-50-6 0 0 0,63 2 0 0 0,0 2 0 0 0,0 1 0 0 0,-62 9 0 0 0,-71-3 0 0 0,142-6 0 0 0,-22-1 0 0 0,-129 4 0 0 0,27 7 0 0 0,114-5 0 0 0,25-3 0 0 0,1 0 0 0 0,-1-1 0 0 0,0-1 0 0 0,-16 0 0 0 0,4-1 0 0 0,-24 1 0 0 0,13 1 0 0 0,13 1 0 0 0,18-1 0 0 0,0-1 0 0 0,1 0 0 0 0,-1 1 0 0 0,0-1 0 0 0,0 0 0 0 0,1 0 0 0 0,-1 0 0 0 0,0 0 0 0 0,0 0 0 0 0,1 0 0 0 0,-1 0 0 0 0,0-1 0 0 0,1 1 0 0 0,-1 0 0 0 0,0-1 0 0 0,1 0 0 0 0,-1 1 0 0 0,0-1 0 0 0,1 0 0 0 0,-1 0 0 0 0,1 0 0 0 0,-1 0 0 0 0,1 0 0 0 0,0 0 0 0 0,-1 0 0 0 0,0-2 0 0 0,-30-48 0 0 0,29 46 0 0 0,1 1 0 0 0,0-1 0 0 0,1 1 0 0 0,-1-1 0 0 0,1 0 0 0 0,0 1 0 0 0,0-1 0 0 0,0 0 0 0 0,1 0 0 0 0,-1 0 0 0 0,1 0 0 0 0,1-5 0 0 0,-1 2 0 0 0,0-1 0 0 0,-1 1 0 0 0,-2-10 0 0 0,3 13 0 0 0,-1 1 0 0 0,1-1 0 0 0,0 0 0 0 0,0 1 0 0 0,1-1 0 0 0,1-7 0 0 0,0-14 0 0 0,-1 18 0 0 0,0 1 0 0 0,0-1 0 0 0,3-11 0 0 0,-2 13 0 0 0,-1 1 0 0 0,0-1 0 0 0,0 0 0 0 0,0 0 0 0 0,-1 0 0 0 0,0 0 0 0 0,0-10 0 0 0,-1 10-9 0 0,1-1-1 0 0,0 0 0 0 0,1 1 1 0 0,-1-1-1 0 0,1 1 1 0 0,2-8-1 0 0,3-27 13 0 0,-5 15-3 0 0,-1 17 0 0 0,1-1 0 0 0,-2 1 0 0 0,1 0 0 0 0,-4-17 0 0 0,4 23 0 0 0,0-1 0 0 0,0 1 0 0 0,1-1 0 0 0,0 0 0 0 0,-1 1 0 0 0,1-1 0 0 0,0 1 0 0 0,0-1 0 0 0,1 1 0 0 0,-1 0 0 0 0,1 0 0 0 0,2-4 0 0 0,6-16 0 0 0,-9 16 0 0 0,0 5 0 0 0,0 0 0 0 0,-1 0 0 0 0,1-1 0 0 0,0 1 0 0 0,0 0 0 0 0,0 0 0 0 0,2-3 0 0 0,8 37-1053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9:55.57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100 963 3679 0 0,'2'-2'275'0'0,"-1"0"0"0"0,0 1-1 0 0,0-1 1 0 0,0 0 0 0 0,0 0-1 0 0,0 0 1 0 0,0 0 0 0 0,-1 0-1 0 0,1 0 1 0 0,0 0 0 0 0,-1 0-1 0 0,0 0 1 0 0,1-4 0 0 0,-2-34 2426 0 0,0 7-576 0 0,3 19-1375 0 0,1-1 1 0 0,1 1-1 0 0,0 0 0 0 0,1 0 0 0 0,8-18 0 0 0,-5 16-129 0 0,-2 0 0 0 0,0-1-1 0 0,4-21 1 0 0,2-26 605 0 0,36-115-1 0 0,-45 165-1176 0 0,0 0 0 0 0,0 0 0 0 0,-1-1 0 0 0,-1 1 1 0 0,-1-25-1 0 0,0 17 18 0 0,4-29 0 0 0,-1 31-67 0 0,-1 5 0 0 0,1 0 0 0 0,0 0 0 0 0,5-15 0 0 0,-6 26 0 0 0,0-1 0 0 0,0 1 0 0 0,0 0 0 0 0,1 0 0 0 0,-1 0 0 0 0,1 0 0 0 0,0 0 0 0 0,0 0 0 0 0,0 1 0 0 0,1-1 0 0 0,-1 1 0 0 0,1 0 0 0 0,7-5 0 0 0,5-1 0 0 0,0 1 0 0 0,1 0 0 0 0,0 1 0 0 0,0 1 0 0 0,0 0 0 0 0,1 2 0 0 0,0 0 0 0 0,-1 1 0 0 0,2 0 0 0 0,-1 2 0 0 0,0 0 0 0 0,32 3 0 0 0,42 3 0 0 0,-1-4 0 0 0,1-5 0 0 0,116-18 0 0 0,-168 18 23 0 0,1 1 1 0 0,-1 2-1 0 0,59 7 0 0 0,84 4 572 0 0,183-6-595 0 0,-292-4 0 0 0,80-11 0 0 0,-64 3 0 0 0,0 3 0 0 0,157 14 0 0 0,-243-9 0 0 0,17 2 0 0 0,-21-3 0 0 0,1 1 0 0 0,-1 0 0 0 0,0 0 0 0 0,1 0 0 0 0,-1 0 0 0 0,1 0 0 0 0,-1 0 0 0 0,0 0 0 0 0,1 0 0 0 0,-1 0 0 0 0,0 0 0 0 0,1 0 0 0 0,-1 1 0 0 0,0-1 0 0 0,1 0 0 0 0,-1 0 0 0 0,0 0 0 0 0,1 0 0 0 0,-1 0 0 0 0,0 1 0 0 0,1-1 0 0 0,-1 0 0 0 0,0 0 0 0 0,0 0 0 0 0,1 1 0 0 0,-1-1 0 0 0,0 0 0 0 0,0 1 0 0 0,0-1 0 0 0,1 0 0 0 0,-1 0 0 0 0,0 1 0 0 0,0-1 0 0 0,0 0 0 0 0,0 1 0 0 0,0-1 0 0 0,1 1 0 0 0,-2-1 0 0 0,1 1 0 0 0,-1-1 0 0 0,0 1 0 0 0,1-1 0 0 0,-1 1 0 0 0,0-1 0 0 0,1 1 0 0 0,-1-1 0 0 0,0 0 0 0 0,1 0 0 0 0,-1 1 0 0 0,0-1 0 0 0,0 0 0 0 0,1 0 0 0 0,-1 0 0 0 0,0 0 0 0 0,0 0 0 0 0,1 0 0 0 0,-2 0 0 0 0,-19 0 0 0 0,13-1 0 0 0,-81-1 0 0 0,-54 1 0 0 0,7 10 0 0 0,-288 8 0 0 0,78-8 0 0 0,245-5 0 0 0,-325 2 0 0 0,403-6 0 0 0,-199-16 0 0 0,67 2 0 0 0,29 4 0 0 0,99-2 0 0 0,23 12 0 0 0,1 0 0 0 0,-1 1 0 0 0,1-1 0 0 0,-1 1 0 0 0,1 0 0 0 0,-1 0 0 0 0,1 0 0 0 0,0 0 0 0 0,-4 2 0 0 0,-3 1 0 0 0,-2 2 0 0 0,1 0 0 0 0,0 0 0 0 0,1 1 0 0 0,-1 0 0 0 0,1 1 0 0 0,-13 13 0 0 0,16-15 0 0 0,4-3 0 0 0,0 1 0 0 0,0-1 0 0 0,0 1 0 0 0,0 0 0 0 0,1 0 0 0 0,0 0 0 0 0,0 1 0 0 0,0-1 0 0 0,0 0 0 0 0,0 1 0 0 0,1-1 0 0 0,0 1 0 0 0,0 0 0 0 0,0-1 0 0 0,1 1 0 0 0,-1 8 0 0 0,1 0 0 0 0,1 1 0 0 0,0-1 0 0 0,1 0 0 0 0,5 22 0 0 0,-2-12 0 0 0,-1 0 0 0 0,-2 0 0 0 0,0 0 0 0 0,-3 26 0 0 0,1-32 0 0 0,1-5 2 0 0,0-1 0 0 0,1 0-1 0 0,4 14 1 0 0,-4-16 94 0 0,0 0 0 0 0,0 0 0 0 0,-1 0 1 0 0,0 0-1 0 0,0 0 0 0 0,-2 11 0 0 0,1-7-96 0 0,0 0 0 0 0,0-1 0 0 0,2 1 0 0 0,-1-1 0 0 0,2 0 0 0 0,-1 1 0 0 0,6 12 0 0 0,-4-13 0 0 0,0 0 0 0 0,-2 1 0 0 0,1-1 0 0 0,-1 1 0 0 0,-1-1 0 0 0,0 1 0 0 0,-2 14 0 0 0,0 1 0 0 0,2-22 0 0 0,-1 0 0 0 0,0 0 0 0 0,-1 0 0 0 0,-1 6 0 0 0,2-9 0 0 0,-1-1 0 0 0,0 1 0 0 0,0-1 0 0 0,0 1 0 0 0,0-1 0 0 0,0 1 0 0 0,0-1 0 0 0,-1 0 0 0 0,1 0 0 0 0,-1 0 0 0 0,1 0 0 0 0,-1 0 0 0 0,0 0 0 0 0,0 0 0 0 0,0 0 0 0 0,0-1 0 0 0,0 1 0 0 0,0-1 0 0 0,-1 0 0 0 0,-1 2 0 0 0,-2-1 0 0 0,-1 0 0 0 0,1-1 0 0 0,0 1 0 0 0,0-1 0 0 0,-1-1 0 0 0,1 1 0 0 0,-9-1 0 0 0,-37 6 0 0 0,50-6 0 0 0,2-1 0 0 0,1-1 0 0 0,0 1 0 0 0,0 0 0 0 0,-1 0 0 0 0,1 0 0 0 0,0 1 0 0 0,0-1 0 0 0,0 0 0 0 0,0 0 0 0 0,0 0 0 0 0,0 1 0 0 0,0-1 0 0 0,1 0 0 0 0,-1 1 0 0 0,0-1 0 0 0,0 1 0 0 0,0 0 0 0 0,1-1 0 0 0,-1 1 0 0 0,0 0 0 0 0,1 0 0 0 0,-1 0 0 0 0,0 0 0 0 0,0 0 0 0 0,1 0 0 0 0,-1 0 0 0 0,0 0 0 0 0,1 0 0 0 0,-1 1 0 0 0,0-1 0 0 0,0 0 0 0 0,1 1 0 0 0,-1-1 0 0 0,0 1 0 0 0,2 1 0 0 0,1-1-44 0 0,0 2-1 0 0,0-1 1 0 0,0 0-1 0 0,8 6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0.17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213 23 1839 0 0,'46'-1'14021'0'0,"-47"3"-13787"0"0,-3 43 2268 0 0,3 50-1 0 0,0 14-1447 0 0,-11-40-787 0 0,9-53-235 0 0,0-1-1 0 0,1 0 0 0 0,0 0 1 0 0,2 27-1 0 0,5-10-29 0 0,-4-28 2 0 0,1 0 0 0 0,-1 0 0 0 0,-1 0 0 0 0,1 0-1 0 0,-1 0 1 0 0,0 0 0 0 0,1 0 0 0 0,-2 0 0 0 0,1 1 0 0 0,0-1 0 0 0,-1 0 0 0 0,0 0 0 0 0,0 0-1 0 0,0 0 1 0 0,-3 5 0 0 0,-1 0-4 0 0,0-1 0 0 0,-11 12 0 0 0,12-15 0 0 0,0 0 0 0 0,0 0 0 0 0,0 0 0 0 0,1 0 0 0 0,0 1 0 0 0,0 0 0 0 0,0-1 0 0 0,1 1 0 0 0,-3 8 0 0 0,4-11 0 0 0,1 0 0 0 0,0 0 0 0 0,-1 0 0 0 0,1 0 0 0 0,0-1 0 0 0,0 1 0 0 0,1 0 0 0 0,-1 0 0 0 0,0 0 0 0 0,1 0 0 0 0,0-1 0 0 0,0 1 0 0 0,0 0 0 0 0,0 0 0 0 0,0-1 0 0 0,0 1 0 0 0,1-1 0 0 0,-1 1 0 0 0,1-1 0 0 0,3 5 0 0 0,15 15-7 0 0,-17-18 13 0 0,0 0 0 0 0,0 0 0 0 0,1 0 0 0 0,-1 0 0 0 0,1-1 0 0 0,0 0 0 0 0,0 0 0 0 0,0 0-1 0 0,1 0 1 0 0,-1 0 0 0 0,6 1 0 0 0,15 4 93 0 0,1-2 0 0 0,-1 0-1 0 0,52 3 1 0 0,-40-5-54 0 0,31 1-45 0 0,84-5 0 0 0,-59-2 0 0 0,-37 1 0 0 0,92 5 0 0 0,-24 5 0 0 0,-87-8 0 0 0,115-4 0 0 0,1-1 0 0 0,-123 4 0 0 0,1-2 0 0 0,-1-1 0 0 0,53-12 0 0 0,-72 13 0 0 0,-1 0 0 0 0,0-1 0 0 0,0 2 0 0 0,0 0 0 0 0,0 0 0 0 0,14 1 0 0 0,-2 1 0 0 0,32-3 0 0 0,-6 0 0 0 0,61 8 0 0 0,-97-6 0 0 0,-9-1 0 0 0,0 1 0 0 0,-1 0 0 0 0,1-1 0 0 0,0 1 0 0 0,0 1 0 0 0,0-1 0 0 0,-1 0 0 0 0,1 1 0 0 0,0-1 0 0 0,-1 1 0 0 0,1 0 0 0 0,0 0 0 0 0,-1 0 0 0 0,1 0 0 0 0,-1 0 0 0 0,3 2 0 0 0,-8 9 0 0 0,1-12 0 0 0,0 0 0 0 0,0 1 0 0 0,0-1 0 0 0,0 0 0 0 0,0-1 0 0 0,0 1 0 0 0,0 0 0 0 0,-3-1 0 0 0,2 0 0 0 0,-217-9 0 0 0,104 6 0 0 0,-348-2 0 0 0,316 12 0 0 0,-81 1 0 0 0,-15-10 0 0 0,234 3 0 0 0,-16 1 0 0 0,0-2 0 0 0,-50-8 0 0 0,67 8 0 0 0,1-2 0 0 0,0 1 0 0 0,1-1 0 0 0,-1 0 0 0 0,0 0 0 0 0,1-1 0 0 0,0 0 0 0 0,-1-1 0 0 0,2 1 0 0 0,-1-2 0 0 0,1 1 0 0 0,-1 0 0 0 0,-6-10 0 0 0,7 8 0 0 0,0-1 0 0 0,1 0 0 0 0,1-1 0 0 0,-1 1 0 0 0,1-1 0 0 0,-5-15 0 0 0,6 13 0 0 0,-20-40 0 0 0,15 35 0 0 0,1 1 0 0 0,-9-32 0 0 0,-5-32 0 0 0,15 44 0 0 0,1-1 0 0 0,1-70 0 0 0,4 75 0 0 0,-2-70 0 0 0,0 90 0 0 0,1-1 0 0 0,-1 0 0 0 0,-1 1 0 0 0,0 0 0 0 0,-1-1 0 0 0,-6-13 0 0 0,9 23 0 0 0,0 0 0 0 0,-1 0 0 0 0,1 1 0 0 0,0-1 0 0 0,-1 1 0 0 0,1-1 0 0 0,-1 1 0 0 0,1-1 0 0 0,-1 1 0 0 0,1 0 0 0 0,-1 0 0 0 0,0 0 0 0 0,0 0 0 0 0,0 0 0 0 0,1 0 0 0 0,-4-1 0 0 0,-1 1 0 0 0,1 0 0 0 0,-1 0 0 0 0,1 0 0 0 0,-1 0 0 0 0,-6 1 0 0 0,11 1 0 0 0,0-1 0 0 0,0 1 0 0 0,0-1 0 0 0,0 1 0 0 0,0 0 0 0 0,1-1 0 0 0,-1 1 0 0 0,0 0 0 0 0,0 0 0 0 0,1 0 0 0 0,-1-1 0 0 0,0 1 0 0 0,1 0 0 0 0,-1 0 0 0 0,0 1 0 0 0,-10 20 0 0 0,9-19 0 0 0,0 1 0 0 0,0 1 0 0 0,0 0 0 0 0,0 1 0 0 0,1-1 0 0 0,0 0 0 0 0,-1 0 0 0 0,2 1 0 0 0,-1-1 0 0 0,1 0 0 0 0,0 1 0 0 0,0-1 0 0 0,0 1 0 0 0,1-1 0 0 0,0 0 0 0 0,0 1 0 0 0,0-1 0 0 0,4 9 0 0 0,2 9 0 0 0,3 9 0 0 0,-1 0 0 0 0,9 58 0 0 0,-16-78 0 0 0,0-1 0 0 0,1 1 0 0 0,1-1 0 0 0,0 0 0 0 0,10 21 0 0 0,-7-18 0 0 0,-1 1 0 0 0,7 21 0 0 0,-12-27 0 0 0,1-1 0 0 0,-2 1 0 0 0,1-1 0 0 0,-1 11 0 0 0,-1-12 0 0 0,1 1 0 0 0,0-1 0 0 0,1 0 0 0 0,-1 0 0 0 0,2 0 0 0 0,3 14 0 0 0,-4-18 0 0 0,0 1 0 0 0,0-1 0 0 0,0 0 0 0 0,-1 0 0 0 0,1 1 0 0 0,-1-1 0 0 0,0 0 0 0 0,0 1 0 0 0,0-1 0 0 0,0 5 0 0 0,-2 0 0 0 0,0-1 0 0 0,-1 1 0 0 0,-3 8 0 0 0,2 2 0 0 0,4-17 0 0 0,0 1 0 0 0,0-1 0 0 0,0 1 0 0 0,0-1 0 0 0,-1 1 0 0 0,1-1 0 0 0,0 1 0 0 0,-1-1 0 0 0,1 0 0 0 0,-1 1 0 0 0,0-1 0 0 0,1 1 0 0 0,-1-1 0 0 0,0 0 0 0 0,0 0 0 0 0,-2 2 0 0 0,-1 11 0 0 0,4-14 0 0 0,0 1 0 0 0,0 0 0 0 0,0 0 0 0 0,0-1 0 0 0,0 1 0 0 0,-1 0 0 0 0,1 0 0 0 0,0-1 0 0 0,0 1 0 0 0,0 0 0 0 0,-1 0 0 0 0,1-1 0 0 0,0 1 0 0 0,-1 0 0 0 0,1-1 0 0 0,-1 1 0 0 0,1-1 0 0 0,0 1 0 0 0,-1 0 0 0 0,0-1 0 0 0,1 1 0 0 0,-1-1 0 0 0,1 1 0 0 0,-1-1 0 0 0,0 1 0 0 0,1-1 0 0 0,-1 0 0 0 0,0 1 0 0 0,1-1 0 0 0,-1 0 0 0 0,0 0 0 0 0,1 1 0 0 0,-1-1 0 0 0,0 0 0 0 0,-1 0 0 0 0,0-1 0 0 0,0 0 0 0 0,0 0 0 0 0,0 0 0 0 0,0 0 0 0 0,0 0 0 0 0,0 0 0 0 0,0-1 0 0 0,0 1 0 0 0,0-1 0 0 0,1 0 0 0 0,-1 1 0 0 0,1-1 0 0 0,-1 0 0 0 0,1 0 0 0 0,0 0 0 0 0,-2-3 0 0 0,-12-13 0 0 0,11 14 0 0 0,0 0 0 0 0,0 0 0 0 0,1 0 0 0 0,-1 0 0 0 0,1 0 0 0 0,0-1 0 0 0,0 1 0 0 0,1-1 0 0 0,-1 0 0 0 0,1 0 0 0 0,0 0 0 0 0,-2-7 0 0 0,2-1 0 0 0,-1 0 0 0 0,2 0 0 0 0,0-26 0 0 0,0-3 0 0 0,-1 27 0 0 0,2 0 0 0 0,0 0 0 0 0,1-1 0 0 0,4-21 0 0 0,23-107 0 0 0,-23 128 0 0 0,-4 27 0 0 0,-4 28 0 0 0,-1-11 0 0 0,0-1 0 0 0,2 1 0 0 0,1 0 0 0 0,1 1 0 0 0,8 53 0 0 0,-7-28 0 0 0,-1-41 0 0 0,0 0 0 0 0,1 1 0 0 0,3 17 0 0 0,-3-27 0 0 0,0 0 0 0 0,0 0 0 0 0,0-1 0 0 0,1 1 0 0 0,0 0 0 0 0,-1 0 0 0 0,1-1 0 0 0,1 1 0 0 0,-1-1 0 0 0,0 0 0 0 0,1 0 0 0 0,0 0 0 0 0,0 0 0 0 0,0 0 0 0 0,4 3 0 0 0,8 4 0 0 0,1 0 0 0 0,0-1 0 0 0,0-1 0 0 0,1-1 0 0 0,0 0 0 0 0,30 8 0 0 0,-7-7 0 0 0,78 8 0 0 0,-83-12 0 0 0,-1 2 0 0 0,36 12 0 0 0,-35-8 0 0 0,67 9 0 0 0,216-12 0 0 0,-104-6 0 0 0,-87-2 0 0 0,146-20 0 0 0,-219 15 0 0 0,69 0 330 0 0,-71 4-31 0 0,77-11 0 0 0,-97 7-299 0 0,-9 1 0 0 0,1 1 0 0 0,35-2 0 0 0,-50 8-79 0 0,-8 3 86 0 0,-12 7-1382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1.5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87 4 1839 0 0,'5'-3'4712'0'0,"-4"18"-3778"0"0,0 1-1 0 0,-1-1 1 0 0,-1 1-1 0 0,0 0 1 0 0,-5 22-1 0 0,2-16-89 0 0,-1 37-1 0 0,4-14-235 0 0,-1 0 0 0 0,-2 0-1 0 0,-12 51 1 0 0,2-56 116 0 0,11-34-592 0 0,0 0 1 0 0,1 0 0 0 0,-1 1-1 0 0,2-1 1 0 0,-1 1 0 0 0,1 0 0 0 0,-1 7-1 0 0,1-10-125 0 0,1 0-1 0 0,-1 0 1 0 0,0 0 0 0 0,0 0-1 0 0,0 0 1 0 0,-1 0 0 0 0,-3 7-1 0 0,4-8-97 0 0,-1 0-1 0 0,1 0 1 0 0,-1 0 0 0 0,1 1-1 0 0,0-1 1 0 0,1 0 0 0 0,-1 1-1 0 0,0-1 1 0 0,1 1 0 0 0,0 4-1 0 0,1-1-804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9:55.57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100 963 3679 0 0,'2'-2'275'0'0,"-1"0"0"0"0,0 1-1 0 0,0-1 1 0 0,0 0 0 0 0,0 0-1 0 0,0 0 1 0 0,0 0 0 0 0,-1 0-1 0 0,1 0 1 0 0,0 0 0 0 0,-1 0-1 0 0,0 0 1 0 0,1-4 0 0 0,-2-34 2426 0 0,0 7-576 0 0,3 19-1375 0 0,1-1 1 0 0,1 1-1 0 0,0 0 0 0 0,1 0 0 0 0,8-18 0 0 0,-5 16-129 0 0,-2 0 0 0 0,0-1-1 0 0,4-21 1 0 0,2-26 605 0 0,36-115-1 0 0,-45 165-1176 0 0,0 0 0 0 0,0 0 0 0 0,-1-1 0 0 0,-1 1 1 0 0,-1-25-1 0 0,0 17 18 0 0,4-29 0 0 0,-1 31-67 0 0,-1 5 0 0 0,1 0 0 0 0,0 0 0 0 0,5-15 0 0 0,-6 26 0 0 0,0-1 0 0 0,0 1 0 0 0,0 0 0 0 0,1 0 0 0 0,-1 0 0 0 0,1 0 0 0 0,0 0 0 0 0,0 0 0 0 0,0 1 0 0 0,1-1 0 0 0,-1 1 0 0 0,1 0 0 0 0,7-5 0 0 0,5-1 0 0 0,0 1 0 0 0,1 0 0 0 0,0 1 0 0 0,0 1 0 0 0,0 0 0 0 0,1 2 0 0 0,0 0 0 0 0,-1 1 0 0 0,2 0 0 0 0,-1 2 0 0 0,0 0 0 0 0,32 3 0 0 0,42 3 0 0 0,-1-4 0 0 0,1-5 0 0 0,116-18 0 0 0,-168 18 23 0 0,1 1 1 0 0,-1 2-1 0 0,59 7 0 0 0,84 4 572 0 0,183-6-595 0 0,-292-4 0 0 0,80-11 0 0 0,-64 3 0 0 0,0 3 0 0 0,157 14 0 0 0,-243-9 0 0 0,17 2 0 0 0,-21-3 0 0 0,1 1 0 0 0,-1 0 0 0 0,0 0 0 0 0,1 0 0 0 0,-1 0 0 0 0,1 0 0 0 0,-1 0 0 0 0,0 0 0 0 0,1 0 0 0 0,-1 0 0 0 0,0 0 0 0 0,1 0 0 0 0,-1 1 0 0 0,0-1 0 0 0,1 0 0 0 0,-1 0 0 0 0,0 0 0 0 0,1 0 0 0 0,-1 0 0 0 0,0 1 0 0 0,1-1 0 0 0,-1 0 0 0 0,0 0 0 0 0,0 0 0 0 0,1 1 0 0 0,-1-1 0 0 0,0 0 0 0 0,0 1 0 0 0,0-1 0 0 0,1 0 0 0 0,-1 0 0 0 0,0 1 0 0 0,0-1 0 0 0,0 0 0 0 0,0 1 0 0 0,0-1 0 0 0,1 1 0 0 0,-2-1 0 0 0,1 1 0 0 0,-1-1 0 0 0,0 1 0 0 0,1-1 0 0 0,-1 1 0 0 0,0-1 0 0 0,1 1 0 0 0,-1-1 0 0 0,0 0 0 0 0,1 0 0 0 0,-1 1 0 0 0,0-1 0 0 0,0 0 0 0 0,1 0 0 0 0,-1 0 0 0 0,0 0 0 0 0,0 0 0 0 0,1 0 0 0 0,-2 0 0 0 0,-19 0 0 0 0,13-1 0 0 0,-81-1 0 0 0,-54 1 0 0 0,7 10 0 0 0,-288 8 0 0 0,78-8 0 0 0,245-5 0 0 0,-325 2 0 0 0,403-6 0 0 0,-199-16 0 0 0,67 2 0 0 0,29 4 0 0 0,99-2 0 0 0,23 12 0 0 0,1 0 0 0 0,-1 1 0 0 0,1-1 0 0 0,-1 1 0 0 0,1 0 0 0 0,-1 0 0 0 0,1 0 0 0 0,0 0 0 0 0,-4 2 0 0 0,-3 1 0 0 0,-2 2 0 0 0,1 0 0 0 0,0 0 0 0 0,1 1 0 0 0,-1 0 0 0 0,1 1 0 0 0,-13 13 0 0 0,16-15 0 0 0,4-3 0 0 0,0 1 0 0 0,0-1 0 0 0,0 1 0 0 0,0 0 0 0 0,1 0 0 0 0,0 0 0 0 0,0 1 0 0 0,0-1 0 0 0,0 0 0 0 0,0 1 0 0 0,1-1 0 0 0,0 1 0 0 0,0 0 0 0 0,0-1 0 0 0,1 1 0 0 0,-1 8 0 0 0,1 0 0 0 0,1 1 0 0 0,0-1 0 0 0,1 0 0 0 0,5 22 0 0 0,-2-12 0 0 0,-1 0 0 0 0,-2 0 0 0 0,0 0 0 0 0,-3 26 0 0 0,1-32 0 0 0,1-5 2 0 0,0-1 0 0 0,1 0-1 0 0,4 14 1 0 0,-4-16 94 0 0,0 0 0 0 0,0 0 0 0 0,-1 0 1 0 0,0 0-1 0 0,0 0 0 0 0,-2 11 0 0 0,1-7-96 0 0,0 0 0 0 0,0-1 0 0 0,2 1 0 0 0,-1-1 0 0 0,2 0 0 0 0,-1 1 0 0 0,6 12 0 0 0,-4-13 0 0 0,0 0 0 0 0,-2 1 0 0 0,1-1 0 0 0,-1 1 0 0 0,-1-1 0 0 0,0 1 0 0 0,-2 14 0 0 0,0 1 0 0 0,2-22 0 0 0,-1 0 0 0 0,0 0 0 0 0,-1 0 0 0 0,-1 6 0 0 0,2-9 0 0 0,-1-1 0 0 0,0 1 0 0 0,0-1 0 0 0,0 1 0 0 0,0-1 0 0 0,0 1 0 0 0,0-1 0 0 0,-1 0 0 0 0,1 0 0 0 0,-1 0 0 0 0,1 0 0 0 0,-1 0 0 0 0,0 0 0 0 0,0 0 0 0 0,0 0 0 0 0,0-1 0 0 0,0 1 0 0 0,0-1 0 0 0,-1 0 0 0 0,-1 2 0 0 0,-2-1 0 0 0,-1 0 0 0 0,1-1 0 0 0,0 1 0 0 0,0-1 0 0 0,-1-1 0 0 0,1 1 0 0 0,-9-1 0 0 0,-37 6 0 0 0,50-6 0 0 0,2-1 0 0 0,1-1 0 0 0,0 1 0 0 0,0 0 0 0 0,-1 0 0 0 0,1 0 0 0 0,0 1 0 0 0,0-1 0 0 0,0 0 0 0 0,0 0 0 0 0,0 0 0 0 0,0 1 0 0 0,0-1 0 0 0,1 0 0 0 0,-1 1 0 0 0,0-1 0 0 0,0 1 0 0 0,0 0 0 0 0,1-1 0 0 0,-1 1 0 0 0,0 0 0 0 0,1 0 0 0 0,-1 0 0 0 0,0 0 0 0 0,0 0 0 0 0,1 0 0 0 0,-1 0 0 0 0,0 0 0 0 0,1 0 0 0 0,-1 1 0 0 0,0-1 0 0 0,0 0 0 0 0,1 1 0 0 0,-1-1 0 0 0,0 1 0 0 0,2 1 0 0 0,1-1-44 0 0,0 2-1 0 0,0-1 1 0 0,0 0-1 0 0,8 6 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0.17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213 23 1839 0 0,'46'-1'14021'0'0,"-47"3"-13787"0"0,-3 43 2268 0 0,3 50-1 0 0,0 14-1447 0 0,-11-40-787 0 0,9-53-235 0 0,0-1-1 0 0,1 0 0 0 0,0 0 1 0 0,2 27-1 0 0,5-10-29 0 0,-4-28 2 0 0,1 0 0 0 0,-1 0 0 0 0,-1 0 0 0 0,1 0-1 0 0,-1 0 1 0 0,0 0 0 0 0,1 0 0 0 0,-2 0 0 0 0,1 1 0 0 0,0-1 0 0 0,-1 0 0 0 0,0 0 0 0 0,0 0-1 0 0,0 0 1 0 0,-3 5 0 0 0,-1 0-4 0 0,0-1 0 0 0,-11 12 0 0 0,12-15 0 0 0,0 0 0 0 0,0 0 0 0 0,0 0 0 0 0,1 0 0 0 0,0 1 0 0 0,0 0 0 0 0,0-1 0 0 0,1 1 0 0 0,-3 8 0 0 0,4-11 0 0 0,1 0 0 0 0,0 0 0 0 0,-1 0 0 0 0,1 0 0 0 0,0-1 0 0 0,0 1 0 0 0,1 0 0 0 0,-1 0 0 0 0,0 0 0 0 0,1 0 0 0 0,0-1 0 0 0,0 1 0 0 0,0 0 0 0 0,0 0 0 0 0,0-1 0 0 0,0 1 0 0 0,1-1 0 0 0,-1 1 0 0 0,1-1 0 0 0,3 5 0 0 0,15 15-7 0 0,-17-18 13 0 0,0 0 0 0 0,0 0 0 0 0,1 0 0 0 0,-1 0 0 0 0,1-1 0 0 0,0 0 0 0 0,0 0 0 0 0,0 0-1 0 0,1 0 1 0 0,-1 0 0 0 0,6 1 0 0 0,15 4 93 0 0,1-2 0 0 0,-1 0-1 0 0,52 3 1 0 0,-40-5-54 0 0,31 1-45 0 0,84-5 0 0 0,-59-2 0 0 0,-37 1 0 0 0,92 5 0 0 0,-24 5 0 0 0,-87-8 0 0 0,115-4 0 0 0,1-1 0 0 0,-123 4 0 0 0,1-2 0 0 0,-1-1 0 0 0,53-12 0 0 0,-72 13 0 0 0,-1 0 0 0 0,0-1 0 0 0,0 2 0 0 0,0 0 0 0 0,0 0 0 0 0,14 1 0 0 0,-2 1 0 0 0,32-3 0 0 0,-6 0 0 0 0,61 8 0 0 0,-97-6 0 0 0,-9-1 0 0 0,0 1 0 0 0,-1 0 0 0 0,1-1 0 0 0,0 1 0 0 0,0 1 0 0 0,0-1 0 0 0,-1 0 0 0 0,1 1 0 0 0,0-1 0 0 0,-1 1 0 0 0,1 0 0 0 0,0 0 0 0 0,-1 0 0 0 0,1 0 0 0 0,-1 0 0 0 0,3 2 0 0 0,-8 9 0 0 0,1-12 0 0 0,0 0 0 0 0,0 1 0 0 0,0-1 0 0 0,0 0 0 0 0,0-1 0 0 0,0 1 0 0 0,0 0 0 0 0,-3-1 0 0 0,2 0 0 0 0,-217-9 0 0 0,104 6 0 0 0,-348-2 0 0 0,316 12 0 0 0,-81 1 0 0 0,-15-10 0 0 0,234 3 0 0 0,-16 1 0 0 0,0-2 0 0 0,-50-8 0 0 0,67 8 0 0 0,1-2 0 0 0,0 1 0 0 0,1-1 0 0 0,-1 0 0 0 0,0 0 0 0 0,1-1 0 0 0,0 0 0 0 0,-1-1 0 0 0,2 1 0 0 0,-1-2 0 0 0,1 1 0 0 0,-1 0 0 0 0,-6-10 0 0 0,7 8 0 0 0,0-1 0 0 0,1 0 0 0 0,1-1 0 0 0,-1 1 0 0 0,1-1 0 0 0,-5-15 0 0 0,6 13 0 0 0,-20-40 0 0 0,15 35 0 0 0,1 1 0 0 0,-9-32 0 0 0,-5-32 0 0 0,15 44 0 0 0,1-1 0 0 0,1-70 0 0 0,4 75 0 0 0,-2-70 0 0 0,0 90 0 0 0,1-1 0 0 0,-1 0 0 0 0,-1 1 0 0 0,0 0 0 0 0,-1-1 0 0 0,-6-13 0 0 0,9 23 0 0 0,0 0 0 0 0,-1 0 0 0 0,1 1 0 0 0,0-1 0 0 0,-1 1 0 0 0,1-1 0 0 0,-1 1 0 0 0,1-1 0 0 0,-1 1 0 0 0,1 0 0 0 0,-1 0 0 0 0,0 0 0 0 0,0 0 0 0 0,0 0 0 0 0,1 0 0 0 0,-4-1 0 0 0,-1 1 0 0 0,1 0 0 0 0,-1 0 0 0 0,1 0 0 0 0,-1 0 0 0 0,-6 1 0 0 0,11 1 0 0 0,0-1 0 0 0,0 1 0 0 0,0-1 0 0 0,0 1 0 0 0,0 0 0 0 0,1-1 0 0 0,-1 1 0 0 0,0 0 0 0 0,0 0 0 0 0,1 0 0 0 0,-1-1 0 0 0,0 1 0 0 0,1 0 0 0 0,-1 0 0 0 0,0 1 0 0 0,-10 20 0 0 0,9-19 0 0 0,0 1 0 0 0,0 1 0 0 0,0 0 0 0 0,0 1 0 0 0,1-1 0 0 0,0 0 0 0 0,-1 0 0 0 0,2 1 0 0 0,-1-1 0 0 0,1 0 0 0 0,0 1 0 0 0,0-1 0 0 0,0 1 0 0 0,1-1 0 0 0,0 0 0 0 0,0 1 0 0 0,0-1 0 0 0,4 9 0 0 0,2 9 0 0 0,3 9 0 0 0,-1 0 0 0 0,9 58 0 0 0,-16-78 0 0 0,0-1 0 0 0,1 1 0 0 0,1-1 0 0 0,0 0 0 0 0,10 21 0 0 0,-7-18 0 0 0,-1 1 0 0 0,7 21 0 0 0,-12-27 0 0 0,1-1 0 0 0,-2 1 0 0 0,1-1 0 0 0,-1 11 0 0 0,-1-12 0 0 0,1 1 0 0 0,0-1 0 0 0,1 0 0 0 0,-1 0 0 0 0,2 0 0 0 0,3 14 0 0 0,-4-18 0 0 0,0 1 0 0 0,0-1 0 0 0,0 0 0 0 0,-1 0 0 0 0,1 1 0 0 0,-1-1 0 0 0,0 0 0 0 0,0 1 0 0 0,0-1 0 0 0,0 5 0 0 0,-2 0 0 0 0,0-1 0 0 0,-1 1 0 0 0,-3 8 0 0 0,2 2 0 0 0,4-17 0 0 0,0 1 0 0 0,0-1 0 0 0,0 1 0 0 0,0-1 0 0 0,-1 1 0 0 0,1-1 0 0 0,0 1 0 0 0,-1-1 0 0 0,1 0 0 0 0,-1 1 0 0 0,0-1 0 0 0,1 1 0 0 0,-1-1 0 0 0,0 0 0 0 0,0 0 0 0 0,-2 2 0 0 0,-1 11 0 0 0,4-14 0 0 0,0 1 0 0 0,0 0 0 0 0,0 0 0 0 0,0-1 0 0 0,0 1 0 0 0,-1 0 0 0 0,1 0 0 0 0,0-1 0 0 0,0 1 0 0 0,0 0 0 0 0,-1 0 0 0 0,1-1 0 0 0,0 1 0 0 0,-1 0 0 0 0,1-1 0 0 0,-1 1 0 0 0,1-1 0 0 0,0 1 0 0 0,-1 0 0 0 0,0-1 0 0 0,1 1 0 0 0,-1-1 0 0 0,1 1 0 0 0,-1-1 0 0 0,0 1 0 0 0,1-1 0 0 0,-1 0 0 0 0,0 1 0 0 0,1-1 0 0 0,-1 0 0 0 0,0 0 0 0 0,1 1 0 0 0,-1-1 0 0 0,0 0 0 0 0,-1 0 0 0 0,0-1 0 0 0,0 0 0 0 0,0 0 0 0 0,0 0 0 0 0,0 0 0 0 0,0 0 0 0 0,0 0 0 0 0,0-1 0 0 0,0 1 0 0 0,0-1 0 0 0,1 0 0 0 0,-1 1 0 0 0,1-1 0 0 0,-1 0 0 0 0,1 0 0 0 0,0 0 0 0 0,-2-3 0 0 0,-12-13 0 0 0,11 14 0 0 0,0 0 0 0 0,0 0 0 0 0,1 0 0 0 0,-1 0 0 0 0,1 0 0 0 0,0-1 0 0 0,0 1 0 0 0,1-1 0 0 0,-1 0 0 0 0,1 0 0 0 0,0 0 0 0 0,-2-7 0 0 0,2-1 0 0 0,-1 0 0 0 0,2 0 0 0 0,0-26 0 0 0,0-3 0 0 0,-1 27 0 0 0,2 0 0 0 0,0 0 0 0 0,1-1 0 0 0,4-21 0 0 0,23-107 0 0 0,-23 128 0 0 0,-4 27 0 0 0,-4 28 0 0 0,-1-11 0 0 0,0-1 0 0 0,2 1 0 0 0,1 0 0 0 0,1 1 0 0 0,8 53 0 0 0,-7-28 0 0 0,-1-41 0 0 0,0 0 0 0 0,1 1 0 0 0,3 17 0 0 0,-3-27 0 0 0,0 0 0 0 0,0 0 0 0 0,0-1 0 0 0,1 1 0 0 0,0 0 0 0 0,-1 0 0 0 0,1-1 0 0 0,1 1 0 0 0,-1-1 0 0 0,0 0 0 0 0,1 0 0 0 0,0 0 0 0 0,0 0 0 0 0,0 0 0 0 0,4 3 0 0 0,8 4 0 0 0,1 0 0 0 0,0-1 0 0 0,0-1 0 0 0,1-1 0 0 0,0 0 0 0 0,30 8 0 0 0,-7-7 0 0 0,78 8 0 0 0,-83-12 0 0 0,-1 2 0 0 0,36 12 0 0 0,-35-8 0 0 0,67 9 0 0 0,216-12 0 0 0,-104-6 0 0 0,-87-2 0 0 0,146-20 0 0 0,-219 15 0 0 0,69 0 330 0 0,-71 4-31 0 0,77-11 0 0 0,-97 7-299 0 0,-9 1 0 0 0,1 1 0 0 0,35-2 0 0 0,-50 8-79 0 0,-8 3 86 0 0,-12 7-1382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1.5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87 4 1839 0 0,'5'-3'4712'0'0,"-4"18"-3778"0"0,0 1-1 0 0,-1-1 1 0 0,-1 1-1 0 0,0 0 1 0 0,-5 22-1 0 0,2-16-89 0 0,-1 37-1 0 0,4-14-235 0 0,-1 0 0 0 0,-2 0-1 0 0,-12 51 1 0 0,2-56 116 0 0,11-34-592 0 0,0 0 1 0 0,1 0 0 0 0,-1 1-1 0 0,2-1 1 0 0,-1 1 0 0 0,1 0 0 0 0,-1 7-1 0 0,1-10-125 0 0,1 0-1 0 0,-1 0 1 0 0,0 0 0 0 0,0 0-1 0 0,0 0 1 0 0,-1 0 0 0 0,-3 7-1 0 0,4-8-97 0 0,-1 0-1 0 0,1 0 1 0 0,-1 0 0 0 0,1 1-1 0 0,0-1 1 0 0,1 0 0 0 0,-1 1-1 0 0,0-1 1 0 0,1 1 0 0 0,0 4-1 0 0,1-1-804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9:55.57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100 963 3679 0 0,'2'-2'275'0'0,"-1"0"0"0"0,0 1-1 0 0,0-1 1 0 0,0 0 0 0 0,0 0-1 0 0,0 0 1 0 0,0 0 0 0 0,-1 0-1 0 0,1 0 1 0 0,0 0 0 0 0,-1 0-1 0 0,0 0 1 0 0,1-4 0 0 0,-2-34 2426 0 0,0 7-576 0 0,3 19-1375 0 0,1-1 1 0 0,1 1-1 0 0,0 0 0 0 0,1 0 0 0 0,8-18 0 0 0,-5 16-129 0 0,-2 0 0 0 0,0-1-1 0 0,4-21 1 0 0,2-26 605 0 0,36-115-1 0 0,-45 165-1176 0 0,0 0 0 0 0,0 0 0 0 0,-1-1 0 0 0,-1 1 1 0 0,-1-25-1 0 0,0 17 18 0 0,4-29 0 0 0,-1 31-67 0 0,-1 5 0 0 0,1 0 0 0 0,0 0 0 0 0,5-15 0 0 0,-6 26 0 0 0,0-1 0 0 0,0 1 0 0 0,0 0 0 0 0,1 0 0 0 0,-1 0 0 0 0,1 0 0 0 0,0 0 0 0 0,0 0 0 0 0,0 1 0 0 0,1-1 0 0 0,-1 1 0 0 0,1 0 0 0 0,7-5 0 0 0,5-1 0 0 0,0 1 0 0 0,1 0 0 0 0,0 1 0 0 0,0 1 0 0 0,0 0 0 0 0,1 2 0 0 0,0 0 0 0 0,-1 1 0 0 0,2 0 0 0 0,-1 2 0 0 0,0 0 0 0 0,32 3 0 0 0,42 3 0 0 0,-1-4 0 0 0,1-5 0 0 0,116-18 0 0 0,-168 18 23 0 0,1 1 1 0 0,-1 2-1 0 0,59 7 0 0 0,84 4 572 0 0,183-6-595 0 0,-292-4 0 0 0,80-11 0 0 0,-64 3 0 0 0,0 3 0 0 0,157 14 0 0 0,-243-9 0 0 0,17 2 0 0 0,-21-3 0 0 0,1 1 0 0 0,-1 0 0 0 0,0 0 0 0 0,1 0 0 0 0,-1 0 0 0 0,1 0 0 0 0,-1 0 0 0 0,0 0 0 0 0,1 0 0 0 0,-1 0 0 0 0,0 0 0 0 0,1 0 0 0 0,-1 1 0 0 0,0-1 0 0 0,1 0 0 0 0,-1 0 0 0 0,0 0 0 0 0,1 0 0 0 0,-1 0 0 0 0,0 1 0 0 0,1-1 0 0 0,-1 0 0 0 0,0 0 0 0 0,0 0 0 0 0,1 1 0 0 0,-1-1 0 0 0,0 0 0 0 0,0 1 0 0 0,0-1 0 0 0,1 0 0 0 0,-1 0 0 0 0,0 1 0 0 0,0-1 0 0 0,0 0 0 0 0,0 1 0 0 0,0-1 0 0 0,1 1 0 0 0,-2-1 0 0 0,1 1 0 0 0,-1-1 0 0 0,0 1 0 0 0,1-1 0 0 0,-1 1 0 0 0,0-1 0 0 0,1 1 0 0 0,-1-1 0 0 0,0 0 0 0 0,1 0 0 0 0,-1 1 0 0 0,0-1 0 0 0,0 0 0 0 0,1 0 0 0 0,-1 0 0 0 0,0 0 0 0 0,0 0 0 0 0,1 0 0 0 0,-2 0 0 0 0,-19 0 0 0 0,13-1 0 0 0,-81-1 0 0 0,-54 1 0 0 0,7 10 0 0 0,-288 8 0 0 0,78-8 0 0 0,245-5 0 0 0,-325 2 0 0 0,403-6 0 0 0,-199-16 0 0 0,67 2 0 0 0,29 4 0 0 0,99-2 0 0 0,23 12 0 0 0,1 0 0 0 0,-1 1 0 0 0,1-1 0 0 0,-1 1 0 0 0,1 0 0 0 0,-1 0 0 0 0,1 0 0 0 0,0 0 0 0 0,-4 2 0 0 0,-3 1 0 0 0,-2 2 0 0 0,1 0 0 0 0,0 0 0 0 0,1 1 0 0 0,-1 0 0 0 0,1 1 0 0 0,-13 13 0 0 0,16-15 0 0 0,4-3 0 0 0,0 1 0 0 0,0-1 0 0 0,0 1 0 0 0,0 0 0 0 0,1 0 0 0 0,0 0 0 0 0,0 1 0 0 0,0-1 0 0 0,0 0 0 0 0,0 1 0 0 0,1-1 0 0 0,0 1 0 0 0,0 0 0 0 0,0-1 0 0 0,1 1 0 0 0,-1 8 0 0 0,1 0 0 0 0,1 1 0 0 0,0-1 0 0 0,1 0 0 0 0,5 22 0 0 0,-2-12 0 0 0,-1 0 0 0 0,-2 0 0 0 0,0 0 0 0 0,-3 26 0 0 0,1-32 0 0 0,1-5 2 0 0,0-1 0 0 0,1 0-1 0 0,4 14 1 0 0,-4-16 94 0 0,0 0 0 0 0,0 0 0 0 0,-1 0 1 0 0,0 0-1 0 0,0 0 0 0 0,-2 11 0 0 0,1-7-96 0 0,0 0 0 0 0,0-1 0 0 0,2 1 0 0 0,-1-1 0 0 0,2 0 0 0 0,-1 1 0 0 0,6 12 0 0 0,-4-13 0 0 0,0 0 0 0 0,-2 1 0 0 0,1-1 0 0 0,-1 1 0 0 0,-1-1 0 0 0,0 1 0 0 0,-2 14 0 0 0,0 1 0 0 0,2-22 0 0 0,-1 0 0 0 0,0 0 0 0 0,-1 0 0 0 0,-1 6 0 0 0,2-9 0 0 0,-1-1 0 0 0,0 1 0 0 0,0-1 0 0 0,0 1 0 0 0,0-1 0 0 0,0 1 0 0 0,0-1 0 0 0,-1 0 0 0 0,1 0 0 0 0,-1 0 0 0 0,1 0 0 0 0,-1 0 0 0 0,0 0 0 0 0,0 0 0 0 0,0 0 0 0 0,0-1 0 0 0,0 1 0 0 0,0-1 0 0 0,-1 0 0 0 0,-1 2 0 0 0,-2-1 0 0 0,-1 0 0 0 0,1-1 0 0 0,0 1 0 0 0,0-1 0 0 0,-1-1 0 0 0,1 1 0 0 0,-9-1 0 0 0,-37 6 0 0 0,50-6 0 0 0,2-1 0 0 0,1-1 0 0 0,0 1 0 0 0,0 0 0 0 0,-1 0 0 0 0,1 0 0 0 0,0 1 0 0 0,0-1 0 0 0,0 0 0 0 0,0 0 0 0 0,0 0 0 0 0,0 1 0 0 0,0-1 0 0 0,1 0 0 0 0,-1 1 0 0 0,0-1 0 0 0,0 1 0 0 0,0 0 0 0 0,1-1 0 0 0,-1 1 0 0 0,0 0 0 0 0,1 0 0 0 0,-1 0 0 0 0,0 0 0 0 0,0 0 0 0 0,1 0 0 0 0,-1 0 0 0 0,0 0 0 0 0,1 0 0 0 0,-1 1 0 0 0,0-1 0 0 0,0 0 0 0 0,1 1 0 0 0,-1-1 0 0 0,0 1 0 0 0,2 1 0 0 0,1-1-44 0 0,0 2-1 0 0,0-1 1 0 0,0 0-1 0 0,8 6 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0.17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213 23 1839 0 0,'46'-1'14021'0'0,"-47"3"-13787"0"0,-3 43 2268 0 0,3 50-1 0 0,0 14-1447 0 0,-11-40-787 0 0,9-53-235 0 0,0-1-1 0 0,1 0 0 0 0,0 0 1 0 0,2 27-1 0 0,5-10-29 0 0,-4-28 2 0 0,1 0 0 0 0,-1 0 0 0 0,-1 0 0 0 0,1 0-1 0 0,-1 0 1 0 0,0 0 0 0 0,1 0 0 0 0,-2 0 0 0 0,1 1 0 0 0,0-1 0 0 0,-1 0 0 0 0,0 0 0 0 0,0 0-1 0 0,0 0 1 0 0,-3 5 0 0 0,-1 0-4 0 0,0-1 0 0 0,-11 12 0 0 0,12-15 0 0 0,0 0 0 0 0,0 0 0 0 0,0 0 0 0 0,1 0 0 0 0,0 1 0 0 0,0 0 0 0 0,0-1 0 0 0,1 1 0 0 0,-3 8 0 0 0,4-11 0 0 0,1 0 0 0 0,0 0 0 0 0,-1 0 0 0 0,1 0 0 0 0,0-1 0 0 0,0 1 0 0 0,1 0 0 0 0,-1 0 0 0 0,0 0 0 0 0,1 0 0 0 0,0-1 0 0 0,0 1 0 0 0,0 0 0 0 0,0 0 0 0 0,0-1 0 0 0,0 1 0 0 0,1-1 0 0 0,-1 1 0 0 0,1-1 0 0 0,3 5 0 0 0,15 15-7 0 0,-17-18 13 0 0,0 0 0 0 0,0 0 0 0 0,1 0 0 0 0,-1 0 0 0 0,1-1 0 0 0,0 0 0 0 0,0 0 0 0 0,0 0-1 0 0,1 0 1 0 0,-1 0 0 0 0,6 1 0 0 0,15 4 93 0 0,1-2 0 0 0,-1 0-1 0 0,52 3 1 0 0,-40-5-54 0 0,31 1-45 0 0,84-5 0 0 0,-59-2 0 0 0,-37 1 0 0 0,92 5 0 0 0,-24 5 0 0 0,-87-8 0 0 0,115-4 0 0 0,1-1 0 0 0,-123 4 0 0 0,1-2 0 0 0,-1-1 0 0 0,53-12 0 0 0,-72 13 0 0 0,-1 0 0 0 0,0-1 0 0 0,0 2 0 0 0,0 0 0 0 0,0 0 0 0 0,14 1 0 0 0,-2 1 0 0 0,32-3 0 0 0,-6 0 0 0 0,61 8 0 0 0,-97-6 0 0 0,-9-1 0 0 0,0 1 0 0 0,-1 0 0 0 0,1-1 0 0 0,0 1 0 0 0,0 1 0 0 0,0-1 0 0 0,-1 0 0 0 0,1 1 0 0 0,0-1 0 0 0,-1 1 0 0 0,1 0 0 0 0,0 0 0 0 0,-1 0 0 0 0,1 0 0 0 0,-1 0 0 0 0,3 2 0 0 0,-8 9 0 0 0,1-12 0 0 0,0 0 0 0 0,0 1 0 0 0,0-1 0 0 0,0 0 0 0 0,0-1 0 0 0,0 1 0 0 0,0 0 0 0 0,-3-1 0 0 0,2 0 0 0 0,-217-9 0 0 0,104 6 0 0 0,-348-2 0 0 0,316 12 0 0 0,-81 1 0 0 0,-15-10 0 0 0,234 3 0 0 0,-16 1 0 0 0,0-2 0 0 0,-50-8 0 0 0,67 8 0 0 0,1-2 0 0 0,0 1 0 0 0,1-1 0 0 0,-1 0 0 0 0,0 0 0 0 0,1-1 0 0 0,0 0 0 0 0,-1-1 0 0 0,2 1 0 0 0,-1-2 0 0 0,1 1 0 0 0,-1 0 0 0 0,-6-10 0 0 0,7 8 0 0 0,0-1 0 0 0,1 0 0 0 0,1-1 0 0 0,-1 1 0 0 0,1-1 0 0 0,-5-15 0 0 0,6 13 0 0 0,-20-40 0 0 0,15 35 0 0 0,1 1 0 0 0,-9-32 0 0 0,-5-32 0 0 0,15 44 0 0 0,1-1 0 0 0,1-70 0 0 0,4 75 0 0 0,-2-70 0 0 0,0 90 0 0 0,1-1 0 0 0,-1 0 0 0 0,-1 1 0 0 0,0 0 0 0 0,-1-1 0 0 0,-6-13 0 0 0,9 23 0 0 0,0 0 0 0 0,-1 0 0 0 0,1 1 0 0 0,0-1 0 0 0,-1 1 0 0 0,1-1 0 0 0,-1 1 0 0 0,1-1 0 0 0,-1 1 0 0 0,1 0 0 0 0,-1 0 0 0 0,0 0 0 0 0,0 0 0 0 0,0 0 0 0 0,1 0 0 0 0,-4-1 0 0 0,-1 1 0 0 0,1 0 0 0 0,-1 0 0 0 0,1 0 0 0 0,-1 0 0 0 0,-6 1 0 0 0,11 1 0 0 0,0-1 0 0 0,0 1 0 0 0,0-1 0 0 0,0 1 0 0 0,0 0 0 0 0,1-1 0 0 0,-1 1 0 0 0,0 0 0 0 0,0 0 0 0 0,1 0 0 0 0,-1-1 0 0 0,0 1 0 0 0,1 0 0 0 0,-1 0 0 0 0,0 1 0 0 0,-10 20 0 0 0,9-19 0 0 0,0 1 0 0 0,0 1 0 0 0,0 0 0 0 0,0 1 0 0 0,1-1 0 0 0,0 0 0 0 0,-1 0 0 0 0,2 1 0 0 0,-1-1 0 0 0,1 0 0 0 0,0 1 0 0 0,0-1 0 0 0,0 1 0 0 0,1-1 0 0 0,0 0 0 0 0,0 1 0 0 0,0-1 0 0 0,4 9 0 0 0,2 9 0 0 0,3 9 0 0 0,-1 0 0 0 0,9 58 0 0 0,-16-78 0 0 0,0-1 0 0 0,1 1 0 0 0,1-1 0 0 0,0 0 0 0 0,10 21 0 0 0,-7-18 0 0 0,-1 1 0 0 0,7 21 0 0 0,-12-27 0 0 0,1-1 0 0 0,-2 1 0 0 0,1-1 0 0 0,-1 11 0 0 0,-1-12 0 0 0,1 1 0 0 0,0-1 0 0 0,1 0 0 0 0,-1 0 0 0 0,2 0 0 0 0,3 14 0 0 0,-4-18 0 0 0,0 1 0 0 0,0-1 0 0 0,0 0 0 0 0,-1 0 0 0 0,1 1 0 0 0,-1-1 0 0 0,0 0 0 0 0,0 1 0 0 0,0-1 0 0 0,0 5 0 0 0,-2 0 0 0 0,0-1 0 0 0,-1 1 0 0 0,-3 8 0 0 0,2 2 0 0 0,4-17 0 0 0,0 1 0 0 0,0-1 0 0 0,0 1 0 0 0,0-1 0 0 0,-1 1 0 0 0,1-1 0 0 0,0 1 0 0 0,-1-1 0 0 0,1 0 0 0 0,-1 1 0 0 0,0-1 0 0 0,1 1 0 0 0,-1-1 0 0 0,0 0 0 0 0,0 0 0 0 0,-2 2 0 0 0,-1 11 0 0 0,4-14 0 0 0,0 1 0 0 0,0 0 0 0 0,0 0 0 0 0,0-1 0 0 0,0 1 0 0 0,-1 0 0 0 0,1 0 0 0 0,0-1 0 0 0,0 1 0 0 0,0 0 0 0 0,-1 0 0 0 0,1-1 0 0 0,0 1 0 0 0,-1 0 0 0 0,1-1 0 0 0,-1 1 0 0 0,1-1 0 0 0,0 1 0 0 0,-1 0 0 0 0,0-1 0 0 0,1 1 0 0 0,-1-1 0 0 0,1 1 0 0 0,-1-1 0 0 0,0 1 0 0 0,1-1 0 0 0,-1 0 0 0 0,0 1 0 0 0,1-1 0 0 0,-1 0 0 0 0,0 0 0 0 0,1 1 0 0 0,-1-1 0 0 0,0 0 0 0 0,-1 0 0 0 0,0-1 0 0 0,0 0 0 0 0,0 0 0 0 0,0 0 0 0 0,0 0 0 0 0,0 0 0 0 0,0 0 0 0 0,0-1 0 0 0,0 1 0 0 0,0-1 0 0 0,1 0 0 0 0,-1 1 0 0 0,1-1 0 0 0,-1 0 0 0 0,1 0 0 0 0,0 0 0 0 0,-2-3 0 0 0,-12-13 0 0 0,11 14 0 0 0,0 0 0 0 0,0 0 0 0 0,1 0 0 0 0,-1 0 0 0 0,1 0 0 0 0,0-1 0 0 0,0 1 0 0 0,1-1 0 0 0,-1 0 0 0 0,1 0 0 0 0,0 0 0 0 0,-2-7 0 0 0,2-1 0 0 0,-1 0 0 0 0,2 0 0 0 0,0-26 0 0 0,0-3 0 0 0,-1 27 0 0 0,2 0 0 0 0,0 0 0 0 0,1-1 0 0 0,4-21 0 0 0,23-107 0 0 0,-23 128 0 0 0,-4 27 0 0 0,-4 28 0 0 0,-1-11 0 0 0,0-1 0 0 0,2 1 0 0 0,1 0 0 0 0,1 1 0 0 0,8 53 0 0 0,-7-28 0 0 0,-1-41 0 0 0,0 0 0 0 0,1 1 0 0 0,3 17 0 0 0,-3-27 0 0 0,0 0 0 0 0,0 0 0 0 0,0-1 0 0 0,1 1 0 0 0,0 0 0 0 0,-1 0 0 0 0,1-1 0 0 0,1 1 0 0 0,-1-1 0 0 0,0 0 0 0 0,1 0 0 0 0,0 0 0 0 0,0 0 0 0 0,0 0 0 0 0,4 3 0 0 0,8 4 0 0 0,1 0 0 0 0,0-1 0 0 0,0-1 0 0 0,1-1 0 0 0,0 0 0 0 0,30 8 0 0 0,-7-7 0 0 0,78 8 0 0 0,-83-12 0 0 0,-1 2 0 0 0,36 12 0 0 0,-35-8 0 0 0,67 9 0 0 0,216-12 0 0 0,-104-6 0 0 0,-87-2 0 0 0,146-20 0 0 0,-219 15 0 0 0,69 0 330 0 0,-71 4-31 0 0,77-11 0 0 0,-97 7-299 0 0,-9 1 0 0 0,1 1 0 0 0,35-2 0 0 0,-50 8-79 0 0,-8 3 86 0 0,-12 7-1382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1.5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87 4 1839 0 0,'5'-3'4712'0'0,"-4"18"-3778"0"0,0 1-1 0 0,-1-1 1 0 0,-1 1-1 0 0,0 0 1 0 0,-5 22-1 0 0,2-16-89 0 0,-1 37-1 0 0,4-14-235 0 0,-1 0 0 0 0,-2 0-1 0 0,-12 51 1 0 0,2-56 116 0 0,11-34-592 0 0,0 0 1 0 0,1 0 0 0 0,-1 1-1 0 0,2-1 1 0 0,-1 1 0 0 0,1 0 0 0 0,-1 7-1 0 0,1-10-125 0 0,1 0-1 0 0,-1 0 1 0 0,0 0 0 0 0,0 0-1 0 0,0 0 1 0 0,-1 0 0 0 0,-3 7-1 0 0,4-8-97 0 0,-1 0-1 0 0,1 0 1 0 0,-1 0 0 0 0,1 1-1 0 0,0-1 1 0 0,1 0 0 0 0,-1 1-1 0 0,0-1 1 0 0,1 1 0 0 0,0 4-1 0 0,1-1-804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29:55.57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100 963 3679 0 0,'2'-2'275'0'0,"-1"0"0"0"0,0 1-1 0 0,0-1 1 0 0,0 0 0 0 0,0 0-1 0 0,0 0 1 0 0,0 0 0 0 0,-1 0-1 0 0,1 0 1 0 0,0 0 0 0 0,-1 0-1 0 0,0 0 1 0 0,1-4 0 0 0,-2-34 2426 0 0,0 7-576 0 0,3 19-1375 0 0,1-1 1 0 0,1 1-1 0 0,0 0 0 0 0,1 0 0 0 0,8-18 0 0 0,-5 16-129 0 0,-2 0 0 0 0,0-1-1 0 0,4-21 1 0 0,2-26 605 0 0,36-115-1 0 0,-45 165-1176 0 0,0 0 0 0 0,0 0 0 0 0,-1-1 0 0 0,-1 1 1 0 0,-1-25-1 0 0,0 17 18 0 0,4-29 0 0 0,-1 31-67 0 0,-1 5 0 0 0,1 0 0 0 0,0 0 0 0 0,5-15 0 0 0,-6 26 0 0 0,0-1 0 0 0,0 1 0 0 0,0 0 0 0 0,1 0 0 0 0,-1 0 0 0 0,1 0 0 0 0,0 0 0 0 0,0 0 0 0 0,0 1 0 0 0,1-1 0 0 0,-1 1 0 0 0,1 0 0 0 0,7-5 0 0 0,5-1 0 0 0,0 1 0 0 0,1 0 0 0 0,0 1 0 0 0,0 1 0 0 0,0 0 0 0 0,1 2 0 0 0,0 0 0 0 0,-1 1 0 0 0,2 0 0 0 0,-1 2 0 0 0,0 0 0 0 0,32 3 0 0 0,42 3 0 0 0,-1-4 0 0 0,1-5 0 0 0,116-18 0 0 0,-168 18 23 0 0,1 1 1 0 0,-1 2-1 0 0,59 7 0 0 0,84 4 572 0 0,183-6-595 0 0,-292-4 0 0 0,80-11 0 0 0,-64 3 0 0 0,0 3 0 0 0,157 14 0 0 0,-243-9 0 0 0,17 2 0 0 0,-21-3 0 0 0,1 1 0 0 0,-1 0 0 0 0,0 0 0 0 0,1 0 0 0 0,-1 0 0 0 0,1 0 0 0 0,-1 0 0 0 0,0 0 0 0 0,1 0 0 0 0,-1 0 0 0 0,0 0 0 0 0,1 0 0 0 0,-1 1 0 0 0,0-1 0 0 0,1 0 0 0 0,-1 0 0 0 0,0 0 0 0 0,1 0 0 0 0,-1 0 0 0 0,0 1 0 0 0,1-1 0 0 0,-1 0 0 0 0,0 0 0 0 0,0 0 0 0 0,1 1 0 0 0,-1-1 0 0 0,0 0 0 0 0,0 1 0 0 0,0-1 0 0 0,1 0 0 0 0,-1 0 0 0 0,0 1 0 0 0,0-1 0 0 0,0 0 0 0 0,0 1 0 0 0,0-1 0 0 0,1 1 0 0 0,-2-1 0 0 0,1 1 0 0 0,-1-1 0 0 0,0 1 0 0 0,1-1 0 0 0,-1 1 0 0 0,0-1 0 0 0,1 1 0 0 0,-1-1 0 0 0,0 0 0 0 0,1 0 0 0 0,-1 1 0 0 0,0-1 0 0 0,0 0 0 0 0,1 0 0 0 0,-1 0 0 0 0,0 0 0 0 0,0 0 0 0 0,1 0 0 0 0,-2 0 0 0 0,-19 0 0 0 0,13-1 0 0 0,-81-1 0 0 0,-54 1 0 0 0,7 10 0 0 0,-288 8 0 0 0,78-8 0 0 0,245-5 0 0 0,-325 2 0 0 0,403-6 0 0 0,-199-16 0 0 0,67 2 0 0 0,29 4 0 0 0,99-2 0 0 0,23 12 0 0 0,1 0 0 0 0,-1 1 0 0 0,1-1 0 0 0,-1 1 0 0 0,1 0 0 0 0,-1 0 0 0 0,1 0 0 0 0,0 0 0 0 0,-4 2 0 0 0,-3 1 0 0 0,-2 2 0 0 0,1 0 0 0 0,0 0 0 0 0,1 1 0 0 0,-1 0 0 0 0,1 1 0 0 0,-13 13 0 0 0,16-15 0 0 0,4-3 0 0 0,0 1 0 0 0,0-1 0 0 0,0 1 0 0 0,0 0 0 0 0,1 0 0 0 0,0 0 0 0 0,0 1 0 0 0,0-1 0 0 0,0 0 0 0 0,0 1 0 0 0,1-1 0 0 0,0 1 0 0 0,0 0 0 0 0,0-1 0 0 0,1 1 0 0 0,-1 8 0 0 0,1 0 0 0 0,1 1 0 0 0,0-1 0 0 0,1 0 0 0 0,5 22 0 0 0,-2-12 0 0 0,-1 0 0 0 0,-2 0 0 0 0,0 0 0 0 0,-3 26 0 0 0,1-32 0 0 0,1-5 2 0 0,0-1 0 0 0,1 0-1 0 0,4 14 1 0 0,-4-16 94 0 0,0 0 0 0 0,0 0 0 0 0,-1 0 1 0 0,0 0-1 0 0,0 0 0 0 0,-2 11 0 0 0,1-7-96 0 0,0 0 0 0 0,0-1 0 0 0,2 1 0 0 0,-1-1 0 0 0,2 0 0 0 0,-1 1 0 0 0,6 12 0 0 0,-4-13 0 0 0,0 0 0 0 0,-2 1 0 0 0,1-1 0 0 0,-1 1 0 0 0,-1-1 0 0 0,0 1 0 0 0,-2 14 0 0 0,0 1 0 0 0,2-22 0 0 0,-1 0 0 0 0,0 0 0 0 0,-1 0 0 0 0,-1 6 0 0 0,2-9 0 0 0,-1-1 0 0 0,0 1 0 0 0,0-1 0 0 0,0 1 0 0 0,0-1 0 0 0,0 1 0 0 0,0-1 0 0 0,-1 0 0 0 0,1 0 0 0 0,-1 0 0 0 0,1 0 0 0 0,-1 0 0 0 0,0 0 0 0 0,0 0 0 0 0,0 0 0 0 0,0-1 0 0 0,0 1 0 0 0,0-1 0 0 0,-1 0 0 0 0,-1 2 0 0 0,-2-1 0 0 0,-1 0 0 0 0,1-1 0 0 0,0 1 0 0 0,0-1 0 0 0,-1-1 0 0 0,1 1 0 0 0,-9-1 0 0 0,-37 6 0 0 0,50-6 0 0 0,2-1 0 0 0,1-1 0 0 0,0 1 0 0 0,0 0 0 0 0,-1 0 0 0 0,1 0 0 0 0,0 1 0 0 0,0-1 0 0 0,0 0 0 0 0,0 0 0 0 0,0 0 0 0 0,0 1 0 0 0,0-1 0 0 0,1 0 0 0 0,-1 1 0 0 0,0-1 0 0 0,0 1 0 0 0,0 0 0 0 0,1-1 0 0 0,-1 1 0 0 0,0 0 0 0 0,1 0 0 0 0,-1 0 0 0 0,0 0 0 0 0,0 0 0 0 0,1 0 0 0 0,-1 0 0 0 0,0 0 0 0 0,1 0 0 0 0,-1 1 0 0 0,0-1 0 0 0,0 0 0 0 0,1 1 0 0 0,-1-1 0 0 0,0 1 0 0 0,2 1 0 0 0,1-1-44 0 0,0 2-1 0 0,0-1 1 0 0,0 0-1 0 0,8 6 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0.17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213 23 1839 0 0,'46'-1'14021'0'0,"-47"3"-13787"0"0,-3 43 2268 0 0,3 50-1 0 0,0 14-1447 0 0,-11-40-787 0 0,9-53-235 0 0,0-1-1 0 0,1 0 0 0 0,0 0 1 0 0,2 27-1 0 0,5-10-29 0 0,-4-28 2 0 0,1 0 0 0 0,-1 0 0 0 0,-1 0 0 0 0,1 0-1 0 0,-1 0 1 0 0,0 0 0 0 0,1 0 0 0 0,-2 0 0 0 0,1 1 0 0 0,0-1 0 0 0,-1 0 0 0 0,0 0 0 0 0,0 0-1 0 0,0 0 1 0 0,-3 5 0 0 0,-1 0-4 0 0,0-1 0 0 0,-11 12 0 0 0,12-15 0 0 0,0 0 0 0 0,0 0 0 0 0,0 0 0 0 0,1 0 0 0 0,0 1 0 0 0,0 0 0 0 0,0-1 0 0 0,1 1 0 0 0,-3 8 0 0 0,4-11 0 0 0,1 0 0 0 0,0 0 0 0 0,-1 0 0 0 0,1 0 0 0 0,0-1 0 0 0,0 1 0 0 0,1 0 0 0 0,-1 0 0 0 0,0 0 0 0 0,1 0 0 0 0,0-1 0 0 0,0 1 0 0 0,0 0 0 0 0,0 0 0 0 0,0-1 0 0 0,0 1 0 0 0,1-1 0 0 0,-1 1 0 0 0,1-1 0 0 0,3 5 0 0 0,15 15-7 0 0,-17-18 13 0 0,0 0 0 0 0,0 0 0 0 0,1 0 0 0 0,-1 0 0 0 0,1-1 0 0 0,0 0 0 0 0,0 0 0 0 0,0 0-1 0 0,1 0 1 0 0,-1 0 0 0 0,6 1 0 0 0,15 4 93 0 0,1-2 0 0 0,-1 0-1 0 0,52 3 1 0 0,-40-5-54 0 0,31 1-45 0 0,84-5 0 0 0,-59-2 0 0 0,-37 1 0 0 0,92 5 0 0 0,-24 5 0 0 0,-87-8 0 0 0,115-4 0 0 0,1-1 0 0 0,-123 4 0 0 0,1-2 0 0 0,-1-1 0 0 0,53-12 0 0 0,-72 13 0 0 0,-1 0 0 0 0,0-1 0 0 0,0 2 0 0 0,0 0 0 0 0,0 0 0 0 0,14 1 0 0 0,-2 1 0 0 0,32-3 0 0 0,-6 0 0 0 0,61 8 0 0 0,-97-6 0 0 0,-9-1 0 0 0,0 1 0 0 0,-1 0 0 0 0,1-1 0 0 0,0 1 0 0 0,0 1 0 0 0,0-1 0 0 0,-1 0 0 0 0,1 1 0 0 0,0-1 0 0 0,-1 1 0 0 0,1 0 0 0 0,0 0 0 0 0,-1 0 0 0 0,1 0 0 0 0,-1 0 0 0 0,3 2 0 0 0,-8 9 0 0 0,1-12 0 0 0,0 0 0 0 0,0 1 0 0 0,0-1 0 0 0,0 0 0 0 0,0-1 0 0 0,0 1 0 0 0,0 0 0 0 0,-3-1 0 0 0,2 0 0 0 0,-217-9 0 0 0,104 6 0 0 0,-348-2 0 0 0,316 12 0 0 0,-81 1 0 0 0,-15-10 0 0 0,234 3 0 0 0,-16 1 0 0 0,0-2 0 0 0,-50-8 0 0 0,67 8 0 0 0,1-2 0 0 0,0 1 0 0 0,1-1 0 0 0,-1 0 0 0 0,0 0 0 0 0,1-1 0 0 0,0 0 0 0 0,-1-1 0 0 0,2 1 0 0 0,-1-2 0 0 0,1 1 0 0 0,-1 0 0 0 0,-6-10 0 0 0,7 8 0 0 0,0-1 0 0 0,1 0 0 0 0,1-1 0 0 0,-1 1 0 0 0,1-1 0 0 0,-5-15 0 0 0,6 13 0 0 0,-20-40 0 0 0,15 35 0 0 0,1 1 0 0 0,-9-32 0 0 0,-5-32 0 0 0,15 44 0 0 0,1-1 0 0 0,1-70 0 0 0,4 75 0 0 0,-2-70 0 0 0,0 90 0 0 0,1-1 0 0 0,-1 0 0 0 0,-1 1 0 0 0,0 0 0 0 0,-1-1 0 0 0,-6-13 0 0 0,9 23 0 0 0,0 0 0 0 0,-1 0 0 0 0,1 1 0 0 0,0-1 0 0 0,-1 1 0 0 0,1-1 0 0 0,-1 1 0 0 0,1-1 0 0 0,-1 1 0 0 0,1 0 0 0 0,-1 0 0 0 0,0 0 0 0 0,0 0 0 0 0,0 0 0 0 0,1 0 0 0 0,-4-1 0 0 0,-1 1 0 0 0,1 0 0 0 0,-1 0 0 0 0,1 0 0 0 0,-1 0 0 0 0,-6 1 0 0 0,11 1 0 0 0,0-1 0 0 0,0 1 0 0 0,0-1 0 0 0,0 1 0 0 0,0 0 0 0 0,1-1 0 0 0,-1 1 0 0 0,0 0 0 0 0,0 0 0 0 0,1 0 0 0 0,-1-1 0 0 0,0 1 0 0 0,1 0 0 0 0,-1 0 0 0 0,0 1 0 0 0,-10 20 0 0 0,9-19 0 0 0,0 1 0 0 0,0 1 0 0 0,0 0 0 0 0,0 1 0 0 0,1-1 0 0 0,0 0 0 0 0,-1 0 0 0 0,2 1 0 0 0,-1-1 0 0 0,1 0 0 0 0,0 1 0 0 0,0-1 0 0 0,0 1 0 0 0,1-1 0 0 0,0 0 0 0 0,0 1 0 0 0,0-1 0 0 0,4 9 0 0 0,2 9 0 0 0,3 9 0 0 0,-1 0 0 0 0,9 58 0 0 0,-16-78 0 0 0,0-1 0 0 0,1 1 0 0 0,1-1 0 0 0,0 0 0 0 0,10 21 0 0 0,-7-18 0 0 0,-1 1 0 0 0,7 21 0 0 0,-12-27 0 0 0,1-1 0 0 0,-2 1 0 0 0,1-1 0 0 0,-1 11 0 0 0,-1-12 0 0 0,1 1 0 0 0,0-1 0 0 0,1 0 0 0 0,-1 0 0 0 0,2 0 0 0 0,3 14 0 0 0,-4-18 0 0 0,0 1 0 0 0,0-1 0 0 0,0 0 0 0 0,-1 0 0 0 0,1 1 0 0 0,-1-1 0 0 0,0 0 0 0 0,0 1 0 0 0,0-1 0 0 0,0 5 0 0 0,-2 0 0 0 0,0-1 0 0 0,-1 1 0 0 0,-3 8 0 0 0,2 2 0 0 0,4-17 0 0 0,0 1 0 0 0,0-1 0 0 0,0 1 0 0 0,0-1 0 0 0,-1 1 0 0 0,1-1 0 0 0,0 1 0 0 0,-1-1 0 0 0,1 0 0 0 0,-1 1 0 0 0,0-1 0 0 0,1 1 0 0 0,-1-1 0 0 0,0 0 0 0 0,0 0 0 0 0,-2 2 0 0 0,-1 11 0 0 0,4-14 0 0 0,0 1 0 0 0,0 0 0 0 0,0 0 0 0 0,0-1 0 0 0,0 1 0 0 0,-1 0 0 0 0,1 0 0 0 0,0-1 0 0 0,0 1 0 0 0,0 0 0 0 0,-1 0 0 0 0,1-1 0 0 0,0 1 0 0 0,-1 0 0 0 0,1-1 0 0 0,-1 1 0 0 0,1-1 0 0 0,0 1 0 0 0,-1 0 0 0 0,0-1 0 0 0,1 1 0 0 0,-1-1 0 0 0,1 1 0 0 0,-1-1 0 0 0,0 1 0 0 0,1-1 0 0 0,-1 0 0 0 0,0 1 0 0 0,1-1 0 0 0,-1 0 0 0 0,0 0 0 0 0,1 1 0 0 0,-1-1 0 0 0,0 0 0 0 0,-1 0 0 0 0,0-1 0 0 0,0 0 0 0 0,0 0 0 0 0,0 0 0 0 0,0 0 0 0 0,0 0 0 0 0,0 0 0 0 0,0-1 0 0 0,0 1 0 0 0,0-1 0 0 0,1 0 0 0 0,-1 1 0 0 0,1-1 0 0 0,-1 0 0 0 0,1 0 0 0 0,0 0 0 0 0,-2-3 0 0 0,-12-13 0 0 0,11 14 0 0 0,0 0 0 0 0,0 0 0 0 0,1 0 0 0 0,-1 0 0 0 0,1 0 0 0 0,0-1 0 0 0,0 1 0 0 0,1-1 0 0 0,-1 0 0 0 0,1 0 0 0 0,0 0 0 0 0,-2-7 0 0 0,2-1 0 0 0,-1 0 0 0 0,2 0 0 0 0,0-26 0 0 0,0-3 0 0 0,-1 27 0 0 0,2 0 0 0 0,0 0 0 0 0,1-1 0 0 0,4-21 0 0 0,23-107 0 0 0,-23 128 0 0 0,-4 27 0 0 0,-4 28 0 0 0,-1-11 0 0 0,0-1 0 0 0,2 1 0 0 0,1 0 0 0 0,1 1 0 0 0,8 53 0 0 0,-7-28 0 0 0,-1-41 0 0 0,0 0 0 0 0,1 1 0 0 0,3 17 0 0 0,-3-27 0 0 0,0 0 0 0 0,0 0 0 0 0,0-1 0 0 0,1 1 0 0 0,0 0 0 0 0,-1 0 0 0 0,1-1 0 0 0,1 1 0 0 0,-1-1 0 0 0,0 0 0 0 0,1 0 0 0 0,0 0 0 0 0,0 0 0 0 0,0 0 0 0 0,4 3 0 0 0,8 4 0 0 0,1 0 0 0 0,0-1 0 0 0,0-1 0 0 0,1-1 0 0 0,0 0 0 0 0,30 8 0 0 0,-7-7 0 0 0,78 8 0 0 0,-83-12 0 0 0,-1 2 0 0 0,36 12 0 0 0,-35-8 0 0 0,67 9 0 0 0,216-12 0 0 0,-104-6 0 0 0,-87-2 0 0 0,146-20 0 0 0,-219 15 0 0 0,69 0 330 0 0,-71 4-31 0 0,77-11 0 0 0,-97 7-299 0 0,-9 1 0 0 0,1 1 0 0 0,35-2 0 0 0,-50 8-79 0 0,-8 3 86 0 0,-12 7-1382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0:01.5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87 4 1839 0 0,'5'-3'4712'0'0,"-4"18"-3778"0"0,0 1-1 0 0,-1-1 1 0 0,-1 1-1 0 0,0 0 1 0 0,-5 22-1 0 0,2-16-89 0 0,-1 37-1 0 0,4-14-235 0 0,-1 0 0 0 0,-2 0-1 0 0,-12 51 1 0 0,2-56 116 0 0,11-34-592 0 0,0 0 1 0 0,1 0 0 0 0,-1 1-1 0 0,2-1 1 0 0,-1 1 0 0 0,1 0 0 0 0,-1 7-1 0 0,1-10-125 0 0,1 0-1 0 0,-1 0 1 0 0,0 0 0 0 0,0 0-1 0 0,0 0 1 0 0,-1 0 0 0 0,-3 7-1 0 0,4-8-97 0 0,-1 0-1 0 0,1 0 1 0 0,-1 0 0 0 0,1 1-1 0 0,0-1 1 0 0,1 0 0 0 0,-1 1-1 0 0,0-1 1 0 0,1 1 0 0 0,0 4-1 0 0,1-1-804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8:02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11 771 2303 0 0,'0'4'63'0'0,"1"0"0"0"0,-1 0 0 0 0,1 0 0 0 0,0 0 0 0 0,0 0 0 0 0,0 0-1 0 0,0 0 1 0 0,1 0 0 0 0,0-1 0 0 0,-1 1 0 0 0,1-1 0 0 0,1 1 0 0 0,-1-1-1 0 0,4 5 1 0 0,-4-6-63 0 0,-1-1-1 0 0,0 0 1 0 0,1 0-1 0 0,-1 0 1 0 0,0 0-1 0 0,1 0 1 0 0,0 0 0 0 0,-1 0-1 0 0,1 0 1 0 0,-1 0-1 0 0,1-1 1 0 0,0 1-1 0 0,0-1 1 0 0,-1 1-1 0 0,1-1 1 0 0,0 0-1 0 0,0 1 1 0 0,0-1-1 0 0,-1 0 1 0 0,1 0 0 0 0,0-1-1 0 0,0 1 1 0 0,0 0-1 0 0,-1-1 1 0 0,1 1-1 0 0,0 0 1 0 0,0-1-1 0 0,-1 0 1 0 0,1 0-1 0 0,0 1 1 0 0,-1-1-1 0 0,1 0 1 0 0,-1 0 0 0 0,3-2-1 0 0,8-7 461 0 0,0 1 0 0 0,-1-2 1 0 0,-1 1-1 0 0,16-20 0 0 0,-23 25-375 0 0,0 1 0 0 0,0 0 0 0 0,0-1 0 0 0,0 0 0 0 0,-1 1 0 0 0,0-1 0 0 0,0 0 0 0 0,0 0 0 0 0,0-1 0 0 0,-1 1 0 0 0,0 0 0 0 0,0 0-1 0 0,-1-1 1 0 0,1 1 0 0 0,-1 0 0 0 0,-1-8 0 0 0,1 12-83 0 0,0 0 0 0 0,0-1 0 0 0,0 1 0 0 0,-1 0 0 0 0,1 0 0 0 0,0 0 0 0 0,-1 0 0 0 0,1 0 0 0 0,-1 0 0 0 0,1 0 0 0 0,-1 0-1 0 0,1 0 1 0 0,-1 0 0 0 0,0 1 0 0 0,1-1 0 0 0,-1 0 0 0 0,0 0 0 0 0,0 0 0 0 0,0 1 0 0 0,0-1 0 0 0,0 1 0 0 0,1-1 0 0 0,-1 0-1 0 0,0 1 1 0 0,0 0 0 0 0,0-1 0 0 0,-1 1 0 0 0,1-1 0 0 0,0 1 0 0 0,0 0 0 0 0,0 0 0 0 0,0 0 0 0 0,0 0 0 0 0,0 0 0 0 0,0 0 0 0 0,0 0-1 0 0,0 0 1 0 0,0 0 0 0 0,-1 0 0 0 0,1 0 0 0 0,-1 1 0 0 0,-3 1 52 0 0,1-1 0 0 0,-1 1 1 0 0,1 0-1 0 0,0 0 0 0 0,0 1 0 0 0,0-1 0 0 0,0 1 0 0 0,-5 4 0 0 0,-1 3 89 0 0,0 1-1 0 0,1-1 1 0 0,0 2-1 0 0,1-1 0 0 0,0 1 1 0 0,1 0-1 0 0,0 1 1 0 0,1 0-1 0 0,-8 22 0 0 0,14-34-140 0 0,-1 0 1 0 0,1-1-1 0 0,0 1 0 0 0,0 0 0 0 0,-1 0 0 0 0,1 1 0 0 0,0-1 0 0 0,0 0 0 0 0,0 0 0 0 0,0 0 1 0 0,0 0-1 0 0,0 0 0 0 0,0 0 0 0 0,0 0 0 0 0,1 0 0 0 0,-1 0 0 0 0,0 0 0 0 0,1 0 0 0 0,-1 0 1 0 0,0 0-1 0 0,2 1 0 0 0,-1-2 3 0 0,-1 1 1 0 0,1-1-1 0 0,0 1 0 0 0,0-1 1 0 0,-1 0-1 0 0,1 1 1 0 0,0-1-1 0 0,0 0 1 0 0,0 0-1 0 0,0 1 0 0 0,-1-1 1 0 0,1 0-1 0 0,0 0 1 0 0,0 0-1 0 0,0 0 1 0 0,0 0-1 0 0,0 0 0 0 0,-1-1 1 0 0,1 1-1 0 0,1 0 1 0 0,3-2 33 0 0,0 0 1 0 0,0 1 0 0 0,0-2 0 0 0,0 1 0 0 0,0-1-1 0 0,7-5 1 0 0,2-2 459 0 0,0-2 0 0 0,-1 1 0 0 0,0-2-1 0 0,-1 0 1 0 0,-1 0 0 0 0,0-1 0 0 0,15-25 0 0 0,-26 38-478 0 0,1 1-1 0 0,-1-1 1 0 0,1 0 0 0 0,-1 1 0 0 0,0-1 0 0 0,1 0 0 0 0,-1 1 0 0 0,0-1 0 0 0,0 0 0 0 0,1 0 0 0 0,-1 0 0 0 0,0 1-1 0 0,0-1 1 0 0,0 0 0 0 0,0 0 0 0 0,0-1 0 0 0,-1 2-15 0 0,1 0 0 0 0,0 0-1 0 0,-1 0 1 0 0,1 0 0 0 0,0 0 0 0 0,-1 0-1 0 0,1 0 1 0 0,0 0 0 0 0,-1 0 0 0 0,1 0-1 0 0,0 0 1 0 0,-1 0 0 0 0,1 0 0 0 0,0 0 0 0 0,0 0-1 0 0,-1 0 1 0 0,1 0 0 0 0,0 1 0 0 0,-1-1-1 0 0,1 0 1 0 0,0 0 0 0 0,0 0 0 0 0,-1 0-1 0 0,1 1 1 0 0,-1-1 0 0 0,-22 19 19 0 0,13-9-31 0 0,1 0 1 0 0,0 0-1 0 0,0 1 0 0 0,1 0 0 0 0,0 1 0 0 0,1-1 1 0 0,1 1-1 0 0,0 1 0 0 0,0-1 0 0 0,-5 19 0 0 0,11-30 6 0 0,0-1 0 0 0,0 1 0 0 0,-1-1 0 0 0,1 1 0 0 0,0-1 0 0 0,0 1 0 0 0,0-1 0 0 0,0 1 0 0 0,0-1 0 0 0,0 1 0 0 0,0-1 0 0 0,0 1 0 0 0,0-1 0 0 0,0 1 0 0 0,0 0 0 0 0,0-1 0 0 0,0 1 0 0 0,1-1 0 0 0,-1 1 0 0 0,0-1 0 0 0,0 1 0 0 0,1-1 0 0 0,-1 1 0 0 0,1-1 0 0 0,-1 1 0 0 0,1-1 0 0 0,-1 0 0 0 0,0 0 0 0 0,1 0 0 0 0,-1 0 0 0 0,1 0 0 0 0,-1 0 0 0 0,1 0 0 0 0,-1 0 0 0 0,1 0 0 0 0,-1 0 0 0 0,1 0 0 0 0,-1 0 0 0 0,0 0 0 0 0,1-1 0 0 0,-1 1 0 0 0,1 0 0 0 0,-1 0 0 0 0,1-1 0 0 0,2 0 0 0 0,-1-1 0 0 0,1 1 0 0 0,-1-1 0 0 0,0 0 0 0 0,1 0 0 0 0,-1 0 0 0 0,3-4 0 0 0,1-3 187 0 0,0-1 1 0 0,-1 0-1 0 0,-1 0 0 0 0,0 0 0 0 0,4-12 0 0 0,-7 18-162 0 0,0 0-1 0 0,0 1 1 0 0,0-1 0 0 0,0 0-1 0 0,-1 0 1 0 0,0 0 0 0 0,0 1 0 0 0,0-1-1 0 0,0 0 1 0 0,0 0 0 0 0,-1 0-1 0 0,0 0 1 0 0,0 1 0 0 0,0-1-1 0 0,0 0 1 0 0,0 1 0 0 0,-1-1 0 0 0,-2-4-1 0 0,3 7-24 0 0,0 0-1 0 0,0 0 1 0 0,0 0-1 0 0,0 0 1 0 0,0 0-1 0 0,0 0 1 0 0,0 0-1 0 0,-1 0 1 0 0,1 1 0 0 0,0-1-1 0 0,0 0 1 0 0,-1 1-1 0 0,1-1 1 0 0,-1 1-1 0 0,1-1 1 0 0,0 1-1 0 0,-1-1 1 0 0,1 1-1 0 0,-1 0 1 0 0,-2 0-1 0 0,1 0-1 0 0,0 1 0 0 0,0-1 0 0 0,0 1-1 0 0,0 0 1 0 0,-1 0 0 0 0,1 0 0 0 0,0 0 0 0 0,1 0-1 0 0,-5 3 1 0 0,-1 1-4 0 0,-1 1-1 0 0,1 0 1 0 0,0 1 0 0 0,-14 15-1 0 0,19-18 21 0 0,-1 0 0 0 0,1 0-1 0 0,0 0 1 0 0,0 0 0 0 0,1 1 0 0 0,-1 0-1 0 0,-2 7 1 0 0,5-10-4 0 0,-1 0 0 0 0,1-1 0 0 0,-1 1 0 0 0,1-1 0 0 0,0 1-1 0 0,0 0 1 0 0,0-1 0 0 0,0 1 0 0 0,0 0 0 0 0,0-1 0 0 0,0 1 0 0 0,1 0 0 0 0,-1-1 0 0 0,1 1 0 0 0,-1 0 0 0 0,1-1-1 0 0,-1 1 1 0 0,1-1 0 0 0,0 1 0 0 0,0-1 0 0 0,0 0 0 0 0,0 1 0 0 0,0-1 0 0 0,0 0 0 0 0,0 1 0 0 0,2 1 0 0 0,20 16 839 0 0,-13-9-463 0 0,1-1 1 0 0,0-1 0 0 0,0 0-1 0 0,1 0 1 0 0,17 8-1 0 0,-13-10-832 0 0,0-1-1 0 0,0 0 1 0 0,29 5-1 0 0,7-1 447 0 0,0-1 0 0 0,2-1 0 0 0,2-1 40 0 0,10 0 400 0 0,-8-2 20 0 0,749-19-112 0 0,76-5-484 0 0,-582 14 136 0 0,-144 1 0 0 0,535-42-21 0 0,315-85 1757 0 0,-811 100-1629 0 0,103-19 38 0 0,-29 3 322 0 0,-153 29-469 0 0,110-30 2 0 0,-92 18 0 0 0,341-97 11 0 0,-300 77 144 0 0,-119 37 282 0 0,98-13 0 0 0,-126 24-421 0 0,2 2-16 0 0,-7 1 0 0 0,-23 0 0 0 0,-1 0 0 0 0,0 0 0 0 0,1-1 0 0 0,-1 1 0 0 0,0 0 0 0 0,1 0 0 0 0,-1-1 0 0 0,0 1 0 0 0,0 0 0 0 0,1 0 0 0 0,-1-1 0 0 0,0 1 0 0 0,0 0 0 0 0,1-1 0 0 0,-1 1 0 0 0,0 0 0 0 0,0-1 0 0 0,0 1 0 0 0,1-1 0 0 0,-1 1 0 0 0,0 0 0 0 0,0-1 0 0 0,0 1 0 0 0,0-1 0 0 0,0 1 0 0 0,0 0 0 0 0,0-1 0 0 0,0 1 0 0 0,0-1 0 0 0,0 1 0 0 0,0 0 0 0 0,0-1 0 0 0,-1 0 0 0 0,-1-17 0 0 0,1 14 0 0 0,-4-27-191 0 0,3 23 81 0 0,0 0 0 0 0,1 0 0 0 0,1-1 0 0 0,-1-14 0 0 0,2 13 83 0 0,1-3-88 0 0,-1 0 1 0 0,-1 1-1 0 0,0-1 0 0 0,-4-24 1 0 0,4 33 96 0 0,-1 1 1 0 0,0 0 0 0 0,0 0-1 0 0,0 0 1 0 0,-1 0-1 0 0,1 0 1 0 0,-1 0 0 0 0,1 1-1 0 0,-1-1 1 0 0,0 0-1 0 0,0 1 1 0 0,0-1 0 0 0,0 1-1 0 0,-1 0 1 0 0,1 0 0 0 0,0 0-1 0 0,-1 0 1 0 0,0 0-1 0 0,1 0 1 0 0,-1 1 0 0 0,0-1-1 0 0,0 1 1 0 0,0 0 0 0 0,-6-2-1 0 0,4 2 18 0 0,-1-1 0 0 0,1 1 0 0 0,-1 1 0 0 0,1-1 0 0 0,0 1 0 0 0,-1 0 0 0 0,1 0 0 0 0,-1 0 0 0 0,1 1 0 0 0,-1 0 0 0 0,1 0 0 0 0,0 0 0 0 0,0 1 0 0 0,-1 0 0 0 0,1 0 0 0 0,-5 2 0 0 0,-5 6 0 0 0,14-10 0 0 0,1 0 0 0 0,-1 1 0 0 0,0-1 0 0 0,1 1 0 0 0,-1-1 0 0 0,1 1 0 0 0,-1-1 0 0 0,1 1 0 0 0,-1-1 0 0 0,1 1 0 0 0,-1-1 0 0 0,1 1 0 0 0,-1 0 0 0 0,1-1 0 0 0,0 1 0 0 0,0 0 0 0 0,-1-1 0 0 0,1 1 0 0 0,0 0 0 0 0,0 0 0 0 0,0-1 0 0 0,-1 1 0 0 0,1 0 0 0 0,0-1 0 0 0,0 1 0 0 0,0 0 0 0 0,0 0 0 0 0,0-1 0 0 0,1 3 0 0 0,1-1 0 0 0,0 1 0 0 0,0 0 0 0 0,0-1 0 0 0,0 0 0 0 0,1 1 0 0 0,-1-1 0 0 0,1 0 0 0 0,-1 0 0 0 0,1 0 0 0 0,3 2 0 0 0,-2-3 0 0 0,0 1 0 0 0,-1 0 0 0 0,1-1 0 0 0,0 0 0 0 0,0 0 0 0 0,5 1 0 0 0,-9-2 0 0 0,34 7 0 0 0,4-2 0 0 0,244 12 1388 0 0,-145-13-936 0 0,-112-2-382 0 0,31 3 20 0 0,-54-5-84 0 0,11 2-19 0 0,-13-2 15 0 0,0 0 0 0 0,1 0 0 0 0,-1 0 0 0 0,0 0 0 0 0,0 0 0 0 0,1 0 0 0 0,-1 1 0 0 0,0-1 0 0 0,0 0-1 0 0,1 0 1 0 0,-1 0 0 0 0,0 0 0 0 0,0 0 0 0 0,0 0 0 0 0,1 0 0 0 0,-1 1 0 0 0,0-1 0 0 0,0 0 0 0 0,0 0-1 0 0,1 0 1 0 0,-1 0 0 0 0,0 1 0 0 0,0-1 0 0 0,0 0 0 0 0,0 0 0 0 0,0 0 0 0 0,1 1 0 0 0,-1-1 0 0 0,0 0-1 0 0,0 0 1 0 0,0 1 0 0 0,0-1 0 0 0,0 0 0 0 0,0 0 0 0 0,0 1 0 0 0,0-1 0 0 0,0 0 0 0 0,0 0 0 0 0,0 1-1 0 0,-2 1 13 0 0,1 0 0 0 0,-1 0-1 0 0,0 0 1 0 0,0 0 0 0 0,0 0-1 0 0,0 0 1 0 0,0-1 0 0 0,0 1-1 0 0,-1-1 1 0 0,-4 3 0 0 0,2-1 6 0 0,-41 24 88 0 0,-101 63-72 0 0,129-77-36 0 0,-8 10 0 0 0,0 4 0 0 0,2 2 0 0 0,0 5 0 0 0,22-31 0 0 0,0-1 0 0 0,0 1 0 0 0,0 1 0 0 0,1-1 0 0 0,-1 0 0 0 0,1 0 0 0 0,-2 6 0 0 0,3-9 0 0 0,0 0 0 0 0,0 0 0 0 0,0 0 0 0 0,0 0 0 0 0,0 1 0 0 0,1-1 0 0 0,-1 0 0 0 0,0 0 0 0 0,0 0 0 0 0,0 0 0 0 0,0 1 0 0 0,0-1 0 0 0,0 0 0 0 0,0 0 0 0 0,0 0 0 0 0,0 0 0 0 0,1 0 0 0 0,-1 1 0 0 0,0-1 0 0 0,0 0 0 0 0,0 0 0 0 0,0 0 0 0 0,0 0 0 0 0,1 0 0 0 0,-1 0 0 0 0,0 0 0 0 0,0 0 0 0 0,0 0 0 0 0,0 0 0 0 0,1 1 0 0 0,-1-1 0 0 0,0 0 0 0 0,0 0 0 0 0,0 0 0 0 0,0 0 0 0 0,1 0 0 0 0,-1 0 0 0 0,0 0 0 0 0,0 0 0 0 0,0 0 0 0 0,0-1 0 0 0,1 1 0 0 0,-1 0 0 0 0,0 0 0 0 0,0 0 0 0 0,0 0 0 0 0,0 0 0 0 0,1 0 0 0 0,-1 0 0 0 0,0 0 0 0 0,15-9 0 0 0,17-18 0 0 0,-28 24 0 0 0,37-33 0 0 0,-1-2 0 0 0,42-52 0 0 0,-80 89 0 0 0,-1-1 0 0 0,0 0 0 0 0,1 1 0 0 0,-1-1 0 0 0,0 0 0 0 0,0 0 0 0 0,0 0 0 0 0,0 0 0 0 0,-1 0 0 0 0,1 0 0 0 0,-1 0 0 0 0,1 0 0 0 0,-1 0 0 0 0,1 0 0 0 0,-1 0 0 0 0,0 0 0 0 0,0-4 0 0 0,-1 5 0 0 0,1 0 0 0 0,-1 0 0 0 0,0 0 0 0 0,1 0 0 0 0,-1 0 0 0 0,0 0 0 0 0,0 0 0 0 0,0 0 0 0 0,1 0 0 0 0,-1 0 0 0 0,0 0 0 0 0,0 1 0 0 0,0-1 0 0 0,-1 0 0 0 0,1 1 0 0 0,0-1 0 0 0,0 1 0 0 0,0-1 0 0 0,0 1 0 0 0,-1-1 0 0 0,1 1 0 0 0,0 0 0 0 0,0 0 0 0 0,0 0 0 0 0,-1-1 0 0 0,1 1 0 0 0,0 0 0 0 0,-1 1 0 0 0,1-1 0 0 0,-1 0 0 0 0,-20 1 0 0 0,0 1 0 0 0,0 0 0 0 0,0 2 0 0 0,-34 10 0 0 0,-81 36 0 0 0,28-9 0 0 0,91-37 0 0 0,12-4 0 0 0,11-6 0 0 0,0 2 0 0 0,0 1 0 0 0,1 0 0 0 0,-1 1 0 0 0,1-1 0 0 0,10-2 0 0 0,7-3 0 0 0,-14 5 0 0 0,-6 3 0 0 0,-1-1 0 0 0,0 0 0 0 0,1 1 0 0 0,-1-1 0 0 0,0 0 0 0 0,1 0 0 0 0,-1 0 0 0 0,0-1 0 0 0,0 1 0 0 0,0-1 0 0 0,0 1 0 0 0,0-1 0 0 0,0 1 0 0 0,3-5 0 0 0,-5 6 1 0 0,0 0-1 0 0,0-1 1 0 0,0 1 0 0 0,0 0-1 0 0,-1-1 1 0 0,1 1 0 0 0,0 0-1 0 0,0 0 1 0 0,0-1 0 0 0,0 1-1 0 0,0 0 1 0 0,0-1-1 0 0,0 1 1 0 0,-1 0 0 0 0,1 0-1 0 0,0-1 1 0 0,0 1 0 0 0,0 0-1 0 0,-1 0 1 0 0,1-1 0 0 0,0 1-1 0 0,0 0 1 0 0,-1 0-1 0 0,1 0 1 0 0,0 0 0 0 0,0-1-1 0 0,-1 1 1 0 0,1 0 0 0 0,0 0-1 0 0,-1 0 1 0 0,1 0 0 0 0,0 0-1 0 0,-1 0 1 0 0,1 0-1 0 0,0 0 1 0 0,0 0 0 0 0,-1 0-1 0 0,1 0 1 0 0,0 0 0 0 0,-1 0-1 0 0,-18-1 35 0 0,16 1-32 0 0,-11 0-3 0 0,-1 0 0 0 0,1 1 0 0 0,-1 0 0 0 0,1 1 0 0 0,0 1 0 0 0,0 0 0 0 0,-25 9 0 0 0,76-12 0 0 0,302-27 0 0 0,-339 27 0 0 0,9 0 0 0 0,-9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0,0 0 0 0 0,0 0 0 0 0,1 0 0 0 0,-1 0 0 0 0,0 0 0 0 0,0 1 0 0 0,0-1 0 0 0,0 0 0 0 0,0 0 0 0 0,0 0 0 0 0,0 0 0 0 0,0 0 0 0 0,0 1 0 0 0,0-1 0 0 0,0 0 0 0 0,0 0 0 0 0,0 0 0 0 0,0 0 0 0 0,0 0 0 0 0,0 0 0 0 0,0 1 0 0 0,0-1 0 0 0,0 0 0 0 0,0 0 0 0 0,-1 0 0 0 0,1 0 0 0 0,0 0 0 0 0,0 0 0 0 0,0 1 0 0 0,0-1 0 0 0,0 0 0 0 0,0 0 0 0 0,-20 20 0 0 0,-8 7 0 0 0,-1 1 0 0 0,3-3 0 0 0,4-5 0 0 0,9-14 0 0 0,12-6-2 0 0,1 0 1 0 0,-1 0-1 0 0,1-1 0 0 0,-1 1 1 0 0,1 0-1 0 0,0 0 0 0 0,-1 0 1 0 0,1 0-1 0 0,-1-1 0 0 0,1 1 1 0 0,-1 0-1 0 0,1 0 0 0 0,0-1 0 0 0,-1 1 1 0 0,1 0-1 0 0,0-1 0 0 0,-1 1 1 0 0,1 0-1 0 0,0-1 0 0 0,-1 1 1 0 0,1-1-1 0 0,0 1 0 0 0,0 0 1 0 0,0-1-1 0 0,-1 1 0 0 0,1-1 0 0 0,0 1 1 0 0,0-1-1 0 0,0 1 0 0 0,0-1 1 0 0,0 1-1 0 0,0-1 0 0 0,0 1 1 0 0,0-1-1 0 0,0 1 0 0 0,0 0 1 0 0,0-1-1 0 0,0 1 0 0 0,0-1 0 0 0,0 1 1 0 0,0-1-1 0 0,1 0 0 0 0,5-24-253 0 0,-6 23 183 0 0,4-11-658 0 0,1 0-236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8:02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11 771 2303 0 0,'0'4'63'0'0,"1"0"0"0"0,-1 0 0 0 0,1 0 0 0 0,0 0 0 0 0,0 0 0 0 0,0 0-1 0 0,0 0 1 0 0,1 0 0 0 0,0-1 0 0 0,-1 1 0 0 0,1-1 0 0 0,1 1 0 0 0,-1-1-1 0 0,4 5 1 0 0,-4-6-63 0 0,-1-1-1 0 0,0 0 1 0 0,1 0-1 0 0,-1 0 1 0 0,0 0-1 0 0,1 0 1 0 0,0 0 0 0 0,-1 0-1 0 0,1 0 1 0 0,-1 0-1 0 0,1-1 1 0 0,0 1-1 0 0,0-1 1 0 0,-1 1-1 0 0,1-1 1 0 0,0 0-1 0 0,0 1 1 0 0,0-1-1 0 0,-1 0 1 0 0,1 0 0 0 0,0-1-1 0 0,0 1 1 0 0,0 0-1 0 0,-1-1 1 0 0,1 1-1 0 0,0 0 1 0 0,0-1-1 0 0,-1 0 1 0 0,1 0-1 0 0,0 1 1 0 0,-1-1-1 0 0,1 0 1 0 0,-1 0 0 0 0,3-2-1 0 0,8-7 461 0 0,0 1 0 0 0,-1-2 1 0 0,-1 1-1 0 0,16-20 0 0 0,-23 25-375 0 0,0 1 0 0 0,0 0 0 0 0,0-1 0 0 0,0 0 0 0 0,-1 1 0 0 0,0-1 0 0 0,0 0 0 0 0,0 0 0 0 0,0-1 0 0 0,-1 1 0 0 0,0 0 0 0 0,0 0-1 0 0,-1-1 1 0 0,1 1 0 0 0,-1 0 0 0 0,-1-8 0 0 0,1 12-83 0 0,0 0 0 0 0,0-1 0 0 0,0 1 0 0 0,-1 0 0 0 0,1 0 0 0 0,0 0 0 0 0,-1 0 0 0 0,1 0 0 0 0,-1 0 0 0 0,1 0 0 0 0,-1 0-1 0 0,1 0 1 0 0,-1 0 0 0 0,0 1 0 0 0,1-1 0 0 0,-1 0 0 0 0,0 0 0 0 0,0 0 0 0 0,0 1 0 0 0,0-1 0 0 0,0 1 0 0 0,1-1 0 0 0,-1 0-1 0 0,0 1 1 0 0,0 0 0 0 0,0-1 0 0 0,-1 1 0 0 0,1-1 0 0 0,0 1 0 0 0,0 0 0 0 0,0 0 0 0 0,0 0 0 0 0,0 0 0 0 0,0 0 0 0 0,0 0 0 0 0,0 0-1 0 0,0 0 1 0 0,0 0 0 0 0,-1 0 0 0 0,1 0 0 0 0,-1 1 0 0 0,-3 1 52 0 0,1-1 0 0 0,-1 1 1 0 0,1 0-1 0 0,0 0 0 0 0,0 1 0 0 0,0-1 0 0 0,0 1 0 0 0,-5 4 0 0 0,-1 3 89 0 0,0 1-1 0 0,1-1 1 0 0,0 2-1 0 0,1-1 0 0 0,0 1 1 0 0,1 0-1 0 0,0 1 1 0 0,1 0-1 0 0,-8 22 0 0 0,14-34-140 0 0,-1 0 1 0 0,1-1-1 0 0,0 1 0 0 0,0 0 0 0 0,-1 0 0 0 0,1 1 0 0 0,0-1 0 0 0,0 0 0 0 0,0 0 0 0 0,0 0 1 0 0,0 0-1 0 0,0 0 0 0 0,0 0 0 0 0,0 0 0 0 0,1 0 0 0 0,-1 0 0 0 0,0 0 0 0 0,1 0 0 0 0,-1 0 1 0 0,0 0-1 0 0,2 1 0 0 0,-1-2 3 0 0,-1 1 1 0 0,1-1-1 0 0,0 1 0 0 0,0-1 1 0 0,-1 0-1 0 0,1 1 1 0 0,0-1-1 0 0,0 0 1 0 0,0 0-1 0 0,0 1 0 0 0,-1-1 1 0 0,1 0-1 0 0,0 0 1 0 0,0 0-1 0 0,0 0 1 0 0,0 0-1 0 0,0 0 0 0 0,-1-1 1 0 0,1 1-1 0 0,1 0 1 0 0,3-2 33 0 0,0 0 1 0 0,0 1 0 0 0,0-2 0 0 0,0 1 0 0 0,0-1-1 0 0,7-5 1 0 0,2-2 459 0 0,0-2 0 0 0,-1 1 0 0 0,0-2-1 0 0,-1 0 1 0 0,-1 0 0 0 0,0-1 0 0 0,15-25 0 0 0,-26 38-478 0 0,1 1-1 0 0,-1-1 1 0 0,1 0 0 0 0,-1 1 0 0 0,0-1 0 0 0,1 0 0 0 0,-1 1 0 0 0,0-1 0 0 0,0 0 0 0 0,1 0 0 0 0,-1 0 0 0 0,0 1-1 0 0,0-1 1 0 0,0 0 0 0 0,0 0 0 0 0,0-1 0 0 0,-1 2-15 0 0,1 0 0 0 0,0 0-1 0 0,-1 0 1 0 0,1 0 0 0 0,0 0 0 0 0,-1 0-1 0 0,1 0 1 0 0,0 0 0 0 0,-1 0 0 0 0,1 0-1 0 0,0 0 1 0 0,-1 0 0 0 0,1 0 0 0 0,0 0 0 0 0,0 0-1 0 0,-1 0 1 0 0,1 0 0 0 0,0 1 0 0 0,-1-1-1 0 0,1 0 1 0 0,0 0 0 0 0,0 0 0 0 0,-1 0-1 0 0,1 1 1 0 0,-1-1 0 0 0,-22 19 19 0 0,13-9-31 0 0,1 0 1 0 0,0 0-1 0 0,0 1 0 0 0,1 0 0 0 0,0 1 0 0 0,1-1 1 0 0,1 1-1 0 0,0 1 0 0 0,0-1 0 0 0,-5 19 0 0 0,11-30 6 0 0,0-1 0 0 0,0 1 0 0 0,-1-1 0 0 0,1 1 0 0 0,0-1 0 0 0,0 1 0 0 0,0-1 0 0 0,0 1 0 0 0,0-1 0 0 0,0 1 0 0 0,0-1 0 0 0,0 1 0 0 0,0-1 0 0 0,0 1 0 0 0,0 0 0 0 0,0-1 0 0 0,0 1 0 0 0,1-1 0 0 0,-1 1 0 0 0,0-1 0 0 0,0 1 0 0 0,1-1 0 0 0,-1 1 0 0 0,1-1 0 0 0,-1 1 0 0 0,1-1 0 0 0,-1 0 0 0 0,0 0 0 0 0,1 0 0 0 0,-1 0 0 0 0,1 0 0 0 0,-1 0 0 0 0,1 0 0 0 0,-1 0 0 0 0,1 0 0 0 0,-1 0 0 0 0,1 0 0 0 0,-1 0 0 0 0,0 0 0 0 0,1-1 0 0 0,-1 1 0 0 0,1 0 0 0 0,-1 0 0 0 0,1-1 0 0 0,2 0 0 0 0,-1-1 0 0 0,1 1 0 0 0,-1-1 0 0 0,0 0 0 0 0,1 0 0 0 0,-1 0 0 0 0,3-4 0 0 0,1-3 187 0 0,0-1 1 0 0,-1 0-1 0 0,-1 0 0 0 0,0 0 0 0 0,4-12 0 0 0,-7 18-162 0 0,0 0-1 0 0,0 1 1 0 0,0-1 0 0 0,0 0-1 0 0,-1 0 1 0 0,0 0 0 0 0,0 1 0 0 0,0-1-1 0 0,0 0 1 0 0,0 0 0 0 0,-1 0-1 0 0,0 0 1 0 0,0 1 0 0 0,0-1-1 0 0,0 0 1 0 0,0 1 0 0 0,-1-1 0 0 0,-2-4-1 0 0,3 7-24 0 0,0 0-1 0 0,0 0 1 0 0,0 0-1 0 0,0 0 1 0 0,0 0-1 0 0,0 0 1 0 0,0 0-1 0 0,-1 0 1 0 0,1 1 0 0 0,0-1-1 0 0,0 0 1 0 0,-1 1-1 0 0,1-1 1 0 0,-1 1-1 0 0,1-1 1 0 0,0 1-1 0 0,-1-1 1 0 0,1 1-1 0 0,-1 0 1 0 0,-2 0-1 0 0,1 0-1 0 0,0 1 0 0 0,0-1 0 0 0,0 1-1 0 0,0 0 1 0 0,-1 0 0 0 0,1 0 0 0 0,0 0 0 0 0,1 0-1 0 0,-5 3 1 0 0,-1 1-4 0 0,-1 1-1 0 0,1 0 1 0 0,0 1 0 0 0,-14 15-1 0 0,19-18 21 0 0,-1 0 0 0 0,1 0-1 0 0,0 0 1 0 0,0 0 0 0 0,1 1 0 0 0,-1 0-1 0 0,-2 7 1 0 0,5-10-4 0 0,-1 0 0 0 0,1-1 0 0 0,-1 1 0 0 0,1-1 0 0 0,0 1-1 0 0,0 0 1 0 0,0-1 0 0 0,0 1 0 0 0,0 0 0 0 0,0-1 0 0 0,0 1 0 0 0,1 0 0 0 0,-1-1 0 0 0,1 1 0 0 0,-1 0 0 0 0,1-1-1 0 0,-1 1 1 0 0,1-1 0 0 0,0 1 0 0 0,0-1 0 0 0,0 0 0 0 0,0 1 0 0 0,0-1 0 0 0,0 0 0 0 0,0 1 0 0 0,2 1 0 0 0,20 16 839 0 0,-13-9-463 0 0,1-1 1 0 0,0-1 0 0 0,0 0-1 0 0,1 0 1 0 0,17 8-1 0 0,-13-10-832 0 0,0-1-1 0 0,0 0 1 0 0,29 5-1 0 0,7-1 447 0 0,0-1 0 0 0,2-1 0 0 0,2-1 40 0 0,10 0 400 0 0,-8-2 20 0 0,749-19-112 0 0,76-5-484 0 0,-582 14 136 0 0,-144 1 0 0 0,535-42-21 0 0,315-85 1757 0 0,-811 100-1629 0 0,103-19 38 0 0,-29 3 322 0 0,-153 29-469 0 0,110-30 2 0 0,-92 18 0 0 0,341-97 11 0 0,-300 77 144 0 0,-119 37 282 0 0,98-13 0 0 0,-126 24-421 0 0,2 2-16 0 0,-7 1 0 0 0,-23 0 0 0 0,-1 0 0 0 0,0 0 0 0 0,1-1 0 0 0,-1 1 0 0 0,0 0 0 0 0,1 0 0 0 0,-1-1 0 0 0,0 1 0 0 0,0 0 0 0 0,1 0 0 0 0,-1-1 0 0 0,0 1 0 0 0,0 0 0 0 0,1-1 0 0 0,-1 1 0 0 0,0 0 0 0 0,0-1 0 0 0,0 1 0 0 0,1-1 0 0 0,-1 1 0 0 0,0 0 0 0 0,0-1 0 0 0,0 1 0 0 0,0-1 0 0 0,0 1 0 0 0,0 0 0 0 0,0-1 0 0 0,0 1 0 0 0,0-1 0 0 0,0 1 0 0 0,0 0 0 0 0,0-1 0 0 0,-1 0 0 0 0,-1-17 0 0 0,1 14 0 0 0,-4-27-191 0 0,3 23 81 0 0,0 0 0 0 0,1 0 0 0 0,1-1 0 0 0,-1-14 0 0 0,2 13 83 0 0,1-3-88 0 0,-1 0 1 0 0,-1 1-1 0 0,0-1 0 0 0,-4-24 1 0 0,4 33 96 0 0,-1 1 1 0 0,0 0 0 0 0,0 0-1 0 0,0 0 1 0 0,-1 0-1 0 0,1 0 1 0 0,-1 0 0 0 0,1 1-1 0 0,-1-1 1 0 0,0 0-1 0 0,0 1 1 0 0,0-1 0 0 0,0 1-1 0 0,-1 0 1 0 0,1 0 0 0 0,0 0-1 0 0,-1 0 1 0 0,0 0-1 0 0,1 0 1 0 0,-1 1 0 0 0,0-1-1 0 0,0 1 1 0 0,0 0 0 0 0,-6-2-1 0 0,4 2 18 0 0,-1-1 0 0 0,1 1 0 0 0,-1 1 0 0 0,1-1 0 0 0,0 1 0 0 0,-1 0 0 0 0,1 0 0 0 0,-1 0 0 0 0,1 1 0 0 0,-1 0 0 0 0,1 0 0 0 0,0 0 0 0 0,0 1 0 0 0,-1 0 0 0 0,1 0 0 0 0,-5 2 0 0 0,-5 6 0 0 0,14-10 0 0 0,1 0 0 0 0,-1 1 0 0 0,0-1 0 0 0,1 1 0 0 0,-1-1 0 0 0,1 1 0 0 0,-1-1 0 0 0,1 1 0 0 0,-1-1 0 0 0,1 1 0 0 0,-1-1 0 0 0,1 1 0 0 0,-1 0 0 0 0,1-1 0 0 0,0 1 0 0 0,0 0 0 0 0,-1-1 0 0 0,1 1 0 0 0,0 0 0 0 0,0 0 0 0 0,0-1 0 0 0,-1 1 0 0 0,1 0 0 0 0,0-1 0 0 0,0 1 0 0 0,0 0 0 0 0,0 0 0 0 0,0-1 0 0 0,1 3 0 0 0,1-1 0 0 0,0 1 0 0 0,0 0 0 0 0,0-1 0 0 0,0 0 0 0 0,1 1 0 0 0,-1-1 0 0 0,1 0 0 0 0,-1 0 0 0 0,1 0 0 0 0,3 2 0 0 0,-2-3 0 0 0,0 1 0 0 0,-1 0 0 0 0,1-1 0 0 0,0 0 0 0 0,0 0 0 0 0,5 1 0 0 0,-9-2 0 0 0,34 7 0 0 0,4-2 0 0 0,244 12 1388 0 0,-145-13-936 0 0,-112-2-382 0 0,31 3 20 0 0,-54-5-84 0 0,11 2-19 0 0,-13-2 15 0 0,0 0 0 0 0,1 0 0 0 0,-1 0 0 0 0,0 0 0 0 0,0 0 0 0 0,1 0 0 0 0,-1 1 0 0 0,0-1 0 0 0,0 0-1 0 0,1 0 1 0 0,-1 0 0 0 0,0 0 0 0 0,0 0 0 0 0,0 0 0 0 0,1 0 0 0 0,-1 1 0 0 0,0-1 0 0 0,0 0 0 0 0,0 0-1 0 0,1 0 1 0 0,-1 0 0 0 0,0 1 0 0 0,0-1 0 0 0,0 0 0 0 0,0 0 0 0 0,0 0 0 0 0,1 1 0 0 0,-1-1 0 0 0,0 0-1 0 0,0 0 1 0 0,0 1 0 0 0,0-1 0 0 0,0 0 0 0 0,0 0 0 0 0,0 1 0 0 0,0-1 0 0 0,0 0 0 0 0,0 0 0 0 0,0 1-1 0 0,-2 1 13 0 0,1 0 0 0 0,-1 0-1 0 0,0 0 1 0 0,0 0 0 0 0,0 0-1 0 0,0 0 1 0 0,0-1 0 0 0,0 1-1 0 0,-1-1 1 0 0,-4 3 0 0 0,2-1 6 0 0,-41 24 88 0 0,-101 63-72 0 0,129-77-36 0 0,-8 10 0 0 0,0 4 0 0 0,2 2 0 0 0,0 5 0 0 0,22-31 0 0 0,0-1 0 0 0,0 1 0 0 0,0 1 0 0 0,1-1 0 0 0,-1 0 0 0 0,1 0 0 0 0,-2 6 0 0 0,3-9 0 0 0,0 0 0 0 0,0 0 0 0 0,0 0 0 0 0,0 0 0 0 0,0 1 0 0 0,1-1 0 0 0,-1 0 0 0 0,0 0 0 0 0,0 0 0 0 0,0 0 0 0 0,0 1 0 0 0,0-1 0 0 0,0 0 0 0 0,0 0 0 0 0,0 0 0 0 0,0 0 0 0 0,1 0 0 0 0,-1 1 0 0 0,0-1 0 0 0,0 0 0 0 0,0 0 0 0 0,0 0 0 0 0,0 0 0 0 0,1 0 0 0 0,-1 0 0 0 0,0 0 0 0 0,0 0 0 0 0,0 0 0 0 0,0 0 0 0 0,1 1 0 0 0,-1-1 0 0 0,0 0 0 0 0,0 0 0 0 0,0 0 0 0 0,0 0 0 0 0,1 0 0 0 0,-1 0 0 0 0,0 0 0 0 0,0 0 0 0 0,0 0 0 0 0,0-1 0 0 0,1 1 0 0 0,-1 0 0 0 0,0 0 0 0 0,0 0 0 0 0,0 0 0 0 0,0 0 0 0 0,1 0 0 0 0,-1 0 0 0 0,0 0 0 0 0,15-9 0 0 0,17-18 0 0 0,-28 24 0 0 0,37-33 0 0 0,-1-2 0 0 0,42-52 0 0 0,-80 89 0 0 0,-1-1 0 0 0,0 0 0 0 0,1 1 0 0 0,-1-1 0 0 0,0 0 0 0 0,0 0 0 0 0,0 0 0 0 0,0 0 0 0 0,-1 0 0 0 0,1 0 0 0 0,-1 0 0 0 0,1 0 0 0 0,-1 0 0 0 0,1 0 0 0 0,-1 0 0 0 0,0 0 0 0 0,0-4 0 0 0,-1 5 0 0 0,1 0 0 0 0,-1 0 0 0 0,0 0 0 0 0,1 0 0 0 0,-1 0 0 0 0,0 0 0 0 0,0 0 0 0 0,0 0 0 0 0,1 0 0 0 0,-1 0 0 0 0,0 0 0 0 0,0 1 0 0 0,0-1 0 0 0,-1 0 0 0 0,1 1 0 0 0,0-1 0 0 0,0 1 0 0 0,0-1 0 0 0,0 1 0 0 0,-1-1 0 0 0,1 1 0 0 0,0 0 0 0 0,0 0 0 0 0,0 0 0 0 0,-1-1 0 0 0,1 1 0 0 0,0 0 0 0 0,-1 1 0 0 0,1-1 0 0 0,-1 0 0 0 0,-20 1 0 0 0,0 1 0 0 0,0 0 0 0 0,0 2 0 0 0,-34 10 0 0 0,-81 36 0 0 0,28-9 0 0 0,91-37 0 0 0,12-4 0 0 0,11-6 0 0 0,0 2 0 0 0,0 1 0 0 0,1 0 0 0 0,-1 1 0 0 0,1-1 0 0 0,10-2 0 0 0,7-3 0 0 0,-14 5 0 0 0,-6 3 0 0 0,-1-1 0 0 0,0 0 0 0 0,1 1 0 0 0,-1-1 0 0 0,0 0 0 0 0,1 0 0 0 0,-1 0 0 0 0,0-1 0 0 0,0 1 0 0 0,0-1 0 0 0,0 1 0 0 0,0-1 0 0 0,0 1 0 0 0,3-5 0 0 0,-5 6 1 0 0,0 0-1 0 0,0-1 1 0 0,0 1 0 0 0,0 0-1 0 0,-1-1 1 0 0,1 1 0 0 0,0 0-1 0 0,0 0 1 0 0,0-1 0 0 0,0 1-1 0 0,0 0 1 0 0,0-1-1 0 0,0 1 1 0 0,-1 0 0 0 0,1 0-1 0 0,0-1 1 0 0,0 1 0 0 0,0 0-1 0 0,-1 0 1 0 0,1-1 0 0 0,0 1-1 0 0,0 0 1 0 0,-1 0-1 0 0,1 0 1 0 0,0 0 0 0 0,0-1-1 0 0,-1 1 1 0 0,1 0 0 0 0,0 0-1 0 0,-1 0 1 0 0,1 0 0 0 0,0 0-1 0 0,-1 0 1 0 0,1 0-1 0 0,0 0 1 0 0,0 0 0 0 0,-1 0-1 0 0,1 0 1 0 0,0 0 0 0 0,-1 0-1 0 0,-18-1 35 0 0,16 1-32 0 0,-11 0-3 0 0,-1 0 0 0 0,1 1 0 0 0,-1 0 0 0 0,1 1 0 0 0,0 1 0 0 0,0 0 0 0 0,-25 9 0 0 0,76-12 0 0 0,302-27 0 0 0,-339 27 0 0 0,9 0 0 0 0,-9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0,0 0 0 0 0,0 0 0 0 0,1 0 0 0 0,-1 0 0 0 0,0 0 0 0 0,0 1 0 0 0,0-1 0 0 0,0 0 0 0 0,0 0 0 0 0,0 0 0 0 0,0 0 0 0 0,0 0 0 0 0,0 1 0 0 0,0-1 0 0 0,0 0 0 0 0,0 0 0 0 0,0 0 0 0 0,0 0 0 0 0,0 0 0 0 0,0 0 0 0 0,0 1 0 0 0,0-1 0 0 0,0 0 0 0 0,0 0 0 0 0,-1 0 0 0 0,1 0 0 0 0,0 0 0 0 0,0 0 0 0 0,0 1 0 0 0,0-1 0 0 0,0 0 0 0 0,0 0 0 0 0,-20 20 0 0 0,-8 7 0 0 0,-1 1 0 0 0,3-3 0 0 0,4-5 0 0 0,9-14 0 0 0,12-6-2 0 0,1 0 1 0 0,-1 0-1 0 0,1-1 0 0 0,-1 1 1 0 0,1 0-1 0 0,0 0 0 0 0,-1 0 1 0 0,1 0-1 0 0,-1-1 0 0 0,1 1 1 0 0,-1 0-1 0 0,1 0 0 0 0,0-1 0 0 0,-1 1 1 0 0,1 0-1 0 0,0-1 0 0 0,-1 1 1 0 0,1 0-1 0 0,0-1 0 0 0,-1 1 1 0 0,1-1-1 0 0,0 1 0 0 0,0 0 1 0 0,0-1-1 0 0,-1 1 0 0 0,1-1 0 0 0,0 1 1 0 0,0-1-1 0 0,0 1 0 0 0,0-1 1 0 0,0 1-1 0 0,0-1 0 0 0,0 1 1 0 0,0-1-1 0 0,0 1 0 0 0,0 0 1 0 0,0-1-1 0 0,0 1 0 0 0,0-1 0 0 0,0 1 1 0 0,0-1-1 0 0,1 0 0 0 0,5-24-253 0 0,-6 23 183 0 0,4-11-658 0 0,1 0-236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38:02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11 771 2303 0 0,'0'4'63'0'0,"1"0"0"0"0,-1 0 0 0 0,1 0 0 0 0,0 0 0 0 0,0 0 0 0 0,0 0-1 0 0,0 0 1 0 0,1 0 0 0 0,0-1 0 0 0,-1 1 0 0 0,1-1 0 0 0,1 1 0 0 0,-1-1-1 0 0,4 5 1 0 0,-4-6-63 0 0,-1-1-1 0 0,0 0 1 0 0,1 0-1 0 0,-1 0 1 0 0,0 0-1 0 0,1 0 1 0 0,0 0 0 0 0,-1 0-1 0 0,1 0 1 0 0,-1 0-1 0 0,1-1 1 0 0,0 1-1 0 0,0-1 1 0 0,-1 1-1 0 0,1-1 1 0 0,0 0-1 0 0,0 1 1 0 0,0-1-1 0 0,-1 0 1 0 0,1 0 0 0 0,0-1-1 0 0,0 1 1 0 0,0 0-1 0 0,-1-1 1 0 0,1 1-1 0 0,0 0 1 0 0,0-1-1 0 0,-1 0 1 0 0,1 0-1 0 0,0 1 1 0 0,-1-1-1 0 0,1 0 1 0 0,-1 0 0 0 0,3-2-1 0 0,8-7 461 0 0,0 1 0 0 0,-1-2 1 0 0,-1 1-1 0 0,16-20 0 0 0,-23 25-375 0 0,0 1 0 0 0,0 0 0 0 0,0-1 0 0 0,0 0 0 0 0,-1 1 0 0 0,0-1 0 0 0,0 0 0 0 0,0 0 0 0 0,0-1 0 0 0,-1 1 0 0 0,0 0 0 0 0,0 0-1 0 0,-1-1 1 0 0,1 1 0 0 0,-1 0 0 0 0,-1-8 0 0 0,1 12-83 0 0,0 0 0 0 0,0-1 0 0 0,0 1 0 0 0,-1 0 0 0 0,1 0 0 0 0,0 0 0 0 0,-1 0 0 0 0,1 0 0 0 0,-1 0 0 0 0,1 0 0 0 0,-1 0-1 0 0,1 0 1 0 0,-1 0 0 0 0,0 1 0 0 0,1-1 0 0 0,-1 0 0 0 0,0 0 0 0 0,0 0 0 0 0,0 1 0 0 0,0-1 0 0 0,0 1 0 0 0,1-1 0 0 0,-1 0-1 0 0,0 1 1 0 0,0 0 0 0 0,0-1 0 0 0,-1 1 0 0 0,1-1 0 0 0,0 1 0 0 0,0 0 0 0 0,0 0 0 0 0,0 0 0 0 0,0 0 0 0 0,0 0 0 0 0,0 0 0 0 0,0 0-1 0 0,0 0 1 0 0,0 0 0 0 0,-1 0 0 0 0,1 0 0 0 0,-1 1 0 0 0,-3 1 52 0 0,1-1 0 0 0,-1 1 1 0 0,1 0-1 0 0,0 0 0 0 0,0 1 0 0 0,0-1 0 0 0,0 1 0 0 0,-5 4 0 0 0,-1 3 89 0 0,0 1-1 0 0,1-1 1 0 0,0 2-1 0 0,1-1 0 0 0,0 1 1 0 0,1 0-1 0 0,0 1 1 0 0,1 0-1 0 0,-8 22 0 0 0,14-34-140 0 0,-1 0 1 0 0,1-1-1 0 0,0 1 0 0 0,0 0 0 0 0,-1 0 0 0 0,1 1 0 0 0,0-1 0 0 0,0 0 0 0 0,0 0 0 0 0,0 0 1 0 0,0 0-1 0 0,0 0 0 0 0,0 0 0 0 0,0 0 0 0 0,1 0 0 0 0,-1 0 0 0 0,0 0 0 0 0,1 0 0 0 0,-1 0 1 0 0,0 0-1 0 0,2 1 0 0 0,-1-2 3 0 0,-1 1 1 0 0,1-1-1 0 0,0 1 0 0 0,0-1 1 0 0,-1 0-1 0 0,1 1 1 0 0,0-1-1 0 0,0 0 1 0 0,0 0-1 0 0,0 1 0 0 0,-1-1 1 0 0,1 0-1 0 0,0 0 1 0 0,0 0-1 0 0,0 0 1 0 0,0 0-1 0 0,0 0 0 0 0,-1-1 1 0 0,1 1-1 0 0,1 0 1 0 0,3-2 33 0 0,0 0 1 0 0,0 1 0 0 0,0-2 0 0 0,0 1 0 0 0,0-1-1 0 0,7-5 1 0 0,2-2 459 0 0,0-2 0 0 0,-1 1 0 0 0,0-2-1 0 0,-1 0 1 0 0,-1 0 0 0 0,0-1 0 0 0,15-25 0 0 0,-26 38-478 0 0,1 1-1 0 0,-1-1 1 0 0,1 0 0 0 0,-1 1 0 0 0,0-1 0 0 0,1 0 0 0 0,-1 1 0 0 0,0-1 0 0 0,0 0 0 0 0,1 0 0 0 0,-1 0 0 0 0,0 1-1 0 0,0-1 1 0 0,0 0 0 0 0,0 0 0 0 0,0-1 0 0 0,-1 2-15 0 0,1 0 0 0 0,0 0-1 0 0,-1 0 1 0 0,1 0 0 0 0,0 0 0 0 0,-1 0-1 0 0,1 0 1 0 0,0 0 0 0 0,-1 0 0 0 0,1 0-1 0 0,0 0 1 0 0,-1 0 0 0 0,1 0 0 0 0,0 0 0 0 0,0 0-1 0 0,-1 0 1 0 0,1 0 0 0 0,0 1 0 0 0,-1-1-1 0 0,1 0 1 0 0,0 0 0 0 0,0 0 0 0 0,-1 0-1 0 0,1 1 1 0 0,-1-1 0 0 0,-22 19 19 0 0,13-9-31 0 0,1 0 1 0 0,0 0-1 0 0,0 1 0 0 0,1 0 0 0 0,0 1 0 0 0,1-1 1 0 0,1 1-1 0 0,0 1 0 0 0,0-1 0 0 0,-5 19 0 0 0,11-30 6 0 0,0-1 0 0 0,0 1 0 0 0,-1-1 0 0 0,1 1 0 0 0,0-1 0 0 0,0 1 0 0 0,0-1 0 0 0,0 1 0 0 0,0-1 0 0 0,0 1 0 0 0,0-1 0 0 0,0 1 0 0 0,0-1 0 0 0,0 1 0 0 0,0 0 0 0 0,0-1 0 0 0,0 1 0 0 0,1-1 0 0 0,-1 1 0 0 0,0-1 0 0 0,0 1 0 0 0,1-1 0 0 0,-1 1 0 0 0,1-1 0 0 0,-1 1 0 0 0,1-1 0 0 0,-1 0 0 0 0,0 0 0 0 0,1 0 0 0 0,-1 0 0 0 0,1 0 0 0 0,-1 0 0 0 0,1 0 0 0 0,-1 0 0 0 0,1 0 0 0 0,-1 0 0 0 0,1 0 0 0 0,-1 0 0 0 0,0 0 0 0 0,1-1 0 0 0,-1 1 0 0 0,1 0 0 0 0,-1 0 0 0 0,1-1 0 0 0,2 0 0 0 0,-1-1 0 0 0,1 1 0 0 0,-1-1 0 0 0,0 0 0 0 0,1 0 0 0 0,-1 0 0 0 0,3-4 0 0 0,1-3 187 0 0,0-1 1 0 0,-1 0-1 0 0,-1 0 0 0 0,0 0 0 0 0,4-12 0 0 0,-7 18-162 0 0,0 0-1 0 0,0 1 1 0 0,0-1 0 0 0,0 0-1 0 0,-1 0 1 0 0,0 0 0 0 0,0 1 0 0 0,0-1-1 0 0,0 0 1 0 0,0 0 0 0 0,-1 0-1 0 0,0 0 1 0 0,0 1 0 0 0,0-1-1 0 0,0 0 1 0 0,0 1 0 0 0,-1-1 0 0 0,-2-4-1 0 0,3 7-24 0 0,0 0-1 0 0,0 0 1 0 0,0 0-1 0 0,0 0 1 0 0,0 0-1 0 0,0 0 1 0 0,0 0-1 0 0,-1 0 1 0 0,1 1 0 0 0,0-1-1 0 0,0 0 1 0 0,-1 1-1 0 0,1-1 1 0 0,-1 1-1 0 0,1-1 1 0 0,0 1-1 0 0,-1-1 1 0 0,1 1-1 0 0,-1 0 1 0 0,-2 0-1 0 0,1 0-1 0 0,0 1 0 0 0,0-1 0 0 0,0 1-1 0 0,0 0 1 0 0,-1 0 0 0 0,1 0 0 0 0,0 0 0 0 0,1 0-1 0 0,-5 3 1 0 0,-1 1-4 0 0,-1 1-1 0 0,1 0 1 0 0,0 1 0 0 0,-14 15-1 0 0,19-18 21 0 0,-1 0 0 0 0,1 0-1 0 0,0 0 1 0 0,0 0 0 0 0,1 1 0 0 0,-1 0-1 0 0,-2 7 1 0 0,5-10-4 0 0,-1 0 0 0 0,1-1 0 0 0,-1 1 0 0 0,1-1 0 0 0,0 1-1 0 0,0 0 1 0 0,0-1 0 0 0,0 1 0 0 0,0 0 0 0 0,0-1 0 0 0,0 1 0 0 0,1 0 0 0 0,-1-1 0 0 0,1 1 0 0 0,-1 0 0 0 0,1-1-1 0 0,-1 1 1 0 0,1-1 0 0 0,0 1 0 0 0,0-1 0 0 0,0 0 0 0 0,0 1 0 0 0,0-1 0 0 0,0 0 0 0 0,0 1 0 0 0,2 1 0 0 0,20 16 839 0 0,-13-9-463 0 0,1-1 1 0 0,0-1 0 0 0,0 0-1 0 0,1 0 1 0 0,17 8-1 0 0,-13-10-832 0 0,0-1-1 0 0,0 0 1 0 0,29 5-1 0 0,7-1 447 0 0,0-1 0 0 0,2-1 0 0 0,2-1 40 0 0,10 0 400 0 0,-8-2 20 0 0,749-19-112 0 0,76-5-484 0 0,-582 14 136 0 0,-144 1 0 0 0,535-42-21 0 0,315-85 1757 0 0,-811 100-1629 0 0,103-19 38 0 0,-29 3 322 0 0,-153 29-469 0 0,110-30 2 0 0,-92 18 0 0 0,341-97 11 0 0,-300 77 144 0 0,-119 37 282 0 0,98-13 0 0 0,-126 24-421 0 0,2 2-16 0 0,-7 1 0 0 0,-23 0 0 0 0,-1 0 0 0 0,0 0 0 0 0,1-1 0 0 0,-1 1 0 0 0,0 0 0 0 0,1 0 0 0 0,-1-1 0 0 0,0 1 0 0 0,0 0 0 0 0,1 0 0 0 0,-1-1 0 0 0,0 1 0 0 0,0 0 0 0 0,1-1 0 0 0,-1 1 0 0 0,0 0 0 0 0,0-1 0 0 0,0 1 0 0 0,1-1 0 0 0,-1 1 0 0 0,0 0 0 0 0,0-1 0 0 0,0 1 0 0 0,0-1 0 0 0,0 1 0 0 0,0 0 0 0 0,0-1 0 0 0,0 1 0 0 0,0-1 0 0 0,0 1 0 0 0,0 0 0 0 0,0-1 0 0 0,-1 0 0 0 0,-1-17 0 0 0,1 14 0 0 0,-4-27-191 0 0,3 23 81 0 0,0 0 0 0 0,1 0 0 0 0,1-1 0 0 0,-1-14 0 0 0,2 13 83 0 0,1-3-88 0 0,-1 0 1 0 0,-1 1-1 0 0,0-1 0 0 0,-4-24 1 0 0,4 33 96 0 0,-1 1 1 0 0,0 0 0 0 0,0 0-1 0 0,0 0 1 0 0,-1 0-1 0 0,1 0 1 0 0,-1 0 0 0 0,1 1-1 0 0,-1-1 1 0 0,0 0-1 0 0,0 1 1 0 0,0-1 0 0 0,0 1-1 0 0,-1 0 1 0 0,1 0 0 0 0,0 0-1 0 0,-1 0 1 0 0,0 0-1 0 0,1 0 1 0 0,-1 1 0 0 0,0-1-1 0 0,0 1 1 0 0,0 0 0 0 0,-6-2-1 0 0,4 2 18 0 0,-1-1 0 0 0,1 1 0 0 0,-1 1 0 0 0,1-1 0 0 0,0 1 0 0 0,-1 0 0 0 0,1 0 0 0 0,-1 0 0 0 0,1 1 0 0 0,-1 0 0 0 0,1 0 0 0 0,0 0 0 0 0,0 1 0 0 0,-1 0 0 0 0,1 0 0 0 0,-5 2 0 0 0,-5 6 0 0 0,14-10 0 0 0,1 0 0 0 0,-1 1 0 0 0,0-1 0 0 0,1 1 0 0 0,-1-1 0 0 0,1 1 0 0 0,-1-1 0 0 0,1 1 0 0 0,-1-1 0 0 0,1 1 0 0 0,-1-1 0 0 0,1 1 0 0 0,-1 0 0 0 0,1-1 0 0 0,0 1 0 0 0,0 0 0 0 0,-1-1 0 0 0,1 1 0 0 0,0 0 0 0 0,0 0 0 0 0,0-1 0 0 0,-1 1 0 0 0,1 0 0 0 0,0-1 0 0 0,0 1 0 0 0,0 0 0 0 0,0 0 0 0 0,0-1 0 0 0,1 3 0 0 0,1-1 0 0 0,0 1 0 0 0,0 0 0 0 0,0-1 0 0 0,0 0 0 0 0,1 1 0 0 0,-1-1 0 0 0,1 0 0 0 0,-1 0 0 0 0,1 0 0 0 0,3 2 0 0 0,-2-3 0 0 0,0 1 0 0 0,-1 0 0 0 0,1-1 0 0 0,0 0 0 0 0,0 0 0 0 0,5 1 0 0 0,-9-2 0 0 0,34 7 0 0 0,4-2 0 0 0,244 12 1388 0 0,-145-13-936 0 0,-112-2-382 0 0,31 3 20 0 0,-54-5-84 0 0,11 2-19 0 0,-13-2 15 0 0,0 0 0 0 0,1 0 0 0 0,-1 0 0 0 0,0 0 0 0 0,0 0 0 0 0,1 0 0 0 0,-1 1 0 0 0,0-1 0 0 0,0 0-1 0 0,1 0 1 0 0,-1 0 0 0 0,0 0 0 0 0,0 0 0 0 0,0 0 0 0 0,1 0 0 0 0,-1 1 0 0 0,0-1 0 0 0,0 0 0 0 0,0 0-1 0 0,1 0 1 0 0,-1 0 0 0 0,0 1 0 0 0,0-1 0 0 0,0 0 0 0 0,0 0 0 0 0,0 0 0 0 0,1 1 0 0 0,-1-1 0 0 0,0 0-1 0 0,0 0 1 0 0,0 1 0 0 0,0-1 0 0 0,0 0 0 0 0,0 0 0 0 0,0 1 0 0 0,0-1 0 0 0,0 0 0 0 0,0 0 0 0 0,0 1-1 0 0,-2 1 13 0 0,1 0 0 0 0,-1 0-1 0 0,0 0 1 0 0,0 0 0 0 0,0 0-1 0 0,0 0 1 0 0,0-1 0 0 0,0 1-1 0 0,-1-1 1 0 0,-4 3 0 0 0,2-1 6 0 0,-41 24 88 0 0,-101 63-72 0 0,129-77-36 0 0,-8 10 0 0 0,0 4 0 0 0,2 2 0 0 0,0 5 0 0 0,22-31 0 0 0,0-1 0 0 0,0 1 0 0 0,0 1 0 0 0,1-1 0 0 0,-1 0 0 0 0,1 0 0 0 0,-2 6 0 0 0,3-9 0 0 0,0 0 0 0 0,0 0 0 0 0,0 0 0 0 0,0 0 0 0 0,0 1 0 0 0,1-1 0 0 0,-1 0 0 0 0,0 0 0 0 0,0 0 0 0 0,0 0 0 0 0,0 1 0 0 0,0-1 0 0 0,0 0 0 0 0,0 0 0 0 0,0 0 0 0 0,0 0 0 0 0,1 0 0 0 0,-1 1 0 0 0,0-1 0 0 0,0 0 0 0 0,0 0 0 0 0,0 0 0 0 0,0 0 0 0 0,1 0 0 0 0,-1 0 0 0 0,0 0 0 0 0,0 0 0 0 0,0 0 0 0 0,0 0 0 0 0,1 1 0 0 0,-1-1 0 0 0,0 0 0 0 0,0 0 0 0 0,0 0 0 0 0,0 0 0 0 0,1 0 0 0 0,-1 0 0 0 0,0 0 0 0 0,0 0 0 0 0,0 0 0 0 0,0-1 0 0 0,1 1 0 0 0,-1 0 0 0 0,0 0 0 0 0,0 0 0 0 0,0 0 0 0 0,0 0 0 0 0,1 0 0 0 0,-1 0 0 0 0,0 0 0 0 0,15-9 0 0 0,17-18 0 0 0,-28 24 0 0 0,37-33 0 0 0,-1-2 0 0 0,42-52 0 0 0,-80 89 0 0 0,-1-1 0 0 0,0 0 0 0 0,1 1 0 0 0,-1-1 0 0 0,0 0 0 0 0,0 0 0 0 0,0 0 0 0 0,0 0 0 0 0,-1 0 0 0 0,1 0 0 0 0,-1 0 0 0 0,1 0 0 0 0,-1 0 0 0 0,1 0 0 0 0,-1 0 0 0 0,0 0 0 0 0,0-4 0 0 0,-1 5 0 0 0,1 0 0 0 0,-1 0 0 0 0,0 0 0 0 0,1 0 0 0 0,-1 0 0 0 0,0 0 0 0 0,0 0 0 0 0,0 0 0 0 0,1 0 0 0 0,-1 0 0 0 0,0 0 0 0 0,0 1 0 0 0,0-1 0 0 0,-1 0 0 0 0,1 1 0 0 0,0-1 0 0 0,0 1 0 0 0,0-1 0 0 0,0 1 0 0 0,-1-1 0 0 0,1 1 0 0 0,0 0 0 0 0,0 0 0 0 0,0 0 0 0 0,-1-1 0 0 0,1 1 0 0 0,0 0 0 0 0,-1 1 0 0 0,1-1 0 0 0,-1 0 0 0 0,-20 1 0 0 0,0 1 0 0 0,0 0 0 0 0,0 2 0 0 0,-34 10 0 0 0,-81 36 0 0 0,28-9 0 0 0,91-37 0 0 0,12-4 0 0 0,11-6 0 0 0,0 2 0 0 0,0 1 0 0 0,1 0 0 0 0,-1 1 0 0 0,1-1 0 0 0,10-2 0 0 0,7-3 0 0 0,-14 5 0 0 0,-6 3 0 0 0,-1-1 0 0 0,0 0 0 0 0,1 1 0 0 0,-1-1 0 0 0,0 0 0 0 0,1 0 0 0 0,-1 0 0 0 0,0-1 0 0 0,0 1 0 0 0,0-1 0 0 0,0 1 0 0 0,0-1 0 0 0,0 1 0 0 0,3-5 0 0 0,-5 6 1 0 0,0 0-1 0 0,0-1 1 0 0,0 1 0 0 0,0 0-1 0 0,-1-1 1 0 0,1 1 0 0 0,0 0-1 0 0,0 0 1 0 0,0-1 0 0 0,0 1-1 0 0,0 0 1 0 0,0-1-1 0 0,0 1 1 0 0,-1 0 0 0 0,1 0-1 0 0,0-1 1 0 0,0 1 0 0 0,0 0-1 0 0,-1 0 1 0 0,1-1 0 0 0,0 1-1 0 0,0 0 1 0 0,-1 0-1 0 0,1 0 1 0 0,0 0 0 0 0,0-1-1 0 0,-1 1 1 0 0,1 0 0 0 0,0 0-1 0 0,-1 0 1 0 0,1 0 0 0 0,0 0-1 0 0,-1 0 1 0 0,1 0-1 0 0,0 0 1 0 0,0 0 0 0 0,-1 0-1 0 0,1 0 1 0 0,0 0 0 0 0,-1 0-1 0 0,-18-1 35 0 0,16 1-32 0 0,-11 0-3 0 0,-1 0 0 0 0,1 1 0 0 0,-1 0 0 0 0,1 1 0 0 0,0 1 0 0 0,0 0 0 0 0,-25 9 0 0 0,76-12 0 0 0,302-27 0 0 0,-339 27 0 0 0,9 0 0 0 0,-9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0,0 0 0 0 0,0 0 0 0 0,1 0 0 0 0,-1 0 0 0 0,0 0 0 0 0,0 1 0 0 0,0-1 0 0 0,0 0 0 0 0,0 0 0 0 0,0 0 0 0 0,0 0 0 0 0,0 0 0 0 0,0 1 0 0 0,0-1 0 0 0,0 0 0 0 0,0 0 0 0 0,0 0 0 0 0,0 0 0 0 0,0 0 0 0 0,0 0 0 0 0,0 1 0 0 0,0-1 0 0 0,0 0 0 0 0,0 0 0 0 0,-1 0 0 0 0,1 0 0 0 0,0 0 0 0 0,0 0 0 0 0,0 1 0 0 0,0-1 0 0 0,0 0 0 0 0,0 0 0 0 0,-20 20 0 0 0,-8 7 0 0 0,-1 1 0 0 0,3-3 0 0 0,4-5 0 0 0,9-14 0 0 0,12-6-2 0 0,1 0 1 0 0,-1 0-1 0 0,1-1 0 0 0,-1 1 1 0 0,1 0-1 0 0,0 0 0 0 0,-1 0 1 0 0,1 0-1 0 0,-1-1 0 0 0,1 1 1 0 0,-1 0-1 0 0,1 0 0 0 0,0-1 0 0 0,-1 1 1 0 0,1 0-1 0 0,0-1 0 0 0,-1 1 1 0 0,1 0-1 0 0,0-1 0 0 0,-1 1 1 0 0,1-1-1 0 0,0 1 0 0 0,0 0 1 0 0,0-1-1 0 0,-1 1 0 0 0,1-1 0 0 0,0 1 1 0 0,0-1-1 0 0,0 1 0 0 0,0-1 1 0 0,0 1-1 0 0,0-1 0 0 0,0 1 1 0 0,0-1-1 0 0,0 1 0 0 0,0 0 1 0 0,0-1-1 0 0,0 1 0 0 0,0-1 0 0 0,0 1 1 0 0,0-1-1 0 0,1 0 0 0 0,5-24-253 0 0,-6 23 183 0 0,4-11-658 0 0,1 0-236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43:51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11 771 2303 0 0,'0'4'63'0'0,"1"0"0"0"0,-1 0 0 0 0,1 0 0 0 0,0 0 0 0 0,0 0 0 0 0,0 0-1 0 0,0 0 1 0 0,1 0 0 0 0,0-1 0 0 0,-1 1 0 0 0,1-1 0 0 0,1 1 0 0 0,-1-1-1 0 0,4 5 1 0 0,-4-6-63 0 0,-1-1-1 0 0,0 0 1 0 0,1 0-1 0 0,-1 0 1 0 0,0 0-1 0 0,1 0 1 0 0,0 0 0 0 0,-1 0-1 0 0,1 0 1 0 0,-1 0-1 0 0,1-1 1 0 0,0 1-1 0 0,0-1 1 0 0,-1 1-1 0 0,1-1 1 0 0,0 0-1 0 0,0 1 1 0 0,0-1-1 0 0,-1 0 1 0 0,1 0 0 0 0,0-1-1 0 0,0 1 1 0 0,0 0-1 0 0,-1-1 1 0 0,1 1-1 0 0,0 0 1 0 0,0-1-1 0 0,-1 0 1 0 0,1 0-1 0 0,0 1 1 0 0,-1-1-1 0 0,1 0 1 0 0,-1 0 0 0 0,3-2-1 0 0,8-7 461 0 0,0 1 0 0 0,-1-2 1 0 0,-1 1-1 0 0,16-20 0 0 0,-23 25-375 0 0,0 1 0 0 0,0 0 0 0 0,0-1 0 0 0,0 0 0 0 0,-1 1 0 0 0,0-1 0 0 0,0 0 0 0 0,0 0 0 0 0,0-1 0 0 0,-1 1 0 0 0,0 0 0 0 0,0 0-1 0 0,-1-1 1 0 0,1 1 0 0 0,-1 0 0 0 0,-1-8 0 0 0,1 12-83 0 0,0 0 0 0 0,0-1 0 0 0,0 1 0 0 0,-1 0 0 0 0,1 0 0 0 0,0 0 0 0 0,-1 0 0 0 0,1 0 0 0 0,-1 0 0 0 0,1 0 0 0 0,-1 0-1 0 0,1 0 1 0 0,-1 0 0 0 0,0 1 0 0 0,1-1 0 0 0,-1 0 0 0 0,0 0 0 0 0,0 0 0 0 0,0 1 0 0 0,0-1 0 0 0,0 1 0 0 0,1-1 0 0 0,-1 0-1 0 0,0 1 1 0 0,0 0 0 0 0,0-1 0 0 0,-1 1 0 0 0,1-1 0 0 0,0 1 0 0 0,0 0 0 0 0,0 0 0 0 0,0 0 0 0 0,0 0 0 0 0,0 0 0 0 0,0 0 0 0 0,0 0-1 0 0,0 0 1 0 0,0 0 0 0 0,-1 0 0 0 0,1 0 0 0 0,-1 1 0 0 0,-3 1 52 0 0,1-1 0 0 0,-1 1 1 0 0,1 0-1 0 0,0 0 0 0 0,0 1 0 0 0,0-1 0 0 0,0 1 0 0 0,-5 4 0 0 0,-1 3 89 0 0,0 1-1 0 0,1-1 1 0 0,0 2-1 0 0,1-1 0 0 0,0 1 1 0 0,1 0-1 0 0,0 1 1 0 0,1 0-1 0 0,-8 22 0 0 0,14-34-140 0 0,-1 0 1 0 0,1-1-1 0 0,0 1 0 0 0,0 0 0 0 0,-1 0 0 0 0,1 1 0 0 0,0-1 0 0 0,0 0 0 0 0,0 0 0 0 0,0 0 1 0 0,0 0-1 0 0,0 0 0 0 0,0 0 0 0 0,0 0 0 0 0,1 0 0 0 0,-1 0 0 0 0,0 0 0 0 0,1 0 0 0 0,-1 0 1 0 0,0 0-1 0 0,2 1 0 0 0,-1-2 3 0 0,-1 1 1 0 0,1-1-1 0 0,0 1 0 0 0,0-1 1 0 0,-1 0-1 0 0,1 1 1 0 0,0-1-1 0 0,0 0 1 0 0,0 0-1 0 0,0 1 0 0 0,-1-1 1 0 0,1 0-1 0 0,0 0 1 0 0,0 0-1 0 0,0 0 1 0 0,0 0-1 0 0,0 0 0 0 0,-1-1 1 0 0,1 1-1 0 0,1 0 1 0 0,3-2 33 0 0,0 0 1 0 0,0 1 0 0 0,0-2 0 0 0,0 1 0 0 0,0-1-1 0 0,7-5 1 0 0,2-2 459 0 0,0-2 0 0 0,-1 1 0 0 0,0-2-1 0 0,-1 0 1 0 0,-1 0 0 0 0,0-1 0 0 0,15-25 0 0 0,-26 38-478 0 0,1 1-1 0 0,-1-1 1 0 0,1 0 0 0 0,-1 1 0 0 0,0-1 0 0 0,1 0 0 0 0,-1 1 0 0 0,0-1 0 0 0,0 0 0 0 0,1 0 0 0 0,-1 0 0 0 0,0 1-1 0 0,0-1 1 0 0,0 0 0 0 0,0 0 0 0 0,0-1 0 0 0,-1 2-15 0 0,1 0 0 0 0,0 0-1 0 0,-1 0 1 0 0,1 0 0 0 0,0 0 0 0 0,-1 0-1 0 0,1 0 1 0 0,0 0 0 0 0,-1 0 0 0 0,1 0-1 0 0,0 0 1 0 0,-1 0 0 0 0,1 0 0 0 0,0 0 0 0 0,0 0-1 0 0,-1 0 1 0 0,1 0 0 0 0,0 1 0 0 0,-1-1-1 0 0,1 0 1 0 0,0 0 0 0 0,0 0 0 0 0,-1 0-1 0 0,1 1 1 0 0,-1-1 0 0 0,-22 19 19 0 0,13-9-31 0 0,1 0 1 0 0,0 0-1 0 0,0 1 0 0 0,1 0 0 0 0,0 1 0 0 0,1-1 1 0 0,1 1-1 0 0,0 1 0 0 0,0-1 0 0 0,-5 19 0 0 0,11-30 6 0 0,0-1 0 0 0,0 1 0 0 0,-1-1 0 0 0,1 1 0 0 0,0-1 0 0 0,0 1 0 0 0,0-1 0 0 0,0 1 0 0 0,0-1 0 0 0,0 1 0 0 0,0-1 0 0 0,0 1 0 0 0,0-1 0 0 0,0 1 0 0 0,0 0 0 0 0,0-1 0 0 0,0 1 0 0 0,1-1 0 0 0,-1 1 0 0 0,0-1 0 0 0,0 1 0 0 0,1-1 0 0 0,-1 1 0 0 0,1-1 0 0 0,-1 1 0 0 0,1-1 0 0 0,-1 0 0 0 0,0 0 0 0 0,1 0 0 0 0,-1 0 0 0 0,1 0 0 0 0,-1 0 0 0 0,1 0 0 0 0,-1 0 0 0 0,1 0 0 0 0,-1 0 0 0 0,1 0 0 0 0,-1 0 0 0 0,0 0 0 0 0,1-1 0 0 0,-1 1 0 0 0,1 0 0 0 0,-1 0 0 0 0,1-1 0 0 0,2 0 0 0 0,-1-1 0 0 0,1 1 0 0 0,-1-1 0 0 0,0 0 0 0 0,1 0 0 0 0,-1 0 0 0 0,3-4 0 0 0,1-3 187 0 0,0-1 1 0 0,-1 0-1 0 0,-1 0 0 0 0,0 0 0 0 0,4-12 0 0 0,-7 18-162 0 0,0 0-1 0 0,0 1 1 0 0,0-1 0 0 0,0 0-1 0 0,-1 0 1 0 0,0 0 0 0 0,0 1 0 0 0,0-1-1 0 0,0 0 1 0 0,0 0 0 0 0,-1 0-1 0 0,0 0 1 0 0,0 1 0 0 0,0-1-1 0 0,0 0 1 0 0,0 1 0 0 0,-1-1 0 0 0,-2-4-1 0 0,3 7-24 0 0,0 0-1 0 0,0 0 1 0 0,0 0-1 0 0,0 0 1 0 0,0 0-1 0 0,0 0 1 0 0,0 0-1 0 0,-1 0 1 0 0,1 1 0 0 0,0-1-1 0 0,0 0 1 0 0,-1 1-1 0 0,1-1 1 0 0,-1 1-1 0 0,1-1 1 0 0,0 1-1 0 0,-1-1 1 0 0,1 1-1 0 0,-1 0 1 0 0,-2 0-1 0 0,1 0-1 0 0,0 1 0 0 0,0-1 0 0 0,0 1-1 0 0,0 0 1 0 0,-1 0 0 0 0,1 0 0 0 0,0 0 0 0 0,1 0-1 0 0,-5 3 1 0 0,-1 1-4 0 0,-1 1-1 0 0,1 0 1 0 0,0 1 0 0 0,-14 15-1 0 0,19-18 21 0 0,-1 0 0 0 0,1 0-1 0 0,0 0 1 0 0,0 0 0 0 0,1 1 0 0 0,-1 0-1 0 0,-2 7 1 0 0,5-10-4 0 0,-1 0 0 0 0,1-1 0 0 0,-1 1 0 0 0,1-1 0 0 0,0 1-1 0 0,0 0 1 0 0,0-1 0 0 0,0 1 0 0 0,0 0 0 0 0,0-1 0 0 0,0 1 0 0 0,1 0 0 0 0,-1-1 0 0 0,1 1 0 0 0,-1 0 0 0 0,1-1-1 0 0,-1 1 1 0 0,1-1 0 0 0,0 1 0 0 0,0-1 0 0 0,0 0 0 0 0,0 1 0 0 0,0-1 0 0 0,0 0 0 0 0,0 1 0 0 0,2 1 0 0 0,20 16 839 0 0,-13-9-463 0 0,1-1 1 0 0,0-1 0 0 0,0 0-1 0 0,1 0 1 0 0,17 8-1 0 0,-13-10-832 0 0,0-1-1 0 0,0 0 1 0 0,29 5-1 0 0,7-1 447 0 0,0-1 0 0 0,2-1 0 0 0,2-1 40 0 0,10 0 400 0 0,-8-2 20 0 0,749-19-112 0 0,76-5-484 0 0,-582 14 136 0 0,-144 1 0 0 0,535-42-21 0 0,315-85 1757 0 0,-811 100-1629 0 0,103-19 38 0 0,-29 3 322 0 0,-153 29-469 0 0,110-30 2 0 0,-92 18 0 0 0,341-97 11 0 0,-300 77 144 0 0,-119 37 282 0 0,98-13 0 0 0,-126 24-421 0 0,2 2-16 0 0,-7 1 0 0 0,-23 0 0 0 0,-1 0 0 0 0,0 0 0 0 0,1-1 0 0 0,-1 1 0 0 0,0 0 0 0 0,1 0 0 0 0,-1-1 0 0 0,0 1 0 0 0,0 0 0 0 0,1 0 0 0 0,-1-1 0 0 0,0 1 0 0 0,0 0 0 0 0,1-1 0 0 0,-1 1 0 0 0,0 0 0 0 0,0-1 0 0 0,0 1 0 0 0,1-1 0 0 0,-1 1 0 0 0,0 0 0 0 0,0-1 0 0 0,0 1 0 0 0,0-1 0 0 0,0 1 0 0 0,0 0 0 0 0,0-1 0 0 0,0 1 0 0 0,0-1 0 0 0,0 1 0 0 0,0 0 0 0 0,0-1 0 0 0,-1 0 0 0 0,-1-17 0 0 0,1 14 0 0 0,-4-27-191 0 0,3 23 81 0 0,0 0 0 0 0,1 0 0 0 0,1-1 0 0 0,-1-14 0 0 0,2 13 83 0 0,1-3-88 0 0,-1 0 1 0 0,-1 1-1 0 0,0-1 0 0 0,-4-24 1 0 0,4 33 96 0 0,-1 1 1 0 0,0 0 0 0 0,0 0-1 0 0,0 0 1 0 0,-1 0-1 0 0,1 0 1 0 0,-1 0 0 0 0,1 1-1 0 0,-1-1 1 0 0,0 0-1 0 0,0 1 1 0 0,0-1 0 0 0,0 1-1 0 0,-1 0 1 0 0,1 0 0 0 0,0 0-1 0 0,-1 0 1 0 0,0 0-1 0 0,1 0 1 0 0,-1 1 0 0 0,0-1-1 0 0,0 1 1 0 0,0 0 0 0 0,-6-2-1 0 0,4 2 18 0 0,-1-1 0 0 0,1 1 0 0 0,-1 1 0 0 0,1-1 0 0 0,0 1 0 0 0,-1 0 0 0 0,1 0 0 0 0,-1 0 0 0 0,1 1 0 0 0,-1 0 0 0 0,1 0 0 0 0,0 0 0 0 0,0 1 0 0 0,-1 0 0 0 0,1 0 0 0 0,-5 2 0 0 0,-5 6 0 0 0,14-10 0 0 0,1 0 0 0 0,-1 1 0 0 0,0-1 0 0 0,1 1 0 0 0,-1-1 0 0 0,1 1 0 0 0,-1-1 0 0 0,1 1 0 0 0,-1-1 0 0 0,1 1 0 0 0,-1-1 0 0 0,1 1 0 0 0,-1 0 0 0 0,1-1 0 0 0,0 1 0 0 0,0 0 0 0 0,-1-1 0 0 0,1 1 0 0 0,0 0 0 0 0,0 0 0 0 0,0-1 0 0 0,-1 1 0 0 0,1 0 0 0 0,0-1 0 0 0,0 1 0 0 0,0 0 0 0 0,0 0 0 0 0,0-1 0 0 0,1 3 0 0 0,1-1 0 0 0,0 1 0 0 0,0 0 0 0 0,0-1 0 0 0,0 0 0 0 0,1 1 0 0 0,-1-1 0 0 0,1 0 0 0 0,-1 0 0 0 0,1 0 0 0 0,3 2 0 0 0,-2-3 0 0 0,0 1 0 0 0,-1 0 0 0 0,1-1 0 0 0,0 0 0 0 0,0 0 0 0 0,5 1 0 0 0,-9-2 0 0 0,34 7 0 0 0,4-2 0 0 0,244 12 1388 0 0,-145-13-936 0 0,-112-2-382 0 0,31 3 20 0 0,-54-5-84 0 0,11 2-19 0 0,-13-2 15 0 0,0 0 0 0 0,1 0 0 0 0,-1 0 0 0 0,0 0 0 0 0,0 0 0 0 0,1 0 0 0 0,-1 1 0 0 0,0-1 0 0 0,0 0-1 0 0,1 0 1 0 0,-1 0 0 0 0,0 0 0 0 0,0 0 0 0 0,0 0 0 0 0,1 0 0 0 0,-1 1 0 0 0,0-1 0 0 0,0 0 0 0 0,0 0-1 0 0,1 0 1 0 0,-1 0 0 0 0,0 1 0 0 0,0-1 0 0 0,0 0 0 0 0,0 0 0 0 0,0 0 0 0 0,1 1 0 0 0,-1-1 0 0 0,0 0-1 0 0,0 0 1 0 0,0 1 0 0 0,0-1 0 0 0,0 0 0 0 0,0 0 0 0 0,0 1 0 0 0,0-1 0 0 0,0 0 0 0 0,0 0 0 0 0,0 1-1 0 0,-2 1 13 0 0,1 0 0 0 0,-1 0-1 0 0,0 0 1 0 0,0 0 0 0 0,0 0-1 0 0,0 0 1 0 0,0-1 0 0 0,0 1-1 0 0,-1-1 1 0 0,-4 3 0 0 0,2-1 6 0 0,-41 24 88 0 0,-101 63-72 0 0,129-77-36 0 0,-8 10 0 0 0,0 4 0 0 0,2 2 0 0 0,0 5 0 0 0,22-31 0 0 0,0-1 0 0 0,0 1 0 0 0,0 1 0 0 0,1-1 0 0 0,-1 0 0 0 0,1 0 0 0 0,-2 6 0 0 0,3-9 0 0 0,0 0 0 0 0,0 0 0 0 0,0 0 0 0 0,0 0 0 0 0,0 1 0 0 0,1-1 0 0 0,-1 0 0 0 0,0 0 0 0 0,0 0 0 0 0,0 0 0 0 0,0 1 0 0 0,0-1 0 0 0,0 0 0 0 0,0 0 0 0 0,0 0 0 0 0,0 0 0 0 0,1 0 0 0 0,-1 1 0 0 0,0-1 0 0 0,0 0 0 0 0,0 0 0 0 0,0 0 0 0 0,0 0 0 0 0,1 0 0 0 0,-1 0 0 0 0,0 0 0 0 0,0 0 0 0 0,0 0 0 0 0,0 0 0 0 0,1 1 0 0 0,-1-1 0 0 0,0 0 0 0 0,0 0 0 0 0,0 0 0 0 0,0 0 0 0 0,1 0 0 0 0,-1 0 0 0 0,0 0 0 0 0,0 0 0 0 0,0 0 0 0 0,0-1 0 0 0,1 1 0 0 0,-1 0 0 0 0,0 0 0 0 0,0 0 0 0 0,0 0 0 0 0,0 0 0 0 0,1 0 0 0 0,-1 0 0 0 0,0 0 0 0 0,15-9 0 0 0,17-18 0 0 0,-28 24 0 0 0,37-33 0 0 0,-1-2 0 0 0,42-52 0 0 0,-80 89 0 0 0,-1-1 0 0 0,0 0 0 0 0,1 1 0 0 0,-1-1 0 0 0,0 0 0 0 0,0 0 0 0 0,0 0 0 0 0,0 0 0 0 0,-1 0 0 0 0,1 0 0 0 0,-1 0 0 0 0,1 0 0 0 0,-1 0 0 0 0,1 0 0 0 0,-1 0 0 0 0,0 0 0 0 0,0-4 0 0 0,-1 5 0 0 0,1 0 0 0 0,-1 0 0 0 0,0 0 0 0 0,1 0 0 0 0,-1 0 0 0 0,0 0 0 0 0,0 0 0 0 0,0 0 0 0 0,1 0 0 0 0,-1 0 0 0 0,0 0 0 0 0,0 1 0 0 0,0-1 0 0 0,-1 0 0 0 0,1 1 0 0 0,0-1 0 0 0,0 1 0 0 0,0-1 0 0 0,0 1 0 0 0,-1-1 0 0 0,1 1 0 0 0,0 0 0 0 0,0 0 0 0 0,0 0 0 0 0,-1-1 0 0 0,1 1 0 0 0,0 0 0 0 0,-1 1 0 0 0,1-1 0 0 0,-1 0 0 0 0,-20 1 0 0 0,0 1 0 0 0,0 0 0 0 0,0 2 0 0 0,-34 10 0 0 0,-81 36 0 0 0,28-9 0 0 0,91-37 0 0 0,12-4 0 0 0,11-6 0 0 0,0 2 0 0 0,0 1 0 0 0,1 0 0 0 0,-1 1 0 0 0,1-1 0 0 0,10-2 0 0 0,7-3 0 0 0,-14 5 0 0 0,-6 3 0 0 0,-1-1 0 0 0,0 0 0 0 0,1 1 0 0 0,-1-1 0 0 0,0 0 0 0 0,1 0 0 0 0,-1 0 0 0 0,0-1 0 0 0,0 1 0 0 0,0-1 0 0 0,0 1 0 0 0,0-1 0 0 0,0 1 0 0 0,3-5 0 0 0,-5 6 1 0 0,0 0-1 0 0,0-1 1 0 0,0 1 0 0 0,0 0-1 0 0,-1-1 1 0 0,1 1 0 0 0,0 0-1 0 0,0 0 1 0 0,0-1 0 0 0,0 1-1 0 0,0 0 1 0 0,0-1-1 0 0,0 1 1 0 0,-1 0 0 0 0,1 0-1 0 0,0-1 1 0 0,0 1 0 0 0,0 0-1 0 0,-1 0 1 0 0,1-1 0 0 0,0 1-1 0 0,0 0 1 0 0,-1 0-1 0 0,1 0 1 0 0,0 0 0 0 0,0-1-1 0 0,-1 1 1 0 0,1 0 0 0 0,0 0-1 0 0,-1 0 1 0 0,1 0 0 0 0,0 0-1 0 0,-1 0 1 0 0,1 0-1 0 0,0 0 1 0 0,0 0 0 0 0,-1 0-1 0 0,1 0 1 0 0,0 0 0 0 0,-1 0-1 0 0,-18-1 35 0 0,16 1-32 0 0,-11 0-3 0 0,-1 0 0 0 0,1 1 0 0 0,-1 0 0 0 0,1 1 0 0 0,0 1 0 0 0,0 0 0 0 0,-25 9 0 0 0,76-12 0 0 0,302-27 0 0 0,-339 27 0 0 0,9 0 0 0 0,-9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0,0 0 0 0 0,0 0 0 0 0,1 0 0 0 0,-1 0 0 0 0,0 0 0 0 0,0 1 0 0 0,0-1 0 0 0,0 0 0 0 0,0 0 0 0 0,0 0 0 0 0,0 0 0 0 0,0 0 0 0 0,0 1 0 0 0,0-1 0 0 0,0 0 0 0 0,0 0 0 0 0,0 0 0 0 0,0 0 0 0 0,0 0 0 0 0,0 0 0 0 0,0 1 0 0 0,0-1 0 0 0,0 0 0 0 0,0 0 0 0 0,-1 0 0 0 0,1 0 0 0 0,0 0 0 0 0,0 0 0 0 0,0 1 0 0 0,0-1 0 0 0,0 0 0 0 0,0 0 0 0 0,-20 20 0 0 0,-8 7 0 0 0,-1 1 0 0 0,3-3 0 0 0,4-5 0 0 0,9-14 0 0 0,12-6-2 0 0,1 0 1 0 0,-1 0-1 0 0,1-1 0 0 0,-1 1 1 0 0,1 0-1 0 0,0 0 0 0 0,-1 0 1 0 0,1 0-1 0 0,-1-1 0 0 0,1 1 1 0 0,-1 0-1 0 0,1 0 0 0 0,0-1 0 0 0,-1 1 1 0 0,1 0-1 0 0,0-1 0 0 0,-1 1 1 0 0,1 0-1 0 0,0-1 0 0 0,-1 1 1 0 0,1-1-1 0 0,0 1 0 0 0,0 0 1 0 0,0-1-1 0 0,-1 1 0 0 0,1-1 0 0 0,0 1 1 0 0,0-1-1 0 0,0 1 0 0 0,0-1 1 0 0,0 1-1 0 0,0-1 0 0 0,0 1 1 0 0,0-1-1 0 0,0 1 0 0 0,0 0 1 0 0,0-1-1 0 0,0 1 0 0 0,0-1 0 0 0,0 1 1 0 0,0-1-1 0 0,1 0 0 0 0,5-24-253 0 0,-6 23 183 0 0,4-11-658 0 0,1 0-236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0:13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6447 0 0,'0'0'3966'0'0,"6"1"-3340"0"0,20 1-2 0 0,-19-1-8 0 0,22 0 543 0 0,-23 0-590 0 0,2-1 5 0 0,34 1 628 0 0,146 17 3965 0 0,-181-17-5038 0 0,-1 0-22 0 0,53 7-168 0 0,-54-7-34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0:13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15 919 0 0,'0'0'4092'0'0,"5"0"-1853"0"0,44-7 1582 0 0,-25 4-2328 0 0,1 0 1 0 0,44 1-1 0 0,-47 3-1047 0 0,-17-1-20 0 0,3 1-38 0 0,36 3 175 0 0,-17-1-399 0 0,-21-2 267 0 0,1 0-201 0 0,0 0-154 0 0,-4-1-24 0 0,1 1-1 0 0,-1-1 1 0 0,1 1 0 0 0,-1 0-1 0 0,0 0 1 0 0,6 3 0 0 0,14 5-152 0 0,-17-6-58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31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0 445 2759 0 0,'0'0'11170'0'0,"3"-2"-10524"0"0,32-14 1770 0 0,-32 15-1833 0 0,2-1-6 0 0,19-8-54 0 0,-1-1-1 0 0,-1-1 0 0 0,0-1 1 0 0,0-1-1 0 0,-1-1 0 0 0,-1-1 1 0 0,29-29-1 0 0,-26 21-377 0 0,-1 0 1 0 0,27-41-1 0 0,-38 48-69 0 0,0-1 0 0 0,-2 0 1 0 0,0 0-1 0 0,-1-1 0 0 0,6-21 0 0 0,-11 33 0 0 0,-3 4-81 0 0,2-17 179 0 0,-3 16-88 0 0,-1-4-16 0 0,1 6 0 0 0,-4 5-5 0 0,3-1-57 0 0,-1 1-1 0 0,0-1 1 0 0,1 1 0 0 0,-1-1-1 0 0,1 1 1 0 0,-3 5-1 0 0,2-1-4 0 0,0-1-1 0 0,0 1 0 0 0,1-1 0 0 0,-2 12 0 0 0,1-5 3 0 0,-3 28 61 0 0,3-1-1 0 0,-1 9-1 0 0,2-6 5 0 0,1-12 23 0 0,-3-4-40 0 0,1 10-41 0 0,-1 8-11 0 0,3-1 16 0 0,0-18 85 0 0,1-10-70 0 0,2 6 105 0 0,1 8-112 0 0,-3-29-20 0 0,0 0-1 0 0,1 0 0 0 0,-1 0 1 0 0,0 0-1 0 0,0 0 1 0 0,0 0-1 0 0,-1-1 1 0 0,1 1-1 0 0,0 0 0 0 0,0 0 1 0 0,0 0-1 0 0,-1 0 1 0 0,0 1-1 0 0,1-2-3 0 0,-1 4 2 0 0,0-1 0 0 0,-1 1-1 0 0,1-1 1 0 0,-1 0 0 0 0,0 0-1 0 0,-2 3 1 0 0,3-5-2 0 0,0 0 0 0 0,0-1 0 0 0,1 1 0 0 0,-1-1 0 0 0,0 0 0 0 0,0 1 0 0 0,0-1 0 0 0,1 0 0 0 0,-1 1 0 0 0,0-1 0 0 0,0 0 0 0 0,0 0 0 0 0,0 0 0 0 0,0 0 0 0 0,0 1 0 0 0,0-1 0 0 0,1-1 0 0 0,-1 1 0 0 0,0 0 0 0 0,0 0 0 0 0,0 0 0 0 0,-1-1 0 0 0,-20-4 0 0 0,-3 0 0 0 0,1 1 0 0 0,-1 0 0 0 0,-2 4 0 0 0,6 1 16 0 0,18-1 272 0 0,8 4-185 0 0,17 11-7 0 0,-12-10-7 0 0,43-2 103 0 0,26 0 48 0 0,-20-2-43 0 0,-40-1-168 0 0,105-7 568 0 0,-98 5-481 0 0,-1-2-1 0 0,1-1 1 0 0,25-8-1 0 0,-31 6-104 0 0,-2-3-11 0 0,-8 1-32 0 0,-14 3-251 0 0,-1 2 190 0 0,1 2-36 0 0,1 1 0 0 0,-1-1 0 0 0,0 1 0 0 0,0 0 0 0 0,0-1 0 0 0,0 2 0 0 0,0-1 0 0 0,0 0 0 0 0,-6 1 0 0 0,7 0 75 0 0,-8-2-2002 0 0,-17-1-6304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47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649 168 4143 0 0,'0'0'319'0'0,"-5"12"2930"0"0,-11 18-2845 0 0,12-22 752 0 0,0-1-792 0 0,-13 24-84 0 0,12-24 196 0 0,1 1-240 0 0,-13 22 16 0 0,12-22 260 0 0,0 0-250 0 0,-16 26 23 0 0,16-25 16 0 0,0-3 3 0 0,-20 34 511 0 0,7-14-566 0 0,13-20 1 0 0,0 0 6 0 0,-16 17 6 0 0,16-18 2 0 0,-1 2-8 0 0,-17 17-34 0 0,17-17-20 0 0,0-2-2 0 0,-2 1-134 0 0,-22 17 226 0 0,10-10-146 0 0,15-10-2 0 0,-1 1-5 0 0,-3 2-109 0 0,-4 2 89 0 0,0-1 0 0 0,-1 0 0 0 0,0 0 0 0 0,0-2 0 0 0,-24 7 0 0 0,-5-1 6 0 0,34-9-61 0 0,-10 1-48 0 0,-27 2 126 0 0,31-4-21 0 0,-41 5 192 0 0,40-3-313 0 0,2-1 26 0 0,11-1 102 0 0,-8-1 241 0 0,12 1 85 0 0,21-3-124 0 0,38-16-32 0 0,109-50 0 0 0,-144 56-195 0 0,-1-2 1 0 0,0-1-1 0 0,-1-1 0 0 0,-1 0 0 0 0,0-2 0 0 0,33-35 1 0 0,-27 22 162 0 0,30-33-1 0 0,-51 54-163 0 0,1-1-1 0 0,-1 1 0 0 0,-1-1 1 0 0,9-19-1 0 0,-14 27-83 0 0,1-1-1 0 0,-1 1 1 0 0,0-1 0 0 0,0 0-1 0 0,0 0 1 0 0,0 1-1 0 0,-1-1 1 0 0,0 0 0 0 0,0-4-1 0 0,0 8-127 0 0,0 0 1 0 0,-1 0-1 0 0,1-1 0 0 0,0 1 0 0 0,-1 0 1 0 0,1 0-1 0 0,0 0 0 0 0,-1 0 0 0 0,1 0 0 0 0,0 0 1 0 0,-1 0-1 0 0,1 0 0 0 0,0-1 0 0 0,-1 1 1 0 0,1 0-1 0 0,-1 1 0 0 0,1-1 0 0 0,0 0 1 0 0,-1 0-1 0 0,1 0 0 0 0,0 0 0 0 0,-1 0 1 0 0,1 0-1 0 0,0 0 0 0 0,-1 0 0 0 0,1 1 0 0 0,0-1 1 0 0,-1 0-1 0 0,1 0 0 0 0,0 0 0 0 0,-1 1 1 0 0,-6 1-3305 0 0,11-11 1564 0 0,-2 6 1221 0 0,0-1 0 0 0,0 0-1 0 0,0 1 1 0 0,-1-1 0 0 0,1 0-1 0 0,-1 0 1 0 0,2-7 0 0 0,-4 11 627 0 0,1-1 1 0 0,-1 1 0 0 0,0-1-1 0 0,1 1 1 0 0,-1-1-1 0 0,1 1 1 0 0,-1 0 0 0 0,0-1-1 0 0,1 1 1 0 0,-1 0 0 0 0,0 0-1 0 0,0-1 1 0 0,1 1-1 0 0,-1 0 1 0 0,0 0 0 0 0,1 0-1 0 0,-1 0 1 0 0,0 0 0 0 0,0 0-1 0 0,1 0 1 0 0,-1 0-1 0 0,0 0 1 0 0,0 0 0 0 0,1 0-1 0 0,-1 1 1 0 0,0-1-1 0 0,0 1 1 0 0,-25 4 2 0 0,26-5-1 0 0,-2 0 127 0 0,1 0-1 0 0,-1 1 1 0 0,0-1-1 0 0,0 1 0 0 0,0-1 1 0 0,1 1-1 0 0,-1 0 0 0 0,0 0 1 0 0,1 0-1 0 0,-1 0 1 0 0,-1 1-1 0 0,-11 8 485 0 0,-8 5 5739 0 0,36-13-5323 0 0,-13-2-988 0 0,0 1 1 0 0,-1-1-1 0 0,1 0 0 0 0,0 0 1 0 0,0 1-1 0 0,-1-1 0 0 0,1 0 1 0 0,0 0-1 0 0,0 0 0 0 0,0 0 1 0 0,-1 0-1 0 0,1 0 0 0 0,0 0 1 0 0,0 0-1 0 0,-1-1 0 0 0,1 1 1 0 0,0 0-1 0 0,0 0 0 0 0,-1-1 1 0 0,1 1-1 0 0,0 0 0 0 0,0-1 1 0 0,-1 1-1 0 0,2-1 0 0 0,250-153 2980 0 0,-248 152-2965 0 0,4 0-6 0 0,0 1 47 0 0,-7 1 332 0 0,-6 6-368 0 0,-15 20-37 0 0,12-11 26 0 0,5-7-45 0 0,1 0 0 0 0,0 1 0 0 0,-1 9 0 0 0,3-7 1 0 0,0 0-1 0 0,2 15 1 0 0,-2-26-4 0 0,0 1 1 0 0,1-1 1 0 0,-1 0-1 0 0,0 0 0 0 0,0 1 1 0 0,0-1-1 0 0,0 0 1 0 0,0 1-1 0 0,1-1 0 0 0,-1 0 1 0 0,0 1-1 0 0,0-1 1 0 0,0 1-1 0 0,0-1 0 0 0,0 0 1 0 0,0 1-1 0 0,0-1 1 0 0,0 0-1 0 0,0 1 1 0 0,0-1-1 0 0,-1 0 0 0 0,1 1 1 0 0,0-1-1 0 0,0 0 1 0 0,0 1-1 0 0,0-1 0 0 0,0 0 1 0 0,-1 1-1 0 0,1-1 1 0 0,0 0-1 0 0,0 0 0 0 0,0 1 1 0 0,-1-1-1 0 0,1 0 1 0 0,0 0-1 0 0,0 1 0 0 0,-1-1 1 0 0,1 0-1 0 0,-2 1 9 0 0,1 0 0 0 0,0-1 0 0 0,-1 1 0 0 0,1 0 0 0 0,0-1 0 0 0,-1 0 0 0 0,1 1 0 0 0,-1-1-1 0 0,1 0 1 0 0,-1 1 0 0 0,1-1 0 0 0,-1 0 0 0 0,1 0 0 0 0,-1 0 0 0 0,1 0 0 0 0,0-1 0 0 0,-1 1 0 0 0,1 0 0 0 0,-1-1 0 0 0,1 1 0 0 0,-1-1 0 0 0,1 1-1 0 0,0-1 1 0 0,-1 0 0 0 0,1 1 0 0 0,-3-3 0 0 0,-18-8 37 0 0,-1 1 1 0 0,-1 1-1 0 0,0 1 0 0 0,0 1 1 0 0,-35-5-1 0 0,46 10-47 0 0,58 3 0 0 0,26 6 43 0 0,32 1 99 0 0,-87-8-122 0 0,-1 0-1 0 0,1-1 1 0 0,-1-1 0 0 0,26-7 0 0 0,-36 7-8 0 0,-5 0 6 0 0,-10 0 23 0 0,-16 1 12 0 0,-5 3-53 0 0,0 1 0 0 0,0 2 0 0 0,1 0 0 0 0,-48 16 0 0 0,78-21 0 0 0,0 0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0 0 0 0,0 0 0 0 0,0 0 0 0 0,0 0 0 0 0,0 0 0 0 0,0 1 0 0 0,-1-1 0 0 0,1 0 0 0 0,0 0 0 0 0,0 0 0 0 0,0 0 0 0 0,0 0 0 0 0,0 0 0 0 0,0 0 0 0 0,0 0 0 0 0,0 0 0 0 0,0 0 0 0 0,0 0 0 0 0,0 0 0 0 0,0 0 0 0 0,0 0 0 0 0,0 0 0 0 0,0 0 0 0 0,0 0 0 0 0,0 0 0 0 0,8 2 0 0 0,9-1 0 0 0,113-10 0 0 0,-84 5 0 0 0,-31 3 0 0 0,-22 3 0 0 0,-25 2 0 0 0,-5-2 0 0 0,0-2 0 0 0,0-1 0 0 0,-62-11 0 0 0,97 12 0 0 0,0 0 0 0 0,0-1 0 0 0,1 1 0 0 0,-1-1 0 0 0,0 1 0 0 0,0-1 0 0 0,0 0 0 0 0,1 0 0 0 0,-1 0 0 0 0,-2-1 0 0 0,4 2 0 0 0,0 0 0 0 0,0 0 0 0 0,0-1 0 0 0,0 1 0 0 0,-1 0 0 0 0,1 0 0 0 0,0 0 0 0 0,0-1 0 0 0,0 1 0 0 0,0 0 0 0 0,0 0 0 0 0,0-1 0 0 0,0 1 0 0 0,0 0 0 0 0,0 0 0 0 0,0-1 0 0 0,0 1 0 0 0,0 0 0 0 0,0 0 0 0 0,0 0 0 0 0,0-1 0 0 0,0 1 0 0 0,0 0 0 0 0,0 0 0 0 0,0-1 0 0 0,1 1 0 0 0,-1 0 0 0 0,0 0 0 0 0,0-1 0 0 0,11-9 0 0 0,-2 5 0 0 0,0 0 0 0 0,0 1 0 0 0,0-1 0 0 0,1 2 0 0 0,-1-1 0 0 0,18-3 0 0 0,-27 7 0 0 0,0 0-1 0 0,0 0 1 0 0,0 0-1 0 0,0 0 0 0 0,0 1 1 0 0,0-1-1 0 0,0 0 1 0 0,0 0-1 0 0,0 0 1 0 0,0 0-1 0 0,0 0 1 0 0,0 0-1 0 0,0 0 0 0 0,0 0 1 0 0,0 0-1 0 0,0 0 1 0 0,0 0-1 0 0,0 0 1 0 0,0 0-1 0 0,0 0 1 0 0,0 0-1 0 0,0 1 1 0 0,0-1-1 0 0,0 0 0 0 0,0 0 1 0 0,0 0-1 0 0,0 0 1 0 0,1 0-1 0 0,-1 0 1 0 0,0 0-1 0 0,0 0 1 0 0,0 0-1 0 0,0 0 1 0 0,0 0-1 0 0,0 0 0 0 0,0 0 1 0 0,0 0-1 0 0,0 0 1 0 0,0 0-1 0 0,0 0 1 0 0,0 0-1 0 0,0 0 1 0 0,0 0-1 0 0,0 0 1 0 0,0 0-1 0 0,0 0 0 0 0,1 0 1 0 0,-1 0-1 0 0,0 0 1 0 0,0 0-1 0 0,0 0 1 0 0,0 0-1 0 0,0 0 1 0 0,0 0-1 0 0,0 0 1 0 0,0 0-1 0 0,0 0 0 0 0,0 0 1 0 0,0 0-1 0 0,0 0 1 0 0,0 0-1 0 0,-6 5-78 0 0,-8 5-83 0 0,13-10 149 0 0,-3 3-51 0 0,0-1 11 0 0,-20 12 31 0 0,-5 3-20 0 0,6-7 20 0 0,16-7 13 0 0,1 0 0 0 0,0-1 0 0 0,-1 0 0 0 0,1 0 0 0 0,-11 1 1 0 0,1 0 8 0 0,12-3 0 0 0,7-5 0 0 0,6-3 0 0 0,62-38-8 0 0,97-55 427 0 0,-154 93-366 0 0,-11 7-54 0 0,16-5 85 0 0,-18 6 42 0 0,-5 7-50 0 0,-15 29-20 0 0,14-27-53 0 0,0 1 0 0 0,1-1-1 0 0,-3 12 1 0 0,5-12-3 0 0,0 1 0 0 0,1-1 0 0 0,0 1 0 0 0,0 12 0 0 0,2-9 0 0 0,0 1 0 0 0,4 18 0 0 0,-3-23 0 0 0,0 0 0 0 0,1 0 0 0 0,6 15 0 0 0,11 10 0 0 0,-20-34 0 0 0,0 1 0 0 0,0-1 0 0 0,0 0 0 0 0,0 0 0 0 0,0 0 0 0 0,0 0 0 0 0,0 1 0 0 0,0-1 0 0 0,0 0 0 0 0,0 0 0 0 0,0 0 0 0 0,0 0 0 0 0,0 1 0 0 0,0-1 0 0 0,0 0 0 0 0,0 0 0 0 0,0 0 0 0 0,0 0 0 0 0,0 1 0 0 0,0-1 0 0 0,0 0 0 0 0,0 0 0 0 0,0 0 0 0 0,0 0 0 0 0,0 1 0 0 0,0-1 0 0 0,0 0 0 0 0,0 0 0 0 0,-1 0 0 0 0,1 0 0 0 0,0 0 0 0 0,0 1 0 0 0,0-1 0 0 0,0 0 0 0 0,0 0 0 0 0,0 0 0 0 0,-1 0 0 0 0,1 0 0 0 0,0 0 0 0 0,0 0 0 0 0,0 0 0 0 0,0 0 0 0 0,-1 0 0 0 0,1 0 0 0 0,-12 0 0 0 0,-16-9 0 0 0,27 9 0 0 0,-20-9 53 0 0,-33-19-1 0 0,36 18-20 0 0,-1 0-1 0 0,-26-9 1 0 0,25 10-32 0 0,19 9 0 0 0,0-1 0 0 0,0 1 0 0 0,1 0 0 0 0,-1-1 0 0 0,0 1 0 0 0,0-1 0 0 0,1 1 0 0 0,-1 0 0 0 0,0-1 0 0 0,1 1 0 0 0,-1-1 0 0 0,1 0 0 0 0,-1 1 0 0 0,0-1 0 0 0,1 0 0 0 0,0 1 0 0 0,-1-1 0 0 0,1 0 0 0 0,-1 1 0 0 0,1-1 0 0 0,0 0 0 0 0,-1-1 0 0 0,2 1 0 0 0,-1 1 0 0 0,1-1 0 0 0,-1 1 0 0 0,1 0 0 0 0,-1-1 0 0 0,1 1 0 0 0,0 0 0 0 0,-1 0 0 0 0,1-1 0 0 0,-1 1 0 0 0,1 0 0 0 0,0 0 0 0 0,-1 0 0 0 0,1 0 0 0 0,0 0 0 0 0,0 0 0 0 0,-1 0 0 0 0,1 0 0 0 0,0 0 0 0 0,0 0 0 0 0,19 1 0 0 0,-15 0 0 0 0,22 2 30 0 0,1 2 1 0 0,35 10-1 0 0,33 7 199 0 0,-95-22-217 0 0,1 0 0 0 0,0 0 0 0 0,-1 0 0 0 0,1 0 0 0 0,-1 0 0 0 0,1 0-1 0 0,0 0 1 0 0,-1 0 0 0 0,1-1 0 0 0,0 1 0 0 0,1-2 0 0 0,-2 2-71 0 0,-1 0 1 0 0,0 0-1 0 0,1 0 1 0 0,-1-1-1 0 0,0 1 1 0 0,1 0-1 0 0,-1 0 1 0 0,1-1-1 0 0,-1 1 1 0 0,0 0-1 0 0,0-1 1 0 0,1 1-1 0 0,-1 0 1 0 0,0-1-1 0 0,0 1 1 0 0,1 0-1 0 0,-1-1 1 0 0,0 1-1 0 0,0-1 1 0 0,0 1-1 0 0,0 0 1 0 0,1-1-1 0 0,-1 1 1 0 0,0-1-1 0 0,0 1 1 0 0,0-1-1 0 0,0 1 1 0 0,0-1-1 0 0,0 1 1 0 0,0 0-1 0 0,0-1 1 0 0,0 1-1 0 0,0-1 1 0 0,-1 1-1 0 0,1-1 1 0 0,0 1-1 0 0,0 0 1 0 0,0-1-1 0 0,-1 1 1 0 0,1-1-1 0 0,0 0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49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2303 0 0,'1'-4'542'0'0,"-1"1"0"0"0,1-1 0 0 0,0 1 0 0 0,0-1 0 0 0,0 1 0 0 0,0-1 0 0 0,1 1 0 0 0,3-6 0 0 0,-5 7-283 0 0,1 1 0 0 0,0-1 0 0 0,0 1-1 0 0,0-1 1 0 0,0 1 0 0 0,0 0 0 0 0,0-1-1 0 0,0 1 1 0 0,1 0 0 0 0,-1 0 0 0 0,0 0-1 0 0,1 0 1 0 0,-1 0 0 0 0,0 0 0 0 0,1 0-1 0 0,0 0 1 0 0,-1 1 0 0 0,1-1 0 0 0,-1 1 0 0 0,3-1-1 0 0,-3 1-200 0 0,-1 0 0 0 0,0 0 0 0 0,1 0-1 0 0,-1 0 1 0 0,0 0 0 0 0,0 0 0 0 0,1 0-1 0 0,-1 0 1 0 0,0 0 0 0 0,0 1 0 0 0,1-1-1 0 0,-1 0 1 0 0,0 0 0 0 0,0 0 0 0 0,0 0 0 0 0,1 1-1 0 0,-1-1 1 0 0,0 0 0 0 0,0 0 0 0 0,0 1-1 0 0,0-1 1 0 0,1 0 0 0 0,-1 0 0 0 0,0 1-1 0 0,0-1 1 0 0,0 0 0 0 0,0 0 0 0 0,0 1 0 0 0,0-1-1 0 0,0 0 1 0 0,0 0 0 0 0,0 1 0 0 0,0-1-1 0 0,0 0 1 0 0,0 1 0 0 0,0-1 0 0 0,-1 19 1646 0 0,0-11-222 0 0,-4 45-396 0 0,3-18-1417 0 0,2-27 71 0 0,0 2 327 0 0,0 27 71 0 0,0-27 101 0 0,0-1-142 0 0,3 30-1 0 0,-2-29-5 0 0,1-1-32 0 0,8 30-38 0 0,-10-38-19 0 0,1 0 1 0 0,-1 0-1 0 0,0 0 1 0 0,1 0-1 0 0,-1 0 1 0 0,0 0-1 0 0,1 0 1 0 0,-1 0-1 0 0,1 0 1 0 0,-1 0-1 0 0,1 0 1 0 0,0-1 0 0 0,-1 1-1 0 0,1 0 1 0 0,0 0-1 0 0,1 0 1 0 0,28 28 7 0 0,-30-29-9 0 0,1 1 0 0 0,0-1 0 0 0,0 1 0 0 0,0-1 0 0 0,-1 1 0 0 0,1-1 0 0 0,0 0 0 0 0,0 1 0 0 0,0-1 0 0 0,0 0 0 0 0,0 0 0 0 0,0 1-1 0 0,0-1 1 0 0,0 0 0 0 0,0 0 0 0 0,0 0 0 0 0,0 0 0 0 0,0-1 0 0 0,0 1 0 0 0,0 0 0 0 0,0 0 0 0 0,0 0 0 0 0,0-1 0 0 0,-1 1 0 0 0,1-1 0 0 0,0 1 0 0 0,0 0 0 0 0,0-1 0 0 0,0 1 0 0 0,-1-1-1 0 0,1 0 1 0 0,0 1 0 0 0,0-1 0 0 0,-1 0 0 0 0,1 1 0 0 0,0-2 0 0 0,3-2 58 0 0,6-3 96 0 0,-1-1 1 0 0,-1 0 0 0 0,1 0-1 0 0,-1-1 1 0 0,-1 0 0 0 0,0 0-1 0 0,8-13 1 0 0,3-10 182 0 0,13-34 0 0 0,-5 9 103 0 0,-21 49-336 0 0,-2 8-40 0 0,-1 13 56 0 0,-1 36-108 0 0,-2 13-13 0 0,1-46 0 0 0,5 27 0 0 0,-5-38 0 0 0,1 0 0 0 0,1 0 0 0 0,-1-1 0 0 0,0 1 0 0 0,1 0 0 0 0,0-1 0 0 0,0 1 0 0 0,4 5 0 0 0,-5-9 0 0 0,0 0 0 0 0,-1 0-1 0 0,1 0 1 0 0,0 0 0 0 0,0 0-1 0 0,0-1 1 0 0,0 1 0 0 0,0 0 0 0 0,0-1-1 0 0,0 1 1 0 0,0-1 0 0 0,0 1-1 0 0,0-1 1 0 0,1 1 0 0 0,-1-1-1 0 0,0 0 1 0 0,0 1 0 0 0,0-1 0 0 0,1 0-1 0 0,1 0 1 0 0,-1 0 12 0 0,0-1-1 0 0,0 1 1 0 0,0-1-1 0 0,0 0 1 0 0,0 1-1 0 0,0-1 1 0 0,0 0 0 0 0,0 0-1 0 0,0 0 1 0 0,0 0-1 0 0,1-3 1 0 0,6-3 96 0 0,-1-2 1 0 0,0 1 0 0 0,11-17-1 0 0,-12 15-19 0 0,8-9-7 0 0,-1 0 0 0 0,-1-1 0 0 0,-1-1 0 0 0,-1 0 0 0 0,-1-1 0 0 0,-1 0 0 0 0,8-26 0 0 0,-14 11-2566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0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25 7367 0 0,'-3'1'572'0'0,"-3"9"280"0"0,5-8-524 0 0,-10 31-242 0 0,2 10-25 0 0,0-9 334 0 0,8-32-283 0 0,0 1 1 0 0,0-1-1 0 0,1 1 0 0 0,-1 0 0 0 0,1-1 1 0 0,0 1-1 0 0,0-1 0 0 0,0 5 0 0 0,-3 0 355 0 0,-8 18 28 0 0,8-18 502 0 0,3-5-921 0 0,-1-1 0 0 0,1 1 0 0 0,-1 0 0 0 0,0-1 0 0 0,0 1 0 0 0,1-1 0 0 0,-1 1 0 0 0,-1-1 0 0 0,-1 4 0 0 0,0-1 68 0 0,0 0 2636 0 0,2-3-1753 0 0,4-8-505 0 0,9-11 89 0 0,1 0 1 0 0,1 1-1 0 0,29-26 0 0 0,55-40 472 0 0,-50 49-673 0 0,-42 30-354 0 0,0 1-1 0 0,-1 0 1 0 0,2 1-1 0 0,-1-1 1 0 0,0 1-1 0 0,13-2 1 0 0,-13 7-2 0 0,20 12-54 0 0,-26-15-99 0 0,1 0-1 0 0,-1 1 0 0 0,1-1 1 0 0,-1 0-1 0 0,1 0 0 0 0,-1 0 1 0 0,1 1-1 0 0,-1-1 0 0 0,1 0 1 0 0,-1 0-1 0 0,1 0 0 0 0,-1 0 0 0 0,1 0 1 0 0,-1 0-1 0 0,1 0 0 0 0,-1 0 1 0 0,1 0-1 0 0,-1 0 0 0 0,1 0 1 0 0,-1 0-1 0 0,1-1 0 0 0,-1 1 0 0 0,1 0 1 0 0,-1 0-1 0 0,1 0 0 0 0,-1-1 1 0 0,1 1-1 0 0,-1 0 0 0 0,1 0 1 0 0,-1-1-1 0 0,0 1 0 0 0,1 0 1 0 0,-1-1-1 0 0,0 1 0 0 0,1-1 0 0 0,-1 1 1 0 0,0-1-1 0 0,1 1 0 0 0,-1 0 1 0 0,0-1-1 0 0,0 1 0 0 0,1-1 1 0 0,-1 1-1 0 0,0-1 0 0 0,0 1 0 0 0,0-2 1 0 0,1 1-894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11055 0 0,'0'0'1776'0'0,"-1"11"-1609"0"0,-1 32-148 0 0,3-38-42 0 0,-1-1 0 0 0,-1 1 0 0 0,1 0 0 0 0,-1 0 0 0 0,0 0-1 0 0,0-1 1 0 0,-2 7 0 0 0,0-1-30 0 0,1-1-127 0 0,-1-4-893 0 0,-9 18 296 0 0,9-17-571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0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6047 0 0,'3'-6'128'0'0,"-1"1"32"0"0,-2 0 8 0 0,1 3 0 0 0,-1 0-168 0 0,0 1 0 0 0,0 0 0 0 0,0-4 0 0 0,0 1-72 0 0,1-1-56 0 0,-1 1 0 0 0,2-2-8 0 0,-1 3 136 0 0,0-1 0 0 0,1 2-64 0 0,-1-3 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1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11 10591 0 0,'6'-6'834'0'0,"-1"1"4890"0"0,-4 15-5427 0 0,1 2-224 0 0,1 27 254 0 0,-6-31-135 0 0,-7 26 28 0 0,7-25 17 0 0,1 1 3 0 0,-8 30 4 0 0,7-30 18 0 0,1 1 8 0 0,-9 33 2 0 0,8-33-17 0 0,3-8-230 0 0,0 0 0 0 0,0 0 1 0 0,0-1-1 0 0,0 1 0 0 0,-1 0 0 0 0,1 0 0 0 0,-1 0 1 0 0,0-1-1 0 0,-1 4 0 0 0,1-2 21 0 0,-1 1 0 0 0,1-1 0 0 0,0 1 0 0 0,0 0 0 0 0,1-1 0 0 0,-1 1 0 0 0,2 9 0 0 0,-3-1-3 0 0,1-6-3 0 0,1-1 1 0 0,0 1-1 0 0,0-1 0 0 0,0 1 1 0 0,0-1-1 0 0,3 9 0 0 0,2 27 58 0 0,-1-21-38 0 0,12 26-50 0 0,-13-40-10 0 0,1 0 0 0 0,-1 0 0 0 0,1-1 0 0 0,9 12 0 0 0,-9-13 0 0 0,0-1 0 0 0,0 0 0 0 0,1 0 0 0 0,-1-1 0 0 0,1 1 0 0 0,7 4 0 0 0,-4-5 0 0 0,-1 1 0 0 0,1-1 0 0 0,14 4 0 0 0,18-1 0 0 0,-30-6-301 0 0,1 0 0 0 0,-1 0 0 0 0,1-1-1 0 0,-1-1 1 0 0,1 0 0 0 0,-1 0 0 0 0,0-1 0 0 0,11-5 0 0 0,-15 6-5 0 0,0-1 1 0 0,-1 0-1 0 0,1 0 1 0 0,0 0-1 0 0,-1-1 1 0 0,0 0-1 0 0,0 0 1 0 0,0 0-1 0 0,0-1 0 0 0,-1 0 1 0 0,0 0-1 0 0,0 0 1 0 0,0 0-1 0 0,4-8 1 0 0,-2-2-4938 0 0</inkml:trace>
  <inkml:trace contextRef="#ctx0" brushRef="#br0" timeOffset="1">38 344 3679 0 0,'-38'4'7558'0'0,"40"-9"-5295"0"0,4-4-957 0 0,4 1-746 0 0,1 0-1 0 0,0 1 1 0 0,0 1-1 0 0,0-1 1 0 0,25-8-1 0 0,-10 3 29 0 0,-15 7-651 0 0,87-38 1801 0 0,-47 26-3024 0 0,1 7-4468 0 0,-34 8-17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1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72 3943 0 0,'0'0'284'0'0,"2"8"-181"0"0,10 27 50 0 0,-9-26 530 0 0,3-1 226 0 0,16 26 41 0 0,-17-25-37 0 0,3-4-188 0 0,22 14-79 0 0,-16-13-20 0 0,-7-4-417 0 0,-4-1-50 0 0,0 0 0 0 0,1 0 0 0 0,-1 0 0 0 0,1 0 0 0 0,-1-1 0 0 0,6 0 0 0 0,-3 2 73 0 0,-2-2-63 0 0,-1 1 0 0 0,0-1 0 0 0,0 0 0 0 0,1 0-1 0 0,-1 0 1 0 0,6-1 0 0 0,2 0 324 0 0,0-1 0 0 0,0 0-1 0 0,0-1 1 0 0,0 0-1 0 0,0-1 1 0 0,-1 0 0 0 0,1-1-1 0 0,-1 0 1 0 0,10-6 0 0 0,-16 8-318 0 0,-1 0 0 0 0,1 0 0 0 0,-1 0 0 0 0,0 0 1 0 0,1 0-1 0 0,-1-1 0 0 0,-1 1 0 0 0,1-1 0 0 0,0 0 1 0 0,-1 0-1 0 0,3-6 0 0 0,-4 7-139 0 0,0-1 0 0 0,0 1 0 0 0,0-1-1 0 0,-1 1 1 0 0,1-1 0 0 0,-1 0 0 0 0,0 1 0 0 0,0-1 0 0 0,0 1 0 0 0,-1-1 0 0 0,1 0-1 0 0,-1 1 1 0 0,0-1 0 0 0,0 1 0 0 0,0-1 0 0 0,-3-4 0 0 0,3 4-19 0 0,-1 1 1 0 0,0-1-1 0 0,0 0 1 0 0,-1 1-1 0 0,1 0 0 0 0,-1-1 1 0 0,1 1-1 0 0,-1 0 1 0 0,0 1-1 0 0,0-1 1 0 0,-1 0-1 0 0,1 1 1 0 0,0 0-1 0 0,-6-3 0 0 0,4 3-7 0 0,-1-1 0 0 0,0 1 0 0 0,0 1 0 0 0,0-1 0 0 0,0 1 0 0 0,0 0 0 0 0,0 0-1 0 0,-12 1 1 0 0,8 1 6 0 0,-1 0-1 0 0,0 0 0 0 0,1 1 1 0 0,-1 0-1 0 0,1 1 0 0 0,0 1 0 0 0,0-1 1 0 0,0 2-1 0 0,0-1 0 0 0,-14 10 1 0 0,7 0 5 0 0,-6 11 22 0 0,18-18-41 0 0,1 0 1 0 0,-1 0 0 0 0,-4 10-1 0 0,-12 41-2 0 0,8-4 11 0 0,11-34 42 0 0,4 18 17 0 0,-2-37-63 0 0,0 1 1 0 0,0-1 0 0 0,0 1 0 0 0,0-1-1 0 0,1 1 1 0 0,-1-1 0 0 0,0 1 0 0 0,1-1-1 0 0,-1 0 1 0 0,2 3 0 0 0,13 30 84 0 0,-12-26 89 0 0,5-1 41 0 0,21 23 8 0 0,-15-19-9 0 0,-7-6-158 0 0,-4-2-24 0 0,0-1 0 0 0,1 1 1 0 0,-1-1-1 0 0,1 0 0 0 0,0-1 1 0 0,7 4-1 0 0,-2-1 12 0 0,-4-2-1 0 0,0 1 0 0 0,0-1-1 0 0,0 0 1 0 0,10 2 0 0 0,3 0 32 0 0,1-1 1 0 0,-1 0 0 0 0,0-1-1 0 0,1-1 1 0 0,-1-1 0 0 0,20-2-1 0 0,-29 1-46 0 0,0-1 0 0 0,0 0 0 0 0,-1 0-1 0 0,1-1 1 0 0,-1 0 0 0 0,0-1-1 0 0,0 1 1 0 0,14-10 0 0 0,-18 10-157 0 0,-1 0 1 0 0,0 0-1 0 0,1 0 1 0 0,-1 0-1 0 0,0-1 1 0 0,0 1-1 0 0,-1-1 0 0 0,4-5 1 0 0,-5 6-279 0 0,1-1-1 0 0,-1 1 1 0 0,1-1 0 0 0,-1 0-1 0 0,0 0 1 0 0,0 0 0 0 0,-1 1-1 0 0,1-1 1 0 0,-1 0 0 0 0,0-7 0 0 0,-1-2-6307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2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3 228 4143 0 0,'0'0'1082'0'0,"-2"-5"-450"0"0,6 3-5354 0 0,-2 0 4738 0 0,0 1 0 0 0,0 0 0 0 0,0 0 0 0 0,-1-1 0 0 0,1 1 0 0 0,0-1 0 0 0,0 1 0 0 0,-1-1 0 0 0,1 0 0 0 0,-1 0 0 0 0,1 0 0 0 0,-1 0 0 0 0,1-2 0 0 0,1 0 15 0 0,0-1 0 0 0,0 1 0 0 0,0 0 0 0 0,0 1 0 0 0,1-1 0 0 0,0 1 0 0 0,4-5 0 0 0,-7 8-30 0 0,0-1-1 0 0,-1 0 0 0 0,1 1 0 0 0,0-1 1 0 0,0 0-1 0 0,-1 1 0 0 0,1-1 0 0 0,0 1 0 0 0,0-1 1 0 0,0 1-1 0 0,0 0 0 0 0,0-1 0 0 0,0 1 0 0 0,-1 0 1 0 0,1 0-1 0 0,0-1 0 0 0,0 1 0 0 0,0 0 0 0 0,0 0 1 0 0,0 0-1 0 0,0 0 0 0 0,2 0 0 0 0,-1 1 6 0 0,1-2 961 0 0,0 1-29 0 0,17-4 4975 0 0,-6 3 1849 0 0,-13 10-7457 0 0,3 29 3 0 0,-3-29 688 0 0,0 0-676 0 0,2 25-66 0 0,-2-26 383 0 0,1 1-532 0 0,6 25-31 0 0,-3-18 0 0 0,6 17-47 0 0,-8-24 413 0 0,2-3-331 0 0,16 17 3 0 0,-20-22-102 0 0,-1-1 0 0 0,0 0-1 0 0,1 1 1 0 0,-1-1 0 0 0,0 0-1 0 0,1 0 1 0 0,-1 0 0 0 0,1 1-1 0 0,-1-1 1 0 0,0 0 0 0 0,1 0-1 0 0,-1 0 1 0 0,1 0 0 0 0,-1 0-1 0 0,1 0 1 0 0,-1 0 0 0 0,0 0-1 0 0,1 0 1 0 0,-1 0 0 0 0,1 0 0 0 0,-1 0-1 0 0,0 0 1 0 0,1 0 0 0 0,-1 0-1 0 0,1 0 1 0 0,-1 0 0 0 0,1-1-1 0 0,-1 1 1 0 0,0 0 0 0 0,1 0-1 0 0,-1 0 1 0 0,0-1 0 0 0,1 1-1 0 0,-1 0 1 0 0,0 0 0 0 0,1-1-1 0 0,-1 1 1 0 0,0 0 0 0 0,0-1 0 0 0,1 1-1 0 0,-1-1 1 0 0,10-14 260 0 0,-10 15-251 0 0,79-157 1373 0 0,46-46-544 0 0,-120 196-3410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3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104 389 9671 0 0,'13'-5'2456'0'0,"-1"1"-1"0"0,25-5 0 0 0,-23 7-1273 0 0,26 0 1 0 0,-27 2-717 0 0,-10-1-411 0 0,-1 2 0 0 0,1-1-1 0 0,-1 0 1 0 0,1 0 0 0 0,-1 1-1 0 0,1-1 1 0 0,-1 1 0 0 0,0 0-1 0 0,5 2 1 0 0,12 3 249 0 0,-14-4 0 0 0,0 1 0 0 0,17 12 0 0 0,-16-11 156 0 0,-1 2-321 0 0,14 20-10 0 0,-12-11-22 0 0,5 28-86 0 0,2 9-21 0 0,1-13 0 0 0,-47-65 0 0 0,25 22 0 0 0,0 1 0 0 0,0 0 0 0 0,-1 0 0 0 0,1 0 0 0 0,-1 1 0 0 0,1 0 0 0 0,-1 0 0 0 0,0 1 0 0 0,0 0 0 0 0,-8 1 0 0 0,0 0 0 0 0,1 1 0 0 0,0 0 0 0 0,0 1 0 0 0,-19 6 0 0 0,10-1 0 0 0,-14 8 0 0 0,2 2 0 0 0,5 5 0 0 0,26-18 0 0 0,0 0 0 0 0,0 1 0 0 0,1 0 0 0 0,-7 8 0 0 0,10-11 0 0 0,-1 1 0 0 0,0-1 0 0 0,1 1 0 0 0,0 0 0 0 0,-1 0 0 0 0,1-1 0 0 0,0 1 0 0 0,1 0 0 0 0,-1 0 0 0 0,0 0 0 0 0,1 0 0 0 0,0 0 0 0 0,-1 5 0 0 0,2-5 0 0 0,0 1 0 0 0,-1-1 0 0 0,1 1 0 0 0,0-1 0 0 0,1 1 0 0 0,-1-1 0 0 0,1 1 0 0 0,-1-1 0 0 0,1 0 0 0 0,0 0 0 0 0,3 4 0 0 0,-3-5 0 0 0,-1-1 0 0 0,0 0 0 0 0,1 1 0 0 0,0-1 0 0 0,-1 0 0 0 0,1 1 0 0 0,0-1 0 0 0,-1 0 0 0 0,1 0 0 0 0,0-1 0 0 0,0 1 0 0 0,0 0 0 0 0,0-1 0 0 0,3 2 0 0 0,6-1-47 0 0,0 0-1 0 0,0 0 1 0 0,0-1-1 0 0,1 0 0 0 0,-1-1 1 0 0,0-1-1 0 0,0 1 1 0 0,0-2-1 0 0,0 1 1 0 0,0-2-1 0 0,-1 1 1 0 0,19-10-1 0 0,-4 0-149 0 0,-1-1-1 0 0,0-1 1 0 0,43-35-1 0 0,-45 31-160 0 0,-1-2 0 0 0,-1-1 0 0 0,-1 0 0 0 0,-1-2 0 0 0,-1 0 0 0 0,-2 0 0 0 0,15-29 0 0 0,-7 3-50 0 0,-1-1 0 0 0,27-98 0 0 0,-47 141 376 0 0,16-66 543 0 0,-16 64-79 0 0,-1 1 0 0 0,0 0 1 0 0,-1-1-1 0 0,0 1 0 0 0,-2-18 0 0 0,2 27-386 0 0,0-1-1 0 0,0 1 1 0 0,0-1-1 0 0,0 1 0 0 0,0 0 1 0 0,0-1-1 0 0,0 1 1 0 0,0 0-1 0 0,0-1 1 0 0,0 1-1 0 0,-1 0 1 0 0,1-1-1 0 0,0 1 0 0 0,0 0 1 0 0,0-1-1 0 0,0 1 1 0 0,-1 0-1 0 0,1 0 1 0 0,0-1-1 0 0,0 1 1 0 0,-1 0-1 0 0,1 0 1 0 0,0-1-1 0 0,-1 1 0 0 0,1 0 1 0 0,0 0-1 0 0,0 0 1 0 0,-1-1-1 0 0,1 1 1 0 0,0 0-1 0 0,-1 0 1 0 0,1 0-1 0 0,0 0 0 0 0,-1 0 1 0 0,1 0-1 0 0,-1 0 1 0 0,0 0-1 0 0,-10 5 895 0 0,8-2-1142 0 0,-1-1 328 0 0,-1 3-13 0 0,-11 17-8 0 0,13-19-96 0 0,0 1 0 0 0,1-1 0 0 0,-1 1 0 0 0,1 0 0 0 0,0 0 0 0 0,0 0 0 0 0,1 0 0 0 0,-2 4-1 0 0,-1 2 2 0 0,-3 9 32 0 0,-7 23-20 0 0,9-29-3 0 0,1 0 0 0 0,-3 19 0 0 0,4-17-7 0 0,-5 28 65 0 0,4-8 22 0 0,-5 25 101 0 0,0 1-9 0 0,1-2-114 0 0,-1-4-12 0 0,2-6-54 0 0,0-4-48 0 0,6-37-150 0 0,1 1-38 0 0,-3 26-6 0 0,2-27-106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3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1 182 13823 0 0,'0'0'1952'0'0,"3"9"-1825"0"0,12 34-102 0 0,1 6-25 0 0,4-6 34 0 0,-15-34 399 0 0,1-3-156 0 0,17 17 23 0 0,-18-18 84 0 0,0-3 38 0 0,-3 0-318 0 0,1-1 0 0 0,-1 0 0 0 0,1-1 1 0 0,0 1-1 0 0,0 0 0 0 0,-1-1 1 0 0,1 1-1 0 0,0-1 0 0 0,0 0 0 0 0,0 0 1 0 0,-1 0-1 0 0,1 0 0 0 0,0-1 1 0 0,0 1-1 0 0,0-1 0 0 0,-1 1 0 0 0,1-1 1 0 0,0 0-1 0 0,-1 0 0 0 0,1 0 1 0 0,-1-1-1 0 0,1 1 0 0 0,-1-1 0 0 0,1 1 1 0 0,-1-1-1 0 0,0 0 0 0 0,2-2 1 0 0,5-5 82 0 0,-1 0 1 0 0,0-1 0 0 0,-1-1 0 0 0,0 1 0 0 0,0-1 0 0 0,-2 0 0 0 0,1 0 0 0 0,-1-1-1 0 0,-1 0 1 0 0,5-15 0 0 0,-2-2-191 0 0,-1 0 0 0 0,-2-1-1 0 0,2-36 1 0 0,-5 52-127 0 0,-1 8-196 0 0,1 0 1 0 0,-1 0-1 0 0,0 0 0 0 0,0 0 1 0 0,-1 0-1 0 0,-1-11 1 0 0,0 15-859 0 0,1 1-238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4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0 157 455 0 0,'0'0'2150'0'0,"5"5"-970"0"0,0 1-737 0 0,4 3 29 0 0,8 4 2811 0 0,-11-6-2782 0 0,-4-5-250 0 0,1 0 1 0 0,-1 0-1 0 0,1 0 0 0 0,-1 0 0 0 0,1 0 0 0 0,0 0 0 0 0,0-1 0 0 0,0 1 0 0 0,3 1 0 0 0,6 2 807 0 0,-1-1 0 0 0,1 0 0 0 0,0-1 0 0 0,20 4 0 0 0,17-5 110 0 0,-37-2-858 0 0,-1-1 1 0 0,1 0-1 0 0,-1-1 1 0 0,0 0-1 0 0,0-1 1 0 0,0 0-1 0 0,0-1 1 0 0,14-6-1 0 0,-19 7-163 0 0,-1 0 1 0 0,1-1-1 0 0,0 1 0 0 0,-1-1 0 0 0,0 0 0 0 0,0 0 1 0 0,0-1-1 0 0,0 0 0 0 0,-1 1 0 0 0,1-1 0 0 0,-1-1 1 0 0,-1 1-1 0 0,1-1 0 0 0,5-11 0 0 0,-8 14-124 0 0,0-1-1 0 0,0 0 1 0 0,0 0-1 0 0,-1 0 1 0 0,1 0-1 0 0,-1 0 1 0 0,0 0-1 0 0,0 0 1 0 0,0 0-1 0 0,-1 0 1 0 0,1 0-1 0 0,-1 0 0 0 0,0 0 1 0 0,0 0-1 0 0,-1 1 1 0 0,1-1-1 0 0,-1 0 1 0 0,0 1-1 0 0,0-1 1 0 0,0 1-1 0 0,0-1 1 0 0,0 1-1 0 0,-1 0 1 0 0,-4-5-1 0 0,3 4-17 0 0,0 0-1 0 0,-1 1 0 0 0,1-1 1 0 0,0 1-1 0 0,-1 0 0 0 0,0 0 1 0 0,0 1-1 0 0,0-1 0 0 0,0 1 1 0 0,0 0-1 0 0,0 1 0 0 0,-1-1 1 0 0,1 1-1 0 0,0 0 0 0 0,-1 0 1 0 0,1 1-1 0 0,-10-1 0 0 0,-5 5-4 0 0,-14 6 0 0 0,-1 7 0 0 0,1 6 0 0 0,2 3 0 0 0,3 7 0 0 0,-1 14 0 0 0,26-38 0 0 0,0 0 0 0 0,0 0 0 0 0,-3 14 0 0 0,5-15 0 0 0,1 1 0 0 0,-1-1 0 0 0,1 17 0 0 0,1-18 0 0 0,1 1 0 0 0,0-1 0 0 0,0 1 0 0 0,4 11 0 0 0,-3-12 2 0 0,1-1 0 0 0,-1 0-1 0 0,1 1 1 0 0,1-1 0 0 0,5 8 0 0 0,-3-7 12 0 0,0 0 0 0 0,0 0 0 0 0,11 9 0 0 0,-9-8 9 0 0,-5-6-10 0 0,0 0 0 0 0,0 1 0 0 0,-1-1 0 0 0,2 0 0 0 0,-1-1 1 0 0,0 1-1 0 0,0 0 0 0 0,4 0 0 0 0,9 4 44 0 0,-1 0 1 0 0,1-2-1 0 0,0 0 0 0 0,1 0 1 0 0,27 1-1 0 0,-23-5-3 0 0,-1-1-1 0 0,0-1 1 0 0,0 0 0 0 0,32-9-1 0 0,-40 8-120 0 0,-1-1-1 0 0,-1 1 1 0 0,1-2-1 0 0,0 0 0 0 0,-1 0 1 0 0,0-1-1 0 0,-1 0 0 0 0,1 0 1 0 0,13-13-1 0 0,-21 17-190 0 0,0 0 0 0 0,0 0 0 0 0,0 0 0 0 0,-1 0 0 0 0,1 0-1 0 0,-1 0 1 0 0,1-1 0 0 0,-1 1 0 0 0,0 0 0 0 0,0-1 0 0 0,0 1 0 0 0,0-1-1 0 0,0 0 1 0 0,0-3 0 0 0,-1-2-6830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5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5 6911 0 0,'0'-1'528'0'0,"0"-3"1271"0"0,-4 7-1502 0 0,-18 10 518 0 0,18-8-599 0 0,-12 18-7 0 0,12-17 314 0 0,1 2-196 0 0,-7 22 7 0 0,7-23 173 0 0,2 2-359 0 0,-1 1-103 0 0,-4 33 150 0 0,4-4-232 0 0,1-30-57 0 0,4 16 155 0 0,0-1-3748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3:56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56 2759 0 0,'0'0'728'0'0,"-3"6"-601"0"0,-9 17-114 0 0,7-10-61 0 0,-5 15 24 0 0,8-21 150 0 0,1 2 0 0 0,-1 25 25 0 0,1-26 1826 0 0,4-8-1866 0 0,0-1-66 0 0,-1 0-1 0 0,0 1 1 0 0,1-1 0 0 0,-1 0-1 0 0,0 0 1 0 0,0 0 0 0 0,0-1-1 0 0,0 1 1 0 0,0-1 0 0 0,0 1-1 0 0,0-1 1 0 0,0 1 0 0 0,0-1-1 0 0,-1 0 1 0 0,1 0 0 0 0,-1 0-1 0 0,0 0 1 0 0,1 0 0 0 0,1-4-1 0 0,15-23 246 0 0,-7 14 378 0 0,-2 0 1 0 0,0-1-1 0 0,-1 0 1 0 0,0 0-1 0 0,7-24 90 0 0,-15 37-504 0 0,-4 6 38 0 0,-8 13-718 0 0,9-11-96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4:02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158 101 2759 0 0,'0'6'3937'0'0,"-6"25"-2770"0"0,5-27-974 0 0,-3 6 103 0 0,-2 1 1081 0 0,-6 11-591 0 0,-20 28 0 0 0,5-16 566 0 0,-42 40 0 0 0,93-100-806 0 0,0 0 1 0 0,-2-2-1 0 0,-1-1 1 0 0,-1-1-1 0 0,-2 0 1 0 0,-1-2-1 0 0,21-53 1 0 0,-36 80-392 0 0,0 0 0 0 0,0 1 0 0 0,0-1 0 0 0,0 1 0 0 0,1 0 0 0 0,0 0 0 0 0,0 0 0 0 0,0 0 1 0 0,0 0-1 0 0,0 0 0 0 0,8-5 0 0 0,-11 9-146 0 0,1 0-1 0 0,-1 1 1 0 0,1-1 0 0 0,-1 0-1 0 0,1 0 1 0 0,-1 1 0 0 0,0-1-1 0 0,1 0 1 0 0,-1 1 0 0 0,1-1 0 0 0,-1 0-1 0 0,0 1 1 0 0,1-1 0 0 0,-1 1-1 0 0,0-1 1 0 0,0 0 0 0 0,1 1 0 0 0,-1-1-1 0 0,0 1 1 0 0,0-1 0 0 0,0 1-1 0 0,1-1 1 0 0,-1 1 0 0 0,0-1-1 0 0,0 1 1 0 0,0-1 0 0 0,0 2 0 0 0,4 15 188 0 0,-4-9-197 0 0,5 24 0 0 0,5 12 11 0 0,-7-33 42 0 0,1-2 26 0 0,14 29 56 0 0,-14-29 139 0 0,1 1-150 0 0,37 90-48 0 0,-40-95-76 0 0,3 8 0 0 0,1 1 0 0 0,0-1 0 0 0,1 0 0 0 0,13 18 0 0 0,-20-31 0 0 0,1 0 0 0 0,-1 1 0 0 0,0-1 0 0 0,0 0 0 0 0,1 0 0 0 0,-1 0 0 0 0,0 0 0 0 0,0 1 0 0 0,0-1 0 0 0,0 0 0 0 0,0 0 0 0 0,1 0 0 0 0,-1 1 0 0 0,0-1 0 0 0,0 0 0 0 0,0 0 0 0 0,0 1 0 0 0,0-1 0 0 0,0 0 0 0 0,0 0 0 0 0,0 1 0 0 0,0-1 0 0 0,0 0 0 0 0,0 0 0 0 0,0 1 0 0 0,0-1 0 0 0,0 0 0 0 0,0 0 0 0 0,0 1 0 0 0,0-1 0 0 0,0 0 0 0 0,0 1 0 0 0,-9-2 0 0 0,-15-10 0 0 0,21 10 0 0 0,-21-8 0 0 0,-1 0 0 0 0,0 2 0 0 0,-37-6 0 0 0,-21-5 0 0 0,25-7 0 0 0,65 27 0 0 0,1-1 0 0 0,-1 0 0 0 0,1-1 0 0 0,-1 1 0 0 0,1-1 0 0 0,-1-1 0 0 0,13-1 0 0 0,-16 2 0 0 0,0-1 0 0 0,0 0 0 0 0,0 0 0 0 0,-1 0 0 0 0,1 0 0 0 0,0 0 0 0 0,-1-1 0 0 0,1 1 0 0 0,-1-1 0 0 0,1 0 0 0 0,-1 0 0 0 0,0 0 0 0 0,0-1 0 0 0,0 1 0 0 0,0-1 0 0 0,0 0 0 0 0,-1 0 0 0 0,5-5 0 0 0,-7 6-2 0 0,1 0-1 0 0,-1 0 0 0 0,1 0 0 0 0,-1 0 1 0 0,0 0-1 0 0,0 1 0 0 0,0-1 1 0 0,0 0-1 0 0,0 0 0 0 0,0 0 1 0 0,-1 0-1 0 0,1 0 0 0 0,-1 0 1 0 0,1 1-1 0 0,-1-1 0 0 0,1 0 1 0 0,-1 0-1 0 0,0 1 0 0 0,0-1 1 0 0,0 0-1 0 0,0 1 0 0 0,0-1 1 0 0,-1 1-1 0 0,1-1 0 0 0,-3-1 1 0 0,1-1 2 0 0,-1 0 1 0 0,0 1-1 0 0,0 0 1 0 0,0 0 0 0 0,-1 0-1 0 0,1 0 1 0 0,-1 1 0 0 0,-6-4-1 0 0,8 5 0 0 0,0 0 0 0 0,0 0 0 0 0,0 1 0 0 0,0-1 0 0 0,0 1 0 0 0,-1-1 0 0 0,1 1 0 0 0,0 0 0 0 0,0 0 0 0 0,0 0 0 0 0,-4 1 0 0 0,14 28 264 0 0,1 87 709 0 0,-5-67-951 0 0,0 2 22 0 0,-3-9 110 0 0,1 20 10 0 0,1-8-153 0 0,0 15-11 0 0,0-2 0 0 0,1 9 0 0 0,0-7 0 0 0,-1 1 0 0 0,-1 3 0 0 0,0 3 0 0 0,0 1 0 0 0,-2-7 0 0 0,0-6 0 0 0,1-3 0 0 0,1 4 0 0 0,-1 7 0 0 0,-1-7 0 0 0,0 1 0 0 0,2-3 0 0 0,-2-1 0 0 0,-5-1 0 0 0,-7-3 11 0 0,-2-12 49 0 0,12-37 173 0 0,13-33-169 0 0,-5-15-64 0 0,-2-1 0 0 0,-3-51 0 0 0,-13-78 0 0 0,2 52 0 0 0,3-217 0 0 0,20-4 0 0 0,-11 306 0 0 0,1-36 0 0 0,-8-78 0 0 0,6 146 0 0 0,-2-7 0 0 0,1 9 0 0 0,1 0 0 0 0,-1 0 0 0 0,0 0 0 0 0,1 0 0 0 0,-1 0 0 0 0,1 0 0 0 0,0 0 0 0 0,0 0 0 0 0,0 0 0 0 0,0 4 0 0 0,-4 57 0 0 0,1 3 0 0 0,1 5 0 0 0,2 6 0 0 0,3 4 0 0 0,0 11 0 0 0,1 11 0 0 0,-1 5 0 0 0,1-3 0 0 0,0 8-53 0 0,0-42 42 0 0,-2-44 1 0 0,5 40-47 0 0,2 4-53 0 0,-2-29 7 0 0,-6-32-128 0 0,3 1-59 0 0,8 34-13 0 0,-8-34-131 0 0,0-4-550 0 0,16 29-238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4:32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55 1375 0 0,'-12'-17'1599'0'0,"12"16"-1489"0"0,0 1-1 0 0,-1-1 1 0 0,1 1 0 0 0,-1-1 0 0 0,1 1-1 0 0,0-1 1 0 0,-1 1 0 0 0,1-1 0 0 0,0 1-1 0 0,0-1 1 0 0,-1 0 0 0 0,1 1 0 0 0,0-1-1 0 0,0 0 1 0 0,0 1 0 0 0,0-1-1 0 0,0 1 1 0 0,0-1 0 0 0,0 0 0 0 0,0 1-1 0 0,0-1 1 0 0,0 0 0 0 0,0 1 0 0 0,1-1-1 0 0,-1 0 1 0 0,0 0 0 0 0,3 1 294 0 0,1-1-1 0 0,-1 1 1 0 0,0 0 0 0 0,0-1 0 0 0,0 2 0 0 0,0-1-1 0 0,1 0 1 0 0,-1 1 0 0 0,4 0 0 0 0,4 1 504 0 0,84 10 2861 0 0,-51-5-3064 0 0,1-2 0 0 0,53-1 0 0 0,-35-5-737 0 0,0 2 0 0 0,0 3 0 0 0,98 19 0 0 0,-119-17 0 0 0,-1-2 0 0 0,84-2-1 0 0,-81-3 2 0 0,-1 2-1 0 0,77 11 0 0 0,-62-1-252 0 0,1-3 0 0 0,0-3 0 0 0,76-2 0 0 0,-2 2 264 0 0,8 1 24 0 0,64-21-4 0 0,-38 5-13 0 0,-150 8-176 0 0,0-1-1 0 0,17-6 1 0 0,-20 5 106 0 0,-1 1 1 0 0,1 1-1 0 0,26-3 0 0 0,48 1 137 0 0,-20 2-91 0 0,-39 0 104 0 0,-1 1-1 0 0,44 5 0 0 0,-57-1-66 0 0,-12-2 0 0 0,-1 0 0 0 0,1 0 0 0 0,0 0 0 0 0,0-1 0 0 0,0 1 0 0 0,0-1 0 0 0,0 0 0 0 0,0 0 0 0 0,0 0 0 0 0,0 0 0 0 0,5-1 0 0 0,-10-1 67 0 0,1 1-1 0 0,-1 0 0 0 0,0 0 0 0 0,1 0 1 0 0,-1 0-1 0 0,0 0 0 0 0,1 0 1 0 0,-1 1-1 0 0,0-1 0 0 0,-3 0 1 0 0,-42-4 322 0 0,-1 2 0 0 0,-81 5-1 0 0,85 0-204 0 0,-101 5-26 0 0,41 0-110 0 0,-127-9 0 0 0,-106 4 687 0 0,218 3-588 0 0,82-4-144 0 0,-28 2 28 0 0,-129-11-1 0 0,147 4-10 0 0,0 2 1 0 0,-92 9-1 0 0,100-4-17 0 0,19-3-3 0 0,0-1 0 0 0,-25-4 0 0 0,24 3 0 0 0,-41 0 0 0 0,48 2 0 0 0,0 0 0 0 0,0-1 0 0 0,0 0 0 0 0,0-1 0 0 0,-19-5 0 0 0,22 4 0 0 0,-65-20 0 0 0,65 21 0 0 0,0 1 0 0 0,0-1 0 0 0,0 2 0 0 0,0 0 0 0 0,-15 1 0 0 0,-145 6 504 0 0,141-8 163 0 0,20 0-473 0 0,1 0 0 0 0,0 1-1 0 0,-1 1 1 0 0,1-1 0 0 0,0 2 0 0 0,-14 2 0 0 0,23-4-177 0 0,0 0 0 0 0,0 0 0 0 0,0 0-1 0 0,0 0 1 0 0,0 0 0 0 0,0 0 0 0 0,0 0 0 0 0,0 1-1 0 0,0-1 1 0 0,0 0 0 0 0,0 0 0 0 0,0 0 0 0 0,0 0-1 0 0,0 0 1 0 0,0 0 0 0 0,0 0 0 0 0,0 0 0 0 0,0 0-1 0 0,0 0 1 0 0,0 0 0 0 0,0 0 0 0 0,0 0 0 0 0,0 0-1 0 0,0 0 1 0 0,0 0 0 0 0,0 0 0 0 0,0 0-1 0 0,0 1 1 0 0,0-1 0 0 0,0 0 0 0 0,0 0 0 0 0,0 0-1 0 0,0 0 1 0 0,0 0 0 0 0,0 0 0 0 0,0 0 0 0 0,0 0-1 0 0,0 0 1 0 0,0 0 0 0 0,0 0 0 0 0,0 0 0 0 0,0 0-1 0 0,0 0 1 0 0,0 0 0 0 0,0 0 0 0 0,0 0 0 0 0,0 0-1 0 0,0 0 1 0 0,0 0 0 0 0,0 0 0 0 0,-1 0 0 0 0,1 0-1 0 0,10 2 195 0 0,12-1-100 0 0,155-3 223 0 0,250 10 792 0 0,-218-3-1029 0 0,-1 1-2 0 0,43 1-95 0 0,-246-7 0 0 0,175-7 0 0 0,2 0 0 0 0,125-7 0 0 0,-170 10 0 0 0,-36 3 0 0 0,-89 1 0 0 0,193-7 0 0 0,-149 10 0 0 0,-82 3 0 0 0,-48 1 15 0 0,0-3 1 0 0,-98-7-1 0 0,-3 0 3 0 0,-374 8-18 0 0,315-11 0 0 0,-11 1 0 0 0,-50 5 0 0 0,152 0-52 0 0,-17-1-51 0 0,26 0-246 0 0,105 3 349 0 0,-44 0 0 0 0,64-2 0 0 0,1-1 0 0 0,-1 0 0 0 0,1-1 0 0 0,0 0 0 0 0,-1 0 0 0 0,-11-6 0 0 0,14 6 0 0 0,3 0 0 0 0,0 1 0 0 0,-1-1 0 0 0,1 1 0 0 0,0 0 0 0 0,-1 0 0 0 0,1 0 0 0 0,-5 0 0 0 0,6 1 0 0 0,1 1 0 0 0,0-1 0 0 0,-13-8 64 0 0,13 8-65 0 0,1 0 0 0 0,0 0 0 0 0,0 0 1 0 0,-1 0-1 0 0,1-1 0 0 0,0 1 0 0 0,-1 0 0 0 0,1 0 0 0 0,0 0 0 0 0,-1 0 0 0 0,1 0 0 0 0,0 0 0 0 0,-1 0 0 0 0,1 0 1 0 0,0 0-1 0 0,-1 0 0 0 0,1 0 0 0 0,0 0 0 0 0,-1 0 0 0 0,1 0 0 0 0,0 0 0 0 0,-1 0 0 0 0,1 0 0 0 0,0 1 0 0 0,-1-1 1 0 0,1 0-1 0 0,0 0 0 0 0,-1 1 0 0 0,7 6 153 0 0,20 7 213 0 0,-2-10-341 0 0,0-1 0 0 0,0-1 0 0 0,0-2 0 0 0,0 0 1 0 0,27-4-1 0 0,12 0 153 0 0,14 2-62 0 0,267 5 37 0 0,-266 0-152 0 0,151-13 0 0 0,-20-1 0 0 0,-97 10 0 0 0,176 23 0 0 0,-200-10 0 0 0,-1-5 0 0 0,1-4 0 0 0,111-9 0 0 0,70 4 0 0 0,-137 4 0 0 0,-107-2 0 0 0,31-5 0 0 0,-56 5 0 0 0,0 0 0 0 0,0 0 0 0 0,0 0-1 0 0,0 0 1 0 0,0 0 0 0 0,0 0 0 0 0,0 0-1 0 0,0 0 1 0 0,0 0 0 0 0,0 0 0 0 0,0 0 0 0 0,0 0-1 0 0,0 0 1 0 0,0 0 0 0 0,0 0 0 0 0,0 0 0 0 0,0-1-1 0 0,0 1 1 0 0,0 0 0 0 0,0 0 0 0 0,0 0 0 0 0,0 0-1 0 0,0 0 1 0 0,0 0 0 0 0,0 0 0 0 0,0 0 0 0 0,0 0-1 0 0,0 0 1 0 0,0 0 0 0 0,0 0 0 0 0,0 0 0 0 0,0 0-1 0 0,0 0 1 0 0,0 0 0 0 0,1 0 0 0 0,-1 0 0 0 0,0 0-1 0 0,0 0 1 0 0,0 0 0 0 0,0 0 0 0 0,0 0 0 0 0,0 0-1 0 0,0 0 1 0 0,0 0 0 0 0,0 0 0 0 0,-8-2-48 0 0,-13 0-36 0 0,-294 1-274 0 0,117 2 247 0 0,-101-5-71 0 0,-42-3 182 0 0,143 6 0 0 0,8 3-72 0 0,-122-7-80 0 0,265 0 152 0 0,-11-1 0 0 0,-105 2 0 0 0,-62 17 0 0 0,137-17 0 0 0,17 0 0 0 0,60 5 6 0 0,0 0 0 0 0,1 1 0 0 0,-18 5 0 0 0,17-4-163 0 0,1-1-1 0 0,-1 0 0 0 0,-18 1 0 0 0,29-3 137 0 0,0 0 0 0 0,0 0-1 0 0,0 0 1 0 0,-1 0-1 0 0,1 0 1 0 0,0 0-1 0 0,0 0 1 0 0,0 0-1 0 0,0 0 1 0 0,0 0-1 0 0,-1 0 1 0 0,1 0-1 0 0,0 0 1 0 0,0 0-1 0 0,0 0 1 0 0,0 0-1 0 0,0 0 1 0 0,-1 0-1 0 0,1 0 1 0 0,0 0-1 0 0,0 0 1 0 0,0 0-1 0 0,0 0 1 0 0,0-1-1 0 0,0 1 1 0 0,0 0-1 0 0,-1 0 1 0 0,1 0-1 0 0,0 0 1 0 0,0 0-1 0 0,0 0 1 0 0,0 0-1 0 0,0-1 1 0 0,0 1-1 0 0,0 0 1 0 0,0 0-1 0 0,0 0 1 0 0,0 0-1 0 0,0 0 1 0 0,0-1 0 0 0,0 1-1 0 0,0 0 1 0 0,0 0-1 0 0,0 0 1 0 0,0 0-1 0 0,0-1 1 0 0,5-7-872 0 0,9-8-1175 0 0,3 4-3787 0 0,-8 5 415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4:34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70 170 2759 0 0,'7'-6'1065'0'0,"-1"0"0"0"0,1 1 1 0 0,1 1-1 0 0,-1-1 0 0 0,1 1 0 0 0,14-6 0 0 0,4-1 1571 0 0,-20 6-1738 0 0,-7 2 805 0 0,-12 5 555 0 0,9-1-2172 0 0,1 1 0 0 0,0 0 0 0 0,1 0 0 0 0,-1 0 0 0 0,0 0 0 0 0,1 0 0 0 0,-1 1 0 0 0,1-1 0 0 0,0 1 0 0 0,-1 0 0 0 0,1 0 0 0 0,0-1 0 0 0,-1 5 0 0 0,2-6-62 0 0,1 0 0 0 0,-1 0 0 0 0,1 0 0 0 0,-1 0 0 0 0,1 0 0 0 0,0 0 0 0 0,0 1 1 0 0,-1-1-1 0 0,1 0 0 0 0,0 0 0 0 0,0 0 0 0 0,0 0 0 0 0,0 1 0 0 0,0-1 1 0 0,0 0-1 0 0,1 0 0 0 0,-1 0 0 0 0,0 0 0 0 0,0 0 0 0 0,1 1 0 0 0,-1-1 1 0 0,1 0-1 0 0,-1 0 0 0 0,1 0 0 0 0,0 0 0 0 0,-1 0 0 0 0,1 0 0 0 0,0-1 0 0 0,0 1 1 0 0,-1 0-1 0 0,1 0 0 0 0,0 0 0 0 0,0-1 0 0 0,0 1 0 0 0,0 0 0 0 0,0-1 1 0 0,0 1-1 0 0,0-1 0 0 0,0 1 0 0 0,0-1 0 0 0,2 1 0 0 0,1 0 4 0 0,-1 0-1 0 0,1-1 0 0 0,-1 0 1 0 0,0 1-1 0 0,1-1 1 0 0,-1 0-1 0 0,1 0 0 0 0,-1-1 1 0 0,1 1-1 0 0,-1-1 0 0 0,0 0 1 0 0,1 0-1 0 0,-1 0 1 0 0,0 0-1 0 0,0 0 0 0 0,0-1 1 0 0,0 0-1 0 0,0 1 0 0 0,0-1 1 0 0,0 0-1 0 0,0 0 1 0 0,-1-1-1 0 0,1 1 0 0 0,-1-1 1 0 0,3-3-1 0 0,-3 5-5 0 0,0-1-1 0 0,-1 0 1 0 0,0 0 0 0 0,1 0-1 0 0,-1 0 1 0 0,0 0 0 0 0,0 0-1 0 0,0 0 1 0 0,0 0-1 0 0,0-1 1 0 0,0 1 0 0 0,-1 0-1 0 0,1 0 1 0 0,-1-1 0 0 0,1 1-1 0 0,-1 0 1 0 0,0-1-1 0 0,0 1 1 0 0,0-1 0 0 0,-1 1-1 0 0,1 0 1 0 0,0-1 0 0 0,-1 1-1 0 0,1 0 1 0 0,-1-1-1 0 0,0 1 1 0 0,0 0 0 0 0,0 0-1 0 0,0 0 1 0 0,0 0-1 0 0,-1 0 1 0 0,1 0 0 0 0,0 0-1 0 0,-1 0 1 0 0,0 0 0 0 0,-3-2-1 0 0,1 0 13 0 0,-1 1 0 0 0,0-1 0 0 0,1 1-1 0 0,-1 1 1 0 0,-1-1 0 0 0,1 1 0 0 0,0-1 0 0 0,-1 2-1 0 0,1-1 1 0 0,-1 0 0 0 0,1 1 0 0 0,-1 0 0 0 0,-7 0-1 0 0,4 1-1 0 0,-1 1-1 0 0,1 0 0 0 0,0 0 0 0 0,-1 0 0 0 0,1 2 0 0 0,0-1 1 0 0,-10 5-1 0 0,10 0 11 0 0,5-4-40 0 0,1 0-1 0 0,0 0 0 0 0,0 1 1 0 0,0 0-1 0 0,0-1 0 0 0,0 1 1 0 0,-3 7-1 0 0,4-6-1 0 0,1 0 0 0 0,0 0 0 0 0,0 0 0 0 0,0 0 0 0 0,0 0 0 0 0,1 0 0 0 0,0 8 0 0 0,0-11 0 0 0,0 1 1 0 0,1 0-1 0 0,-1 0 0 0 0,1 0 0 0 0,0 0 1 0 0,0-1-1 0 0,0 1 0 0 0,0 0 0 0 0,0-1 1 0 0,1 1-1 0 0,-1-1 0 0 0,1 1 0 0 0,0-1 1 0 0,-1 0-1 0 0,1 0 0 0 0,0 1 0 0 0,1-2 0 0 0,-1 1 1 0 0,5 3-1 0 0,-3-1 6 0 0,1 0 5 0 0,0-1 0 0 0,0 0 0 0 0,1 0 1 0 0,-1-1-1 0 0,1 1 0 0 0,0-1 0 0 0,-1 0 1 0 0,1-1-1 0 0,0 1 0 0 0,0-1 0 0 0,0 0 0 0 0,0-1 1 0 0,0 1-1 0 0,0-1 0 0 0,0-1 0 0 0,9 0 0 0 0,-12 0-6 0 0,-1 1 0 0 0,1 0 0 0 0,0-1-1 0 0,-1 0 1 0 0,1 1 0 0 0,0-1 0 0 0,-1 0-1 0 0,1 0 1 0 0,-1-1 0 0 0,1 1-1 0 0,-1 0 1 0 0,0-1 0 0 0,1 0 0 0 0,-1 1-1 0 0,0-1 1 0 0,0 0 0 0 0,0 0-1 0 0,0 0 1 0 0,-1-1 0 0 0,1 1 0 0 0,-1 0-1 0 0,1-1 1 0 0,-1 1 0 0 0,0 0 0 0 0,0-1-1 0 0,0 0 1 0 0,0 1 0 0 0,0-1-1 0 0,0 0 1 0 0,-1 1 0 0 0,1-1 0 0 0,-1 0-1 0 0,0 0 1 0 0,0 1 0 0 0,0-1-1 0 0,-1-5 1 0 0,1 3 12 0 0,-1 0 0 0 0,0 0 0 0 0,0 1 1 0 0,-1-1-1 0 0,1 0 0 0 0,-1 1 0 0 0,0-1 0 0 0,0 1 0 0 0,0 0 0 0 0,-1-1 0 0 0,0 1 0 0 0,0 0 1 0 0,0 1-1 0 0,0-1 0 0 0,0 0 0 0 0,-1 1 0 0 0,-3-3 0 0 0,3 3-2 0 0,1 1-1 0 0,-1 0 1 0 0,0 0 0 0 0,0 1-1 0 0,0-1 1 0 0,0 1 0 0 0,0 0-1 0 0,0 0 1 0 0,0 0 0 0 0,0 1-1 0 0,0-1 1 0 0,-1 1 0 0 0,1 0-1 0 0,0 0 1 0 0,0 1 0 0 0,0-1-1 0 0,-1 1 1 0 0,1 0 0 0 0,0 0-1 0 0,-4 2 1 0 0,4-3-15 0 0,0 0 0 0 0,-14 12 0 0 0,15-9 0 0 0,-1 0 0 0 0,0 0 0 0 0,1 0 0 0 0,0 0 0 0 0,0 1 0 0 0,0-1 0 0 0,-4 7 0 0 0,5-5 0 0 0,0-1 0 0 0,0 0 0 0 0,0 1 0 0 0,1-1 0 0 0,0 1 0 0 0,0-1 0 0 0,0 1 0 0 0,0 0 0 0 0,1 8 0 0 0,0-9 0 0 0,1 1 0 0 0,-1-1 0 0 0,1 0 0 0 0,0 0 0 0 0,0 0 0 0 0,1 0 0 0 0,-1 0 0 0 0,1 0 0 0 0,0-1 0 0 0,0 1 0 0 0,0-1 0 0 0,1 1 0 0 0,-1-1 0 0 0,1 1 0 0 0,0-1 0 0 0,-1 0 0 0 0,7 4 0 0 0,-4-3 0 0 0,0 0 0 0 0,1-1 0 0 0,-1 0 0 0 0,1 0 0 0 0,-1 0 0 0 0,1 0 0 0 0,0-1 0 0 0,0 0 0 0 0,0-1 0 0 0,0 1 0 0 0,9 0 0 0 0,-8-1 0 0 0,0-1 0 0 0,0 0 0 0 0,0 0 0 0 0,-1-1 0 0 0,1 0 0 0 0,0 0 0 0 0,0 0 0 0 0,-1-1 0 0 0,1 0 0 0 0,-1-1 0 0 0,1 1 0 0 0,-1-1 0 0 0,0 0 0 0 0,8-6 0 0 0,-10 6 0 0 0,-1 0 0 0 0,0 1 0 0 0,0-1 0 0 0,0 0 0 0 0,0 0 0 0 0,-1-1 0 0 0,1 1 0 0 0,-1 0 0 0 0,0-1 0 0 0,0 0 0 0 0,0 1 0 0 0,-1-1 0 0 0,1 0 0 0 0,-1 0 0 0 0,0 0 0 0 0,0 0 0 0 0,0 0 0 0 0,-1 0 0 0 0,1 0 0 0 0,-1 0 0 0 0,0-1 0 0 0,0 1 0 0 0,0 0 0 0 0,-2-8 0 0 0,0 3 0 0 0,-1 1 0 0 0,1-1 0 0 0,-2 0 0 0 0,1 1 0 0 0,-1 0 0 0 0,0-1 0 0 0,-1 1 0 0 0,0 1 0 0 0,0-1 0 0 0,-9-9 0 0 0,11 14 0 0 0,1 1 0 0 0,-1-1 0 0 0,1 1 0 0 0,-1-1 0 0 0,0 1 0 0 0,0 0 0 0 0,0 0 0 0 0,0 0 0 0 0,0 1 0 0 0,0-1 0 0 0,0 1 0 0 0,-1 0 0 0 0,1-1 0 0 0,-1 2 0 0 0,1-1 0 0 0,0 0 0 0 0,-1 1 0 0 0,0-1 0 0 0,1 1 0 0 0,-1 0 0 0 0,1 0 0 0 0,-1 1 0 0 0,1-1 0 0 0,-1 1 0 0 0,1-1 0 0 0,-1 1 0 0 0,1 0 0 0 0,-1 1 0 0 0,-3 1 0 0 0,-6 8 0 0 0,9-6 0 0 0,-1 0 0 0 0,1 1 0 0 0,0-1 0 0 0,1 1 0 0 0,-4 8 0 0 0,5-9 0 0 0,0 1 0 0 0,0-1 0 0 0,1 1 0 0 0,-1 0 0 0 0,1 0 0 0 0,1-1 0 0 0,-1 13 0 0 0,2-12 0 0 0,0 1 0 0 0,0 0 0 0 0,0-1 0 0 0,4 11 0 0 0,-4-14 0 0 0,-1-1 0 0 0,1 1 0 0 0,0-1 0 0 0,0 0 0 0 0,1 0 0 0 0,-1 1 0 0 0,0-1 0 0 0,1 0 0 0 0,-1 0 0 0 0,1 0 0 0 0,0 0 0 0 0,0-1 0 0 0,-1 1 0 0 0,1 0 0 0 0,0-1 0 0 0,1 1 0 0 0,-1-1 0 0 0,0 0 0 0 0,0 0 0 0 0,0 0 0 0 0,1 0 0 0 0,-1 0 0 0 0,1 0 0 0 0,-1-1 0 0 0,1 1 0 0 0,-1-1 0 0 0,1 1 0 0 0,-1-1 0 0 0,1 0 0 0 0,-1 0 0 0 0,5-1 0 0 0,-1 0 0 0 0,0 0 0 0 0,0 0 0 0 0,0-1 0 0 0,0 0 0 0 0,0 0 0 0 0,-1-1 0 0 0,1 0 0 0 0,-1 0 0 0 0,1 0 0 0 0,7-6 0 0 0,-7 3 3 0 0,-1 1-1 0 0,0 0 1 0 0,0-1 0 0 0,0 0-1 0 0,-1 0 1 0 0,0-1 0 0 0,0 1-1 0 0,0-1 1 0 0,-1 0 0 0 0,0 1-1 0 0,2-10 1 0 0,-3 13-2 0 0,-1-1 1 0 0,0 0-1 0 0,-1 0 0 0 0,1 0 1 0 0,0 0-1 0 0,-1 1 0 0 0,0-1 1 0 0,0 0-1 0 0,0 0 0 0 0,-1 0 1 0 0,1 0-1 0 0,-1 0 0 0 0,0 0 1 0 0,0 1-1 0 0,0-1 0 0 0,0 0 1 0 0,-1 1-1 0 0,0-1 0 0 0,0 1 1 0 0,0-1-1 0 0,0 1 0 0 0,0 0 1 0 0,-3-4-1 0 0,3 6 9 0 0,0-1 0 0 0,0 1 0 0 0,0 0 0 0 0,-1-1 0 0 0,1 1 0 0 0,0 0 0 0 0,0 0 0 0 0,-1 1-1 0 0,1-1 1 0 0,-1 0 0 0 0,1 1 0 0 0,0-1 0 0 0,-1 1 0 0 0,1 0 0 0 0,-1 0 0 0 0,1 0 0 0 0,-1 0 0 0 0,1 0 0 0 0,-1 0 0 0 0,1 1 0 0 0,-1-1 0 0 0,1 1-1 0 0,-1 0 1 0 0,1 0 0 0 0,0 0 0 0 0,-5 2 0 0 0,-2 5 38 0 0,9-8-48 0 0,-8 8 4 0 0,-1 0 0 0 0,-9 14 0 0 0,13-15-4 0 0,0 0 0 0 0,1 1 0 0 0,0-1 0 0 0,0 1 0 0 0,-4 15 0 0 0,5-15 0 0 0,1 0 0 0 0,1 0 0 0 0,-1 0 0 0 0,1 0 0 0 0,1 1 0 0 0,0 8 0 0 0,0-14 0 0 0,0 1 0 0 0,0 0 0 0 0,0-1 0 0 0,1 1 0 0 0,-1 0 0 0 0,1 0 0 0 0,0 0 0 0 0,0-1 0 0 0,0 1 0 0 0,1 0 0 0 0,-1-1 0 0 0,1 1 0 0 0,0-1 0 0 0,0 0 0 0 0,4 6 0 0 0,-5-8 0 0 0,1 1 0 0 0,-1 0 0 0 0,1 0 0 0 0,-1-1 0 0 0,1 1 0 0 0,0 0 0 0 0,0-1 0 0 0,-1 0 0 0 0,1 1 0 0 0,0-1 0 0 0,0 0 0 0 0,1 0 0 0 0,-1 0 0 0 0,0 0 0 0 0,0-1 0 0 0,0 1 0 0 0,1-1 0 0 0,-1 1 0 0 0,0-1 0 0 0,0 0 0 0 0,1 0 0 0 0,-1 1 0 0 0,0-2 0 0 0,1 1 0 0 0,-1 0 0 0 0,0 0 0 0 0,1-1 0 0 0,-1 0 0 0 0,0 1 0 0 0,0-1 0 0 0,0 0 0 0 0,0 0 0 0 0,1 0 0 0 0,-1 0 0 0 0,3-2 0 0 0,-1-1 0 0 0,0 1 0 0 0,0-1 0 0 0,0 0 0 0 0,0 0 0 0 0,-1 0 0 0 0,1 0 0 0 0,-1 0 0 0 0,0-1 0 0 0,0 0 0 0 0,-1 1 0 0 0,1-1 0 0 0,-1 0 0 0 0,0 0 0 0 0,1-7 0 0 0,-2 6 2 0 0,0 0 0 0 0,0 1 1 0 0,-1-1-1 0 0,0 0 0 0 0,0 0 0 0 0,0 0 0 0 0,-1 1 0 0 0,0-1 0 0 0,0 0 0 0 0,0 1 1 0 0,-1-1-1 0 0,0 1 0 0 0,0-1 0 0 0,-4-7 0 0 0,4 10-1 0 0,0 0 1 0 0,0 0-1 0 0,0 0 0 0 0,0 0 1 0 0,-1 1-1 0 0,1-1 0 0 0,-1 1 0 0 0,1-1 1 0 0,-1 1-1 0 0,0 0 0 0 0,0 0 0 0 0,0 0 1 0 0,0 0-1 0 0,0 1 0 0 0,-1-1 1 0 0,1 1-1 0 0,0 0 0 0 0,-1 0 0 0 0,1 0 1 0 0,-1 1-1 0 0,1-1 0 0 0,-1 1 1 0 0,0 0-1 0 0,-4 0 0 0 0,1 0-1 0 0,-1 1 0 0 0,1 1 0 0 0,-12 3 0 0 0,2 1 0 0 0,12-3 0 0 0,0-1 0 0 0,0 1 0 0 0,1 0 0 0 0,-1 1 0 0 0,-4 3 0 0 0,5-3 0 0 0,1-1 0 0 0,0 1 0 0 0,0 0 0 0 0,0-1 0 0 0,0 2 0 0 0,0-1 0 0 0,1 0 0 0 0,0 0 0 0 0,-4 9 0 0 0,5-7 0 0 0,0-1 0 0 0,0 1 0 0 0,1-1 0 0 0,0 1 0 0 0,0 0 0 0 0,0-1 0 0 0,2 10 0 0 0,-2-13 0 0 0,1 0 0 0 0,-1 0 0 0 0,1 0 0 0 0,0 0 0 0 0,0 0 0 0 0,0 0 0 0 0,0 0 0 0 0,0 0 0 0 0,0 0 0 0 0,1-1 0 0 0,-1 1 0 0 0,1 0 0 0 0,-1-1 0 0 0,1 0 0 0 0,-1 1 0 0 0,1-1 0 0 0,0 0 0 0 0,0 1 0 0 0,0-1 0 0 0,-1 0 0 0 0,1-1 0 0 0,0 1 0 0 0,0 0 0 0 0,4 0 0 0 0,-2 1 0 0 0,2-1 0 0 0,-1 0 0 0 0,1 0 0 0 0,0 0 0 0 0,0-1 0 0 0,0 0 0 0 0,-1 0 0 0 0,1 0 0 0 0,0-1 0 0 0,0 0 0 0 0,0 0 0 0 0,-1 0 0 0 0,1-1 0 0 0,-1 0 0 0 0,1 0 0 0 0,-1 0 0 0 0,0-1 0 0 0,0 0 0 0 0,0 0 0 0 0,0 0 0 0 0,8-7 0 0 0,-10 7 0 0 0,1 0 0 0 0,-1 0 0 0 0,1-1 0 0 0,-1 0 0 0 0,0 1 0 0 0,0-1 0 0 0,-1 0 0 0 0,1-1 0 0 0,-1 1 0 0 0,0 0 0 0 0,2-7 0 0 0,-3 8 0 0 0,0 0 0 0 0,-1-1 0 0 0,1 1 0 0 0,-1 0 0 0 0,0 0 0 0 0,0-1 0 0 0,0 1 0 0 0,0 0 0 0 0,-1 0 0 0 0,1 0 0 0 0,-1-1 0 0 0,0 1 0 0 0,0 0 0 0 0,0 0 0 0 0,0 0 0 0 0,0 0 0 0 0,-4-5 0 0 0,0 1 0 0 0,0 1 0 0 0,0 0 0 0 0,0 0 0 0 0,-1 1 0 0 0,0-1 0 0 0,0 1 0 0 0,0 0 0 0 0,0 1 0 0 0,-1 0 0 0 0,0 0 0 0 0,0 0 0 0 0,-8-2 0 0 0,10 3 0 0 0,0 1 0 0 0,-1 1 0 0 0,1-1 0 0 0,-1 1 0 0 0,1 0 0 0 0,-1 0 0 0 0,0 0 0 0 0,0 1 0 0 0,1 0 0 0 0,-1 0 0 0 0,0 1 0 0 0,1-1 0 0 0,-1 1 0 0 0,0 0 0 0 0,1 1 0 0 0,-1-1 0 0 0,-5 4 0 0 0,11-5 0 0 0,-1 0 0 0 0,1 1 0 0 0,-1-1 0 0 0,1 0 0 0 0,-1 1 0 0 0,1-1 0 0 0,-1 1 0 0 0,1-1 0 0 0,0 1 0 0 0,-1-1 0 0 0,1 1 0 0 0,0-1 0 0 0,-1 1 0 0 0,1-1 0 0 0,0 1 0 0 0,0-1 0 0 0,0 1 0 0 0,-1 0 0 0 0,1-1 0 0 0,0 1 0 0 0,0-1 0 0 0,0 1 0 0 0,0 0 0 0 0,0-1 0 0 0,0 2 0 0 0,-1 7 0 0 0,0 0 0 0 0,1 0 0 0 0,1 14 0 0 0,1-15 0 0 0,-1-1 0 0 0,2 0 0 0 0,-1 0 0 0 0,1 0 0 0 0,0 0 0 0 0,0 0 0 0 0,1 0 0 0 0,5 6 0 0 0,-1-1 0 0 0,1-1 0 0 0,0 0 0 0 0,13 12 0 0 0,-18-20 0 0 0,-1 0 0 0 0,1 0 0 0 0,0 0 0 0 0,0 0 0 0 0,0-1 0 0 0,0 0 0 0 0,0 0 0 0 0,0 0 0 0 0,1 0 0 0 0,5 1 0 0 0,-8-2 0 0 0,0-1 0 0 0,-1 0 0 0 0,1 0 0 0 0,-1 0 0 0 0,1 0 0 0 0,-1 0 0 0 0,1-1 0 0 0,-1 1 0 0 0,1 0 0 0 0,-1-1 0 0 0,1 1 0 0 0,-1-1 0 0 0,1 1 0 0 0,-1-1 0 0 0,0 0 0 0 0,1 0 0 0 0,-1 1 0 0 0,0-1 0 0 0,1 0 0 0 0,-1 0 0 0 0,0 0 0 0 0,0 0 0 0 0,0-1 0 0 0,0 1 0 0 0,0 0 0 0 0,0 0 0 0 0,0-1 0 0 0,-1 1 0 0 0,1 0 0 0 0,0-1 0 0 0,-1 1 0 0 0,1-1 0 0 0,-1 1 0 0 0,1-3 0 0 0,3-8-39 0 0,-1-1-1 0 0,0 1 1 0 0,2-19 0 0 0,-5 25 23 0 0,0 0 0 0 0,0 1 1 0 0,0-1-1 0 0,0 0 0 0 0,-1 1 0 0 0,0-1 1 0 0,0 0-1 0 0,-1 1 0 0 0,1-1 0 0 0,-4-5 0 0 0,5 10 15 0 0,-1 0 0 0 0,1 0 0 0 0,-1 1 0 0 0,1-1-1 0 0,-1 0 1 0 0,0 1 0 0 0,1-1 0 0 0,-1 0-1 0 0,0 1 1 0 0,0-1 0 0 0,1 1 0 0 0,-1-1-1 0 0,0 1 1 0 0,0-1 0 0 0,0 1 0 0 0,0 0-1 0 0,1-1 1 0 0,-1 1 0 0 0,0 0 0 0 0,0 0-1 0 0,0 0 1 0 0,0-1 0 0 0,0 1 0 0 0,0 0 0 0 0,0 0-1 0 0,0 0 1 0 0,-1 1 0 0 0,-1-1-2 0 0,0 1 0 0 0,-1 0 1 0 0,1 0-1 0 0,0 0 0 0 0,0 0 1 0 0,-4 2-1 0 0,6-2 3 0 0,0-1 0 0 0,0 1 0 0 0,1 0 0 0 0,-1-1 0 0 0,0 1 0 0 0,1 0 0 0 0,-1-1 0 0 0,0 1 0 0 0,1 0 0 0 0,-1 0 0 0 0,1 0 0 0 0,-1 0 0 0 0,1-1 0 0 0,0 1 0 0 0,-1 1 0 0 0,-16 41 0 0 0,17-41 0 0 0,-1 0 0 0 0,0-1 0 0 0,1 1 0 0 0,-1 0 0 0 0,1 0 0 0 0,0 0 0 0 0,0 0 0 0 0,0 0 0 0 0,0 0 0 0 0,0 0 0 0 0,0 0 0 0 0,0 0 0 0 0,1 0 0 0 0,-1 0 0 0 0,1 0 0 0 0,-1 0 0 0 0,1-1 0 0 0,0 1 0 0 0,0 0 0 0 0,0 0 0 0 0,0-1 0 0 0,0 1 0 0 0,0 0 0 0 0,0-1 0 0 0,1 1 0 0 0,-1-1 0 0 0,0 1 0 0 0,1-1 0 0 0,-1 0 0 0 0,4 2 0 0 0,-3-1 0 0 0,1-1 0 0 0,0 1 0 0 0,-1-1 0 0 0,1 0 0 0 0,0 0 0 0 0,0 0 0 0 0,0 0 0 0 0,0-1 0 0 0,0 1 0 0 0,0-1 0 0 0,0 1 0 0 0,0-1 0 0 0,0 0 0 0 0,0 0 0 0 0,0-1 0 0 0,4 0 0 0 0,-4 0 0 0 0,-1 1 0 0 0,1-1 0 0 0,-1 0 0 0 0,1 0 0 0 0,-1-1 0 0 0,0 1 0 0 0,0-1 0 0 0,1 1 0 0 0,-1-1 0 0 0,0 1 0 0 0,0-1 0 0 0,0 0 0 0 0,-1 0 0 0 0,1 0 0 0 0,0 0 0 0 0,-1-1 0 0 0,1 1 0 0 0,-1 0 0 0 0,0-1 0 0 0,0 1 0 0 0,0 0 0 0 0,0-1 0 0 0,0 0 0 0 0,0 1 0 0 0,-1-1 0 0 0,1 1 0 0 0,-1-1 0 0 0,0 0 0 0 0,0 1 0 0 0,0-1 0 0 0,0 0 0 0 0,0 1 0 0 0,0-1 0 0 0,-1 0 0 0 0,1 1 0 0 0,-2-4 0 0 0,1 2 0 0 0,-1-1 0 0 0,1 1 0 0 0,-1-1 0 0 0,0 1 0 0 0,0 0 0 0 0,0 0 0 0 0,-1 0 0 0 0,1 0 0 0 0,-1 1 0 0 0,0-1 0 0 0,0 1 0 0 0,0-1 0 0 0,-1 1 0 0 0,1 0 0 0 0,-1 0 0 0 0,1 1 0 0 0,-1-1 0 0 0,0 1 0 0 0,0 0 0 0 0,-7-3 0 0 0,5 4 0 0 0,0 0 0 0 0,0 0 0 0 0,0 1 0 0 0,1 0 0 0 0,-1 0 0 0 0,0 0 0 0 0,0 1 0 0 0,0 0 0 0 0,0 0 0 0 0,1 0 0 0 0,-1 1 0 0 0,1 0 0 0 0,-1 0 0 0 0,-6 3 0 0 0,-3 5 0 0 0,10-6 0 0 0,1 0 0 0 0,-1 0 0 0 0,1 1 0 0 0,0-1 0 0 0,0 1 0 0 0,-3 6 0 0 0,3-5 0 0 0,1 1 0 0 0,1-1 0 0 0,-1 1 0 0 0,1 0 0 0 0,-2 9 0 0 0,4-14 0 0 0,0 0 0 0 0,-1 0 0 0 0,1 0 0 0 0,0 0 0 0 0,0-1 0 0 0,0 1 0 0 0,1 0 0 0 0,-1 0 0 0 0,0 0 0 0 0,1 0 0 0 0,-1 0 0 0 0,1 0 0 0 0,0 0 0 0 0,-1-1 0 0 0,1 1 0 0 0,0 0 0 0 0,0-1 0 0 0,0 1 0 0 0,0 0 0 0 0,0-1 0 0 0,1 1 0 0 0,2 1 0 0 0,-1 0 0 0 0,0 0 0 0 0,1-1 0 0 0,-1 0 0 0 0,1 0 0 0 0,0 0 0 0 0,-1 0 0 0 0,7 1 0 0 0,-5-1 0 0 0,0-1 0 0 0,1-1 0 0 0,-1 1 0 0 0,0-1 0 0 0,1 0 0 0 0,-1 0 0 0 0,0 0 0 0 0,1-1 0 0 0,-1 1 0 0 0,0-1 0 0 0,0-1 0 0 0,1 1 0 0 0,-1-1 0 0 0,0 0 0 0 0,0 0 0 0 0,-1 0 0 0 0,1-1 0 0 0,0 0 0 0 0,-1 0 0 0 0,6-4 0 0 0,-8 5 0 0 0,0 0 0 0 0,1 0 0 0 0,-1 0 0 0 0,0 0 0 0 0,0-1 0 0 0,0 1 0 0 0,0 0 0 0 0,-1-1 0 0 0,1 0 0 0 0,-1 1 0 0 0,1-1 0 0 0,-1 0 0 0 0,0 0 0 0 0,0 0 0 0 0,0 0 0 0 0,-1 0 0 0 0,1 0 0 0 0,-1 0 0 0 0,1 0 0 0 0,-1 0 0 0 0,0 0 0 0 0,0 0 0 0 0,-1 0 0 0 0,1 0 0 0 0,0 0 0 0 0,-1 0 0 0 0,0 0 0 0 0,0 0 0 0 0,0 0 0 0 0,0 1 0 0 0,0-1 0 0 0,0 0 0 0 0,-1 0 0 0 0,0 1 0 0 0,1-1 0 0 0,-4-2 0 0 0,3 2 0 0 0,0 1 0 0 0,0 0 0 0 0,0 0 0 0 0,-1-1 0 0 0,1 1 0 0 0,-1 1 0 0 0,1-1 0 0 0,-1 0 0 0 0,0 1 0 0 0,1-1 0 0 0,-1 1 0 0 0,0 0 0 0 0,0 0 0 0 0,0 0 0 0 0,0 0 0 0 0,0 1 0 0 0,-5-1 0 0 0,1 0 0 0 0,1 1 0 0 0,0 1 0 0 0,-1-1 0 0 0,1 1 0 0 0,-1 0 0 0 0,1 1 0 0 0,-9 2 0 0 0,0 3 0 0 0,-13 11-11 0 0,21-14-42 0 0,7 6 0 0 0,3 31-1 0 0,-2-40 26 0 0,-1 0-1 0 0,0 0 0 0 0,1 0 0 0 0,-1 0 0 0 0,1 1 0 0 0,-1-1 0 0 0,1 0 1 0 0,-1 0-1 0 0,1 0 0 0 0,0-1 0 0 0,-1 1 0 0 0,1 0 0 0 0,0 0 0 0 0,0 0 1 0 0,-1 0-1 0 0,1-1 0 0 0,0 1 0 0 0,0 0 0 0 0,0-1 0 0 0,0 1 0 0 0,0-1 1 0 0,0 1-1 0 0,0-1 0 0 0,1 1 0 0 0,-1-1 0 0 0,0 0 0 0 0,0 0 0 0 0,2 1 1 0 0,2 0-242 0 0,7 3-1458 0 0,-1 0 1 0 0,15 2 0 0 0,-15-3-378 0 0,-2-1-3363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4:35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83 455 0 0,'0'0'8'0'0,"0"0"-1"0"0,0 0 1 0 0,0 0-1 0 0,0 0 0 0 0,0 0 1 0 0,0 0-1 0 0,0 0 0 0 0,0 0 1 0 0,0 0-1 0 0,0 0 0 0 0,0-1 1 0 0,0 1-1 0 0,0 0 1 0 0,0 0-1 0 0,0 0 0 0 0,0 0 1 0 0,0 0-1 0 0,0 0 0 0 0,0 0 1 0 0,0 0-1 0 0,0-1 0 0 0,0 1 1 0 0,0 0-1 0 0,0 0 1 0 0,0 0-1 0 0,0 0 0 0 0,0 0 1 0 0,0 0-1 0 0,0 0 0 0 0,0 0 1 0 0,0 0-1 0 0,0-1 0 0 0,0 1 1 0 0,0 0-1 0 0,0 0 1 0 0,0 0-1 0 0,0 0 0 0 0,0 0 1 0 0,0 0-1 0 0,0 0 0 0 0,-1 0 1 0 0,1 0-1 0 0,0 0 0 0 0,0 0 1 0 0,0 0-1 0 0,0 0 1 0 0,0 0-1 0 0,0 0 0 0 0,0 0 1 0 0,0 0-1 0 0,0 0 0 0 0,-1 0 1 0 0,1 0-1 0 0,0 0 0 0 0,0 0 1 0 0,-11-3 914 0 0,-10 3 565 0 0,20 0-1332 0 0,0 0-1 0 0,1 0 1 0 0,-1 0 0 0 0,0-1 0 0 0,1 1-1 0 0,-1 0 1 0 0,1 0 0 0 0,-1 0 0 0 0,0 0 0 0 0,1-1-1 0 0,-1 1 1 0 0,1 0 0 0 0,-1-1 0 0 0,1 1-1 0 0,-1 0 1 0 0,1-1 0 0 0,-1 1 0 0 0,1 0 0 0 0,-1-1-1 0 0,1 1 1 0 0,-1-1 0 0 0,1 1 0 0 0,0-1-1 0 0,-1 1 1 0 0,0-2 0 0 0,1 1 22 0 0,-1-1 0 0 0,1 0 0 0 0,-1 1 0 0 0,1-1 0 0 0,0 0 0 0 0,0 1 0 0 0,0-1 0 0 0,0 0 0 0 0,0-2 0 0 0,1-2 222 0 0,-1 1-1 0 0,2-1 1 0 0,-1 1 0 0 0,0 0 0 0 0,5-9-1 0 0,-5 13-322 0 0,-1 0-1 0 0,1 1 1 0 0,-1-1-1 0 0,1 1 0 0 0,0-1 1 0 0,-1 1-1 0 0,1-1 1 0 0,0 1-1 0 0,0-1 0 0 0,-1 1 1 0 0,1 0-1 0 0,0-1 1 0 0,0 1-1 0 0,0 0 0 0 0,-1 0 1 0 0,1 0-1 0 0,0 0 1 0 0,0-1-1 0 0,0 1 0 0 0,0 0 1 0 0,-1 0-1 0 0,1 1 1 0 0,0-1-1 0 0,0 0 0 0 0,1 0 1 0 0,26 7 835 0 0,-18-4-680 0 0,-3-2-79 0 0,0 1-1 0 0,0 0 1 0 0,-1 0 0 0 0,1 1 0 0 0,0 0-1 0 0,7 4 1 0 0,-13-6-124 0 0,0 0 0 0 0,0-1-1 0 0,1 1 1 0 0,-1 0 0 0 0,0 0-1 0 0,0 0 1 0 0,0 0-1 0 0,0 0 1 0 0,0 0 0 0 0,0 0-1 0 0,0 0 1 0 0,0 1 0 0 0,0-1-1 0 0,-1 0 1 0 0,1 0 0 0 0,0 1-1 0 0,-1-1 1 0 0,1 0 0 0 0,-1 1-1 0 0,0-1 1 0 0,1 1 0 0 0,-1-1-1 0 0,0 0 1 0 0,0 1 0 0 0,0-1-1 0 0,0 1 1 0 0,0-1 0 0 0,0 1-1 0 0,0-1 1 0 0,0 1 0 0 0,-1-1-1 0 0,1 0 1 0 0,-1 1 0 0 0,1-1-1 0 0,-1 1 1 0 0,1-1 0 0 0,-2 2-1 0 0,1-2-24 0 0,0 0-1 0 0,1 0 0 0 0,-1 0 1 0 0,0 0-1 0 0,0 0 0 0 0,0-1 1 0 0,1 1-1 0 0,-1 0 0 0 0,0-1 1 0 0,0 1-1 0 0,0 0 0 0 0,0-1 1 0 0,0 1-1 0 0,0-1 0 0 0,0 0 1 0 0,0 1-1 0 0,0-1 0 0 0,-1 0 1 0 0,0 1-1 0 0,-1-1 13 0 0,-1 0 0 0 0,1 0 0 0 0,0 0 1 0 0,0-1-1 0 0,-1 1 0 0 0,-4-2 0 0 0,-3-1 227 0 0,0-1 0 0 0,-18-10 0 0 0,20 9-231 0 0,4 2 107 0 0,-1 0 0 0 0,1 0 0 0 0,0 1 0 0 0,-10-3 0 0 0,15 4-170 0 0,-1 1 0 0 0,1 0-1 0 0,-1 0 1 0 0,0 0 0 0 0,1 0-1 0 0,-1-1 1 0 0,0 1 0 0 0,1 0 0 0 0,-1 0-1 0 0,0 0 1 0 0,1 1 0 0 0,-1-1-1 0 0,0 0 1 0 0,1 0 0 0 0,-1 0 0 0 0,0 0-1 0 0,1 1 1 0 0,-1-1 0 0 0,1 0-1 0 0,-1 0 1 0 0,0 1 0 0 0,1-1 0 0 0,-1 1-1 0 0,1-1 1 0 0,-1 0 0 0 0,1 1-1 0 0,-1-1 1 0 0,1 1 0 0 0,0-1-1 0 0,-1 1 1 0 0,1-1 0 0 0,0 1 0 0 0,-1 0-1 0 0,1-1 1 0 0,0 1 0 0 0,-1-1-1 0 0,1 1 1 0 0,0 0 0 0 0,0-1 0 0 0,0 1-1 0 0,0 0 1 0 0,0-1 0 0 0,0 1-1 0 0,0 0 1 0 0,0-1 0 0 0,0 1-1 0 0,0 0 1 0 0,0-1 0 0 0,0 2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54:39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87 168 2623 0 0,'1'-2'444'0'0,"-1"1"-1"0"0,0-1 0 0 0,0 1 0 0 0,0-1 0 0 0,-1 0 1 0 0,1 1-1 0 0,0-1 0 0 0,-1 1 0 0 0,1 0 0 0 0,-1-1 1 0 0,1 1-1 0 0,-1-1 0 0 0,0 1 0 0 0,1 0 0 0 0,-1-1 0 0 0,0 1 1 0 0,0 0-1 0 0,-1-1 0 0 0,1 1-355 0 0,-1 0 0 0 0,1 0-1 0 0,0 1 1 0 0,-1-1 0 0 0,1 1 0 0 0,-1-1-1 0 0,1 1 1 0 0,-1 0 0 0 0,1 0 0 0 0,-1-1 0 0 0,0 1-1 0 0,1 0 1 0 0,-1 0 0 0 0,1 0 0 0 0,-1 1-1 0 0,1-1 1 0 0,-1 0 0 0 0,1 1 0 0 0,-1-1 0 0 0,-1 1-1 0 0,2 0-80 0 0,0-1 0 0 0,0 0-1 0 0,0 1 1 0 0,0-1 0 0 0,0 1-1 0 0,0-1 1 0 0,0 1 0 0 0,0 0-1 0 0,0-1 1 0 0,0 1 0 0 0,0 0-1 0 0,1-1 1 0 0,-1 1 0 0 0,0 0-1 0 0,1 0 1 0 0,-1 0 0 0 0,0 0-1 0 0,1 0 1 0 0,-1 0 0 0 0,1 0-1 0 0,-1 0 1 0 0,1 0 0 0 0,0 0-1 0 0,-1 0 1 0 0,1 0 0 0 0,0 0-1 0 0,0 0 1 0 0,0 0 0 0 0,0 0-1 0 0,0 1 1 0 0,0-1 0 0 0,0 0-1 0 0,0 0 1 0 0,1 2 0 0 0,-1-1 40 0 0,0-1 0 0 0,1 0 0 0 0,-1 1 0 0 0,1-1 0 0 0,-1 0 0 0 0,1 1 0 0 0,0-1 0 0 0,0 0 0 0 0,-1 1 0 0 0,1-1 0 0 0,0 0 0 0 0,0 0 1 0 0,0 0-1 0 0,0 0 0 0 0,0 0 0 0 0,1 0 0 0 0,-1 0 0 0 0,0 0 0 0 0,0-1 0 0 0,1 1 0 0 0,-1 0 0 0 0,0-1 0 0 0,1 1 0 0 0,-1-1 0 0 0,1 1 0 0 0,1-1 0 0 0,2 0 37 0 0,1 0 0 0 0,-1 0 0 0 0,0 0-1 0 0,1-1 1 0 0,-1 0 0 0 0,0 0-1 0 0,1-1 1 0 0,-1 1 0 0 0,0-1 0 0 0,0 0-1 0 0,0-1 1 0 0,0 1 0 0 0,-1-1 0 0 0,1 0-1 0 0,5-4 1 0 0,-8 5-11 0 0,0 0 0 0 0,1 0 0 0 0,-2 0 1 0 0,1 0-1 0 0,0 0 0 0 0,0 0 0 0 0,0 0 0 0 0,-1 0 0 0 0,0-1 0 0 0,1 1 0 0 0,-1 0 0 0 0,0-1 0 0 0,0 0 0 0 0,0 1 1 0 0,0-1-1 0 0,-1 0 0 0 0,1 1 0 0 0,-1-1 0 0 0,1 0 0 0 0,-1 1 0 0 0,0-1 0 0 0,0 0 0 0 0,0 0 0 0 0,-1 1 0 0 0,1-1 1 0 0,-1 0-1 0 0,1 1 0 0 0,-1-1 0 0 0,0 0 0 0 0,0 1 0 0 0,0-1 0 0 0,-2-2 0 0 0,2 4-11 0 0,1 0-1 0 0,-1-1 1 0 0,0 1-1 0 0,0 0 0 0 0,0 0 1 0 0,0 0-1 0 0,-1 0 1 0 0,1 1-1 0 0,0-1 0 0 0,0 0 1 0 0,0 0-1 0 0,-1 1 1 0 0,1-1-1 0 0,0 1 1 0 0,-1-1-1 0 0,1 1 0 0 0,-1-1 1 0 0,1 1-1 0 0,0 0 1 0 0,-1 0-1 0 0,1 0 1 0 0,-1 0-1 0 0,1 0 0 0 0,-1 0 1 0 0,1 0-1 0 0,0 0 1 0 0,-1 0-1 0 0,1 1 1 0 0,-1-1-1 0 0,-1 2 0 0 0,-2-2 27 0 0,3 1 86 0 0,-5 2-73 0 0,-27 13-24 0 0,2 7-50 0 0,25-19 32 0 0,2 7 29 0 0,-16 31-6 0 0,16-31 270 0 0,6-2-256 0 0,3 31-16 0 0,-3-37-76 0 0,-1 0-1 0 0,1-1 1 0 0,0 0-1 0 0,0 1 0 0 0,0-1 1 0 0,0 0-1 0 0,0 1 1 0 0,0-1-1 0 0,0 0 1 0 0,1 0-1 0 0,0 0 1 0 0,-1 0-1 0 0,1 0 1 0 0,0 0-1 0 0,0 0 0 0 0,0-1 1 0 0,0 1-1 0 0,0-1 1 0 0,0 1-1 0 0,0-1 1 0 0,0 0-1 0 0,1 0 1 0 0,-1 0-1 0 0,0 0 1 0 0,5 1-1 0 0,1 0 62 0 0,0-1 0 0 0,1 0 0 0 0,-1 0 0 0 0,1-1 0 0 0,12 0 0 0 0,-15-1-59 0 0,0 0 0 0 0,-1 0 0 0 0,1 0 0 0 0,0-1 0 0 0,0 0 0 0 0,-1 0 0 0 0,1-1 0 0 0,-1 1 0 0 0,0-1 0 0 0,0 0 0 0 0,0-1 0 0 0,0 1 0 0 0,0-1 0 0 0,-1 0 0 0 0,5-5 0 0 0,-7 7 2 0 0,1-1-1 0 0,-2 1 1 0 0,1 0-1 0 0,0-1 1 0 0,0 1 0 0 0,-1-1-1 0 0,0 0 1 0 0,1 1-1 0 0,-1-1 1 0 0,0 0-1 0 0,0 0 1 0 0,0 0-1 0 0,-1 0 1 0 0,1 0-1 0 0,-1 0 1 0 0,0 0-1 0 0,0 0 1 0 0,0 0 0 0 0,0 0-1 0 0,0 0 1 0 0,-1 0-1 0 0,1 0 1 0 0,-1 0-1 0 0,0 0 1 0 0,0 0-1 0 0,0 0 1 0 0,0 1-1 0 0,0-1 1 0 0,-1 0-1 0 0,1 0 1 0 0,-3-2 0 0 0,2 2 5 0 0,0 1 1 0 0,0-1 0 0 0,-1 1-1 0 0,1 0 1 0 0,0 0 0 0 0,-1 0 0 0 0,1 1-1 0 0,-1-1 1 0 0,0 0 0 0 0,0 1 0 0 0,1 0-1 0 0,-1-1 1 0 0,0 1 0 0 0,0 1-1 0 0,0-1 1 0 0,0 0 0 0 0,0 1 0 0 0,-1-1-1 0 0,1 1 1 0 0,-5 0 0 0 0,-1 1 20 0 0,0 0 0 0 0,1 0 0 0 0,-1 1 0 0 0,1 0 0 0 0,0 0 0 0 0,-11 5 0 0 0,4 3-34 0 0,-14 17 0 0 0,27-26 0 0 0,1 1 0 0 0,0-1 0 0 0,0 0 0 0 0,0 0 0 0 0,0 1 0 0 0,0-1 0 0 0,0 0 0 0 0,0 1 0 0 0,1-1 0 0 0,-1 1 0 0 0,0-1 0 0 0,1 1 0 0 0,-1-1 0 0 0,1 1 0 0 0,0 0 0 0 0,-1-1 0 0 0,1 1 0 0 0,0 0 0 0 0,0-1 0 0 0,0 1 0 0 0,0 0 0 0 0,0-1 0 0 0,0 1 0 0 0,1-1 0 0 0,-1 1 0 0 0,1 0 0 0 0,-1-1 0 0 0,1 1 0 0 0,-1-1 0 0 0,1 1 0 0 0,0-1 0 0 0,0 1 0 0 0,0-1 0 0 0,1 2 0 0 0,1 0 0 0 0,-1 0 0 0 0,1 0 0 0 0,0 0 0 0 0,0-1 0 0 0,1 1 0 0 0,-1-1 0 0 0,0 0 0 0 0,1 0 0 0 0,-1 0 0 0 0,8 3 0 0 0,-2-3 0 0 0,-1 0 0 0 0,1-1 0 0 0,-1 0 0 0 0,1 0 0 0 0,0-1 0 0 0,-1 0 0 0 0,1-1 0 0 0,-1 0 0 0 0,1 0 0 0 0,13-4 0 0 0,-16 4 0 0 0,0-1 0 0 0,-1 0 0 0 0,1 0 0 0 0,-1-1 0 0 0,0 1 0 0 0,1-1 0 0 0,-1 0 0 0 0,0-1 0 0 0,0 1 0 0 0,-1-1 0 0 0,1 0 0 0 0,-1 0 0 0 0,0 0 0 0 0,0-1 0 0 0,0 1 0 0 0,3-7 0 0 0,-6 8 2 0 0,1-1 0 0 0,-1 1 0 0 0,0 0 0 0 0,0-1 0 0 0,-1 1 0 0 0,1-1 0 0 0,-1 1 0 0 0,0-1 0 0 0,0 1 1 0 0,0-1-1 0 0,0 1 0 0 0,-1-1 0 0 0,1 1 0 0 0,-1-1 0 0 0,0 1 0 0 0,0-1 0 0 0,0 1 0 0 0,0 0 0 0 0,-1 0 0 0 0,1-1 0 0 0,-1 1 0 0 0,0 0 0 0 0,0 0 0 0 0,0 1 0 0 0,0-1 0 0 0,-1 0 0 0 0,-3-2 0 0 0,3 1 3 0 0,-1 0-1 0 0,0 0 0 0 0,-1 0 1 0 0,1 1-1 0 0,-1 0 1 0 0,1 0-1 0 0,-1 0 0 0 0,0 1 1 0 0,0-1-1 0 0,0 1 1 0 0,0 0-1 0 0,0 1 1 0 0,-1-1-1 0 0,1 1 0 0 0,-1 0 1 0 0,-9 0-1 0 0,12 0 4 0 0,-1 0-4 0 0,-14 11-4 0 0,14-8 0 0 0,1 0 0 0 0,-1 1 0 0 0,1-1 0 0 0,0 1 0 0 0,0 0 0 0 0,-1 0 0 0 0,2 0 0 0 0,-5 6 0 0 0,3-3 0 0 0,1 1 0 0 0,-1 0 0 0 0,1 0 0 0 0,0 0 0 0 0,1 0 0 0 0,0 0 0 0 0,-2 9 0 0 0,3-8 0 0 0,0 0 0 0 0,1 0 0 0 0,0 0 0 0 0,0 0 0 0 0,2 8 0 0 0,-2-13 0 0 0,1-1 0 0 0,0 1 0 0 0,-1-1 0 0 0,1 1 0 0 0,0-1 0 0 0,0 0 0 0 0,0 1 0 0 0,0-1 0 0 0,1 0 0 0 0,-1 0 0 0 0,1 0 0 0 0,-1 0 0 0 0,1 0 0 0 0,0 0 0 0 0,0 0 0 0 0,0-1 0 0 0,0 1 0 0 0,0-1 0 0 0,0 1 0 0 0,0-1 0 0 0,4 2 0 0 0,0-1 0 0 0,0 0 0 0 0,0 0 0 0 0,0 0 0 0 0,0-1 0 0 0,0 0 0 0 0,8 0 0 0 0,-10 0 0 0 0,0-1 0 0 0,0 0 0 0 0,0 0 0 0 0,0-1 0 0 0,0 1 0 0 0,0-1 0 0 0,0 0 0 0 0,-1 0 0 0 0,1 0 0 0 0,0 0 0 0 0,-1-1 0 0 0,1 0 0 0 0,-1 0 0 0 0,1 1 0 0 0,-1-2 0 0 0,0 1 0 0 0,0 0 0 0 0,0-1 0 0 0,0 1 0 0 0,0-1 0 0 0,0 0 0 0 0,-1 0 0 0 0,1 0 0 0 0,1-4 0 0 0,-1 2 0 0 0,-1 1 0 0 0,-1 0 0 0 0,1-1 0 0 0,0 1 0 0 0,-1-1 0 0 0,0 0 0 0 0,0 1 0 0 0,-1-1 0 0 0,1 0 0 0 0,-1 1 0 0 0,0-1 0 0 0,0 0 0 0 0,0 0 0 0 0,-1 1 0 0 0,0-1 0 0 0,0 0 0 0 0,0 1 0 0 0,0-1 0 0 0,-4-7 0 0 0,3 7 0 0 0,-1 0 0 0 0,0-1 0 0 0,0 1 0 0 0,0 0 0 0 0,-1 0 0 0 0,0 0 0 0 0,0 1 0 0 0,0 0 0 0 0,0-1 0 0 0,-9-5 0 0 0,11 9 0 0 0,-1-1 0 0 0,1 1 0 0 0,-1-1 0 0 0,0 1 0 0 0,1 0 0 0 0,-1 0 0 0 0,0 0 0 0 0,0 1 0 0 0,0-1 0 0 0,0 1 0 0 0,0-1 0 0 0,0 1 0 0 0,0 0 0 0 0,0 0 0 0 0,0 0 0 0 0,0 1 0 0 0,0-1 0 0 0,1 1 0 0 0,-1-1 0 0 0,0 1 0 0 0,0 0 0 0 0,0 0 0 0 0,-3 2 0 0 0,-3 1 0 0 0,-3 8 0 0 0,8-8 0 0 0,1 1 0 0 0,0-1 0 0 0,0 1 0 0 0,0 0 0 0 0,0 0 0 0 0,-3 9 0 0 0,4-6 0 0 0,1 0 0 0 0,0-1 0 0 0,0 1 0 0 0,0 0 0 0 0,1 7 0 0 0,0-10 0 0 0,1 0 0 0 0,-1 0 0 0 0,1 0 0 0 0,0 0 0 0 0,0 0 0 0 0,0-1 0 0 0,1 1 0 0 0,0 0 0 0 0,0-1 0 0 0,0 1 0 0 0,0-1 0 0 0,1 1 0 0 0,0-1 0 0 0,0 0 0 0 0,0 0 0 0 0,0-1 0 0 0,0 1 0 0 0,1 0 0 0 0,0-1 0 0 0,0 0 0 0 0,0 0 0 0 0,0 0 0 0 0,0-1 0 0 0,0 1 0 0 0,1-1 0 0 0,-1 0 0 0 0,10 3 0 0 0,-10-4 0 0 0,1 0 0 0 0,-1 0 0 0 0,0 0 0 0 0,1 0 0 0 0,-1-1 0 0 0,1 0 0 0 0,-1 0 0 0 0,0 0 0 0 0,1 0 0 0 0,-1-1 0 0 0,1 0 0 0 0,-1 0 0 0 0,0 0 0 0 0,1 0 0 0 0,-1-1 0 0 0,0 1 0 0 0,0-1 0 0 0,0 0 0 0 0,0-1 0 0 0,-1 1 0 0 0,1 0 0 0 0,0-1 0 0 0,-1 0 0 0 0,0 0 0 0 0,0 0 0 0 0,0 0 0 0 0,0-1 0 0 0,0 1 0 0 0,2-5 0 0 0,-3 4 3 0 0,0 0 0 0 0,-1-1 0 0 0,1 1 0 0 0,-1 0 0 0 0,0-1 0 0 0,-1 1 0 0 0,1-1 0 0 0,-1 1 0 0 0,1-1 0 0 0,-1 0 0 0 0,-1 1 0 0 0,1-1 0 0 0,-1 1 0 0 0,0-1 0 0 0,-2-8 0 0 0,1 6-1 0 0,-1-1 0 0 0,0 1 0 0 0,0 0-1 0 0,-1 0 1 0 0,0 0 0 0 0,0 0 0 0 0,0 0-1 0 0,-8-7 1 0 0,10 12-2 0 0,0 0 0 0 0,-1 0 0 0 0,1 0 0 0 0,-1 1 0 0 0,0-1 0 0 0,1 1 0 0 0,-1 0 0 0 0,0 0 0 0 0,0 0 0 0 0,1 0 0 0 0,-1 0 0 0 0,0 0 0 0 0,0 1 0 0 0,0-1 0 0 0,0 1 0 0 0,0 0 0 0 0,0 0 0 0 0,0 0 0 0 0,0 0 0 0 0,0 1 0 0 0,0-1 0 0 0,0 1 0 0 0,0 0 0 0 0,0 0 0 0 0,-3 1 0 0 0,-11 5 0 0 0,10-4 0 0 0,1 0 0 0 0,0 1 0 0 0,0 0 0 0 0,-8 7 0 0 0,8-5 0 0 0,1-1 0 0 0,0 1 0 0 0,0 0 0 0 0,0 1 0 0 0,1-1 0 0 0,-4 8 0 0 0,5-8 0 0 0,0 1 0 0 0,0 0 0 0 0,1 0 0 0 0,0 0 0 0 0,0 0 0 0 0,-1 12 0 0 0,2-9 0 0 0,1 0 0 0 0,0 0 0 0 0,3 14 0 0 0,-3-21 0 0 0,0-1 0 0 0,1 0 0 0 0,-1 1 0 0 0,1-1 0 0 0,-1 0 0 0 0,1 1 0 0 0,0-1 0 0 0,0 0 0 0 0,0 0 0 0 0,0 0 0 0 0,0 0 0 0 0,1 0 0 0 0,-1 0 0 0 0,0 0 0 0 0,1 0 0 0 0,0 0 0 0 0,-1-1 0 0 0,1 1 0 0 0,0-1 0 0 0,0 1 0 0 0,0-1 0 0 0,0 0 0 0 0,0 0 0 0 0,0 1 0 0 0,0-2 0 0 0,0 1 0 0 0,1 0 0 0 0,-1 0 0 0 0,0-1 0 0 0,1 1 0 0 0,-1-1 0 0 0,0 1 0 0 0,1-1 0 0 0,2 0 0 0 0,1-1 0 0 0,0 1 0 0 0,0-1 0 0 0,0 0 0 0 0,0 0 0 0 0,-1-1 0 0 0,1 0 0 0 0,0 0 0 0 0,-1 0 0 0 0,1-1 0 0 0,-1 0 0 0 0,6-3 0 0 0,-8 3 0 0 0,1 0 0 0 0,0 0 0 0 0,-1 0 0 0 0,0 0 0 0 0,0-1 0 0 0,0 1 0 0 0,0-1 0 0 0,0 0 0 0 0,-1 0 0 0 0,1 0 0 0 0,-1 0 0 0 0,0 0 0 0 0,-1 0 0 0 0,1-1 0 0 0,-1 1 0 0 0,1-1 0 0 0,-1 1 0 0 0,-1-1 0 0 0,1 1 0 0 0,-1-1 0 0 0,0 0 0 0 0,0 1 0 0 0,0-8 0 0 0,-2 5 0 0 0,1 1 0 0 0,-1-1 0 0 0,0 1 0 0 0,0-1 0 0 0,0 1 0 0 0,-1 0 0 0 0,0 0 0 0 0,-1 0 0 0 0,1 0 0 0 0,-1 1 0 0 0,0-1 0 0 0,0 1 0 0 0,-1 0 0 0 0,1 0 0 0 0,-9-6 0 0 0,11 10 0 0 0,0-1 0 0 0,0 0 0 0 0,0 1 0 0 0,0-1 0 0 0,0 1 0 0 0,0 0 0 0 0,-1 0 0 0 0,1 0 0 0 0,0 0 0 0 0,-1 0 0 0 0,1 0 0 0 0,-1 1 0 0 0,1-1 0 0 0,-1 1 0 0 0,1 0 0 0 0,-1 0 0 0 0,1-1 0 0 0,-1 2 0 0 0,1-1 0 0 0,-1 0 0 0 0,0 0 0 0 0,1 1 0 0 0,-1 0 0 0 0,1-1 0 0 0,0 1 0 0 0,-1 0 0 0 0,-2 2 0 0 0,-7 8 0 0 0,6-5 0 0 0,1 1 0 0 0,0 0 0 0 0,1 0 0 0 0,-4 9 0 0 0,4-7 0 0 0,0 0 0 0 0,1 1 0 0 0,-3 14 0 0 0,6-21 0 0 0,-1-1 0 0 0,1 1 0 0 0,0 0 0 0 0,0-1 0 0 0,0 1 0 0 0,0 0 0 0 0,0-1 0 0 0,0 1 0 0 0,1 0 0 0 0,-1-1 0 0 0,1 1 0 0 0,0 0 0 0 0,0-1 0 0 0,0 1 0 0 0,0-1 0 0 0,0 0 0 0 0,0 1 0 0 0,1-1 0 0 0,-1 0 0 0 0,1 0 0 0 0,0 0 0 0 0,-1 0 0 0 0,1 0 0 0 0,0 0 0 0 0,0 0 0 0 0,0 0 0 0 0,1-1 0 0 0,-1 1 0 0 0,0-1 0 0 0,1 0 0 0 0,-1 0 0 0 0,0 0 0 0 0,5 2 0 0 0,-1-1 0 0 0,1-1 0 0 0,0 1 0 0 0,0-1 0 0 0,0 0 0 0 0,-1 0 0 0 0,1-1 0 0 0,0 0 0 0 0,0 0 0 0 0,0-1 0 0 0,12-2 0 0 0,-13 1 0 0 0,-1 1 0 0 0,0-1 0 0 0,0-1 0 0 0,0 1 0 0 0,0-1 0 0 0,-1 0 0 0 0,1 0 0 0 0,-1 0 0 0 0,1-1 0 0 0,-1 1 0 0 0,0-1 0 0 0,-1 0 0 0 0,1 0 0 0 0,-1-1 0 0 0,1 1 0 0 0,-1-1 0 0 0,-1 1 0 0 0,1-1 0 0 0,-1 0 0 0 0,1 0 0 0 0,-2 0 0 0 0,1-1 0 0 0,0 1 0 0 0,-1 0 0 0 0,0-1 0 0 0,1-8 0 0 0,-2 5 0 0 0,1 1 0 0 0,-1 0 0 0 0,-1-1 0 0 0,1 1 0 0 0,-1-1 0 0 0,-1 1 0 0 0,0-1 0 0 0,0 1 0 0 0,0 0 0 0 0,-1 0 0 0 0,0 0 0 0 0,-1 1 0 0 0,0-1 0 0 0,0 1 0 0 0,-1 0 0 0 0,-9-12 0 0 0,12 17 12 0 0,0 0 0 0 0,0 1 0 0 0,0-1 1 0 0,0 1-1 0 0,-1 0 0 0 0,1-1 0 0 0,-1 1 0 0 0,1 0 0 0 0,-1 0 0 0 0,1 1 0 0 0,-1-1 0 0 0,1 1 0 0 0,-1-1 0 0 0,0 1 1 0 0,1 0-1 0 0,-1 0 0 0 0,0 0 0 0 0,1 0 0 0 0,-1 0 0 0 0,0 0 0 0 0,1 1 0 0 0,-1 0 0 0 0,1-1 0 0 0,-1 1 1 0 0,1 0-1 0 0,-1 0 0 0 0,-3 2 0 0 0,-8 7 1 0 0,6-2-13 0 0,0-1 0 0 0,-12 15 0 0 0,16-16 0 0 0,0 0 0 0 0,0 0 0 0 0,0 0 0 0 0,1 1 0 0 0,0-1 0 0 0,-3 12 0 0 0,4-8 0 0 0,0-1 0 0 0,0 0 0 0 0,1 18 0 0 0,1-24 0 0 0,0 0 0 0 0,0 0 0 0 0,0 0 0 0 0,1-1 0 0 0,-1 1 0 0 0,1 0 0 0 0,0 0 0 0 0,0-1 0 0 0,0 1 0 0 0,0-1 0 0 0,1 1 0 0 0,-1-1 0 0 0,0 1 0 0 0,1-1 0 0 0,0 0 0 0 0,0 0 0 0 0,-1 1 0 0 0,1-1 0 0 0,1-1 0 0 0,-1 1 0 0 0,4 3 0 0 0,-2-3 0 0 0,0 1 0 0 0,1-1 0 0 0,0 0 0 0 0,-1 0 0 0 0,1-1 0 0 0,0 1 0 0 0,0-1 0 0 0,0 0 0 0 0,7 0 0 0 0,-7-1 0 0 0,-1 0 0 0 0,1 0 0 0 0,0 0 0 0 0,0-1 0 0 0,-1 0 0 0 0,1 0 0 0 0,0 0 0 0 0,-1 0 0 0 0,1-1 0 0 0,-1 0 0 0 0,0 0 0 0 0,1 0 0 0 0,-1-1 0 0 0,0 1 0 0 0,0-1 0 0 0,4-4 0 0 0,-6 5 0 0 0,0 0 0 0 0,0 1 0 0 0,0-2 0 0 0,-1 1 0 0 0,1 0 0 0 0,0 0 0 0 0,-1-1 0 0 0,0 1 0 0 0,0 0 0 0 0,1-1 0 0 0,-1 1 0 0 0,-1-1 0 0 0,1 0 0 0 0,0 1 0 0 0,-1-1 0 0 0,1 0 0 0 0,-1 1 0 0 0,0-1 0 0 0,0 0 0 0 0,0 0 0 0 0,0 1 0 0 0,0-1 0 0 0,-1 0 0 0 0,1 1 0 0 0,-1-1 0 0 0,0 0 0 0 0,0 1 0 0 0,0-1 0 0 0,-1-2 0 0 0,0 1 0 0 0,0 1 0 0 0,1 0 0 0 0,-1 0 0 0 0,0-1 0 0 0,-1 1 0 0 0,1 1 0 0 0,0-1 0 0 0,-1 0 0 0 0,0 1 0 0 0,1-1 0 0 0,-1 1 0 0 0,0 0 0 0 0,0 0 0 0 0,0 0 0 0 0,-1 0 0 0 0,1 0 0 0 0,-4-1 0 0 0,1 2 0 0 0,1 1 0 0 0,-1-1 0 0 0,1 1 0 0 0,-1 0 0 0 0,0 0 0 0 0,1 0 0 0 0,-1 1 0 0 0,1 0 0 0 0,-1 0 0 0 0,1 0 0 0 0,0 1 0 0 0,-1 0 0 0 0,1 0 0 0 0,-8 5 0 0 0,8-5 0 0 0,0 0 0 0 0,1 1 0 0 0,-1 0 0 0 0,1 0 0 0 0,0 0 0 0 0,-5 4 0 0 0,6-3 0 0 0,0-1 0 0 0,0 1 0 0 0,0 0 0 0 0,0 0 0 0 0,0 0 0 0 0,1 0 0 0 0,0 0 0 0 0,0 0 0 0 0,0 1 0 0 0,-1 5 0 0 0,2-6 0 0 0,0 1 0 0 0,1-1 0 0 0,0 0 0 0 0,0 0 0 0 0,0 0 0 0 0,1 0 0 0 0,-1 0 0 0 0,1 0 0 0 0,2 6 0 0 0,-3-8 0 0 0,1-1 0 0 0,-1 1 0 0 0,1 0 0 0 0,0-1 0 0 0,0 1 0 0 0,0 0 0 0 0,0-1 0 0 0,0 1 0 0 0,0-1 0 0 0,0 1 0 0 0,1-1 0 0 0,-1 0 0 0 0,0 0 0 0 0,1 1 0 0 0,-1-1 0 0 0,1 0 0 0 0,-1 0 0 0 0,1 0 0 0 0,0-1 0 0 0,-1 1 0 0 0,4 1 0 0 0,0-1 0 0 0,0 0 0 0 0,0 0 0 0 0,0-1 0 0 0,1 1 0 0 0,6-1 0 0 0,-8 0 0 0 0,2-1 0 0 0,-1 1 0 0 0,0-1 0 0 0,1 0 0 0 0,-1 0 0 0 0,0-1 0 0 0,1 1 0 0 0,-1-1 0 0 0,0 0 0 0 0,0-1 0 0 0,0 1 0 0 0,-1-1 0 0 0,1 0 0 0 0,0 0 0 0 0,-1-1 0 0 0,0 1 0 0 0,0-1 0 0 0,0 0 0 0 0,0 0 0 0 0,4-7 0 0 0,-6 9 0 0 0,0-1 0 0 0,-1 0 0 0 0,1 0 0 0 0,-1 1 0 0 0,0-1 0 0 0,0 0 0 0 0,0 0 0 0 0,0 0 0 0 0,0 0 0 0 0,-1-1 0 0 0,1 1 0 0 0,-1 0 0 0 0,0 0 0 0 0,0 0 0 0 0,0 0 0 0 0,0 0 0 0 0,0-1 0 0 0,-1 1 0 0 0,0 0 0 0 0,1 0 0 0 0,-1 0 0 0 0,0 0 0 0 0,0 0 0 0 0,-1 0 0 0 0,1 1 0 0 0,-1-1 0 0 0,1 0 0 0 0,-1 1 0 0 0,0-1 0 0 0,0 1 0 0 0,0-1 0 0 0,0 1 0 0 0,-1 0 0 0 0,-3-3 0 0 0,2 2 0 0 0,1 1 0 0 0,-1 0 0 0 0,1 0 0 0 0,-1 0 0 0 0,0 0 0 0 0,0 1 0 0 0,0 0 0 0 0,0 0 0 0 0,0 0 0 0 0,0 0 0 0 0,0 0 0 0 0,-1 1 0 0 0,1 0 0 0 0,0 0 0 0 0,0 0 0 0 0,0 0 0 0 0,-1 0 0 0 0,1 1 0 0 0,0 0 0 0 0,0 0 0 0 0,0 0 0 0 0,-6 3 0 0 0,9-3 0 0 0,0-1 0 0 0,1 1 0 0 0,-1 0 0 0 0,0-1 0 0 0,0 1 0 0 0,0 0 0 0 0,0 0 0 0 0,1 0 0 0 0,-1 0 0 0 0,0 0 0 0 0,1-1 0 0 0,-2 3 0 0 0,-1 2 0 0 0,1 0 0 0 0,-1 0 0 0 0,1 0 0 0 0,-1 1 0 0 0,2-1 0 0 0,-3 10 0 0 0,3-11 0 0 0,1 0 0 0 0,0 0 0 0 0,0 0 0 0 0,1 1 0 0 0,-1-1 0 0 0,1 0 0 0 0,0 0 0 0 0,2 7 0 0 0,-1-7 0 0 0,0 0 0 0 0,1 0 0 0 0,-1 0 0 0 0,1 0 0 0 0,-1-1 0 0 0,1 1 0 0 0,0-1 0 0 0,0 1 0 0 0,1-1 0 0 0,-1 0 0 0 0,1 0 0 0 0,-1-1 0 0 0,1 1 0 0 0,0-1 0 0 0,0 0 0 0 0,0 0 0 0 0,0 0 0 0 0,1 0 0 0 0,-1-1 0 0 0,0 1 0 0 0,1-1 0 0 0,-1 0 0 0 0,1-1 0 0 0,-1 1 0 0 0,1-1 0 0 0,-1 0 0 0 0,1 0 0 0 0,-1 0 0 0 0,1-1 0 0 0,0 1 0 0 0,5-3 0 0 0,-9 3 0 0 0,1-1 0 0 0,0 0 0 0 0,-1 0 0 0 0,1 1 0 0 0,-1-1 0 0 0,1 0 0 0 0,-1 0 0 0 0,0 0 0 0 0,1-1 0 0 0,-1 1 0 0 0,0 0 0 0 0,0 0 0 0 0,1-1 0 0 0,-1 1 0 0 0,0-1 0 0 0,-1 1 0 0 0,1-1 0 0 0,0 1 0 0 0,0-3 0 0 0,0 1 0 0 0,0 0 0 0 0,0 0 0 0 0,-1-1 0 0 0,0 1 0 0 0,1 0 0 0 0,-1-1 0 0 0,0 1 0 0 0,-1 0 0 0 0,0-6 0 0 0,-3-5 0 0 0,0 0 0 0 0,0 0 0 0 0,-12-22 0 0 0,13 29 0 0 0,2 5 0 0 0,0 1 0 0 0,0-1 0 0 0,0 1 0 0 0,0-1 0 0 0,0 1 0 0 0,0 0 0 0 0,0-1 0 0 0,0 1 0 0 0,0 0 0 0 0,-1 0 0 0 0,1 0 0 0 0,0 0 0 0 0,-1 0 0 0 0,1 0 0 0 0,-1 0 0 0 0,1 0 0 0 0,-1 1 0 0 0,1-1 0 0 0,-1 0 0 0 0,0 1 0 0 0,1 0 0 0 0,-1-1 0 0 0,0 1 0 0 0,1 0 0 0 0,-1 0 0 0 0,-3 0 0 0 0,2 0 0 0 0,0 0 0 0 0,1 1 0 0 0,-1 0 0 0 0,0-1 0 0 0,1 1 0 0 0,-1 0 0 0 0,1 0 0 0 0,-1 0 0 0 0,1 1 0 0 0,-1-1 0 0 0,1 1 0 0 0,0-1 0 0 0,0 1 0 0 0,-1 0 0 0 0,1 0 0 0 0,-2 2 0 0 0,1 10 0 0 0,0 31 0 0 0,3-43 0 0 0,1 0 0 0 0,-1 0 0 0 0,0 1 0 0 0,1-1 0 0 0,-1-1 0 0 0,1 1 0 0 0,0 0 0 0 0,-1 0 0 0 0,1 0 0 0 0,0 0 0 0 0,0 0 0 0 0,0-1 0 0 0,1 1 0 0 0,-1 0 0 0 0,0-1 0 0 0,0 1 0 0 0,1-1 0 0 0,-1 1 0 0 0,1-1 0 0 0,0 0 0 0 0,-1 0 0 0 0,1 1 0 0 0,0-1 0 0 0,0-1 0 0 0,0 1 0 0 0,-1 0 0 0 0,1 0 0 0 0,0-1 0 0 0,3 2 0 0 0,-2-2 0 0 0,0 1 0 0 0,0-1 0 0 0,0 1 0 0 0,1-1 0 0 0,-1 0 0 0 0,0 0 0 0 0,0-1 0 0 0,0 1 0 0 0,0-1 0 0 0,1 1 0 0 0,-1-1 0 0 0,0 0 0 0 0,0 0 0 0 0,0 0 0 0 0,-1-1 0 0 0,1 1 0 0 0,4-3 0 0 0,-6 3 0 0 0,0 0 0 0 0,1 0 0 0 0,-1 0 0 0 0,0 0 0 0 0,0 0 0 0 0,0 0 0 0 0,-1 0 0 0 0,1 0 0 0 0,0 0 0 0 0,0 0 0 0 0,0-1 0 0 0,-1 1 0 0 0,1 0 0 0 0,-1-1 0 0 0,1 1 0 0 0,-1 0 0 0 0,0-1 0 0 0,1 1 0 0 0,-1 0 0 0 0,0-1 0 0 0,0 1 0 0 0,0-1 0 0 0,0 1 0 0 0,0-1 0 0 0,0 1 0 0 0,0 0 0 0 0,0-1 0 0 0,-1 1 0 0 0,1 0 0 0 0,-1-1 0 0 0,1 1 0 0 0,-1 0 0 0 0,1-1 0 0 0,-1 1 0 0 0,0 0 0 0 0,0 0 0 0 0,1-1 0 0 0,-1 1 0 0 0,0 0 0 0 0,-2-2 0 0 0,-4-2 0 0 0,0 0 0 0 0,0 0 0 0 0,0 1 0 0 0,0 0 0 0 0,-1 0 0 0 0,0 1 0 0 0,0 0 0 0 0,-10-3 0 0 0,-5 4 0 0 0,17 2 0 0 0,5 0 0 0 0,2 0 0 0 0,0 0 0 0 0,-9 11 0 0 0,7-12 0 0 0,0-1 0 0 0,0 1 0 0 0,1 0 0 0 0,-1-1 0 0 0,0 1 0 0 0,1 0 0 0 0,-1-1 0 0 0,1 1 0 0 0,-1-1 0 0 0,1 1 0 0 0,0-1 0 0 0,0 1 0 0 0,-1-3 0 0 0,2 3 0 0 0,-1 0 0 0 0,1 0 0 0 0,0 0 0 0 0,-1 1 0 0 0,1-1 0 0 0,0 0 0 0 0,0 0 0 0 0,-1 0 0 0 0,1 1 0 0 0,0-1 0 0 0,0 0 0 0 0,0 1 0 0 0,0-1 0 0 0,0 1 0 0 0,0-1 0 0 0,0 1 0 0 0,0-1 0 0 0,0 1 0 0 0,0 0 0 0 0,0 0 0 0 0,0-1 0 0 0,0 1 0 0 0,0 0 0 0 0,2 0 0 0 0,29 5 0 0 0,-8-1 0 0 0,-18-4 0 0 0,0-1 0 0 0,-1 1 0 0 0,1 1 0 0 0,0-1 0 0 0,7 2 0 0 0,-12-2 0 0 0,-1 0 0 0 0,1 0 0 0 0,0 1 0 0 0,-1-1 0 0 0,1 0 0 0 0,0 0 0 0 0,-1 0 0 0 0,1 1 0 0 0,0-1 0 0 0,-1 0 0 0 0,1 1 0 0 0,0-1 0 0 0,-1 1 0 0 0,1-1 0 0 0,-1 1 0 0 0,1-1 0 0 0,-1 1 0 0 0,1-1 0 0 0,-1 1 0 0 0,1 0 0 0 0,-1-1 0 0 0,0 1 0 0 0,1-1 0 0 0,-1 1 0 0 0,0 0 0 0 0,1-1 0 0 0,-1 1 0 0 0,0 0 0 0 0,0 0 0 0 0,0-1 0 0 0,0 1 0 0 0,0 0 0 0 0,0 0 0 0 0,0-1 0 0 0,0 1 0 0 0,0 0 0 0 0,0-1 0 0 0,0 1 0 0 0,0 0 0 0 0,0 0 0 0 0,-1 1 0 0 0,1-2 0 0 0,0 0 0 0 0,0 1 0 0 0,0-1 0 0 0,0 0 0 0 0,0 1 0 0 0,0-1 0 0 0,0 0 0 0 0,0 1 0 0 0,0-1 0 0 0,-1 0 0 0 0,1 1 0 0 0,0-1 0 0 0,0 0 0 0 0,0 1 0 0 0,0-1 0 0 0,-1 0 0 0 0,1 0 0 0 0,0 1 0 0 0,0-1 0 0 0,-1 0 0 0 0,1 0 0 0 0,0 1 0 0 0,0-1 0 0 0,-1 0 0 0 0,1 0 0 0 0,0 0 0 0 0,-1 0 0 0 0,1 1 0 0 0,0-1 0 0 0,-1 0 0 0 0,1 0 0 0 0,0 0 0 0 0,-1 0 0 0 0,1 0 0 0 0,0 0 0 0 0,-1 0 0 0 0,0 0 0 0 0,1 0 0 0 0,-1-1 0 0 0,1 1 0 0 0,-1-1 0 0 0,1 1 0 0 0,-1-1 0 0 0,1 1 0 0 0,0-1 0 0 0,-1 1 0 0 0,1-1 0 0 0,0 0 0 0 0,-1 1 0 0 0,1-1 0 0 0,0 0 0 0 0,0 1 0 0 0,-1-1 0 0 0,1 1 0 0 0,0-2 0 0 0,-1-1 0 0 0,0 0 0 0 0,0 0 0 0 0,-1 0 0 0 0,1 0 0 0 0,-1 0 0 0 0,0 0 0 0 0,0 0 0 0 0,0 1 0 0 0,0-1 0 0 0,0 1 0 0 0,0-1 0 0 0,-1 1 0 0 0,1 0 0 0 0,-1 0 0 0 0,0 0 0 0 0,1 0 0 0 0,-6-2 0 0 0,4 2 0 0 0,-1 0 0 0 0,0 0 0 0 0,0 0 0 0 0,0 0 0 0 0,1 1 0 0 0,-1 0 0 0 0,-1 0 0 0 0,1 0 0 0 0,0 0 0 0 0,-8 1 0 0 0,4 1 0 0 0,-1 1 0 0 0,1 0 0 0 0,-16 5 0 0 0,20-5 0 0 0,1-1 0 0 0,0 1 0 0 0,0 0 0 0 0,0 0 0 0 0,0 0 0 0 0,1 1 0 0 0,-1-1 0 0 0,1 1 0 0 0,-1 0 0 0 0,-3 4 0 0 0,6-5 0 0 0,-3 3 0 0 0,3-10 0 0 0,1-2 0 0 0,0 6 0 0 0,1 0 0 0 0,-1-1 0 0 0,0 1 0 0 0,0 0 0 0 0,0 0 0 0 0,1 0 0 0 0,-1 0 0 0 0,0 0 0 0 0,1 0 0 0 0,-1-1 0 0 0,1 1 0 0 0,0 0 0 0 0,-1 0 0 0 0,1 0 0 0 0,0 1 0 0 0,-1-1 0 0 0,1 0 0 0 0,0 0 0 0 0,1-1 0 0 0,0 1 0 0 0,1-1 0 0 0,-1 1 0 0 0,1-1 0 0 0,-1 1 0 0 0,1 0 0 0 0,0 0 0 0 0,-1 0 0 0 0,4 0 0 0 0,2-1 0 0 0,0 1 0 0 0,0 1 0 0 0,0-1 0 0 0,16 2 0 0 0,-15 0 0 0 0,0 1 0 0 0,-1 0 0 0 0,14 5 0 0 0,-18-6 0 0 0,-1 0 0 0 0,1 1 0 0 0,-1-1 0 0 0,0 1 0 0 0,1 0 0 0 0,-1 0 0 0 0,0 0 0 0 0,0 1 0 0 0,0-1 0 0 0,-1 0 0 0 0,4 4 0 0 0,-6-6 0 0 0,1 5-2 0 0,-7 2-29 0 0,-7 7-43 0 0,-13 16-175 0 0,19-22-52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9:43:51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11 771 2303 0 0,'0'4'63'0'0,"1"0"0"0"0,-1 0 0 0 0,1 0 0 0 0,0 0 0 0 0,0 0 0 0 0,0 0-1 0 0,0 0 1 0 0,1 0 0 0 0,0-1 0 0 0,-1 1 0 0 0,1-1 0 0 0,1 1 0 0 0,-1-1-1 0 0,4 5 1 0 0,-4-6-63 0 0,-1-1-1 0 0,0 0 1 0 0,1 0-1 0 0,-1 0 1 0 0,0 0-1 0 0,1 0 1 0 0,0 0 0 0 0,-1 0-1 0 0,1 0 1 0 0,-1 0-1 0 0,1-1 1 0 0,0 1-1 0 0,0-1 1 0 0,-1 1-1 0 0,1-1 1 0 0,0 0-1 0 0,0 1 1 0 0,0-1-1 0 0,-1 0 1 0 0,1 0 0 0 0,0-1-1 0 0,0 1 1 0 0,0 0-1 0 0,-1-1 1 0 0,1 1-1 0 0,0 0 1 0 0,0-1-1 0 0,-1 0 1 0 0,1 0-1 0 0,0 1 1 0 0,-1-1-1 0 0,1 0 1 0 0,-1 0 0 0 0,3-2-1 0 0,8-7 461 0 0,0 1 0 0 0,-1-2 1 0 0,-1 1-1 0 0,16-20 0 0 0,-23 25-375 0 0,0 1 0 0 0,0 0 0 0 0,0-1 0 0 0,0 0 0 0 0,-1 1 0 0 0,0-1 0 0 0,0 0 0 0 0,0 0 0 0 0,0-1 0 0 0,-1 1 0 0 0,0 0 0 0 0,0 0-1 0 0,-1-1 1 0 0,1 1 0 0 0,-1 0 0 0 0,-1-8 0 0 0,1 12-83 0 0,0 0 0 0 0,0-1 0 0 0,0 1 0 0 0,-1 0 0 0 0,1 0 0 0 0,0 0 0 0 0,-1 0 0 0 0,1 0 0 0 0,-1 0 0 0 0,1 0 0 0 0,-1 0-1 0 0,1 0 1 0 0,-1 0 0 0 0,0 1 0 0 0,1-1 0 0 0,-1 0 0 0 0,0 0 0 0 0,0 0 0 0 0,0 1 0 0 0,0-1 0 0 0,0 1 0 0 0,1-1 0 0 0,-1 0-1 0 0,0 1 1 0 0,0 0 0 0 0,0-1 0 0 0,-1 1 0 0 0,1-1 0 0 0,0 1 0 0 0,0 0 0 0 0,0 0 0 0 0,0 0 0 0 0,0 0 0 0 0,0 0 0 0 0,0 0 0 0 0,0 0-1 0 0,0 0 1 0 0,0 0 0 0 0,-1 0 0 0 0,1 0 0 0 0,-1 1 0 0 0,-3 1 52 0 0,1-1 0 0 0,-1 1 1 0 0,1 0-1 0 0,0 0 0 0 0,0 1 0 0 0,0-1 0 0 0,0 1 0 0 0,-5 4 0 0 0,-1 3 89 0 0,0 1-1 0 0,1-1 1 0 0,0 2-1 0 0,1-1 0 0 0,0 1 1 0 0,1 0-1 0 0,0 1 1 0 0,1 0-1 0 0,-8 22 0 0 0,14-34-140 0 0,-1 0 1 0 0,1-1-1 0 0,0 1 0 0 0,0 0 0 0 0,-1 0 0 0 0,1 1 0 0 0,0-1 0 0 0,0 0 0 0 0,0 0 0 0 0,0 0 1 0 0,0 0-1 0 0,0 0 0 0 0,0 0 0 0 0,0 0 0 0 0,1 0 0 0 0,-1 0 0 0 0,0 0 0 0 0,1 0 0 0 0,-1 0 1 0 0,0 0-1 0 0,2 1 0 0 0,-1-2 3 0 0,-1 1 1 0 0,1-1-1 0 0,0 1 0 0 0,0-1 1 0 0,-1 0-1 0 0,1 1 1 0 0,0-1-1 0 0,0 0 1 0 0,0 0-1 0 0,0 1 0 0 0,-1-1 1 0 0,1 0-1 0 0,0 0 1 0 0,0 0-1 0 0,0 0 1 0 0,0 0-1 0 0,0 0 0 0 0,-1-1 1 0 0,1 1-1 0 0,1 0 1 0 0,3-2 33 0 0,0 0 1 0 0,0 1 0 0 0,0-2 0 0 0,0 1 0 0 0,0-1-1 0 0,7-5 1 0 0,2-2 459 0 0,0-2 0 0 0,-1 1 0 0 0,0-2-1 0 0,-1 0 1 0 0,-1 0 0 0 0,0-1 0 0 0,15-25 0 0 0,-26 38-478 0 0,1 1-1 0 0,-1-1 1 0 0,1 0 0 0 0,-1 1 0 0 0,0-1 0 0 0,1 0 0 0 0,-1 1 0 0 0,0-1 0 0 0,0 0 0 0 0,1 0 0 0 0,-1 0 0 0 0,0 1-1 0 0,0-1 1 0 0,0 0 0 0 0,0 0 0 0 0,0-1 0 0 0,-1 2-15 0 0,1 0 0 0 0,0 0-1 0 0,-1 0 1 0 0,1 0 0 0 0,0 0 0 0 0,-1 0-1 0 0,1 0 1 0 0,0 0 0 0 0,-1 0 0 0 0,1 0-1 0 0,0 0 1 0 0,-1 0 0 0 0,1 0 0 0 0,0 0 0 0 0,0 0-1 0 0,-1 0 1 0 0,1 0 0 0 0,0 1 0 0 0,-1-1-1 0 0,1 0 1 0 0,0 0 0 0 0,0 0 0 0 0,-1 0-1 0 0,1 1 1 0 0,-1-1 0 0 0,-22 19 19 0 0,13-9-31 0 0,1 0 1 0 0,0 0-1 0 0,0 1 0 0 0,1 0 0 0 0,0 1 0 0 0,1-1 1 0 0,1 1-1 0 0,0 1 0 0 0,0-1 0 0 0,-5 19 0 0 0,11-30 6 0 0,0-1 0 0 0,0 1 0 0 0,-1-1 0 0 0,1 1 0 0 0,0-1 0 0 0,0 1 0 0 0,0-1 0 0 0,0 1 0 0 0,0-1 0 0 0,0 1 0 0 0,0-1 0 0 0,0 1 0 0 0,0-1 0 0 0,0 1 0 0 0,0 0 0 0 0,0-1 0 0 0,0 1 0 0 0,1-1 0 0 0,-1 1 0 0 0,0-1 0 0 0,0 1 0 0 0,1-1 0 0 0,-1 1 0 0 0,1-1 0 0 0,-1 1 0 0 0,1-1 0 0 0,-1 0 0 0 0,0 0 0 0 0,1 0 0 0 0,-1 0 0 0 0,1 0 0 0 0,-1 0 0 0 0,1 0 0 0 0,-1 0 0 0 0,1 0 0 0 0,-1 0 0 0 0,1 0 0 0 0,-1 0 0 0 0,0 0 0 0 0,1-1 0 0 0,-1 1 0 0 0,1 0 0 0 0,-1 0 0 0 0,1-1 0 0 0,2 0 0 0 0,-1-1 0 0 0,1 1 0 0 0,-1-1 0 0 0,0 0 0 0 0,1 0 0 0 0,-1 0 0 0 0,3-4 0 0 0,1-3 187 0 0,0-1 1 0 0,-1 0-1 0 0,-1 0 0 0 0,0 0 0 0 0,4-12 0 0 0,-7 18-162 0 0,0 0-1 0 0,0 1 1 0 0,0-1 0 0 0,0 0-1 0 0,-1 0 1 0 0,0 0 0 0 0,0 1 0 0 0,0-1-1 0 0,0 0 1 0 0,0 0 0 0 0,-1 0-1 0 0,0 0 1 0 0,0 1 0 0 0,0-1-1 0 0,0 0 1 0 0,0 1 0 0 0,-1-1 0 0 0,-2-4-1 0 0,3 7-24 0 0,0 0-1 0 0,0 0 1 0 0,0 0-1 0 0,0 0 1 0 0,0 0-1 0 0,0 0 1 0 0,0 0-1 0 0,-1 0 1 0 0,1 1 0 0 0,0-1-1 0 0,0 0 1 0 0,-1 1-1 0 0,1-1 1 0 0,-1 1-1 0 0,1-1 1 0 0,0 1-1 0 0,-1-1 1 0 0,1 1-1 0 0,-1 0 1 0 0,-2 0-1 0 0,1 0-1 0 0,0 1 0 0 0,0-1 0 0 0,0 1-1 0 0,0 0 1 0 0,-1 0 0 0 0,1 0 0 0 0,0 0 0 0 0,1 0-1 0 0,-5 3 1 0 0,-1 1-4 0 0,-1 1-1 0 0,1 0 1 0 0,0 1 0 0 0,-14 15-1 0 0,19-18 21 0 0,-1 0 0 0 0,1 0-1 0 0,0 0 1 0 0,0 0 0 0 0,1 1 0 0 0,-1 0-1 0 0,-2 7 1 0 0,5-10-4 0 0,-1 0 0 0 0,1-1 0 0 0,-1 1 0 0 0,1-1 0 0 0,0 1-1 0 0,0 0 1 0 0,0-1 0 0 0,0 1 0 0 0,0 0 0 0 0,0-1 0 0 0,0 1 0 0 0,1 0 0 0 0,-1-1 0 0 0,1 1 0 0 0,-1 0 0 0 0,1-1-1 0 0,-1 1 1 0 0,1-1 0 0 0,0 1 0 0 0,0-1 0 0 0,0 0 0 0 0,0 1 0 0 0,0-1 0 0 0,0 0 0 0 0,0 1 0 0 0,2 1 0 0 0,20 16 839 0 0,-13-9-463 0 0,1-1 1 0 0,0-1 0 0 0,0 0-1 0 0,1 0 1 0 0,17 8-1 0 0,-13-10-832 0 0,0-1-1 0 0,0 0 1 0 0,29 5-1 0 0,7-1 447 0 0,0-1 0 0 0,2-1 0 0 0,2-1 40 0 0,10 0 400 0 0,-8-2 20 0 0,749-19-112 0 0,76-5-484 0 0,-582 14 136 0 0,-144 1 0 0 0,535-42-21 0 0,315-85 1757 0 0,-811 100-1629 0 0,103-19 38 0 0,-29 3 322 0 0,-153 29-469 0 0,110-30 2 0 0,-92 18 0 0 0,341-97 11 0 0,-300 77 144 0 0,-119 37 282 0 0,98-13 0 0 0,-126 24-421 0 0,2 2-16 0 0,-7 1 0 0 0,-23 0 0 0 0,-1 0 0 0 0,0 0 0 0 0,1-1 0 0 0,-1 1 0 0 0,0 0 0 0 0,1 0 0 0 0,-1-1 0 0 0,0 1 0 0 0,0 0 0 0 0,1 0 0 0 0,-1-1 0 0 0,0 1 0 0 0,0 0 0 0 0,1-1 0 0 0,-1 1 0 0 0,0 0 0 0 0,0-1 0 0 0,0 1 0 0 0,1-1 0 0 0,-1 1 0 0 0,0 0 0 0 0,0-1 0 0 0,0 1 0 0 0,0-1 0 0 0,0 1 0 0 0,0 0 0 0 0,0-1 0 0 0,0 1 0 0 0,0-1 0 0 0,0 1 0 0 0,0 0 0 0 0,0-1 0 0 0,-1 0 0 0 0,-1-17 0 0 0,1 14 0 0 0,-4-27-191 0 0,3 23 81 0 0,0 0 0 0 0,1 0 0 0 0,1-1 0 0 0,-1-14 0 0 0,2 13 83 0 0,1-3-88 0 0,-1 0 1 0 0,-1 1-1 0 0,0-1 0 0 0,-4-24 1 0 0,4 33 96 0 0,-1 1 1 0 0,0 0 0 0 0,0 0-1 0 0,0 0 1 0 0,-1 0-1 0 0,1 0 1 0 0,-1 0 0 0 0,1 1-1 0 0,-1-1 1 0 0,0 0-1 0 0,0 1 1 0 0,0-1 0 0 0,0 1-1 0 0,-1 0 1 0 0,1 0 0 0 0,0 0-1 0 0,-1 0 1 0 0,0 0-1 0 0,1 0 1 0 0,-1 1 0 0 0,0-1-1 0 0,0 1 1 0 0,0 0 0 0 0,-6-2-1 0 0,4 2 18 0 0,-1-1 0 0 0,1 1 0 0 0,-1 1 0 0 0,1-1 0 0 0,0 1 0 0 0,-1 0 0 0 0,1 0 0 0 0,-1 0 0 0 0,1 1 0 0 0,-1 0 0 0 0,1 0 0 0 0,0 0 0 0 0,0 1 0 0 0,-1 0 0 0 0,1 0 0 0 0,-5 2 0 0 0,-5 6 0 0 0,14-10 0 0 0,1 0 0 0 0,-1 1 0 0 0,0-1 0 0 0,1 1 0 0 0,-1-1 0 0 0,1 1 0 0 0,-1-1 0 0 0,1 1 0 0 0,-1-1 0 0 0,1 1 0 0 0,-1-1 0 0 0,1 1 0 0 0,-1 0 0 0 0,1-1 0 0 0,0 1 0 0 0,0 0 0 0 0,-1-1 0 0 0,1 1 0 0 0,0 0 0 0 0,0 0 0 0 0,0-1 0 0 0,-1 1 0 0 0,1 0 0 0 0,0-1 0 0 0,0 1 0 0 0,0 0 0 0 0,0 0 0 0 0,0-1 0 0 0,1 3 0 0 0,1-1 0 0 0,0 1 0 0 0,0 0 0 0 0,0-1 0 0 0,0 0 0 0 0,1 1 0 0 0,-1-1 0 0 0,1 0 0 0 0,-1 0 0 0 0,1 0 0 0 0,3 2 0 0 0,-2-3 0 0 0,0 1 0 0 0,-1 0 0 0 0,1-1 0 0 0,0 0 0 0 0,0 0 0 0 0,5 1 0 0 0,-9-2 0 0 0,34 7 0 0 0,4-2 0 0 0,244 12 1388 0 0,-145-13-936 0 0,-112-2-382 0 0,31 3 20 0 0,-54-5-84 0 0,11 2-19 0 0,-13-2 15 0 0,0 0 0 0 0,1 0 0 0 0,-1 0 0 0 0,0 0 0 0 0,0 0 0 0 0,1 0 0 0 0,-1 1 0 0 0,0-1 0 0 0,0 0-1 0 0,1 0 1 0 0,-1 0 0 0 0,0 0 0 0 0,0 0 0 0 0,0 0 0 0 0,1 0 0 0 0,-1 1 0 0 0,0-1 0 0 0,0 0 0 0 0,0 0-1 0 0,1 0 1 0 0,-1 0 0 0 0,0 1 0 0 0,0-1 0 0 0,0 0 0 0 0,0 0 0 0 0,0 0 0 0 0,1 1 0 0 0,-1-1 0 0 0,0 0-1 0 0,0 0 1 0 0,0 1 0 0 0,0-1 0 0 0,0 0 0 0 0,0 0 0 0 0,0 1 0 0 0,0-1 0 0 0,0 0 0 0 0,0 0 0 0 0,0 1-1 0 0,-2 1 13 0 0,1 0 0 0 0,-1 0-1 0 0,0 0 1 0 0,0 0 0 0 0,0 0-1 0 0,0 0 1 0 0,0-1 0 0 0,0 1-1 0 0,-1-1 1 0 0,-4 3 0 0 0,2-1 6 0 0,-41 24 88 0 0,-101 63-72 0 0,129-77-36 0 0,-8 10 0 0 0,0 4 0 0 0,2 2 0 0 0,0 5 0 0 0,22-31 0 0 0,0-1 0 0 0,0 1 0 0 0,0 1 0 0 0,1-1 0 0 0,-1 0 0 0 0,1 0 0 0 0,-2 6 0 0 0,3-9 0 0 0,0 0 0 0 0,0 0 0 0 0,0 0 0 0 0,0 0 0 0 0,0 1 0 0 0,1-1 0 0 0,-1 0 0 0 0,0 0 0 0 0,0 0 0 0 0,0 0 0 0 0,0 1 0 0 0,0-1 0 0 0,0 0 0 0 0,0 0 0 0 0,0 0 0 0 0,0 0 0 0 0,1 0 0 0 0,-1 1 0 0 0,0-1 0 0 0,0 0 0 0 0,0 0 0 0 0,0 0 0 0 0,0 0 0 0 0,1 0 0 0 0,-1 0 0 0 0,0 0 0 0 0,0 0 0 0 0,0 0 0 0 0,0 0 0 0 0,1 1 0 0 0,-1-1 0 0 0,0 0 0 0 0,0 0 0 0 0,0 0 0 0 0,0 0 0 0 0,1 0 0 0 0,-1 0 0 0 0,0 0 0 0 0,0 0 0 0 0,0 0 0 0 0,0-1 0 0 0,1 1 0 0 0,-1 0 0 0 0,0 0 0 0 0,0 0 0 0 0,0 0 0 0 0,0 0 0 0 0,1 0 0 0 0,-1 0 0 0 0,0 0 0 0 0,15-9 0 0 0,17-18 0 0 0,-28 24 0 0 0,37-33 0 0 0,-1-2 0 0 0,42-52 0 0 0,-80 89 0 0 0,-1-1 0 0 0,0 0 0 0 0,1 1 0 0 0,-1-1 0 0 0,0 0 0 0 0,0 0 0 0 0,0 0 0 0 0,0 0 0 0 0,-1 0 0 0 0,1 0 0 0 0,-1 0 0 0 0,1 0 0 0 0,-1 0 0 0 0,1 0 0 0 0,-1 0 0 0 0,0 0 0 0 0,0-4 0 0 0,-1 5 0 0 0,1 0 0 0 0,-1 0 0 0 0,0 0 0 0 0,1 0 0 0 0,-1 0 0 0 0,0 0 0 0 0,0 0 0 0 0,0 0 0 0 0,1 0 0 0 0,-1 0 0 0 0,0 0 0 0 0,0 1 0 0 0,0-1 0 0 0,-1 0 0 0 0,1 1 0 0 0,0-1 0 0 0,0 1 0 0 0,0-1 0 0 0,0 1 0 0 0,-1-1 0 0 0,1 1 0 0 0,0 0 0 0 0,0 0 0 0 0,0 0 0 0 0,-1-1 0 0 0,1 1 0 0 0,0 0 0 0 0,-1 1 0 0 0,1-1 0 0 0,-1 0 0 0 0,-20 1 0 0 0,0 1 0 0 0,0 0 0 0 0,0 2 0 0 0,-34 10 0 0 0,-81 36 0 0 0,28-9 0 0 0,91-37 0 0 0,12-4 0 0 0,11-6 0 0 0,0 2 0 0 0,0 1 0 0 0,1 0 0 0 0,-1 1 0 0 0,1-1 0 0 0,10-2 0 0 0,7-3 0 0 0,-14 5 0 0 0,-6 3 0 0 0,-1-1 0 0 0,0 0 0 0 0,1 1 0 0 0,-1-1 0 0 0,0 0 0 0 0,1 0 0 0 0,-1 0 0 0 0,0-1 0 0 0,0 1 0 0 0,0-1 0 0 0,0 1 0 0 0,0-1 0 0 0,0 1 0 0 0,3-5 0 0 0,-5 6 1 0 0,0 0-1 0 0,0-1 1 0 0,0 1 0 0 0,0 0-1 0 0,-1-1 1 0 0,1 1 0 0 0,0 0-1 0 0,0 0 1 0 0,0-1 0 0 0,0 1-1 0 0,0 0 1 0 0,0-1-1 0 0,0 1 1 0 0,-1 0 0 0 0,1 0-1 0 0,0-1 1 0 0,0 1 0 0 0,0 0-1 0 0,-1 0 1 0 0,1-1 0 0 0,0 1-1 0 0,0 0 1 0 0,-1 0-1 0 0,1 0 1 0 0,0 0 0 0 0,0-1-1 0 0,-1 1 1 0 0,1 0 0 0 0,0 0-1 0 0,-1 0 1 0 0,1 0 0 0 0,0 0-1 0 0,-1 0 1 0 0,1 0-1 0 0,0 0 1 0 0,0 0 0 0 0,-1 0-1 0 0,1 0 1 0 0,0 0 0 0 0,-1 0-1 0 0,-18-1 35 0 0,16 1-32 0 0,-11 0-3 0 0,-1 0 0 0 0,1 1 0 0 0,-1 0 0 0 0,1 1 0 0 0,0 1 0 0 0,0 0 0 0 0,-25 9 0 0 0,76-12 0 0 0,302-27 0 0 0,-339 27 0 0 0,9 0 0 0 0,-9 0 0 0 0,0 0 0 0 0,0 0 0 0 0,1 0 0 0 0,-1 0 0 0 0,0 0 0 0 0,0 0 0 0 0,0 0 0 0 0,0 0 0 0 0,0 0 0 0 0,1 0 0 0 0,-1 0 0 0 0,0 0 0 0 0,0 0 0 0 0,0 0 0 0 0,0 0 0 0 0,0 0 0 0 0,0 0 0 0 0,1 0 0 0 0,-1 0 0 0 0,0 0 0 0 0,0 0 0 0 0,0 0 0 0 0,0 0 0 0 0,0 0 0 0 0,0 0 0 0 0,1 0 0 0 0,-1 0 0 0 0,0 0 0 0 0,0 0 0 0 0,0 0 0 0 0,0 1 0 0 0,0-1 0 0 0,0 0 0 0 0,0 0 0 0 0,0 0 0 0 0,0 0 0 0 0,1 0 0 0 0,-1 0 0 0 0,0 0 0 0 0,0 1 0 0 0,0-1 0 0 0,0 0 0 0 0,0 0 0 0 0,0 0 0 0 0,0 0 0 0 0,0 0 0 0 0,0 1 0 0 0,0-1 0 0 0,0 0 0 0 0,0 0 0 0 0,0 0 0 0 0,0 0 0 0 0,0 0 0 0 0,0 0 0 0 0,0 1 0 0 0,0-1 0 0 0,0 0 0 0 0,0 0 0 0 0,-1 0 0 0 0,1 0 0 0 0,0 0 0 0 0,0 0 0 0 0,0 1 0 0 0,0-1 0 0 0,0 0 0 0 0,0 0 0 0 0,-20 20 0 0 0,-8 7 0 0 0,-1 1 0 0 0,3-3 0 0 0,4-5 0 0 0,9-14 0 0 0,12-6-2 0 0,1 0 1 0 0,-1 0-1 0 0,1-1 0 0 0,-1 1 1 0 0,1 0-1 0 0,0 0 0 0 0,-1 0 1 0 0,1 0-1 0 0,-1-1 0 0 0,1 1 1 0 0,-1 0-1 0 0,1 0 0 0 0,0-1 0 0 0,-1 1 1 0 0,1 0-1 0 0,0-1 0 0 0,-1 1 1 0 0,1 0-1 0 0,0-1 0 0 0,-1 1 1 0 0,1-1-1 0 0,0 1 0 0 0,0 0 1 0 0,0-1-1 0 0,-1 1 0 0 0,1-1 0 0 0,0 1 1 0 0,0-1-1 0 0,0 1 0 0 0,0-1 1 0 0,0 1-1 0 0,0-1 0 0 0,0 1 1 0 0,0-1-1 0 0,0 1 0 0 0,0 0 1 0 0,0-1-1 0 0,0 1 0 0 0,0-1 0 0 0,0 1 1 0 0,0-1-1 0 0,1 0 0 0 0,5-24-253 0 0,-6 23 183 0 0,4-11-658 0 0,1 0-236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6447 0 0,'0'0'3966'0'0,"6"1"-3340"0"0,20 1-2 0 0,-19-1-8 0 0,22 0 543 0 0,-23 0-590 0 0,2-1 5 0 0,34 1 628 0 0,146 17 3965 0 0,-181-17-5038 0 0,-1 0-22 0 0,53 7-168 0 0,-54-7-34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15 919 0 0,'0'0'4092'0'0,"5"0"-1853"0"0,44-7 1582 0 0,-25 4-2328 0 0,1 0 1 0 0,44 1-1 0 0,-47 3-1047 0 0,-17-1-20 0 0,3 1-38 0 0,36 3 175 0 0,-17-1-399 0 0,-21-2 267 0 0,1 0-201 0 0,0 0-154 0 0,-4-1-24 0 0,1 1-1 0 0,-1-1 1 0 0,1 1 0 0 0,-1 0-1 0 0,0 0 1 0 0,6 3 0 0 0,14 5-152 0 0,-17-6-58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213 227 11519 0 0,'0'0'528'0'0,"3"-3"-16"0"0,7-8-272 0 0,-9 9-88 0 0,1 0 0 0 0,-1-1-1 0 0,0 1 1 0 0,0-1 0 0 0,0 1 0 0 0,0-1-1 0 0,0 0 1 0 0,-1 1 0 0 0,1-1-1 0 0,-1 0 1 0 0,0 1 0 0 0,0-1-1 0 0,0 0 1 0 0,0 1 0 0 0,0-1 0 0 0,0 0-1 0 0,-2-2 1 0 0,2 2 565 0 0,-3 2-13 0 0,-8-4-66 0 0,8 4-29 0 0,2 1-519 0 0,-1 0 1 0 0,0 0-1 0 0,0 1 1 0 0,1-1-1 0 0,-1 1 1 0 0,0-1-1 0 0,0 1 1 0 0,1-1-1 0 0,-1 1 1 0 0,-2 2-1 0 0,-1-1 79 0 0,-2 1 17 0 0,0 0 0 0 0,1 0 1 0 0,-1 1-1 0 0,1 0 0 0 0,-1 0 1 0 0,-6 7-1 0 0,8-8-138 0 0,-6 5 93 0 0,-4 6-43 0 0,1 3 36 0 0,-11 12-54 0 0,-2 9-64 0 0,5 1-16 0 0,19-31 0 0 0,-1-1 0 0 0,2 1 0 0 0,-4 10 0 0 0,5-12 0 0 0,0 1 0 0 0,0 0 0 0 0,0 1 0 0 0,2 12 0 0 0,7 19 22 0 0,-6-31 79 0 0,3-2 0 0 0,22 23 86 0 0,-19-25-128 0 0,24 9-34 0 0,-17-10 34 0 0,12-1-23 0 0,-12-3 66 0 0,3-4-19 0 0,1 0-1 0 0,-1-1 0 0 0,0-1 1 0 0,19-10-1 0 0,-20 6-10 0 0,0 0 0 0 0,-1-2 0 0 0,0 0 0 0 0,-1 0 0 0 0,-1-1 0 0 0,0-1 0 0 0,-1-1 0 0 0,20-29 0 0 0,-25 33-28 0 0,-1 0 0 0 0,0-1 0 0 0,-1 0 0 0 0,0 0 0 0 0,-1 0 0 0 0,-1-1 0 0 0,0 1 0 0 0,-1-1 0 0 0,0 0 0 0 0,-1 0 0 0 0,0 0 0 0 0,-2 0 0 0 0,0-19 0 0 0,-1 26-24 0 0,0 1 0 0 0,0 0 0 0 0,0-1-1 0 0,-1 1 1 0 0,0 0 0 0 0,-1 0 0 0 0,1 0 0 0 0,-1 0 0 0 0,0 0-1 0 0,0 1 1 0 0,-1-1 0 0 0,0 1 0 0 0,0 0 0 0 0,0 0-1 0 0,0 0 1 0 0,-1 1 0 0 0,0-1 0 0 0,0 1 0 0 0,0 0 0 0 0,0 1-1 0 0,-1-1 1 0 0,0 1 0 0 0,1 0 0 0 0,-1 1 0 0 0,0-1-1 0 0,-1 1 1 0 0,1 0 0 0 0,0 1 0 0 0,0-1 0 0 0,-1 1 0 0 0,1 0-1 0 0,-1 1 1 0 0,1 0 0 0 0,-1 0 0 0 0,1 0 0 0 0,-11 2-1 0 0,8 1-4 0 0,0 0 0 0 0,-1 0 0 0 0,1 1 0 0 0,-10 5 0 0 0,16-7-27 0 0,-12 7-36 0 0,-14 16 19 0 0,15-10-78 0 0,5-5 46 0 0,4-5-3 0 0,0 1 0 0 0,0 0 0 0 0,1 0 0 0 0,0 0 0 0 0,-5 9 0 0 0,-55 107-1167 0 0,49-85 431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883 66 3679 0 0,'0'0'284'0'0,"2"-2"-186"0"0,8-7 60 0 0,-7 7 1636 0 0,1 0-1282 0 0,0 0 0 0 0,1 0 0 0 0,-1 0 0 0 0,0-1 1 0 0,-1 1-1 0 0,7-6 0 0 0,27-15 1840 0 0,-34 22-1349 0 0,0 0-385 0 0,13-5 4181 0 0,-20 11-4346 0 0,-12 14-5 0 0,12-14 380 0 0,-2 0-464 0 0,-15 17-4 0 0,16-16-26 0 0,-1-2-113 0 0,-29 21 112 0 0,6-7-81 0 0,-2 0-104 0 0,-7 3-23 0 0,-4 3-23 0 0,-2 4 47 0 0,-38 26 59 0 0,2 4 0 0 0,-122 113 0 0 0,176-147-197 0 0,-4 4 31 0 0,-14 14-31 0 0,-2 4 5 0 0,4 0 64 0 0,-4 5 96 0 0,12-12-16 0 0,5-5 0 0 0,5-3 67 0 0,5-8-198 0 0,14-17 111 0 0,17-26-1079 0 0,-1 1-1296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77 9671 0 0,'-2'-2'440'0'0,"-13"-21"270"0"0,14 19-104 0 0,-1-1 1 0 0,1 1-1 0 0,0-1 1 0 0,0 1-1 0 0,0-1 1 0 0,1 1-1 0 0,-1-8 981 0 0,1 12-1546 0 0,0-1 0 0 0,0 1 0 0 0,0 0 0 0 0,0-1 0 0 0,0 1 0 0 0,0 0 0 0 0,0-1 0 0 0,0 1 0 0 0,0-1 0 0 0,0 1 0 0 0,0 0 0 0 0,0-1 0 0 0,0 1 0 0 0,0 0 0 0 0,1-1 0 0 0,-1 1 0 0 0,0 0 0 0 0,0-1 0 0 0,0 1 1 0 0,1 0-1 0 0,-1-1 0 0 0,0 1 0 0 0,1-1 0 0 0,5 4 4535 0 0,21 19-4224 0 0,-20-17 88 0 0,-1 3-255 0 0,18 21 0 0 0,-18-21 6 0 0,-1-2 1 0 0,17 21 0 0 0,-16-21 0 0 0,1 2 0 0 0,2 2-128 0 0,-4-4 0 0 0,0 0 0 0 0,1 0 0 0 0,0-1 0 0 0,8 6 0 0 0,25 21 271 0 0,2 0-62 0 0,-32-25-228 0 0,26 22 173 0 0,7 10 23 0 0,-33-32-200 0 0,23 25 183 0 0,6 11 79 0 0,-2-1-7 0 0,0 3-8 0 0,-1-2-25 0 0,-2-6-38 0 0,-5-5-26 0 0,-8-12-118 0 0,-16-15-1 0 0,3 1-13 0 0,25 24-54 0 0,4-1-13 0 0,-6-10-21 0 0,-24-15-81 0 0,-1-3-114 0 0,15 0-10 0 0,-15 0-50 0 0,-2-4-106 0 0,9-8 518 0 0,-9 8-140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152 126 7831 0 0,'0'0'3706'0'0,"-4"-1"-2722"0"0,3 0-718 0 0,1 1-119 0 0,-1-1-1 0 0,0 1 1 0 0,0-1 0 0 0,0 1 0 0 0,0-1 0 0 0,0 1-1 0 0,0-1 1 0 0,0 1 0 0 0,0 0 0 0 0,-1 0 0 0 0,1 0-1 0 0,-2-1 1 0 0,1 2 2 0 0,-1 0-1 0 0,0 0 0 0 0,0 0 1 0 0,0 0-1 0 0,0 1 0 0 0,-3 1 1 0 0,0 1 31 0 0,0-1 336 0 0,0 2-11 0 0,-15 15-11 0 0,16-15-46 0 0,0 2-22 0 0,-13 23-2 0 0,14-23-33 0 0,0 1-142 0 0,-12 25-66 0 0,12-24-14 0 0,2-1-29 0 0,-6 24-101 0 0,7-31-33 0 0,1 0 0 0 0,0 0 0 0 0,0 0-1 0 0,-1 0 1 0 0,1 0 0 0 0,0 1 0 0 0,0-1 0 0 0,0 0 0 0 0,0 0 0 0 0,0 0 0 0 0,1 0 0 0 0,-1 0 0 0 0,0 2 0 0 0,7 31 207 0 0,-6-25 40 0 0,4-6 3 0 0,16 9-1 0 0,-20-11-233 0 0,0-1 0 0 0,0 1 0 0 0,0 0 1 0 0,0-1-1 0 0,0 1 0 0 0,0-1 0 0 0,0 1 0 0 0,1-1 0 0 0,-1 1 1 0 0,0-1-1 0 0,0 0 0 0 0,1 0 0 0 0,-1 0 0 0 0,0 0 0 0 0,0 0 1 0 0,1 0-1 0 0,-1 0 0 0 0,2 0 0 0 0,1-1 54 0 0,-2 2-35 0 0,0-1 0 0 0,1 0-1 0 0,-1 0 1 0 0,1 0 0 0 0,-1 0 0 0 0,0 0 0 0 0,1 0-1 0 0,-1-1 1 0 0,4 0 0 0 0,0-1 27 0 0,4 1-9 0 0,1-2-1 0 0,-1 1 0 0 0,1-2 1 0 0,-1 1-1 0 0,0-1 1 0 0,10-6-1 0 0,52-34 191 0 0,-65 39-223 0 0,24-16 120 0 0,33-30-1 0 0,-52 40-91 0 0,0 0 0 0 0,-1-1-1 0 0,0-1 1 0 0,-1 0 0 0 0,11-17-1 0 0,-19 25-38 0 0,1-1 0 0 0,-1 1 0 0 0,0 0 0 0 0,0 0 0 0 0,0-1 0 0 0,1-8-1 0 0,-3-1 53 0 0,-5-6 13 0 0,3 18-68 0 0,1 1 0 0 0,-1-1 0 0 0,1 1-1 0 0,-1 0 1 0 0,0 0 0 0 0,-3-4 0 0 0,-17-10 81 0 0,-7 4 3 0 0,-5 5 0 0 0,-3 6-16 0 0,-3 5-53 0 0,-3 8 15 0 0,-2 8-31 0 0,2 6-11 0 0,5 2 0 0 0,7 2 0 0 0,4 3 0 0 0,20-23 0 0 0,1 1 0 0 0,-5 13 0 0 0,-1 13-13 0 0,12-37 10 0 0,0 1-1 0 0,0-1 1 0 0,-1 1 0 0 0,1-1 0 0 0,0 1 0 0 0,0-1 0 0 0,0 1 0 0 0,0-1-1 0 0,0 1 1 0 0,0-1 0 0 0,0 1 0 0 0,0-1 0 0 0,0 1 0 0 0,0-1-1 0 0,0 1 1 0 0,0-1 0 0 0,0 1 0 0 0,1-1 0 0 0,-1 1 0 0 0,0-1-1 0 0,0 1 1 0 0,0-1 0 0 0,1 0 0 0 0,-1 1 0 0 0,0-1 0 0 0,1 1-1 0 0,14 23-169 0 0,-12-18-18 0 0,3-5 6 0 0,-3-1 101 0 0,2 1-150 0 0,0 0 0 0 0,0-1 0 0 0,0 0-1 0 0,1 0 1 0 0,-1 0 0 0 0,0-1 0 0 0,0 1-1 0 0,8-3 1 0 0,6-3-4967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167 127 6447 0 0,'0'0'12355'0'0,"-3"7"-12066"0"0,-12 36 163 0 0,3-1-358 0 0,3-6-84 0 0,-4 8-10 0 0,3-3 0 0 0,3-3-12 0 0,3-3-116 0 0,4-27 99 0 0,0 0-68 0 0,2-11-621 0 0,3-3 496 0 0,-1 0-1 0 0,1 0 1 0 0,-2-1-1 0 0,1 0 1 0 0,-1 0-1 0 0,0 0 1 0 0,0 0-1 0 0,-1 0 0 0 0,0 0 1 0 0,2-15-1 0 0,8-82 180 0 0,-12 101 94 0 0,1-14 361 0 0,-1-1 0 0 0,0 0 0 0 0,-2 0 0 0 0,0 1-1 0 0,0-1 1 0 0,-2 1 0 0 0,-7-23 0 0 0,-17-17 1735 0 0,32 56-1973 0 0,12-3 2 0 0,-11 2-1 0 0,-1 2-6 0 0,16-1-1 0 0,-15 1 0 0 0,1 1 0 0 0,115 17 968 0 0,-100-16-886 0 0,26-1 0 0 0,-42-1-230 0 0,18 1 140 0 0,3-2-48 0 0,7-2 20 0 0,-10 0-120 0 0,0-1-31 0 0,-19 3-67 0 0,-8-1-1028 0 0,-13-6 837 0 0,7 6-3 0 0,-24 2-819 0 0,-7 3-723 0 0,-3 0-867 0 0,-2 3-1094 0 0,-2 1 70 0 0,5 3 195 0 0,4 1 922 0 0,4 0 1202 0 0,-10 8 825 0 0,27-10 866 0 0,-13 6 349 0 0,8-4-422 0 0,17-8 6306 0 0,10 33-4409 0 0,-4-29-1190 0 0,5-5-17 0 0,27 11 1782 0 0,5 0-934 0 0,-4-4-172 0 0,2 1-95 0 0,-1-2-647 0 0,-1 0-176 0 0,51 10 161 0 0,-80-18-706 0 0,2 0-6 0 0,18 1-10 0 0,-13-2-49 0 0,10-7-71 0 0,-5-3-88 0 0,-14 8-10 0 0,-2 2 86 0 0,0 0 0 0 0,1 0 0 0 0,-1 0 0 0 0,0 0 0 0 0,1 0 0 0 0,-1 0 0 0 0,0 0 1 0 0,1 0-1 0 0,-1 0 0 0 0,1 0 0 0 0,-1 0 0 0 0,2 0 0 0 0,-1-2-47 0 0,1 0-185 0 0,-3-1-10 0 0,-3-10-102 0 0,3 10-426 0 0,-2 1-186 0 0,-8-10-42 0 0,9 10-133 0 0,-2 1-538 0 0,-16-5-236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7:50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89 14655 0 0,'0'0'2859'0'0,"5"5"-2172"0"0,18 19 217 0 0,-24-16-756 0 0,-4 43 68 0 0,-2-4-198 0 0,-3 6-31 0 0,-2-9-40 0 0,2-10 50 0 0,8-28 296 0 0,2-7-275 0 0,0 0 0 0 0,1 0 0 0 0,-1-1-1 0 0,0 1 1 0 0,1 0 0 0 0,0 0 0 0 0,-1 0 0 0 0,1 0-1 0 0,-1-1 1 0 0,1 1 0 0 0,0 0 0 0 0,1-1 0 0 0,-1 1 16 0 0,7-18 268 0 0,0 0 1 0 0,8-31 0 0 0,-8 16-83 0 0,-2-1 0 0 0,5-64 0 0 0,-11 92-96 0 0,-1 1 1 0 0,1-1 0 0 0,-1 0 0 0 0,0 1 0 0 0,-1-1 0 0 0,0 0-1 0 0,-4-9 1 0 0,5 12-17 0 0,-1 2-17 0 0,-4-8-13 0 0,4 7 122 0 0,13 1-94 0 0,-10 1-82 0 0,0 1 1 0 0,-1-1-1 0 0,1 1 1 0 0,0 0-1 0 0,0-1 1 0 0,0 1-1 0 0,0 0 1 0 0,0 0-1 0 0,0 0 1 0 0,0-1-1 0 0,0 1 1 0 0,0 0 0 0 0,0 0-1 0 0,0 1 1 0 0,0-1-1 0 0,0 0 1 0 0,1 0-1 0 0,5 0 28 0 0,-5 0 3 0 0,1 0 1 0 0,0 0-1 0 0,-1 0 1 0 0,1 1 0 0 0,0-1-1 0 0,-1 1 1 0 0,6 1-1 0 0,45 13 593 0 0,-48-14-512 0 0,1 1-11 0 0,29 9 27 0 0,-8-2-77 0 0,1-3-59 0 0,-5-5-1448 0 0,-41-8 1151 0 0,13 5-73 0 0,4 2 302 0 0,-1 1 0 0 0,1-1-1 0 0,-1 0 1 0 0,0 1-1 0 0,1-1 1 0 0,-1 0 0 0 0,0 0-1 0 0,1 0 1 0 0,-1 0-1 0 0,-1-1 1 0 0,-20 0-656 0 0,-30 4-2798 0 0,32-1 1634 0 0,-6 4-276 0 0,27-6 2136 0 0,-36 8-2708 0 0,1 2 707 0 0,4 1 247 0 0,10-2 1284 0 0,16-7 156 0 0,-1-1 34 0 0,-25 9 52 0 0,3 2 279 0 0,23-9 409 0 0,1 0 149 0 0,-19 16 6871 0 0,27-14-6748 0 0,15 17-69 0 0,-15-16-38 0 0,-2-6-500 0 0,0 0 0 0 0,1 0 0 0 0,-1 0-1 0 0,0 1 1 0 0,0-1 0 0 0,0 1 0 0 0,0 0 0 0 0,3 1-1 0 0,1 0 84 0 0,-1-1 383 0 0,1 0-17 0 0,39 10 805 0 0,68 12 895 0 0,-61-15-1651 0 0,-48-7-418 0 0,3 0-29 0 0,0 1-158 0 0,54 9 500 0 0,-29-8-439 0 0,-26-4-79 0 0,-1-1-5 0 0,-2 2-130 0 0,-7-2-933 0 0,0-1 766 0 0,-4-1 54 0 0,-5 1-5826 0 0,-8 0-1070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18.16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6151 0 0,'0'-149'0'0,"0"-2271"0"0,0 807 0 0,0-356 0 0,0 2008 0 0,0-34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22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156 130 1839 0 0,'0'-4'204'0'0,"0"0"-1"0"0,1 0 0 0 0,-1 0 0 0 0,1 0 0 0 0,0 1 0 0 0,0-1 0 0 0,0 0 0 0 0,0 0 0 0 0,4-6 0 0 0,-4 8 210 0 0,0 0 0 0 0,1 0 0 0 0,-1 1 0 0 0,0-1 0 0 0,1 1 1 0 0,0-1-1 0 0,-1 1 0 0 0,1-1 0 0 0,0 1 0 0 0,-1 0 0 0 0,4-2 0 0 0,-5 3-347 0 0,0 0 0 0 0,0 0-1 0 0,0 0 1 0 0,0 0 0 0 0,0 0-1 0 0,0 0 1 0 0,0 0 0 0 0,0 0-1 0 0,0 0 1 0 0,1 0 0 0 0,-1 0-1 0 0,0 0 1 0 0,0 0 0 0 0,0 0-1 0 0,0 0 1 0 0,0 0 0 0 0,0 0-1 0 0,0 0 1 0 0,0 0 0 0 0,0 0-1 0 0,1 0 1 0 0,-1 0 0 0 0,0 0-1 0 0,0 0 1 0 0,0 0 0 0 0,0 0-1 0 0,0 0 1 0 0,0 0 0 0 0,0 0-1 0 0,0 0 1 0 0,0 0-1 0 0,0 1 1 0 0,0-1 0 0 0,0 0-1 0 0,0 0 1 0 0,1 0 0 0 0,-1 0-1 0 0,0 0 1 0 0,0 0 0 0 0,0 0-1 0 0,0 0 1 0 0,0 0 0 0 0,0 0-1 0 0,0 0 1 0 0,0 1 0 0 0,0-1-1 0 0,0 0 1 0 0,0 0 0 0 0,0 0-1 0 0,0 0 1 0 0,0 0 0 0 0,0 0-1 0 0,0 0 1 0 0,0 0 0 0 0,0 0-1 0 0,0 1 1 0 0,0-1 0 0 0,-2 11 1875 0 0,-8 19-723 0 0,7-20-494 0 0,-13 36 201 0 0,-3-1 1 0 0,-28 51-1 0 0,25-53-653 0 0,16-27-208 0 0,8-22 7 0 0,-1-1 1 0 0,1 1-1 0 0,0-1 0 0 0,1 1 0 0 0,0 0 0 0 0,6-11 1 0 0,0-1 119 0 0,4-9 227 0 0,57-114 184 0 0,-64 131-500 0 0,1-3-13 0 0,0 0-1 0 0,0 0 1 0 0,-1 0-1 0 0,-1 0 0 0 0,6-23 1 0 0,-11 23 314 0 0,4 21-45 0 0,1-1-328 0 0,-1-1 0 0 0,1 0-1 0 0,-1 1 1 0 0,0 0 0 0 0,-1 0 0 0 0,1 0-1 0 0,-1 0 1 0 0,-1 1 0 0 0,0-1 0 0 0,0 1 0 0 0,1 8-1 0 0,0-3 21 0 0,1-1 0 0 0,-1 0 0 0 0,8 16 0 0 0,-3-15 11 0 0,0 0 0 0 0,1-1 0 0 0,14 17 0 0 0,-13-18 11 0 0,-1 1 1 0 0,0 0-1 0 0,10 19 1 0 0,9 14 4 0 0,-29-46-77 0 0,-1-1 0 0 0,0 0 0 0 0,0 1 0 0 0,0 0 0 0 0,1-1 0 0 0,-1 1 0 0 0,0 0 0 0 0,-1 0 0 0 0,1 0 0 0 0,0 0 0 0 0,0 0 0 0 0,0 1 0 0 0,-4-1 0 0 0,-34-6 0 0 0,2 5 0 0 0,0 2 0 0 0,0 1 0 0 0,0 2 0 0 0,-71 16 0 0 0,102-18 0 0 0,1 1 0 0 0,0 0 0 0 0,0 0 0 0 0,-1 0 0 0 0,1 1 0 0 0,0 0 0 0 0,1 0 0 0 0,-1 0 0 0 0,1 1 0 0 0,-1 0 0 0 0,1 0 0 0 0,-8 9 0 0 0,13-13 0 0 0,0 0 0 0 0,0 0 0 0 0,0 0 0 0 0,-1 0 0 0 0,1 0 0 0 0,0 0 0 0 0,0 0 0 0 0,0 1 0 0 0,0-1 0 0 0,0 0 0 0 0,0 0 0 0 0,0 0 0 0 0,0 0 0 0 0,0 0 0 0 0,0 0 0 0 0,0 0 0 0 0,0 1 0 0 0,0-1 0 0 0,0 0 0 0 0,0 0 0 0 0,0 0 0 0 0,-1 0 0 0 0,1 0 0 0 0,1 0 0 0 0,-1 1 0 0 0,0-1 0 0 0,0 0 0 0 0,0 0 0 0 0,0 0 0 0 0,0 0 0 0 0,0 0 0 0 0,0 0 0 0 0,0 1 0 0 0,0-1 0 0 0,0 0 0 0 0,0 0 0 0 0,0 0 0 0 0,0 0 0 0 0,0 0 0 0 0,0 0 0 0 0,0 0 0 0 0,0 1 0 0 0,1-1 0 0 0,-1 0 0 0 0,0 0 0 0 0,0 0 0 0 0,0 0 0 0 0,0 0 0 0 0,0 0 0 0 0,10 1 0 0 0,10-5 0 0 0,0-2 0 0 0,0-1 0 0 0,34-18 0 0 0,2-1 0 0 0,-23 12 0 0 0,-1-2 0 0 0,35-24 0 0 0,-59 35 0 0 0,-9 4 0 0 0,-15 6 0 0 0,-5 2 0 0 0,16-7 0 0 0,-2 1 0 0 0,0 0 0 0 0,0-1 0 0 0,0 0 0 0 0,0 0 0 0 0,-11-2 0 0 0,17 2 0 0 0,0-1 0 0 0,0 1 0 0 0,0 0 0 0 0,0-1 0 0 0,0 1 0 0 0,0-1 0 0 0,0 1 0 0 0,0-1 0 0 0,0 1 0 0 0,0-1 0 0 0,0 0 0 0 0,1 1 0 0 0,-1-1 0 0 0,0 0 0 0 0,0 0 0 0 0,1 0 0 0 0,-1 0 0 0 0,0 1 0 0 0,1-1 0 0 0,-1 0 0 0 0,1 0 0 0 0,-1 0 0 0 0,1 0 0 0 0,-1 0 0 0 0,1-1 0 0 0,0 1 0 0 0,-1 0 0 0 0,1 0 0 0 0,0 0 0 0 0,0 0 0 0 0,0 0 0 0 0,0 0 0 0 0,0 0 0 0 0,0 0 0 0 0,0-1 0 0 0,1 1 0 0 0,-1 0 0 0 0,0 0 0 0 0,0 0 0 0 0,1 0 0 0 0,-1 0 0 0 0,1 0 0 0 0,0-1 0 0 0,2-6 0 0 0,1 1 0 0 0,0 0 0 0 0,0-1 0 0 0,1 2 0 0 0,0-1 0 0 0,0 0 0 0 0,0 1 0 0 0,1 0 0 0 0,7-5 0 0 0,-12 13 0 0 0,-4 8 0 0 0,-4 9 0 0 0,-2-4 0 0 0,0 0 0 0 0,-1 0 0 0 0,0-1 0 0 0,-1-1 0 0 0,0 0 0 0 0,-16 14 0 0 0,26-27 0 0 0,1 1 0 0 0,0-1 0 0 0,0 0 0 0 0,0 0 0 0 0,-1 1 0 0 0,1-1 0 0 0,0 0 0 0 0,0 0 0 0 0,-1 1 0 0 0,1-1 0 0 0,0 0 0 0 0,0 0 0 0 0,-1 0 0 0 0,1 0 0 0 0,0 1 0 0 0,-1-1 0 0 0,1 0 0 0 0,0 0 0 0 0,-1 0 0 0 0,1 0 0 0 0,0 0 0 0 0,-1 0 0 0 0,1 0 0 0 0,0 0 0 0 0,-1 0 0 0 0,1 0 0 0 0,0 0 0 0 0,-1 0 0 0 0,1 0 0 0 0,0 0 0 0 0,0 0 0 0 0,-1 0 0 0 0,1 0 0 0 0,0-1 0 0 0,-1 1 0 0 0,1 0 0 0 0,0 0 0 0 0,-1 0 0 0 0,1 0 0 0 0,-1-1 0 0 0,-1-16 0 0 0,8-20 0 0 0,16-32 0 0 0,-40 92-66 0 0,8-11 68 0 0,-51 57-2 0 0,-4 5 0 0 0,65-71 0 0 0,6-5 0 0 0,8-7 0 0 0,-8 5 0 0 0,23-14 0 0 0,-1-2 0 0 0,42-39 0 0 0,-55 43 0 0 0,-5 5 0 0 0,1 1 0 0 0,20-16 0 0 0,-31 26 0 0 0,0 0 0 0 0,1 0 0 0 0,-1 0 0 0 0,0 0 0 0 0,1 0 0 0 0,-1 1 0 0 0,0-1 0 0 0,0 0 0 0 0,1 0 0 0 0,-1 0 0 0 0,0 1 0 0 0,0-1 0 0 0,1 0 0 0 0,-1 0 0 0 0,0 0 0 0 0,0 1 0 0 0,0-1 0 0 0,1 0 0 0 0,-1 1 0 0 0,0-1 0 0 0,0 0 0 0 0,0 0 0 0 0,0 1 0 0 0,0-1 0 0 0,0 0 0 0 0,0 1 0 0 0,1-1 0 0 0,-1 0 0 0 0,0 1 0 0 0,0-1 0 0 0,5 20 0 0 0,1-2 0 0 0,-4-15 0 0 0,0 1 0 0 0,1 0 0 0 0,0-1 0 0 0,0 1 0 0 0,0-1 0 0 0,0 0 0 0 0,0 0 0 0 0,0 0 0 0 0,1 0 0 0 0,0-1 0 0 0,-1 1 0 0 0,7 2 0 0 0,2 0 0 0 0,0-1 0 0 0,24 6 0 0 0,-33-9 0 0 0,1 1 0 0 0,-5 0 0 0 0,-5 0 0 0 0,-19-9 0 0 0,-44-4 0 0 0,59 10 0 0 0,1 1 0 0 0,0 0 0 0 0,-1 0 0 0 0,1 1 0 0 0,0 1 0 0 0,0-1 0 0 0,0 1 0 0 0,-11 5 0 0 0,12-5 0 0 0,0 1 0 0 0,1 1 0 0 0,0-1 0 0 0,-1 1 0 0 0,1 1 0 0 0,1-1 0 0 0,-1 1 0 0 0,-8 8 0 0 0,20-16 9 0 0,-1 1 1 0 0,1-1-1 0 0,-1 1 0 0 0,1 0 0 0 0,0 0 1 0 0,0 0-1 0 0,0 1 0 0 0,0 0 0 0 0,9-2 1 0 0,10 2-6699 0 0,-10 4-723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25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257 334 2759 0 0,'-1'0'132'0'0,"1"0"-1"0"0,0 0 0 0 0,0-1 0 0 0,-1 1 1 0 0,1 0-1 0 0,0 0 0 0 0,0 0 0 0 0,0-1 1 0 0,-1 1-1 0 0,1 0 0 0 0,0 0 0 0 0,0 0 1 0 0,0-1-1 0 0,0 1 0 0 0,0 0 0 0 0,0 0 1 0 0,-1-1-1 0 0,1 1 0 0 0,0 0 0 0 0,0-1 1 0 0,0 1-1 0 0,0 0 0 0 0,0 0 0 0 0,0-1 1 0 0,0 1-1 0 0,0 0 0 0 0,0 0 0 0 0,0-1 1 0 0,0 1-1 0 0,0 0 0 0 0,0-1 0 0 0,1 1 1 0 0,-1 0-1 0 0,0 0 0 0 0,0-1 0 0 0,0 1 1 0 0,0 0-1 0 0,0 0 0 0 0,0 0 0 0 0,1-1 1 0 0,-1 1-1 0 0,8-19 3920 0 0,-3 8-1757 0 0,32-100 2660 0 0,-23 72-4533 0 0,13-53 0 0 0,-24 82-381 0 0,-2 7 0 0 0,0 1 1 0 0,0 0-1 0 0,0-1 0 0 0,-1 1 0 0 0,1-1 0 0 0,-1 0 0 0 0,0 1 0 0 0,0-1 0 0 0,1 1 1 0 0,-2-1-1 0 0,1 1 0 0 0,0-1 0 0 0,0 1 0 0 0,-2-4 0 0 0,2 6-27 0 0,0 0-1 0 0,-1 0 1 0 0,1 0-1 0 0,-1 0 1 0 0,1 0-1 0 0,0 0 1 0 0,-1 0-1 0 0,1 0 1 0 0,-1 0-1 0 0,1 0 1 0 0,0 0-1 0 0,-1 0 1 0 0,1 0-1 0 0,-1 0 0 0 0,1 1 1 0 0,0-1-1 0 0,-1 0 1 0 0,1 0-1 0 0,-1 0 1 0 0,1 1-1 0 0,0-1 1 0 0,-1 0-1 0 0,1 0 1 0 0,0 1-1 0 0,0-1 1 0 0,-1 0-1 0 0,1 1 1 0 0,0-1-1 0 0,-1 0 1 0 0,1 1-1 0 0,0-1 1 0 0,0 0-1 0 0,0 1 1 0 0,0-1-1 0 0,-1 0 1 0 0,1 1-1 0 0,-10 15 229 0 0,-17 37 119 0 0,3 1 1 0 0,-27 86-1 0 0,9 28 101 0 0,43-176-445 0 0,0 0 0 0 0,-1 0 0 0 0,0-1 0 0 0,0 1 0 0 0,-1 0 0 0 0,0 0 0 0 0,0 0 0 0 0,-1 0 0 0 0,0 0 0 0 0,-5-12 0 0 0,-2-2 36 0 0,0 0-1 0 0,-19-31 1 0 0,-40-46 305 0 0,40 51-135 0 0,5 12-71 0 0,22 34-137 0 0,0-1-1 0 0,-1 0 1 0 0,1 1 0 0 0,0-1 0 0 0,1 0 0 0 0,-1 1 0 0 0,0-1-1 0 0,1 0 1 0 0,-1 0 0 0 0,1 0 0 0 0,0 1 0 0 0,0-6-1 0 0,1 7-6 0 0,-1 1-1 0 0,0-1 0 0 0,0 1 1 0 0,0-1-1 0 0,1 1 0 0 0,-1 0 1 0 0,0-1-1 0 0,1 1 0 0 0,-1-1 1 0 0,0 1-1 0 0,1 0 0 0 0,-1-1 1 0 0,0 1-1 0 0,1 0 0 0 0,-1 0 1 0 0,1-1-1 0 0,-1 1 0 0 0,1 0 1 0 0,-1 0-1 0 0,1 0 0 0 0,-1-1 1 0 0,1 1-1 0 0,-1 0 0 0 0,1 0 1 0 0,-1 0-1 0 0,0 0 0 0 0,1 0 1 0 0,-1 0-1 0 0,1 0 0 0 0,-1 0 1 0 0,1 0-1 0 0,-1 0 0 0 0,1 0 1 0 0,-1 0-1 0 0,1 1 0 0 0,-1-1 1 0 0,1 0-1 0 0,0 1 0 0 0,23 9 28 0 0,-15-6 16 0 0,-1-2-48 0 0,0 0 0 0 0,0 0 0 0 0,0-1 0 0 0,0-1 0 0 0,0 1 0 0 0,0-1 0 0 0,0-1 0 0 0,0 0 1 0 0,0 0-1 0 0,12-3 0 0 0,-9 2 21 0 0,1 0 1 0 0,-1 1 0 0 0,1 0 0 0 0,14 1-1 0 0,-22 1-3 0 0,0 0-1 0 0,-1 0 0 0 0,1 1 1 0 0,0-1-1 0 0,0 1 1 0 0,-1 0-1 0 0,8 5 0 0 0,-8-5-14 0 0,1 1 0 0 0,0-1 0 0 0,0 0 0 0 0,-1 0 0 0 0,2-1 0 0 0,6 3 0 0 0,-10-4-5 0 0,0 0 1 0 0,1 0 0 0 0,-1 0 0 0 0,0 0 0 0 0,1 0-1 0 0,-1 0 1 0 0,0 0 0 0 0,0-1 0 0 0,1 1 0 0 0,-1 0-1 0 0,0-1 1 0 0,0 1 0 0 0,1-1 0 0 0,-1 0 0 0 0,0 1-1 0 0,0-1 1 0 0,0 0 0 0 0,0 0 0 0 0,0 1 0 0 0,0-1-1 0 0,0 0 1 0 0,0 0 0 0 0,0 0 0 0 0,-1 0 0 0 0,1 0-1 0 0,1-3 1 0 0,0-1-1 0 0,-9 10 0 0 0,-9 10 0 0 0,-7 14 0 0 0,1 0 0 0 0,1 1 0 0 0,-30 59 0 0 0,51-89 0 0 0,0 0 0 0 0,0 0 0 0 0,0 0 0 0 0,0 0 0 0 0,0 0 0 0 0,0 0 0 0 0,0 0 0 0 0,0-1 0 0 0,0 1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1 0 0 0,0-1 0 0 0,-1 0 0 0 0,1 0 0 0 0,-1-12 0 0 0,-1-25 0 0 0,1 14 0 0 0,1 20 0 0 0,-1-4 0 0 0,1 1 0 0 0,-1 0 0 0 0,0 0 0 0 0,-1 0 0 0 0,-3-11 0 0 0,4 23 0 0 0,1 0 0 0 0,-1 0 0 0 0,1 12 0 0 0,1-13 0 0 0,1 0 0 0 0,-1 0 0 0 0,1-1 0 0 0,0 1 0 0 0,5 8 0 0 0,-6-12 0 0 0,0 0 0 0 0,-1 0 0 0 0,1 0 0 0 0,0 0 0 0 0,0 0 0 0 0,0 0 0 0 0,0 0 0 0 0,0-1 0 0 0,0 1 0 0 0,0 0 0 0 0,0 0 0 0 0,2 0 0 0 0,-2-1 0 0 0,-1 0 0 0 0,1 0 0 0 0,0 1 0 0 0,0-1 0 0 0,-1 0 0 0 0,1 0 0 0 0,0 0 0 0 0,-1 0 0 0 0,1-1 0 0 0,0 1 0 0 0,-1 0 0 0 0,1 0 0 0 0,0 0 0 0 0,-1 0 0 0 0,1-1 0 0 0,0 1 0 0 0,-1 0 0 0 0,1-1 0 0 0,-1 1 0 0 0,1 0 0 0 0,-1-1 0 0 0,1 1 0 0 0,0-1 0 0 0,-1 1 0 0 0,1-1 0 0 0,-1 0 0 0 0,1 0 0 0 0,-1 1 0 0 0,0-1 0 0 0,0 0 0 0 0,0 0 0 0 0,0 1 0 0 0,0-1 0 0 0,0 0 0 0 0,0 1 0 0 0,0-1 0 0 0,0 0 0 0 0,0 0 0 0 0,0 1 0 0 0,0-1 0 0 0,-1 0 0 0 0,1 1 0 0 0,0-1 0 0 0,0 0 0 0 0,-1 1 0 0 0,1-1 0 0 0,0 0 0 0 0,-1 1 0 0 0,1-1 0 0 0,-1 1 0 0 0,1-1 0 0 0,-1 1 0 0 0,1-1 0 0 0,-2 0 0 0 0,-14-15 0 0 0,-23-3 0 0 0,32 16 0 0 0,0 0 0 0 0,0 0 0 0 0,0-1 0 0 0,0 0 0 0 0,1-1 0 0 0,-10-7 0 0 0,16 12 0 0 0,-1 0 0 0 0,1-1 0 0 0,0 1 0 0 0,0 0 0 0 0,-1-1 0 0 0,1 1 0 0 0,0 0 0 0 0,0-1 0 0 0,-1 1 0 0 0,1 0 0 0 0,0-1 0 0 0,0 1 0 0 0,0-1 0 0 0,0 1 0 0 0,0 0 0 0 0,0-1 0 0 0,-1 1 0 0 0,1-1 0 0 0,0 1 0 0 0,0-1 0 0 0,0 1 0 0 0,0 0 0 0 0,0-1 0 0 0,1 1 0 0 0,-1-1 0 0 0,0 1 0 0 0,0 0 0 0 0,0-1 0 0 0,0 1 0 0 0,0-1 0 0 0,0 1 0 0 0,1 0 0 0 0,-1-1 0 0 0,0 1 0 0 0,16-12 0 0 0,-10 9 0 0 0,0 1 0 0 0,1-1 0 0 0,11-1 0 0 0,0 2 0 0 0,0 1 0 0 0,0 1 0 0 0,0 1 0 0 0,0 1 0 0 0,0 0 0 0 0,20 6 0 0 0,-184-54 288 0 0,143 45-288 0 0,-1 0 0 0 0,1 0 0 0 0,0 0 0 0 0,0 1 0 0 0,0-1 0 0 0,-1 1 0 0 0,1 0 0 0 0,-6 0 0 0 0,36 9 0 0 0,-5-7 0 0 0,23-5 0 0 0,7 2 0 0 0,-49 1 0 0 0,-1 0 0 0 0,1 0 0 0 0,-1 0 0 0 0,1 0 0 0 0,-1 1 0 0 0,1-1 0 0 0,-1 1 0 0 0,0-1 0 0 0,1 1 0 0 0,4 2 0 0 0,42 23 0 0 0,-47-25 0 0 0,-1-1 0 0 0,1 1 0 0 0,-1 0 0 0 0,1 0 0 0 0,-1 0 0 0 0,0 0 0 0 0,0 0 0 0 0,0 0 0 0 0,1 0 0 0 0,-1 0 0 0 0,0 0 0 0 0,0 1 0 0 0,0-1 0 0 0,-1 0 0 0 0,1 1 0 0 0,0-1 0 0 0,0 1 0 0 0,-1-1 0 0 0,1 1 0 0 0,-1-1 0 0 0,1 1 0 0 0,-1-1 0 0 0,0 4 0 0 0,0-5 0 0 0,0 1 0 0 0,0-1 0 0 0,0 1 0 0 0,0-1 0 0 0,-1 1 0 0 0,1 0 0 0 0,0-1 0 0 0,0 1 0 0 0,-1-1 0 0 0,1 1 0 0 0,0-1 0 0 0,-1 0 0 0 0,1 1 0 0 0,-1-1 0 0 0,1 1 0 0 0,0-1 0 0 0,-1 0 0 0 0,1 1 0 0 0,-1-1 0 0 0,1 0 0 0 0,-1 1 0 0 0,1-1 0 0 0,-1 0 0 0 0,0 0 0 0 0,1 0 0 0 0,-1 1 0 0 0,1-1 0 0 0,-1 0 0 0 0,1 0 0 0 0,-1 0 0 0 0,0 0 0 0 0,1 0 0 0 0,-1 0 0 0 0,1 0 0 0 0,-1 0 0 0 0,0 0 0 0 0,1 0 0 0 0,-1-1 0 0 0,1 1 0 0 0,-1 0 0 0 0,1 0 0 0 0,-1 0 0 0 0,1-1 0 0 0,-2 0 0 0 0,-4-1-34 0 0,-1-1-135 0 0,1 0 0 0 0,0 0 1 0 0,0 0-1 0 0,-6-5 0 0 0,10 7 135 0 0,1 1 1 0 0,0-1-1 0 0,0 0 0 0 0,0 0 0 0 0,0 0 0 0 0,1 0 0 0 0,-1 0 1 0 0,0 0-1 0 0,0 0 0 0 0,1 0 0 0 0,-1 0 0 0 0,0 0 1 0 0,1-1-1 0 0,-1 1 0 0 0,1 0 0 0 0,-1 0 0 0 0,1-1 0 0 0,0 1 1 0 0,0 0-1 0 0,-1 0 0 0 0,1-1 0 0 0,0 1 0 0 0,0 0 1 0 0,0-1-1 0 0,1 1 0 0 0,-1 0 0 0 0,0-1 0 0 0,1-1 0 0 0,1-4-651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40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25 351 2759 0 0,'-24'14'11563'0'0,"42"-31"-8096"0"0,35-23-1 0 0,-7 5-2562 0 0,-21 14-682 0 0,-16 12-165 0 0,1 1 0 0 0,-1 0 0 0 0,1 1-1 0 0,1 0 1 0 0,0 0 0 0 0,-1 1-1 0 0,18-6 1 0 0,3 0 41 0 0,34-18-1 0 0,-45 19-7 0 0,1 1 0 0 0,0 1 0 0 0,0 2-1 0 0,37-10 1 0 0,117-13 278 0 0,-72 3-319 0 0,-79 19 46 0 0,0 1 0 0 0,1 1-1 0 0,0 1 1 0 0,47-3 0 0 0,-37 9-3 0 0,-1 2 1 0 0,56 12-1 0 0,-77-14-37 0 0,0 0-1 0 0,0 0 1 0 0,0-1-1 0 0,1-1 1 0 0,21-4-1 0 0,-22 3-9 0 0,0 0 0 0 0,0 1-1 0 0,0 1 1 0 0,0 0 0 0 0,0 0-1 0 0,13 3 1 0 0,-2 4-3 0 0,33 12-1 0 0,-4 1 4 0 0,-14-9 22 0 0,-7-2 93 0 0,40 17 0 0 0,-41-10-103 0 0,50 34 1 0 0,-41-23 81 0 0,-27-21-76 0 0,0 1 0 0 0,1-2 0 0 0,-1 0 0 0 0,1-1 0 0 0,0 0-1 0 0,0-1 1 0 0,19 2 0 0 0,-32-4-63 0 0,1-1 0 0 0,0 1 0 0 0,0 0 0 0 0,0-1 0 0 0,-1 1 0 0 0,1 0 0 0 0,0 0 0 0 0,-1 0 0 0 0,1 1 0 0 0,1 1 0 0 0,10 6 0 0 0,-13-9 0 0 0,0 0-1 0 0,0 0 0 0 0,0 0 1 0 0,0 0-1 0 0,0 0 1 0 0,0 0-1 0 0,0 0 0 0 0,0 0 1 0 0,0 0-1 0 0,0 0 1 0 0,0 0-1 0 0,1 0 1 0 0,-1 0-1 0 0,0 0 0 0 0,0 0 1 0 0,0 0-1 0 0,0 0 1 0 0,0 0-1 0 0,0 0 0 0 0,0 0 1 0 0,0 0-1 0 0,0 0 1 0 0,1 0-1 0 0,-1 0 1 0 0,0 0-1 0 0,0 0 0 0 0,0 0 1 0 0,0 0-1 0 0,0 0 1 0 0,0 0-1 0 0,0 0 1 0 0,0 0-1 0 0,0 0 0 0 0,0 0 1 0 0,0-1-1 0 0,0 1 1 0 0,0 0-1 0 0,1 0 0 0 0,-1 0 1 0 0,0 0-1 0 0,0 0 1 0 0,0 0-1 0 0,0 0 1 0 0,0 0-1 0 0,0 0 0 0 0,0 0 1 0 0,0 0-1 0 0,0-1 1 0 0,0 1-1 0 0,0 0 1 0 0,0 0-1 0 0,-1-8-72 0 0,-3-6-99 0 0,-13-28-721 0 0,14 34 855 0 0,1 1-1 0 0,-1-1 0 0 0,0 1 1 0 0,-1 0-1 0 0,0 0 1 0 0,0 0-1 0 0,-1 1 1 0 0,1-1-1 0 0,-1 1 1 0 0,-7-6-1 0 0,-21-15 39 0 0,-15-13 0 0 0,44 33 0 0 0,12 9 0 0 0,-2-1 0 0 0,3 2 20 0 0,0 0 0 0 0,0 1 0 0 0,0-1 0 0 0,0 2 0 0 0,-1 0 0 0 0,0 0 0 0 0,12 9 0 0 0,49 49 581 0 0,-25-21-423 0 0,-30-28-87 0 0,0 1 1 0 0,0 1 0 0 0,-1 0 0 0 0,13 23-1 0 0,-24-36-86 0 0,0 0-5 0 0,0 1 1 0 0,0-1 0 0 0,0-1 0 0 0,1 1-1 0 0,-1 0 1 0 0,1 0 0 0 0,0-1-1 0 0,3 3 1 0 0,-6-5-1 0 0,1 0 1 0 0,-1 1-1 0 0,1-1 0 0 0,-1 0 1 0 0,1 0-1 0 0,-1 1 0 0 0,0-1 1 0 0,1 0-1 0 0,-1 1 0 0 0,1-1 0 0 0,-1 1 1 0 0,0-1-1 0 0,1 0 0 0 0,-1 1 1 0 0,0-1-1 0 0,0 1 0 0 0,1-1 1 0 0,-1 1-1 0 0,0-1 0 0 0,0 1 0 0 0,0-1 1 0 0,1 1-1 0 0,-1-1 0 0 0,0 1 1 0 0,0-1-1 0 0,0 1 0 0 0,0-1 1 0 0,0 1-1 0 0,0 0 0 0 0,0-1 0 0 0,0 1 1 0 0,-1 0-1 0 0,1 0 2 0 0,-1 0-1 0 0,0 1 1 0 0,0-1 0 0 0,0 0 0 0 0,0 0-1 0 0,0 0 1 0 0,0-1 0 0 0,0 1-1 0 0,0 0 1 0 0,0 0 0 0 0,-1-1-1 0 0,-1 2 1 0 0,-3 1 4 0 0,-1-1 1 0 0,1 1-1 0 0,-1-1 1 0 0,-9 1-1 0 0,-19 2-6 0 0,-1 1 0 0 0,0 1 0 0 0,-48 19 0 0 0,42-11 0 0 0,41-15 0 0 0,1 0 0 0 0,0 0 0 0 0,0 0 0 0 0,0 0 0 0 0,0 0 0 0 0,-1 0 0 0 0,1 0 0 0 0,0 0 0 0 0,0 0 0 0 0,0 0 0 0 0,0 0 0 0 0,-1 0 0 0 0,1 0 0 0 0,0 0 0 0 0,0 0 0 0 0,0 0 0 0 0,0 0 0 0 0,-1 0 0 0 0,1 0 0 0 0,0-1 0 0 0,0 1 0 0 0,0 0 0 0 0,0 0 0 0 0,0 0 0 0 0,-1 0 0 0 0,1 0 0 0 0,0 0 0 0 0,0 0 0 0 0,0 0 0 0 0,0-1 0 0 0,0 1 0 0 0,0 0 0 0 0,0 0 0 0 0,0 0 0 0 0,-1 0 0 0 0,1 0 0 0 0,0-1 0 0 0,0 1 0 0 0,0 0 0 0 0,0 0 0 0 0,0 0 0 0 0,0-1 0 0 0,1-10 0 0 0,7-9 0 0 0,14-17 0 0 0,5-13 0 0 0,-20 34 0 0 0,-1-1 0 0 0,0 0 0 0 0,-2-1 0 0 0,4-22 0 0 0,-7 32 0 0 0,0 0 0 0 0,0 0 0 0 0,-1 1 0 0 0,0-1 0 0 0,-1 0 0 0 0,0 0 0 0 0,0 1 0 0 0,-1-1 0 0 0,0 0 0 0 0,0 1 0 0 0,0-1 0 0 0,-6-9 0 0 0,6 14 0 0 0,0 0 0 0 0,0 0 0 0 0,0 1 0 0 0,0-1 0 0 0,-1 1 0 0 0,1-1 0 0 0,-1 1 0 0 0,0 0 0 0 0,1 0 0 0 0,-1 0 0 0 0,0 0 0 0 0,0 1 0 0 0,0-1 0 0 0,0 1 0 0 0,-7-2 0 0 0,6 4 0 0 0,6 5 0 0 0,6 5 0 0 0,9 3 0 0 0,-1 1 0 0 0,0 1 0 0 0,-2 1 0 0 0,16 20 0 0 0,42 79 0 0 0,-69-110 0 0 0,-1-4 0 0 0,-1-1 0 0 0,0 1 0 0 0,0-1 0 0 0,0 1 0 0 0,0 0 0 0 0,-1-1 0 0 0,1 1 0 0 0,0 0 0 0 0,-1 0 0 0 0,1-1 0 0 0,-1 1 0 0 0,1 0 0 0 0,-1 0 0 0 0,0 0 0 0 0,0-1 0 0 0,0 1 0 0 0,0 0 0 0 0,0 0 0 0 0,-1 2 0 0 0,-1-3 0 0 0,0 0 0 0 0,0 0 0 0 0,0 0 0 0 0,0-1 0 0 0,0 1 0 0 0,-1-1 0 0 0,1 1 0 0 0,0-1 0 0 0,0 0 0 0 0,-1 0 0 0 0,1 0 0 0 0,-4-1 0 0 0,2 1 0 0 0,-34-2 0 0 0,28 1 0 0 0,1 0 0 0 0,0 0 0 0 0,-1 1 0 0 0,1 1 0 0 0,0-1 0 0 0,-1 2 0 0 0,1-1 0 0 0,-9 3 0 0 0,18-4 0 0 0,-1 0 0 0 0,1 0 0 0 0,0 0 0 0 0,0 0 0 0 0,0 0 0 0 0,0 0 0 0 0,-1 0 0 0 0,1 0 0 0 0,0 0 0 0 0,0 1 0 0 0,0-1 0 0 0,0 0 0 0 0,-1 0 0 0 0,1 0 0 0 0,0 0 0 0 0,0 0 0 0 0,0 0 0 0 0,0 0 0 0 0,0 0 0 0 0,-1 0 0 0 0,1 1 0 0 0,0-1 0 0 0,0 0 0 0 0,0 0 0 0 0,0 0 0 0 0,0 0 0 0 0,0 0 0 0 0,0 0 0 0 0,0 1 0 0 0,0-1 0 0 0,-1 0 0 0 0,1 0 0 0 0,0 0 0 0 0,0 0 0 0 0,0 1 0 0 0,0-1 0 0 0,0 0 0 0 0,0 0 0 0 0,0 0 0 0 0,0 0 0 0 0,0 1 0 0 0,0-1 0 0 0,8 3 0 0 0,13 0 0 0 0,77-9 0 0 0,-97 8 0 0 0,-5 1 0 0 0,-8 2 0 0 0,-1-6 0 0 0,-1 0 0 0 0,-22-6 0 0 0,7 1 0 0 0,17 1-98 0 0,12 5 85 0 0,0 0 0 0 0,0 0 0 0 0,0 0 0 0 0,0 0 0 0 0,0-1 0 0 0,0 1 0 0 0,0 0 1 0 0,0 0-1 0 0,0 0 0 0 0,0 0 0 0 0,0-1 0 0 0,0 1 0 0 0,0 0 0 0 0,0 0 1 0 0,0 0-1 0 0,0 0 0 0 0,0 0 0 0 0,0-1 0 0 0,0 1 0 0 0,0 0 0 0 0,0 0 0 0 0,0 0 1 0 0,0 0-1 0 0,0-1 0 0 0,0 1 0 0 0,0 0 0 0 0,0 0 0 0 0,1 0 0 0 0,-1 0 1 0 0,0 0-1 0 0,0 0 0 0 0,0 0 0 0 0,0-1 0 0 0,0 1 0 0 0,0 0 0 0 0,1 0 0 0 0,-1 0-77 0 0,1 0-1 0 0,-1-1 1 0 0,0 1 0 0 0,1 0-1 0 0,-1 0 1 0 0,1 0-1 0 0,-1-1 1 0 0,1 1-1 0 0,-1 0 1 0 0,1 0-1 0 0,-1 0 1 0 0,1 0-1 0 0,-1 0 1 0 0,1 0-1 0 0,-1 0 1 0 0,1 0-1 0 0,-1 0 1 0 0,1 0-1 0 0,-1 0 1 0 0,1 1-1 0 0,-1-1 1 0 0,1 0 0 0 0,-1 0-1 0 0,1 0 1 0 0,-1 1-1 0 0,0-1 1 0 0,1 0-1 0 0,-1 0 1 0 0,1 1-1 0 0,-1-1 1 0 0,0 0-1 0 0,1 1 1 0 0,-1-1-1 0 0,1 1 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4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5063 0 0,'0'0'390'0'0,"0"0"-252"0"0,0 1-71 0 0,0-1 194 0 0,1 0 356 0 0,1-1-1 0 0,-1 1 0 0 0,0-1 0 0 0,0 1 0 0 0,1 0 0 0 0,-1 0 0 0 0,0 0 0 0 0,1-1 0 0 0,-1 1 1 0 0,0 0-1 0 0,0 1 0 0 0,1-1 0 0 0,2 0 0 0 0,0 1 1086 0 0,5-1-43 0 0,0 0 0 0 0,1 1 0 0 0,13 4 0 0 0,-12-2-1382 0 0,1 1-1 0 0,-1 0 1 0 0,0 1-1 0 0,15 9 1 0 0,-14-9-130 0 0,0 1-1 0 0,1-2 1 0 0,-1 1 0 0 0,1-2-1 0 0,0 0 1 0 0,14 2 0 0 0,13 3 71 0 0,37 17 34 0 0,-12-4-45 0 0,-48-15-127 0 0,0 1 1 0 0,28 14 0 0 0,-30-13-16 0 0,0 0-1 0 0,1-2 1 0 0,25 8 0 0 0,16-6-65 0 0,-44-7 0 0 0,-1 0 0 0 0,1 1 0 0 0,0 0 0 0 0,13 6 0 0 0,-5-2 30 0 0,0 0 0 0 0,0-1 0 0 0,1-1-1 0 0,-1-2 1 0 0,1 0 0 0 0,-1 0 0 0 0,1-2 0 0 0,0-1-1 0 0,-1-1 1 0 0,30-6 0 0 0,19 2-30 0 0,-52 5 0 0 0,1-1 0 0 0,-1 0 0 0 0,30-8 0 0 0,-24 3 0 0 0,-1 2 0 0 0,1 0 0 0 0,0 1 0 0 0,49 0 0 0 0,-55 2 0 0 0,0 0 0 0 0,0-1 0 0 0,0 0 0 0 0,-1-2 0 0 0,0 0 0 0 0,0-1 0 0 0,27-13 0 0 0,-29 13 0 0 0,0 1 0 0 0,0 1 0 0 0,21-4 0 0 0,-21 6 0 0 0,-1-1 0 0 0,0-1 0 0 0,0 0 0 0 0,17-8 0 0 0,-25 8 0 0 0,1 2 0 0 0,0-1 0 0 0,0 1 0 0 0,0 0 0 0 0,0 0 0 0 0,1 1 0 0 0,-1 0 0 0 0,0 0 0 0 0,13 1 0 0 0,-16-1 37 0 0,0 1 0 0 0,0-1-1 0 0,0 0 1 0 0,-1 0 0 0 0,1 0-1 0 0,0-1 1 0 0,0 1 0 0 0,0-1 0 0 0,-1 0-1 0 0,5-3 1 0 0,0 0 98 0 0,0-1-1 0 0,15-14 1 0 0,-23 20-196 0 0,0 0 0 0 0,1-1 0 0 0,-1 1 0 0 0,0 0 0 0 0,0 0 0 0 0,1 0 0 0 0,-1 0 0 0 0,0 0 0 0 0,0 0 0 0 0,0-1 0 0 0,0 1 0 0 0,1 0 0 0 0,-1 0 0 0 0,0 0-1 0 0,0-1 1 0 0,0 1 0 0 0,0 0 0 0 0,0 0 0 0 0,0 0 0 0 0,1-1 0 0 0,-1 1 0 0 0,0 0 0 0 0,0 0 0 0 0,0-1 0 0 0,0 1 0 0 0,0 0 0 0 0,0 0 0 0 0,0-1 0 0 0,0 1 0 0 0,0 0 0 0 0,0 0 0 0 0,0-1 0 0 0,0 1 0 0 0,0 0 0 0 0,0 0 0 0 0,0 0 0 0 0,0-1 0 0 0,-1 1-1 0 0,1 0 1 0 0,0 0-224 0 0,-1 0-1 0 0,1 0 0 0 0,-1 0 0 0 0,1 0 0 0 0,-1 0 1 0 0,1 1-1 0 0,-1-1 0 0 0,1 0 0 0 0,-1 0 0 0 0,1 1 1 0 0,-1-1-1 0 0,1 0 0 0 0,0 1 0 0 0,-1-1 0 0 0,1 0 1 0 0,0 1-1 0 0,-1-1 0 0 0,1 0 0 0 0,0 1 0 0 0,-1-1 1 0 0,1 1-1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49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4 173 6447 0 0,'-4'0'6739'0'0,"10"-5"-4958"0"0,5-5-71 0 0,0 0 0 0 0,22-14 0 0 0,62-28 809 0 0,-5 3-2044 0 0,-87 46-442 0 0,1 1 0 0 0,0-1-1 0 0,0 1 1 0 0,0 0 0 0 0,0 0-1 0 0,0 0 1 0 0,0 1 0 0 0,0-1 0 0 0,1 1-1 0 0,-1 0 1 0 0,1 0 0 0 0,4 0-1 0 0,-12 4 58 0 0,-4-1-97 0 0,5-3 7 0 0,-1 1 0 0 0,1-1 0 0 0,0 1 0 0 0,-1 0 0 0 0,1 0 0 0 0,0 0 0 0 0,-1 0 0 0 0,1 1 0 0 0,0-1 0 0 0,0 1 0 0 0,-1-1 0 0 0,1 1 0 0 0,-3 1 0 0 0,-31 17 0 0 0,15-8 0 0 0,-26 13 0 0 0,33-16 0 0 0,-1 0 0 0 0,0-2 0 0 0,-24 9 0 0 0,19-9 0 0 0,14-3 0 0 0,-1-1 0 0 0,1-1 0 0 0,-1 1 0 0 0,1-1 0 0 0,-10 1 0 0 0,18-2 43 0 0,0 0 0 0 0,0 1-1 0 0,0-1 1 0 0,0 1 0 0 0,0 0 0 0 0,0 0-1 0 0,-1 0 1 0 0,1 0 0 0 0,0 0 0 0 0,0 0-1 0 0,-1 0 1 0 0,1 0 0 0 0,-1 0 0 0 0,1 1-1 0 0,-1-1 1 0 0,3 4 0 0 0,24 34 352 0 0,-7-9-229 0 0,40 36 490 0 0,-60-64-464 0 0,5 8-139 0 0,2 2-41 0 0,18 32-13 0 0,-21-32 36 0 0,-5-10-26 0 0,1-1 0 0 0,0 1 0 0 0,-1 0-1 0 0,1 0 1 0 0,0-1 0 0 0,0 1-1 0 0,0-1 1 0 0,0 1 0 0 0,0-1-1 0 0,0 1 1 0 0,0-1 0 0 0,0 1 0 0 0,1-1-1 0 0,-1 0 1 0 0,0 0 0 0 0,1 0-1 0 0,2 2 1 0 0,-4-3-7 0 0,0-1-1 0 0,1 1 0 0 0,-1 0 1 0 0,0 0-1 0 0,0 0 1 0 0,1-1-1 0 0,-1 1 1 0 0,0 0-1 0 0,1 0 1 0 0,-1-1-1 0 0,0 1 1 0 0,0 0-1 0 0,0 0 0 0 0,1-1 1 0 0,-1 1-1 0 0,0 0 1 0 0,0-1-1 0 0,0 1 1 0 0,0 0-1 0 0,1-1 1 0 0,-1 1-1 0 0,0-1 0 0 0,0 1 1 0 0,0 0-1 0 0,0-1 1 0 0,0 1-1 0 0,0 0 1 0 0,0-1-1 0 0,0 1 1 0 0,0 0-1 0 0,0-1 1 0 0,0 1-1 0 0,-1-1 0 0 0,1 1 1 0 0,0 0-1 0 0,0-1 1 0 0,-2-17 9 0 0,2 18-12 0 0,-3-22 1 0 0,1 1 0 0 0,1-1 0 0 0,1 0 0 0 0,0 0 0 0 0,2 1 0 0 0,7-39 0 0 0,-3 35 0 0 0,-5 15 0 0 0,1 0 0 0 0,1 1 0 0 0,6-18 0 0 0,-8 27 0 0 0,-1-1 0 0 0,0 1 0 0 0,0 0 0 0 0,1 0 0 0 0,-1-1 0 0 0,0 1 0 0 0,0 0 0 0 0,1 0 0 0 0,-1 0 0 0 0,0 0 0 0 0,1 0 0 0 0,-1 0 0 0 0,0-1 0 0 0,1 1 0 0 0,-1 0 0 0 0,0 0 0 0 0,1 0 0 0 0,-1 0 0 0 0,0 0 0 0 0,1 0 0 0 0,-1 0 0 0 0,0 0 0 0 0,1 1 0 0 0,-1-1 0 0 0,0 0 0 0 0,1 0 0 0 0,-1 0 0 0 0,0 0 0 0 0,1 0 0 0 0,-1 0 0 0 0,0 1 0 0 0,0-1 0 0 0,1 0 0 0 0,-1 0 0 0 0,0 0 0 0 0,0 1 0 0 0,1-1 0 0 0,-1 0 0 0 0,0 0 0 0 0,0 1 0 0 0,0-1 0 0 0,1 0 0 0 0,-1 1 0 0 0,0-1 0 0 0,0 0 0 0 0,0 1 0 0 0,0-1 0 0 0,0 0 0 0 0,1 1 0 0 0,-3 4 0 0 0,1-1 0 0 0,-1 1 0 0 0,0 0 0 0 0,0-1 0 0 0,0 1 0 0 0,-1-1 0 0 0,1 0 0 0 0,-1 0 0 0 0,0 0 0 0 0,-5 4 0 0 0,-1 5 0 0 0,0 1 0 0 0,0 0 0 0 0,1 0 0 0 0,-12 32 0 0 0,17-38 0 0 0,0 0 0 0 0,1 1 0 0 0,0-1 0 0 0,0 1 0 0 0,1 0 0 0 0,0 0 0 0 0,1-1 0 0 0,0 1 0 0 0,1 12 0 0 0,2-16 0 0 0,0-13 0 0 0,0-14 0 0 0,-5-16 0 0 0,1 27 0 0 0,0-1 0 0 0,1 1 0 0 0,0 0 0 0 0,1-1 0 0 0,0 1 0 0 0,1 0 0 0 0,4-17 0 0 0,-5 25 0 0 0,-1 2 0 0 0,1 0 0 0 0,-1 0 0 0 0,1 0 0 0 0,-1 0 0 0 0,0 0 0 0 0,1 0 0 0 0,0 0 0 0 0,-1 0 0 0 0,1 0 0 0 0,0 0 0 0 0,-1 1 0 0 0,1-1 0 0 0,0 0 0 0 0,1-1 0 0 0,-23 14 0 0 0,10-6 0 0 0,10-5 0 0 0,0 0 0 0 0,0 0 0 0 0,0 0 0 0 0,-1-1 0 0 0,1 1 0 0 0,0 0 0 0 0,-1-1 0 0 0,1 1 0 0 0,0-1 0 0 0,-1 1 0 0 0,1-1 0 0 0,-1 0 0 0 0,1 1 0 0 0,0-1 0 0 0,-1 0 0 0 0,-1 0 0 0 0,3 0 0 0 0,0-1 0 0 0,0 1 0 0 0,-1-1 0 0 0,1 1 0 0 0,0 0 0 0 0,0-1 0 0 0,0 1 0 0 0,0-1 0 0 0,0 1 0 0 0,0-1 0 0 0,0 1 0 0 0,0 0 0 0 0,0-1 0 0 0,0 1 0 0 0,0-1 0 0 0,0 1 0 0 0,0 0 0 0 0,0-1 0 0 0,0 1 0 0 0,0-1 0 0 0,1 1 0 0 0,-1 0 0 0 0,0-1 0 0 0,0 1 0 0 0,0-1 0 0 0,1 1 0 0 0,-1 0 0 0 0,0-1 0 0 0,1 1 0 0 0,-1 0 0 0 0,0 0 0 0 0,0-1 0 0 0,1 1 0 0 0,-1 0 0 0 0,1 0 0 0 0,-1-1 0 0 0,1 1 0 0 0,14-13 0 0 0,55-26 0 0 0,-107 62 0 0 0,27-15 0 0 0,-1-1 0 0 0,0-1 0 0 0,0 0 0 0 0,-14 5 0 0 0,25-11 0 0 0,0 0 0 0 0,0 0 0 0 0,0 0 0 0 0,0 0 0 0 0,0 0 0 0 0,0 0 0 0 0,0 0 0 0 0,-1 0 0 0 0,1 0 0 0 0,0 0 0 0 0,0-1 0 0 0,0 1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0,1 0 0 0 0,-1 0 0 0 0,0 0 0 0 0,0-1 0 0 0,0 1 0 0 0,0 0 0 0 0,0 0 0 0 0,0 0 0 0 0,0 0 0 0 0,0 0 0 0 0,1 0 0 0 0,-1 0 0 0 0,0 0 0 0 0,5-8 0 0 0,12-5 8 0 0,-5 2-26 0 0,1 1 0 0 0,1 0 0 0 0,17-9 0 0 0,-22 16 18 0 0,-9 5 0 0 0,-18 7 0 0 0,4-6 0 0 0,0 0 0 0 0,0-1 0 0 0,0-1 0 0 0,-21 0 0 0 0,28-1 0 0 0,3 0 0 0 0,1 0 0 0 0,0 0 0 0 0,0 0 0 0 0,0 0 0 0 0,0 1 0 0 0,0-1 0 0 0,1 1 0 0 0,-1 0 0 0 0,0 0 0 0 0,-5 2 0 0 0,7-3 0 0 0,1 0 0 0 0,-1 0 0 0 0,1 0 0 0 0,0 0 0 0 0,-1 1 0 0 0,1-1 0 0 0,-1 0 0 0 0,1 0 0 0 0,-1 0 0 0 0,1 0 0 0 0,-1 1 0 0 0,1-1 0 0 0,0 0 0 0 0,-1 0 0 0 0,1 1 0 0 0,0-1 0 0 0,-1 0 0 0 0,1 1 0 0 0,0-1 0 0 0,-1 0 0 0 0,1 1 0 0 0,0-1 0 0 0,-1 0 0 0 0,1 1 0 0 0,0-1 0 0 0,0 1 0 0 0,0-1 0 0 0,-1 1 0 0 0,24 1 0 0 0,-19-2-92 0 0,48-3 62 0 0,-18-5-3117 0 0,-24 4-5072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2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55 9215 0 0,'-1'6'8633'0'0,"1"-6"-8470"0"0,13 1 3680 0 0,26-8-3272 0 0,-22 4 226 0 0,52-4 228 0 0,-33 4-561 0 0,1-2 0 0 0,35-9 0 0 0,-53 8-411 0 0,-10 3-74 0 0,-1 0 0 0 0,0 1-1 0 0,1 1 1 0 0,15-3 0 0 0,-41 3-1707 0 0,-6-1-999 0 0,8 4-5114 0 0,9-1 2086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2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23 4607 0 0,'-8'-7'266'0'0,"7"5"124"0"0,-1 1 0 0 0,0-1 0 0 0,1 0-1 0 0,-1 1 1 0 0,0 0 0 0 0,0-1 0 0 0,0 1-1 0 0,0 0 1 0 0,0 0 0 0 0,-4-1 0 0 0,6 3 28 0 0,0-1 0 0 0,-1 1 0 0 0,1-1 0 0 0,0 1 0 0 0,-1-1 0 0 0,1 1 0 0 0,0-1 0 0 0,0 1 0 0 0,-1 0 0 0 0,1-1 0 0 0,0 1 0 0 0,0-1 0 0 0,0 1 0 0 0,0 0 0 0 0,0-1 0 0 0,0 1 1 0 0,0-1-1 0 0,0 1 0 0 0,0 0 0 0 0,0 0 0 0 0,2 19 2092 0 0,-2-18-2029 0 0,18 133 3171 0 0,-18-133-2908 0 0,2 11-584 0 0,8 36-9 0 0,-7-37 230 0 0,-2 89-249 0 0,-1-98-290 0 0,2 15 301 0 0,-1-17-315 0 0,-1-1 1 0 0,0 1-1 0 0,1-1 0 0 0,-1 1 0 0 0,0-1 0 0 0,1 1 0 0 0,-1-1 1 0 0,1 1-1 0 0,-1-1 0 0 0,1 1 0 0 0,-1-1 0 0 0,1 1 0 0 0,-1-1 1 0 0,1 0-1 0 0,0 1 0 0 0,0-1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3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53 8287 0 0,'0'0'123'0'0,"-1"0"0"0"0,1 0 1 0 0,0 0-1 0 0,0 0 0 0 0,0 0 0 0 0,-1 0 0 0 0,1 0 0 0 0,0 0 0 0 0,0 0 0 0 0,-1 0 0 0 0,1 0 0 0 0,0 0 0 0 0,0 0 0 0 0,0 0 0 0 0,-1 0 0 0 0,1 0 0 0 0,0 0 0 0 0,0 0 0 0 0,-1 0 0 0 0,1 0 0 0 0,0-1 1 0 0,0 1-1 0 0,0 0 0 0 0,-1 0 0 0 0,1 0 0 0 0,0 0 0 0 0,0 0 0 0 0,0-1 0 0 0,0 1 0 0 0,-1 0 0 0 0,1 0 0 0 0,0 0 0 0 0,0 0 0 0 0,0-1 0 0 0,0 1 0 0 0,0 0 0 0 0,0 0 0 0 0,0 0 0 0 0,0-1 0 0 0,-1 1 1 0 0,1 0-1 0 0,0 0 0 0 0,0-1 0 0 0,0 1 0 0 0,0 0 0 0 0,0 0 0 0 0,0 0 0 0 0,0-1 0 0 0,0 1 0 0 0,0 0 0 0 0,0 0 0 0 0,0-1 0 0 0,1 1 0 0 0,-1 0 0 0 0,0 0 0 0 0,0 0 0 0 0,0-1 0 0 0,0 1 0 0 0,0 0 0 0 0,1-1 1 0 0,8-8 3016 0 0,4 5-2373 0 0,0 0 0 0 0,0 1 1 0 0,1 0-1 0 0,26 0 0 0 0,-4-1-530 0 0,7 1 43 0 0,-31 2-218 0 0,1 0 1 0 0,-1 0-1 0 0,0-1 1 0 0,14-4-1 0 0,-95 8 66 0 0,47 2-79 0 0,-36 12 0 0 0,43-11-17 0 0,-1 0-1 0 0,0-1 1 0 0,-1-1 0 0 0,-29 3-1 0 0,45-7-44 0 0,0 1-1 0 0,0 0 1 0 0,0 0 0 0 0,0 0-1 0 0,0 0 1 0 0,0-1 0 0 0,0 1-1 0 0,0 0 1 0 0,0-1-1 0 0,1 1 1 0 0,-1-1 0 0 0,0 1-1 0 0,0-1 1 0 0,0 1 0 0 0,0-1-1 0 0,1 0 1 0 0,-1 1 0 0 0,0-1-1 0 0,1 0 1 0 0,-1 0-1 0 0,1 1 1 0 0,-1-1 0 0 0,1 0-1 0 0,-1 0 1 0 0,1 0 0 0 0,-1 0-1 0 0,1 0 1 0 0,0 0 0 0 0,-1-1-1 0 0,1 1-186 0 0,0 0 1 0 0,0 1-1 0 0,0-1 0 0 0,0 0 1 0 0,0 0-1 0 0,0 0 0 0 0,0 1 1 0 0,0-1-1 0 0,0 0 0 0 0,1 0 1 0 0,-1 0-1 0 0,0 1 1 0 0,1-1-1 0 0,-1-1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4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6911 0 0,'0'-1'183'0'0,"0"0"0"0"0,0 0 0 0 0,1 0 0 0 0,-1-1 0 0 0,0 1 0 0 0,0 0 0 0 0,1 0 0 0 0,-1 0 0 0 0,0 0 0 0 0,1 0 0 0 0,-1 0 0 0 0,1 0 0 0 0,-1 0-1 0 0,1 0 1 0 0,0 0 0 0 0,0 0 0 0 0,-1 0 0 0 0,3-1 0 0 0,-3 2-59 0 0,1-1-1 0 0,0 1 1 0 0,-1 0 0 0 0,1 0-1 0 0,0 0 1 0 0,-1-1-1 0 0,1 1 1 0 0,0 0 0 0 0,-1 0-1 0 0,1 0 1 0 0,0 0-1 0 0,-1 0 1 0 0,1 0 0 0 0,0 0-1 0 0,-1 0 1 0 0,1 0-1 0 0,0 1 1 0 0,-1-1-1 0 0,1 0 1 0 0,0 0 0 0 0,-1 1-1 0 0,1-1 1 0 0,-1 0-1 0 0,1 1 1 0 0,0-1 0 0 0,-1 0-1 0 0,1 1 1 0 0,-1-1-1 0 0,1 1 1 0 0,-1-1 0 0 0,1 1-1 0 0,-1-1 1 0 0,0 1-1 0 0,1-1 1 0 0,0 2 0 0 0,0 0 127 0 0,0-1 0 0 0,1 1 0 0 0,-1 1 0 0 0,0-1 1 0 0,0 0-1 0 0,0 0 0 0 0,0 0 0 0 0,0 1 0 0 0,1 2 1 0 0,2 32 2379 0 0,-3-21-840 0 0,4 38-1508 0 0,-3-40 94 0 0,-1-3-217 0 0,4 59 80 0 0,-3-25-212 0 0,-1-34 96 0 0,-1 2-60 0 0,3 36 0 0 0,-2-37 208 0 0,0-1-200 0 0,-1-6-62 0 0,1 1 0 0 0,-1 0 0 0 0,1-1 0 0 0,1 1 0 0 0,2 9 0 0 0,-4-14-9 0 0,1-1-1 0 0,-1 1 0 0 0,0 0 1 0 0,1-1-1 0 0,-1 1 1 0 0,1 0-1 0 0,-1-1 0 0 0,1 1 1 0 0,-1-1-1 0 0,1 1 0 0 0,-1 0 1 0 0,1-1-1 0 0,-1 0 1 0 0,1 1-1 0 0,0-1 0 0 0,-1 1 1 0 0,1-1-1 0 0,0 0 1 0 0,-1 1-1 0 0,1-1 0 0 0,0 0 1 0 0,-1 0-1 0 0,1 0 1 0 0,0 1-1 0 0,0-1 0 0 0,1 0 1 0 0,-1-1-1 0 0,0 1 0 0 0,1 0 0 0 0,-1-1 1 0 0,0 1-1 0 0,1-1 0 0 0,-1 0 0 0 0,0 0 0 0 0,0 1 0 0 0,1-1 1 0 0,-1 0-1 0 0,0 0 0 0 0,0 0 0 0 0,1-2 0 0 0,5-5 0 0 0,0-1-1 0 0,-1 1 1 0 0,6-12-1 0 0,-8 12 2 0 0,181-324-1 0 0,-171 304 0 0 0,-2-1 0 0 0,18-58 0 0 0,-30 84 1 0 0,1 1-1 0 0,-1 0 1 0 0,1 0-1 0 0,-1-1 0 0 0,0 1 1 0 0,0 0-1 0 0,0-1 1 0 0,-1-3-1 0 0,1 6 1 0 0,0 0 0 0 0,0 0-1 0 0,0-1 1 0 0,0 1 0 0 0,0 0-1 0 0,0 0 1 0 0,0 0-1 0 0,0 0 1 0 0,0-1 0 0 0,-1 1-1 0 0,1 0 1 0 0,0 0 0 0 0,0 0-1 0 0,0 0 1 0 0,0-1 0 0 0,0 1-1 0 0,0 0 1 0 0,-1 0 0 0 0,1 0-1 0 0,0 0 1 0 0,0 0 0 0 0,0 0-1 0 0,0 0 1 0 0,-1 0 0 0 0,1 0-1 0 0,0-1 1 0 0,0 1-1 0 0,0 0 1 0 0,-1 0 0 0 0,1 0-1 0 0,0 0 1 0 0,0 0 0 0 0,0 0-1 0 0,0 0 1 0 0,-1 0 0 0 0,-10 9 46 0 0,0 7 12 0 0,1 0 1 0 0,0 1-1 0 0,1 0 1 0 0,1 1-1 0 0,-11 34 1 0 0,-7 15 40 0 0,7-19 42 0 0,4-13-26 0 0,-20 38 1 0 0,20-43-75 0 0,-2 6-31 0 0,-1 2 0 0 0,10-22 31 0 0,-10 24-31 0 0,8-17-11 0 0,3-6 0 0 0,0-1 0 0 0,-20 30 0 0 0,26-54 0 0 0,1 1 0 0 0,-1 0 0 0 0,2-15 0 0 0,0 5 0 0 0,-2 0 0 0 0,0 1 0 0 0,-1-1 0 0 0,-7-26 0 0 0,5 25 0 0 0,1 0 0 0 0,0-1 0 0 0,0-29 0 0 0,11-42 214 0 0,-4 54-65 0 0,-1-70 0 0 0,-3 91-172 0 0,-5-26-419 0 0,5 41 419 0 0,0-1 0 0 0,0 1 0 0 0,0 0 0 0 0,0 0 0 0 0,0 0 0 0 0,0 0 1 0 0,0 0-1 0 0,0 0 0 0 0,0 0 0 0 0,0-1 0 0 0,0 1 0 0 0,0 0 0 0 0,0 0 0 0 0,0 0 0 0 0,0 0 1 0 0,0 0-1 0 0,0 0 0 0 0,0 0 0 0 0,0 0 0 0 0,0 0 0 0 0,-1-1 0 0 0,1 1 0 0 0,0 0 0 0 0,0 0 0 0 0,0 0 1 0 0,0 0-1 0 0,0 0 0 0 0,0 0 0 0 0,0 0 0 0 0,0 0 0 0 0,-1 0 0 0 0,1 0 0 0 0,0 0 0 0 0,0 0 1 0 0,0 0-1 0 0,0 0 0 0 0,0 0 0 0 0,0 0 0 0 0,-1 0 0 0 0,1 0 0 0 0,0 0 0 0 0,0 0 0 0 0,0 0 1 0 0,0 0-1 0 0,0 0 0 0 0,0 0 0 0 0,0 0 0 0 0,0 0 0 0 0,-1 0 0 0 0,1 0 0 0 0,0 0 0 0 0,0 1 0 0 0,-3 0-738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5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39 6447 0 0,'-2'-4'331'0'0,"-1"0"-1"0"0,1 0 0 0 0,-1 0 1 0 0,-1 1-1 0 0,1-1 0 0 0,0 1 1 0 0,-7-5-1 0 0,9 7-60 0 0,-1 0-1 0 0,1 1 1 0 0,-1-1 0 0 0,0 1-1 0 0,1-1 1 0 0,-1 1 0 0 0,0 0-1 0 0,1-1 1 0 0,-1 1 0 0 0,0 0 0 0 0,1 0-1 0 0,-1 0 1 0 0,0 0 0 0 0,1 1-1 0 0,-1-1 1 0 0,0 0 0 0 0,1 1-1 0 0,-1-1 1 0 0,0 1 0 0 0,1 0-1 0 0,-1-1 1 0 0,1 1 0 0 0,-1 0 0 0 0,1 0-1 0 0,-2 2 1 0 0,-9 5 718 0 0,1 1 0 0 0,1 0 0 0 0,0 1 0 0 0,-17 20 1 0 0,27-29-947 0 0,-2 0 200 0 0,-1 5-7 0 0,-10 18-23 0 0,10-18 378 0 0,0 3-444 0 0,-6 25-18 0 0,7-26 377 0 0,10 2-452 0 0,25 30-26 0 0,-31-37-11 0 0,1 0 0 0 0,-1-1-1 0 0,1 1 1 0 0,0-1 0 0 0,0 1 0 0 0,1-1-1 0 0,-1 0 1 0 0,0 0 0 0 0,1 0 0 0 0,-1-1-1 0 0,1 1 1 0 0,0-1 0 0 0,-1 0-1 0 0,7 1 1 0 0,2 1 47 0 0,9 2-22 0 0,0-2 0 0 0,0 0 0 0 0,1-1 0 0 0,24-1 0 0 0,-55-3-37 0 0,-1 0 0 0 0,1 0 0 0 0,-1-1 0 0 0,1 0 0 0 0,0-1 0 0 0,0 0 0 0 0,-11-6 0 0 0,9 3 1 0 0,-1 0-1 0 0,1 0 1 0 0,-1-1-1 0 0,2 0 1 0 0,0-1 0 0 0,-11-11-1 0 0,15 12-4 0 0,-1 1 0 0 0,2-1 0 0 0,-1 0 0 0 0,1-1 0 0 0,-8-17 0 0 0,13 24 0 0 0,-1 1 0 0 0,0-1 0 0 0,1 0 0 0 0,-1 1 0 0 0,1-1 0 0 0,0 0 0 0 0,0 0 0 0 0,0 0 0 0 0,0 1 0 0 0,0-1 0 0 0,0 0 0 0 0,0 0 0 0 0,0 1 0 0 0,1-1 0 0 0,-1 0 0 0 0,1 0 0 0 0,-1 1 0 0 0,1-1 0 0 0,0 0 0 0 0,0 1 0 0 0,-1-1 0 0 0,1 1 0 0 0,0-1 0 0 0,1 1 0 0 0,-1-1 0 0 0,0 1 0 0 0,0 0 0 0 0,0 0 0 0 0,1-1 0 0 0,-1 1 0 0 0,1 0 0 0 0,-1 0 0 0 0,1 0 0 0 0,-1 1 0 0 0,1-1 0 0 0,0 0 0 0 0,-1 0 0 0 0,1 1 0 0 0,0-1 0 0 0,2 1 0 0 0,17-6 0 0 0,0 2 0 0 0,0 0 0 0 0,28 0 0 0 0,-18 1 0 0 0,0 1 0 0 0,-26 2 0 0 0,-21 2 0 0 0,-4 0 0 0 0,1 1-1 0 0,-1 1 1 0 0,1 0-1 0 0,-24 10 0 0 0,38-12 2 0 0,0 0 0 0 0,0 0-1 0 0,1 0 1 0 0,-1 1-1 0 0,1-1 1 0 0,-1 1 0 0 0,1 0-1 0 0,0 1 1 0 0,0-1 0 0 0,0 1-1 0 0,1 0 1 0 0,-1 0-1 0 0,1 0 1 0 0,0 0 0 0 0,0 0-1 0 0,0 1 1 0 0,1-1-1 0 0,0 1 1 0 0,0 0 0 0 0,0 0-1 0 0,-2 7 1 0 0,4-11 604 0 0,3 11-517 0 0,9 35 5 0 0,-9-36 403 0 0,5-4-381 0 0,26 21-3 0 0,-31-26-83 0 0,0 0 1 0 0,0 0-1 0 0,1 0 1 0 0,-1 0-1 0 0,0-1 0 0 0,1 1 1 0 0,0-1-1 0 0,-1 0 0 0 0,1 0 1 0 0,0 0-1 0 0,-1-1 0 0 0,1 1 1 0 0,6-1-1 0 0,-1 0 3 0 0,0-1-1 0 0,0-1 1 0 0,15-3-1 0 0,-13 2-37 0 0,75-25 1 0 0,-60 18-2072 0 0,40-10 0 0 0,-55 18-5767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1:59:59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155 181 6911 0 0,'-1'1'133'0'0,"0"-1"-1"0"0,0 0 0 0 0,0 1 1 0 0,0-1-1 0 0,0 1 0 0 0,0-1 0 0 0,0 1 1 0 0,0 0-1 0 0,0-1 0 0 0,0 1 1 0 0,0 0-1 0 0,0 0 0 0 0,0 0 1 0 0,0-1-1 0 0,-1 3 0 0 0,-14 20 1606 0 0,8-11-1265 0 0,0-1 325 0 0,0-1-1 0 0,1 2 1 0 0,0-1-1 0 0,0 1 1 0 0,1 0-1 0 0,1 0 1 0 0,0 1-1 0 0,1 0 0 0 0,-5 20 1 0 0,7-21-318 0 0,0-2 1 0 0,0 1-1 0 0,-1 0 1 0 0,-10 20 0 0 0,26-55 181 0 0,0-1-529 0 0,12-32 1 0 0,2-21-22 0 0,50-134 285 0 0,-74 205-313 0 0,-3 4-40 0 0,1 0 0 0 0,0 0 0 0 0,1 0-1 0 0,-1 0 1 0 0,0 0 0 0 0,1 0 0 0 0,0 1 0 0 0,0-1-1 0 0,0 0 1 0 0,0 1 0 0 0,0 0 0 0 0,3-4-1 0 0,-4 6-36 0 0,-1 0 0 0 0,1 0 0 0 0,-1 1-1 0 0,1-1 1 0 0,-1 0 0 0 0,1 0 0 0 0,-1 0-1 0 0,1 1 1 0 0,-1-1 0 0 0,0 0 0 0 0,1 0-1 0 0,-1 1 1 0 0,0-1 0 0 0,1 0 0 0 0,-1 1-1 0 0,0-1 1 0 0,1 0 0 0 0,-1 1-1 0 0,0-1 1 0 0,1 1 0 0 0,-1-1 0 0 0,0 1-1 0 0,0-1 1 0 0,0 0 0 0 0,1 1 0 0 0,-1-1-1 0 0,0 1 1 0 0,0-1 0 0 0,0 1 0 0 0,0 0-1 0 0,5 19 48 0 0,-4-16-31 0 0,2 14 40 0 0,-1-10-40 0 0,-1 1 1 0 0,1-1 0 0 0,1 0-1 0 0,6 14 1 0 0,18 37 29 0 0,6-1-31 0 0,-21-34 20 0 0,8 22-15 0 0,-15-34 397 0 0,-1 2-328 0 0,23 71 96 0 0,-27-83-192 0 0,1 0 0 0 0,0 0 0 0 0,-1 1 0 0 0,1-1 0 0 0,-1 1 0 0 0,1-1 0 0 0,-1 1 0 0 0,0-1 0 0 0,0 4 0 0 0,0-6 0 0 0,-1 1 0 0 0,1-1 0 0 0,0 1 0 0 0,-1 0 0 0 0,1-1 0 0 0,-1 0 0 0 0,1 1 0 0 0,-1-1 0 0 0,1 1 0 0 0,-1-1 0 0 0,1 0 0 0 0,-1 1 0 0 0,1-1 0 0 0,-1 0 0 0 0,0 1 0 0 0,1-1 0 0 0,-1 0 0 0 0,1 0 0 0 0,-1 0 0 0 0,0 1 0 0 0,1-1 0 0 0,-1 0 0 0 0,0 0 0 0 0,1 0 0 0 0,-1 0 0 0 0,0 0 0 0 0,1 0 0 0 0,-1 0 0 0 0,0-1 0 0 0,1 1 0 0 0,-1 0 0 0 0,1 0 0 0 0,-1 0 0 0 0,0-1 0 0 0,-30-3 0 0 0,0 0 0 0 0,-1 3 0 0 0,1 1 0 0 0,0 1 0 0 0,0 1 0 0 0,-45 10 0 0 0,51-8 0 0 0,4 0 0 0 0,-24 7 0 0 0,70-19 0 0 0,-5 0 0 0 0,0 2 0 0 0,1 0 0 0 0,32-4 0 0 0,-30 8 0 0 0,4 0 0 0 0,-1-2 0 0 0,36-8 0 0 0,-62 12 0 0 0,1 0 0 0 0,0 0 0 0 0,-1 0 0 0 0,1 0 0 0 0,-1-1 0 0 0,1 1 0 0 0,0 0 0 0 0,-1 0 0 0 0,1-1 0 0 0,-1 1 0 0 0,1 0 0 0 0,-1-1 0 0 0,1 1 0 0 0,-1 0 0 0 0,1-1 0 0 0,-1 1 0 0 0,0-1 0 0 0,1 1 0 0 0,-1-1 0 0 0,1 1 0 0 0,-1-1 0 0 0,0 1 0 0 0,0-1 0 0 0,1 1 0 0 0,-1-1 0 0 0,0 1 0 0 0,0-1 0 0 0,0 0 0 0 0,1 0 0 0 0,-1 0 0 0 0,-1-1 0 0 0,1 1 0 0 0,0 0 0 0 0,-1 0 0 0 0,1-1 0 0 0,-1 1 0 0 0,1 0 0 0 0,-1 0 0 0 0,0 0 0 0 0,1 0 0 0 0,-1 0 0 0 0,0 0 0 0 0,-1-2 0 0 0,-3-1 0 0 0,1-1 0 0 0,-2 0 0 0 0,1 1 0 0 0,-7-5 0 0 0,7 7 0 0 0,1 0 0 0 0,0 0 0 0 0,0 0 0 0 0,-1 1 0 0 0,1-1 0 0 0,-1 1 0 0 0,1 0 0 0 0,-1 0 0 0 0,0 1 0 0 0,1-1 0 0 0,-1 1 0 0 0,0 0 0 0 0,-7 1 0 0 0,-3 2 0 0 0,1 0 0 0 0,-28 10 0 0 0,26-7 0 0 0,16-6 0 0 0,1 0 0 0 0,-1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0,-1 0 0 0 0,1 0 0 0 0,0 0 0 0 0,0 0 0 0 0,0 0 0 0 0,0 0 0 0 0,0 0 0 0 0,0 0 0 0 0,0 0 0 0 0,0 0 0 0 0,0 0 0 0 0,0 0 0 0 0,0 0 0 0 0,0 0 0 0 0,0 0 0 0 0,0 0 0 0 0,9 2 0 0 0,17 1 0 0 0,-22-3 0 0 0,5 1 0 0 0,-1-1 0 0 0,0 0 0 0 0,0 0 0 0 0,0-1 0 0 0,0 0 0 0 0,0 0 0 0 0,0-1 0 0 0,0 0 0 0 0,0-1 0 0 0,0 0 0 0 0,-1 0 0 0 0,1 0 0 0 0,-1-1 0 0 0,0 0 0 0 0,0-1 0 0 0,0 1 0 0 0,-1-1 0 0 0,10-10 0 0 0,-15 14 0 0 0,-1 1 0 0 0,1-1 0 0 0,-1 1 0 0 0,1-1 0 0 0,-1 1 0 0 0,1-1 0 0 0,-1 0 0 0 0,0 1 0 0 0,1-1 0 0 0,-1 1 0 0 0,0-1 0 0 0,1 0 0 0 0,-1 1 0 0 0,0-1 0 0 0,0 0 0 0 0,0 0 0 0 0,0 1 0 0 0,0-1 0 0 0,0 0 0 0 0,0 1 0 0 0,0-1 0 0 0,0 0 0 0 0,0 0 0 0 0,0 1 0 0 0,0-1 0 0 0,0 0 0 0 0,-1 0 0 0 0,0 0 0 0 0,1 0 0 0 0,-1 0 0 0 0,0 0 0 0 0,0 0 0 0 0,0 1 0 0 0,0-1 0 0 0,0 0 0 0 0,0 1 0 0 0,0-1 0 0 0,0 1 0 0 0,0-1 0 0 0,0 1 0 0 0,-1-1 0 0 0,-1 0 0 0 0,-3 0 0 0 0,-1 0 0 0 0,0 0 0 0 0,0 1 0 0 0,-11 0 0 0 0,9 0 0 0 0,-1 1 0 0 0,0 0 0 0 0,1 1 0 0 0,-1 0 0 0 0,1 1 0 0 0,-1-1 0 0 0,1 2 0 0 0,0 0 0 0 0,1 0 0 0 0,-1 0 0 0 0,-14 11 0 0 0,22-15 0 0 0,1 0 0 0 0,-1 0 0 0 0,1 1 0 0 0,0-1 0 0 0,-1 0 0 0 0,1 0 0 0 0,0 0 0 0 0,-1 1 0 0 0,1-1 0 0 0,0 0 0 0 0,-1 1 0 0 0,1-1 0 0 0,0 0 0 0 0,0 1 0 0 0,-1-1 0 0 0,1 0 0 0 0,0 1 0 0 0,0-1 0 0 0,0 0 0 0 0,-1 1 0 0 0,1-1 0 0 0,0 1 0 0 0,0-1 0 0 0,0 0 0 0 0,0 1 0 0 0,0-1 0 0 0,0 1 0 0 0,11-2 0 0 0,17-9 0 0 0,-18 6 0 0 0,-1-1 0 0 0,0 0 0 0 0,-1 0 0 0 0,1-1 0 0 0,-1 0 0 0 0,0-1 0 0 0,-1 0 0 0 0,1 0 0 0 0,-1-1 0 0 0,-1 1 0 0 0,0-1 0 0 0,6-10 0 0 0,-11 17 0 0 0,-1 0 0 0 0,1-1 0 0 0,-1 1 0 0 0,0 0 0 0 0,1-1 0 0 0,-1 1 0 0 0,0 0 0 0 0,0-1 0 0 0,0 1 0 0 0,0-1 0 0 0,0 1 0 0 0,0 0 0 0 0,0-1 0 0 0,-1 1 0 0 0,1 0 0 0 0,0-1 0 0 0,-1 1 0 0 0,1 0 0 0 0,-1-1 0 0 0,0 1 0 0 0,1 0 0 0 0,-1 0 0 0 0,0 0 0 0 0,0-1 0 0 0,1 1 0 0 0,-1 0 0 0 0,0 0 0 0 0,-2-1 0 0 0,3 2 0 0 0,-1-1 0 0 0,0 0 0 0 0,0 1 0 0 0,0-1 0 0 0,1 1 0 0 0,-1 0 0 0 0,0-1 0 0 0,0 1 0 0 0,0 0 0 0 0,0-1 0 0 0,0 1 0 0 0,0 0 0 0 0,0 0 0 0 0,0 0 0 0 0,0 0 0 0 0,0 0 0 0 0,0 0 0 0 0,0 0 0 0 0,0 0 0 0 0,1 0 0 0 0,-1 0 0 0 0,0 1 0 0 0,0-1 0 0 0,0 0 0 0 0,0 1 0 0 0,0-1 0 0 0,0 0 0 0 0,0 1 0 0 0,1-1 0 0 0,-1 1 0 0 0,0-1 0 0 0,0 1 0 0 0,1 0 0 0 0,-1-1 0 0 0,0 1 0 0 0,1 0 0 0 0,-1 0 0 0 0,0-1 0 0 0,1 1 0 0 0,-1 0 0 0 0,0 1 0 0 0,-3 7 0 0 0,0 0 0 0 0,0 0 0 0 0,1 1 0 0 0,0-1 0 0 0,0 1 0 0 0,-1 10 0 0 0,2-10 0 0 0,0 0 0 0 0,0 0 0 0 0,-1 0 0 0 0,-1-1 0 0 0,-7 16 0 0 0,10-31 0 0 0,4-15 0 0 0,7-27 0 0 0,35-84 0 0 0,-41 112 0 0 0,-4 19 0 0 0,0 1 0 0 0,0-1 0 0 0,0 1 0 0 0,0-1 0 0 0,0 1 0 0 0,0-1 0 0 0,0 1 0 0 0,0-1 0 0 0,0 1 0 0 0,0-1 0 0 0,0 1 0 0 0,0-1 0 0 0,0 1 0 0 0,0-1 0 0 0,0 1 0 0 0,0-1 0 0 0,-1 1 0 0 0,1-1 0 0 0,0 1 0 0 0,0 0 0 0 0,-1-1 0 0 0,1 1 0 0 0,0-1 0 0 0,0 1 0 0 0,-1 0 0 0 0,1-1 0 0 0,0 1 0 0 0,-1-1 0 0 0,1 1 0 0 0,-1 0 0 0 0,1 0 0 0 0,-1-1 0 0 0,0 1 0 0 0,0 0 0 0 0,1 1 0 0 0,-1-1 0 0 0,1 0 0 0 0,-1 1 0 0 0,1-1 0 0 0,-1 0 0 0 0,1 1 0 0 0,-1-1 0 0 0,1 1 0 0 0,-1-1 0 0 0,1 1 0 0 0,0-1 0 0 0,-1 1 0 0 0,1-1 0 0 0,-1 1 0 0 0,1-1 0 0 0,0 1 0 0 0,0-1 0 0 0,-1 1 0 0 0,1 0 0 0 0,0-1 0 0 0,0 1 0 0 0,0 0 0 0 0,0-1 0 0 0,0 1 0 0 0,0-1 0 0 0,0 2 0 0 0,-1 22 0 0 0,1-21 0 0 0,7 113 0 0 0,-2-46 0 0 0,-4-45 0 0 0,9 86 0 0 0,-4-52 0 0 0,1 8 0 0 0,-1 2 25 0 0,-4-44 113 0 0,0 5-65 0 0,-2 10 327 0 0,2 28-148 0 0,-3-12-192 0 0,0 19-48 0 0,1-2-12 0 0,4 4 0 0 0,5 7 0 0 0,1 2 0 0 0,-3-24 13 0 0,0-9 50 0 0,2-5 44 0 0,-6-33-64 0 0,0 0 57 0 0,-1-1 1 0 0,1 17 0 0 0,1 30-14 0 0,-2 5-70 0 0,-3-30-17 0 0,-3 39 53 0 0,0-11-42 0 0,0 23 42 0 0,-1-24-42 0 0,1 6-11 0 0,3-57 5 0 0,0 14 19 0 0,3 38 0 0 0,2-40-12 0 0,-3-23-12 0 0,-1 1 0 0 0,0-1 0 0 0,1 0 0 0 0,-1 0 0 0 0,1 1 0 0 0,-1-1 0 0 0,1 0 0 0 0,0 0-1 0 0,-1 0 1 0 0,1 0 0 0 0,0 0 0 0 0,0 0 0 0 0,0 0 0 0 0,0 0 0 0 0,1 1 0 0 0,0-4 0 0 0,0 0 0 0 0,0 0 0 0 0,0 0 0 0 0,-1 0 0 0 0,1 0 0 0 0,0 0 0 0 0,-1 0 0 0 0,0 0 0 0 0,1-1 0 0 0,0-2 0 0 0,-1 4 0 0 0,127-227 0 0 0,-101 165 0 0 0,-87 175-1 0 0,-19 36 18 0 0,12 13 863 0 0,67-161-880 0 0,0 0 0 0 0,0 0 0 0 0,0 0 0 0 0,0 0 0 0 0,0 0 0 0 0,0 0 0 0 0,0 0 0 0 0,0-1 0 0 0,0 1 0 0 0,0 0 0 0 0,-1 0 0 0 0,1 0 0 0 0,0 0 0 0 0,0 0 0 0 0,0 0 0 0 0,0 0 0 0 0,0 0 0 0 0,0 0 0 0 0,0 0 0 0 0,0 0 0 0 0,0 0 0 0 0,0 0 0 0 0,0 0 0 0 0,0 0 0 0 0,0-1 0 0 0,-1 1 0 0 0,1 0 0 0 0,0 0 0 0 0,0 0 0 0 0,0 0 0 0 0,0 0 0 0 0,0 0 0 0 0,0 0 0 0 0,0 0 0 0 0,0 0 0 0 0,0 0 0 0 0,0 0 0 0 0,-1 0 0 0 0,1 0 0 0 0,0 0 0 0 0,0 0 0 0 0,0 1 0 0 0,0-1 0 0 0,0 0 0 0 0,0 0 0 0 0,0 0 0 0 0,0 0 0 0 0,0 0 0 0 0,0 0 0 0 0,-1 0 0 0 0,1 0 0 0 0,0 0 0 0 0,0 0 0 0 0,0 0 0 0 0,0 0 0 0 0,0 0 0 0 0,0 0 0 0 0,0 0 0 0 0,0 1 0 0 0,0-1 0 0 0,0 0 0 0 0,0 0 0 0 0,0 0 0 0 0,0 0 0 0 0,0 0 0 0 0,0 0 0 0 0,0 0 0 0 0,-2-6 0 0 0,1-4 0 0 0,0-1 0 0 0,-1 1 0 0 0,0 0 0 0 0,0 0 0 0 0,-1 0 0 0 0,-1 0 0 0 0,1 0 0 0 0,-2 1 0 0 0,1-1 0 0 0,-8-9 0 0 0,-8-13 0 0 0,-36-40 0 0 0,51 65 0 0 0,-20-19 0 0 0,20 21 0 0 0,0 0 0 0 0,0 0 0 0 0,0 0 0 0 0,1-1 0 0 0,-1 0 0 0 0,1 0 0 0 0,1 0 0 0 0,-7-13 0 0 0,10 19 0 0 0,0-1 0 0 0,0 0 0 0 0,0 1 0 0 0,0-1 0 0 0,0 0 0 0 0,0 0 0 0 0,0 1 0 0 0,0-1 0 0 0,1 0 0 0 0,-1 1 0 0 0,0-1 0 0 0,0 0 0 0 0,1 1 0 0 0,-1-1 0 0 0,0 0 0 0 0,1 1 0 0 0,-1-1 0 0 0,0 1 0 0 0,1-1 0 0 0,-1 1 0 0 0,1-1 0 0 0,-1 1 0 0 0,1-1 0 0 0,-1 1 0 0 0,1-1 0 0 0,0 1 0 0 0,-1 0 0 0 0,1-1 0 0 0,-1 1 0 0 0,1 0 0 0 0,0-1 0 0 0,-1 1 0 0 0,1 0 0 0 0,0 0 0 0 0,-1 0 0 0 0,1 0 0 0 0,1-1 0 0 0,33-3 0 0 0,-26 3 0 0 0,97-5 0 0 0,-71 5 0 0 0,1-2 0 0 0,61-11 0 0 0,-67 2 0 0 0,-36 16 0 0 0,1-1 0 0 0,-1 1 0 0 0,0 0 0 0 0,-4 5 0 0 0,-5 2 0 0 0,-4 3 0 0 0,0 0 0 0 0,0 2 0 0 0,2 0 0 0 0,-28 33 0 0 0,44-48 0 0 0,0 0 0 0 0,0 0 0 0 0,1 0 0 0 0,-1 0 0 0 0,0 0 0 0 0,1 0 0 0 0,-1 0 0 0 0,1 0 0 0 0,-1 0 0 0 0,1 0 0 0 0,0 0 0 0 0,0 0 0 0 0,-1 0 0 0 0,1 0 0 0 0,0 0 0 0 0,0 1 0 0 0,0-1 0 0 0,0 0 0 0 0,0 0 0 0 0,0 1 0 0 0,1-1 0 0 0,-1 0 0 0 0,1 0 0 0 0,-1 0 0 0 0,1-1 0 0 0,-1 1 0 0 0,1 0 0 0 0,-1 0 0 0 0,1-1 0 0 0,0 1 0 0 0,0-1 0 0 0,-1 1 0 0 0,1 0 0 0 0,0-1 0 0 0,0 0 0 0 0,0 1 0 0 0,-1-1 0 0 0,1 1 0 0 0,0-1 0 0 0,1 1 0 0 0,2-1 0 0 0,0 1 0 0 0,0 0 0 0 0,0-1 0 0 0,0 1 0 0 0,0-1 0 0 0,0 0 0 0 0,0 0 0 0 0,-1-1 0 0 0,1 1 0 0 0,5-2 0 0 0,-2 0 0 0 0,-4 2 0 0 0,0-1 0 0 0,-1 1 0 0 0,1-1 0 0 0,-1 0 0 0 0,1 0 0 0 0,-1 0 0 0 0,0 0 0 0 0,1 0 0 0 0,-1 0 0 0 0,0 0 0 0 0,3-3 0 0 0,-5 4 0 0 0,0-1 0 0 0,0 1 0 0 0,-1-1 0 0 0,1 1 0 0 0,0-1 0 0 0,0 1 0 0 0,0-1 0 0 0,0 1 0 0 0,-1 0 0 0 0,1-1 0 0 0,0 1 0 0 0,0-1 0 0 0,-1 1 0 0 0,1 0 0 0 0,0-1 0 0 0,-1 1 0 0 0,1 0 0 0 0,0-1 0 0 0,-1 1 0 0 0,1 0 0 0 0,0-1 0 0 0,-1 1 0 0 0,1 0 0 0 0,-1 0 0 0 0,1 0 0 0 0,-1-1 0 0 0,1 1 0 0 0,0 0 0 0 0,-1 0 0 0 0,1 0 0 0 0,-1 0 0 0 0,-18-6 0 0 0,18 5 0 0 0,-11-2 0 0 0,-1-1 0 0 0,1 2 0 0 0,-1 0 0 0 0,0 0 0 0 0,0 1 0 0 0,1 1 0 0 0,-1 0 0 0 0,-19 3 0 0 0,12 3 0 0 0,18-5 0 0 0,6-4 0 0 0,5-3 0 0 0,-3 2-406 0 0,-1 0-1 0 0,1 0 1 0 0,-1 0 0 0 0,0-1-1 0 0,0 0 1 0 0,0 0 0 0 0,-1 0-1 0 0,0 0 1 0 0,0-1 0 0 0,0 0-1 0 0,5-11 1 0 0,-7 9-7894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3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251 196 4143 0 0,'2'-9'922'0'0,"0"0"0"0"0,0 1-1 0 0,-1-1 1 0 0,0 0-1 0 0,-1-16 1 0 0,0 23-752 0 0,0 1 1 0 0,0-1 0 0 0,0 0-1 0 0,-1 1 1 0 0,1-1 0 0 0,-1 1 0 0 0,1-1-1 0 0,-1 1 1 0 0,1-1 0 0 0,-1 1-1 0 0,0-1 1 0 0,0 1 0 0 0,0 0-1 0 0,0-1 1 0 0,0 1 0 0 0,0 0 0 0 0,0 0-1 0 0,0-1 1 0 0,0 1 0 0 0,0 0-1 0 0,-1 0 1 0 0,1 1 0 0 0,0-1-1 0 0,-1 0 1 0 0,1 0 0 0 0,-1 1-1 0 0,1-1 1 0 0,-1 0 0 0 0,1 1 0 0 0,-1 0-1 0 0,0-1 1 0 0,1 1 0 0 0,-1 0-1 0 0,1 0 1 0 0,-1 0 0 0 0,0 0-1 0 0,1 0 1 0 0,-1 0 0 0 0,0 0 0 0 0,-1 1-1 0 0,-3 0 207 0 0,1-1 1 0 0,-1 1-1 0 0,1 0 0 0 0,0 1 0 0 0,-1-1 1 0 0,1 1-1 0 0,0 0 0 0 0,0 0 0 0 0,0 1 1 0 0,0-1-1 0 0,1 1 0 0 0,-7 5 0 0 0,-4 4-149 0 0,-1 1-50 0 0,1 0 0 0 0,0 1 0 0 0,0 0 0 0 0,1 1 0 0 0,-17 26 0 0 0,28-37-150 0 0,1 1-1 0 0,0-1 0 0 0,0 1 1 0 0,0-1-1 0 0,1 1 1 0 0,-1 0-1 0 0,1 0 0 0 0,0 0 1 0 0,1 0-1 0 0,-1 0 1 0 0,1 0-1 0 0,0 0 0 0 0,0 0 1 0 0,1-1-1 0 0,-1 1 1 0 0,1 0-1 0 0,0 0 0 0 0,0 0 1 0 0,1 0-1 0 0,0-1 1 0 0,-1 1-1 0 0,1 0 0 0 0,1-1 1 0 0,-1 0-1 0 0,1 1 1 0 0,0-1-1 0 0,0 0 0 0 0,0-1 1 0 0,0 1-1 0 0,1 0 1 0 0,-1-1-1 0 0,1 0 0 0 0,0 0 1 0 0,0 0-1 0 0,0 0 1 0 0,1-1-1 0 0,-1 1 0 0 0,1-1 1 0 0,8 3-1 0 0,-1-3-13 0 0,0 0 0 0 0,0 0-1 0 0,0-1 1 0 0,0-1 0 0 0,0 0 0 0 0,0-1-1 0 0,0 0 1 0 0,0 0 0 0 0,0-2 0 0 0,0 1 0 0 0,0-2-1 0 0,-1 1 1 0 0,0-2 0 0 0,1 1 0 0 0,-2-2-1 0 0,17-9 1 0 0,-14 7 1 0 0,-1 0 1 0 0,1-1-1 0 0,-1-1 0 0 0,-1 0 0 0 0,0-1 1 0 0,-1 0-1 0 0,0 0 0 0 0,0-1 0 0 0,-1-1 0 0 0,-1 1 1 0 0,0-1-1 0 0,11-25 0 0 0,-17 32-15 0 0,0-1 0 0 0,1 0 0 0 0,-2 0-1 0 0,1-1 1 0 0,-1 1 0 0 0,0 0 0 0 0,-1 0 0 0 0,0-1 0 0 0,0 1-1 0 0,-1 0 1 0 0,1-1 0 0 0,-1 1 0 0 0,-1 0 0 0 0,0 0 0 0 0,-3-11-1 0 0,2 13 2 0 0,1 0 0 0 0,-1 0-1 0 0,0 0 1 0 0,-1 0 0 0 0,1 1-1 0 0,-1-1 1 0 0,1 1 0 0 0,-1 0-1 0 0,-1 0 1 0 0,1 0-1 0 0,-1 1 1 0 0,1-1 0 0 0,-1 1-1 0 0,0 0 1 0 0,0 1 0 0 0,0-1-1 0 0,0 1 1 0 0,-1 0-1 0 0,1 0 1 0 0,-8-1 0 0 0,3 1 58 0 0,-1 1 1 0 0,1 0-1 0 0,0 1 1 0 0,-1 0-1 0 0,1 1 0 0 0,-1 0 1 0 0,1 1-1 0 0,0 0 1 0 0,0 0-1 0 0,0 1 1 0 0,0 1-1 0 0,0-1 0 0 0,1 1 1 0 0,-18 11-1 0 0,11-6-31 0 0,1 2 0 0 0,0-1 0 0 0,1 2 1 0 0,0 0-1 0 0,1 0 0 0 0,0 2 0 0 0,-18 24 0 0 0,27-33-64 0 0,1 0-1 0 0,0 0 1 0 0,0 0 0 0 0,1 0 0 0 0,-1 0 0 0 0,1 0-1 0 0,1 1 1 0 0,-1-1 0 0 0,1 1 0 0 0,0-1 0 0 0,0 1 0 0 0,0 0-1 0 0,1-1 1 0 0,0 1 0 0 0,0 0 0 0 0,1 6 0 0 0,1-4-52 0 0,0 1 0 0 0,0-1 0 0 0,1-1 0 0 0,0 1 0 0 0,1 0 0 0 0,0-1 0 0 0,0 0 0 0 0,0 0 0 0 0,1 0 0 0 0,8 10 0 0 0,40 43-3872 0 0,-40-45-3344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2:00:05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92 719 0 0,'-4'-1'110'0'0,"1"0"-1"0"0,-1 0 0 0 0,0 1 0 0 0,1-1 0 0 0,-1 1 0 0 0,1 0 0 0 0,-6 0 0 0 0,5 0 44 0 0,1 0 0 0 0,-1 0 1 0 0,0 0-1 0 0,0 0 0 0 0,-5-4 3505 0 0,20 1-2207 0 0,11 0-288 0 0,36 4 674 0 0,-20 1-907 0 0,55-6 0 0 0,5-11-237 0 0,-42 6 115 0 0,90-3-1 0 0,-45 6-458 0 0,-63 3-163 0 0,69 3-1 0 0,-65 1 520 0 0,57-4 1 0 0,-6-1-526 0 0,-88 4-217 0 0,90 0 938 0 0,154-18 0 0 0,-236 15-890 0 0,0 1 0 0 0,0 1-1 0 0,0 0 1 0 0,0 0 0 0 0,1 2-1 0 0,25 3 1 0 0,-22 6 56 0 0,-10-3-32 0 0,-7-7-35 0 0,0 0 1 0 0,0 0-1 0 0,0 1 0 0 0,0-1 1 0 0,0 0-1 0 0,0 0 0 0 0,0 0 1 0 0,0 0-1 0 0,0 1 0 0 0,0-1 1 0 0,0 0-1 0 0,0 0 0 0 0,0 0 1 0 0,0 0-1 0 0,0 0 0 0 0,0 1 1 0 0,0-1-1 0 0,0 0 0 0 0,0 0 1 0 0,0 0-1 0 0,0 0 1 0 0,0 0-1 0 0,0 1 0 0 0,0-1 1 0 0,0 0-1 0 0,-1 0 0 0 0,1 0 1 0 0,0 0-1 0 0,0 0 0 0 0,0 0 1 0 0,0 0-1 0 0,0 1 0 0 0,0-1 1 0 0,-1 0-1 0 0,1 0 0 0 0,0 0 1 0 0,0 0-1 0 0,0 0 0 0 0,0 0 1 0 0,0 0-1 0 0,-1 0 0 0 0,1 0 1 0 0,0 0-1 0 0,-5 1 0 0 0,1-1 0 0 0,-1 1 0 0 0,0-1 0 0 0,1 0 0 0 0,-1 0 0 0 0,0-1 0 0 0,-8-1 0 0 0,-13-1 0 0 0,-181 16-45 0 0,33 0 10 0 0,-23-7 35 0 0,-310 5 0 0 0,224-8 0 0 0,344 5 0 0 0,4 1 0 0 0,389-6 2991 0 0,-254-3-2354 0 0,-84 1-617 0 0,224-5 439 0 0,-159 11-170 0 0,-179-7-285 0 0,24 2 30 0 0,-1 0 94 0 0,36-2 0 0 0,-54 0-112 0 0,-1-1 0 0 0,1 0-1 0 0,-1 0 1 0 0,1-1 0 0 0,-1 0 0 0 0,1 0 0 0 0,-1 0 0 0 0,0-1-1 0 0,0 0 1 0 0,8-5 0 0 0,-13 8-25 0 0,0-1 1 0 0,0 1-1 0 0,0-1 0 0 0,-1 1 1 0 0,1-1-1 0 0,0 0 0 0 0,-1 1 1 0 0,1-1-1 0 0,0 0 0 0 0,-1 1 0 0 0,1-1 1 0 0,-1 0-1 0 0,1 0 0 0 0,-1 0 1 0 0,1 0-1 0 0,-1 1 0 0 0,1-1 0 0 0,-1 0 1 0 0,0 0-1 0 0,0 0 0 0 0,1 0 1 0 0,-1-1-1 0 0,0 1-15 0 0,-1 0 0 0 0,1 0 0 0 0,0 0 1 0 0,-1 1-1 0 0,1-1 0 0 0,-1 0 0 0 0,1 0 0 0 0,-1 1 0 0 0,1-1 0 0 0,-1 0 1 0 0,1 1-1 0 0,-1-1 0 0 0,0 1 0 0 0,1-1 0 0 0,-1 0 0 0 0,0 1 0 0 0,0 0 1 0 0,1-1-1 0 0,-2 0 0 0 0,-2-1-107 0 0,-1 1 0 0 0,1-1 1 0 0,-1 1-1 0 0,0-1 1 0 0,1 1-1 0 0,-1 0 0 0 0,-7 0 0 0 0,1 2-1748 0 0,4 1-2911 0 0,-3 1-1810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2:00:06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57 2311 0 0,'-27'6'633'0'0,"12"-3"657"0"0,0 0 0 0 0,1 1 0 0 0,-1 1 0 0 0,-17 8 0 0 0,29-12-1096 0 0,0 1 0 0 0,0 0 1 0 0,0 0-1 0 0,0 0 1 0 0,0 0-1 0 0,1 0 1 0 0,-1 0-1 0 0,1 1 0 0 0,0-1 1 0 0,-1 1-1 0 0,1 0 1 0 0,0-1-1 0 0,1 1 0 0 0,-1 0 1 0 0,0 0-1 0 0,1 0 1 0 0,0 1-1 0 0,-1-1 0 0 0,1 0 1 0 0,1 0-1 0 0,-1 1 1 0 0,0-1-1 0 0,1 0 1 0 0,-1 6-1 0 0,1-7-91 0 0,0-1 0 0 0,0 1 0 0 0,1-1 0 0 0,-1 1 0 0 0,0-1 0 0 0,0 1 0 0 0,1-1 1 0 0,-1 0-1 0 0,1 1 0 0 0,-1-1 0 0 0,1 1 0 0 0,0-1 0 0 0,-1 0 0 0 0,1 1 0 0 0,0-1 0 0 0,0 0 0 0 0,0 0 0 0 0,0 0 0 0 0,0 0 0 0 0,0 0 1 0 0,2 1-1 0 0,-1 0 24 0 0,1-1 1 0 0,-1 0-1 0 0,1 0 1 0 0,-1 0-1 0 0,1 0 1 0 0,0 0-1 0 0,-1 0 1 0 0,1-1 0 0 0,0 1-1 0 0,5-1 1 0 0,-1 0 17 0 0,1 0 0 0 0,0-1 0 0 0,0 0 0 0 0,-1 0 0 0 0,1-1 1 0 0,-1 0-1 0 0,11-4 0 0 0,-9 2-81 0 0,-1-1 1 0 0,1 1 0 0 0,-1-2-1 0 0,0 1 1 0 0,0-1-1 0 0,-1 0 1 0 0,0-1 0 0 0,11-12-1 0 0,-16 16-40 0 0,1 1-1 0 0,-1-1 1 0 0,0 0-1 0 0,0 0 1 0 0,-1 0 0 0 0,1 0-1 0 0,-1 0 1 0 0,1 0-1 0 0,-1 0 1 0 0,0-1-1 0 0,0 1 1 0 0,-1 0 0 0 0,1-1-1 0 0,-1 1 1 0 0,1-1-1 0 0,-1 1 1 0 0,0 0-1 0 0,0-1 1 0 0,-1 1 0 0 0,1-1-1 0 0,-1 1 1 0 0,0 0-1 0 0,1-1 1 0 0,-1 1-1 0 0,-1 0 1 0 0,1 0 0 0 0,-4-6-1 0 0,4 7-14 0 0,0 1 0 0 0,0 0 0 0 0,-1-1-1 0 0,1 1 1 0 0,0 0 0 0 0,-1 0 0 0 0,0 0 0 0 0,1 0-1 0 0,-1 0 1 0 0,0 0 0 0 0,1 0 0 0 0,-1 1 0 0 0,0-1-1 0 0,0 0 1 0 0,1 1 0 0 0,-1 0 0 0 0,0-1 0 0 0,0 1-1 0 0,0 0 1 0 0,0 0 0 0 0,0 0 0 0 0,0 0 0 0 0,0 0-1 0 0,1 1 1 0 0,-1-1 0 0 0,0 0 0 0 0,0 1 0 0 0,0-1-1 0 0,-2 2 1 0 0,-2 0 16 0 0,0 1 0 0 0,0 0 0 0 0,0 0 0 0 0,0 0 0 0 0,0 0 0 0 0,0 1 0 0 0,-4 4 0 0 0,7-5 37 0 0,0 0 1 0 0,0-1-1 0 0,1 1 0 0 0,-1 0 1 0 0,1 0-1 0 0,0 1 0 0 0,0-1 0 0 0,0 0 1 0 0,1 1-1 0 0,-1-1 0 0 0,1 1 1 0 0,0 0-1 0 0,-1 3 0 0 0,1-5-32 0 0,1 0 0 0 0,0 0 1 0 0,0-1-1 0 0,0 1 0 0 0,0 0 0 0 0,0 0 0 0 0,0 0 0 0 0,1-1 0 0 0,-1 1 0 0 0,0 0 1 0 0,1-1-1 0 0,0 1 0 0 0,-1 0 0 0 0,1-1 0 0 0,0 1 0 0 0,0-1 0 0 0,0 1 1 0 0,0-1-1 0 0,0 1 0 0 0,0-1 0 0 0,0 0 0 0 0,0 1 0 0 0,1-1 0 0 0,-1 0 0 0 0,1 0 1 0 0,-1 0-1 0 0,1 0 0 0 0,-1 0 0 0 0,3 1 0 0 0,1-1-18 0 0,0 1 0 0 0,0-1 0 0 0,0 0 0 0 0,0 0 0 0 0,1 0 0 0 0,-1-1 0 0 0,0 1 0 0 0,0-1 0 0 0,1-1 0 0 0,-1 1 0 0 0,0-1 0 0 0,0 0 0 0 0,0 0 0 0 0,8-3 0 0 0,-8 3-11 0 0,0-1 1 0 0,1 0-1 0 0,-1 0 1 0 0,-1 0-1 0 0,1-1 1 0 0,0 0-1 0 0,0 0 1 0 0,-1 0-1 0 0,0 0 0 0 0,0-1 1 0 0,0 0-1 0 0,0 0 1 0 0,6-8-1 0 0,-8 10-1 0 0,-1 0 0 0 0,0 0 0 0 0,0 0 0 0 0,0 0 0 0 0,0 0 0 0 0,-1 0 0 0 0,1-1 0 0 0,-1 1 0 0 0,1 0 0 0 0,-1 0 0 0 0,0-1 0 0 0,1 1 0 0 0,-1 0 0 0 0,-1 0 0 0 0,1-1 0 0 0,0 1 0 0 0,0 0 0 0 0,-1 0 0 0 0,1-1 0 0 0,-1 1 0 0 0,0 0 0 0 0,0 0 0 0 0,0 0 0 0 0,0 0 0 0 0,0 0 0 0 0,0 0 0 0 0,0 0 0 0 0,-1 0 0 0 0,1 1 0 0 0,-1-1 0 0 0,1 0 0 0 0,-1 1 0 0 0,-3-3 0 0 0,1 1 0 0 0,0 0 0 0 0,0 1 0 0 0,0-1 0 0 0,-1 1 0 0 0,1 0 0 0 0,0 0 0 0 0,-1 1 0 0 0,0 0 0 0 0,1-1 0 0 0,-1 2 0 0 0,0-1 0 0 0,0 0 0 0 0,1 1 0 0 0,-1 0 0 0 0,-6 0 0 0 0,1 2-6 0 0,0 0-1 0 0,0 0 1 0 0,0 1 0 0 0,0 0-1 0 0,0 1 1 0 0,1 0-1 0 0,-1 0 1 0 0,-13 10 0 0 0,20-12 26 0 0,1-1-1 0 0,-1 1 1 0 0,1 0 0 0 0,0 0 0 0 0,0 0-1 0 0,0 0 1 0 0,0 0 0 0 0,0 0 0 0 0,0 0 0 0 0,1 1-1 0 0,-1-1 1 0 0,1 1 0 0 0,-1-1 0 0 0,1 1-1 0 0,0 0 1 0 0,0-1 0 0 0,0 1 0 0 0,1 0 0 0 0,-1 0-1 0 0,1 0 1 0 0,-1 0 0 0 0,1-1 0 0 0,0 1-1 0 0,0 0 1 0 0,0 0 0 0 0,0 0 0 0 0,1 0 0 0 0,-1 0-1 0 0,1 0 1 0 0,0-1 0 0 0,0 1 0 0 0,0 0-1 0 0,0-1 1 0 0,0 1 0 0 0,3 3 0 0 0,-3-4-13 0 0,0 0 0 0 0,0 0 0 0 0,0 0-1 0 0,1 0 1 0 0,-1 0 0 0 0,1-1 0 0 0,-1 1 0 0 0,1 0 0 0 0,0-1 0 0 0,0 1 0 0 0,-1-1 0 0 0,1 0-1 0 0,0 0 1 0 0,0 0 0 0 0,1 0 0 0 0,-1 0 0 0 0,0 0 0 0 0,0 0 0 0 0,0-1 0 0 0,0 1 0 0 0,3 0 0 0 0,-1-1-6 0 0,0 0 1 0 0,-1 0 0 0 0,1-1 0 0 0,0 1 0 0 0,0-1 0 0 0,-1 0-1 0 0,1 0 1 0 0,0 0 0 0 0,-1 0 0 0 0,1-1 0 0 0,-1 0-1 0 0,4-1 1 0 0,-2 0-3 0 0,0-1 1 0 0,0 1-1 0 0,0-1 0 0 0,0 0 0 0 0,-1 0 0 0 0,0 0 0 0 0,1 0 1 0 0,-2-1-1 0 0,1 0 0 0 0,0 0 0 0 0,-1 0 0 0 0,0 0 0 0 0,0 0 1 0 0,-1-1-1 0 0,1 1 0 0 0,1-8 0 0 0,-3 11 1 0 0,-1 0 0 0 0,0 0 0 0 0,1 0 0 0 0,-1 0 0 0 0,0 0 0 0 0,0 0 0 0 0,0 0 0 0 0,-1 0 0 0 0,1 0 0 0 0,0 1 0 0 0,-1-1 0 0 0,1 0 0 0 0,-1 0 0 0 0,0 0 0 0 0,1 0 0 0 0,-1 1 0 0 0,0-1 0 0 0,0 0 0 0 0,0 1 0 0 0,0-1 0 0 0,-1 1 0 0 0,0-2 0 0 0,-1 1 0 0 0,1 1 0 0 0,0-1 0 0 0,-1 1 0 0 0,1 0 0 0 0,0 0 0 0 0,-1 0 0 0 0,0 0 0 0 0,1 0 0 0 0,-1 1 0 0 0,1-1 0 0 0,-1 1 0 0 0,0 0 0 0 0,-5-1 0 0 0,0 2 0 0 0,0-1 0 0 0,0 1 0 0 0,0 1 0 0 0,1-1 0 0 0,-1 1 0 0 0,0 1 0 0 0,1-1 0 0 0,-1 1 0 0 0,-12 8 0 0 0,18-10 1 0 0,0 0-1 0 0,0 0 0 0 0,0 1 1 0 0,0-1-1 0 0,1 1 1 0 0,-1-1-1 0 0,0 1 0 0 0,1-1 1 0 0,0 1-1 0 0,-1 0 1 0 0,1 0-1 0 0,0 0 0 0 0,0 0 1 0 0,0 0-1 0 0,0 0 1 0 0,0 0-1 0 0,0 0 1 0 0,0 3-1 0 0,1-3-4 0 0,0 0 0 0 0,1 0-1 0 0,-1 0 1 0 0,0-1 0 0 0,1 1 0 0 0,-1 0-1 0 0,1 0 1 0 0,0-1 0 0 0,0 1 0 0 0,-1 0 0 0 0,1-1-1 0 0,0 1 1 0 0,0-1 0 0 0,1 1 0 0 0,-1-1-1 0 0,0 1 1 0 0,0-1 0 0 0,1 0 0 0 0,-1 0-1 0 0,1 0 1 0 0,-1 0 0 0 0,3 2 0 0 0,11 6-193 0 0,-10-6-428 0 0,-1 0 0 0 0,0 0-1 0 0,1 0 1 0 0,-1 0 0 0 0,6 7 0 0 0,-5-2-6530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2:00:08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64 5063 0 0,'-3'1'83'0'0,"0"0"-1"0"0,0-1 1 0 0,0 1-1 0 0,0 0 0 0 0,0 0 1 0 0,1 1-1 0 0,-1-1 0 0 0,0 0 1 0 0,1 1-1 0 0,0 0 0 0 0,-4 2 1 0 0,-25 24 592 0 0,29-26-403 0 0,0 0-1 0 0,1 0 1 0 0,-1 0-1 0 0,1 0 0 0 0,0 0 1 0 0,-1 0-1 0 0,1 0 1 0 0,0 1-1 0 0,0-1 0 0 0,1 0 1 0 0,-2 5-1 0 0,2-6-155 0 0,0-1 0 0 0,0 1 0 0 0,0-1-1 0 0,0 1 1 0 0,0-1 0 0 0,0 1 0 0 0,0 0 0 0 0,0-1 0 0 0,0 1-1 0 0,0-1 1 0 0,0 1 0 0 0,0-1 0 0 0,1 1 0 0 0,-1-1-1 0 0,0 1 1 0 0,1-1 0 0 0,-1 1 0 0 0,0-1 0 0 0,0 1 0 0 0,1-1-1 0 0,0 1 1 0 0,0 0-41 0 0,0-1 0 0 0,0 1 1 0 0,0-1-1 0 0,0 0 0 0 0,0 1 0 0 0,0-1 0 0 0,0 0 0 0 0,0 0 0 0 0,0 1 0 0 0,0-1 0 0 0,0 0 1 0 0,1 0-1 0 0,-1 0 0 0 0,0 0 0 0 0,2-1 0 0 0,3 0 83 0 0,0-1 1 0 0,0 0-1 0 0,0 0 1 0 0,0 0-1 0 0,-1-1 1 0 0,1 0 0 0 0,-1 0-1 0 0,0-1 1 0 0,1 1-1 0 0,-1-1 1 0 0,-1 0-1 0 0,1 0 1 0 0,-1-1-1 0 0,1 1 1 0 0,-1-1-1 0 0,6-10 1 0 0,-10 14-152 0 0,1 0 0 0 0,0-1 0 0 0,-1 1 0 0 0,1 0 0 0 0,-1-1 0 0 0,1 1 0 0 0,-1-1 0 0 0,0 1 0 0 0,1-1 0 0 0,-1 1 0 0 0,0-1 0 0 0,0 1 0 0 0,0-1 1 0 0,0 1-1 0 0,-1-1 0 0 0,1 1 0 0 0,0-1 0 0 0,0 1 0 0 0,-1-1 0 0 0,1 1 0 0 0,-1-1 0 0 0,0 1 0 0 0,1 0 0 0 0,-1-1 0 0 0,0 1 0 0 0,0 0 0 0 0,0 0 0 0 0,0-1 1 0 0,0 1-1 0 0,0 0 0 0 0,0 0 0 0 0,0 0 0 0 0,0 0 0 0 0,0 0 0 0 0,-1 1 0 0 0,1-1 0 0 0,0 0 0 0 0,-1 0 0 0 0,1 1 0 0 0,-2-1 0 0 0,-2-1 20 0 0,0 0-1 0 0,0 0 0 0 0,-1 1 0 0 0,1 0 1 0 0,0 0-1 0 0,-1 0 0 0 0,1 1 0 0 0,0 0 1 0 0,-1 0-1 0 0,-5 0 0 0 0,3 2 187 0 0,0 0-1 0 0,0 0 0 0 0,0 1 0 0 0,0 0 1 0 0,1 0-1 0 0,-1 1 0 0 0,1-1 1 0 0,0 2-1 0 0,-9 6 0 0 0,13-10-140 0 0,1 1 0 0 0,0 0 0 0 0,0 0 0 0 0,-1 0-1 0 0,1 0 1 0 0,0 1 0 0 0,1-1 0 0 0,-1 0 0 0 0,0 1-1 0 0,1-1 1 0 0,-1 1 0 0 0,1 0 0 0 0,0-1 0 0 0,0 1-1 0 0,0 0 1 0 0,0 0 0 0 0,0 0 0 0 0,1 0 0 0 0,-1 0-1 0 0,1 0 1 0 0,0 0 0 0 0,0 0 0 0 0,0 0 0 0 0,0 0-1 0 0,0 0 1 0 0,1-1 0 0 0,0 1 0 0 0,-1 0 0 0 0,2 3 0 0 0,-1-4-48 0 0,0 0 1 0 0,0-1 0 0 0,-1 1 0 0 0,1-1 0 0 0,0 1 0 0 0,1-1 0 0 0,-1 1 0 0 0,0-1-1 0 0,0 0 1 0 0,0 0 0 0 0,1 1 0 0 0,-1-1 0 0 0,1 0 0 0 0,-1 0 0 0 0,1 0 0 0 0,-1-1 0 0 0,4 2-1 0 0,-2-1 7 0 0,1 0-1 0 0,-1 0 0 0 0,1 0 0 0 0,-1-1 1 0 0,1 1-1 0 0,0-1 0 0 0,-1 0 0 0 0,6-1 0 0 0,0 0-3 0 0,1-1-1 0 0,-1 0 0 0 0,0-1 0 0 0,0 0 1 0 0,16-7-1 0 0,-20 7-23 0 0,0 0 0 0 0,0 0-1 0 0,0-1 1 0 0,0 0 0 0 0,-1 0 0 0 0,1 0 0 0 0,-1 0 0 0 0,-1 0 0 0 0,1-1 0 0 0,0 0 0 0 0,3-7-1 0 0,-6 10-1 0 0,0 1-1 0 0,0-1 1 0 0,0 0-1 0 0,-1 1 1 0 0,1-1-1 0 0,0 0 1 0 0,-1 0-1 0 0,0 1 1 0 0,1-1-1 0 0,-1 0 1 0 0,0 0-1 0 0,0 0 1 0 0,0 0-1 0 0,0 0 1 0 0,0 1-1 0 0,-1-1 0 0 0,1 0 1 0 0,0 0-1 0 0,-1 0 1 0 0,1 1-1 0 0,-1-1 1 0 0,0 0-1 0 0,0 0 1 0 0,1 1-1 0 0,-1-1 1 0 0,0 1-1 0 0,-1-1 1 0 0,1 1-1 0 0,0-1 1 0 0,0 1-1 0 0,0 0 0 0 0,-1-1 1 0 0,1 1-1 0 0,-1 0 1 0 0,1 0-1 0 0,-1 0 1 0 0,0 0-1 0 0,1 0 1 0 0,-3 0-1 0 0,0-1 0 0 0,0 1 0 0 0,0 0 0 0 0,0 0 0 0 0,0 0 0 0 0,0 1 0 0 0,0 0 0 0 0,0-1 0 0 0,-1 1 0 0 0,1 1 0 0 0,0-1 0 0 0,0 1 0 0 0,0-1 0 0 0,-5 3 0 0 0,-2 0 0 0 0,0 0 0 0 0,0 1 0 0 0,-16 9 0 0 0,19-9 44 0 0,1 0 1 0 0,0 1-1 0 0,0 0 0 0 0,0 0 1 0 0,1 1-1 0 0,0 0 0 0 0,0 0 1 0 0,-9 12-1 0 0,13-15-29 0 0,0-1 1 0 0,0 1-1 0 0,1 0 0 0 0,-1 0 1 0 0,1 0-1 0 0,0 0 0 0 0,0 0 1 0 0,0 0-1 0 0,0 0 0 0 0,0 0 1 0 0,1 0-1 0 0,-1 0 0 0 0,1 1 1 0 0,0-1-1 0 0,0 0 1 0 0,0 0-1 0 0,1 0 0 0 0,-1 1 1 0 0,1-1-1 0 0,-1 0 0 0 0,1 0 1 0 0,0 0-1 0 0,1 0 0 0 0,-1 0 1 0 0,0 0-1 0 0,3 4 0 0 0,-2-5-10 0 0,-1 0-1 0 0,1 0 1 0 0,0 0-1 0 0,0 0 1 0 0,0 0-1 0 0,0 0 0 0 0,0 0 1 0 0,0 0-1 0 0,0-1 1 0 0,1 1-1 0 0,-1-1 0 0 0,0 0 1 0 0,1 1-1 0 0,0-1 1 0 0,4 1-1 0 0,-2-1 11 0 0,-1 0 0 0 0,1-1 0 0 0,0 0 0 0 0,0 0 0 0 0,-1 0 0 0 0,1 0 0 0 0,0 0 0 0 0,7-3 0 0 0,-2 1 8 0 0,0-2 1 0 0,0 1 0 0 0,0-1-1 0 0,-1-1 1 0 0,0 1 0 0 0,0-2-1 0 0,15-10 1 0 0,-19 12-24 0 0,-1 0 0 0 0,0-1 0 0 0,1 0 0 0 0,-2 0 0 0 0,1 0 0 0 0,0 0 0 0 0,-1-1 0 0 0,0 1 0 0 0,-1-1 0 0 0,1 0 0 0 0,-1 0 0 0 0,0 0 0 0 0,0 0 0 0 0,1-7 0 0 0,-3 9 0 0 0,1 1 0 0 0,-1 0 0 0 0,0 0 0 0 0,0-1 0 0 0,0 1 0 0 0,0 0 0 0 0,0 0 0 0 0,-1 0 0 0 0,1-1 0 0 0,-1 1 0 0 0,0 0 0 0 0,0 0 0 0 0,0 0 0 0 0,0 0 0 0 0,-1 0 0 0 0,1 0 0 0 0,-1 0 0 0 0,0 1 0 0 0,0-1 0 0 0,0 1 0 0 0,0-1 0 0 0,0 1 0 0 0,0 0 0 0 0,-1-1 0 0 0,1 1 0 0 0,-1 0 0 0 0,0 1 0 0 0,1-1 0 0 0,-5-2 0 0 0,2 3 0 0 0,0-1 0 0 0,0 1 0 0 0,-1 0 0 0 0,1 0 0 0 0,0 0 0 0 0,-1 1 0 0 0,1-1 0 0 0,0 1 0 0 0,-1 1 0 0 0,1-1 0 0 0,-1 1 0 0 0,1 0 0 0 0,-10 3 0 0 0,7-2 0 0 0,0 1 0 0 0,0 0 0 0 0,1 1 0 0 0,-1 0 0 0 0,1 0 0 0 0,-1 0 0 0 0,1 1 0 0 0,-6 6 0 0 0,11-9 0 0 0,0-1 0 0 0,0 1 0 0 0,0 0 0 0 0,1 0 0 0 0,-1 0 0 0 0,1 1 0 0 0,0-1 0 0 0,-1 0 0 0 0,1 0 0 0 0,0 1 0 0 0,0-1 0 0 0,1 1 0 0 0,-1-1 0 0 0,0 1 0 0 0,1-1 0 0 0,0 1 0 0 0,-1-1 0 0 0,1 1 0 0 0,0-1 0 0 0,0 1 0 0 0,1 0 0 0 0,-1-1 0 0 0,0 1 0 0 0,1-1 0 0 0,0 1 0 0 0,-1-1 0 0 0,1 1 0 0 0,0-1 0 0 0,0 0 0 0 0,0 1 0 0 0,3 3 0 0 0,-1-2 0 0 0,-1-1 0 0 0,1 1 0 0 0,0-1 0 0 0,0 1 0 0 0,0-1 0 0 0,0 0 0 0 0,1 0 0 0 0,-1 0 0 0 0,1-1 0 0 0,0 1 0 0 0,0-1 0 0 0,0 0 0 0 0,0 0 0 0 0,0 0 0 0 0,0-1 0 0 0,1 1 0 0 0,6 0 0 0 0,-2-1 0 0 0,1-1 0 0 0,-1 0 0 0 0,0 0 0 0 0,1-1 0 0 0,-1-1 0 0 0,0 1 0 0 0,0-1 0 0 0,0-1 0 0 0,0 0 0 0 0,0 0 0 0 0,10-6 0 0 0,-15 7 0 0 0,0 0 0 0 0,0 0 0 0 0,-1 0 0 0 0,1 0 0 0 0,-1-1 0 0 0,0 0 0 0 0,0 1 0 0 0,0-1 0 0 0,0 0 0 0 0,0 0 0 0 0,0-1 0 0 0,-1 1 0 0 0,0-1 0 0 0,0 1 0 0 0,0-1 0 0 0,0 0 0 0 0,0 0 0 0 0,-1 1 0 0 0,1-1 0 0 0,-1 0 0 0 0,0-1 0 0 0,-1 1 0 0 0,1 0 0 0 0,0 0 0 0 0,-1 0 0 0 0,0 0 0 0 0,-1-7 0 0 0,1 9 16 0 0,-1-1 0 0 0,1 1 0 0 0,-1-1 0 0 0,1 1 0 0 0,-1 0 0 0 0,0-1 0 0 0,0 1 0 0 0,0 0 0 0 0,-1-1 0 0 0,1 1 1 0 0,0 0-1 0 0,-1 0 0 0 0,1 0 0 0 0,-1 0 0 0 0,0 0 0 0 0,0 1 0 0 0,-3-4 0 0 0,1 3 37 0 0,1 0 0 0 0,-1 1 0 0 0,1-1 0 0 0,-1 1 0 0 0,0 0 0 0 0,1 0 0 0 0,-1 0 1 0 0,0 0-1 0 0,0 1 0 0 0,-6-1 0 0 0,-3 2-1 0 0,1 0 0 0 0,-1 0 0 0 0,1 1 0 0 0,-1 1 0 0 0,1 0 0 0 0,-14 6 0 0 0,20-7-130 0 0,1 0-1 0 0,-1 1 1 0 0,1-1-1 0 0,-1 1 0 0 0,1 1 1 0 0,0-1-1 0 0,0 1 1 0 0,0 0-1 0 0,1 0 0 0 0,-6 6 1 0 0,8-8 66 0 0,1 0 0 0 0,0 0 0 0 0,0 0 0 0 0,0 0 0 0 0,0 0 0 0 0,0 0 1 0 0,0 0-1 0 0,0 0 0 0 0,1 1 0 0 0,-1-1 0 0 0,1 0 0 0 0,-1 1 0 0 0,1-1 0 0 0,0 0 0 0 0,0 1 1 0 0,0-1-1 0 0,0 0 0 0 0,1 1 0 0 0,-1-1 0 0 0,0 0 0 0 0,1 0 0 0 0,0 1 0 0 0,0-1 0 0 0,-1 0 1 0 0,1 0-1 0 0,0 0 0 0 0,1 0 0 0 0,-1 0 0 0 0,3 3 0 0 0,0 1-79 0 0,1 0 0 0 0,1 0 0 0 0,-1-1 0 0 0,1 1 0 0 0,0-1 0 0 0,0-1-1 0 0,12 7 1 0 0,51 24-2282 0 0,-46-25 1158 0 0,-2-1-5812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2:00:09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90 2439 0 0,'-17'10'648'0'0,"-16"10"2749"0"0,32-20-3204 0 0,0 1 0 0 0,0 0 0 0 0,0 0 0 0 0,0 0 0 0 0,0 0 0 0 0,0 0 0 0 0,0 0 0 0 0,0 0 0 0 0,0 0 0 0 0,1 1 1 0 0,-1-1-1 0 0,1 0 0 0 0,-1 0 0 0 0,1 1 0 0 0,-1-1 0 0 0,1 0 0 0 0,-1 0 0 0 0,1 1 0 0 0,0-1 0 0 0,0 0 0 0 0,0 1 1 0 0,0 2-1 0 0,0-3-96 0 0,0 0 0 0 0,1-1 0 0 0,-1 1 1 0 0,0 0-1 0 0,0 0 0 0 0,1 0 0 0 0,-1-1 1 0 0,0 1-1 0 0,1 0 0 0 0,-1 0 1 0 0,1-1-1 0 0,-1 1 0 0 0,1 0 0 0 0,0-1 1 0 0,-1 1-1 0 0,1-1 0 0 0,0 1 0 0 0,-1-1 1 0 0,1 1-1 0 0,0-1 0 0 0,-1 1 0 0 0,1-1 1 0 0,1 1-1 0 0,0 0 19 0 0,0-1 1 0 0,0 1-1 0 0,0-1 1 0 0,0 0-1 0 0,1 0 1 0 0,-1 0-1 0 0,0 0 1 0 0,0 0-1 0 0,3 0 1 0 0,1-1 29 0 0,0-1 0 0 0,0 1 1 0 0,-1-1-1 0 0,1 0 1 0 0,10-5-1 0 0,-12 5-136 0 0,-1-1-1 0 0,0 1 1 0 0,0 0-1 0 0,0-1 1 0 0,0 0-1 0 0,0 0 1 0 0,-1 1 0 0 0,1-2-1 0 0,-1 1 1 0 0,0 0-1 0 0,0 0 1 0 0,0-1 0 0 0,0 1-1 0 0,-1-1 1 0 0,1 1-1 0 0,-1-1 1 0 0,0 0 0 0 0,0 0-1 0 0,0 0 1 0 0,0 0-1 0 0,-1 1 1 0 0,0-1-1 0 0,0 0 1 0 0,0-5 0 0 0,0 6-4 0 0,-1 0 0 0 0,1 0 0 0 0,-1 0 0 0 0,0 0 0 0 0,0 0 0 0 0,0 0 0 0 0,0 1 0 0 0,-1-1 0 0 0,1 0-1 0 0,-1 0 1 0 0,0 1 0 0 0,0-1 0 0 0,0 1 0 0 0,0 0 0 0 0,0-1 0 0 0,0 1 0 0 0,0 0 0 0 0,-1 0 0 0 0,1 1 0 0 0,-1-1 0 0 0,1 0 0 0 0,-1 1 0 0 0,0-1 0 0 0,0 1 0 0 0,0 0 0 0 0,0 0 0 0 0,0 0 0 0 0,0 0 0 0 0,0 1 0 0 0,-5-1 0 0 0,-4 1 109 0 0,1 0-1 0 0,-1 1 1 0 0,1 0-1 0 0,0 1 1 0 0,-1 0-1 0 0,1 1 1 0 0,0 0-1 0 0,0 1 1 0 0,1 0-1 0 0,-1 0 1 0 0,1 1-1 0 0,0 1 1 0 0,0 0-1 0 0,1 0 1 0 0,-16 14-1 0 0,21-16 7 0 0,1 0 0 0 0,-1 0-1 0 0,1 0 1 0 0,0 1 0 0 0,1-1-1 0 0,-1 1 1 0 0,1 0 0 0 0,0-1-1 0 0,0 1 1 0 0,0 0 0 0 0,1 0-1 0 0,-1 1 1 0 0,1 4 0 0 0,0-8-83 0 0,1 1 1 0 0,0-1 0 0 0,0 0 0 0 0,0 0 0 0 0,0 0 0 0 0,1 0 0 0 0,-1 0-1 0 0,1 0 1 0 0,-1 0 0 0 0,1 0 0 0 0,0 0 0 0 0,-1 0 0 0 0,1 0 0 0 0,0 0-1 0 0,0 0 1 0 0,1 0 0 0 0,-1-1 0 0 0,0 1 0 0 0,0 0 0 0 0,1-1 0 0 0,-1 1-1 0 0,1-1 1 0 0,0 0 0 0 0,-1 1 0 0 0,1-1 0 0 0,0 0 0 0 0,0 0 0 0 0,0 0-1 0 0,0 0 1 0 0,-1 0 0 0 0,1-1 0 0 0,0 1 0 0 0,1 0 0 0 0,2 0 0 0 0,1-1 5 0 0,1 1 0 0 0,-1-1 0 0 0,0 0 0 0 0,0 0 0 0 0,0-1 0 0 0,0 0 1 0 0,0 0-1 0 0,0 0 0 0 0,0-1 0 0 0,0 0 0 0 0,0 0 0 0 0,-1 0 0 0 0,1-1 1 0 0,-1 0-1 0 0,10-6 0 0 0,-11 6-43 0 0,1 0-1 0 0,0-1 1 0 0,-1 1 0 0 0,1-1-1 0 0,-1 0 1 0 0,0-1 0 0 0,-1 1 0 0 0,1-1-1 0 0,-1 0 1 0 0,0 0 0 0 0,0 0 0 0 0,0 0-1 0 0,-1 0 1 0 0,1 0 0 0 0,-1-1-1 0 0,2-9 1 0 0,-4 13-1 0 0,1 0 1 0 0,-1 0-1 0 0,0 0 0 0 0,0-1 0 0 0,0 1 1 0 0,0 0-1 0 0,0 0 0 0 0,0 0 0 0 0,-1 0 1 0 0,1 0-1 0 0,-1 0 0 0 0,0 0 0 0 0,1 0 1 0 0,-1 0-1 0 0,0 0 0 0 0,0 0 0 0 0,0 0 1 0 0,0 0-1 0 0,0 1 0 0 0,-1-1 0 0 0,1 0 1 0 0,0 1-1 0 0,-1-1 0 0 0,0 1 0 0 0,1 0 1 0 0,-1-1-1 0 0,0 1 0 0 0,1 0 0 0 0,-1 0 1 0 0,0 0-1 0 0,0 0 0 0 0,-2-1 0 0 0,0 1-6 0 0,0 0 0 0 0,0 1 1 0 0,0-1-1 0 0,1 1 0 0 0,-1-1 0 0 0,0 1 0 0 0,0 0 0 0 0,0 1 0 0 0,0-1 0 0 0,0 1 1 0 0,1-1-1 0 0,-1 1 0 0 0,0 0 0 0 0,1 1 0 0 0,-1-1 0 0 0,-6 4 0 0 0,9-5-20 0 0,1 0-1 0 0,-1 0 0 0 0,1 1 1 0 0,-1-1-1 0 0,0 0 1 0 0,1 1-1 0 0,-1-1 1 0 0,1 0-1 0 0,-1 1 1 0 0,1-1-1 0 0,-1 1 0 0 0,1-1 1 0 0,-1 1-1 0 0,1-1 1 0 0,-1 1-1 0 0,1-1 1 0 0,0 1-1 0 0,-1-1 1 0 0,1 1-1 0 0,0-1 0 0 0,-1 1 1 0 0,1 0-1 0 0,0-1 1 0 0,0 1-1 0 0,0 0 1 0 0,-1-1-1 0 0,1 1 0 0 0,0-1 1 0 0,0 1-1 0 0,0 0 1 0 0,0-1-1 0 0,0 1 1 0 0,0 0-1 0 0,0-1 1 0 0,1 1-1 0 0,-1 0 0 0 0,0-1 1 0 0,0 1-1 0 0,0 0 1 0 0,1-1-1 0 0,-1 1 1 0 0,0-1-1 0 0,1 1 0 0 0,-1 0 1 0 0,0-1-1 0 0,1 1 1 0 0,-1-1-1 0 0,1 1 1 0 0,-1-1-1 0 0,1 0 1 0 0,-1 1-1 0 0,2 0 0 0 0,1 1-376 0 0,0 1-1 0 0,1-1 1 0 0,-1 0-1 0 0,0 0 1 0 0,1-1-1 0 0,0 1 1 0 0,5 1-1 0 0,11 1-405 0 0,1 0 0 0 0,0-2 1 0 0,0 0-1 0 0,0-2 0 0 0,0 0 0 0 0,0-1 0 0 0,0-1 0 0 0,25-6 0 0 0,-45 8 813 0 0,-1 0-1 0 0,0 0 0 0 0,1 0 0 0 0,-1 0 0 0 0,0 0 1 0 0,0 0-1 0 0,1 0 0 0 0,-1 0 0 0 0,0 0 1 0 0,0 0-1 0 0,1 0 0 0 0,-1 0 0 0 0,0 0 0 0 0,1 0 1 0 0,-1-1-1 0 0,0 1 0 0 0,0 0 0 0 0,0 0 0 0 0,1 0 1 0 0,-1 0-1 0 0,0-1 0 0 0,0 1 0 0 0,0 0 1 0 0,1 0-1 0 0,-1 0 0 0 0,0-1 0 0 0,0 1 0 0 0,0 0 1 0 0,0 0-1 0 0,0-1 0 0 0,1 1 0 0 0,-1-1 0 0 0,-7-4 658 0 0,-16-3 3304 0 0,37 9-2474 0 0,-1 0 1 0 0,17 3-1 0 0,60 19 728 0 0,-66-16-1533 0 0,-5-3-593 0 0,-1 0 0 0 0,1-2 0 0 0,0 0 0 0 0,0-1 0 0 0,-1-1 0 0 0,23-2 1 0 0,9-4 180 0 0,51-14 1 0 0,-88 17-275 0 0,-16 3 0 0 0,-23 3 0 0 0,14-1 0 0 0,-24 0-173 0 0,1-2 0 0 0,-1-2-1 0 0,0-1 1 0 0,-50-11 0 0 0,56 9 38 0 0,25 4-3400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80 1375 0 0,'9'-15'2645'0'0,"10"-24"0"0"0,-7 14 1345 0 0,-13 37 2797 0 0,-6 21-5087 0 0,-13 35-603 0 0,-3-2 1 0 0,-2-1-1 0 0,-56 100 0 0 0,-41 38-202 0 0,33-67-813 0 0,72-108-79 0 0,8-19-940 0 0,16-13-2362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2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51 919 0 0,'-6'-2'601'0'0,"0"1"-1"0"0,0 0 1 0 0,0 0-1 0 0,0 0 1 0 0,0 0-1 0 0,0 1 1 0 0,0 0-1 0 0,0 0 1 0 0,0 1-1 0 0,0 0 1 0 0,0 0-1 0 0,0 0 1 0 0,1 1-1 0 0,-1 0 1 0 0,-10 4-1 0 0,16-5-483 0 0,-1-1-1 0 0,1 0 1 0 0,-1 1-1 0 0,1-1 1 0 0,-1 0-1 0 0,1 1 1 0 0,-1-1-1 0 0,1 1 1 0 0,0-1-1 0 0,-1 1 1 0 0,1-1-1 0 0,0 1 0 0 0,-1 0 1 0 0,1-1-1 0 0,0 1 1 0 0,0-1-1 0 0,-1 1 1 0 0,1-1-1 0 0,0 1 1 0 0,0 0-1 0 0,0-1 1 0 0,0 1-1 0 0,0 0 1 0 0,0-1-1 0 0,0 1 1 0 0,0-1-1 0 0,0 1 1 0 0,0 0-1 0 0,0 0 1 0 0,10 20 1686 0 0,-3-5-629 0 0,-7-15-1097 0 0,0 1-1 0 0,1 0 0 0 0,0-1 1 0 0,-1 1-1 0 0,1-1 0 0 0,0 1 1 0 0,0-1-1 0 0,0 0 0 0 0,0 1 1 0 0,0-1-1 0 0,0 0 1 0 0,0 0-1 0 0,0 0 0 0 0,0 1 1 0 0,1-1-1 0 0,-1 0 0 0 0,0-1 1 0 0,1 1-1 0 0,-1 0 0 0 0,1 0 1 0 0,-1-1-1 0 0,1 1 0 0 0,-1 0 1 0 0,1-1-1 0 0,-1 0 1 0 0,1 1-1 0 0,0-1 0 0 0,-1 0 1 0 0,1 0-1 0 0,0 0 0 0 0,-1 0 1 0 0,1 0-1 0 0,2 0 0 0 0,-1-1 6 0 0,0 0 0 0 0,0 1 0 0 0,0-1 0 0 0,0 0 0 0 0,0 0 0 0 0,-1-1 0 0 0,1 1 0 0 0,0-1 0 0 0,-1 1 0 0 0,1-1-1 0 0,-1 0 1 0 0,1 0 0 0 0,-1 0 0 0 0,0 0 0 0 0,0 0 0 0 0,0-1 0 0 0,3-3 0 0 0,-5 5-72 0 0,1-1 0 0 0,-1 1 0 0 0,1 0 0 0 0,-1-1 0 0 0,0 1 0 0 0,0 0 0 0 0,0-1-1 0 0,0 1 1 0 0,0 0 0 0 0,0-1 0 0 0,0 1 0 0 0,0-1 0 0 0,-1 1 0 0 0,1 0 0 0 0,-1-1 0 0 0,1 1 0 0 0,-1 0 0 0 0,1 0 0 0 0,-1-1 0 0 0,1 1 0 0 0,-1 0 0 0 0,0 0 0 0 0,0 0 0 0 0,0 0 0 0 0,0 0 0 0 0,-1-2 0 0 0,-2-1-3 0 0,0 0 0 0 0,-1 0 1 0 0,1 0-1 0 0,-10-6 0 0 0,11 9 19 0 0,0-1 0 0 0,-1 0 0 0 0,1 1 0 0 0,-1-1 0 0 0,1 1 0 0 0,-1 0 0 0 0,0 0 0 0 0,0 1 0 0 0,1-1 0 0 0,-1 1 0 0 0,0 0 0 0 0,0 0 0 0 0,0 0 0 0 0,1 0 0 0 0,-1 1 0 0 0,0-1 0 0 0,0 1 0 0 0,1 0 0 0 0,-5 2 0 0 0,5-2 0 0 0,1 0 0 0 0,-1 1 0 0 0,1-1 0 0 0,-1 1 0 0 0,1-1 0 0 0,0 1 0 0 0,-1 0 0 0 0,1 0 1 0 0,0 0-1 0 0,0 0 0 0 0,1 1 0 0 0,-1-1 0 0 0,0 0 0 0 0,1 1 0 0 0,-1-1 0 0 0,1 1 0 0 0,0 0 0 0 0,0-1 0 0 0,0 1 1 0 0,0 0-1 0 0,0 0 0 0 0,1-1 0 0 0,-1 1 0 0 0,1 0 0 0 0,0 0 0 0 0,0 3 0 0 0,0-4-18 0 0,0 0 0 0 0,-1 0 0 0 0,1 0-1 0 0,0 0 1 0 0,1 0 0 0 0,-1 0 0 0 0,0 0 0 0 0,1 0-1 0 0,-1 0 1 0 0,1 0 0 0 0,-1-1 0 0 0,1 1 0 0 0,0 0 0 0 0,0 0-1 0 0,0 0 1 0 0,0-1 0 0 0,0 1 0 0 0,0-1 0 0 0,1 1-1 0 0,-1-1 1 0 0,0 1 0 0 0,1-1 0 0 0,-1 1 0 0 0,1-1-1 0 0,-1 0 1 0 0,1 0 0 0 0,0 0 0 0 0,0 0 0 0 0,-1 0-1 0 0,1 0 1 0 0,0-1 0 0 0,0 1 0 0 0,0-1 0 0 0,0 1 0 0 0,0-1-1 0 0,0 0 1 0 0,0 1 0 0 0,0-1 0 0 0,0 0 0 0 0,0 0-1 0 0,2-1 1 0 0,1 1 12 0 0,1-1 0 0 0,-1 0-1 0 0,1-1 1 0 0,-1 1 0 0 0,0-1 0 0 0,0 0-1 0 0,0 0 1 0 0,0-1 0 0 0,0 0-1 0 0,0 1 1 0 0,-1-2 0 0 0,1 1 0 0 0,-1 0-1 0 0,4-5 1 0 0,-5 5-18 0 0,-1 1 0 0 0,0-1-1 0 0,0 0 1 0 0,0 0 0 0 0,0 0-1 0 0,0 0 1 0 0,-1 0 0 0 0,1-1-1 0 0,-1 1 1 0 0,0 0 0 0 0,0-1-1 0 0,0 1 1 0 0,-1-1 0 0 0,1 1-1 0 0,-1-1 1 0 0,0 1 0 0 0,0-1-1 0 0,0-3 1 0 0,-1 5-1 0 0,1-1 1 0 0,-1 0-1 0 0,0 1 0 0 0,0-1 1 0 0,0 1-1 0 0,0 0 0 0 0,0-1 0 0 0,0 1 1 0 0,-1 0-1 0 0,1 0 0 0 0,-1-1 1 0 0,0 1-1 0 0,1 0 0 0 0,-1 1 0 0 0,0-1 1 0 0,0 0-1 0 0,0 0 0 0 0,0 1 0 0 0,-1-1 1 0 0,1 1-1 0 0,0 0 0 0 0,-1 0 1 0 0,1 0-1 0 0,-4-1 0 0 0,1 0 14 0 0,0 1-1 0 0,0 0 1 0 0,-1 1 0 0 0,1-1-1 0 0,0 1 1 0 0,0 0-1 0 0,0 0 1 0 0,0 0-1 0 0,0 1 1 0 0,0 0 0 0 0,-1 0-1 0 0,1 0 1 0 0,1 1-1 0 0,-1 0 1 0 0,0 0 0 0 0,-7 4-1 0 0,9-5-6 0 0,0 1 1 0 0,1-1-1 0 0,-1 1 0 0 0,1 0 0 0 0,0 0 1 0 0,0 0-1 0 0,0 0 0 0 0,0 1 1 0 0,0-1-1 0 0,0 0 0 0 0,0 1 0 0 0,1-1 1 0 0,-1 1-1 0 0,1 0 0 0 0,-1-1 0 0 0,1 1 1 0 0,0 0-1 0 0,1 0 0 0 0,-1 0 0 0 0,0 0 1 0 0,1 0-1 0 0,-1 0 0 0 0,1 0 1 0 0,0 0-1 0 0,0 0 0 0 0,0 0 0 0 0,1 0 1 0 0,-1 0-1 0 0,2 5 0 0 0,-1-5 6 0 0,-1-1-1 0 0,1 0 1 0 0,0 1-1 0 0,0-1 1 0 0,0 0-1 0 0,1 1 1 0 0,-1-1-1 0 0,0 0 1 0 0,1 0 0 0 0,-1 0-1 0 0,1 0 1 0 0,0 0-1 0 0,0-1 1 0 0,0 1-1 0 0,0 0 1 0 0,0-1-1 0 0,0 1 1 0 0,0-1-1 0 0,0 0 1 0 0,1 0-1 0 0,-1 0 1 0 0,0 0-1 0 0,1 0 1 0 0,-1 0 0 0 0,1-1-1 0 0,-1 1 1 0 0,1-1-1 0 0,-1 0 1 0 0,1 1-1 0 0,-1-1 1 0 0,1 0-1 0 0,0-1 1 0 0,-1 1-1 0 0,1 0 1 0 0,2-2-1 0 0,2 1 9 0 0,0-1 0 0 0,-1 0-1 0 0,1 0 1 0 0,-1-1-1 0 0,1 1 1 0 0,-1-1 0 0 0,0-1-1 0 0,0 1 1 0 0,-1-1-1 0 0,1 0 1 0 0,-1-1 0 0 0,6-4-1 0 0,-10 7-18 0 0,1 0-1 0 0,-1 1 0 0 0,1-1 1 0 0,-1 0-1 0 0,0 1 1 0 0,0-1-1 0 0,0 0 1 0 0,0 0-1 0 0,0 0 0 0 0,0 0 1 0 0,0 0-1 0 0,-1 0 1 0 0,1 0-1 0 0,-1 0 0 0 0,1 0 1 0 0,-1-1-1 0 0,0 1 1 0 0,0 0-1 0 0,0 0 1 0 0,0 0-1 0 0,0 0 0 0 0,-1-1 1 0 0,1 1-1 0 0,0 0 1 0 0,-1 0-1 0 0,0 0 1 0 0,1 0-1 0 0,-1 0 0 0 0,0 0 1 0 0,0 0-1 0 0,0 0 1 0 0,-2-2-1 0 0,1 2 0 0 0,0 0 0 0 0,0 0 0 0 0,0 1 0 0 0,0-1 0 0 0,0 0 0 0 0,-1 1 0 0 0,1-1-1 0 0,-1 1 1 0 0,1 0 0 0 0,-1 0 0 0 0,1 0 0 0 0,-1 0 0 0 0,0 0 0 0 0,1 1 0 0 0,-1-1 0 0 0,0 1 0 0 0,0-1 0 0 0,1 1 0 0 0,-1 0 0 0 0,0 0-1 0 0,0 1 1 0 0,1-1 0 0 0,-1 0 0 0 0,-5 2 0 0 0,4 0-2 0 0,-1 0 0 0 0,1-1 0 0 0,0 2 0 0 0,0-1 0 0 0,0 0 0 0 0,0 1 0 0 0,1 0 0 0 0,-1 0 0 0 0,0 0 0 0 0,1 0 0 0 0,0 0 0 0 0,0 1 0 0 0,0-1 0 0 0,0 1 0 0 0,1 0 0 0 0,-3 6 0 0 0,3-8 0 0 0,1 1 0 0 0,-1 0 0 0 0,1 0 0 0 0,0 0 0 0 0,0 0 0 0 0,1 0 0 0 0,-1 1 0 0 0,1-1 0 0 0,-1 0 0 0 0,1 0 0 0 0,0 0 0 0 0,0 1 0 0 0,0-1 0 0 0,1 0 0 0 0,-1 0 0 0 0,1 0 0 0 0,0 0 0 0 0,0 0 0 0 0,0 0 0 0 0,0 0 0 0 0,0 0 0 0 0,1 0 0 0 0,-1 0 0 0 0,3 3 0 0 0,-2-4 5 0 0,-1-1 1 0 0,0 0-1 0 0,0 1 0 0 0,0-1 0 0 0,1 0 1 0 0,-1 0-1 0 0,1 0 0 0 0,-1 0 0 0 0,1 0 1 0 0,-1 0-1 0 0,1-1 0 0 0,-1 1 1 0 0,1 0-1 0 0,0-1 0 0 0,-1 1 0 0 0,1-1 1 0 0,0 0-1 0 0,2 1 0 0 0,-1-1 17 0 0,0 0 0 0 0,1-1 0 0 0,-1 1 0 0 0,0-1 0 0 0,0 1 0 0 0,0-1 0 0 0,0 0 0 0 0,0 0 0 0 0,5-3 0 0 0,-2 1 18 0 0,1-1 0 0 0,-1 0 0 0 0,0-1 0 0 0,0 0 0 0 0,-1 1 0 0 0,1-2 0 0 0,9-10 0 0 0,-13 12-40 0 0,1 0 0 0 0,-1 1 0 0 0,0-1 0 0 0,0 0 0 0 0,0 0 0 0 0,-1 0 0 0 0,0 0 0 0 0,1 0 0 0 0,-1 0 0 0 0,-1-1 0 0 0,1 1 0 0 0,-1 0 0 0 0,1-6 0 0 0,-1 8 0 0 0,-1 1 0 0 0,1-1 0 0 0,0 0 0 0 0,-1 0 0 0 0,1 1 0 0 0,-1-1 0 0 0,1 0 0 0 0,-1 1 0 0 0,0-1 0 0 0,0 1 0 0 0,0-1 0 0 0,0 1 0 0 0,0-1 0 0 0,0 1 0 0 0,0 0 0 0 0,0-1 0 0 0,0 1 0 0 0,-1 0 0 0 0,1 0 0 0 0,-1 0 0 0 0,1 0 0 0 0,-1 0 0 0 0,1 0 0 0 0,-1 0 0 0 0,1 1 0 0 0,-1-1 0 0 0,0 0 0 0 0,1 1 0 0 0,-1-1 0 0 0,0 1 0 0 0,0 0 0 0 0,1 0 0 0 0,-1 0 0 0 0,-2 0 0 0 0,-1 0 0 0 0,0 0 0 0 0,0 0 0 0 0,0 1 0 0 0,1 0 0 0 0,-1 0 0 0 0,0 0 0 0 0,1 1 0 0 0,-1-1 0 0 0,1 1 0 0 0,0 0 0 0 0,-1 1 0 0 0,1-1 0 0 0,0 1 0 0 0,0-1 0 0 0,0 1 0 0 0,1 0 0 0 0,-6 6 0 0 0,5-5 0 0 0,0 0 0 0 0,1 1 0 0 0,-1-1 0 0 0,1 1 0 0 0,0-1 0 0 0,1 1 0 0 0,-1 0 0 0 0,1 0 0 0 0,0 0 0 0 0,0 0 0 0 0,0 0 0 0 0,1 1 0 0 0,0-1 0 0 0,0 1 0 0 0,0 5 0 0 0,1-9 0 0 0,-1 0 0 0 0,1 0 0 0 0,1 0 0 0 0,-1 0 0 0 0,0-1 0 0 0,0 1 0 0 0,1 0 0 0 0,-1 0 0 0 0,1 0 0 0 0,-1-1 0 0 0,1 1 0 0 0,0 0 0 0 0,0 0 0 0 0,0-1 0 0 0,0 1 0 0 0,0-1 0 0 0,0 1 0 0 0,0-1 0 0 0,1 1 0 0 0,-1-1 0 0 0,0 0 0 0 0,1 0 0 0 0,-1 1 0 0 0,1-1 0 0 0,-1 0 0 0 0,1 0 0 0 0,0-1 0 0 0,-1 1 0 0 0,1 0 0 0 0,0 0 0 0 0,0-1 0 0 0,0 1 0 0 0,-1-1 0 0 0,1 0 0 0 0,2 1 0 0 0,0-1 0 0 0,-1 0 0 0 0,0 0 0 0 0,1 0 0 0 0,-1-1 0 0 0,1 1 0 0 0,-1-1 0 0 0,1 0 0 0 0,-1 0 0 0 0,0 0 0 0 0,0 0 0 0 0,1-1 0 0 0,-1 1 0 0 0,0-1 0 0 0,0 0 0 0 0,-1 0 0 0 0,1 0 0 0 0,0 0 0 0 0,3-3 0 0 0,-3 0 0 0 0,0 1 0 0 0,0-1 0 0 0,0 1 0 0 0,0-1 0 0 0,0 0 0 0 0,-1 0 0 0 0,0 0 0 0 0,0 0 0 0 0,-1-1 0 0 0,2-5 0 0 0,-3 10 0 0 0,0 0 0 0 0,1-1 0 0 0,-1 1 0 0 0,0 0 0 0 0,0-1 0 0 0,0 1 0 0 0,0-1 0 0 0,0 1 0 0 0,0 0 0 0 0,0-1 0 0 0,0 1 0 0 0,-1 0 0 0 0,1-1 0 0 0,-1 1 0 0 0,1 0 0 0 0,-1-1 0 0 0,1 1 0 0 0,-1 0 0 0 0,1 0 0 0 0,-1 0 0 0 0,0 0 0 0 0,0-1 0 0 0,0 1 0 0 0,0 0 0 0 0,0 0 0 0 0,0 1 0 0 0,0-1 0 0 0,0 0 0 0 0,0 0 0 0 0,0 0 0 0 0,0 1 0 0 0,-1-1 0 0 0,1 0 0 0 0,0 1 0 0 0,0 0 0 0 0,-1-1 0 0 0,1 1 0 0 0,0-1 0 0 0,-1 1 0 0 0,1 0 0 0 0,-1 0 0 0 0,1 0 0 0 0,0 0 0 0 0,-3 0 0 0 0,2 0 0 0 0,-1 0 0 0 0,1 0 0 0 0,0 1 0 0 0,-1-1 0 0 0,1 1 0 0 0,0-1 0 0 0,0 1 0 0 0,-1-1 0 0 0,1 1 0 0 0,0 0 0 0 0,0 0 0 0 0,0 0 0 0 0,0 1 0 0 0,0-1 0 0 0,0 0 0 0 0,0 1 0 0 0,1-1 0 0 0,-1 1 0 0 0,0-1 0 0 0,1 1 0 0 0,-1 0 0 0 0,1 0 0 0 0,0 0 0 0 0,-1 0 0 0 0,1 0 0 0 0,-1 4 0 0 0,1-3 0 0 0,0-1 0 0 0,0 1 0 0 0,1 0 0 0 0,-1 0 0 0 0,1 0 0 0 0,0 0 0 0 0,0 0 0 0 0,0 0 0 0 0,0-1 0 0 0,0 1 0 0 0,1 0 0 0 0,-1 0 0 0 0,1 0 0 0 0,0 0 0 0 0,0-1 0 0 0,0 1 0 0 0,0 0 0 0 0,0-1 0 0 0,1 1 0 0 0,2 4 0 0 0,20 20-2176 0 0,-17-20-6128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2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117 150 3679 0 0,'-1'0'45'0'0,"1"-1"0"0"0,0 0 0 0 0,-1 1 0 0 0,1-1-1 0 0,0 0 1 0 0,0 0 0 0 0,0 1 0 0 0,0-1-1 0 0,0 0 1 0 0,0 0 0 0 0,0 1 0 0 0,0-1-1 0 0,0 0 1 0 0,0 0 0 0 0,0 1 0 0 0,0-1 0 0 0,0 0-1 0 0,1 1 1 0 0,-1-1 0 0 0,1-1 0 0 0,8-22 193 0 0,2-6-61 0 0,-11 29-45 0 0,1 0-1 0 0,-1 0 0 0 0,0 0 1 0 0,0 0-1 0 0,0 0 0 0 0,0 0 0 0 0,0 0 1 0 0,0 0-1 0 0,0 0 0 0 0,0 0 1 0 0,0 0-1 0 0,-1 0 0 0 0,1-1 1 0 0,0 1-1 0 0,-1 0 0 0 0,1 0 0 0 0,-1 0 1 0 0,1 1-1 0 0,-1-1 0 0 0,1 0 1 0 0,-1 0-1 0 0,0 0 0 0 0,1 0 1 0 0,-2 0-1 0 0,1 0 39 0 0,0 1 0 0 0,0-1 1 0 0,-1 1-1 0 0,1 0 0 0 0,0 0 1 0 0,0 0-1 0 0,0-1 0 0 0,-1 1 0 0 0,1 0 1 0 0,0 0-1 0 0,0 1 0 0 0,0-1 1 0 0,-1 0-1 0 0,1 0 0 0 0,0 0 0 0 0,0 1 1 0 0,-2 0-1 0 0,-2 1 162 0 0,0 1 0 0 0,0-1 0 0 0,0 1 0 0 0,0 0 0 0 0,1 0 0 0 0,-1 1 0 0 0,1-1 0 0 0,-5 6 0 0 0,5-4-55 0 0,1 1-1 0 0,-1 0 0 0 0,1 0 0 0 0,0 0 1 0 0,0 0-1 0 0,0 1 0 0 0,1-1 1 0 0,0 1-1 0 0,0-1 0 0 0,1 1 0 0 0,0 0 1 0 0,0 0-1 0 0,0 9 0 0 0,2-16-247 0 0,-1 1 0 0 0,0 0-1 0 0,0-1 1 0 0,0 1 0 0 0,1 0 0 0 0,-1-1-1 0 0,0 1 1 0 0,0 0 0 0 0,1-1 0 0 0,-1 1-1 0 0,1 0 1 0 0,-1-1 0 0 0,1 1-1 0 0,-1-1 1 0 0,1 1 0 0 0,-1-1 0 0 0,1 1-1 0 0,-1-1 1 0 0,1 0 0 0 0,-1 1 0 0 0,1-1-1 0 0,0 0 1 0 0,-1 1 0 0 0,1-1-1 0 0,0 0 1 0 0,2 1 26 0 0,-1-1 0 0 0,0 1 0 0 0,0-1 0 0 0,0 0 0 0 0,0 0 0 0 0,1 0 0 0 0,-1 0-1 0 0,3-1 1 0 0,2-1 91 0 0,0 0 0 0 0,1 0-1 0 0,-1 0 1 0 0,6-4 0 0 0,-8 3-80 0 0,-1 1 0 0 0,1-1 1 0 0,-1 0-1 0 0,0 0 0 0 0,0 0 1 0 0,0 0-1 0 0,0-1 0 0 0,-1 0 1 0 0,1 0-1 0 0,-1 0 1 0 0,0 0-1 0 0,0 0 0 0 0,0-1 1 0 0,2-6-1 0 0,-4 8-37 0 0,0 0 0 0 0,0 1-1 0 0,0-1 1 0 0,-1 0 0 0 0,0 0 0 0 0,1 0-1 0 0,-1 0 1 0 0,0 1 0 0 0,0-1 0 0 0,-1 0 0 0 0,1 0-1 0 0,0 0 1 0 0,-1 0 0 0 0,0 1 0 0 0,0-1-1 0 0,0 0 1 0 0,0 0 0 0 0,0 1 0 0 0,0-1 0 0 0,-1 1-1 0 0,1-1 1 0 0,-1 1 0 0 0,1 0 0 0 0,-1 0 0 0 0,0-1-1 0 0,0 1 1 0 0,-4-2 0 0 0,4 2-14 0 0,-1-1-1 0 0,0 2 1 0 0,0-1 0 0 0,0 0-1 0 0,0 0 1 0 0,-1 1 0 0 0,1 0-1 0 0,0 0 1 0 0,-1 0 0 0 0,1 0-1 0 0,0 0 1 0 0,-1 1 0 0 0,1-1 0 0 0,-1 1-1 0 0,0 0 1 0 0,1 0 0 0 0,-1 0-1 0 0,1 1 1 0 0,-1-1 0 0 0,1 1-1 0 0,0 0 1 0 0,-1 0 0 0 0,-4 2-1 0 0,5-2-3 0 0,1 0 0 0 0,-1 0 0 0 0,1 1-1 0 0,-1-1 1 0 0,1 1 0 0 0,0-1 0 0 0,0 1-1 0 0,0 0 1 0 0,0 0 0 0 0,0 0 0 0 0,0 0-1 0 0,0 0 1 0 0,1 0 0 0 0,-1 0-1 0 0,1 1 1 0 0,-1-1 0 0 0,1 1 0 0 0,0-1-1 0 0,0 1 1 0 0,0-1 0 0 0,0 1 0 0 0,1 0-1 0 0,-1 0 1 0 0,1-1 0 0 0,0 1 0 0 0,-1 0-1 0 0,1 0 1 0 0,0-1 0 0 0,1 1-1 0 0,0 4 1 0 0,-1-4-3 0 0,1 0-1 0 0,0 0 1 0 0,0 1-1 0 0,1-1 1 0 0,-1 0-1 0 0,0 0 1 0 0,1 0-1 0 0,0-1 1 0 0,0 1-1 0 0,0 0 1 0 0,0-1-1 0 0,0 1 1 0 0,1-1-1 0 0,-1 0 1 0 0,1 1-1 0 0,-1-1 1 0 0,1 0-1 0 0,0-1 1 0 0,0 1-1 0 0,-1 0 1 0 0,1-1-1 0 0,1 0 1 0 0,-1 0-1 0 0,0 0 1 0 0,0 0-1 0 0,0 0 1 0 0,1 0-1 0 0,-1-1 1 0 0,0 0-1 0 0,1 1 1 0 0,2-2-1 0 0,0 2 6 0 0,-1-2-1 0 0,1 1 1 0 0,-1 0 0 0 0,0-1-1 0 0,0 0 1 0 0,1 0 0 0 0,-1-1-1 0 0,0 0 1 0 0,0 0-1 0 0,0 0 1 0 0,0 0 0 0 0,-1-1-1 0 0,1 1 1 0 0,-1-1 0 0 0,1 0-1 0 0,-1-1 1 0 0,0 1 0 0 0,6-7-1 0 0,-8 7-11 0 0,-1 1 0 0 0,1 0 0 0 0,0-1 0 0 0,-1 1 0 0 0,0-1 0 0 0,1 0 0 0 0,-1 1 0 0 0,0-1 0 0 0,0 0 0 0 0,-1 0 0 0 0,1 0-1 0 0,-1 0 1 0 0,1 0 0 0 0,-1 0 0 0 0,0 0 0 0 0,0 0 0 0 0,0 0 0 0 0,0 1 0 0 0,-1-1 0 0 0,1 0 0 0 0,-1 0 0 0 0,0 0 0 0 0,0 0 0 0 0,0 0 0 0 0,0 1 0 0 0,0-1 0 0 0,-1 0 0 0 0,1 1-1 0 0,-1-1 1 0 0,1 1 0 0 0,-1 0 0 0 0,0-1 0 0 0,-3-2 0 0 0,1 2 1 0 0,0-1 0 0 0,0 1-1 0 0,0 0 1 0 0,0 0 0 0 0,-1 1-1 0 0,1-1 1 0 0,-1 1 0 0 0,1 0-1 0 0,-1 0 1 0 0,0 1 0 0 0,0-1-1 0 0,0 1 1 0 0,0 0 0 0 0,0 1-1 0 0,0-1 1 0 0,0 1 0 0 0,0 0-1 0 0,-10 1 1 0 0,10 0-2 0 0,-1 0 0 0 0,1 1 0 0 0,0 0-1 0 0,0 0 1 0 0,1 0 0 0 0,-1 1 0 0 0,0-1 0 0 0,1 1-1 0 0,-1 0 1 0 0,1 0 0 0 0,0 1 0 0 0,0-1 0 0 0,0 1-1 0 0,1 0 1 0 0,-1 0 0 0 0,-3 6 0 0 0,5-7 0 0 0,1-1 1 0 0,-1 0-1 0 0,1 1 1 0 0,0 0-1 0 0,0-1 1 0 0,0 1-1 0 0,1-1 1 0 0,-1 1-1 0 0,0 0 1 0 0,1 0-1 0 0,0-1 1 0 0,0 1-1 0 0,0 0 1 0 0,0 0-1 0 0,0 0 1 0 0,0-1-1 0 0,1 1 1 0 0,-1 0-1 0 0,1-1 1 0 0,0 1-1 0 0,0 0 1 0 0,0-1-1 0 0,0 1 1 0 0,0-1-1 0 0,1 1 1 0 0,-1-1-1 0 0,1 0 1 0 0,-1 1-1 0 0,1-1 1 0 0,0 0-1 0 0,0 0 1 0 0,4 3-1 0 0,-4-3 6 0 0,0-1-1 0 0,0 1 1 0 0,1 0-1 0 0,-1-1 0 0 0,0 0 1 0 0,1 0-1 0 0,-1 0 1 0 0,1 0-1 0 0,-1 0 0 0 0,1 0 1 0 0,-1 0-1 0 0,1-1 1 0 0,0 0-1 0 0,-1 1 0 0 0,1-1 1 0 0,0 0-1 0 0,-1 0 1 0 0,1 0-1 0 0,3-1 0 0 0,-2 0 13 0 0,0 0 0 0 0,0 0-1 0 0,0-1 1 0 0,0 1-1 0 0,0-1 1 0 0,0 0 0 0 0,-1 0-1 0 0,1-1 1 0 0,0 1 0 0 0,-1-1-1 0 0,5-4 1 0 0,-5 5-1 0 0,0-1 0 0 0,-1 0 0 0 0,1-1 1 0 0,-1 1-1 0 0,1 0 0 0 0,-1-1 0 0 0,0 1 0 0 0,0-1 1 0 0,-1 0-1 0 0,1 0 0 0 0,1-7 0 0 0,-2 8-12 0 0,-1 1 0 0 0,0-1-1 0 0,0 0 1 0 0,0 1-1 0 0,0-1 1 0 0,0 1 0 0 0,0-1-1 0 0,-1 1 1 0 0,1-1 0 0 0,-1 1-1 0 0,0-1 1 0 0,1 1 0 0 0,-1-1-1 0 0,0 1 1 0 0,-1 0 0 0 0,1-1-1 0 0,0 1 1 0 0,-1 0-1 0 0,-2-4 1 0 0,2 5-5 0 0,1-1 0 0 0,-1 1 0 0 0,1-1 0 0 0,-1 1 0 0 0,0-1 0 0 0,0 1 0 0 0,1 0 0 0 0,-1 0 0 0 0,0 0 0 0 0,0 0 0 0 0,0 0 0 0 0,0 0 0 0 0,0 1 0 0 0,-1-1 0 0 0,1 1 0 0 0,0-1 0 0 0,0 1 0 0 0,-4 0 0 0 0,3 0 0 0 0,0 1 0 0 0,-1-1 0 0 0,1 1 0 0 0,0 0 0 0 0,-1 0 0 0 0,1 0 0 0 0,0 0 0 0 0,0 1 0 0 0,0-1 0 0 0,0 1 0 0 0,-3 2 0 0 0,0 0 0 0 0,1 1 0 0 0,-1-1 0 0 0,1 1 0 0 0,0 1 0 0 0,0-1 0 0 0,0 1 0 0 0,1-1 0 0 0,0 1 0 0 0,0 1 0 0 0,-4 9 0 0 0,7-14 0 0 0,0 0 0 0 0,1 1 0 0 0,-1-1 0 0 0,0 0 0 0 0,1 0 0 0 0,0 1 0 0 0,-1-1 0 0 0,1 0 0 0 0,0 1 0 0 0,0-1 0 0 0,1 0 0 0 0,-1 1 0 0 0,1 3 0 0 0,-1-5 0 0 0,1-1 0 0 0,-1 1 0 0 0,0-1 0 0 0,1 1 0 0 0,-1-1 0 0 0,0 1 0 0 0,1-1 0 0 0,-1 1 0 0 0,1-1 0 0 0,-1 1 0 0 0,0-1 0 0 0,1 1 0 0 0,-1-1 0 0 0,1 0 0 0 0,0 1 0 0 0,-1-1 0 0 0,1 0 0 0 0,-1 0 0 0 0,1 1 0 0 0,0-1 0 0 0,1 0 0 0 0,-1 0 0 0 0,1 1 0 0 0,-1-1 0 0 0,1-1 0 0 0,-1 1 0 0 0,0 0 0 0 0,1 0 0 0 0,-1 0 0 0 0,1-1 0 0 0,-1 1 0 0 0,0-1 0 0 0,3 0 0 0 0,0-1 45 0 0,0-1-1 0 0,0 1 1 0 0,-1-1 0 0 0,1 1-1 0 0,4-6 1 0 0,-7 8-35 0 0,0-1 1 0 0,0 1-1 0 0,-1-1 0 0 0,1 0 0 0 0,0 0 0 0 0,-1 1 0 0 0,1-1 1 0 0,0 0-1 0 0,-1 0 0 0 0,1 0 0 0 0,-1 0 0 0 0,0 1 1 0 0,1-1-1 0 0,-1 0 0 0 0,1 0 0 0 0,-1 0 0 0 0,0 0 1 0 0,0 0-1 0 0,0 0 0 0 0,0 0 0 0 0,0 0 0 0 0,0 0 1 0 0,0 0-1 0 0,0 0 0 0 0,0 0 0 0 0,0 0 0 0 0,0 0 1 0 0,0 0-1 0 0,-1 0 0 0 0,0-1 0 0 0,1 1-7 0 0,0 1-1 0 0,-1 0 1 0 0,1-1-1 0 0,-1 1 0 0 0,1 0 1 0 0,-1 0-1 0 0,1-1 1 0 0,-1 1-1 0 0,1 0 1 0 0,-1 0-1 0 0,1 0 1 0 0,-1 0-1 0 0,1-1 1 0 0,-1 1-1 0 0,1 0 1 0 0,-1 0-1 0 0,1 0 1 0 0,-1 0-1 0 0,1 0 1 0 0,-1 0-1 0 0,1 1 0 0 0,-1-1 1 0 0,1 0-1 0 0,-1 0 1 0 0,1 0-1 0 0,-1 0 1 0 0,1 1-1 0 0,-1-1 1 0 0,1 0-1 0 0,-1 0 1 0 0,1 1-1 0 0,-1-1 1 0 0,1 0-1 0 0,0 1 1 0 0,-1-1-1 0 0,1 1 1 0 0,-1-1-1 0 0,1 0 0 0 0,0 1 1 0 0,0-1-1 0 0,-1 1 1 0 0,1 0-1 0 0,-15 19-33 0 0,13-14-302 0 0,1 0 0 0 0,-1-1 1 0 0,1 1-1 0 0,0 0 0 0 0,0 6 1 0 0,1 8-7747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34.53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1531 1935 719 0 0,'0'0'7'0'0,"1"0"0"0"0,-1 0 0 0 0,0 0 0 0 0,0 1 0 0 0,0-1 0 0 0,1 0 0 0 0,-1-1-1 0 0,0 1 1 0 0,0 0 0 0 0,0 0 0 0 0,1 0 0 0 0,-1 0 0 0 0,0 0 0 0 0,0 0-1 0 0,0 0 1 0 0,0 0 0 0 0,1 0 0 0 0,-1 0 0 0 0,0 0 0 0 0,0 0 0 0 0,0-1 0 0 0,0 1-1 0 0,1 0 1 0 0,-1 0 0 0 0,0 0 0 0 0,0 0 0 0 0,0 0 0 0 0,0-1 0 0 0,0 1-1 0 0,0 0 1 0 0,0 0 0 0 0,1 0 0 0 0,-1 0 0 0 0,0-1 0 0 0,0 1 0 0 0,0 0-1 0 0,0 0 1 0 0,0 0 0 0 0,0-1 0 0 0,0 1 0 0 0,-4-10 800 0 0,-9-5 712 0 0,6 11-1184 0 0,0 0-1 0 0,0 1 1 0 0,0 0-1 0 0,0 1 1 0 0,-1 0-1 0 0,1 0 0 0 0,-1 1 1 0 0,-8-2-1 0 0,5 2-40 0 0,-14-3-16 0 0,0 2 0 0 0,0 2 0 0 0,0 0-1 0 0,1 1 1 0 0,-1 1 0 0 0,-42 10-1 0 0,66-11-259 0 0,-43 11 568 0 0,41-10-486 0 0,1-1 0 0 0,-1 0 0 0 0,0 0 0 0 0,1 1 0 0 0,-1 0 1 0 0,1-1-1 0 0,-1 1 0 0 0,1 0 0 0 0,0 0 0 0 0,0 0 0 0 0,0 0 1 0 0,-3 5-1 0 0,4-6-89 0 0,1 0 1 0 0,0-1-1 0 0,-1 1 1 0 0,1 0-1 0 0,0 0 0 0 0,0-1 1 0 0,0 1-1 0 0,0 0 1 0 0,0 0-1 0 0,0 0 1 0 0,0-1-1 0 0,0 1 1 0 0,0 0-1 0 0,0 0 1 0 0,0-1-1 0 0,0 1 0 0 0,1 0 1 0 0,-1 0-1 0 0,0-1 1 0 0,0 1-1 0 0,1 0 1 0 0,-1 0-1 0 0,1-1 1 0 0,-1 1-1 0 0,1 0 1 0 0,-1-1-1 0 0,1 1 0 0 0,-1-1 1 0 0,1 1-1 0 0,-1-1 1 0 0,1 1-1 0 0,0-1 1 0 0,-1 1-1 0 0,1-1 1 0 0,0 0-1 0 0,-1 1 1 0 0,1-1-1 0 0,0 0 0 0 0,0 1 1 0 0,-1-1-1 0 0,2 0 1 0 0,4 2 85 0 0,-1 0-1 0 0,1 0 1 0 0,12 1 0 0 0,7 0 44 0 0,1-1 1 0 0,1-2-1 0 0,-1 0 1 0 0,28-5-1 0 0,-8-2 151 0 0,63-19-1 0 0,-108 26-291 0 0,38-13 34 0 0,-36 12-32 0 0,-1 0 0 0 0,0 0 0 0 0,0 0 0 0 0,0 0 0 0 0,0 0 0 0 0,0-1 0 0 0,0 1 0 0 0,-1-1 0 0 0,1 1 0 0 0,0-1 0 0 0,-1 0 0 0 0,1 1 0 0 0,-1-1 0 0 0,3-4 0 0 0,-4 5-2 0 0,0 1 0 0 0,0-1 0 0 0,0 0 0 0 0,0 0 0 0 0,0 1 0 0 0,0-1 0 0 0,0 0 0 0 0,0 0 0 0 0,0 1-1 0 0,-1-1 1 0 0,1 0 0 0 0,0 0 0 0 0,0 1 0 0 0,-1-1 0 0 0,1 0 0 0 0,-1 1 0 0 0,1-1 0 0 0,0 0 0 0 0,-1 1 0 0 0,1-1 0 0 0,-1 1-1 0 0,0-1 1 0 0,1 1 0 0 0,-1-1 0 0 0,1 1 0 0 0,-1-1 0 0 0,0 1 0 0 0,1 0 0 0 0,-1-1 0 0 0,0 1 0 0 0,-1-1 0 0 0,-25-9 12 0 0,27 10-11 0 0,-67-18 10 0 0,0 3-1 0 0,-1 3 1 0 0,-1 3 0 0 0,-112 0-1 0 0,181 9-10 0 0,-30 0 0 0 0,-49 6 0 0 0,71-5 0 0 0,1 0 0 0 0,-1 1 0 0 0,1 0 0 0 0,0 0 0 0 0,0 1 0 0 0,-1 0 0 0 0,2 0 0 0 0,-1 1 0 0 0,0-1 0 0 0,1 1 0 0 0,-1 1 0 0 0,-5 5 0 0 0,11-9 4 0 0,0-1-1 0 0,1 1 0 0 0,-1-1 0 0 0,1 1 1 0 0,-1-1-1 0 0,1 1 0 0 0,-1 0 0 0 0,1-1 1 0 0,-1 1-1 0 0,1 0 0 0 0,-1 0 0 0 0,1-1 1 0 0,0 1-1 0 0,-1 0 0 0 0,1 0 1 0 0,0-1-1 0 0,0 1 0 0 0,0 0 0 0 0,0 0 1 0 0,0 0-1 0 0,0-1 0 0 0,0 1 0 0 0,0 0 1 0 0,0 0-1 0 0,0 0 0 0 0,0 0 0 0 0,1 1 1 0 0,-1-1 12 0 0,1 0 0 0 0,0 0 0 0 0,0 1 0 0 0,0-1 0 0 0,0 0 0 0 0,1 0 0 0 0,-1 0 0 0 0,0 0 0 0 0,0 0 0 0 0,1 0 0 0 0,-1-1 0 0 0,0 1 1 0 0,3 1-1 0 0,5 1 122 0 0,1 0 1 0 0,0 0 0 0 0,13 2-1 0 0,-23-5-133 0 0,65 9 948 0 0,88 0 0 0 0,-69-5-851 0 0,-43-2-72 0 0,0-1-1 0 0,0-1 1 0 0,1-3 0 0 0,63-12-1 0 0,-81 6 21 0 0,-24 9-49 0 0,0 0 0 0 0,0 0-1 0 0,1 0 1 0 0,-1 0 0 0 0,0 0-1 0 0,0 0 1 0 0,0 0 0 0 0,0-1-1 0 0,1 1 1 0 0,-1 0 0 0 0,0 0-1 0 0,0 0 1 0 0,0 0 0 0 0,0 0-1 0 0,0-1 1 0 0,0 1 0 0 0,0 0-1 0 0,1 0 1 0 0,-1 0-1 0 0,0-1 1 0 0,0 1 0 0 0,0 0-1 0 0,0 0 1 0 0,0 0 0 0 0,0-1-1 0 0,0 1 1 0 0,0 0 0 0 0,0 0-1 0 0,0 0 1 0 0,0-1 0 0 0,0 1-1 0 0,0 0 1 0 0,-11-7-9 0 0,-15 0 8 0 0,0 0 0 0 0,-1 2 0 0 0,-32-2 0 0 0,-12-3 0 0 0,-262-31 0 0 0,255 37 0 0 0,0 4 0 0 0,-102 13 0 0 0,177-13 0 0 0,-5 1 0 0 0,-1 0 0 0 0,1 0 0 0 0,0 1 0 0 0,0 0 0 0 0,0 0 0 0 0,0 1 0 0 0,0 0 0 0 0,-8 5 0 0 0,15-8 0 0 0,1 0 0 0 0,-1 1 0 0 0,1-1 0 0 0,-1 0 0 0 0,1 1 0 0 0,-1-1-1 0 0,1 1 1 0 0,-1-1 0 0 0,1 0 0 0 0,-1 1 0 0 0,1 0 0 0 0,0-1 0 0 0,-1 1 0 0 0,1-1 0 0 0,0 1-1 0 0,0-1 1 0 0,-1 1 0 0 0,1 0 0 0 0,0-1 0 0 0,0 1 0 0 0,0-1 0 0 0,0 1 0 0 0,0 0 0 0 0,0-1-1 0 0,0 1 1 0 0,0 0 0 0 0,0 0 0 0 0,0 0-2 0 0,1 0-1 0 0,-1 0 0 0 0,1 0 1 0 0,-1 0-1 0 0,1 1 1 0 0,0-1-1 0 0,0 0 1 0 0,-1 0-1 0 0,1-1 1 0 0,0 1-1 0 0,0 0 1 0 0,2 1-1 0 0,2 2-3 0 0,1-1 1 0 0,-1 0-1 0 0,1 0 1 0 0,7 3-1 0 0,24 6 6 0 0,0-2 0 0 0,0-2 0 0 0,0-1 0 0 0,72 3 0 0 0,-34-9 0 0 0,112-12 0 0 0,-186 11 0 0 0,28-5 0 0 0,-28 5 0 0 0,1 0 0 0 0,-1-1 0 0 0,1 1 0 0 0,0-1 0 0 0,-1 1 0 0 0,1-1 0 0 0,-1 0 0 0 0,1 0 0 0 0,-1 0 0 0 0,0 1 0 0 0,1-1 0 0 0,-1-1 0 0 0,0 1 0 0 0,2-2 0 0 0,-3 3 0 0 0,0-1 0 0 0,0 1 0 0 0,0-1 0 0 0,0 0 0 0 0,0 1 0 0 0,0-1 0 0 0,-1 0 0 0 0,1 1 0 0 0,0-1 0 0 0,0 1 0 0 0,-1-1 0 0 0,1 0 0 0 0,0 1 0 0 0,0-1 0 0 0,-1 1 0 0 0,1-1 0 0 0,-1 1 0 0 0,1-1 0 0 0,-1 1 0 0 0,1-1 0 0 0,0 1 0 0 0,-1 0 0 0 0,0-1 0 0 0,1 1 0 0 0,-1 0 0 0 0,1-1 0 0 0,-1 1 0 0 0,1 0 0 0 0,-1 0 0 0 0,0-1 0 0 0,0 1 0 0 0,-22-10 0 0 0,-13 0 0 0 0,0 1 0 0 0,-54-6 0 0 0,-77 0 0 0 0,82 9 0 0 0,56 4 0 0 0,-60-4 0 0 0,76 6 0 0 0,-1 1 0 0 0,1 0 0 0 0,0 0 0 0 0,-20 6 0 0 0,32-7 0 0 0,0 0 0 0 0,0 0 0 0 0,0 0 0 0 0,0 1 0 0 0,1-1-1 0 0,-1 0 1 0 0,0 1 0 0 0,0-1 0 0 0,0 0 0 0 0,0 1 0 0 0,0-1 0 0 0,1 1-1 0 0,-1 0 1 0 0,0-1 0 0 0,0 1 0 0 0,1 0 0 0 0,-1-1 0 0 0,0 1-1 0 0,1 0 1 0 0,-1 0 0 0 0,1-1 0 0 0,-1 2 0 0 0,1-1 0 0 0,0 0 1 0 0,0-1-1 0 0,0 1 0 0 0,0 0 1 0 0,1 0-1 0 0,-1-1 1 0 0,0 1-1 0 0,0 0 0 0 0,1-1 1 0 0,-1 1-1 0 0,0 0 0 0 0,1-1 1 0 0,-1 1-1 0 0,1-1 1 0 0,-1 1-1 0 0,1-1 0 0 0,-1 1 1 0 0,1-1-1 0 0,-1 1 1 0 0,1-1-1 0 0,1 1 0 0 0,3 3-12 0 0,1-1 0 0 0,-1 0 0 0 0,1 0 0 0 0,0 0 1 0 0,7 1-1 0 0,18 5 10 0 0,0-2 1 0 0,1-1 0 0 0,-1-2 0 0 0,1-1 0 0 0,0-1-1 0 0,1-2 1 0 0,-1-2 0 0 0,0 0 0 0 0,0-2-1 0 0,49-13 1 0 0,-73 15 1 0 0,-1-1 0 0 0,0 1 0 0 0,1-1 0 0 0,-1-1 0 0 0,-1 1 0 0 0,1-1 0 0 0,11-8 0 0 0,-17 11 0 0 0,0-1 0 0 0,1 1 0 0 0,-1 0 0 0 0,0 0 0 0 0,0-1 0 0 0,0 1 0 0 0,0-1 0 0 0,0 1 0 0 0,0-1 0 0 0,0 1 0 0 0,0-1 0 0 0,-1 0 0 0 0,1 1 0 0 0,-1-1 0 0 0,1 0 0 0 0,-1 1 0 0 0,0-1 0 0 0,1 0 0 0 0,-1 0 0 0 0,0 1 0 0 0,0-1 0 0 0,0 0 0 0 0,-1 0 0 0 0,1 0 0 0 0,0 1 0 0 0,-1-1 0 0 0,1 0 0 0 0,-1 1 0 0 0,1-1 0 0 0,-1 0 0 0 0,0 1 0 0 0,1-1 0 0 0,-1 1 0 0 0,0-1 0 0 0,0 1 0 0 0,0-1 0 0 0,-1 1 0 0 0,1 0 0 0 0,-2-3 0 0 0,-6-3 0 0 0,0 0 0 0 0,0 1 0 0 0,0 0 0 0 0,-1 0 0 0 0,0 1 0 0 0,0 0 0 0 0,-19-6 0 0 0,17 7 0 0 0,-28-11 0 0 0,0 3 0 0 0,-1 1 0 0 0,-77-11 0 0 0,54 16 0 0 0,-119 4 0 0 0,171 3 0 0 0,-4-1 0 0 0,-25 5 0 0 0,38-5 0 0 0,-1 1 0 0 0,1 0 0 0 0,0 0 0 0 0,-1 0 0 0 0,1 0 0 0 0,0 0 0 0 0,0 1 0 0 0,0-1 0 0 0,0 1 0 0 0,0 0 0 0 0,0 0 0 0 0,1 0 0 0 0,-5 5 0 0 0,6-7 0 0 0,1 1-1 0 0,-1 0 1 0 0,1 0-1 0 0,-1 0 1 0 0,1 0-1 0 0,0 0 1 0 0,-1 0-1 0 0,1 0 1 0 0,0 0-1 0 0,0 0 1 0 0,0 0-1 0 0,-1 0 1 0 0,1 0-1 0 0,0 0 0 0 0,0 0 1 0 0,1 0-1 0 0,-1 0 1 0 0,0 0-1 0 0,0 0 1 0 0,0 1-1 0 0,1-1 1 0 0,-1-1-1 0 0,0 1 1 0 0,1 0-1 0 0,-1 0 1 0 0,1 0-1 0 0,-1 0 1 0 0,1 0-1 0 0,0 0 1 0 0,-1 0-1 0 0,1-1 1 0 0,0 1-1 0 0,0 0 1 0 0,-1 0-1 0 0,3 0 1 0 0,0 2-5 0 0,1 0 0 0 0,0 0 0 0 0,0 0 0 0 0,0-1 0 0 0,0 0 0 0 0,7 3 0 0 0,3-1 2 0 0,0 0 1 0 0,0-1-1 0 0,0-1 0 0 0,22 2 1 0 0,60-5 4 0 0,-60 0-2 0 0,28-1 0 0 0,95-15 0 0 0,-127 12 0 0 0,0-2 0 0 0,-1-2 0 0 0,-1-1 0 0 0,58-26 0 0 0,-83 33 0 0 0,1 0 0 0 0,-1 0 0 0 0,0-1 0 0 0,1 1 0 0 0,-2-1 0 0 0,1-1 0 0 0,0 1 0 0 0,6-9 0 0 0,-10 12 0 0 0,0-1 0 0 0,0 0 0 0 0,0 0 0 0 0,0 0 0 0 0,0 1 0 0 0,0-1 0 0 0,0 0 0 0 0,-1 0 0 0 0,1 0 0 0 0,-1-1 0 0 0,1 1 0 0 0,-1 0 0 0 0,0 0 0 0 0,0 0 0 0 0,0 0 0 0 0,0 0 0 0 0,0 0 0 0 0,-1 0 0 0 0,1 0 0 0 0,-1 0 0 0 0,1 0 0 0 0,-1 0 0 0 0,0 0 0 0 0,1 0 0 0 0,-1 0 0 0 0,0 0 0 0 0,0 0 0 0 0,-3-3 0 0 0,-1 0 0 0 0,0-1 0 0 0,0 1 0 0 0,0 0 0 0 0,-1 0 0 0 0,0 1 0 0 0,0 0 0 0 0,0 0 0 0 0,0 0 0 0 0,-1 1 0 0 0,1 0 0 0 0,-11-4 0 0 0,-11-1 0 0 0,-44-9 0 0 0,42 10 0 0 0,-251-41 0 0 0,246 45 0 0 0,0 1 0 0 0,0 2 0 0 0,0 1 0 0 0,0 2 0 0 0,0 2 0 0 0,-38 9 0 0 0,70-13 0 0 0,0 0 0 0 0,0 0 0 0 0,1 1 0 0 0,-1-1 0 0 0,0 0 0 0 0,1 1 0 0 0,-1-1 0 0 0,1 1 0 0 0,0 0 0 0 0,-1 0 0 0 0,-1 2 0 0 0,3-3 0 0 0,1 0 0 0 0,-1-1 0 0 0,1 1 0 0 0,0 0 0 0 0,-1 0 0 0 0,1-1 0 0 0,0 1 0 0 0,-1 0 0 0 0,1 0 0 0 0,0-1 0 0 0,0 1 0 0 0,-1 0 0 0 0,1 0 0 0 0,0 0 0 0 0,0 0 0 0 0,0-1 0 0 0,0 1 0 0 0,0 0 0 0 0,0 0 0 0 0,0 0 0 0 0,1 0 0 0 0,-1-1 0 0 0,0 1 0 0 0,0 0 0 0 0,1 0 0 0 0,-1 0 0 0 0,0-1 0 0 0,1 1 0 0 0,-1 0 0 0 0,1-1 0 0 0,-1 1 0 0 0,1 0 0 0 0,-1-1 0 0 0,1 1 0 0 0,0 0 0 0 0,-1-1 0 0 0,1 1 0 0 0,0-1 0 0 0,-1 1 0 0 0,1-1 0 0 0,0 0 0 0 0,-1 1 0 0 0,3 0 0 0 0,8 5 0 0 0,0-1 0 0 0,1 0 0 0 0,0 0 0 0 0,0-1 0 0 0,0 0 0 0 0,24 3 0 0 0,81 4 0 0 0,-84-9 0 0 0,202 1-32 0 0,-199-5 26 0 0,0-1-1 0 0,1-3 1 0 0,-2-1 0 0 0,51-16-1 0 0,-73 18 7 0 0,0 0 0 0 0,0-1 0 0 0,19-12 0 0 0,-29 16 0 0 0,0 0 0 0 0,0 0 0 0 0,0 0 0 0 0,-1 0 0 0 0,1 0 0 0 0,-1 0 0 0 0,1-1 0 0 0,-1 0 0 0 0,0 1 0 0 0,0-1 0 0 0,0 0 0 0 0,0 0 0 0 0,0 0 0 0 0,-1 0 0 0 0,1 0 0 0 0,-1 0 0 0 0,0-1 0 0 0,0 1 0 0 0,1-7 0 0 0,-2 6 2 0 0,-1 0 0 0 0,1 0-1 0 0,-1 1 1 0 0,0-1 0 0 0,-1 0-1 0 0,1 1 1 0 0,0-1-1 0 0,-1 1 1 0 0,0 0 0 0 0,0-1-1 0 0,0 1 1 0 0,0 0 0 0 0,-1 0-1 0 0,1 0 1 0 0,-1 0 0 0 0,0 1-1 0 0,0-1 1 0 0,-4-3 0 0 0,-8-4 8 0 0,0 0 1 0 0,-25-12 0 0 0,38 21-11 0 0,-40-18 0 0 0,-2 2 0 0 0,0 2 0 0 0,-62-13 0 0 0,70 20-5 0 0,0 2 0 0 0,0 1 0 0 0,-1 2 0 0 0,0 1 0 0 0,1 3 0 0 0,-1 0 0 0 0,0 3 0 0 0,1 1 0 0 0,0 1 0 0 0,0 2 0 0 0,-40 15 0 0 0,67-19 3 0 0,0 0-1 0 0,0 0 1 0 0,0 1 0 0 0,-12 9-1 0 0,19-12 3 0 0,0-1 0 0 0,0 1 0 0 0,1-1 0 0 0,-1 1 0 0 0,1 0 0 0 0,-1 0 0 0 0,1 0 0 0 0,0 0 0 0 0,-1 0 0 0 0,1 0 0 0 0,-1 3 0 0 0,2-4 0 0 0,0 0-1 0 0,-1 0 1 0 0,1 1 0 0 0,0-1-1 0 0,0 0 1 0 0,0 0-1 0 0,0 1 1 0 0,1-1-1 0 0,-1 0 1 0 0,0 0-1 0 0,0 0 1 0 0,1 1 0 0 0,-1-1-1 0 0,0 0 1 0 0,1 0-1 0 0,0 0 1 0 0,-1 0-1 0 0,1 0 1 0 0,-1 0-1 0 0,1 0 1 0 0,0 0 0 0 0,0 0-1 0 0,1 1 1 0 0,3 3-6 0 0,1 0 1 0 0,1 0 0 0 0,-1-1 0 0 0,1 1-1 0 0,0-2 1 0 0,0 1 0 0 0,0-1-1 0 0,0 0 1 0 0,0 0 0 0 0,15 3 0 0 0,4-1 7 0 0,51 4 0 0 0,259-6-2 0 0,-283-7 0 0 0,0-2 0 0 0,-1-2 0 0 0,1-3 0 0 0,-2-2 0 0 0,73-27 0 0 0,-113 35 0 0 0,-1 1-1 0 0,0-1 1 0 0,-1-1-1 0 0,1 1 0 0 0,-1-2 1 0 0,0 1-1 0 0,13-14 1 0 0,-20 18 1 0 0,1-1 1 0 0,-1 1 0 0 0,0-1 0 0 0,0 1 0 0 0,-1-1 0 0 0,1 0 0 0 0,-1 0 0 0 0,1 0-1 0 0,-1 0 1 0 0,0 0 0 0 0,0 0 0 0 0,0 0 0 0 0,0 0 0 0 0,-1-1 0 0 0,1 1 0 0 0,-1 0-1 0 0,0 0 1 0 0,0-1 0 0 0,0 1 0 0 0,0 0 0 0 0,-1 0 0 0 0,1-1 0 0 0,-1 1 0 0 0,0 0-1 0 0,0 0 1 0 0,0 0 0 0 0,0 0 0 0 0,0 0 0 0 0,-1 0 0 0 0,-2-4 0 0 0,0 2-1 0 0,0-1 0 0 0,-1 1 0 0 0,0 0 0 0 0,0 0 0 0 0,0 1 0 0 0,0-1 0 0 0,-1 1 0 0 0,1 0 1 0 0,-1 1-1 0 0,0-1 0 0 0,-11-4 0 0 0,-7-1-2 0 0,-44-12-1 0 0,8 8 2 0 0,-1 1 0 0 0,0 4 0 0 0,0 2 0 0 0,-93 3 0 0 0,73 8 0 0 0,0 3 0 0 0,-153 35 0 0 0,219-39-1 0 0,-17 3-21 0 0,-34 15 1 0 0,58-19 17 0 0,0 0 1 0 0,0 1-1 0 0,1 0 1 0 0,-1 0-1 0 0,1 1 0 0 0,0 0 1 0 0,0 0-1 0 0,1 1 1 0 0,-9 9-1 0 0,13-14 4 0 0,0 1-1 0 0,1 0 0 0 0,-1 0 1 0 0,1 0-1 0 0,-1 0 1 0 0,1 1-1 0 0,0-1 0 0 0,0 0 1 0 0,0 1-1 0 0,0-1 0 0 0,0 0 1 0 0,1 1-1 0 0,-1-1 1 0 0,1 1-1 0 0,-1-1 0 0 0,1 1 1 0 0,0-1-1 0 0,0 1 0 0 0,0-1 1 0 0,0 1-1 0 0,1-1 0 0 0,-1 1 1 0 0,1-1-1 0 0,-1 1 1 0 0,1-1-1 0 0,0 1 0 0 0,0-1 1 0 0,0 0-1 0 0,0 1 0 0 0,0-1 1 0 0,1 0-1 0 0,-1 0 1 0 0,1 0-1 0 0,-1 0 0 0 0,1 0 1 0 0,4 3-1 0 0,1 1-5 0 0,0-1 1 0 0,0 1-1 0 0,1-1 0 0 0,0-1 0 0 0,0 0 1 0 0,1 0-1 0 0,-1 0 0 0 0,18 4 1 0 0,5-1-11 0 0,0-2 0 0 0,0 0 1 0 0,63-1-1 0 0,96-15 73 0 0,-181 11-51 0 0,269-33 1 0 0,-229 24 10 0 0,-1-1 0 0 0,0-4-1 0 0,75-30 1 0 0,-111 39-8 0 0,-1-1-1 0 0,-1 0 1 0 0,1 0 0 0 0,-1-1-1 0 0,0-1 1 0 0,15-14-1 0 0,-22 20-7 0 0,-1-1-1 0 0,0 0 1 0 0,0 1-1 0 0,0-1 1 0 0,0 0-1 0 0,-1 0 1 0 0,1 0-1 0 0,-1 0 1 0 0,0-1-1 0 0,1 1 1 0 0,-1 0-1 0 0,0-5 1 0 0,-1 5-1 0 0,0 1 0 0 0,0-1-1 0 0,0 0 1 0 0,0 1 0 0 0,-1-1 0 0 0,1 0 0 0 0,-1 1 0 0 0,0-1 0 0 0,0 1-1 0 0,0-1 1 0 0,0 1 0 0 0,0 0 0 0 0,0-1 0 0 0,-1 1 0 0 0,1 0 0 0 0,-1 0 0 0 0,0 0-1 0 0,-2-3 1 0 0,-5-3 0 0 0,0 0 0 0 0,-1 0 0 0 0,0 1 0 0 0,0 0 0 0 0,-1 0 0 0 0,0 1 0 0 0,0 1 0 0 0,-1 0 0 0 0,1 0-1 0 0,-19-4 1 0 0,-15-1 5 0 0,-66-8 1 0 0,105 17-5 0 0,-77-9-3 0 0,0 4 0 0 0,-1 3 0 0 0,1 4-1 0 0,-107 14 1 0 0,180-13 2 0 0,-134 22 0 0 0,117-18 0 0 0,0 2 0 0 0,0 0 0 0 0,-30 15 0 0 0,51-19 1 0 0,-1-1-1 0 0,1 1 1 0 0,0 0-1 0 0,0 0 1 0 0,0 0-1 0 0,1 1 1 0 0,0 0-1 0 0,0 0 1 0 0,-5 6 0 0 0,9-9-4 0 0,-1 0 1 0 0,1 0 0 0 0,0 0 0 0 0,0 0 0 0 0,0 0 0 0 0,0 0-1 0 0,0 0 1 0 0,0 0 0 0 0,1 1 0 0 0,-1-1 0 0 0,1 0 0 0 0,-1 1-1 0 0,1-1 1 0 0,0 0 0 0 0,0 1 0 0 0,0-1 0 0 0,0 0 0 0 0,1 1-1 0 0,-1-1 1 0 0,0 0 0 0 0,1 0 0 0 0,0 1 0 0 0,-1-1 0 0 0,1 0-1 0 0,0 0 1 0 0,0 0 0 0 0,0 0 0 0 0,1 0 0 0 0,-1 0 0 0 0,0 0-1 0 0,3 2 1 0 0,1 1-4 0 0,1 0 0 0 0,-1 0 0 0 0,1-1 0 0 0,0 1 0 0 0,0-2 0 0 0,1 1 0 0 0,-1-1 0 0 0,1 1 0 0 0,-1-2 0 0 0,1 1 0 0 0,0-1 0 0 0,14 3 0 0 0,5-1 8 0 0,0-1 0 0 0,32 0 0 0 0,19-3-2 0 0,0-3 0 0 0,0-4 0 0 0,-1-3 0 0 0,0-4 0 0 0,140-43 0 0 0,-77 3 29 0 0,-125 47-23 0 0,-1 0-1 0 0,0 0 1 0 0,-1-1 0 0 0,1-1 0 0 0,-1 0-1 0 0,-1-1 1 0 0,19-20 0 0 0,-27 26-1 0 0,1-1-1 0 0,-1 0 1 0 0,1 0 0 0 0,-1 0 0 0 0,-1-1 0 0 0,1 1-1 0 0,-1-1 1 0 0,0 1 0 0 0,0-1 0 0 0,-1 0-1 0 0,1 0 1 0 0,-1 0 0 0 0,0-8 0 0 0,-1 10-3 0 0,0-1 1 0 0,-1 0 0 0 0,0 1 0 0 0,1-1 0 0 0,-2 1-1 0 0,1-1 1 0 0,0 1 0 0 0,-1-1 0 0 0,0 1 0 0 0,0 0 0 0 0,0 0-1 0 0,0 0 1 0 0,-1 0 0 0 0,0 0 0 0 0,0 1 0 0 0,0-1-1 0 0,-5-4 1 0 0,-4-2-3 0 0,1 1 0 0 0,-2 1 0 0 0,1 0 0 0 0,-1 1 0 0 0,0 0 0 0 0,-1 1 0 0 0,-26-9 0 0 0,-7 2 0 0 0,-51-7 0 0 0,42 10-12 0 0,-1 3 0 0 0,-74 0 0 0 0,100 7 6 0 0,0 2 0 0 0,-1 1 0 0 0,2 2 0 0 0,-1 1 0 0 0,-55 18 0 0 0,80-22 3 0 0,0 1-1 0 0,0-1 1 0 0,1 1-1 0 0,-1 1 0 0 0,1-1 1 0 0,0 1-1 0 0,-1 0 1 0 0,-5 6-1 0 0,10-9 3 0 0,0 0 1 0 0,-1 1-1 0 0,1-1 0 0 0,0 0 0 0 0,1 1 0 0 0,-1-1 0 0 0,0 0 1 0 0,0 1-1 0 0,1-1 0 0 0,-1 1 0 0 0,1-1 0 0 0,-1 1 0 0 0,1-1 0 0 0,-1 1 1 0 0,1 0-1 0 0,0-1 0 0 0,0 1 0 0 0,0-1 0 0 0,0 1 0 0 0,0 0 1 0 0,0-1-1 0 0,0 1 0 0 0,1-1 0 0 0,-1 1 0 0 0,1 0 0 0 0,-1-1 1 0 0,1 1-1 0 0,-1-1 0 0 0,1 1 0 0 0,0-1 0 0 0,0 0 0 0 0,0 1 0 0 0,-1-1 1 0 0,2 0-1 0 0,-1 0 0 0 0,0 1 0 0 0,2 1 0 0 0,3 2-5 0 0,0-1 0 0 0,0 1 0 0 0,0-1 0 0 0,0 0 0 0 0,1-1 0 0 0,-1 0-1 0 0,1 0 1 0 0,0 0 0 0 0,0 0 0 0 0,0-1 0 0 0,10 1 0 0 0,10 2-12 0 0,46 0-1 0 0,-56-4 1 0 0,63 3 18 0 0,119-9-1 0 0,-170 2 3 0 0,1-1-1 0 0,-2-2 1 0 0,1 0-1 0 0,0-2 1 0 0,-1-1-1 0 0,-1-2 0 0 0,39-19 1 0 0,-63 28 2 0 0,1 0 0 0 0,-1 0 1 0 0,1 0-1 0 0,-1-1 0 0 0,0 1 0 0 0,0-1 0 0 0,0 0 1 0 0,0 0-1 0 0,-1 0 0 0 0,1 0 0 0 0,-1 0 0 0 0,0-1 1 0 0,0 1-1 0 0,0-1 0 0 0,0 0 0 0 0,2-7 1 0 0,-3 7-3 0 0,-1 0 1 0 0,1 0 0 0 0,-1 0-1 0 0,0 0 1 0 0,0 0 0 0 0,-1 0-1 0 0,1 0 1 0 0,-1 0 0 0 0,0 0-1 0 0,0 0 1 0 0,0 0 0 0 0,0 0 0 0 0,-1 1-1 0 0,0-1 1 0 0,1 0 0 0 0,-6-5-1 0 0,0-1 1 0 0,-1 0 0 0 0,0 1-1 0 0,0 0 1 0 0,-1 0 0 0 0,-1 1-1 0 0,1 1 1 0 0,-1-1 0 0 0,-1 1-1 0 0,1 1 1 0 0,-1 0 0 0 0,-22-8-1 0 0,-2 1 9 0 0,0 2 0 0 0,-60-12-1 0 0,-13 6-10 0 0,95 16 0 0 0,1 1 0 0 0,-1 0 0 0 0,0 0 0 0 0,0 2 0 0 0,1-1 0 0 0,-19 6 0 0 0,29-7-2 0 0,0 1 0 0 0,0 0 1 0 0,0-1-1 0 0,0 1 0 0 0,0 0 0 0 0,0 0 0 0 0,0 0 0 0 0,0 0 0 0 0,0 1 0 0 0,1-1 1 0 0,-1 0-1 0 0,1 1 0 0 0,-1-1 0 0 0,1 1 0 0 0,-1 0 0 0 0,-1 3 0 0 0,2-4 1 0 0,1 0 0 0 0,0 0 0 0 0,0 1 0 0 0,0-1 0 0 0,0 0 0 0 0,0 0 0 0 0,0 0 0 0 0,0 0 0 0 0,0 1 0 0 0,0-1 0 0 0,0 0 0 0 0,1 0 0 0 0,-1 0 0 0 0,1 0 0 0 0,-1 0 0 0 0,0 1 0 0 0,1-1 0 0 0,0 0 0 0 0,-1 0 0 0 0,1 0 0 0 0,0 0 0 0 0,-1-1 0 0 0,1 1 0 0 0,0 0 0 0 0,0 0 0 0 0,0 0 0 0 0,0-1 0 0 0,0 1 0 0 0,0 0 0 0 0,0-1 0 0 0,2 2 0 0 0,5 3-5 0 0,1-1 1 0 0,0 1-1 0 0,0-1 0 0 0,0-1 0 0 0,1 0 0 0 0,-1 0 0 0 0,1-1 1 0 0,12 2-1 0 0,9-1 0 0 0,41-1 0 0 0,-44-2 6 0 0,1-1 0 0 0,51-9 0 0 0,-72 9 0 0 0,-1-1 0 0 0,1 0 0 0 0,-1 0 0 0 0,1-1 0 0 0,-1 0 0 0 0,0 0 0 0 0,0-1 0 0 0,0 1 0 0 0,-1-2 0 0 0,1 1 0 0 0,-1-1 0 0 0,0 0 0 0 0,0 0 0 0 0,-1 0 0 0 0,8-10 0 0 0,-11 12 1 0 0,-1 1 0 0 0,1-1 0 0 0,-1 0 0 0 0,1 0 0 0 0,-1 0-1 0 0,0 0 1 0 0,0 0 0 0 0,0 0 0 0 0,-1 0 0 0 0,1 0 0 0 0,-1 0-1 0 0,0 0 1 0 0,0-1 0 0 0,0 1 0 0 0,0 0 0 0 0,-1-3 0 0 0,0 1 1 0 0,0 0 1 0 0,-1 1 0 0 0,1-1 0 0 0,-1 1 0 0 0,0-1-1 0 0,-1 1 1 0 0,1 0 0 0 0,-1 0 0 0 0,-5-6 0 0 0,-1 0 7 0 0,0 1 1 0 0,-1 0 0 0 0,0 0-1 0 0,-1 1 1 0 0,0 1 0 0 0,-20-11 0 0 0,3 4-8 0 0,-1 1 0 0 0,0 2 1 0 0,-32-8-1 0 0,42 14-3 0 0,0 1-1 0 0,1 1 1 0 0,-1 1-1 0 0,0 1 1 0 0,0 0 0 0 0,-25 3-1 0 0,40-1-2 0 0,-1 0-1 0 0,1 0 0 0 0,0 0 1 0 0,0 0-1 0 0,-1 1 0 0 0,1-1 1 0 0,0 1-1 0 0,-5 3 0 0 0,8-4 3 0 0,0-1 0 0 0,1 0 0 0 0,-1 1-1 0 0,1-1 1 0 0,-1 1 0 0 0,1-1 0 0 0,-1 1 0 0 0,1-1-1 0 0,-1 1 1 0 0,1 0 0 0 0,0-1 0 0 0,-1 1 0 0 0,1 0-1 0 0,0-1 1 0 0,-1 1 0 0 0,1 0 0 0 0,0-1 0 0 0,0 1-1 0 0,0 0 1 0 0,0-1 0 0 0,0 1 0 0 0,-1 1 0 0 0,2-1-1 0 0,-1 0 1 0 0,1 1 0 0 0,-1-1-1 0 0,1 0 1 0 0,0 0 0 0 0,-1 0-1 0 0,1 0 1 0 0,0 0 0 0 0,0 0 0 0 0,0 0-1 0 0,0 0 1 0 0,-1 0 0 0 0,1 0-1 0 0,0 0 1 0 0,1-1 0 0 0,-1 1 0 0 0,2 1-1 0 0,4 1-5 0 0,0 1 0 0 0,0-1 0 0 0,1 0-1 0 0,-1-1 1 0 0,1 0 0 0 0,0 0 0 0 0,-1 0-1 0 0,10 0 1 0 0,8 0 10 0 0,31-2-1 0 0,-32-1-2 0 0,1 0 0 0 0,-1-2 0 0 0,36-9 0 0 0,-53 10 0 0 0,0 1 0 0 0,0-2 0 0 0,-1 1 0 0 0,1-1 0 0 0,-1 0 0 0 0,1 0 0 0 0,-1-1 0 0 0,0 0 0 0 0,0 0 0 0 0,-1 0 0 0 0,1-1 0 0 0,-1 1 0 0 0,0-2 0 0 0,0 1 0 0 0,-1 0 0 0 0,7-11 0 0 0,-9 13 5 0 0,-1-1 0 0 0,1 1 0 0 0,-1-1 0 0 0,0 0 0 0 0,0 1 0 0 0,0-1 0 0 0,0 0 0 0 0,0 0 0 0 0,-1 0 0 0 0,0 0 0 0 0,0 1 0 0 0,0-1 0 0 0,0 0 0 0 0,-1 0-1 0 0,-1-7 1 0 0,0 5 0 0 0,0 1 0 0 0,-1-1-1 0 0,0 1 1 0 0,0-1 0 0 0,0 1-1 0 0,0 0 1 0 0,-1 0-1 0 0,0 0 1 0 0,-5-5 0 0 0,-1 1-4 0 0,0 0 0 0 0,0 1 0 0 0,-1 1 0 0 0,1 0 1 0 0,-2 0-1 0 0,1 1 0 0 0,-1 0 0 0 0,-23-7 0 0 0,19 8-1 0 0,-1 2 0 0 0,1 0 0 0 0,-1 1 0 0 0,-23 0 0 0 0,32 1 0 0 0,0 2 0 0 0,0-1 0 0 0,-1 1 0 0 0,1 1 0 0 0,0-1 0 0 0,1 1 0 0 0,-1 1 0 0 0,0-1 0 0 0,1 1 0 0 0,-1 1 0 0 0,-7 4 0 0 0,14-8-2 0 0,-1 1-1 0 0,1 0 0 0 0,-1 0 0 0 0,1 0 1 0 0,-1 0-1 0 0,1 1 0 0 0,0-1 0 0 0,0 0 1 0 0,0 1-1 0 0,-1-1 0 0 0,1 0 0 0 0,1 1 1 0 0,-1-1-1 0 0,0 1 0 0 0,0 0 0 0 0,0-1 1 0 0,1 1-1 0 0,-1 0 0 0 0,1-1 1 0 0,0 1-1 0 0,-1 0 0 0 0,1 0 0 0 0,0-1 1 0 0,0 1-1 0 0,0 0 0 0 0,0 3 0 0 0,1-3 0 0 0,0 0 0 0 0,0-1 0 0 0,-1 1-1 0 0,1 0 1 0 0,1 0 0 0 0,-1-1 0 0 0,0 1-1 0 0,0-1 1 0 0,0 1 0 0 0,1-1 0 0 0,-1 0-1 0 0,1 1 1 0 0,-1-1 0 0 0,1 0 0 0 0,0 0-1 0 0,-1 0 1 0 0,1 0 0 0 0,0 0 0 0 0,0 0-1 0 0,0-1 1 0 0,0 1 0 0 0,-1-1 0 0 0,5 1-1 0 0,7 2 4 0 0,1-1 0 0 0,-1-1 0 0 0,1 0 0 0 0,23-2 0 0 0,-30 1 0 0 0,-1-1 0 0 0,0 0 0 0 0,1 0 0 0 0,-1 0 0 0 0,0-1 0 0 0,0 0 0 0 0,0 0 0 0 0,0-1 0 0 0,-1 0 0 0 0,1 0 0 0 0,0 0 0 0 0,6-6 0 0 0,-10 8 1 0 0,0-1-1 0 0,-1 0 1 0 0,1 0 0 0 0,0 0-1 0 0,-1 0 1 0 0,0 0-1 0 0,0 0 1 0 0,1 0 0 0 0,-1 0-1 0 0,0 0 1 0 0,-1 0-1 0 0,1-1 1 0 0,0 1 0 0 0,-1 0-1 0 0,1-1 1 0 0,-1 1-1 0 0,0 0 1 0 0,0-1 0 0 0,1 1-1 0 0,-2-1 1 0 0,1 1-1 0 0,0 0 1 0 0,0-1 0 0 0,-1 1-1 0 0,0 0 1 0 0,0-3-1 0 0,0 2 3 0 0,-1-1 0 0 0,1 1-1 0 0,-1 0 1 0 0,0 0 0 0 0,0 0-1 0 0,0 0 1 0 0,0 1 0 0 0,-1-1-1 0 0,1 0 1 0 0,-1 1 0 0 0,0 0-1 0 0,1-1 1 0 0,-1 1 0 0 0,0 0-1 0 0,0 1 1 0 0,-1-1 0 0 0,-2-1-1 0 0,-2 0-1 0 0,-1 1-1 0 0,1 0 0 0 0,-1 0 0 0 0,1 1 1 0 0,-1 0-1 0 0,0 1 0 0 0,1 0 1 0 0,-1 0-1 0 0,0 1 0 0 0,1 0 1 0 0,-1 0-1 0 0,0 1 0 0 0,1 0 0 0 0,0 1 1 0 0,-1-1-1 0 0,1 2 0 0 0,0-1 1 0 0,-11 8-1 0 0,13-8-3 0 0,1 1 0 0 0,-1-1 1 0 0,1 1-1 0 0,0 0 0 0 0,0 1 0 0 0,0 0 0 0 0,0-1 1 0 0,1 1-1 0 0,0 1 0 0 0,0-1 0 0 0,0 1 0 0 0,1-1 1 0 0,0 1-1 0 0,0 0 0 0 0,0 0 0 0 0,1 1 1 0 0,0-1-1 0 0,0 0 0 0 0,0 1 0 0 0,1 0 0 0 0,0-1 1 0 0,0 1-1 0 0,1-1 0 0 0,0 11 0 0 0,1-13 1 0 0,-1 1-1 0 0,1-1 1 0 0,0 1-1 0 0,0-1 1 0 0,0 1-1 0 0,1-1 1 0 0,0 0 0 0 0,-1 1-1 0 0,2-1 1 0 0,-1 0-1 0 0,0 0 1 0 0,4 4-1 0 0,-1-3 0 0 0,-1-1-1 0 0,1 0 1 0 0,-1 0-1 0 0,1-1 0 0 0,0 1 1 0 0,1-1-1 0 0,-1 0 1 0 0,10 3-1 0 0,-8-3 4 0 0,-2-1 0 0 0,0 0 0 0 0,-1 0 0 0 0,1 0 0 0 0,5 5 0 0 0,-9-6 0 0 0,0-1 0 0 0,-1 0 0 0 0,1 1 0 0 0,-1-1 0 0 0,1 1 0 0 0,-1-1 0 0 0,1 1 0 0 0,-1 0 0 0 0,1-1 0 0 0,-1 1 0 0 0,0 0 0 0 0,1-1 0 0 0,-1 1 0 0 0,0 0 0 0 0,1-1 0 0 0,-1 1 0 0 0,0 0 0 0 0,0 0 0 0 0,0-1 0 0 0,0 1 0 0 0,1 0 0 0 0,-1-1 0 0 0,0 1 0 0 0,0 0 0 0 0,-1 0 0 0 0,1-1 0 0 0,0 1 0 0 0,0 0 0 0 0,0 0 0 0 0,0-1 0 0 0,-1 1 0 0 0,1 0 0 0 0,0-1 0 0 0,-1 1 0 0 0,0 1 0 0 0,-23 33 32 0 0,-8 12-1614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36.0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490 1 455 0 0,'-1'0'13'0'0,"0"0"-1"0"0,-1 0 0 0 0,1 0 0 0 0,0 0 0 0 0,0 0 0 0 0,-1 0 0 0 0,1 1 0 0 0,0-1 0 0 0,-1 0 0 0 0,1 1 0 0 0,0-1 0 0 0,0 1 0 0 0,0 0 0 0 0,0-1 0 0 0,-1 1 0 0 0,0 1 0 0 0,-23 18 337 0 0,17-13-336 0 0,-3 2 141 0 0,1 0 0 0 0,0 1-1 0 0,0 0 1 0 0,1 0 0 0 0,0 1-1 0 0,1 0 1 0 0,-8 15 0 0 0,14-21-23 0 0,-1 0 0 0 0,1-1 0 0 0,0 2 0 0 0,1-1-1 0 0,-1 0 1 0 0,1 0 0 0 0,0 0 0 0 0,1 1 0 0 0,-1 7 0 0 0,1-9-49 0 0,0 0 0 0 0,1 0 0 0 0,0-1 0 0 0,0 1-1 0 0,0 0 1 0 0,0-1 0 0 0,0 1 0 0 0,1-1 0 0 0,-1 1 0 0 0,1-1-1 0 0,0 0 1 0 0,0 1 0 0 0,0-1 0 0 0,5 5 0 0 0,-3-5-17 0 0,-1 0 0 0 0,1 0 0 0 0,0 0 0 0 0,-1 0 0 0 0,1-1 0 0 0,1 1 0 0 0,-1-1 0 0 0,0 0 0 0 0,0-1 0 0 0,1 1 0 0 0,-1-1 0 0 0,1 1 0 0 0,-1-2 1 0 0,1 1-1 0 0,0 0 0 0 0,-1-1 0 0 0,1 0 0 0 0,0 0 0 0 0,-1 0 0 0 0,1 0 0 0 0,-1-1 0 0 0,1 0 0 0 0,0 0 0 0 0,-1 0 0 0 0,1-1 0 0 0,-1 1 0 0 0,7-4 0 0 0,-8 3-39 0 0,1 0-1 0 0,-1 0 0 0 0,1 0 1 0 0,-1 0-1 0 0,0-1 1 0 0,0 1-1 0 0,0-1 0 0 0,0 1 1 0 0,0-1-1 0 0,-1 0 0 0 0,1-1 1 0 0,-1 1-1 0 0,0 0 0 0 0,0-1 1 0 0,0 1-1 0 0,0-1 1 0 0,-1 1-1 0 0,0-1 0 0 0,1 0 1 0 0,-1 0-1 0 0,0 0 0 0 0,-1 1 1 0 0,1-1-1 0 0,-1 0 0 0 0,0 0 1 0 0,1 0-1 0 0,-2 0 1 0 0,1 0-1 0 0,0 0 0 0 0,-1 0 1 0 0,0 0-1 0 0,-2-5 0 0 0,2 5-25 0 0,-1 0 0 0 0,1 0 0 0 0,-1 0 0 0 0,0 0 0 0 0,0 0 0 0 0,-1 1 0 0 0,1-1 0 0 0,-1 1 0 0 0,1 0 0 0 0,-1 0 0 0 0,0 0 0 0 0,-1 0 0 0 0,1 0 0 0 0,0 1 0 0 0,-8-5 0 0 0,5 4 0 0 0,0 1 0 0 0,0 0 0 0 0,0 0 0 0 0,-1 0 0 0 0,1 1 0 0 0,-1-1 0 0 0,1 2 0 0 0,-1-1 0 0 0,-9 1 0 0 0,-1 1 0 0 0,1 1 0 0 0,0 0 0 0 0,-1 2 0 0 0,1 0 0 0 0,0 0 0 0 0,1 2 0 0 0,-21 9 0 0 0,24-9 0 0 0,-1 1 0 0 0,2 0 0 0 0,-1 1 0 0 0,1 0 0 0 0,0 1 0 0 0,1 1 0 0 0,0-1 0 0 0,0 1 0 0 0,-8 13 0 0 0,15-20 0 0 0,0 1 0 0 0,0 0 0 0 0,1 1 0 0 0,-1-1 0 0 0,1 0 0 0 0,0 1 0 0 0,1-1 0 0 0,-1 1 0 0 0,1 0 0 0 0,0-1 0 0 0,0 1 0 0 0,0 0 0 0 0,1 0 0 0 0,-1 0 0 0 0,1 0 0 0 0,0-1 0 0 0,1 1 0 0 0,-1 0 0 0 0,1 0 0 0 0,0 0 0 0 0,0-1 0 0 0,1 1 0 0 0,-1 0 0 0 0,1-1 0 0 0,0 1 0 0 0,0-1 0 0 0,1 0 0 0 0,-1 0 0 0 0,4 5 0 0 0,-2-6 0 0 0,-1 1 0 0 0,1 0 0 0 0,0-1-1 0 0,0 0 1 0 0,0 0 0 0 0,1 0 0 0 0,-1 0 0 0 0,1-1-1 0 0,-1 0 1 0 0,1 0 0 0 0,0 0 0 0 0,0 0-1 0 0,0-1 1 0 0,0 0 0 0 0,0 0 0 0 0,0 0 0 0 0,0 0-1 0 0,0-1 1 0 0,1 0 0 0 0,4-1 0 0 0,0 1 6 0 0,0-1-1 0 0,-1-1 1 0 0,1 1 0 0 0,-1-1 0 0 0,1-1 0 0 0,-1 0-1 0 0,0-1 1 0 0,0 1 0 0 0,16-10 0 0 0,-23 11-3 0 0,0 1 0 0 0,0 0 1 0 0,0-1-1 0 0,0 1 1 0 0,-1-1-1 0 0,1 1 0 0 0,0-1 1 0 0,-1 0-1 0 0,1 0 0 0 0,-1 0 1 0 0,0 0-1 0 0,0 0 0 0 0,1 0 1 0 0,-1 0-1 0 0,-1-1 1 0 0,1 1-1 0 0,0 0 0 0 0,0 0 1 0 0,0-4-1 0 0,-1 4 0 0 0,-1 0-1 0 0,1 0 1 0 0,0 0 0 0 0,-1 1-1 0 0,1-1 1 0 0,-1 0 0 0 0,1 1-1 0 0,-1-1 1 0 0,0 0-1 0 0,1 1 1 0 0,-1-1 0 0 0,0 1-1 0 0,0-1 1 0 0,-1 1 0 0 0,1-1-1 0 0,0 1 1 0 0,0 0 0 0 0,-1 0-1 0 0,1 0 1 0 0,0-1 0 0 0,-1 1-1 0 0,1 0 1 0 0,-1 1-1 0 0,1-1 1 0 0,-1 0 0 0 0,-3-1-1 0 0,-3-1-2 0 0,-1 1 0 0 0,1 0 0 0 0,-1 0 0 0 0,1 1 0 0 0,-1 0 0 0 0,0 0 0 0 0,0 1 0 0 0,1 0 0 0 0,-1 1 0 0 0,0 0 0 0 0,1 0 0 0 0,-1 1 0 0 0,0 0 0 0 0,1 0 0 0 0,0 1 0 0 0,-15 7 0 0 0,9-4 0 0 0,1 1 0 0 0,0 1 0 0 0,0 0 0 0 0,0 1 0 0 0,1 0 0 0 0,0 1 0 0 0,1 0 0 0 0,-19 22 0 0 0,22-21-2 0 0,0 1-1 0 0,1 0 0 0 0,0 0 0 0 0,0 1 0 0 0,2 0 1 0 0,-1 0-1 0 0,2 1 0 0 0,0-1 0 0 0,0 1 1 0 0,1 0-1 0 0,1 0 0 0 0,1 0 0 0 0,0 0 0 0 0,0 0 1 0 0,2 0-1 0 0,-1 1 0 0 0,2-1 0 0 0,0 0 1 0 0,1 0-1 0 0,0-1 0 0 0,1 1 0 0 0,8 19 0 0 0,17 20 3 0 0,-22-41 0 0 0,1 1 0 0 0,-2 0 0 0 0,1 0 0 0 0,-2 0 0 0 0,0 1 0 0 0,0 0 0 0 0,-2 0 0 0 0,4 25 0 0 0,-6-34 0 0 0,0 1 0 0 0,0 0 0 0 0,0 0 0 0 0,1-1 0 0 0,0 1 0 0 0,0-1 0 0 0,0 1 0 0 0,4 5 0 0 0,1 1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7:17.42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222 105 3223 0 0,'2'-2'441'0'0,"0"-1"0"0"0,0 1-1 0 0,0 0 1 0 0,0 0-1 0 0,1 0 1 0 0,-1 0-1 0 0,0 0 1 0 0,1 1 0 0 0,0-1-1 0 0,-1 1 1 0 0,1-1-1 0 0,0 1 1 0 0,0 0 0 0 0,-1 0-1 0 0,7-1 1 0 0,8 0 621 0 0,0 0 0 0 0,1 1 0 0 0,0 1 0 0 0,25 3 0 0 0,14 0-302 0 0,2-4-384 0 0,144 7 1402 0 0,69 12-161 0 0,-82-8-1412 0 0,-112-4-178 0 0,7 2 219 0 0,124-6 1 0 0,-130-7-47 0 0,290-15 24 0 0,-259 14-102 0 0,30 0 204 0 0,281-12-134 0 0,-305 12-32 0 0,188 15 1 0 0,-201-4-138 0 0,251 18-23 0 0,-110-32 0 0 0,-163 3 0 0 0,123 5 0 0 0,-34 18 0 0 0,74 4 0 0 0,-175-18 0 0 0,107-10 0 0 0,-98-2 149 0 0,-1 4 1 0 0,144 9-1 0 0,107 3-149 0 0,-96-6 0 0 0,36-11 0 0 0,-25 0 0 0 0,48 4 0 0 0,3 6 0 0 0,-51 3 0 0 0,29 6 0 0 0,-102-1 0 0 0,21-14 0 0 0,7 0 0 0 0,-111 9 0 0 0,286 0 0 0 0,-18-24 0 0 0,-128 19 0 0 0,-11 0 0 0 0,-120 0 0 0 0,140 16 0 0 0,-179-11 0 0 0,100-9 0 0 0,-19 0 0 0 0,165 14 0 0 0,-273-8-12 0 0,0-1-1 0 0,-1-1 1 0 0,1-2 0 0 0,41-10-1 0 0,-4 2 11 0 0,17 4-63 0 0,5-1-6 0 0,-58 4 26 0 0,-10 2-48 0 0,36-11-1 0 0,25-4 94 0 0,-76 17 0 0 0,0 1 0 0 0,0-1 0 0 0,0 1 0 0 0,0 0 0 0 0,0 0 0 0 0,0 1 0 0 0,11 2 0 0 0,18 1 0 0 0,-22-5 5 0 0,20 1 28 0 0,-32 0-30 0 0,1 1 0 0 0,0-1 1 0 0,0 0-1 0 0,0 0 0 0 0,0 1 0 0 0,-1-1 1 0 0,1 1-1 0 0,0 0 0 0 0,0-1 0 0 0,-1 1 1 0 0,1 0-1 0 0,3 2 0 0 0,-5-2 1 0 0,0-1 1 0 0,1 1-1 0 0,-1 0 0 0 0,0-1 0 0 0,0 1 0 0 0,1-1 1 0 0,-1 1-1 0 0,0 0 0 0 0,0 0 0 0 0,0-1 0 0 0,0 1 0 0 0,0 0 1 0 0,0-1-1 0 0,0 1 0 0 0,0 0 0 0 0,0-1 0 0 0,0 1 1 0 0,0 1-1 0 0,-1-2-1 0 0,1 1-1 0 0,0 0 1 0 0,0-1 0 0 0,0 1 0 0 0,0 0 0 0 0,0-1 0 0 0,0 1 0 0 0,0 0-1 0 0,0-1 1 0 0,0 1 0 0 0,0 0 0 0 0,0-1 0 0 0,0 1 0 0 0,0-1-1 0 0,0 1 1 0 0,0 0 0 0 0,1-1 0 0 0,-1 1 0 0 0,0-1 0 0 0,1 1-1 0 0,-1 0 1 0 0,0-1 0 0 0,1 1 0 0 0,-1-1 0 0 0,1 1 0 0 0,-1-1-1 0 0,0 1 1 0 0,1-1 0 0 0,-1 0 0 0 0,1 1 0 0 0,0-1 0 0 0,-1 0-1 0 0,1 1 1 0 0,15 4-3 0 0,-13-5 0 0 0,1 1 0 0 0,-1 0 0 0 0,0 0 0 0 0,0 0 0 0 0,0 0 0 0 0,0 0 0 0 0,0 1 0 0 0,3 2 0 0 0,-6-4 0 0 0,0 0 1 0 0,0 0-1 0 0,1 0 0 0 0,-1 0 0 0 0,0 0 1 0 0,0 1-1 0 0,0-1 0 0 0,0 0 0 0 0,0 0 0 0 0,0 0 1 0 0,0 0-1 0 0,0 1 0 0 0,0-1 0 0 0,0 0 1 0 0,0 0-1 0 0,0 0 0 0 0,1 1 0 0 0,-1-1 0 0 0,0 0 1 0 0,0 0-1 0 0,-1 0 0 0 0,1 1 0 0 0,0-1 1 0 0,0 0-1 0 0,0 0 0 0 0,0 0 0 0 0,0 0 0 0 0,0 1 1 0 0,0-1-1 0 0,0 0 0 0 0,0 0 0 0 0,0 0 1 0 0,0 0-1 0 0,0 1 0 0 0,-1-1 0 0 0,1 0 0 0 0,0 0 1 0 0,0 0-1 0 0,0 0 0 0 0,0 0 0 0 0,0 0 1 0 0,-1 1-1 0 0,1-1 0 0 0,0 0 0 0 0,0 0 0 0 0,0 0 1 0 0,0 0-1 0 0,-1 0 0 0 0,1 0 0 0 0,0 0 1 0 0,0 0-1 0 0,0 0 0 0 0,-1 0 0 0 0,0 1 2 0 0,0-1-1 0 0,0 1 1 0 0,0 0-1 0 0,0 0 1 0 0,0 0-1 0 0,0-1 1 0 0,0 1-1 0 0,1 0 1 0 0,-1 0-1 0 0,0 0 0 0 0,0 0 1 0 0,1 1-1 0 0,-1-1 1 0 0,1 0-1 0 0,-1 0 1 0 0,1 0-1 0 0,-1 0 1 0 0,1 1-1 0 0,0-1 1 0 0,-1 0-1 0 0,1 0 1 0 0,0 0-1 0 0,0 1 1 0 0,0-1-1 0 0,0 0 1 0 0,0 1-1 0 0,1 0 0 0 0,2 17 9 0 0,0-2-10 0 0,1 29 1 0 0,-6-9-1 0 0,0-24 0 0 0,1 1 0 0 0,1-1 0 0 0,1 21 0 0 0,2 17 0 0 0,-2-36 0 0 0,-3 28 0 0 0,-6 12 0 0 0,9-37 0 0 0,0-15 0 0 0,-1 0 0 0 0,0-1 0 0 0,1 1 0 0 0,-1-1 0 0 0,-1 1 0 0 0,1 0 0 0 0,0-1 0 0 0,-1 4 0 0 0,0-4 0 0 0,-1 0 0 0 0,1 1 0 0 0,-1-1 0 0 0,1 0 0 0 0,-1 0 0 0 0,1 0 0 0 0,-1-1 0 0 0,0 1 0 0 0,0 0 0 0 0,0-1 0 0 0,0 1 0 0 0,-4 1 0 0 0,4-2 4 0 0,0 0-1 0 0,1 0 1 0 0,-1-1-1 0 0,1 1 1 0 0,-1-1-1 0 0,0 0 0 0 0,0 0 1 0 0,1 1-1 0 0,-1-1 1 0 0,0 0-1 0 0,1 0 1 0 0,-1 0-1 0 0,0-1 1 0 0,0 1-1 0 0,1 0 1 0 0,-1-1-1 0 0,0 1 1 0 0,-2-2-1 0 0,-4 0 6 0 0,-58-9 45 0 0,15 1-55 0 0,-55-1 1 0 0,-50 0 0 0 0,-73-1 0 0 0,29-4 0 0 0,2 0 0 0 0,-12 27 0 0 0,161-7 0 0 0,-28 2 0 0 0,-295 6 0 0 0,365-12 0 0 0,-153 5 0 0 0,-103-4 0 0 0,-112-3 0 0 0,200 20 0 0 0,155-16 0 0 0,0-1 0 0 0,0-1 0 0 0,-40-5 0 0 0,7 0 0 0 0,-122 7 0 0 0,109 2 0 0 0,-72-7 0 0 0,-147-8 0 0 0,101 7 0 0 0,-176-2 0 0 0,86 10 0 0 0,207-1 0 0 0,-409 30 0 0 0,411-30 0 0 0,-121-9 0 0 0,29 0 0 0 0,-92-4 0 0 0,186 8 0 0 0,-94 8 0 0 0,62 0 0 0 0,-41 4 0 0 0,-47 2 0 0 0,59-19 0 0 0,0 1 0 0 0,-503 13 0 0 0,490-5 0 0 0,-180-7 0 0 0,95-5 155 0 0,90 8-97 0 0,-11-1-63 0 0,-81-17 5 0 0,40 11 0 0 0,110 7 0 0 0,-57-1 0 0 0,-120-7 0 0 0,152 7 0 0 0,-172 17 0 0 0,250-13 0 0 0,-521 18 0 0 0,374-17 0 0 0,47 0 0 0 0,-82-9 0 0 0,36-3-64 0 0,74 11 64 0 0,34 1 0 0 0,-90-13-163 0 0,118 9 81 0 0,29 2 79 0 0,0-1 0 0 0,0 1-1 0 0,-1 0 1 0 0,1-1 0 0 0,0 0 0 0 0,0 1 0 0 0,0-1 0 0 0,0 0-1 0 0,-1 0 1 0 0,-2-2 0 0 0,4-2-8 0 0,1 0-1 0 0,-1 1 0 0 0,1-1 1 0 0,1-9-1 0 0,-1 8 6 0 0,0 0 6 0 0,0-1 0 0 0,0 1 0 0 0,1-1 0 0 0,0 1 0 0 0,1-1 0 0 0,-1 1 0 0 0,1 0 0 0 0,0 0 0 0 0,1 0 0 0 0,0 0 0 0 0,0 0 0 0 0,0 0 0 0 0,6-8 0 0 0,-4 6 0 0 0,0-1 0 0 0,-1 1 0 0 0,0-1 0 0 0,-1 0 0 0 0,0 0 0 0 0,0 0 0 0 0,-1 0 0 0 0,2-17 0 0 0,0 2 0 0 0,-3 22 0 0 0,0 0 0 0 0,0 0 0 0 0,0 0 0 0 0,0 0 0 0 0,0 0 0 0 0,0 0 0 0 0,1 0 0 0 0,-1 1 0 0 0,1-1 0 0 0,-1 0 0 0 0,1 1 0 0 0,-1-1 0 0 0,4-1 0 0 0,-3 1 0 0 0,0 1 0 0 0,0-1 0 0 0,0 1 0 0 0,-1-1 0 0 0,1 1 0 0 0,0-1 0 0 0,-1 0 0 0 0,0 0 0 0 0,1 0 0 0 0,-1 0 0 0 0,0 0 0 0 0,0 0 0 0 0,0 0 0 0 0,1-5 0 0 0,-1-15 0 0 0,-1 18 0 0 0,0 0 0 0 0,0 1 0 0 0,0-1 0 0 0,1 1 0 0 0,-1-1 0 0 0,1 0 0 0 0,2-4 0 0 0,1-9 0 0 0,4-5 0 0 0,-7 21 0 0 0,-1 0 0 0 0,1 0 0 0 0,0 1 0 0 0,-1-1 0 0 0,1 0 0 0 0,0 1 0 0 0,-1-1 0 0 0,1 0 0 0 0,0 1 0 0 0,0-1 0 0 0,0 1 0 0 0,0-1 0 0 0,0 1 0 0 0,0 0 0 0 0,0-1 0 0 0,0 1 0 0 0,0 0 0 0 0,0 0 0 0 0,-1 0 0 0 0,1-1 0 0 0,0 1 0 0 0,2 0 0 0 0,43 0 0 0 0,-1-3 0 0 0,49-9 0 0 0,-78 11-5 0 0,-1 0 1 0 0,0 1-1 0 0,1 1 0 0 0,-1 0 0 0 0,0 1 0 0 0,0 1 1 0 0,26 7-1 0 0,-21-5-2 0 0,0 0 1 0 0,0-2 0 0 0,33 2-1 0 0,185 10-328 0 0,-107-4 198 0 0,310-19 137 0 0,-231-3 0 0 0,-15 22 0 0 0,-28-1 0 0 0,52-18 0 0 0,0-1 0 0 0,-23-3 0 0 0,-130 5 0 0 0,0 3 0 0 0,72 6 0 0 0,-96 2-74 0 0,57 2-2920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7:18.83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209 25 455 0 0,'38'-24'3232'0'0,"-67"30"1029"0"0,-8 2-4398 0 0,24-4 362 0 0,-1 2 0 0 0,1 0 0 0 0,0 0 0 0 0,1 1 0 0 0,0 1 0 0 0,0 0 0 0 0,0 1 0 0 0,1 0 0 0 0,0 0 0 0 0,1 1 0 0 0,-17 22 0 0 0,24-29-198 0 0,1 0-1 0 0,0 0 1 0 0,0 0-1 0 0,0 0 0 0 0,1 0 1 0 0,-1 1-1 0 0,1-1 1 0 0,0 1-1 0 0,0-1 0 0 0,0 1 1 0 0,0-1-1 0 0,1 1 1 0 0,-1 0-1 0 0,1-1 0 0 0,0 1 1 0 0,0 0-1 0 0,0-1 1 0 0,1 1-1 0 0,-1 0 0 0 0,1-1 1 0 0,0 1-1 0 0,0-1 1 0 0,0 1-1 0 0,0-1 0 0 0,1 1 1 0 0,-1-1-1 0 0,1 0 1 0 0,0 0-1 0 0,4 6 991 0 0,0-1-845 0 0,18 23-39 0 0,-18-23 379 0 0,0 0-384 0 0,18 25 6 0 0,-18-24 718 0 0,0-2-654 0 0,18 25 2 0 0,-24-31-140 0 0,1 0-1 0 0,0 1 0 0 0,0-1 0 0 0,0 0 1 0 0,0 0-1 0 0,1 0 0 0 0,-1 0 0 0 0,0 0 1 0 0,0 0-1 0 0,0-1 0 0 0,1 1 0 0 0,-1 0 1 0 0,1-1-1 0 0,-1 1 0 0 0,0-1 0 0 0,1 1 1 0 0,-1-1-1 0 0,1 0 0 0 0,-1 1 0 0 0,1-1 1 0 0,-1 0-1 0 0,1 0 0 0 0,-1 0 0 0 0,1 0 1 0 0,-1 0-1 0 0,1-1 0 0 0,-1 1 0 0 0,1 0 1 0 0,-1-1-1 0 0,1 1 0 0 0,-1-1 0 0 0,0 1 1 0 0,3-2-1 0 0,11-2 886 0 0,-15 4-950 0 0,0 0 1 0 0,0 0-1 0 0,0 0 0 0 0,1 0 0 0 0,-1 0 1 0 0,0 0-1 0 0,0 0 0 0 0,0 0 0 0 0,0-1 0 0 0,0 1 1 0 0,0 0-1 0 0,0 0 0 0 0,0 0 0 0 0,0 0 1 0 0,0 0-1 0 0,0 0 0 0 0,0 0 0 0 0,0 0 1 0 0,0 0-1 0 0,0 0 0 0 0,0 0 0 0 0,1-1 0 0 0,-1 1 1 0 0,0 0-1 0 0,0 0 0 0 0,0 0 0 0 0,0 0 1 0 0,0 0-1 0 0,0 0 0 0 0,0 0 0 0 0,0 0 0 0 0,0 0 1 0 0,0 0-1 0 0,0-1 0 0 0,-1 1 0 0 0,1 0 1 0 0,0 0-1 0 0,0 0 0 0 0,0 0 0 0 0,0 0 0 0 0,0 0 1 0 0,0 0-1 0 0,0 0 0 0 0,0 0 0 0 0,0 0 1 0 0,0 0-1 0 0,0-1 0 0 0,0 1 0 0 0,0 0 0 0 0,0 0 1 0 0,0 0-1 0 0,0 0 0 0 0,-1 0 0 0 0,1 0 1 0 0,0 0-1 0 0,0 0 0 0 0,0 0 0 0 0,0 0 0 0 0,0 0 1 0 0,0 0-1 0 0,0 0 0 0 0,0 0 0 0 0,0 0 1 0 0,0 0-1 0 0,-1 0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7:19.94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49 5063 0 0,'2'-4'235'0'0,"0"-1"1"0"0,0 1-1 0 0,0 0 0 0 0,0-1 0 0 0,1 1 0 0 0,0 0 0 0 0,0 1 0 0 0,0-1 0 0 0,5-4 0 0 0,-6 7-224 0 0,-1 1 0 0 0,0-1 1 0 0,0 1-1 0 0,0 0 0 0 0,0-1 0 0 0,0 1 0 0 0,0 0 1 0 0,0 0-1 0 0,1 0 0 0 0,-1 0 0 0 0,0 0 0 0 0,0 0 1 0 0,0 0-1 0 0,0 0 0 0 0,1 0 0 0 0,-1 1 0 0 0,0-1 1 0 0,2 1-1 0 0,20 8 2444 0 0,-11-2-1987 0 0,-1 0 1 0 0,0 0-1 0 0,-1 1 1 0 0,1 1-1 0 0,-1 0 1 0 0,-1 0-1 0 0,0 1 1 0 0,14 19-1 0 0,-19-17-425 0 0,3 21-14 0 0,-6-25 192 0 0,-2 4-93 0 0,-2 35-5 0 0,2-35 74 0 0,2-1-101 0 0,6 42-28 0 0,2-10-165 0 0,-7-35-247 0 0,-1 2-76 0 0,5 28-567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2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51 919 0 0,'-6'-2'601'0'0,"0"1"-1"0"0,0 0 1 0 0,0 0-1 0 0,0 0 1 0 0,0 0-1 0 0,0 1 1 0 0,0 0-1 0 0,0 0 1 0 0,0 1-1 0 0,0 0 1 0 0,0 0-1 0 0,0 0 1 0 0,1 1-1 0 0,-1 0 1 0 0,-10 4-1 0 0,16-5-483 0 0,-1-1-1 0 0,1 0 1 0 0,-1 1-1 0 0,1-1 1 0 0,-1 0-1 0 0,1 1 1 0 0,-1-1-1 0 0,1 1 1 0 0,0-1-1 0 0,-1 1 1 0 0,1-1-1 0 0,0 1 0 0 0,-1 0 1 0 0,1-1-1 0 0,0 1 1 0 0,0-1-1 0 0,-1 1 1 0 0,1-1-1 0 0,0 1 1 0 0,0 0-1 0 0,0-1 1 0 0,0 1-1 0 0,0 0 1 0 0,0-1-1 0 0,0 1 1 0 0,0-1-1 0 0,0 1 1 0 0,0 0-1 0 0,0 0 1 0 0,10 20 1686 0 0,-3-5-629 0 0,-7-15-1097 0 0,0 1-1 0 0,1 0 0 0 0,0-1 1 0 0,-1 1-1 0 0,1-1 0 0 0,0 1 1 0 0,0-1-1 0 0,0 0 0 0 0,0 1 1 0 0,0-1-1 0 0,0 0 1 0 0,0 0-1 0 0,0 0 0 0 0,0 1 1 0 0,1-1-1 0 0,-1 0 0 0 0,0-1 1 0 0,1 1-1 0 0,-1 0 0 0 0,1 0 1 0 0,-1-1-1 0 0,1 1 0 0 0,-1 0 1 0 0,1-1-1 0 0,-1 0 1 0 0,1 1-1 0 0,0-1 0 0 0,-1 0 1 0 0,1 0-1 0 0,0 0 0 0 0,-1 0 1 0 0,1 0-1 0 0,2 0 0 0 0,-1-1 6 0 0,0 0 0 0 0,0 1 0 0 0,0-1 0 0 0,0 0 0 0 0,0 0 0 0 0,-1-1 0 0 0,1 1 0 0 0,0-1 0 0 0,-1 1 0 0 0,1-1-1 0 0,-1 0 1 0 0,1 0 0 0 0,-1 0 0 0 0,0 0 0 0 0,0 0 0 0 0,0-1 0 0 0,3-3 0 0 0,-5 5-72 0 0,1-1 0 0 0,-1 1 0 0 0,1 0 0 0 0,-1-1 0 0 0,0 1 0 0 0,0 0 0 0 0,0-1-1 0 0,0 1 1 0 0,0 0 0 0 0,0-1 0 0 0,0 1 0 0 0,0-1 0 0 0,-1 1 0 0 0,1 0 0 0 0,-1-1 0 0 0,1 1 0 0 0,-1 0 0 0 0,1 0 0 0 0,-1-1 0 0 0,1 1 0 0 0,-1 0 0 0 0,0 0 0 0 0,0 0 0 0 0,0 0 0 0 0,0 0 0 0 0,-1-2 0 0 0,-2-1-3 0 0,0 0 0 0 0,-1 0 1 0 0,1 0-1 0 0,-10-6 0 0 0,11 9 19 0 0,0-1 0 0 0,-1 0 0 0 0,1 1 0 0 0,-1-1 0 0 0,1 1 0 0 0,-1 0 0 0 0,0 0 0 0 0,0 1 0 0 0,1-1 0 0 0,-1 1 0 0 0,0 0 0 0 0,0 0 0 0 0,0 0 0 0 0,1 0 0 0 0,-1 1 0 0 0,0-1 0 0 0,0 1 0 0 0,1 0 0 0 0,-5 2 0 0 0,5-2 0 0 0,1 0 0 0 0,-1 1 0 0 0,1-1 0 0 0,-1 1 0 0 0,1-1 0 0 0,0 1 0 0 0,-1 0 0 0 0,1 0 1 0 0,0 0-1 0 0,0 0 0 0 0,1 1 0 0 0,-1-1 0 0 0,0 0 0 0 0,1 1 0 0 0,-1-1 0 0 0,1 1 0 0 0,0 0 0 0 0,0-1 0 0 0,0 1 1 0 0,0 0-1 0 0,0 0 0 0 0,1-1 0 0 0,-1 1 0 0 0,1 0 0 0 0,0 0 0 0 0,0 3 0 0 0,0-4-18 0 0,0 0 0 0 0,-1 0 0 0 0,1 0-1 0 0,0 0 1 0 0,1 0 0 0 0,-1 0 0 0 0,0 0 0 0 0,1 0-1 0 0,-1 0 1 0 0,1 0 0 0 0,-1-1 0 0 0,1 1 0 0 0,0 0 0 0 0,0 0-1 0 0,0 0 1 0 0,0-1 0 0 0,0 1 0 0 0,0-1 0 0 0,1 1-1 0 0,-1-1 1 0 0,0 1 0 0 0,1-1 0 0 0,-1 1 0 0 0,1-1-1 0 0,-1 0 1 0 0,1 0 0 0 0,0 0 0 0 0,0 0 0 0 0,-1 0-1 0 0,1 0 1 0 0,0-1 0 0 0,0 1 0 0 0,0-1 0 0 0,0 1 0 0 0,0-1-1 0 0,0 0 1 0 0,0 1 0 0 0,0-1 0 0 0,0 0 0 0 0,0 0-1 0 0,2-1 1 0 0,1 1 12 0 0,1-1 0 0 0,-1 0-1 0 0,1-1 1 0 0,-1 1 0 0 0,0-1 0 0 0,0 0-1 0 0,0 0 1 0 0,0-1 0 0 0,0 0-1 0 0,0 1 1 0 0,-1-2 0 0 0,1 1 0 0 0,-1 0-1 0 0,4-5 1 0 0,-5 5-18 0 0,-1 1 0 0 0,0-1-1 0 0,0 0 1 0 0,0 0 0 0 0,0 0-1 0 0,0 0 1 0 0,-1 0 0 0 0,1-1-1 0 0,-1 1 1 0 0,0 0 0 0 0,0-1-1 0 0,0 1 1 0 0,-1-1 0 0 0,1 1-1 0 0,-1-1 1 0 0,0 1 0 0 0,0-1-1 0 0,0-3 1 0 0,-1 5-1 0 0,1-1 1 0 0,-1 0-1 0 0,0 1 0 0 0,0-1 1 0 0,0 1-1 0 0,0 0 0 0 0,0-1 0 0 0,0 1 1 0 0,-1 0-1 0 0,1 0 0 0 0,-1-1 1 0 0,0 1-1 0 0,1 0 0 0 0,-1 1 0 0 0,0-1 1 0 0,0 0-1 0 0,0 0 0 0 0,0 1 0 0 0,-1-1 1 0 0,1 1-1 0 0,0 0 0 0 0,-1 0 1 0 0,1 0-1 0 0,-4-1 0 0 0,1 0 14 0 0,0 1-1 0 0,0 0 1 0 0,-1 1 0 0 0,1-1-1 0 0,0 1 1 0 0,0 0-1 0 0,0 0 1 0 0,0 0-1 0 0,0 1 1 0 0,0 0 0 0 0,-1 0-1 0 0,1 0 1 0 0,1 1-1 0 0,-1 0 1 0 0,0 0 0 0 0,-7 4-1 0 0,9-5-6 0 0,0 1 1 0 0,1-1-1 0 0,-1 1 0 0 0,1 0 0 0 0,0 0 1 0 0,0 0-1 0 0,0 0 0 0 0,0 1 1 0 0,0-1-1 0 0,0 0 0 0 0,0 1 0 0 0,1-1 1 0 0,-1 1-1 0 0,1 0 0 0 0,-1-1 0 0 0,1 1 1 0 0,0 0-1 0 0,1 0 0 0 0,-1 0 0 0 0,0 0 1 0 0,1 0-1 0 0,-1 0 0 0 0,1 0 1 0 0,0 0-1 0 0,0 0 0 0 0,0 0 0 0 0,1 0 1 0 0,-1 0-1 0 0,2 5 0 0 0,-1-5 6 0 0,-1-1-1 0 0,1 0 1 0 0,0 1-1 0 0,0-1 1 0 0,0 0-1 0 0,1 1 1 0 0,-1-1-1 0 0,0 0 1 0 0,1 0 0 0 0,-1 0-1 0 0,1 0 1 0 0,0 0-1 0 0,0-1 1 0 0,0 1-1 0 0,0 0 1 0 0,0-1-1 0 0,0 1 1 0 0,0-1-1 0 0,0 0 1 0 0,1 0-1 0 0,-1 0 1 0 0,0 0-1 0 0,1 0 1 0 0,-1 0 0 0 0,1-1-1 0 0,-1 1 1 0 0,1-1-1 0 0,-1 0 1 0 0,1 1-1 0 0,-1-1 1 0 0,1 0-1 0 0,0-1 1 0 0,-1 1-1 0 0,1 0 1 0 0,2-2-1 0 0,2 1 9 0 0,0-1 0 0 0,-1 0-1 0 0,1 0 1 0 0,-1-1-1 0 0,1 1 1 0 0,-1-1 0 0 0,0-1-1 0 0,0 1 1 0 0,-1-1-1 0 0,1 0 1 0 0,-1-1 0 0 0,6-4-1 0 0,-10 7-18 0 0,1 0-1 0 0,-1 1 0 0 0,1-1 1 0 0,-1 0-1 0 0,0 1 1 0 0,0-1-1 0 0,0 0 1 0 0,0 0-1 0 0,0 0 0 0 0,0 0 1 0 0,0 0-1 0 0,-1 0 1 0 0,1 0-1 0 0,-1 0 0 0 0,1 0 1 0 0,-1-1-1 0 0,0 1 1 0 0,0 0-1 0 0,0 0 1 0 0,0 0-1 0 0,0 0 0 0 0,-1-1 1 0 0,1 1-1 0 0,0 0 1 0 0,-1 0-1 0 0,0 0 1 0 0,1 0-1 0 0,-1 0 0 0 0,0 0 1 0 0,0 0-1 0 0,0 0 1 0 0,-2-2-1 0 0,1 2 0 0 0,0 0 0 0 0,0 0 0 0 0,0 1 0 0 0,0-1 0 0 0,0 0 0 0 0,-1 1 0 0 0,1-1-1 0 0,-1 1 1 0 0,1 0 0 0 0,-1 0 0 0 0,1 0 0 0 0,-1 0 0 0 0,0 0 0 0 0,1 1 0 0 0,-1-1 0 0 0,0 1 0 0 0,0-1 0 0 0,1 1 0 0 0,-1 0 0 0 0,0 0-1 0 0,0 1 1 0 0,1-1 0 0 0,-1 0 0 0 0,-5 2 0 0 0,4 0-2 0 0,-1 0 0 0 0,1-1 0 0 0,0 2 0 0 0,0-1 0 0 0,0 0 0 0 0,0 1 0 0 0,1 0 0 0 0,-1 0 0 0 0,0 0 0 0 0,1 0 0 0 0,0 0 0 0 0,0 1 0 0 0,0-1 0 0 0,0 1 0 0 0,1 0 0 0 0,-3 6 0 0 0,3-8 0 0 0,1 1 0 0 0,-1 0 0 0 0,1 0 0 0 0,0 0 0 0 0,0 0 0 0 0,1 0 0 0 0,-1 1 0 0 0,1-1 0 0 0,-1 0 0 0 0,1 0 0 0 0,0 0 0 0 0,0 1 0 0 0,0-1 0 0 0,1 0 0 0 0,-1 0 0 0 0,1 0 0 0 0,0 0 0 0 0,0 0 0 0 0,0 0 0 0 0,0 0 0 0 0,0 0 0 0 0,1 0 0 0 0,-1 0 0 0 0,3 3 0 0 0,-2-4 5 0 0,-1-1 1 0 0,0 0-1 0 0,0 1 0 0 0,0-1 0 0 0,1 0 1 0 0,-1 0-1 0 0,1 0 0 0 0,-1 0 0 0 0,1 0 1 0 0,-1 0-1 0 0,1-1 0 0 0,-1 1 1 0 0,1 0-1 0 0,0-1 0 0 0,-1 1 0 0 0,1-1 1 0 0,0 0-1 0 0,2 1 0 0 0,-1-1 17 0 0,0 0 0 0 0,1-1 0 0 0,-1 1 0 0 0,0-1 0 0 0,0 1 0 0 0,0-1 0 0 0,0 0 0 0 0,0 0 0 0 0,5-3 0 0 0,-2 1 18 0 0,1-1 0 0 0,-1 0 0 0 0,0-1 0 0 0,0 0 0 0 0,-1 1 0 0 0,1-2 0 0 0,9-10 0 0 0,-13 12-40 0 0,1 0 0 0 0,-1 1 0 0 0,0-1 0 0 0,0 0 0 0 0,0 0 0 0 0,-1 0 0 0 0,0 0 0 0 0,1 0 0 0 0,-1 0 0 0 0,-1-1 0 0 0,1 1 0 0 0,-1 0 0 0 0,1-6 0 0 0,-1 8 0 0 0,-1 1 0 0 0,1-1 0 0 0,0 0 0 0 0,-1 0 0 0 0,1 1 0 0 0,-1-1 0 0 0,1 0 0 0 0,-1 1 0 0 0,0-1 0 0 0,0 1 0 0 0,0-1 0 0 0,0 1 0 0 0,0-1 0 0 0,0 1 0 0 0,0 0 0 0 0,0-1 0 0 0,0 1 0 0 0,-1 0 0 0 0,1 0 0 0 0,-1 0 0 0 0,1 0 0 0 0,-1 0 0 0 0,1 0 0 0 0,-1 0 0 0 0,1 1 0 0 0,-1-1 0 0 0,0 0 0 0 0,1 1 0 0 0,-1-1 0 0 0,0 1 0 0 0,0 0 0 0 0,1 0 0 0 0,-1 0 0 0 0,-2 0 0 0 0,-1 0 0 0 0,0 0 0 0 0,0 0 0 0 0,0 1 0 0 0,1 0 0 0 0,-1 0 0 0 0,0 0 0 0 0,1 1 0 0 0,-1-1 0 0 0,1 1 0 0 0,0 0 0 0 0,-1 1 0 0 0,1-1 0 0 0,0 1 0 0 0,0-1 0 0 0,0 1 0 0 0,1 0 0 0 0,-6 6 0 0 0,5-5 0 0 0,0 0 0 0 0,1 1 0 0 0,-1-1 0 0 0,1 1 0 0 0,0-1 0 0 0,1 1 0 0 0,-1 0 0 0 0,1 0 0 0 0,0 0 0 0 0,0 0 0 0 0,0 0 0 0 0,1 1 0 0 0,0-1 0 0 0,0 1 0 0 0,0 5 0 0 0,1-9 0 0 0,-1 0 0 0 0,1 0 0 0 0,1 0 0 0 0,-1 0 0 0 0,0-1 0 0 0,0 1 0 0 0,1 0 0 0 0,-1 0 0 0 0,1 0 0 0 0,-1-1 0 0 0,1 1 0 0 0,0 0 0 0 0,0 0 0 0 0,0-1 0 0 0,0 1 0 0 0,0-1 0 0 0,0 1 0 0 0,0-1 0 0 0,1 1 0 0 0,-1-1 0 0 0,0 0 0 0 0,1 0 0 0 0,-1 1 0 0 0,1-1 0 0 0,-1 0 0 0 0,1 0 0 0 0,0-1 0 0 0,-1 1 0 0 0,1 0 0 0 0,0 0 0 0 0,0-1 0 0 0,0 1 0 0 0,-1-1 0 0 0,1 0 0 0 0,2 1 0 0 0,0-1 0 0 0,-1 0 0 0 0,0 0 0 0 0,1 0 0 0 0,-1-1 0 0 0,1 1 0 0 0,-1-1 0 0 0,1 0 0 0 0,-1 0 0 0 0,0 0 0 0 0,0 0 0 0 0,1-1 0 0 0,-1 1 0 0 0,0-1 0 0 0,0 0 0 0 0,-1 0 0 0 0,1 0 0 0 0,0 0 0 0 0,3-3 0 0 0,-3 0 0 0 0,0 1 0 0 0,0-1 0 0 0,0 1 0 0 0,0-1 0 0 0,0 0 0 0 0,-1 0 0 0 0,0 0 0 0 0,0 0 0 0 0,-1-1 0 0 0,2-5 0 0 0,-3 10 0 0 0,0 0 0 0 0,1-1 0 0 0,-1 1 0 0 0,0 0 0 0 0,0-1 0 0 0,0 1 0 0 0,0-1 0 0 0,0 1 0 0 0,0 0 0 0 0,0-1 0 0 0,0 1 0 0 0,-1 0 0 0 0,1-1 0 0 0,-1 1 0 0 0,1 0 0 0 0,-1-1 0 0 0,1 1 0 0 0,-1 0 0 0 0,1 0 0 0 0,-1 0 0 0 0,0 0 0 0 0,0-1 0 0 0,0 1 0 0 0,0 0 0 0 0,0 0 0 0 0,0 1 0 0 0,0-1 0 0 0,0 0 0 0 0,0 0 0 0 0,0 0 0 0 0,0 1 0 0 0,-1-1 0 0 0,1 0 0 0 0,0 1 0 0 0,0 0 0 0 0,-1-1 0 0 0,1 1 0 0 0,0-1 0 0 0,-1 1 0 0 0,1 0 0 0 0,-1 0 0 0 0,1 0 0 0 0,0 0 0 0 0,-3 0 0 0 0,2 0 0 0 0,-1 0 0 0 0,1 0 0 0 0,0 1 0 0 0,-1-1 0 0 0,1 1 0 0 0,0-1 0 0 0,0 1 0 0 0,-1-1 0 0 0,1 1 0 0 0,0 0 0 0 0,0 0 0 0 0,0 0 0 0 0,0 1 0 0 0,0-1 0 0 0,0 0 0 0 0,0 1 0 0 0,1-1 0 0 0,-1 1 0 0 0,0-1 0 0 0,1 1 0 0 0,-1 0 0 0 0,1 0 0 0 0,0 0 0 0 0,-1 0 0 0 0,1 0 0 0 0,-1 4 0 0 0,1-3 0 0 0,0-1 0 0 0,0 1 0 0 0,1 0 0 0 0,-1 0 0 0 0,1 0 0 0 0,0 0 0 0 0,0 0 0 0 0,0 0 0 0 0,0-1 0 0 0,0 1 0 0 0,1 0 0 0 0,-1 0 0 0 0,1 0 0 0 0,0 0 0 0 0,0-1 0 0 0,0 1 0 0 0,0 0 0 0 0,0-1 0 0 0,1 1 0 0 0,2 4 0 0 0,20 20-2176 0 0,-17-20-6128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4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1 462 7831 0 0,'30'-21'5946'0'0,"55"-53"180"0"0,-6-11-3793 0 0,-59 61-2206 0 0,-1-2 0 0 0,-2 0 1 0 0,0-1-1 0 0,-2-1 0 0 0,14-35 0 0 0,-26 56-90 0 0,0 0 0 0 0,0 0 0 0 0,-1-1 0 0 0,0 1 0 0 0,-1-1 1 0 0,0 0-1 0 0,0 0 0 0 0,0 1 0 0 0,-1-9 0 0 0,0 15-34 0 0,0 1 0 0 0,0 0 1 0 0,0 0-1 0 0,0 0 0 0 0,0 0 0 0 0,0 0 0 0 0,0-1 1 0 0,0 1-1 0 0,0 0 0 0 0,0 0 0 0 0,0 0 1 0 0,0 0-1 0 0,0-1 0 0 0,0 1 0 0 0,0 0 1 0 0,0 0-1 0 0,-1 0 0 0 0,1 0 0 0 0,0 0 1 0 0,0 0-1 0 0,0-1 0 0 0,0 1 0 0 0,0 0 0 0 0,0 0 1 0 0,0 0-1 0 0,0 0 0 0 0,0 0 0 0 0,-1 0 1 0 0,1 0-1 0 0,0-1 0 0 0,0 1 0 0 0,0 0 1 0 0,0 0-1 0 0,0 0 0 0 0,-1 0 0 0 0,1 0 1 0 0,0 0-1 0 0,0 0 0 0 0,0 0 0 0 0,0 0 0 0 0,-1 0 1 0 0,1 0-1 0 0,0 0 0 0 0,0 0 0 0 0,0 0 1 0 0,0 0-1 0 0,0 0 0 0 0,-1 0 0 0 0,1 0 1 0 0,0 0-1 0 0,-8 9 49 0 0,-3 14 5 0 0,4-2-36 0 0,1 1-1 0 0,1 0 0 0 0,0 0 0 0 0,-1 31 0 0 0,2 92 75 0 0,4-140-88 0 0,1 55 102 0 0,-4 81 294 0 0,3-140-403 0 0,0 1 0 0 0,0 0 0 0 0,0 0 0 0 0,-1 0 0 0 0,1-1 0 0 0,0 1 0 0 0,-1 0 0 0 0,0 0 0 0 0,1-1 0 0 0,-1 1 0 0 0,0-1 0 0 0,0 1 0 0 0,0 0 0 0 0,0-1 0 0 0,0 0 0 0 0,0 1 0 0 0,-1-1 0 0 0,1 0 0 0 0,-2 2 0 0 0,1-2 0 0 0,-1 0 0 0 0,1 0 0 0 0,0 0 0 0 0,0-1 0 0 0,-1 1 0 0 0,1-1 0 0 0,-1 1 0 0 0,1-1 0 0 0,0 0 0 0 0,-1 0 0 0 0,1 0 0 0 0,-1 0 0 0 0,-4-1 0 0 0,1 0 0 0 0,-1 0 0 0 0,0 1 0 0 0,1 0 0 0 0,-1 1 0 0 0,0-1 0 0 0,-11 4 0 0 0,18-4 0 0 0,0 0 0 0 0,-1 0 0 0 0,1 0 0 0 0,0 0 0 0 0,0 0 0 0 0,-1 0 0 0 0,1 0 0 0 0,0 0 0 0 0,0 1 0 0 0,0-1 0 0 0,-1 0 0 0 0,1 0 0 0 0,0 0 0 0 0,0 0 0 0 0,0 1 0 0 0,-1-1 0 0 0,1 0-1 0 0,0 0 1 0 0,0 0 0 0 0,0 1 0 0 0,0-1 0 0 0,0 0 0 0 0,0 0 0 0 0,-1 1 0 0 0,1-1 0 0 0,0 0 0 0 0,0 0 0 0 0,0 0 0 0 0,0 1 0 0 0,0-1 0 0 0,0 0 0 0 0,0 0 0 0 0,0 1 0 0 0,0-1 0 0 0,0 0 0 0 0,0 0 0 0 0,0 1 0 0 0,9 6-2 0 0,14 1 16 0 0,-10-5 121 0 0,1-1 1 0 0,-1-1-1 0 0,1 0 0 0 0,-1 0 1 0 0,1-1-1 0 0,-1-1 0 0 0,1-1 1 0 0,-1 0-1 0 0,0 0 1 0 0,1-1-1 0 0,-1-1 0 0 0,22-10 1 0 0,-23 7-79 0 0,-12 7-59 0 0,1 0 1 0 0,-1 0 0 0 0,0 0 0 0 0,1 0 0 0 0,-1-1 0 0 0,0 1 0 0 0,1 0 0 0 0,-1 0 0 0 0,0 0 0 0 0,0-1 0 0 0,1 1 0 0 0,-1 0 0 0 0,0 0-1 0 0,0-1 1 0 0,1 1 0 0 0,-1 0 0 0 0,0 0 0 0 0,0-1 0 0 0,0 1 0 0 0,1 0 0 0 0,-1-1 0 0 0,0 1 0 0 0,0 0 0 0 0,0-1 0 0 0,0 1 0 0 0,0 0 0 0 0,0-1-1 0 0,0 1 1 0 0,0 0 0 0 0,0-1 0 0 0,1 1 0 0 0,-2-1 0 0 0,0 1-74 0 0,0 0-1 0 0,0 1 1 0 0,0-1 0 0 0,0 0-1 0 0,0 0 1 0 0,0 1-1 0 0,0-1 1 0 0,0 0 0 0 0,0 1-1 0 0,0-1 1 0 0,0 1-1 0 0,0-1 1 0 0,0 1 0 0 0,-1 1-1 0 0,0-1-184 0 0,-4 3-429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7:11:2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117 150 3679 0 0,'-1'0'45'0'0,"1"-1"0"0"0,0 0 0 0 0,-1 1 0 0 0,1-1-1 0 0,0 0 1 0 0,0 0 0 0 0,0 1 0 0 0,0-1-1 0 0,0 0 1 0 0,0 0 0 0 0,0 1 0 0 0,0-1-1 0 0,0 0 1 0 0,0 0 0 0 0,0 1 0 0 0,0-1 0 0 0,0 0-1 0 0,1 1 1 0 0,-1-1 0 0 0,1-1 0 0 0,8-22 193 0 0,2-6-61 0 0,-11 29-45 0 0,1 0-1 0 0,-1 0 0 0 0,0 0 1 0 0,0 0-1 0 0,0 0 0 0 0,0 0 0 0 0,0 0 1 0 0,0 0-1 0 0,0 0 0 0 0,0 0 1 0 0,0 0-1 0 0,-1 0 0 0 0,1-1 1 0 0,0 1-1 0 0,-1 0 0 0 0,1 0 0 0 0,-1 0 1 0 0,1 1-1 0 0,-1-1 0 0 0,1 0 1 0 0,-1 0-1 0 0,0 0 0 0 0,1 0 1 0 0,-2 0-1 0 0,1 0 39 0 0,0 1 0 0 0,0-1 1 0 0,-1 1-1 0 0,1 0 0 0 0,0 0 1 0 0,0 0-1 0 0,0-1 0 0 0,-1 1 0 0 0,1 0 1 0 0,0 0-1 0 0,0 1 0 0 0,0-1 1 0 0,-1 0-1 0 0,1 0 0 0 0,0 0 0 0 0,0 1 1 0 0,-2 0-1 0 0,-2 1 162 0 0,0 1 0 0 0,0-1 0 0 0,0 1 0 0 0,0 0 0 0 0,1 0 0 0 0,-1 1 0 0 0,1-1 0 0 0,-5 6 0 0 0,5-4-55 0 0,1 1-1 0 0,-1 0 0 0 0,1 0 0 0 0,0 0 1 0 0,0 0-1 0 0,0 1 0 0 0,1-1 1 0 0,0 1-1 0 0,0-1 0 0 0,1 1 0 0 0,0 0 1 0 0,0 0-1 0 0,0 9 0 0 0,2-16-247 0 0,-1 1 0 0 0,0 0-1 0 0,0-1 1 0 0,0 1 0 0 0,1 0 0 0 0,-1-1-1 0 0,0 1 1 0 0,0 0 0 0 0,1-1 0 0 0,-1 1-1 0 0,1 0 1 0 0,-1-1 0 0 0,1 1-1 0 0,-1-1 1 0 0,1 1 0 0 0,-1-1 0 0 0,1 1-1 0 0,-1-1 1 0 0,1 0 0 0 0,-1 1 0 0 0,1-1-1 0 0,0 0 1 0 0,-1 1 0 0 0,1-1-1 0 0,0 0 1 0 0,2 1 26 0 0,-1-1 0 0 0,0 1 0 0 0,0-1 0 0 0,0 0 0 0 0,0 0 0 0 0,1 0 0 0 0,-1 0-1 0 0,3-1 1 0 0,2-1 91 0 0,0 0 0 0 0,1 0-1 0 0,-1 0 1 0 0,6-4 0 0 0,-8 3-80 0 0,-1 1 0 0 0,1-1 1 0 0,-1 0-1 0 0,0 0 0 0 0,0 0 1 0 0,0 0-1 0 0,0-1 0 0 0,-1 0 1 0 0,1 0-1 0 0,-1 0 1 0 0,0 0-1 0 0,0 0 0 0 0,0-1 1 0 0,2-6-1 0 0,-4 8-37 0 0,0 0 0 0 0,0 1-1 0 0,0-1 1 0 0,-1 0 0 0 0,0 0 0 0 0,1 0-1 0 0,-1 0 1 0 0,0 1 0 0 0,0-1 0 0 0,-1 0 0 0 0,1 0-1 0 0,0 0 1 0 0,-1 0 0 0 0,0 1 0 0 0,0-1-1 0 0,0 0 1 0 0,0 0 0 0 0,0 1 0 0 0,0-1 0 0 0,-1 1-1 0 0,1-1 1 0 0,-1 1 0 0 0,1 0 0 0 0,-1 0 0 0 0,0-1-1 0 0,0 1 1 0 0,-4-2 0 0 0,4 2-14 0 0,-1-1-1 0 0,0 2 1 0 0,0-1 0 0 0,0 0-1 0 0,0 0 1 0 0,-1 1 0 0 0,1 0-1 0 0,0 0 1 0 0,-1 0 0 0 0,1 0-1 0 0,0 0 1 0 0,-1 1 0 0 0,1-1 0 0 0,-1 1-1 0 0,0 0 1 0 0,1 0 0 0 0,-1 0-1 0 0,1 1 1 0 0,-1-1 0 0 0,1 1-1 0 0,0 0 1 0 0,-1 0 0 0 0,-4 2-1 0 0,5-2-3 0 0,1 0 0 0 0,-1 0 0 0 0,1 1-1 0 0,-1-1 1 0 0,1 1 0 0 0,0-1 0 0 0,0 1-1 0 0,0 0 1 0 0,0 0 0 0 0,0 0 0 0 0,0 0-1 0 0,0 0 1 0 0,1 0 0 0 0,-1 0-1 0 0,1 1 1 0 0,-1-1 0 0 0,1 1 0 0 0,0-1-1 0 0,0 1 1 0 0,0-1 0 0 0,0 1 0 0 0,1 0-1 0 0,-1 0 1 0 0,1-1 0 0 0,0 1 0 0 0,-1 0-1 0 0,1 0 1 0 0,0-1 0 0 0,1 1-1 0 0,0 4 1 0 0,-1-4-3 0 0,1 0-1 0 0,0 0 1 0 0,0 1-1 0 0,1-1 1 0 0,-1 0-1 0 0,0 0 1 0 0,1 0-1 0 0,0-1 1 0 0,0 1-1 0 0,0 0 1 0 0,0-1-1 0 0,0 1 1 0 0,1-1-1 0 0,-1 0 1 0 0,1 1-1 0 0,-1-1 1 0 0,1 0-1 0 0,0-1 1 0 0,0 1-1 0 0,-1 0 1 0 0,1-1-1 0 0,1 0 1 0 0,-1 0-1 0 0,0 0 1 0 0,0 0-1 0 0,0 0 1 0 0,1 0-1 0 0,-1-1 1 0 0,0 0-1 0 0,1 1 1 0 0,2-2-1 0 0,0 2 6 0 0,-1-2-1 0 0,1 1 1 0 0,-1 0 0 0 0,0-1-1 0 0,0 0 1 0 0,1 0 0 0 0,-1-1-1 0 0,0 0 1 0 0,0 0-1 0 0,0 0 1 0 0,0 0 0 0 0,-1-1-1 0 0,1 1 1 0 0,-1-1 0 0 0,1 0-1 0 0,-1-1 1 0 0,0 1 0 0 0,6-7-1 0 0,-8 7-11 0 0,-1 1 0 0 0,1 0 0 0 0,0-1 0 0 0,-1 1 0 0 0,0-1 0 0 0,1 0 0 0 0,-1 1 0 0 0,0-1 0 0 0,0 0 0 0 0,-1 0 0 0 0,1 0-1 0 0,-1 0 1 0 0,1 0 0 0 0,-1 0 0 0 0,0 0 0 0 0,0 0 0 0 0,0 0 0 0 0,0 1 0 0 0,-1-1 0 0 0,1 0 0 0 0,-1 0 0 0 0,0 0 0 0 0,0 0 0 0 0,0 0 0 0 0,0 1 0 0 0,0-1 0 0 0,-1 0 0 0 0,1 1-1 0 0,-1-1 1 0 0,1 1 0 0 0,-1 0 0 0 0,0-1 0 0 0,-3-2 0 0 0,1 2 1 0 0,0-1 0 0 0,0 1-1 0 0,0 0 1 0 0,0 0 0 0 0,-1 1-1 0 0,1-1 1 0 0,-1 1 0 0 0,1 0-1 0 0,-1 0 1 0 0,0 1 0 0 0,0-1-1 0 0,0 1 1 0 0,0 0 0 0 0,0 1-1 0 0,0-1 1 0 0,0 1 0 0 0,0 0-1 0 0,-10 1 1 0 0,10 0-2 0 0,-1 0 0 0 0,1 1 0 0 0,0 0-1 0 0,0 0 1 0 0,1 0 0 0 0,-1 1 0 0 0,0-1 0 0 0,1 1-1 0 0,-1 0 1 0 0,1 0 0 0 0,0 1 0 0 0,0-1 0 0 0,0 1-1 0 0,1 0 1 0 0,-1 0 0 0 0,-3 6 0 0 0,5-7 0 0 0,1-1 1 0 0,-1 0-1 0 0,1 1 1 0 0,0 0-1 0 0,0-1 1 0 0,0 1-1 0 0,1-1 1 0 0,-1 1-1 0 0,0 0 1 0 0,1 0-1 0 0,0-1 1 0 0,0 1-1 0 0,0 0 1 0 0,0 0-1 0 0,0 0 1 0 0,0-1-1 0 0,1 1 1 0 0,-1 0-1 0 0,1-1 1 0 0,0 1-1 0 0,0 0 1 0 0,0-1-1 0 0,0 1 1 0 0,0-1-1 0 0,1 1 1 0 0,-1-1-1 0 0,1 0 1 0 0,-1 1-1 0 0,1-1 1 0 0,0 0-1 0 0,0 0 1 0 0,4 3-1 0 0,-4-3 6 0 0,0-1-1 0 0,0 1 1 0 0,1 0-1 0 0,-1-1 0 0 0,0 0 1 0 0,1 0-1 0 0,-1 0 1 0 0,1 0-1 0 0,-1 0 0 0 0,1 0 1 0 0,-1 0-1 0 0,1-1 1 0 0,0 0-1 0 0,-1 1 0 0 0,1-1 1 0 0,0 0-1 0 0,-1 0 1 0 0,1 0-1 0 0,3-1 0 0 0,-2 0 13 0 0,0 0 0 0 0,0 0-1 0 0,0-1 1 0 0,0 1-1 0 0,0-1 1 0 0,0 0 0 0 0,-1 0-1 0 0,1-1 1 0 0,0 1 0 0 0,-1-1-1 0 0,5-4 1 0 0,-5 5-1 0 0,0-1 0 0 0,-1 0 0 0 0,1-1 1 0 0,-1 1-1 0 0,1 0 0 0 0,-1-1 0 0 0,0 1 0 0 0,0-1 1 0 0,-1 0-1 0 0,1 0 0 0 0,1-7 0 0 0,-2 8-12 0 0,-1 1 0 0 0,0-1-1 0 0,0 0 1 0 0,0 1-1 0 0,0-1 1 0 0,0 1 0 0 0,0-1-1 0 0,-1 1 1 0 0,1-1 0 0 0,-1 1-1 0 0,0-1 1 0 0,1 1 0 0 0,-1-1-1 0 0,0 1 1 0 0,-1 0 0 0 0,1-1-1 0 0,0 1 1 0 0,-1 0-1 0 0,-2-4 1 0 0,2 5-5 0 0,1-1 0 0 0,-1 1 0 0 0,1-1 0 0 0,-1 1 0 0 0,0-1 0 0 0,0 1 0 0 0,1 0 0 0 0,-1 0 0 0 0,0 0 0 0 0,0 0 0 0 0,0 0 0 0 0,0 0 0 0 0,0 1 0 0 0,-1-1 0 0 0,1 1 0 0 0,0-1 0 0 0,0 1 0 0 0,-4 0 0 0 0,3 0 0 0 0,0 1 0 0 0,-1-1 0 0 0,1 1 0 0 0,0 0 0 0 0,-1 0 0 0 0,1 0 0 0 0,0 0 0 0 0,0 1 0 0 0,0-1 0 0 0,0 1 0 0 0,-3 2 0 0 0,0 0 0 0 0,1 1 0 0 0,-1-1 0 0 0,1 1 0 0 0,0 1 0 0 0,0-1 0 0 0,0 1 0 0 0,1-1 0 0 0,0 1 0 0 0,0 1 0 0 0,-4 9 0 0 0,7-14 0 0 0,0 0 0 0 0,1 1 0 0 0,-1-1 0 0 0,0 0 0 0 0,1 0 0 0 0,0 1 0 0 0,-1-1 0 0 0,1 0 0 0 0,0 1 0 0 0,0-1 0 0 0,1 0 0 0 0,-1 1 0 0 0,1 3 0 0 0,-1-5 0 0 0,1-1 0 0 0,-1 1 0 0 0,0-1 0 0 0,1 1 0 0 0,-1-1 0 0 0,0 1 0 0 0,1-1 0 0 0,-1 1 0 0 0,1-1 0 0 0,-1 1 0 0 0,0-1 0 0 0,1 1 0 0 0,-1-1 0 0 0,1 0 0 0 0,0 1 0 0 0,-1-1 0 0 0,1 0 0 0 0,-1 0 0 0 0,1 1 0 0 0,0-1 0 0 0,1 0 0 0 0,-1 0 0 0 0,1 1 0 0 0,-1-1 0 0 0,1-1 0 0 0,-1 1 0 0 0,0 0 0 0 0,1 0 0 0 0,-1 0 0 0 0,1-1 0 0 0,-1 1 0 0 0,0-1 0 0 0,3 0 0 0 0,0-1 45 0 0,0-1-1 0 0,0 1 1 0 0,-1-1 0 0 0,1 1-1 0 0,4-6 1 0 0,-7 8-35 0 0,0-1 1 0 0,0 1-1 0 0,-1-1 0 0 0,1 0 0 0 0,0 0 0 0 0,-1 1 0 0 0,1-1 1 0 0,0 0-1 0 0,-1 0 0 0 0,1 0 0 0 0,-1 0 0 0 0,0 1 1 0 0,1-1-1 0 0,-1 0 0 0 0,1 0 0 0 0,-1 0 0 0 0,0 0 1 0 0,0 0-1 0 0,0 0 0 0 0,0 0 0 0 0,0 0 0 0 0,0 0 1 0 0,0 0-1 0 0,0 0 0 0 0,0 0 0 0 0,0 0 0 0 0,0 0 1 0 0,0 0-1 0 0,-1 0 0 0 0,0-1 0 0 0,1 1-7 0 0,0 1-1 0 0,-1 0 1 0 0,1-1-1 0 0,-1 1 0 0 0,1 0 1 0 0,-1 0-1 0 0,1-1 1 0 0,-1 1-1 0 0,1 0 1 0 0,-1 0-1 0 0,1 0 1 0 0,-1 0-1 0 0,1-1 1 0 0,-1 1-1 0 0,1 0 1 0 0,-1 0-1 0 0,1 0 1 0 0,-1 0-1 0 0,1 0 1 0 0,-1 0-1 0 0,1 1 0 0 0,-1-1 1 0 0,1 0-1 0 0,-1 0 1 0 0,1 0-1 0 0,-1 0 1 0 0,1 1-1 0 0,-1-1 1 0 0,1 0-1 0 0,-1 0 1 0 0,1 1-1 0 0,-1-1 1 0 0,1 0-1 0 0,0 1 1 0 0,-1-1-1 0 0,1 1 1 0 0,-1-1-1 0 0,1 0 0 0 0,0 1 1 0 0,0-1-1 0 0,-1 1 1 0 0,1 0-1 0 0,-15 19-33 0 0,13-14-302 0 0,1 0 0 0 0,-1-1 1 0 0,1 1-1 0 0,0 0 0 0 0,0 6 1 0 0,1 8-7747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12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317 390 7367 0 0,'0'0'23'0'0,"0"0"-1"0"0,0 0 0 0 0,0 0 0 0 0,0 0 0 0 0,0 0 0 0 0,0 0 0 0 0,-1 0 0 0 0,1 0 1 0 0,0 0-1 0 0,0 0 0 0 0,0 0 0 0 0,0 0 0 0 0,0 0 0 0 0,0 0 0 0 0,0 0 0 0 0,-1 0 1 0 0,1 0-1 0 0,0 0 0 0 0,0 0 0 0 0,0 0 0 0 0,0 0 0 0 0,0 0 0 0 0,0 0 0 0 0,-1 0 1 0 0,1 0-1 0 0,0 0 0 0 0,0 0 0 0 0,0 0 0 0 0,0 0 0 0 0,0 0 0 0 0,0 0 0 0 0,0 0 1 0 0,0 0-1 0 0,-1 0 0 0 0,1 0 0 0 0,0 0 0 0 0,0-1 0 0 0,0 1 0 0 0,0 0 0 0 0,0 0 1 0 0,0 0-1 0 0,0 0 0 0 0,0 0 0 0 0,0 0 0 0 0,0 0 0 0 0,0 0 0 0 0,0-1 0 0 0,0 1 1 0 0,0 0-1 0 0,0 0 0 0 0,0 0 0 0 0,0 0 0 0 0,0 0 0 0 0,0 0 0 0 0,0-1 1 0 0,0 1-1 0 0,4-10 686 0 0,10-10 332 0 0,0 7-314 0 0,0 1 1 0 0,1 0-1 0 0,1 2 1 0 0,0 0-1 0 0,1 0 1 0 0,-1 2 0 0 0,28-11-1 0 0,130-32 715 0 0,-167 49-1417 0 0,606-129 2514 0 0,-575 124-2515 0 0,49-6 287 0 0,109-3-1 0 0,33-3 120 0 0,-129 7-135 0 0,188 1-1 0 0,-246 12-276 0 0,131 6 172 0 0,-127-3-121 0 0,79 17-1 0 0,-104-16-66 0 0,162 46 65 0 0,-158-42-52 0 0,0 0 1 0 0,-1 2-1 0 0,0 1 0 0 0,42 29 1 0 0,-57-34 27 0 0,21 20-31 0 0,7 7-11 0 0,5 13 0 0 0,-28-32 2 0 0,20 30 50 0 0,-29-37-46 0 0,1-1-6 0 0,0 0 1 0 0,-1 1-1 0 0,-1-1 1 0 0,1 1-1 0 0,-1 0 1 0 0,0 1 0 0 0,4 16-1 0 0,-7-16 4 0 0,0 1-1 0 0,-1 0 1 0 0,-1 0-1 0 0,1 0 1 0 0,-2-1-1 0 0,1 1 0 0 0,-1 0 1 0 0,-1-1-1 0 0,0 0 1 0 0,0 1-1 0 0,-1-1 1 0 0,-7 13-1 0 0,-3 2 2 0 0,0-1 0 0 0,-2 0-1 0 0,-22 25 1 0 0,14-21 14 0 0,-2-2 0 0 0,0 0 0 0 0,-2-2-1 0 0,-1-1 1 0 0,0-1 0 0 0,-64 33 0 0 0,31-25 94 0 0,0-3 1 0 0,-119 33-1 0 0,93-37-113 0 0,-137 15 0 0 0,-13-19 0 0 0,57-6 0 0 0,-93 5 0 0 0,-39 3 0 0 0,-135 24 0 0 0,404-41 0 0 0,0-3 0 0 0,-1-1 0 0 0,1-3 0 0 0,0-1 0 0 0,0-2 0 0 0,-65-20 0 0 0,91 22 0 0 0,-109-33 0 0 0,109 31 0 0 0,0-1 0 0 0,0 0 0 0 0,1-1 0 0 0,-28-20 0 0 0,36 21 0 0 0,1 0 0 0 0,-1 0 0 0 0,2-1 0 0 0,-1 0 0 0 0,1 0 0 0 0,1-1 0 0 0,0 1 0 0 0,0-2 0 0 0,1 1 0 0 0,0-1 0 0 0,-6-18 0 0 0,6 9 0 0 0,0 0 0 0 0,0 0 0 0 0,2-1 0 0 0,1 1 0 0 0,0-36 0 0 0,2 39 9 0 0,2 1 0 0 0,0-1 0 0 0,1 1 1 0 0,0 0-1 0 0,1 0 0 0 0,1 0 0 0 0,1 0 0 0 0,0 1 0 0 0,1 0 0 0 0,9-16 0 0 0,-4 14 4 0 0,0 0-1 0 0,1 1 1 0 0,0 0-1 0 0,1 1 1 0 0,1 1-1 0 0,1 0 1 0 0,30-20-1 0 0,120-72-477 0 0,-138 89-620 0 0,14-8-6669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18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42 5983 0 0,'-1'-4'610'0'0,"1"1"0"0"0,-1-1 0 0 0,1 0 0 0 0,0 0 0 0 0,0 1 0 0 0,0-1 0 0 0,1-6-1 0 0,0 4 3076 0 0,-4 28-809 0 0,2-13-2287 0 0,0 0 0 0 0,1 0 0 0 0,0 0-1 0 0,2 17 1 0 0,-1-15-504 0 0,1 36 526 0 0,-2-7-469 0 0,0-30 108 0 0,0 0-130 0 0,-7 83 312 0 0,-24 99 125 0 0,22-144-546 0 0,6-37-11 0 0,0 1 0 0 0,1 0 0 0 0,1 0 0 0 0,0 0 0 0 0,0 0 0 0 0,1 0 0 0 0,0 0 0 0 0,3 15 0 0 0,-3-26 9 0 0,1 1-1 0 0,-1-1 1 0 0,0 0 0 0 0,1 1-1 0 0,-1-1 1 0 0,1 1 0 0 0,-1-1-1 0 0,1 0 1 0 0,0 1-1 0 0,0-1 1 0 0,-1 0 0 0 0,1 0-1 0 0,0 0 1 0 0,0 0 0 0 0,0 0-1 0 0,0 0 1 0 0,1 0-1 0 0,-1 0 1 0 0,0 0 0 0 0,2 1-1 0 0,0-1 11 0 0,0-1-1 0 0,0 1 1 0 0,-1-1 0 0 0,1 0-1 0 0,0 0 1 0 0,0 0-1 0 0,0 0 1 0 0,0 0-1 0 0,-1-1 1 0 0,4 0-1 0 0,43-11 414 0 0,-34 8-212 0 0,26-5-1 0 0,-17 6-81 0 0,0-1-1 0 0,0-1 0 0 0,27-10 1 0 0,-44 13-148 0 0,-1 0 0 0 0,1-1 0 0 0,0 0 1 0 0,-1-1-1 0 0,0 1 0 0 0,0-1 0 0 0,0-1 1 0 0,0 1-1 0 0,-1-1 0 0 0,1 0 0 0 0,-1 0 1 0 0,-1 0-1 0 0,1-1 0 0 0,-1 1 0 0 0,5-10 0 0 0,-8 11-427 0 0,-4 5-2501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19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84 2327 0 0,'-3'-15'582'0'0,"2"10"185"0"0,0 0 0 0 0,0 0 1 0 0,1 0-1 0 0,-1 0 0 0 0,1-1 0 0 0,1-7 0 0 0,-1 12-636 0 0,1 0-1 0 0,-1-1 1 0 0,1 1-1 0 0,-1 0 0 0 0,1-1 1 0 0,-1 1-1 0 0,1 0 1 0 0,0 0-1 0 0,0 0 1 0 0,-1 0-1 0 0,1 0 1 0 0,0 0-1 0 0,0 0 1 0 0,0 0-1 0 0,0 0 1 0 0,0 0-1 0 0,0 1 0 0 0,1-1 1 0 0,-1 0-1 0 0,0 1 1 0 0,0-1-1 0 0,0 0 1 0 0,1 1-1 0 0,-1 0 1 0 0,0-1-1 0 0,1 1 1 0 0,-1 0-1 0 0,0 0 1 0 0,1-1-1 0 0,-1 1 1 0 0,2 1-1 0 0,4-1 384 0 0,0 1 0 0 0,0-1-1 0 0,1 2 1 0 0,-1-1 0 0 0,0 1 0 0 0,0 0 0 0 0,-1 1 0 0 0,1 0 0 0 0,0 0-1 0 0,-1 0 1 0 0,0 1 0 0 0,11 7 0 0 0,-15-9 487 0 0,5 7-793 0 0,4 3-134 0 0,-5-6-12 0 0,-1 0 0 0 0,1 1-1 0 0,-1 0 1 0 0,6 11 0 0 0,-10-17 627 0 0,3 10-505 0 0,15 35 0 0 0,-15-35 288 0 0,0 0-399 0 0,9 32-42 0 0,-10-32 49 0 0,0-1 0 0 0,0 2-69 0 0,-2-7-10 0 0,0 0 0 0 0,0 0 0 0 0,1 0 0 0 0,0 0-1 0 0,4 9 1 0 0,-10-19-1 0 0,1 0 0 0 0,-1-1 0 0 0,0 1 0 0 0,-1 1 0 0 0,1-1 0 0 0,-1 1 0 0 0,0-1 0 0 0,0 1 0 0 0,0 1 0 0 0,-1-1 0 0 0,1 1 0 0 0,-1 0 0 0 0,0 0 0 0 0,0 1 0 0 0,0-1 0 0 0,0 1 0 0 0,-7-1 0 0 0,7 1 0 0 0,0 1 0 0 0,0 0 0 0 0,0 0 0 0 0,0 1 0 0 0,0-1 0 0 0,0 1 0 0 0,0 1 0 0 0,0-1 0 0 0,0 1 0 0 0,0 0 0 0 0,0 0 0 0 0,0 1 0 0 0,1 0 0 0 0,-1 0 0 0 0,0 0 0 0 0,1 0 0 0 0,0 1 0 0 0,-1 0 0 0 0,-4 4 0 0 0,7-5 20 0 0,1 0 0 0 0,0-1 0 0 0,0 1 0 0 0,0 0-1 0 0,0 0 1 0 0,0 1 0 0 0,0-1 0 0 0,1 0 0 0 0,-1 0 0 0 0,1 1-1 0 0,0-1 1 0 0,-1 1 0 0 0,1-1 0 0 0,0 1 0 0 0,0 0 0 0 0,1-1-1 0 0,-1 1 1 0 0,1 0 0 0 0,-1 0 0 0 0,1 0 0 0 0,0-1 0 0 0,0 1-1 0 0,0 0 1 0 0,1 3 0 0 0,7 0 84 0 0,27 18 0 0 0,-26-18 0 0 0,-3-5 0 0 0,11 1 2 0 0,-1-2 0 0 0,1 1 1 0 0,-1-2-1 0 0,30-4 0 0 0,-41 3-96 0 0,20-3 14 0 0,31-12-1 0 0,-50 15-23 0 0,1 0 0 0 0,-1-1-1 0 0,0 0 1 0 0,0-1 0 0 0,0 1-1 0 0,-1-1 1 0 0,1 0-1 0 0,-1 0 1 0 0,0-1 0 0 0,5-5-1 0 0,-9 9-99 0 0,-1 1 1 0 0,1-1-1 0 0,-1 1 0 0 0,1-1 1 0 0,-1 1-1 0 0,0-1 0 0 0,1 0 1 0 0,-1 1-1 0 0,0-1 0 0 0,0 0 1 0 0,1 1-1 0 0,-1-1 0 0 0,0 0 1 0 0,0 1-1 0 0,0-1 1 0 0,0 0-1 0 0,0 1 0 0 0,0-1 1 0 0,0-1-1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0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47 919 0 0,'-4'-5'1023'0'0,"1"-1"-1"0"0,0 1 1 0 0,0-1-1 0 0,1 0 1 0 0,-3-10-1 0 0,4 14-678 0 0,3 6 3703 0 0,5 5-1874 0 0,0 9 2943 0 0,9 27-4605 0 0,-12-34 434 0 0,-2 0-632 0 0,8 29-66 0 0,-8-29 205 0 0,1 32-203 0 0,-1-30-205 0 0,-1-2 84 0 0,-2-1 8 0 0,0 46 400 0 0,1-18-364 0 0,0-29-51 0 0,1 1-22 0 0,3 28-3 0 0,-3-28-5 0 0,2 2-18 0 0,9 37 7 0 0,-4-28-23 0 0,20 23-46 0 0,4-10 0 0 0,-18-25 31 0 0,-7-6-41 0 0,1 0 0 0 0,-1 0 0 0 0,0-1 0 0 0,1 0 0 0 0,0-1-1 0 0,-1 0 1 0 0,1 0 0 0 0,0 0 0 0 0,0-1 0 0 0,0 0 0 0 0,0-1-1 0 0,9-1 1 0 0,-8 0-320 0 0,0-1 1 0 0,0 0-1 0 0,0-1 0 0 0,0 0 0 0 0,-1 0 0 0 0,1-1 0 0 0,-1 0 1 0 0,8-8-1 0 0,-14 12 191 0 0,0 0 0 0 0,0-1 0 0 0,0 1 0 0 0,-1-1 0 0 0,1 0 0 0 0,-1 0 0 0 0,0 1 0 0 0,1-1 0 0 0,-1 0 1 0 0,0 0-1 0 0,0 0 0 0 0,0 0 0 0 0,0-1 0 0 0,0 1 0 0 0,-1 0 0 0 0,1 0 0 0 0,-1-1 0 0 0,1 1 0 0 0,-1 0 0 0 0,0 0 0 0 0,0-1 0 0 0,0 1 0 0 0,0 0 1 0 0,0-1-1 0 0,-1 1 0 0 0,1 0 0 0 0,0 0 0 0 0,-1-1 0 0 0,0 1 0 0 0,0 0 0 0 0,0 0 0 0 0,0 0 0 0 0,0 0 0 0 0,0 0 0 0 0,0 0 0 0 0,0 0 0 0 0,-1 0 1 0 0,-2-3-1 0 0,-4-3-5702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33 138 455 0 0,'-3'-1'461'0'0,"1"-1"0"0"0,-1 1 0 0 0,1-1-1 0 0,0 0 1 0 0,-1 0 0 0 0,1 0 0 0 0,0 0-1 0 0,0 0 1 0 0,1 0 0 0 0,-1 0 0 0 0,0 0-1 0 0,1-1 1 0 0,-3-4 0 0 0,4 6-274 0 0,-1 0-1 0 0,1 0 1 0 0,0 0 0 0 0,0 0 0 0 0,-1 0 0 0 0,1 0 0 0 0,0 0 0 0 0,0-1-1 0 0,0 1 1 0 0,0 0 0 0 0,0 0 0 0 0,1 0 0 0 0,-1 0 0 0 0,0 0-1 0 0,0 0 1 0 0,1 0 0 0 0,-1 0 0 0 0,1 0 0 0 0,-1 0 0 0 0,1 0 0 0 0,-1 0-1 0 0,1 0 1 0 0,-1 0 0 0 0,1 0 0 0 0,0 0 0 0 0,0 0 0 0 0,-1 1-1 0 0,1-1 1 0 0,0 0 0 0 0,0 0 0 0 0,0 1 0 0 0,0-1 0 0 0,0 1 0 0 0,0-1-1 0 0,0 1 1 0 0,0-1 0 0 0,2 1 0 0 0,17-9 2829 0 0,38-8 1 0 0,24-1-642 0 0,-34 8-1917 0 0,-40 8-412 0 0,74-12 158 0 0,-74 13-217 0 0,0 0 0 0 0,0 1 0 0 0,0 0 0 0 0,0 1 0 0 0,0 0 0 0 0,0 0 1 0 0,0 1-1 0 0,8 2 0 0 0,-2 4-1644 0 0,-8-4-5981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0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57 119 8287 0 0,'-1'0'35'0'0,"1"0"0"0"0,0 0-1 0 0,0 0 1 0 0,-1 0 0 0 0,1 0 0 0 0,0 0-1 0 0,0 0 1 0 0,-1 0 0 0 0,1 0-1 0 0,0 1 1 0 0,0-1 0 0 0,-1 0-1 0 0,1 0 1 0 0,0 0 0 0 0,0 0 0 0 0,0 0-1 0 0,-1 0 1 0 0,1 1 0 0 0,0-1-1 0 0,0 0 1 0 0,0 0 0 0 0,0 0-1 0 0,-1 1 1 0 0,1-1 0 0 0,0 0 0 0 0,0 0-1 0 0,0 0 1 0 0,0 1 0 0 0,0-1-1 0 0,0 0 1 0 0,0 0 0 0 0,-1 1-1 0 0,1-1 1 0 0,0 0 0 0 0,0 0 0 0 0,0 1-1 0 0,0-1 1 0 0,0 0 0 0 0,0 0-1 0 0,0 1 1 0 0,0-1 0 0 0,0 0-1 0 0,1 0 1 0 0,-1 1 0 0 0,0-1-1 0 0,0 0 1 0 0,0 0 0 0 0,0 0 0 0 0,0 1-1 0 0,0-1 1 0 0,10 23 870 0 0,-9-22-788 0 0,7 5-53 0 0,25 18 68 0 0,-29-22 125 0 0,0-1 0 0 0,-1 1-1 0 0,1-1 1 0 0,0 0 0 0 0,0 0-1 0 0,0 0 1 0 0,0 0 0 0 0,0-1-1 0 0,0 1 1 0 0,0-1 0 0 0,0 0-1 0 0,0 0 1 0 0,0-1-1 0 0,0 1 1 0 0,0-1 0 0 0,0 0-1 0 0,0 0 1 0 0,0 0 0 0 0,5-3-1 0 0,5 0 598 0 0,-5 2-737 0 0,0-1 1 0 0,-1 0-1 0 0,1-1 1 0 0,0 0-1 0 0,-1 0 1 0 0,0 0 0 0 0,0-1-1 0 0,13-11 1 0 0,-19 14-92 0 0,1 0 0 0 0,-1-1 1 0 0,0 1-1 0 0,0 0 0 0 0,0-1 1 0 0,0 0-1 0 0,-1 1 1 0 0,1-1-1 0 0,-1 0 0 0 0,1 0 1 0 0,-1 0-1 0 0,0 0 1 0 0,0 0-1 0 0,0 0 0 0 0,-1 0 1 0 0,1 0-1 0 0,-1 0 1 0 0,0 0-1 0 0,0 0 0 0 0,0-1 1 0 0,0 1-1 0 0,0 0 0 0 0,-1 0 1 0 0,1 0-1 0 0,-1 0 1 0 0,0 0-1 0 0,0 0 0 0 0,0 0 1 0 0,-2-4-1 0 0,2 4-26 0 0,-1 0 0 0 0,1 1 0 0 0,-1-1 0 0 0,0 1 0 0 0,0-1 0 0 0,0 1 0 0 0,0 0 0 0 0,0-1 0 0 0,0 1 0 0 0,-1 0 0 0 0,1 1 0 0 0,-1-1 0 0 0,1 0 0 0 0,-1 1 0 0 0,-3-2 0 0 0,1 1 0 0 0,0 0 0 0 0,0 1 0 0 0,0 0 0 0 0,0 0 0 0 0,0 0 0 0 0,0 1 0 0 0,-1 0 0 0 0,-6 0 0 0 0,0 1 0 0 0,0 1 0 0 0,0 1 0 0 0,0-1 0 0 0,0 2 0 0 0,1 0 0 0 0,-22 10 0 0 0,24-9 44 0 0,1 0 0 0 0,0 1 0 0 0,0-1-1 0 0,0 2 1 0 0,0-1 0 0 0,1 1 0 0 0,0 0 0 0 0,1 1 0 0 0,-1-1-1 0 0,2 1 1 0 0,-1 1 0 0 0,1-1 0 0 0,0 1 0 0 0,-5 13 0 0 0,9-20 226 0 0,0 7 8 0 0,0 0-173 0 0,-2 23 712 0 0,6-22-513 0 0,8 31-33 0 0,-8-31 242 0 0,5-3-284 0 0,26 22-111 0 0,-33-28-113 0 0,0 0 0 0 0,0 0 1 0 0,0 0-1 0 0,0 0 0 0 0,0-1 1 0 0,0 1-1 0 0,0 0 0 0 0,0-1 1 0 0,0 1-1 0 0,0-1 0 0 0,0 1 1 0 0,2-1-1 0 0,11 4-31 0 0,0-1 0 0 0,1 0 0 0 0,0-1 0 0 0,0-1 0 0 0,-1-1 0 0 0,1 0 0 0 0,0-1 0 0 0,0 0 0 0 0,0-1 0 0 0,-1-1 0 0 0,1 0 0 0 0,-1-1 0 0 0,0-1 0 0 0,0 0 0 0 0,0-1 0 0 0,-1 0 0 0 0,23-15 0 0 0,-25 13-618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1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62 9215 0 0,'-1'-5'168'0'0,"0"0"-1"0"0,0 1 0 0 0,0-1 0 0 0,-1 0 0 0 0,0 1 0 0 0,-3-9 0 0 0,3 11-165 0 0,1 1-1 0 0,0-1 1 0 0,0 1-1 0 0,-1-1 1 0 0,1 1-1 0 0,-1 0 1 0 0,1 0-1 0 0,-1 0 1 0 0,0-1-1 0 0,1 1 1 0 0,-1 1-1 0 0,0-1 1 0 0,0 0-1 0 0,0 0 1 0 0,1 1-1 0 0,-1-1 1 0 0,0 1-1 0 0,0-1 1 0 0,-4 1-1 0 0,-3-1-18 0 0,0 1 0 0 0,-1 0 0 0 0,1 1 1 0 0,0 0-1 0 0,0 0 0 0 0,-11 3 0 0 0,16-3 88 0 0,0 0 0 0 0,0 0 0 0 0,1 1 0 0 0,-1-1 0 0 0,0 1 0 0 0,1 0 0 0 0,-1 0 0 0 0,1 0 0 0 0,0 1 0 0 0,0-1 0 0 0,0 1 0 0 0,0-1 0 0 0,0 1 0 0 0,0 0 0 0 0,1 0 0 0 0,-1 0 0 0 0,-1 4 0 0 0,0 13 1451 0 0,4-18 154 0 0,6 7-1274 0 0,17 31 6 0 0,-18-30 496 0 0,4-2-440 0 0,27 22 19 0 0,-27-22 80 0 0,-2-3 39 0 0,23 18 6 0 0,-22-17 486 0 0,-1 3-621 0 0,20 27-8 0 0,-20-28 511 0 0,-4 3-856 0 0,5 34-83 0 0,-7-44-32 0 0,-1 1-1 0 0,0-1 1 0 0,0 1-1 0 0,0-1 1 0 0,0 0-1 0 0,-1 1 0 0 0,1-1 1 0 0,0 0-1 0 0,0 1 1 0 0,-1-1-1 0 0,1 0 1 0 0,-1 1-1 0 0,1-1 0 0 0,-1 0 1 0 0,0 0-1 0 0,0 0 1 0 0,1 0-1 0 0,-1 1 0 0 0,0-1 1 0 0,0 0-1 0 0,0 0 1 0 0,-2 1-1 0 0,0 0 8 0 0,0 0 1 0 0,0 0-1 0 0,0 0 0 0 0,-1-1 0 0 0,-4 3 0 0 0,4-3 11 0 0,-5 2-6 0 0,0 0 0 0 0,0-1 0 0 0,0 0 0 0 0,-1 0 0 0 0,1-1 0 0 0,0 0 0 0 0,-1-1 1 0 0,1 0-1 0 0,-1-1 0 0 0,-10-1 0 0 0,16 1-36 0 0,-1 0-1 0 0,1 1 1 0 0,0-1 0 0 0,0-1 0 0 0,0 1 0 0 0,0-1-1 0 0,0 1 1 0 0,0-1 0 0 0,0 0 0 0 0,1-1 0 0 0,-1 1-1 0 0,1-1 1 0 0,-1 1 0 0 0,1-1 0 0 0,0 0 0 0 0,0 0-1 0 0,1-1 1 0 0,-1 1 0 0 0,0 0 0 0 0,1-1 0 0 0,0 0-1 0 0,0 1 1 0 0,0-1 0 0 0,-2-5 0 0 0,3 0-1386 0 0,2 0-3374 0 0,-1 9 4632 0 0,1-11-6705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1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3679 0 0,'0'-4'77'0'0,"0"1"1"0"0,0 0-1 0 0,0-1 0 0 0,0 1 0 0 0,1-1 0 0 0,-1 1 0 0 0,1 0 0 0 0,0-1 0 0 0,0 1 0 0 0,0 0 0 0 0,0 0 0 0 0,1 0 0 0 0,-1-1 0 0 0,1 2 0 0 0,0-1 0 0 0,0 0 0 0 0,0 0 0 0 0,3-3 0 0 0,-4 5 40 0 0,-1 0 0 0 0,1 0 0 0 0,-1 0 0 0 0,1 0 0 0 0,0 1 0 0 0,-1-1 0 0 0,1 0 0 0 0,0 0 0 0 0,0 1 0 0 0,0-1 0 0 0,0 1 0 0 0,-1-1 0 0 0,1 1 0 0 0,0-1 0 0 0,0 1 0 0 0,0-1 0 0 0,0 1 0 0 0,0 0 0 0 0,0-1 0 0 0,0 1 0 0 0,0 0-1 0 0,0 0 1 0 0,0 0 0 0 0,1 0 0 0 0,-1 0 0 0 0,0 0 0 0 0,0 0 0 0 0,0 0 0 0 0,0 0 0 0 0,0 1 0 0 0,3 0 4217 0 0,-2 11-3043 0 0,10 36 18 0 0,-9-36-54 0 0,-2-2-240 0 0,2 30-102 0 0,-2-30-17 0 0,0 1-80 0 0,0 32-308 0 0,0-32-129 0 0,-1 0-26 0 0,-1 34-40 0 0,1-34-136 0 0,-1-1-59 0 0,-1 32-13 0 0,2-32-1 0 0,0 0 0 0 0,1 28 0 0 0,-1-29 108 0 0,2 4-87 0 0,7 35 10 0 0,-6-35 129 0 0,1-4-171 0 0,15 30-18 0 0,-15-29-3 0 0,4-3-12 0 0,32 24-48 0 0,-34-27-12 0 0,1 0 0 0 0,-1-1 0 0 0,1-1 0 0 0,12 5 0 0 0,-7-4-6 0 0,1-1-1 0 0,-1 0 0 0 0,0-1 1 0 0,1 0-1 0 0,-1-1 1 0 0,1-1-1 0 0,-1 0 1 0 0,0 0-1 0 0,1-1 0 0 0,-1-1 1 0 0,0 0-1 0 0,0-1 1 0 0,13-6-1 0 0,-21 9-35 0 0,-1-1 0 0 0,0 0 0 0 0,0 0 0 0 0,0 0 0 0 0,0 0 0 0 0,0 0 0 0 0,-1-1 0 0 0,1 1 0 0 0,-1-1 0 0 0,5-5 0 0 0,-6 5-286 0 0,1 1 0 0 0,-1-1 0 0 0,0 1 0 0 0,0-1 0 0 0,0 1 0 0 0,0-1 0 0 0,-1 0 0 0 0,1 0 0 0 0,-1-3 0 0 0,1-5-6990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1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22 110 11975 0 0,'-21'-32'1296'0'0,"39"17"434"0"0,-8 9-1324 0 0,1-1 0 0 0,1 2 0 0 0,-1-1 0 0 0,1 1 1 0 0,0 1-1 0 0,23-5 0 0 0,77-8 2380 0 0,-87 15-2264 0 0,1 1 1 0 0,-1 1-1 0 0,34 4 0 0 0,-35 0-442 0 0,11 3-64 0 0,6 2-124 0 0,-13-5-16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35 376 919 0 0,'-1'0'98'0'0,"0"0"-1"0"0,0 1 0 0 0,0-1 0 0 0,0 1 0 0 0,1 0 0 0 0,-1-1 0 0 0,0 1 0 0 0,0 0 0 0 0,0-1 1 0 0,1 1-1 0 0,-1 0 0 0 0,0 0 0 0 0,1 0 0 0 0,-1 0 0 0 0,0 1 0 0 0,-3 2 356 0 0,4-3-306 0 0,-2 0 329 0 0,0 0 0 0 0,0 1 0 0 0,1-1 0 0 0,-1 1-1 0 0,1 0 1 0 0,-1 0 0 0 0,1-1 0 0 0,0 1 0 0 0,-2 4-1 0 0,22-7 5075 0 0,-12-2-4887 0 0,0 1 0 0 0,-1-1 0 0 0,1 1 0 0 0,-1-2 0 0 0,0 1 1 0 0,0-1-1 0 0,0 0 0 0 0,0 0 0 0 0,5-6 0 0 0,46-49 1174 0 0,-49 50-1688 0 0,10-11-16 0 0,-2 0 1 0 0,-1-1 0 0 0,25-43-1 0 0,-34 52-117 0 0,0-1 1 0 0,-1 0-1 0 0,0 0 0 0 0,-1-1 0 0 0,-1 1 0 0 0,0-1 0 0 0,-1 0 1 0 0,2-26-1 0 0,-5 10 285 0 0,-1 26-121 0 0,0 20-100 0 0,-9 188 690 0 0,7-116-556 0 0,4-74-191 0 0,0-11 209 0 0,0 12-119 0 0,2 58-20 0 0,2 48-74 0 0,-4-115-19 0 0,0 0 0 0 0,-1-1 0 0 0,1 1 0 0 0,-1 0 0 0 0,0-1 0 0 0,-1 1 0 0 0,0-1 0 0 0,1 0 0 0 0,-4 6 0 0 0,4-8 0 0 0,-1-1 0 0 0,1 0 0 0 0,-1 1 0 0 0,0-1 0 0 0,1 0 0 0 0,-1 0 0 0 0,0 0 0 0 0,0 0 0 0 0,0-1 0 0 0,-1 1 0 0 0,1-1 0 0 0,0 1 0 0 0,0-1 0 0 0,-1 0 0 0 0,1 1 0 0 0,-1-1 0 0 0,1 0 0 0 0,-1-1 0 0 0,0 1 0 0 0,-3 0 0 0 0,-2 1 0 0 0,0-1 0 0 0,1 0 0 0 0,-1-1 0 0 0,0 0 0 0 0,0 0 0 0 0,0-1 0 0 0,1 0 0 0 0,-1 0 0 0 0,0-1 0 0 0,1 1 0 0 0,-13-6 0 0 0,47 8 831 0 0,-4 5-680 0 0,0-1 1 0 0,0-2-1 0 0,1 0 1 0 0,0-1-1 0 0,-1-2 0 0 0,1 0 1 0 0,0-2-1 0 0,-1-1 1 0 0,1 0-1 0 0,-1-2 1 0 0,32-10-1 0 0,-54 15-159 0 0,-1 0 0 0 0,1 0-1 0 0,0-1 1 0 0,-1 1 0 0 0,1 0-1 0 0,0-1 1 0 0,-1 1 0 0 0,1 0 0 0 0,0-1-1 0 0,-1 1 1 0 0,1-1 0 0 0,-1 1-1 0 0,1-1 1 0 0,-1 1 0 0 0,1-1 0 0 0,-1 1-1 0 0,1-1 1 0 0,-1 0 0 0 0,1 1-1 0 0,-1-1 1 0 0,0 0 0 0 0,1 1 0 0 0,-1-1-1 0 0,0 0 1 0 0,0 1 0 0 0,0-1-1 0 0,1-1 1 0 0,-1 2 3 0 0,0 0-1 0 0,0-1 1 0 0,0 1-1 0 0,-1 0 0 0 0,1 0 1 0 0,0 0-1 0 0,0 0 1 0 0,0 0-1 0 0,0-1 1 0 0,0 1-1 0 0,0 0 1 0 0,0 0-1 0 0,0 0 1 0 0,0 0-1 0 0,-1 0 1 0 0,1 0-1 0 0,0 0 1 0 0,0 0-1 0 0,0-1 1 0 0,0 1-1 0 0,0 0 0 0 0,-1 0 1 0 0,1 0-1 0 0,0 0 1 0 0,0 0-1 0 0,0 0 1 0 0,0 0-1 0 0,-1 0 1 0 0,1 0-1 0 0,0 0 1 0 0,0 0-1 0 0,0 0 1 0 0,0 0-1 0 0,0 0 1 0 0,-1 0-1 0 0,1 0 1 0 0,-11 7-183 0 0,6 0-1844 0 0,0 0-6848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4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244 139 5063 0 0,'0'0'79'0'0,"0"-1"0"0"0,0 1 0 0 0,-1-1 0 0 0,1 1-1 0 0,0 0 1 0 0,0-1 0 0 0,-1 1 0 0 0,1-1-1 0 0,0 1 1 0 0,0 0 0 0 0,0-1 0 0 0,0 1 0 0 0,-1-1-1 0 0,1 1 1 0 0,0-1 0 0 0,0 1 0 0 0,0-1-1 0 0,0 1 1 0 0,0-1 0 0 0,0 1 0 0 0,0 0 0 0 0,0-1-1 0 0,1 1 1 0 0,-1-1 0 0 0,0 1 0 0 0,0-2-1 0 0,11-11 821 0 0,18-9 198 0 0,-26 20-778 0 0,15-8 613 0 0,0 0 1 0 0,1 1 0 0 0,0 1-1 0 0,29-9 1 0 0,-14 8 163 0 0,65-9-1 0 0,-73 15-727 0 0,0 0 1 0 0,1 2-1 0 0,-1 1 0 0 0,0 1 0 0 0,49 8 1 0 0,-67-8-229 0 0,-6 0-96 0 0,1-1 0 0 0,-1 1 0 0 0,0-1 0 0 0,1 1-1 0 0,-1 0 1 0 0,0 0 0 0 0,0 0 0 0 0,1 0 0 0 0,-1 0 0 0 0,0 0 0 0 0,0 0 0 0 0,0 1 0 0 0,0-1 0 0 0,0 1 0 0 0,-1 0-1 0 0,1 0 1 0 0,0-1 0 0 0,1 4 0 0 0,23 29-12 0 0,-20-26 46 0 0,-5 44 88 0 0,-1-41 46 0 0,-2-3-100 0 0,-10 28 12 0 0,9-27 50 0 0,0-3 18 0 0,-9 12 82 0 0,0 1 0 0 0,-19 20 0 0 0,-21 18 321 0 0,-80 78-134 0 0,102-112-425 0 0,0-1 0 0 0,-2-1 0 0 0,-62 29 0 0 0,30-16 36 0 0,-71 48-72 0 0,129-79 0 0 0,5-3 0 0 0,0 0 0 0 0,1 1 0 0 0,-1-1 0 0 0,0 1 0 0 0,1-1 0 0 0,-1 0 0 0 0,0 1 0 0 0,1-1 0 0 0,-1 1 0 0 0,1-1 0 0 0,-1 1 0 0 0,1 0 0 0 0,-1-1 0 0 0,1 1 0 0 0,-1 0 0 0 0,1-1 0 0 0,-1 1 0 0 0,1 0 0 0 0,0-1 0 0 0,-1 2 0 0 0,2 2-27 0 0,-1-4 26 0 0,0 0 1 0 0,1 1-1 0 0,-1-1 0 0 0,0 0 1 0 0,0 0-1 0 0,0 0 0 0 0,0 0 1 0 0,0 0-1 0 0,0 0 0 0 0,0 0 0 0 0,0 0 1 0 0,0 1-1 0 0,0-1 0 0 0,0 0 1 0 0,1 0-1 0 0,-1 0 0 0 0,0 0 1 0 0,0 0-1 0 0,0 0 0 0 0,0 1 0 0 0,0-1 1 0 0,0 0-1 0 0,0 0 0 0 0,0 0 1 0 0,0 0-1 0 0,0 0 0 0 0,0 0 1 0 0,0 1-1 0 0,0-1 0 0 0,-1 0 0 0 0,1 0 1 0 0,0 0-1 0 0,0 0 0 0 0,0 0 1 0 0,0 0-1 0 0,0 0 0 0 0,0 1 1 0 0,0-1-1 0 0,0 0 0 0 0,0 0 1 0 0,0 0-1 0 0,0 0 0 0 0,0 0 0 0 0,-1 0 1 0 0,1 0-1 0 0,0 0 0 0 0,0 0 1 0 0,0 0-1 0 0,0 1 0 0 0,0-1 1 0 0,0 0-1 0 0,-1 0 0 0 0,0 2-9 0 0,-1-1-24 0 0,-1-4 14 0 0,2 2 20 0 0,-1 1 0 0 0,1 0 0 0 0,-1 0 0 0 0,1 0 0 0 0,-1 0 0 0 0,1 1 0 0 0,-1-1 0 0 0,0 0 0 0 0,1 1 0 0 0,-1-1 0 0 0,1 1 0 0 0,0 0 0 0 0,-3 1 0 0 0,-49 28 0 0 0,51-30 0 0 0,-2 1 0 0 0,1 0 0 0 0,-1 0 0 0 0,1 0 0 0 0,-1 1 0 0 0,1-1 0 0 0,-1 1 0 0 0,1 0 0 0 0,0 0 0 0 0,-1 0 0 0 0,1 0 0 0 0,0 1 0 0 0,1-1 0 0 0,-4 4 0 0 0,-12 9 0 0 0,9-11-578 0 0,9-3 417 0 0,0-1 1 0 0,0 0-1 0 0,-1 0 1 0 0,1 0-1 0 0,0 0 1 0 0,-1 0-1 0 0,1 1 1 0 0,0-1-1 0 0,-1 0 1 0 0,1 0-1 0 0,0 1 1 0 0,0-1-1 0 0,-1 0 1 0 0,1 0-1 0 0,0 1 0 0 0,0-1 1 0 0,0 0-1 0 0,-1 1 1 0 0,1-1-1 0 0,0 0 1 0 0,0 0-1 0 0,0 1 1 0 0,0-1-1 0 0,0 0 1 0 0,0 1-1 0 0,0-1 1 0 0,0 1-1 0 0,0-1 1 0 0,0 0-1 0 0,0 1 1 0 0,0-1-1 0 0,0 0 1 0 0,0 1-1 0 0,0-1 0 0 0,0 1 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22:23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152 379 6911 0 0,'-1'0'38'0'0,"1"-1"0"0"0,0 1-1 0 0,-1-1 1 0 0,1 1 0 0 0,0-1-1 0 0,-1 1 1 0 0,1-1 0 0 0,0 0-1 0 0,0 1 1 0 0,0-1 0 0 0,0 1-1 0 0,0-1 1 0 0,0 1 0 0 0,0-1 0 0 0,0 0-1 0 0,0 1 1 0 0,0-1 0 0 0,0 0-1 0 0,9-3-6 0 0,-1 3 20 0 0,17-7 275 0 0,-1 0 1 0 0,0-2 0 0 0,29-16-1 0 0,23-9 2322 0 0,-44 23-1598 0 0,1 1 0 0 0,0 1 0 0 0,69-10 0 0 0,-84 18-849 0 0,7-2 18 0 0,-20 4-65 0 0,-8 1 62 0 0,-57 14 917 0 0,-230 65-309 0 0,225-59-259 0 0,-105 20 1 0 0,169-41-525 0 0,0 1 1 0 0,-1-1 0 0 0,1 0 0 0 0,0 0 0 0 0,0 0 0 0 0,-1 0 0 0 0,1 0 0 0 0,0 0 0 0 0,-1 0 0 0 0,1 0-1 0 0,0 0 1 0 0,-1 0 0 0 0,1-1 0 0 0,0 1 0 0 0,0-1 0 0 0,-1 1 0 0 0,1-1 0 0 0,-1 0 0 0 0,1 0-34 0 0,1 0 1 0 0,0 0-1 0 0,-1 1 1 0 0,1-1-1 0 0,0 0 1 0 0,0 0 0 0 0,0 0-1 0 0,0 1 1 0 0,0-1-1 0 0,0 0 1 0 0,0 0 0 0 0,0 0-1 0 0,0 1 1 0 0,0-1-1 0 0,0 0 1 0 0,0 0-1 0 0,0 0 1 0 0,1 1 0 0 0,-1-1-1 0 0,0 0 1 0 0,1 1-1 0 0,-1-1 1 0 0,1 0-1 0 0,-1 0 1 0 0,0 1 0 0 0,1-1-1 0 0,0 1 1 0 0,-1-1-1 0 0,2-1 1 0 0,27-35 66 0 0,33-48 135 0 0,-40 48-156 0 0,71-120 508 0 0,-89 149-436 0 0,-3 6-89 0 0,-1-1 1 0 0,1 1-1 0 0,0 0 0 0 0,1 0 0 0 0,-1 0 1 0 0,0 0-1 0 0,1 0 0 0 0,-1 0 1 0 0,4-3-1 0 0,-18 36 80 0 0,-4-1-117 0 0,2-1 0 0 0,0 6 0 0 0,0 5 0 0 0,-4 20 0 0 0,-7 17 0 0 0,26-77 0 0 0,-1 1 0 0 0,1-1 0 0 0,0 0 0 0 0,0 1 0 0 0,0-1 0 0 0,0 1 0 0 0,0-1 0 0 0,0 0 0 0 0,0 1 0 0 0,0-1 0 0 0,0 1 0 0 0,0-1 0 0 0,0 0 0 0 0,0 1 0 0 0,0-1 0 0 0,0 1 0 0 0,1-1 0 0 0,-1 0 0 0 0,0 1 0 0 0,0-1 0 0 0,0 0 0 0 0,0 1 0 0 0,1-1 0 0 0,-1 0 0 0 0,0 1 0 0 0,0-1 0 0 0,1 0 0 0 0,-1 1 0 0 0,0-1 0 0 0,1 0 0 0 0,-1 0 0 0 0,1 1 0 0 0,0-1 0 0 0,1 1 0 0 0,-1-1 0 0 0,0 0 0 0 0,1 1 0 0 0,-1-1 0 0 0,1 0 0 0 0,-1 0 0 0 0,0 0 0 0 0,1 0 0 0 0,1-1 0 0 0,44-11 0 0 0,-31 7 0 0 0,16-3 0 0 0,2 2 0 0 0,44-3 0 0 0,40 4 0 0 0,-122 5 0 0 0,0-1 0 0 0,0 0 0 0 0,0 1 0 0 0,0-1 0 0 0,0-1 0 0 0,0 1 0 0 0,0-1 0 0 0,1 1 0 0 0,-1-1 0 0 0,-3-3 0 0 0,-39-27 0 0 0,13 7 0 0 0,-15-2 0 0 0,35 21 0 0 0,0-1 0 0 0,0 0 0 0 0,1-1 0 0 0,-21-18 0 0 0,33 26 0 0 0,0 0 0 0 0,0-1 0 0 0,-1 1 0 0 0,1 0 0 0 0,0 0 0 0 0,0 0 0 0 0,-1-1 0 0 0,1 1 0 0 0,0 0 0 0 0,0 0 0 0 0,0-1 0 0 0,-1 1 0 0 0,1 0 0 0 0,0 0 0 0 0,0-1 0 0 0,0 1 0 0 0,0 0 0 0 0,0-1 0 0 0,0 1 0 0 0,0 0 0 0 0,-1-1 0 0 0,1 1 0 0 0,0 0 0 0 0,0 0 0 0 0,0-1 0 0 0,0 1 0 0 0,0 0 0 0 0,0-1 0 0 0,1 1 0 0 0,-1-1 0 0 0,9-1 0 0 0,18 4 0 0 0,-24-1 0 0 0,11 3 0 0 0,21 13 0 0 0,8 6 0 0 0,-35-19 0 0 0,-2 0 0 0 0,0-1 0 0 0,0 1 0 0 0,1-2 0 0 0,-1 1 0 0 0,1-1 0 0 0,-1 0 0 0 0,1 0 0 0 0,11 1 0 0 0,-18-3 0 0 0,0 0 0 0 0,0 0 0 0 0,0 0 0 0 0,1 0 0 0 0,-1 0 0 0 0,0 0 0 0 0,0 0 0 0 0,1 0 0 0 0,-1 0 0 0 0,0 0 0 0 0,0 0 0 0 0,0 0 0 0 0,1 0 0 0 0,-1 0 0 0 0,0 0 0 0 0,0 0 0 0 0,1 0 0 0 0,-1 0 0 0 0,0 0 0 0 0,0 0 0 0 0,0-1 0 0 0,1 1 0 0 0,-1 0 0 0 0,0 0 0 0 0,0 0 0 0 0,0 0 0 0 0,1 0 0 0 0,-1-1 0 0 0,0 1 0 0 0,0 0 0 0 0,0 0 0 0 0,0 0 0 0 0,1-1 0 0 0,-7-5 0 0 0,-11-4 0 0 0,3 5 0 0 0,-1 0 0 0 0,1 1 0 0 0,-1 0 0 0 0,0 2 0 0 0,0-1 0 0 0,0 2 0 0 0,0 0 0 0 0,0 1 0 0 0,-26 3 0 0 0,39-3 0 0 0,1 0 0 0 0,-1 0 0 0 0,1 1 0 0 0,-1-1 0 0 0,1 1 0 0 0,-1-1 0 0 0,1 1 0 0 0,-1 0 0 0 0,1-1 0 0 0,-1 1 0 0 0,1 0 0 0 0,0 0 0 0 0,-1 0 0 0 0,-1 2 0 0 0,3-3 0 0 0,0 1 0 0 0,0-1 0 0 0,-1 0 0 0 0,1 0 0 0 0,0 1 0 0 0,0-1 0 0 0,0 0 0 0 0,0 0 0 0 0,0 1 0 0 0,0-1 0 0 0,0 0 0 0 0,0 0 0 0 0,0 1 0 0 0,0-1 0 0 0,0 0 0 0 0,0 0 0 0 0,0 1 0 0 0,0-1 0 0 0,0 0 0 0 0,0 0 0 0 0,1 1 0 0 0,-1-1 0 0 0,0 0 0 0 0,0 0 0 0 0,0 1 0 0 0,0-1 0 0 0,0 0 0 0 0,1 0 0 0 0,-1 0 0 0 0,0 1 0 0 0,15 6 0 0 0,2-3 0 0 0,-1-1 0 0 0,1-1 0 0 0,32 1 0 0 0,2 0 0 0 0,-41-3 0 0 0,-7 0 0 0 0,0 0 0 0 0,0 0 0 0 0,0 1 0 0 0,1-1 0 0 0,-1 1 0 0 0,0-1 0 0 0,0 1 0 0 0,0 0 0 0 0,0 0 0 0 0,4 2 0 0 0,-7-3 0 0 0,0 1 0 0 0,0-1 0 0 0,0 0 0 0 0,0 1 0 0 0,0-1 0 0 0,0 0 0 0 0,0 0 0 0 0,0 1 0 0 0,0-1 0 0 0,0 0 0 0 0,0 1 0 0 0,-1-1 0 0 0,1 0 0 0 0,0 0 0 0 0,0 1 0 0 0,0-1 0 0 0,0 0 0 0 0,0 1 0 0 0,-1-1 0 0 0,1 0 0 0 0,0 0 0 0 0,0 0 0 0 0,0 1 0 0 0,-1-1 0 0 0,1 0 0 0 0,0 0 0 0 0,0 0 0 0 0,-1 1 0 0 0,1-1 0 0 0,0 0 0 0 0,0 0 0 0 0,-1 0 0 0 0,1 0 0 0 0,0 0 0 0 0,-1 0 0 0 0,1 0 0 0 0,0 0 0 0 0,0 0 0 0 0,-1 0 0 0 0,1 0 0 0 0,-1 0 0 0 0,-16 6 0 0 0,15-6 0 0 0,-40 10 0 0 0,28-7 0 0 0,0 0 0 0 0,1 1 0 0 0,-24 10 0 0 0,36-14-163 0 0,1 0 0 0 0,0 0-1 0 0,-1 0 1 0 0,1 0 0 0 0,0 0 0 0 0,-1 0 0 0 0,1 1-1 0 0,0-1 1 0 0,-1 0 0 0 0,1 0 0 0 0,0 0-1 0 0,-1 1 1 0 0,1-1 0 0 0,0 0 0 0 0,0 0 0 0 0,-1 1-1 0 0,1-1 1 0 0,0 0 0 0 0,0 1 0 0 0,0-1-1 0 0,-1 0 1 0 0,1 1 0 0 0,0-1 0 0 0,0 0 0 0 0,0 1-1 0 0,0-1 1 0 0,0 0 0 0 0,0 1 0 0 0,0-1-1 0 0,0 1 1 0 0,0-1 0 0 0,0 0 0 0 0,0 1-1 0 0,0-1 1 0 0,0 0 0 0 0,0 1 0 0 0,0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2:59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200 164 3223 0 0,'-10'0'525'0'0,"0"-1"-1"0"0,1 0 0 0 0,-1 0 0 0 0,1-1 0 0 0,0-1 0 0 0,-1 1 0 0 0,1-1 1 0 0,-12-7-1 0 0,21 10-452 0 0,0 0 1 0 0,-1 0-1 0 0,1 0 1 0 0,0 0-1 0 0,0 0 1 0 0,0 0-1 0 0,0 0 1 0 0,0 0-1 0 0,-1 0 1 0 0,1 0-1 0 0,0 0 1 0 0,0 0-1 0 0,0 0 1 0 0,0 0-1 0 0,0-1 1 0 0,0 1-1 0 0,0 0 1 0 0,-1 0 0 0 0,1 0-1 0 0,0 0 1 0 0,0 0-1 0 0,0 0 1 0 0,0-1-1 0 0,0 1 1 0 0,0 0-1 0 0,0 0 1 0 0,0 0-1 0 0,0 0 1 0 0,0 0-1 0 0,0-1 1 0 0,0 1-1 0 0,0 0 1 0 0,0 0-1 0 0,0 0 1 0 0,0 0-1 0 0,0 0 1 0 0,0-1-1 0 0,0 1 1 0 0,0 0-1 0 0,0 0 1 0 0,0 0-1 0 0,0 0 1 0 0,0 0-1 0 0,0-1 1 0 0,0 1-1 0 0,0 0 1 0 0,0 0-1 0 0,1 0 1 0 0,-1 0 0 0 0,0 0-1 0 0,0 0 1 0 0,0-1-1 0 0,0 1 1 0 0,0 0-1 0 0,0 0 1 0 0,0 0-1 0 0,1 0 1 0 0,-1 0-1 0 0,0 0 1 0 0,0 0-1 0 0,0 0 1 0 0,16-6 1518 0 0,21 0-804 0 0,79 3 373 0 0,-54 2-952 0 0,-22 0-36 0 0,472-26 2770 0 0,-250 17-2548 0 0,-37 5-142 0 0,-130-1-52 0 0,167 13 0 0 0,-238-5-84 0 0,0 0-1 0 0,0-2 0 0 0,-1-1 1 0 0,1 0-1 0 0,0-2 1 0 0,26-6-1 0 0,-50 9-115 0 0,0 0 0 0 0,0 0 0 0 0,1 0 0 0 0,-1 0 0 0 0,0 0 0 0 0,0 0 0 0 0,0 0 0 0 0,1 0 0 0 0,-1 0 0 0 0,0-1 0 0 0,0 1 0 0 0,1 0 0 0 0,-1 0 0 0 0,0 0 0 0 0,0 0 0 0 0,0 0 0 0 0,1 0 0 0 0,-1 0 0 0 0,0 0 0 0 0,0-1 0 0 0,0 1 0 0 0,0 0 0 0 0,1 0 0 0 0,-1 0 0 0 0,0 0 0 0 0,0-1 0 0 0,0 1 0 0 0,0 0 0 0 0,0 0 0 0 0,0 0 0 0 0,0-1 0 0 0,1 1 0 0 0,-1 0 0 0 0,0 0 0 0 0,0-1 0 0 0,-8-2 0 0 0,-13 0 0 0 0,-484 11 0 0 0,294-16 0 0 0,-78 2 0 0 0,-126 10 37 0 0,245-5-14 0 0,129 1 232 0 0,0-1 0 0 0,1-3 0 0 0,-1-1 0 0 0,1-2 0 0 0,-49-15-1 0 0,73 13-49 0 0,16 5 17 0 0,10 4-99 0 0,39 3-123 0 0,56-4 1 0 0,-7 0 152 0 0,446 10 525 0 0,-132-4-281 0 0,30 28-333 0 0,-421-31-64 0 0,229 12 0 0 0,-223-16 32 0 0,-26 2-31 0 0,0 0 0 0 0,0 0 1 0 0,0 0-1 0 0,0 0 0 0 0,-1 0 0 0 0,1-1 0 0 0,0 1 0 0 0,0 0 0 0 0,0 0 1 0 0,-1-1-1 0 0,1 1 0 0 0,0 0 0 0 0,0-1 0 0 0,-1 1 0 0 0,1-1 0 0 0,0 1 1 0 0,-1-1-1 0 0,1 1 0 0 0,0-1 0 0 0,-1 0 0 0 0,1 1 0 0 0,-1-1 0 0 0,1 0 1 0 0,-1 1-1 0 0,1-1 0 0 0,-1 0 0 0 0,1-1 0 0 0,-1 1-6 0 0,-1 0 0 0 0,1 0-1 0 0,-1 0 1 0 0,1 1 0 0 0,-1-1 0 0 0,1 0-1 0 0,-1 0 1 0 0,1 0 0 0 0,-1 1 0 0 0,0-1-1 0 0,1 0 1 0 0,-1 1 0 0 0,0-1 0 0 0,1 0-1 0 0,-1 1 1 0 0,0-1 0 0 0,0 1 0 0 0,0-1-1 0 0,0 1 1 0 0,0 0 0 0 0,0-1 0 0 0,1 1-1 0 0,-2 0 1 0 0,-23-7-205 0 0,20 6 7 0 0,0 0-1 0 0,0 1 0 0 0,-1 0 1 0 0,1 0-1 0 0,-9 2 1 0 0,0 1-768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4:51.7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218 158 2759 0 0,'-12'-20'662'0'0,"10"18"-500"0"0,1 0 0 0 0,-1-1 0 0 0,1 1 0 0 0,-1-1 0 0 0,1 1-1 0 0,0-1 1 0 0,0 0 0 0 0,0 0 0 0 0,0 1 0 0 0,0-1-1 0 0,1 0 1 0 0,-1 0 0 0 0,1 0 0 0 0,0-3 0 0 0,0 4 58 0 0,0 0 1 0 0,1 1-1 0 0,-1-1 1 0 0,0 0-1 0 0,1 0 1 0 0,0 1-1 0 0,-1-1 1 0 0,8-19 3693 0 0,-9 30-3023 0 0,0-1-1 0 0,0 0 1 0 0,0 0-1 0 0,-1 0 0 0 0,-1 0 1 0 0,-2 8-1 0 0,-26 51-97 0 0,8-17-733 0 0,22-47 214 0 0,-1 7-138 0 0,-7 29 8 0 0,6-29 224 0 0,2 0-176 0 0,-2 31-21 0 0,2-30-83 0 0,1 0 8 0 0,0 2-40 0 0,1-4 17 0 0,-1-1 1 0 0,0 1-1 0 0,-3 15 616 0 0,0 9-558 0 0,2-29-110 0 0,0 0 0 0 0,1 1 1 0 0,-1-1-1 0 0,1 1 0 0 0,0-1 1 0 0,1 9-1 0 0,0-8 22 0 0,1 1 0 0 0,-1 0 0 0 0,1-1-1 0 0,0 0 1 0 0,1 1 0 0 0,-1-1 0 0 0,1 0-1 0 0,0 0 1 0 0,0 0 0 0 0,1-1 0 0 0,-1 1 0 0 0,9 7-1 0 0,-7-7 4 0 0,0 0 0 0 0,-1 0 0 0 0,0 1 0 0 0,0-1 0 0 0,0 1 0 0 0,-1 0 0 0 0,0 0 0 0 0,0 0 0 0 0,3 10 0 0 0,0 21 39 0 0,-5-25-73 0 0,1 1 0 0 0,0 0 0 0 0,1-1-1 0 0,7 20 1 0 0,7 22-12 0 0,-9 2 23 0 0,-9-35 86 0 0,-6 18 6 0 0,5-30-10 0 0,-1 0-18 0 0,-9 33-70 0 0,0 11-17 0 0,7 50 0 0 0,4-78 0 0 0,0-5 0 0 0,-6 36 0 0 0,-2-7 0 0 0,2 16 0 0 0,6-45 0 0 0,3 28 0 0 0,7 15 0 0 0,0-12 12 0 0,-9-51-10 0 0,0 0 0 0 0,0 0-1 0 0,0 0 1 0 0,0 0 0 0 0,0 0 0 0 0,0 0-1 0 0,0 0 1 0 0,1 0 0 0 0,-1 0 0 0 0,0 0-1 0 0,0 0 1 0 0,0 0 0 0 0,0 0 0 0 0,0 0-1 0 0,0 0 1 0 0,0 0 0 0 0,0 0 0 0 0,0 0-1 0 0,0 0 1 0 0,0 0 0 0 0,0 0 0 0 0,0 0-1 0 0,1 0 1 0 0,-1 0 0 0 0,0 0 0 0 0,0 0-1 0 0,0 1 1 0 0,0-1 0 0 0,0 0 0 0 0,0 0-1 0 0,0 0 1 0 0,0 0 0 0 0,0 0 0 0 0,0 0-1 0 0,0 0 1 0 0,0 0 0 0 0,0 0 0 0 0,0 0-1 0 0,0 0 1 0 0,0 0 0 0 0,0 0-1 0 0,0 0 1 0 0,0 0 0 0 0,0 1 0 0 0,0-1-1 0 0,0 0 1 0 0,0 0 0 0 0,0 0 0 0 0,0 0-1 0 0,0 0 1 0 0,0 0 0 0 0,0 0 0 0 0,0 0-1 0 0,0 0 1 0 0,0 0 0 0 0,0 0 0 0 0,0 1-1 0 0,3-12 74 0 0,1-20 4 0 0,-4 25-71 0 0,14-98 114 0 0,5-48-127 0 0,-13 81 5 0 0,-3 0 0 0 0,-8-95 0 0 0,-5 76 0 0 0,-7-90 0 0 0,15 144 0 0 0,3 0 0 0 0,1-1 0 0 0,6-36 0 0 0,-1 23 0 0 0,-1-53 0 0 0,3-26 0 0 0,-8 123 0 0 0,0 0 0 0 0,-1 0 0 0 0,0 0 0 0 0,-1 0 0 0 0,1 0 0 0 0,-1 0 0 0 0,0 0 0 0 0,-2-6 0 0 0,-2-2 0 0 0,-14-26 0 0 0,16 34 0 0 0,2 4 0 0 0,1 0 0 0 0,-1 0 0 0 0,1 1 0 0 0,0-1 0 0 0,-1 0 0 0 0,1 0 0 0 0,0 0 0 0 0,0 0 0 0 0,0 1 0 0 0,0-1 0 0 0,1 0 0 0 0,-1 0 0 0 0,0 0 0 0 0,1 0 0 0 0,0 1 0 0 0,-1-1 0 0 0,1 0 0 0 0,1-1 0 0 0,-1 1 0 0 0,-1 0 0 0 0,1 1 0 0 0,0-1 0 0 0,-1 0 0 0 0,1 1 0 0 0,-1-1 0 0 0,1 0 0 0 0,-1 0 0 0 0,0 1 0 0 0,0-1 0 0 0,0 0 0 0 0,0 0 0 0 0,0 0 0 0 0,0 0 0 0 0,0 1 0 0 0,-1-1 0 0 0,1 0 0 0 0,0 0 0 0 0,-1 1 0 0 0,-1-4 0 0 0,-8-9 0 0 0,6 15 0 0 0,3 10 0 0 0,4 28 0 0 0,0-23 0 0 0,-2 1 0 0 0,0-1 0 0 0,-1 19 0 0 0,-3 19 0 0 0,-3 7 0 0 0,0 6 0 0 0,0-8 0 0 0,0 1 0 0 0,0 2 0 0 0,1 13 0 0 0,2-10 0 0 0,3-2 0 0 0,0 2 0 0 0,2 0 0 0 0,1 13 0 0 0,-3-12 0 0 0,-3 10 0 0 0,-2 3 0 0 0,3 0 0 0 0,2 2 0 0 0,7 0 0 0 0,5-4 0 0 0,1-8 0 0 0,-1-5 0 0 0,-3 8 0 0 0,-7-1 0 0 0,-2-11 0 0 0,-4-4 0 0 0,-1-1 0 0 0,2 1 0 0 0,4-38 6 0 0,4 29 0 0 0,8 8 54 0 0,-10-44 157 0 0,1 0-138 0 0,11 35 1 0 0,-12-34 0 0 0,-1-3-13 0 0,6 40-54 0 0,-7 10-13 0 0,-5 5 0 0 0,-4 2 0 0 0,3-3 0 0 0,2-9 0 0 0,0-3 0 0 0,1 3 0 0 0,-2-3 91 0 0,-3 0 971 0 0,6-43-446 0 0,-1 1-76 0 0,-7 34-350 0 0,-1 9-169 0 0,3-8-85 0 0,0 8-748 0 0,6-43 304 0 0,0-1 65 0 0,-5 33 294 0 0,-3 9 133 0 0,-2 0 16 0 0,0 1 0 0 0,2 2 0 0 0,2-1 0 0 0,1 2 0 0 0,0 4 0 0 0,0 6 0 0 0,4 3 0 0 0,2-1 0 0 0,2-4 0 0 0,0-3 0 0 0,-2-4 0 0 0,-2 3 0 0 0,1-6 13 0 0,0-14 93 0 0,5 9 131 0 0,-4-45-225 0 0,6 54 68 0 0,2 13-64 0 0,1 1-16 0 0,-1-2 0 0 0,-2-6 0 0 0,-3-6 0 0 0,1-11 13 0 0,-4-35 214 0 0,4-24-65 0 0,0-3-85 0 0,-8-638 212 0 0,-4 218-557 0 0,-2 75-384 0 0,31-8 396 0 0,-4 112-116 0 0,-15 188-607 0 0,2-76 3964 0 0,-5 114-3669 0 0,-2 1 1 0 0,-9-51 0 0 0,8 66 685 0 0,-9-24 1 0 0,11 35-10 0 0,0 0 1 0 0,0 0-1 0 0,-1 0 1 0 0,1 1 0 0 0,-1-1-1 0 0,0 1 1 0 0,-1 0-1 0 0,-6-7 1 0 0,10 10 5 0 0,-1 1 1 0 0,1-1 0 0 0,0 1-1 0 0,-1-1 1 0 0,1 1 0 0 0,-1 0-1 0 0,1-1 1 0 0,-1 1-1 0 0,1 0 1 0 0,-1-1 0 0 0,1 1-1 0 0,-1 0 1 0 0,1 0 0 0 0,-1-1-1 0 0,1 1 1 0 0,-1 0-1 0 0,1 0 1 0 0,-1 0 0 0 0,0 0-1 0 0,1 0 1 0 0,-1 0 0 0 0,1 0-1 0 0,-1 0 1 0 0,0 0 0 0 0,1 0-1 0 0,-1 0 1 0 0,1 0-1 0 0,-1 0 1 0 0,1 0 0 0 0,-1 0-1 0 0,1 1 1 0 0,-1-1 0 0 0,0 0-1 0 0,1 0 1 0 0,-1 1-1 0 0,-1 2 2 0 0,0 1-1 0 0,0-1 0 0 0,0 1 1 0 0,0 0-1 0 0,1 0 0 0 0,-1 0 0 0 0,1-1 1 0 0,0 1-1 0 0,-1 8 0 0 0,-6 39 0 0 0,2 6 0 0 0,4 10 0 0 0,2 11 0 0 0,2 1 0 0 0,-2-2 0 0 0,0 1 0 0 0,-2 3 0 0 0,1 2 0 0 0,-1 4 0 0 0,-1 1 0 0 0,2-4 0 0 0,1-1 0 0 0,1 2 0 0 0,0 7 0 0 0,1 55 0 0 0,-4-92 0 0 0,-1 25 0 0 0,-2-2 0 0 0,-2-9 0 0 0,2-3 0 0 0,3-2 0 0 0,1-1 0 0 0,-1-2 0 0 0,-2-1 0 0 0,-1-5 0 0 0,-2-2 0 0 0,1-3 0 0 0,-1-3 0 0 0,2-1 0 0 0,3 3 0 0 0,0 1 0 0 0,3 3 0 0 0,1 0 0 0 0,1-1 0 0 0,1 0 0 0 0,0 10 0 0 0,-4-2 0 0 0,-5 0 0 0 0,-1-1 0 0 0,1 1 121 0 0,3-7 142 0 0,2 5-74 0 0,0-1-118 0 0,4-1 1 0 0,-4-46-63 0 0,6 32 47 0 0,3 9-45 0 0,-2 5-11 0 0,1-3 0 0 0,2-10 11 0 0,-7-34 175 0 0,4-8-111 0 0,23 3-43 0 0,-29-4-25 0 0,0-1 0 0 0,0 1-1 0 0,0-1 1 0 0,0 1 0 0 0,0-1 0 0 0,0 1 0 0 0,0-1-1 0 0,0 1 1 0 0,-1-1 0 0 0,1 0 0 0 0,0 0-1 0 0,0 1 1 0 0,-1-1 0 0 0,1 0 0 0 0,0 0-1 0 0,-1 0 1 0 0,1 0 0 0 0,-1 0 0 0 0,1 0 0 0 0,-1 0-1 0 0,0 0 1 0 0,1 0 0 0 0,-1 0 0 0 0,0 0-1 0 0,1 0 1 0 0,-1 0 0 0 0,0-1 0 0 0,1-4 27 0 0,28-77 102 0 0,33-150 0 0 0,-61 223-136 0 0,3-6 0 0 0,-1 0 0 0 0,0-1 0 0 0,-2 0 0 0 0,0 1 0 0 0,-1-1 0 0 0,-2-21 0 0 0,2 38 0 0 0,0-1 0 0 0,0 1 0 0 0,0-1 0 0 0,0 1 0 0 0,0-1 0 0 0,0 1 0 0 0,0-1 0 0 0,0 1 0 0 0,0-1 0 0 0,-1 1 0 0 0,1-1 0 0 0,0 1 0 0 0,0-1 0 0 0,0 1 0 0 0,-1 0 0 0 0,1-1 0 0 0,0 1 0 0 0,-1-1 0 0 0,1 1 0 0 0,0-1 0 0 0,-1 1 0 0 0,0-1 0 0 0,-3 7-16 0 0,1-1-3 0 0,1-2 3 0 0,1 0-1 0 0,0 0 1 0 0,0 0 0 0 0,0 0 0 0 0,0 0-1 0 0,0 0 1 0 0,0 5 0 0 0,-4 20-75 0 0,-2 12-4 0 0,5-9 21 0 0,-2 10 6 0 0,2-5 57 0 0,1 17 11 0 0,3-8 60 0 0,-2-36 1217 0 0,7-11-845 0 0,-7 2-425 0 0,2 0-2 0 0,0 0-1 0 0,0 0 1 0 0,0-1-1 0 0,0 1 1 0 0,-1-1-1 0 0,1 1 1 0 0,0-1-1 0 0,0 0 1 0 0,-1 1-1 0 0,1-1 1 0 0,-1 0-1 0 0,1 0 1 0 0,-1 0-1 0 0,1 0 1 0 0,-1-1-1 0 0,1 1 1 0 0,-1 0-1 0 0,0-1 1 0 0,0 1-1 0 0,0-1 1 0 0,0 1-1 0 0,0-1 1 0 0,0 1-1 0 0,0-1 1 0 0,0 0-1 0 0,0 1 1 0 0,-1-1-1 0 0,1 0 1 0 0,-1 0-1 0 0,0 1 1 0 0,1-3-1 0 0,4-35-77 0 0,-1 0 0 0 0,-2-72-1 0 0,-2 4-450 0 0,2 97 184 0 0,-2 7 352 0 0,1 0 0 0 0,-1 0 0 0 0,0-1 0 0 0,0 1 1 0 0,0 0-1 0 0,0 0 0 0 0,0 0 0 0 0,-2-5 391 0 0,0 17-2163 0 0,-3 31 1744 0 0,-1 2 16 0 0,1 10-60 0 0,1-15 48 0 0,2-1 77 0 0,1 16 754 0 0,0-43-311 0 0,1-2-65 0 0,0 20-358 0 0,0-23-165 0 0,0 0 1 0 0,0 0-1 0 0,0 0 0 0 0,1 0 1 0 0,-1 0-1 0 0,1 0 0 0 0,2 6 0 0 0,-1-2-78 0 0,0 0-350 0 0,5-2-84 0 0,-1-2 589 0 0,-1 1 0 0 0,1-2 0 0 0,0 1-1 0 0,6 3 1 0 0,-10-7 3 0 0,0 1 0 0 0,-1-1 0 0 0,1 0 0 0 0,0 1 0 0 0,0-1 0 0 0,0 0 0 0 0,-1 0 0 0 0,1 0 0 0 0,0 0 0 0 0,0-1 0 0 0,0 1 0 0 0,-1 0 0 0 0,1-1 0 0 0,0 1 0 0 0,2-2 0 0 0,25-10 0 0 0,-6 1 0 0 0,-4-1 0 0 0,2 1 0 0 0,-1-2 0 0 0,2 0 0 0 0,2-1 0 0 0,-1 2 0 0 0,1 1 0 0 0,3 1 0 0 0,10 4 0 0 0,-33 6 0 0 0,0 0 0 0 0,1-1 0 0 0,-1 2 0 0 0,0-1 0 0 0,0 0 0 0 0,0 1 0 0 0,8 2 0 0 0,-6 0 3 0 0,1 0 0 0 0,-1 0 0 0 0,10 7 0 0 0,-9-5 225 0 0,-1 1-148 0 0,24 25 1843 0 0,-32-30-1774 0 0,-19 6-533 0 0,15-7-788 0 0,6 0 1165 0 0,0 0-1 0 0,0 0 1 0 0,0 0-1 0 0,-1 0 0 0 0,1 0 1 0 0,0 0-1 0 0,0 0 1 0 0,0 0-1 0 0,-1 0 0 0 0,1 0 1 0 0,0 0-1 0 0,0 0 0 0 0,-1 0 1 0 0,1 0-1 0 0,0 0 1 0 0,0 0-1 0 0,0 0 0 0 0,0-1 1 0 0,-1 1-1 0 0,1 0 1 0 0,0 0-1 0 0,0 0 0 0 0,0 0 1 0 0,0-1-1 0 0,-1 1 0 0 0,1 0 1 0 0,0 0-1 0 0,0 0 1 0 0,0 0-1 0 0,0-1 0 0 0,0 1 1 0 0,0 0-1 0 0,0 0 1 0 0,0 0-1 0 0,0-1 0 0 0,0 1 1 0 0,-1 0-1 0 0,1 0 0 0 0,0-1 1 0 0,0 1-1 0 0,0 0 1 0 0,0 0-1 0 0,0 0 0 0 0,1-1 1 0 0,-1 1-1 0 0,0 0 1 0 0,0 0-1 0 0,0 0 0 0 0,0-1 1 0 0,0 1-1 0 0,0-2 145 0 0,0 2-53 0 0,0-1 1 0 0,0 1-1 0 0,0-1 1 0 0,1 1-1 0 0,-1-1 1 0 0,0 1-1 0 0,0-1 1 0 0,0 1-1 0 0,1-1 1 0 0,-1 1-1 0 0,0-1 1 0 0,0 1-1 0 0,1-1 1 0 0,0 0 253 0 0,-1 1-254 0 0,1-1 1 0 0,6-7 64 0 0,-7 7-149 0 0,0 1 1 0 0,0 0-1 0 0,0 0 1 0 0,0 0-1 0 0,0 0 0 0 0,0 0 1 0 0,0-1-1 0 0,0 1 1 0 0,0 0-1 0 0,-1 0 0 0 0,1 0 1 0 0,0 0-1 0 0,0 0 1 0 0,0 0-1 0 0,0 0 0 0 0,0-1 1 0 0,0 1-1 0 0,0 0 1 0 0,-1 0-1 0 0,1 0 0 0 0,0 0 1 0 0,0 0-1 0 0,0 0 0 0 0,0 0 1 0 0,-1 0-1 0 0,1 0 1 0 0,0 0-1 0 0,0 0 0 0 0,0 0 1 0 0,0 0-1 0 0,0 0 1 0 0,-1 0-1 0 0,1 0 0 0 0,0 0 1 0 0,0 0-1 0 0,0 0 1 0 0,0 0-1 0 0,0 0 0 0 0,-1 0 1 0 0,1 0-1 0 0,0 0 0 0 0,-19 0-181 0 0,1 1 0 0 0,0 1 0 0 0,-1 0 0 0 0,1 1 0 0 0,0 1 0 0 0,0 1-1 0 0,0 1 1 0 0,1 0 0 0 0,0 1 0 0 0,-27 15 0 0 0,10-1 181 0 0,8-6 0 0 0,-39 29 0 0 0,53-33 0 0 0,-4 7 0 0 0,0 1 0 0 0,3 1 0 0 0,1 2 0 0 0,1 1 0 0 0,-4 20 257 0 0,14-37-126 0 0,-1-1 341 0 0,1 2 37 0 0,-1 1-348 0 0,0-3-74 0 0,1 0 1 0 0,0 1 0 0 0,0-1-1 0 0,1 10 1 0 0,-2 14-140 0 0,-5 27-1880 0 0,3-17 1916 0 0,-1 2 16 0 0,0 2 0 0 0,1-5 0 0 0,0-1 0 0 0,1 2 0 0 0,3 3 0 0 0,1 4 0 0 0,-2-6 0 0 0,-1 0 0 0 0,0 1 16 0 0,2 0 159 0 0,0-34-86 0 0,0 1-16 0 0,-1 1-61 0 0,4 29 51 0 0,3 5 20 0 0,-1-1-29 0 0,-1 4-43 0 0,-5-6-11 0 0,-2 0 0 0 0,-2 2 0 0 0,-2-2 0 0 0,0-5 16 0 0,0 1 64 0 0,1-7 15 0 0,4-19-52 0 0,-2 14 2 0 0,2 4 37 0 0,-2 3 6 0 0,3-22-49 0 0,-1 15 17 0 0,3 0-3 0 0,-1 12-42 0 0,1 6-11 0 0,-2-4 0 0 0,-2 0 0 0 0,-3 4 0 0 0,1-8 0 0 0,-2-3 0 0 0,0 0 0 0 0,-1-2 0 0 0,1 5 0 0 0,5-22 9 0 0,0-7 8 0 0,1 1 1 0 0,1-1-1 0 0,-1 1 1 0 0,1 10-1 0 0,0 11 75 0 0,1-13-28 0 0,3 16-40 0 0,-2-16 24 0 0,2 21-36 0 0,2 8-12 0 0,-2 3 0 0 0,-1-1 0 0 0,0 3 0 0 0,-2 0 0 0 0,-2-9 0 0 0,-1 1 16 0 0,0 0 64 0 0,0 4 0 0 0,1 1-53 0 0,1 2 15 0 0,1-1-31 0 0,2-1-11 0 0,1-2 0 0 0,-2-1 0 0 0,0-4 0 0 0,-2-2 0 0 0,0 0 0 0 0,-1-2 0 0 0,-1 1 0 0 0,0 6 0 0 0,2-3 0 0 0,1-2 0 0 0,-1 3 0 0 0,2-3 0 0 0,-2-34 1 0 0,0-1 0 0 0,0 1 0 0 0,0 0 0 0 0,1 0 0 0 0,-1 0-1 0 0,0 0 1 0 0,1-1 0 0 0,-1 1 0 0 0,1 0 0 0 0,0 0 0 0 0,1 2 0 0 0,-1-5 1 0 0,0 1 0 0 0,0-1 0 0 0,-1 0 0 0 0,1 1 0 0 0,0-1 1 0 0,-1 0-1 0 0,1 0 0 0 0,0 1 0 0 0,-1-1 0 0 0,1 0 0 0 0,-1 0 0 0 0,1 0 0 0 0,-1 0 1 0 0,1 0-1 0 0,-1 0 0 0 0,0 0 0 0 0,0 0 0 0 0,1 0 0 0 0,-1-1 0 0 0,5-19 24 0 0,-1-1 0 0 0,-1 1 0 0 0,-1-1 0 0 0,-1-22 0 0 0,1-4-1 0 0,8-181-25 0 0,10-120 0 0 0,2 195 0 0 0,3-22 0 0 0,-23 150-2 0 0,3-13-22 0 0,-2-1-1 0 0,-3-52 1 0 0,-2 86-18 0 0,-2-12 31 0 0,-3-5 2 0 0,4 19-18 0 0,-2 0-16 0 0,5 4 27 0 0,0 0-1 0 0,0 0 0 0 0,0 0 1 0 0,0-1-1 0 0,0 1 0 0 0,0 0 1 0 0,-1 0-1 0 0,1 0 0 0 0,0 0 1 0 0,0 0-1 0 0,0 0 0 0 0,0 0 1 0 0,0 0-1 0 0,0-1 0 0 0,0 1 1 0 0,0 0-1 0 0,-1 0 0 0 0,1 0 1 0 0,0 0-1 0 0,0 0 0 0 0,0 0 1 0 0,0 0-1 0 0,0 0 0 0 0,0 0 1 0 0,-1 0-1 0 0,1 0 0 0 0,0 0 1 0 0,0 0-1 0 0,0 0 0 0 0,0 0 1 0 0,0 0-1 0 0,0 0 0 0 0,-1 0 1 0 0,1 0-1 0 0,0 0 0 0 0,0 0 1 0 0,0 0-1 0 0,0 0 0 0 0,0 0 1 0 0,0 0-1 0 0,-1 0 0 0 0,1 0 1 0 0,0 1-1 0 0,0-1 0 0 0,0 0 1 0 0,0 0-1 0 0,0 0 0 0 0,0 0 1 0 0,0 0-1 0 0,0 0 0 0 0,0 0 1 0 0,-1 0-1 0 0,1 1 0 0 0,0-1 1 0 0,0 0-1 0 0,0 0 0 0 0,0 0 1 0 0,-3 15-244 0 0,4 31 130 0 0,1-16 117 0 0,0 4 13 0 0,-1 2 0 0 0,2 3 0 0 0,1 2 0 0 0,-1 3 0 0 0,-1-1 0 0 0,1 1 0 0 0,-3-1 0 0 0,0-2 12 0 0,-2 1 36 0 0,0 11 44 0 0,2-6 4 0 0,0 1-13 0 0,0-2-17 0 0,0-1-2 0 0,-2-1 0 0 0,-1-1 0 0 0,1-1 0 0 0,-1 0 14 0 0,2-3 15 0 0,1 0 3 0 0,2-1 0 0 0,-1-1-27 0 0,3-6-58 0 0,2 6-11 0 0,1-1 0 0 0,0-1 0 0 0,-1 2 0 0 0,-1 5 53 0 0,-1-11-42 0 0,0 12 42 0 0,-1 0-12 0 0,-3-38-20 0 0,-3 47-8 0 0,1-17-13 0 0,-1 0 0 0 0,-2 1 0 0 0,0 0 0 0 0,1-1 13 0 0,2 0 51 0 0,2-1 6 0 0,1-1 7 0 0,2 0-10 0 0,1 4 6 0 0,-1-11-61 0 0,-2 6-12 0 0,-1 1 0 0 0,-1 0 0 0 0,-1 0 0 0 0,1-2 0 0 0,-1-3 0 0 0,0-4 0 0 0,-2-5 11 0 0,3-12 42 0 0,-4 5 11 0 0,5-12-63 0 0,0 0 1 0 0,0 0-1 0 0,0 0 0 0 0,0 0 1 0 0,0 0-1 0 0,0 0 0 0 0,0 0 1 0 0,0 0-1 0 0,-1 0 0 0 0,1 0 1 0 0,0 0-1 0 0,0 0 0 0 0,0 0 1 0 0,0 0-1 0 0,0 0 0 0 0,0 0 1 0 0,0 0-1 0 0,0 0 0 0 0,0 0 1 0 0,0 0-1 0 0,0 0 0 0 0,0 0 1 0 0,0 0-1 0 0,0 0 0 0 0,0 0 1 0 0,0 0-1 0 0,-1 0 0 0 0,1 0 1 0 0,0 0-1 0 0,0 0 0 0 0,0 0 1 0 0,0 0-1 0 0,0 0 0 0 0,0 0 1 0 0,0 0-1 0 0,0 0 0 0 0,0 0 1 0 0,0 0-1 0 0,0 0 0 0 0,0 0 1 0 0,0 0-1 0 0,0 0 0 0 0,0 0 1 0 0,0 0-1 0 0,0 1 0 0 0,0-1 1 0 0,0 0-1 0 0,-6-14 52 0 0,3-9-42 0 0,1-8 49 0 0,-1-10-24 0 0,3 41-28 0 0,-4-76 24 0 0,2 40-32 0 0,1 4 0 0 0,-2 8 0 0 0,3 22 0 0 0,-1 0 0 0 0,1 0 0 0 0,0 0 0 0 0,-1 0 0 0 0,1 0 0 0 0,-1 0 0 0 0,0 1 0 0 0,-1-4 0 0 0,2 5 0 0 0,0 0 0 0 0,-1-1 0 0 0,1 1 0 0 0,0 0 0 0 0,-1 0 0 0 0,1-1 0 0 0,0 1 0 0 0,-1 0 0 0 0,1 0 0 0 0,0 0 0 0 0,-1 0 0 0 0,1 0 0 0 0,0-1 0 0 0,-1 1 0 0 0,1 0 0 0 0,0 0 0 0 0,-1 0 0 0 0,1 0 0 0 0,-1 0 0 0 0,1 0 0 0 0,0 0 0 0 0,-1 0 0 0 0,1 0 0 0 0,0 0 0 0 0,-1 0 0 0 0,1 1 0 0 0,-1-1 0 0 0,1 0 0 0 0,0 0 0 0 0,-1 0 0 0 0,1 0 0 0 0,0 1 0 0 0,-1-1 0 0 0,1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158 103 1839 0 0,'-1'-3'77'0'0,"0"0"-1"0"0,0 0 0 0 0,-1-1 1 0 0,1 1-1 0 0,-1 1 0 0 0,0-1 1 0 0,1 0-1 0 0,-4-4 0 0 0,4 7 87 0 0,1-1 1 0 0,-1 0-1 0 0,1 0 0 0 0,-1 1 0 0 0,1-1 1 0 0,-1 1-1 0 0,1-1 0 0 0,-1 1 0 0 0,1-1 1 0 0,-1 0-1 0 0,0 1 0 0 0,1 0 0 0 0,-1-1 0 0 0,0 1 1 0 0,1-1-1 0 0,-1 1 0 0 0,0 0 0 0 0,0 0 1 0 0,1-1-1 0 0,-1 1 0 0 0,0 0 0 0 0,0 0 0 0 0,0 0 1 0 0,1 0-1 0 0,-1 0 0 0 0,0 0 0 0 0,0 0 1 0 0,0 0-1 0 0,1 0 0 0 0,-1 0 0 0 0,0 0 1 0 0,0 1-1 0 0,0-1 0 0 0,1 0 0 0 0,-1 1 0 0 0,0-1 1 0 0,1 0-1 0 0,-1 1 0 0 0,-1 0 0 0 0,1 0-15 0 0,1 0 0 0 0,-1 0 0 0 0,0 0 0 0 0,1 0 0 0 0,-1 0 0 0 0,1 0 0 0 0,-1 0 0 0 0,1 0 0 0 0,0 1 0 0 0,-1-1 0 0 0,1 0 0 0 0,0 0 0 0 0,0 0 0 0 0,0 0 0 0 0,0 1 0 0 0,0-1 0 0 0,0 0 0 0 0,0 0 0 0 0,0 0 0 0 0,0 1 0 0 0,1-1 0 0 0,-1 0 0 0 0,0 0 0 0 0,1 0 0 0 0,-1 0 0 0 0,1 0 0 0 0,-1 0 0 0 0,1 0 0 0 0,-1 0 0 0 0,1 0 0 0 0,0 0 0 0 0,1 1 0 0 0,1 2 101 0 0,-1-1-1 0 0,1 1 1 0 0,1-1 0 0 0,-1 0 0 0 0,0 0 0 0 0,1 0 0 0 0,5 2 0 0 0,-2-1-73 0 0,0-2 0 0 0,0 1-1 0 0,0-1 1 0 0,1 0 0 0 0,-1 0 0 0 0,1-1-1 0 0,-1 0 1 0 0,1-1 0 0 0,0 1 0 0 0,-1-1 0 0 0,1-1-1 0 0,9-1 1 0 0,-16 2-175 0 0,0 0 0 0 0,0 0 1 0 0,0-1-1 0 0,0 1 0 0 0,-1 0 0 0 0,1 0 0 0 0,0-1 0 0 0,0 1 0 0 0,0 0 1 0 0,0-1-1 0 0,0 1 0 0 0,-1-1 0 0 0,1 1 0 0 0,0-1 0 0 0,0 0 0 0 0,-1 1 0 0 0,1-1 1 0 0,0 0-1 0 0,-1 1 0 0 0,1-1 0 0 0,-1 0 0 0 0,2-1 0 0 0,-2 1 1 0 0,0 0-1 0 0,0 0 0 0 0,0 0 1 0 0,0 0-1 0 0,0 0 0 0 0,-1 0 1 0 0,1 0-1 0 0,0 0 1 0 0,0 0-1 0 0,0 0 0 0 0,-1 0 1 0 0,1 0-1 0 0,-1 0 0 0 0,1 1 1 0 0,-1-1-1 0 0,1 0 1 0 0,-1 0-1 0 0,0 0 0 0 0,-2-3 3 0 0,0 0-1 0 0,0 1 1 0 0,-1 0-1 0 0,1 0 1 0 0,-1 0-1 0 0,0 0 1 0 0,-7-3-1 0 0,1 1 201 0 0,0 1 0 0 0,0 0 0 0 0,-12-2 0 0 0,19 5-150 0 0,0 0 0 0 0,0 1-1 0 0,0 0 1 0 0,0-1-1 0 0,0 1 1 0 0,0 0 0 0 0,1 0-1 0 0,-1 1 1 0 0,0-1 0 0 0,0 1-1 0 0,0-1 1 0 0,0 1 0 0 0,0 0-1 0 0,0 0 1 0 0,1 0 0 0 0,-5 3-1 0 0,6-4-1 0 0,1 1-1 0 0,-1 0 1 0 0,0 0 0 0 0,1-1-1 0 0,-1 1 1 0 0,0 0-1 0 0,1 0 1 0 0,-1 0 0 0 0,1 0-1 0 0,-1 0 1 0 0,1 0-1 0 0,0 0 1 0 0,-1 0 0 0 0,1 0-1 0 0,0 0 1 0 0,0 0 0 0 0,-1 0-1 0 0,1 0 1 0 0,0 0-1 0 0,0 1 1 0 0,0-1 0 0 0,1 0-1 0 0,-1 0 1 0 0,0 0-1 0 0,0 0 1 0 0,1 0 0 0 0,-1 0-1 0 0,0 0 1 0 0,1 1-1 0 0,1 2 79 0 0,0 1 0 0 0,0-1 0 0 0,0 0 0 0 0,0 0 0 0 0,4 5 0 0 0,-3-6-104 0 0,1 0 0 0 0,-1 0 0 0 0,0 0-1 0 0,1-1 1 0 0,-1 1 0 0 0,1-1 0 0 0,0 0 0 0 0,-1 0 0 0 0,1 0-1 0 0,0 0 1 0 0,0-1 0 0 0,1 0 0 0 0,-1 1 0 0 0,0-2 0 0 0,0 1-1 0 0,1 0 1 0 0,7-1 0 0 0,-10 0-26 0 0,0 0 1 0 0,0 0-1 0 0,0 0 1 0 0,0 0-1 0 0,-1 0 0 0 0,1-1 1 0 0,0 1-1 0 0,0-1 0 0 0,0 0 1 0 0,0 1-1 0 0,0-1 0 0 0,0 0 1 0 0,-1 0-1 0 0,1 0 1 0 0,0 0-1 0 0,-1-1 0 0 0,1 1 1 0 0,-1 0-1 0 0,1-1 0 0 0,-1 1 1 0 0,0 0-1 0 0,0-1 1 0 0,1 0-1 0 0,-1 1 0 0 0,0-1 1 0 0,0 0-1 0 0,-1 0 0 0 0,1 1 1 0 0,0-1-1 0 0,-1 0 0 0 0,1 0 1 0 0,-1 0-1 0 0,1 0 1 0 0,-1 0-1 0 0,0 0 0 0 0,0 0 1 0 0,0 0-1 0 0,0 0 0 0 0,0 0 1 0 0,-1-2-1 0 0,0-2 0 0 0,0 1 0 0 0,0 0 0 0 0,-1-1 0 0 0,0 1 0 0 0,0 0 0 0 0,0 0 0 0 0,0 0 0 0 0,-1 1 0 0 0,0-1 0 0 0,0 1 0 0 0,-1-1 0 0 0,1 1 0 0 0,-1 0 0 0 0,0 0 0 0 0,0 0 0 0 0,0 1 0 0 0,0-1 0 0 0,-1 1 0 0 0,1 0 0 0 0,-10-4 0 0 0,9 4 0 0 0,0 1 0 0 0,0 0 0 0 0,0 0 0 0 0,0 0 0 0 0,0 0 0 0 0,0 1 0 0 0,-1 0 0 0 0,1 0 0 0 0,0 0 0 0 0,-1 1 0 0 0,1 0 0 0 0,-1 0 0 0 0,1 0 0 0 0,0 1 0 0 0,-1 0 0 0 0,1 0 0 0 0,0 0 0 0 0,0 0 0 0 0,-1 1 0 0 0,1 0 0 0 0,-4 3 0 0 0,4-2 15 0 0,1 0 0 0 0,-1 0 0 0 0,1 1-1 0 0,0-1 1 0 0,1 1 0 0 0,-1 0 0 0 0,1 0 0 0 0,-1 1-1 0 0,1-1 1 0 0,1 1 0 0 0,-1 0 0 0 0,-3 9 0 0 0,2-3-419 0 0,1 0 1 0 0,0 0 0 0 0,1 0 0 0 0,0 0 0 0 0,0 13 0 0 0,0-13-7019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1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85 5527 0 0,'-1'-1'44'0'0,"-1"0"0"0"0,0 0-1 0 0,0 0 1 0 0,0 1 0 0 0,0-1-1 0 0,1 1 1 0 0,-1-1 0 0 0,0 1-1 0 0,0 0 1 0 0,0 0 0 0 0,0 0 0 0 0,0 0-1 0 0,0 0 1 0 0,0 0 0 0 0,0 1-1 0 0,-3 0 1 0 0,1 1 62 0 0,1-1 0 0 0,0 1 0 0 0,-1 0 0 0 0,1 0 0 0 0,0 0 0 0 0,0 0 0 0 0,1 0-1 0 0,-5 5 1 0 0,6-6 16 0 0,0 0-1 0 0,0 0 1 0 0,0 0-1 0 0,0 0 0 0 0,0 0 1 0 0,0 0-1 0 0,0 1 1 0 0,0-1-1 0 0,1 0 1 0 0,-1 1-1 0 0,1-1 0 0 0,-1 1 1 0 0,1-1-1 0 0,-1 0 1 0 0,1 1-1 0 0,0-1 0 0 0,-1 1 1 0 0,1-1-1 0 0,0 1 1 0 0,0-1-1 0 0,0 1 0 0 0,0-1 1 0 0,0 1-1 0 0,1-1 1 0 0,-1 1-1 0 0,0-1 1 0 0,1 1-1 0 0,-1-1 0 0 0,1 1 1 0 0,0-1-1 0 0,-1 0 1 0 0,1 1-1 0 0,0-1 0 0 0,0 0 1 0 0,0 0-1 0 0,0 0 1 0 0,0 1-1 0 0,0-1 0 0 0,0 0 1 0 0,0 0-1 0 0,0 0 1 0 0,0-1-1 0 0,2 2 1 0 0,3 2 222 0 0,0 0 1 0 0,0 0 0 0 0,0-1 0 0 0,0 0 0 0 0,1 0 0 0 0,0-1 0 0 0,-1 0 0 0 0,8 2 0 0 0,-4-3-169 0 0,-1 1 1 0 0,1-2-1 0 0,0 0 1 0 0,-1 0-1 0 0,1 0 1 0 0,-1-1-1 0 0,18-4 1 0 0,-24 4-102 0 0,0 0 1 0 0,1-1-1 0 0,-1 1 0 0 0,0 0 1 0 0,0-1-1 0 0,0 0 1 0 0,0 0-1 0 0,0 0 1 0 0,0 0-1 0 0,4-5 1 0 0,-5 6-57 0 0,-1-1 0 0 0,0 0 1 0 0,0 0-1 0 0,0 0 0 0 0,0 1 1 0 0,0-1-1 0 0,0 0 0 0 0,0-1 1 0 0,0 1-1 0 0,-1 0 0 0 0,0 0 1 0 0,1 0-1 0 0,-1 0 0 0 0,0 0 1 0 0,0-1-1 0 0,0 1 1 0 0,0 0-1 0 0,-1-4 0 0 0,0 2 8 0 0,0-1-1 0 0,0 1 1 0 0,0 0 0 0 0,-1 0-1 0 0,1 0 1 0 0,-1 0-1 0 0,0 1 1 0 0,-1-1 0 0 0,1 0-1 0 0,-1 1 1 0 0,1-1 0 0 0,-1 1-1 0 0,0 0 1 0 0,0 0-1 0 0,0 0 1 0 0,-1 1 0 0 0,1-1-1 0 0,-1 1 1 0 0,0-1-1 0 0,1 1 1 0 0,-1 0 0 0 0,0 1-1 0 0,-7-3 1 0 0,4 2 20 0 0,0 0-1 0 0,0 0 1 0 0,0 1 0 0 0,0 0 0 0 0,0 0-1 0 0,0 1 1 0 0,0 0 0 0 0,0 0 0 0 0,0 1-1 0 0,-1 0 1 0 0,1 0 0 0 0,1 1 0 0 0,-12 3 0 0 0,15-4 31 0 0,-1 1 1 0 0,1 0 0 0 0,0-1 0 0 0,0 1 0 0 0,0 0 0 0 0,0 1 0 0 0,0-1 0 0 0,0 0 0 0 0,1 1 0 0 0,-1 0 0 0 0,1 0 0 0 0,0-1 0 0 0,0 1-1 0 0,0 0 1 0 0,0 1 0 0 0,0-1 0 0 0,0 0 0 0 0,1 1 0 0 0,0-1 0 0 0,0 0 0 0 0,-2 6 0 0 0,3-6-36 0 0,0-1 0 0 0,0 1-1 0 0,0-1 1 0 0,0 1 0 0 0,0-1 0 0 0,1 1 0 0 0,-1-1-1 0 0,1 1 1 0 0,-1-1 0 0 0,1 0 0 0 0,0 1 0 0 0,0-1 0 0 0,0 0-1 0 0,0 1 1 0 0,0-1 0 0 0,1 0 0 0 0,-1 0 0 0 0,1 0-1 0 0,-1 0 1 0 0,1 0 0 0 0,0 0 0 0 0,0-1 0 0 0,0 1 0 0 0,0-1-1 0 0,0 1 1 0 0,0-1 0 0 0,0 1 0 0 0,0-1 0 0 0,1 0-1 0 0,-1 0 1 0 0,3 1 0 0 0,3 0-32 0 0,0 0-1 0 0,0 0 0 0 0,0-1 1 0 0,0 0-1 0 0,0 0 0 0 0,0 0 1 0 0,0-1-1 0 0,0-1 0 0 0,0 1 1 0 0,0-1-1 0 0,0-1 0 0 0,-1 1 1 0 0,11-4-1 0 0,-15 4-10 0 0,0 0 0 0 0,0 0 0 0 0,0-1 0 0 0,-1 1 0 0 0,1-1 0 0 0,0 1 0 0 0,0-1 0 0 0,-1 0 0 0 0,1 0 0 0 0,-1 0 0 0 0,0-1 0 0 0,1 1 0 0 0,-1 0 0 0 0,0-1 0 0 0,0 0 0 0 0,-1 1 0 0 0,1-1 0 0 0,0 0 0 0 0,-1 0 0 0 0,0 0 0 0 0,0 0 0 0 0,0 0 0 0 0,0 0 0 0 0,0 0-1 0 0,0 0 1 0 0,-1 0 0 0 0,0-1 0 0 0,1 1 0 0 0,-1 0 0 0 0,0 0 0 0 0,-1 0 0 0 0,1-1 0 0 0,-1 1 0 0 0,1 0 0 0 0,-2-4 0 0 0,1 3-3 0 0,-1 0 1 0 0,1 0-1 0 0,-1 0 0 0 0,1 1 0 0 0,-1-1 1 0 0,-1 0-1 0 0,1 1 0 0 0,0 0 0 0 0,-1-1 1 0 0,0 1-1 0 0,1 0 0 0 0,-1 0 0 0 0,0 0 1 0 0,-1 1-1 0 0,1-1 0 0 0,-7-3 0 0 0,5 3 21 0 0,0 1-1 0 0,-1 0 1 0 0,0 0-1 0 0,1 0 1 0 0,-1 0-1 0 0,0 1 1 0 0,0 0-1 0 0,0 0 1 0 0,0 0-1 0 0,0 1 1 0 0,-6 0-1 0 0,7 1 7 0 0,0-1 1 0 0,0 1-1 0 0,0 0 1 0 0,0 0-1 0 0,1 0 0 0 0,-1 1 1 0 0,0-1-1 0 0,1 1 1 0 0,-1 1-1 0 0,1-1 0 0 0,0 0 1 0 0,0 1-1 0 0,-5 4 1 0 0,6-4-8 0 0,0-1 0 0 0,1 1 1 0 0,0 0-1 0 0,0 0 1 0 0,0 0-1 0 0,0 0 1 0 0,0 0-1 0 0,0 1 1 0 0,1-1-1 0 0,-1 0 0 0 0,1 1 1 0 0,0 0-1 0 0,0-1 1 0 0,1 1-1 0 0,-1-1 1 0 0,1 1-1 0 0,-1 0 1 0 0,1-1-1 0 0,1 6 0 0 0,-1-2 0 0 0,1 0-1 0 0,-1 0 0 0 0,2-1 1 0 0,-1 1-1 0 0,1 0 0 0 0,0-1 1 0 0,0 1-1 0 0,1-1 0 0 0,-1 0 0 0 0,2 0 1 0 0,-1 0-1 0 0,1 0 0 0 0,-1 0 1 0 0,2-1-1 0 0,-1 0 0 0 0,0 0 1 0 0,1 0-1 0 0,0 0 0 0 0,1-1 0 0 0,-1 1 1 0 0,0-1-1 0 0,1-1 0 0 0,0 1 1 0 0,0-1-1 0 0,0 0 0 0 0,1 0 0 0 0,-1-1 1 0 0,1 0-1 0 0,-1 0 0 0 0,1-1 1 0 0,0 1-1 0 0,-1-1 0 0 0,1-1 1 0 0,0 1-1 0 0,9-2 0 0 0,-4 1-16 0 0,0-2 0 0 0,1 0 0 0 0,-1 0 0 0 0,0-1 0 0 0,0 0 0 0 0,0-1 0 0 0,-1 0 0 0 0,1-1 0 0 0,-1-1 0 0 0,13-7 0 0 0,-19 9 0 0 0,0 1 0 0 0,-1 0 0 0 0,1-1 0 0 0,-1 0 0 0 0,0 0 0 0 0,0 0 0 0 0,0-1 0 0 0,0 1 0 0 0,-1-1 0 0 0,0 0 0 0 0,0 0 0 0 0,0 0 0 0 0,-1 0 0 0 0,1-1 0 0 0,-1 1 0 0 0,-1-1 0 0 0,1 1 0 0 0,-1-1 0 0 0,0 0 0 0 0,0 0 0 0 0,0 1 0 0 0,-1-1 0 0 0,-1-11 0 0 0,1 14 0 0 0,0-1 0 0 0,-1 1 0 0 0,0 0 0 0 0,1 0 0 0 0,-1-1 0 0 0,-1 1 0 0 0,1 0 0 0 0,0 0 0 0 0,-1 0 0 0 0,1 0 0 0 0,-1 0 0 0 0,0 1 0 0 0,0-1 0 0 0,0 0 0 0 0,0 1 0 0 0,-1-1 0 0 0,-3-2 0 0 0,2 2 0 0 0,0 0 0 0 0,-1 1 0 0 0,1 0 0 0 0,0 0 0 0 0,-1 0 0 0 0,1 1 0 0 0,-1 0 0 0 0,0-1 0 0 0,0 2 0 0 0,1-1 0 0 0,-6 0 0 0 0,-2 1 0 0 0,-1 0 0 0 0,1 1 0 0 0,0 0 0 0 0,0 1 0 0 0,1 1 0 0 0,-1 0 0 0 0,0 0 0 0 0,-20 9 0 0 0,27-9 0 0 0,0 0 0 0 0,0-1 0 0 0,0 2 0 0 0,1-1 0 0 0,-1 1 0 0 0,1-1 0 0 0,0 1 0 0 0,0 0 0 0 0,0 1 0 0 0,0-1 0 0 0,1 1 0 0 0,-6 9 0 0 0,7-11 0 0 0,1 0 0 0 0,0 1 0 0 0,-1-1 0 0 0,1 1 0 0 0,1-1 0 0 0,-1 1 0 0 0,0-1 0 0 0,1 1 0 0 0,0-1 0 0 0,0 1 0 0 0,0 0 0 0 0,0-1 0 0 0,0 1 0 0 0,1-1 0 0 0,0 1 0 0 0,0-1 0 0 0,0 1 0 0 0,0-1 0 0 0,0 1 0 0 0,0-1 0 0 0,3 4 0 0 0,0-1 0 0 0,0-1 0 0 0,0 1 0 0 0,0-1 0 0 0,1 0 0 0 0,-1-1 0 0 0,1 1 0 0 0,0-1 0 0 0,1 0 0 0 0,-1 0 0 0 0,12 6 0 0 0,-13-8 0 0 0,1 1 0 0 0,0-1 0 0 0,0 0 0 0 0,-1-1 0 0 0,1 1 0 0 0,0-1 0 0 0,0 0 0 0 0,1 0 0 0 0,-1-1 0 0 0,0 0 0 0 0,0 0 0 0 0,0 0 0 0 0,0 0 0 0 0,10-2 0 0 0,-14 2 0 0 0,0-1 0 0 0,0 1 0 0 0,0 0 0 0 0,0-1 0 0 0,1 1 0 0 0,-1-1 0 0 0,0 1 0 0 0,0-1 0 0 0,0 1 0 0 0,0-1 0 0 0,0 0 0 0 0,0 0 0 0 0,0 1 0 0 0,0-1 0 0 0,0 0 0 0 0,-1 0 0 0 0,1 0 0 0 0,0 0 0 0 0,-1 0 0 0 0,1 0 0 0 0,0 0 0 0 0,-1 0 0 0 0,1 0 0 0 0,-1 0 0 0 0,1-2 0 0 0,-1 1 0 0 0,0 0 0 0 0,0 0 0 0 0,0-1 0 0 0,0 1 0 0 0,-1 0 0 0 0,1 0 0 0 0,0 0 0 0 0,-1 0 0 0 0,0 0 0 0 0,1 0 0 0 0,-1 0 0 0 0,0 0 0 0 0,-1-2 0 0 0,-3-4 0 0 0,0 1 0 0 0,0 0 0 0 0,-1 0 0 0 0,1 0 0 0 0,-14-10 0 0 0,12 11-169 0 0,-1 0-1 0 0,0 1 0 0 0,0 0 1 0 0,-1 0-1 0 0,-11-4 0 0 0,18 8 98 0 0,0 1 0 0 0,-1-1 0 0 0,1 0 0 0 0,0 1 0 0 0,-1-1 0 0 0,1 1 0 0 0,-1 0-1 0 0,1 0 1 0 0,-1 0 0 0 0,1 0 0 0 0,-4 1 0 0 0,4 0 38 0 0,1-1 0 0 0,0 1 1 0 0,-1-1-1 0 0,1 1 0 0 0,0 0 1 0 0,0-1-1 0 0,-1 1 0 0 0,1 0 0 0 0,0 0 1 0 0,0 0-1 0 0,0 0 0 0 0,0 0 0 0 0,0 0 1 0 0,1 0-1 0 0,-1 1 0 0 0,0-1 1 0 0,0 0-1 0 0,1 0 0 0 0,-1 1 0 0 0,1-1 1 0 0,-2 3-1 0 0,0 5-1197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2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27 4143 0 0,'-2'-2'131'0'0,"1"0"-1"0"0,-1 0 0 0 0,0 0 0 0 0,0 0 0 0 0,1 0 0 0 0,-1 1 0 0 0,0-1 0 0 0,-1 1 0 0 0,1-1 0 0 0,0 1 1 0 0,0 0-1 0 0,-1-1 0 0 0,1 1 0 0 0,-1 1 0 0 0,1-1 0 0 0,-1 0 0 0 0,1 1 0 0 0,-1-1 0 0 0,1 1 0 0 0,-1-1 1 0 0,1 1-1 0 0,-1 0 0 0 0,0 0 0 0 0,1 1 0 0 0,-1-1 0 0 0,1 0 0 0 0,-5 2 0 0 0,4-1 102 0 0,0 0-1 0 0,1-1 1 0 0,-1 1-1 0 0,1 0 1 0 0,-1 1-1 0 0,1-1 1 0 0,-1 0-1 0 0,1 1 1 0 0,0-1-1 0 0,0 1 1 0 0,-1 0-1 0 0,1 0 1 0 0,0 0-1 0 0,1 0 1 0 0,-1 0-1 0 0,0 0 1 0 0,1 0-1 0 0,-1 1 1 0 0,1-1-1 0 0,0 0 1 0 0,-1 1-1 0 0,1-1 1 0 0,0 1-1 0 0,1 0 1 0 0,-1-1-1 0 0,0 5 1 0 0,0-5-196 0 0,1 0 1 0 0,0-1 0 0 0,0 1 0 0 0,1 0 0 0 0,-1 0 0 0 0,0 0 0 0 0,0 0 0 0 0,1-1 0 0 0,-1 1-1 0 0,1 0 1 0 0,0-1 0 0 0,0 1 0 0 0,-1 0 0 0 0,1-1 0 0 0,0 1 0 0 0,0-1 0 0 0,0 1-1 0 0,1-1 1 0 0,-1 1 0 0 0,3 1 0 0 0,-2-1 95 0 0,1 0-1 0 0,0 0 1 0 0,0 0 0 0 0,1-1 0 0 0,-1 1-1 0 0,0-1 1 0 0,0 0 0 0 0,1 0-1 0 0,-1 0 1 0 0,6 0 0 0 0,-4 0-13 0 0,0 0 0 0 0,0-1 1 0 0,0 0-1 0 0,-1 0 0 0 0,1 0 0 0 0,0-1 1 0 0,0 0-1 0 0,-1 0 0 0 0,1 0 0 0 0,0 0 1 0 0,-1-1-1 0 0,1 1 0 0 0,-1-1 0 0 0,0 0 1 0 0,0-1-1 0 0,7-4 0 0 0,-10 7-118 0 0,0-1-1 0 0,-1 0 1 0 0,1 0 0 0 0,0 1-1 0 0,-1-1 1 0 0,1 0 0 0 0,-1 0-1 0 0,1 0 1 0 0,-1 0 0 0 0,1 0-1 0 0,-1 1 1 0 0,1-1 0 0 0,-1 0-1 0 0,0 0 1 0 0,1 0-1 0 0,-1 0 1 0 0,0 0 0 0 0,0 0-1 0 0,0 0 1 0 0,0-1 0 0 0,0 1-1 0 0,0 0 1 0 0,0 0 0 0 0,-1-1-1 0 0,0 0 3 0 0,1 0 0 0 0,-1 1 0 0 0,0-1 0 0 0,0 1 0 0 0,0-1 0 0 0,-1 1 0 0 0,1-1 0 0 0,0 1 0 0 0,0 0 0 0 0,-1-1 0 0 0,1 1 0 0 0,-3-2 0 0 0,-2 0 9 0 0,1 0-1 0 0,-1 0 1 0 0,1 1 0 0 0,-1-1-1 0 0,0 1 1 0 0,0 0 0 0 0,-8-1-1 0 0,8 2 92 0 0,0 1-1 0 0,0 0 1 0 0,-11 1-1 0 0,15-1-44 0 0,1 0 0 0 0,0 0 0 0 0,0 0-1 0 0,0 0 1 0 0,-1 1 0 0 0,1-1 0 0 0,0 0 0 0 0,0 1-1 0 0,0-1 1 0 0,0 1 0 0 0,0-1 0 0 0,-1 1 0 0 0,1-1-1 0 0,0 1 1 0 0,0 0 0 0 0,1 0 0 0 0,-1 0 0 0 0,0-1-1 0 0,0 1 1 0 0,0 0 0 0 0,0 0 0 0 0,1 0 0 0 0,-1 0-1 0 0,0 0 1 0 0,1 0 0 0 0,-1 2 0 0 0,1-1-32 0 0,0-1 1 0 0,0 0-1 0 0,0 0 1 0 0,1 0 0 0 0,-1 1-1 0 0,0-1 1 0 0,1 0-1 0 0,-1 0 1 0 0,1 0-1 0 0,-1 0 1 0 0,1 0-1 0 0,0 0 1 0 0,-1 0-1 0 0,1 0 1 0 0,0 0-1 0 0,0 0 1 0 0,0 0-1 0 0,0 0 1 0 0,0 0 0 0 0,0-1-1 0 0,0 1 1 0 0,0 0-1 0 0,0-1 1 0 0,2 2-1 0 0,29 12 304 0 0,11-2-144 0 0,-41-11-176 0 0,1-1 1 0 0,0 1-1 0 0,0-1 0 0 0,-1 0 1 0 0,1 0-1 0 0,0 0 0 0 0,0 0 1 0 0,0 0-1 0 0,0 0 0 0 0,-1-1 1 0 0,1 0-1 0 0,5-1 0 0 0,-8 2-10 0 0,1-1 0 0 0,-1 1 0 0 0,0 0 0 0 0,0 0 0 0 0,1 0 0 0 0,-1 0 0 0 0,0-1 0 0 0,0 1 0 0 0,0 0 0 0 0,0 0 0 0 0,1-1 0 0 0,-1 1 0 0 0,0 0 0 0 0,0 0 0 0 0,0-1 0 0 0,0 1 0 0 0,0 0 0 0 0,0-1 0 0 0,1 1 0 0 0,-1 0 0 0 0,0 0 0 0 0,0-1 0 0 0,0 1 0 0 0,0 0 0 0 0,0-1 0 0 0,0 1 0 0 0,0 0 0 0 0,0 0 0 0 0,0-1 0 0 0,-1 1 0 0 0,1-1 0 0 0,-7-10 0 0 0,-12-5 0 0 0,11 10-5 0 0,0 1 0 0 0,-1 0 1 0 0,1 1-1 0 0,-17-6 0 0 0,22 9 1 0 0,0 0 0 0 0,0 0 0 0 0,-1 0 0 0 0,1 0 0 0 0,0 0 0 0 0,-1 1 0 0 0,1 0 1 0 0,0 0-1 0 0,-1 0 0 0 0,1 0 0 0 0,0 0 0 0 0,-1 1 0 0 0,1-1 0 0 0,0 1 0 0 0,-1 0 0 0 0,1 0 0 0 0,-4 2 1 0 0,6-2-42 0 0,1-1 0 0 0,-1 1 0 0 0,0 0 0 0 0,0-1 1 0 0,0 1-1 0 0,1 0 0 0 0,-1 0 0 0 0,0 0 1 0 0,1-1-1 0 0,-1 1 0 0 0,1 0 0 0 0,-1 0 0 0 0,1 0 1 0 0,-1 0-1 0 0,1 0 0 0 0,0 0 0 0 0,-1 0 1 0 0,1 0-1 0 0,0 0 0 0 0,0 0 0 0 0,0 0 0 0 0,0 0 1 0 0,0 0-1 0 0,0 1 0 0 0,0-1 0 0 0,0 0 1 0 0,0 0-1 0 0,0 0 0 0 0,1 0 0 0 0,-1 1 1 0 0,4 9-1218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2759 0 0,'-1'-1'128'0'0,"0"0"0"0"0,-1 0 0 0 0,1 0 0 0 0,-1 1 0 0 0,1-1 0 0 0,-1 0 0 0 0,1 1-1 0 0,-1-1 1 0 0,1 1 0 0 0,-1-1 0 0 0,1 1 0 0 0,-1 0 0 0 0,0 0 0 0 0,1 0-1 0 0,-1 0 1 0 0,0 0 0 0 0,1 0 0 0 0,-1 0 0 0 0,-1 1 0 0 0,-3 0 373 0 0,1 1 0 0 0,0 0 0 0 0,0 0 0 0 0,-7 5 0 0 0,10-7-351 0 0,1 0 1 0 0,0 1-1 0 0,1-1 1 0 0,-1 1-1 0 0,0 0 0 0 0,0-1 1 0 0,0 1-1 0 0,0 0 0 0 0,0-1 1 0 0,1 1-1 0 0,-1 0 0 0 0,0 0 1 0 0,0 0-1 0 0,1 0 1 0 0,-1 0-1 0 0,1 0 0 0 0,-1 0 1 0 0,1 0-1 0 0,-1 0 0 0 0,0 2 1 0 0,2-2 1 0 0,-1 0 1 0 0,0 0-1 0 0,0 0 1 0 0,0 0-1 0 0,0 0 1 0 0,1-1-1 0 0,-1 1 1 0 0,0 0-1 0 0,1 0 1 0 0,-1 0-1 0 0,1 0 1 0 0,-1 0-1 0 0,1-1 1 0 0,0 1-1 0 0,-1 0 0 0 0,1 0 1 0 0,0-1-1 0 0,0 2 1 0 0,3 1 169 0 0,0 0 0 0 0,0-1 0 0 0,0 0 1 0 0,0 1-1 0 0,0-1 0 0 0,0-1 0 0 0,1 1 0 0 0,5 1 1 0 0,-3-2-156 0 0,0 0 0 0 0,0 0 0 0 0,0-1 0 0 0,0 0 0 0 0,0 0 0 0 0,0-1 1 0 0,0 0-1 0 0,0 0 0 0 0,0-1 0 0 0,0 0 0 0 0,7-3 0 0 0,-12 4-157 0 0,1 0 0 0 0,-1 0 0 0 0,0 0 0 0 0,0 0 0 0 0,0 0 0 0 0,0 0 0 0 0,0-1 0 0 0,-1 1-1 0 0,1-1 1 0 0,0 1 0 0 0,-1-1 0 0 0,1 0 0 0 0,-1 1 0 0 0,1-1 0 0 0,-1 0 0 0 0,0 0 0 0 0,0 0 0 0 0,0 0 0 0 0,0 0 0 0 0,0 0 0 0 0,0-1-1 0 0,-1 1 1 0 0,1 0 0 0 0,-1 0 0 0 0,1-1 0 0 0,-1 1 0 0 0,0 0 0 0 0,0-1 0 0 0,0 1 0 0 0,0 0 0 0 0,0 0 0 0 0,-1-1 0 0 0,1 1 0 0 0,-1 0-1 0 0,1 0 1 0 0,-1-1 0 0 0,-1-2 0 0 0,0 1 77 0 0,0 0 0 0 0,0 1 0 0 0,0-1 0 0 0,-1 0 0 0 0,1 1 0 0 0,-1 0 0 0 0,0-1-1 0 0,0 1 1 0 0,0 0 0 0 0,-1 0 0 0 0,1 1 0 0 0,-1-1 0 0 0,1 1 0 0 0,-1 0 0 0 0,0 0 0 0 0,0 0-1 0 0,0 0 1 0 0,0 0 0 0 0,0 1 0 0 0,-8-2 0 0 0,7 2-56 0 0,1 1 0 0 0,-1-1 1 0 0,1 1-1 0 0,0 0 0 0 0,-1 0 0 0 0,1 0 0 0 0,-1 0 1 0 0,1 1-1 0 0,-1 0 0 0 0,1 0 0 0 0,-1 0 0 0 0,1 0 1 0 0,0 1-1 0 0,0 0 0 0 0,0 0 0 0 0,0 0 0 0 0,0 0 1 0 0,0 1-1 0 0,1-1 0 0 0,-6 5 0 0 0,8-6-7 0 0,-1 1 1 0 0,1-1-1 0 0,0 0 0 0 0,0 1 1 0 0,0-1-1 0 0,0 0 0 0 0,0 1 1 0 0,0-1-1 0 0,1 1 0 0 0,-1 0 1 0 0,0-1-1 0 0,1 1 0 0 0,-1-1 1 0 0,1 1-1 0 0,-1 0 0 0 0,1 0 1 0 0,0-1-1 0 0,0 1 0 0 0,0 0 0 0 0,0 2 1 0 0,1-2 2 0 0,-1 1 0 0 0,1-1 0 0 0,0 0 0 0 0,0 0 0 0 0,0 1 0 0 0,0-1 0 0 0,0 0 0 0 0,1 0 1 0 0,-1 0-1 0 0,1-1 0 0 0,-1 1 0 0 0,1 0 0 0 0,2 1 0 0 0,1 2-5 0 0,1-1 0 0 0,0 0 1 0 0,-1 0-1 0 0,2-1 0 0 0,-1 1 0 0 0,0-2 1 0 0,1 1-1 0 0,-1-1 0 0 0,8 2 0 0 0,-8-3-22 0 0,0 0 0 0 0,1-1 0 0 0,-1 0 0 0 0,0 0 0 0 0,1-1 0 0 0,-1 0 0 0 0,0 0 0 0 0,0 0 0 0 0,0 0 0 0 0,0-1 0 0 0,0 0 0 0 0,0-1 0 0 0,0 1 0 0 0,-1-1 0 0 0,9-6 0 0 0,-12 8 0 0 0,1-1 0 0 0,-1 0 0 0 0,0 0 0 0 0,1 0 0 0 0,-1 0 0 0 0,0 0 0 0 0,-1 0 0 0 0,1 0 0 0 0,0-1 0 0 0,-1 1 0 0 0,1-1 0 0 0,-1 1 0 0 0,1-1 0 0 0,-1 1 0 0 0,0-1 0 0 0,0 0 0 0 0,-1 0 0 0 0,1 0 0 0 0,0 1 0 0 0,-1-1 0 0 0,0 0 0 0 0,0 0 0 0 0,0 0 0 0 0,0 0 0 0 0,0 0 0 0 0,0 0 0 0 0,-1 0 0 0 0,1 1 0 0 0,-1-1 0 0 0,0 0 0 0 0,0 0 0 0 0,0 1 0 0 0,0-1 0 0 0,-1 0 0 0 0,-1-2 0 0 0,0 0 0 0 0,0 0 0 0 0,0 0 0 0 0,-1 1 0 0 0,1-1 0 0 0,-1 1 0 0 0,0 0 0 0 0,-1 0 0 0 0,1 0 0 0 0,-1 0 0 0 0,0 1-1 0 0,0 0 1 0 0,0 0 0 0 0,0 0 0 0 0,0 1 0 0 0,0 0 0 0 0,-1 0 0 0 0,1 0 0 0 0,-1 0 0 0 0,0 1 0 0 0,-8-1 0 0 0,8 2 1 0 0,1 0-1 0 0,0 0 1 0 0,-1 0 0 0 0,1 1-1 0 0,0 0 1 0 0,0 0 0 0 0,0 0-1 0 0,0 1 1 0 0,0 0 0 0 0,0 0 0 0 0,0 0-1 0 0,0 1 1 0 0,1-1 0 0 0,-1 1-1 0 0,1 0 1 0 0,-1 0 0 0 0,1 1-1 0 0,0-1 1 0 0,1 1 0 0 0,-1 0-1 0 0,1 0 1 0 0,-6 8 0 0 0,7-9 21 0 0,1 0-1 0 0,-1 0 1 0 0,1 0 0 0 0,-1 0-1 0 0,1 0 1 0 0,0 0 0 0 0,0 0-1 0 0,1 0 1 0 0,-1 1 0 0 0,1-1 0 0 0,-1 0-1 0 0,1 1 1 0 0,0-1 0 0 0,0 1-1 0 0,1 4 1 0 0,0-2 2 0 0,1-1 0 0 0,-1 0 0 0 0,1 1 0 0 0,0-1 0 0 0,1 0 0 0 0,-1 0 0 0 0,1-1 0 0 0,0 1 1 0 0,3 4-1 0 0,0-2-7 0 0,-1-1 0 0 0,1 0 1 0 0,0 0-1 0 0,0 0 1 0 0,1-1-1 0 0,-1 0 1 0 0,1 0-1 0 0,0-1 1 0 0,1 0-1 0 0,-1 0 1 0 0,1 0-1 0 0,12 3 0 0 0,-14-6-16 0 0,0 1 0 0 0,0-2 0 0 0,1 1 0 0 0,-1-1 0 0 0,0 0 0 0 0,1 0 0 0 0,-1 0 0 0 0,0-1 0 0 0,0 0 0 0 0,0 0 0 0 0,10-4 0 0 0,-14 4-1 0 0,1 0 0 0 0,-1 0 0 0 0,1 0 0 0 0,-1-1 0 0 0,0 1 0 0 0,1-1 0 0 0,-1 0 0 0 0,0 0 0 0 0,0 0 0 0 0,0 1 0 0 0,-1-2 0 0 0,1 1 0 0 0,0 0 0 0 0,-1 0 0 0 0,1-1 0 0 0,-1 1 0 0 0,0 0-1 0 0,0-1 1 0 0,0 1 0 0 0,0-1 0 0 0,0 0 0 0 0,-1 1 0 0 0,1-1 0 0 0,-1 0 0 0 0,1 1 0 0 0,-1-1 0 0 0,0 0 0 0 0,-1-5 0 0 0,1 3 0 0 0,-1 0 0 0 0,0-1 0 0 0,-1 1 0 0 0,1 0 0 0 0,-1 0 0 0 0,0 0 0 0 0,-1 0 0 0 0,1 0 0 0 0,-1 0 0 0 0,0 1 0 0 0,0-1 0 0 0,0 1 0 0 0,-1 0 0 0 0,1 0 0 0 0,-1 0 0 0 0,0 0 0 0 0,0 1 0 0 0,-1 0 0 0 0,1 0 0 0 0,-1 0 0 0 0,1 0 0 0 0,-1 0 0 0 0,0 1 0 0 0,0 0 0 0 0,0 0 0 0 0,-10-2 0 0 0,11 3 0 0 0,-1 0 0 0 0,0 0 0 0 0,0 0 0 0 0,0 0 0 0 0,0 1 0 0 0,1 0 0 0 0,-1 0 0 0 0,0 0 0 0 0,0 0 0 0 0,0 1 0 0 0,0 0 0 0 0,0 0 0 0 0,0 0 0 0 0,1 1 0 0 0,-1 0 0 0 0,1-1 0 0 0,-1 2 0 0 0,1-1 0 0 0,0 0 0 0 0,-1 1 0 0 0,1 0 0 0 0,1 0 0 0 0,-1 0 0 0 0,0 0 0 0 0,1 1 0 0 0,-1 0 0 0 0,1-1 0 0 0,0 1 0 0 0,-3 7 0 0 0,3-7 0 0 0,1 1 0 0 0,1 0 0 0 0,-1 0 0 0 0,1 0 0 0 0,-1-1 0 0 0,1 1 0 0 0,1 0 0 0 0,-1 1 0 0 0,1-1 0 0 0,0 0 0 0 0,0 0 0 0 0,0 0 0 0 0,1 0 0 0 0,0 0 0 0 0,0 0 0 0 0,0 0 0 0 0,0 0 0 0 0,1-1 0 0 0,0 1 0 0 0,0 0 0 0 0,0-1 0 0 0,1 1 0 0 0,-1-1 0 0 0,1 0 0 0 0,7 8 0 0 0,-7-8 0 0 0,1 0 0 0 0,0 0 0 0 0,-1-1 0 0 0,2 0 0 0 0,-1 1 0 0 0,0-1 0 0 0,1-1 0 0 0,-1 1 0 0 0,1 0 0 0 0,0-1 0 0 0,0 0 0 0 0,0-1 0 0 0,0 1 0 0 0,0-1 0 0 0,0 0 0 0 0,1 0 0 0 0,-1 0 0 0 0,0-1 0 0 0,1 1 0 0 0,-1-1 0 0 0,0-1 0 0 0,0 1 0 0 0,1-1 0 0 0,8-2 0 0 0,-10 1 0 0 0,0 1 0 0 0,-1-1 0 0 0,1 1 0 0 0,0-1 0 0 0,-1 0 0 0 0,0 0 0 0 0,1-1 0 0 0,-1 1 0 0 0,0-1 0 0 0,0 0 0 0 0,0 1 0 0 0,-1-1 0 0 0,1 0 0 0 0,-1-1 0 0 0,1 1 0 0 0,-1 0 0 0 0,0-1 0 0 0,-1 1 0 0 0,1-1 0 0 0,0 0 0 0 0,-1 0 0 0 0,0 1 0 0 0,0-1 0 0 0,0 0 0 0 0,0 0 0 0 0,-1 0 0 0 0,0 0 0 0 0,1 0 0 0 0,-2 0 0 0 0,0-7 0 0 0,1 5 0 0 0,-1-1 0 0 0,0 1 0 0 0,0 0 0 0 0,-1 0 0 0 0,0 0 0 0 0,0 1 0 0 0,-1-1 0 0 0,1 0 0 0 0,-1 1 0 0 0,0-1 0 0 0,-1 1 0 0 0,1 0 0 0 0,-1 0 0 0 0,0 0 0 0 0,0 1 0 0 0,-1-1 0 0 0,1 1 0 0 0,-1 0 0 0 0,-8-5 0 0 0,8 7 0 0 0,-1 0 0 0 0,0 0 0 0 0,0 0 0 0 0,0 1 0 0 0,0 0 0 0 0,0 0 0 0 0,0 0 0 0 0,0 1 0 0 0,0 0 0 0 0,0 0 0 0 0,0 1 0 0 0,0-1 0 0 0,0 1 0 0 0,0 1 0 0 0,0-1 0 0 0,-11 5 0 0 0,14-5 0 0 0,0 1 0 0 0,-1-1 0 0 0,1 1 0 0 0,0 0 0 0 0,0 0 0 0 0,0 0 0 0 0,0 0 0 0 0,1 1 0 0 0,-1-1 0 0 0,1 1 0 0 0,-1 0 0 0 0,1-1 0 0 0,-2 5 0 0 0,3-5 0 0 0,-1 0 0 0 0,1 1 0 0 0,1 0 0 0 0,-1-1 0 0 0,0 1 0 0 0,0 0 0 0 0,1-1 0 0 0,0 1 0 0 0,-1 0 0 0 0,1 0 0 0 0,0-1 0 0 0,1 1 0 0 0,-1 0 0 0 0,0-1 0 0 0,1 1 0 0 0,-1 0 0 0 0,1-1 0 0 0,0 1 0 0 0,1 2 0 0 0,0 0 12 0 0,1 0 0 0 0,-1-1 0 0 0,1 1 0 0 0,0-1 0 0 0,1 1 0 0 0,-1-1 0 0 0,1 0 0 0 0,-1-1 0 0 0,1 1 0 0 0,1-1 0 0 0,-1 1 0 0 0,9 4 0 0 0,0-1-852 0 0,1 0 1 0 0,0-1 0 0 0,17 6 0 0 0,-15-7-6576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3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13 2735 0 0,'-25'-9'1191'0'0,"14"6"8262"0"0,29 12-7505 0 0,19-1-949 0 0,0-1-1 0 0,0-1 1 0 0,1-2-1 0 0,0-2 0 0 0,43-3 1 0 0,36-7 9 0 0,-69 4-757 0 0,0 1 0 0 0,54 5 0 0 0,-95-1-251 0 0,-7 1 0 0 0,-13 2 0 0 0,-23 2 0 0 0,4-2-495 0 0,0-2 0 0 0,0-2 1 0 0,0-1-1 0 0,1-1 0 0 0,-60-12 0 0 0,74 9-808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3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251 196 4143 0 0,'2'-9'922'0'0,"0"0"0"0"0,0 1-1 0 0,-1-1 1 0 0,0 0-1 0 0,-1-16 1 0 0,0 23-752 0 0,0 1 1 0 0,0-1 0 0 0,0 0-1 0 0,-1 1 1 0 0,1-1 0 0 0,-1 1 0 0 0,1-1-1 0 0,-1 1 1 0 0,1-1 0 0 0,-1 1-1 0 0,0-1 1 0 0,0 1 0 0 0,0 0-1 0 0,0-1 1 0 0,0 1 0 0 0,0 0 0 0 0,0 0-1 0 0,0-1 1 0 0,0 1 0 0 0,0 0-1 0 0,-1 0 1 0 0,1 1 0 0 0,0-1-1 0 0,-1 0 1 0 0,1 0 0 0 0,-1 1-1 0 0,1-1 1 0 0,-1 0 0 0 0,1 1 0 0 0,-1 0-1 0 0,0-1 1 0 0,1 1 0 0 0,-1 0-1 0 0,1 0 1 0 0,-1 0 0 0 0,0 0-1 0 0,1 0 1 0 0,-1 0 0 0 0,0 0 0 0 0,-1 1-1 0 0,-3 0 207 0 0,1-1 1 0 0,-1 1-1 0 0,1 0 0 0 0,0 1 0 0 0,-1-1 1 0 0,1 1-1 0 0,0 0 0 0 0,0 0 0 0 0,0 1 1 0 0,0-1-1 0 0,1 1 0 0 0,-7 5 0 0 0,-4 4-149 0 0,-1 1-50 0 0,1 0 0 0 0,0 1 0 0 0,0 0 0 0 0,1 1 0 0 0,-17 26 0 0 0,28-37-150 0 0,1 1-1 0 0,0-1 0 0 0,0 1 1 0 0,0-1-1 0 0,1 1 1 0 0,-1 0-1 0 0,1 0 0 0 0,0 0 1 0 0,1 0-1 0 0,-1 0 1 0 0,1 0-1 0 0,0 0 0 0 0,0 0 1 0 0,1-1-1 0 0,-1 1 1 0 0,1 0-1 0 0,0 0 0 0 0,0 0 1 0 0,1 0-1 0 0,0-1 1 0 0,-1 1-1 0 0,1 0 0 0 0,1-1 1 0 0,-1 0-1 0 0,1 1 1 0 0,0-1-1 0 0,0 0 0 0 0,0-1 1 0 0,0 1-1 0 0,1 0 1 0 0,-1-1-1 0 0,1 0 0 0 0,0 0 1 0 0,0 0-1 0 0,0 0 1 0 0,1-1-1 0 0,-1 1 0 0 0,1-1 1 0 0,8 3-1 0 0,-1-3-13 0 0,0 0 0 0 0,0 0-1 0 0,0-1 1 0 0,0-1 0 0 0,0 0 0 0 0,0-1-1 0 0,0 0 1 0 0,0 0 0 0 0,0-2 0 0 0,0 1 0 0 0,0-2-1 0 0,-1 1 1 0 0,0-2 0 0 0,1 1 0 0 0,-2-2-1 0 0,17-9 1 0 0,-14 7 1 0 0,-1 0 1 0 0,1-1-1 0 0,-1-1 0 0 0,-1 0 0 0 0,0-1 1 0 0,-1 0-1 0 0,0 0 0 0 0,0-1 0 0 0,-1-1 0 0 0,-1 1 1 0 0,0-1-1 0 0,11-25 0 0 0,-17 32-15 0 0,0-1 0 0 0,1 0 0 0 0,-2 0-1 0 0,1-1 1 0 0,-1 1 0 0 0,0 0 0 0 0,-1 0 0 0 0,0-1 0 0 0,0 1-1 0 0,-1 0 1 0 0,1-1 0 0 0,-1 1 0 0 0,-1 0 0 0 0,0 0 0 0 0,-3-11-1 0 0,2 13 2 0 0,1 0 0 0 0,-1 0-1 0 0,0 0 1 0 0,-1 0 0 0 0,1 1-1 0 0,-1-1 1 0 0,1 1 0 0 0,-1 0-1 0 0,-1 0 1 0 0,1 0-1 0 0,-1 1 1 0 0,1-1 0 0 0,-1 1-1 0 0,0 0 1 0 0,0 1 0 0 0,0-1-1 0 0,0 1 1 0 0,-1 0-1 0 0,1 0 1 0 0,-8-1 0 0 0,3 1 58 0 0,-1 1 1 0 0,1 0-1 0 0,0 1 1 0 0,-1 0-1 0 0,1 1 0 0 0,-1 0 1 0 0,1 1-1 0 0,0 0 1 0 0,0 0-1 0 0,0 1 1 0 0,0 1-1 0 0,0-1 0 0 0,1 1 1 0 0,-18 11-1 0 0,11-6-31 0 0,1 2 0 0 0,0-1 0 0 0,1 2 1 0 0,0 0-1 0 0,1 0 0 0 0,0 2 0 0 0,-18 24 0 0 0,27-33-64 0 0,1 0-1 0 0,0 0 1 0 0,0 0 0 0 0,1 0 0 0 0,-1 0 0 0 0,1 0-1 0 0,1 1 1 0 0,-1-1 0 0 0,1 1 0 0 0,0-1 0 0 0,0 1 0 0 0,0 0-1 0 0,1-1 1 0 0,0 1 0 0 0,0 0 0 0 0,1 6 0 0 0,1-4-52 0 0,0 1 0 0 0,0-1 0 0 0,1-1 0 0 0,0 1 0 0 0,1 0 0 0 0,0-1 0 0 0,0 0 0 0 0,0 0 0 0 0,1 0 0 0 0,8 10 0 0 0,40 43-3872 0 0,-40-45-3344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80 1375 0 0,'9'-15'2645'0'0,"10"-24"0"0"0,-7 14 1345 0 0,-13 37 2797 0 0,-6 21-5087 0 0,-13 35-603 0 0,-3-2 1 0 0,-2-1-1 0 0,-56 100 0 0 0,-41 38-202 0 0,33-67-813 0 0,72-108-79 0 0,8-19-940 0 0,16-13-2362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24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1 462 7831 0 0,'30'-21'5946'0'0,"55"-53"180"0"0,-6-11-3793 0 0,-59 61-2206 0 0,-1-2 0 0 0,-2 0 1 0 0,0-1-1 0 0,-2-1 0 0 0,14-35 0 0 0,-26 56-90 0 0,0 0 0 0 0,0 0 0 0 0,-1-1 0 0 0,0 1 0 0 0,-1-1 1 0 0,0 0-1 0 0,0 0 0 0 0,0 1 0 0 0,-1-9 0 0 0,0 15-34 0 0,0 1 0 0 0,0 0 1 0 0,0 0-1 0 0,0 0 0 0 0,0 0 0 0 0,0 0 0 0 0,0-1 1 0 0,0 1-1 0 0,0 0 0 0 0,0 0 0 0 0,0 0 1 0 0,0 0-1 0 0,0-1 0 0 0,0 1 0 0 0,0 0 1 0 0,0 0-1 0 0,-1 0 0 0 0,1 0 0 0 0,0 0 1 0 0,0 0-1 0 0,0-1 0 0 0,0 1 0 0 0,0 0 0 0 0,0 0 1 0 0,0 0-1 0 0,0 0 0 0 0,0 0 0 0 0,-1 0 1 0 0,1 0-1 0 0,0-1 0 0 0,0 1 0 0 0,0 0 1 0 0,0 0-1 0 0,0 0 0 0 0,-1 0 0 0 0,1 0 1 0 0,0 0-1 0 0,0 0 0 0 0,0 0 0 0 0,0 0 0 0 0,-1 0 1 0 0,1 0-1 0 0,0 0 0 0 0,0 0 0 0 0,0 0 1 0 0,0 0-1 0 0,0 0 0 0 0,-1 0 0 0 0,1 0 1 0 0,0 0-1 0 0,-8 9 49 0 0,-3 14 5 0 0,4-2-36 0 0,1 1-1 0 0,1 0 0 0 0,0 0 0 0 0,-1 31 0 0 0,2 92 75 0 0,4-140-88 0 0,1 55 102 0 0,-4 81 294 0 0,3-140-403 0 0,0 1 0 0 0,0 0 0 0 0,0 0 0 0 0,-1 0 0 0 0,1-1 0 0 0,0 1 0 0 0,-1 0 0 0 0,0 0 0 0 0,1-1 0 0 0,-1 1 0 0 0,0-1 0 0 0,0 1 0 0 0,0 0 0 0 0,0-1 0 0 0,0 0 0 0 0,0 1 0 0 0,-1-1 0 0 0,1 0 0 0 0,-2 2 0 0 0,1-2 0 0 0,-1 0 0 0 0,1 0 0 0 0,0 0 0 0 0,0-1 0 0 0,-1 1 0 0 0,1-1 0 0 0,-1 1 0 0 0,1-1 0 0 0,0 0 0 0 0,-1 0 0 0 0,1 0 0 0 0,-1 0 0 0 0,-4-1 0 0 0,1 0 0 0 0,-1 0 0 0 0,0 1 0 0 0,1 0 0 0 0,-1 1 0 0 0,0-1 0 0 0,-11 4 0 0 0,18-4 0 0 0,0 0 0 0 0,-1 0 0 0 0,1 0 0 0 0,0 0 0 0 0,0 0 0 0 0,-1 0 0 0 0,1 0 0 0 0,0 0 0 0 0,0 1 0 0 0,0-1 0 0 0,-1 0 0 0 0,1 0 0 0 0,0 0 0 0 0,0 0 0 0 0,0 1 0 0 0,-1-1 0 0 0,1 0-1 0 0,0 0 1 0 0,0 0 0 0 0,0 1 0 0 0,0-1 0 0 0,0 0 0 0 0,0 0 0 0 0,-1 1 0 0 0,1-1 0 0 0,0 0 0 0 0,0 0 0 0 0,0 0 0 0 0,0 1 0 0 0,0-1 0 0 0,0 0 0 0 0,0 0 0 0 0,0 1 0 0 0,0-1 0 0 0,0 0 0 0 0,0 0 0 0 0,0 1 0 0 0,9 6-2 0 0,14 1 16 0 0,-10-5 121 0 0,1-1 1 0 0,-1-1-1 0 0,1 0 0 0 0,-1 0 1 0 0,1-1-1 0 0,-1-1 0 0 0,1-1 1 0 0,-1 0-1 0 0,0 0 1 0 0,1-1-1 0 0,-1-1 0 0 0,22-10 1 0 0,-23 7-79 0 0,-12 7-59 0 0,1 0 1 0 0,-1 0 0 0 0,0 0 0 0 0,1 0 0 0 0,-1-1 0 0 0,0 1 0 0 0,1 0 0 0 0,-1 0 0 0 0,0 0 0 0 0,0-1 0 0 0,1 1 0 0 0,-1 0 0 0 0,0 0-1 0 0,0-1 1 0 0,1 1 0 0 0,-1 0 0 0 0,0 0 0 0 0,0-1 0 0 0,0 1 0 0 0,1 0 0 0 0,-1-1 0 0 0,0 1 0 0 0,0 0 0 0 0,0-1 0 0 0,0 1 0 0 0,0 0 0 0 0,0-1-1 0 0,0 1 1 0 0,0 0 0 0 0,0-1 0 0 0,1 1 0 0 0,-2-1 0 0 0,0 1-74 0 0,0 0-1 0 0,0 1 1 0 0,0-1 0 0 0,0 0-1 0 0,0 0 1 0 0,0 1-1 0 0,0-1 1 0 0,0 0 0 0 0,0 1-1 0 0,0-1 1 0 0,0 1-1 0 0,0-1 1 0 0,0 1 0 0 0,-1 1-1 0 0,0-1-184 0 0,-4 3-429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5:5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1159 11055 0 0,'0'0'1184'0'0,"15"-16"-210"0"0,61-57 820 0 0,150-110 0 0 0,117-39 2283 0 0,-160 117-3580 0 0,-183 105-497 0 0,3-2 0 0 0,-5 7 0 0 0,-1 1-3 0 0,2-3-3 0 0,0 0-1 0 0,-1 0 1 0 0,0 0 0 0 0,0 0-1 0 0,0 0 1 0 0,0-1 0 0 0,-1 1-1 0 0,1-1 1 0 0,-6 5 0 0 0,-23 20-18 0 0,-16 7-121 0 0,-2-1 1 0 0,-62 32 0 0 0,-117 49-660 0 0,149-76 798 0 0,-172 70-42 0 0,28-12 21 0 0,173-74 27 0 0,19-2 11 0 0,6 2 54 0 0,20-17 203 0 0,14-2-124 0 0,29 9-8 0 0,-36-11-124 0 0,0 0 0 0 0,0-1 0 0 0,0 1 0 0 0,0 0 0 0 0,1 0 0 0 0,-1-1 0 0 0,0 1 0 0 0,0-1 0 0 0,1 0 0 0 0,-1 0 0 0 0,0 1 0 0 0,5-2 0 0 0,25 2 120 0 0,29 5 52 0 0,270 32 427 0 0,0 10-41 0 0,-287-40-506 0 0,21 3-8 0 0,13 3 8 0 0,-28-8-42 0 0,0-1 20 0 0,-36-3-33 0 0,37-3 68 0 0,-43-1-35 0 0,9-10-29 0 0,-17 7-14 0 0,0 3 0 0 0,1-11 1 0 0,0-1 0 0 0,-1 1 0 0 0,-1 0 0 0 0,-4-22 0 0 0,-1-14 0 0 0,6-185 0 0 0,-1-23 0 0 0,-1 239 0 0 0,1 10 0 0 0,0 0 0 0 0,1 0 0 0 0,0 0 0 0 0,2-10 0 0 0,-1 14 11 0 0,-1 14 31 0 0,-1 40-20 0 0,6 10 20 0 0,7 6-31 0 0,2-1-11 0 0,3 6 0 0 0,-4-9 0 0 0,-4-2 11 0 0,-1 0 31 0 0,-2-3-31 0 0,3 1-11 0 0,2-12 0 0 0,-13-52 0 0 0,-1 0 0 0 0,0 1 0 0 0,0-1 0 0 0,-1 1 0 0 0,1-1 0 0 0,-1 1 0 0 0,-1 0 0 0 0,0 0 0 0 0,1 1 0 0 0,-2-1 0 0 0,1 1 0 0 0,-1 0 0 0 0,1 0 0 0 0,-1 0 0 0 0,-7-3 0 0 0,-14-6 0 0 0,0 0 0 0 0,-37-12 0 0 0,19 9-73 0 0,-1 2 0 0 0,0 2-1 0 0,-1 1 1 0 0,-73-8 0 0 0,83 16-46 0 0,-1 0 0 0 0,0 2 0 0 0,1 2 0 0 0,-1 1-1 0 0,0 1 1 0 0,-50 10 0 0 0,68-9 107 0 0,0-1 0 0 0,0 0 0 0 0,-1-2 0 0 0,1 0 0 0 0,-24-1 0 0 0,42 0 14 0 0,-1 0-1 0 0,1 0 0 0 0,-1 0 0 0 0,1-1 0 0 0,-1 1 0 0 0,1-1 0 0 0,-1 1 0 0 0,1-1 0 0 0,-1 1 0 0 0,1-1 0 0 0,0 0 0 0 0,0 0 0 0 0,0 0 0 0 0,-1 0 0 0 0,1-1 0 0 0,0 1 0 0 0,-2-2 0 0 0,4 3 3 0 0,0 0-1 0 0,-1-1 1 0 0,1 1 0 0 0,-1-1 0 0 0,1 1-1 0 0,0 0 1 0 0,0-1 0 0 0,-1 1 0 0 0,1-1-1 0 0,0 1 1 0 0,0-1 0 0 0,-1 1 0 0 0,1-1-1 0 0,0 1 1 0 0,0-1 0 0 0,0 1 0 0 0,0-1 0 0 0,0 1-1 0 0,0-1 1 0 0,0 1 0 0 0,0-1 0 0 0,0 1-1 0 0,0-1 1 0 0,1 1 0 0 0,-1-1 0 0 0,0 1-1 0 0,0 0 1 0 0,1-2 0 0 0,0 1 14 0 0,0 0 1 0 0,0 0-1 0 0,0 0 1 0 0,1 0-1 0 0,-1 0 1 0 0,0 0-1 0 0,1 1 1 0 0,-1-1-1 0 0,0 0 1 0 0,3 0-1 0 0,37-10 267 0 0,195-24 9 0 0,67-11 164 0 0,-215 28-356 0 0,309-66 71 0 0,37-6 19 0 0,-113 26-62 0 0,26 4 70 0 0,-14 3-97 0 0,231-68-37 0 0,156-32-72 0 0,-85 49 6 0 0,-565 97 0 0 0,85-15 0 0 0,128-17 0 0 0,-168 29 0 0 0,-1-5 0 0 0,112-30 0 0 0,-175 37 0 0 0,-14 3 0 0 0,40-14 0 0 0,-62 18-12 0 0,-15 5 11 0 0,0 0 0 0 0,0 0 0 0 0,0 0 0 0 0,0 0 0 0 0,0 0-1 0 0,0 0 1 0 0,0 0 0 0 0,0 0 0 0 0,0 0 0 0 0,0 0 0 0 0,0 0 0 0 0,0 0 0 0 0,0 0-1 0 0,0 0 1 0 0,0 0 0 0 0,0 0 0 0 0,0 0 0 0 0,0 0 0 0 0,0 0 0 0 0,0 0 0 0 0,0-1 0 0 0,0 1-1 0 0,0 0 1 0 0,0 0 0 0 0,0 0 0 0 0,0 0 0 0 0,0 0 0 0 0,0 0 0 0 0,0 0 0 0 0,0 0 0 0 0,0 0-1 0 0,0 0 1 0 0,1 0 0 0 0,-1 0 0 0 0,0 0 0 0 0,0 0 0 0 0,0 0 0 0 0,0 0 0 0 0,0 0-1 0 0,0 0 1 0 0,0 0 0 0 0,0 0 0 0 0,-15-3-27 0 0,-21 4-30 0 0,1 2-1 0 0,0 1 1 0 0,0 1 0 0 0,-40 10-1 0 0,1 0 7 0 0,-389 63-20 0 0,160-10 72 0 0,54-11 0 0 0,43-15-24 0 0,-1228 268-504 0 0,1318-282 528 0 0,-268 60 0 0 0,51-11 0 0 0,-1 0 0 0 0,-236 33-652 0 0,350-61 568 0 0,159-35-20 0 0,4 4-264 0 0,22-9 268 0 0,-4 1 80 0 0,-26 4-56 0 0,54-11 28 0 0,-17 5 36 0 0,4-1 24 0 0,20-6 54 0 0,17-11 168 0 0,63-22-146 0 0,2 3 0 0 0,1 2 0 0 0,167-34 0 0 0,307-26 548 0 0,-328 53-549 0 0,182-40 36 0 0,-241 41-118 0 0,298-71 90 0 0,-268 57-13 0 0,1090-237 138 0 0,-1050 235-208 0 0,142-31 29 0 0,-100 21 15 0 0,27-5-49 0 0,-234 50 115 0 0,-22 5-3253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4:59.8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129 126 4143 0 0,'-3'-2'265'0'0,"0"0"-1"0"0,0 1 0 0 0,0 0 0 0 0,0 0 1 0 0,0 0-1 0 0,-1 0 0 0 0,-4-1 0 0 0,6 2-244 0 0,0 0 0 0 0,1 0 0 0 0,-1 0 0 0 0,1 0 0 0 0,-1-1 0 0 0,1 1 0 0 0,-1 0 0 0 0,1-1 0 0 0,-1 0 0 0 0,1 1 0 0 0,0-1 0 0 0,-1 0 0 0 0,1 1-1 0 0,0-1 1 0 0,-1 0 0 0 0,1 0 0 0 0,0 0 0 0 0,0 0 0 0 0,0-1 0 0 0,0 1 0 0 0,0 0 0 0 0,0 0 0 0 0,0 0 0 0 0,0-1 0 0 0,1 1 0 0 0,-1-1 0 0 0,0 1 0 0 0,1 0-1 0 0,-1-4 1 0 0,0 1 180 0 0,0 1-1 0 0,0-1 0 0 0,0 1 0 0 0,-1-1 0 0 0,1 1 0 0 0,-5-7 0 0 0,6 10-105 0 0,-1-1-1 0 0,1 1 1 0 0,-1-1 0 0 0,1 0-1 0 0,-1 1 1 0 0,0-1 0 0 0,1 1-1 0 0,-1 0 1 0 0,0-1 0 0 0,1 1-1 0 0,-1-1 1 0 0,0 1-1 0 0,1 0 1 0 0,-1 0 0 0 0,0-1-1 0 0,0 1 1 0 0,1 0 0 0 0,-1 0-1 0 0,0 0 1 0 0,0 0 0 0 0,1 0-1 0 0,-1 0 1 0 0,0 0-1 0 0,0 0 1 0 0,1 0 0 0 0,-1 0-1 0 0,0 0 1 0 0,0 1 0 0 0,1-1-1 0 0,-1 0 1 0 0,0 0 0 0 0,1 1-1 0 0,-1-1 1 0 0,0 0-1 0 0,1 1 1 0 0,-1-1 0 0 0,-1 2 159 0 0,-2 2-193 0 0,-11 14-122 0 0,12-14 831 0 0,8 4-470 0 0,19 23 73 0 0,-23-30-329 0 0,0 0 1 0 0,1 0-1 0 0,-1 0 1 0 0,0 0-1 0 0,1 0 1 0 0,-1-1 0 0 0,0 1-1 0 0,1 0 1 0 0,-1-1-1 0 0,1 1 1 0 0,-1-1-1 0 0,1 0 1 0 0,-1 1 0 0 0,1-1-1 0 0,-1 0 1 0 0,1 0-1 0 0,-1 0 1 0 0,1 0-1 0 0,-1 0 1 0 0,1 0 0 0 0,-1 0-1 0 0,3-1 1 0 0,4 0 166 0 0,365-14 1900 0 0,-308 11-1618 0 0,270 9 1189 0 0,-162 2-1094 0 0,-82-1 23 0 0,96 19 0 0 0,50 5-4 0 0,-178-27-352 0 0,0-2 0 0 0,1-3 0 0 0,101-17 1 0 0,-156 19-243 0 0,-1-1 0 0 0,0 0 0 0 0,1-1 1 0 0,-1 1-1 0 0,1-1 0 0 0,5-3 0 0 0,-10 5-12 0 0,0 0 0 0 0,0-1 0 0 0,1 1 0 0 0,-1 0 0 0 0,0 0 0 0 0,0 0 0 0 0,0 0 0 0 0,0 0 0 0 0,0-1 0 0 0,0 1 0 0 0,0 0 0 0 0,0 0 0 0 0,0 0 0 0 0,0 0 0 0 0,0 0 0 0 0,0-1 0 0 0,0 1 0 0 0,0 0 0 0 0,0 0 0 0 0,0 0 0 0 0,0 0 0 0 0,0-1 0 0 0,0 1 0 0 0,0 0 0 0 0,0 0 0 0 0,0 0 0 0 0,0 0 0 0 0,0 0 0 0 0,0 0 0 0 0,0-1 0 0 0,-1 1 0 0 0,1 0 0 0 0,0 0 0 0 0,0 0 0 0 0,0 0 0 0 0,0 0 0 0 0,0 0 0 0 0,0 0 0 0 0,0-1 0 0 0,-1 1 0 0 0,1 0 0 0 0,0 0 0 0 0,0 0 0 0 0,0 0 0 0 0,0 0 0 0 0,0 0 0 0 0,-1 0 0 0 0,-6-4 0 0 0,-183-41 64 0 0,149 35-63 0 0,-1 2 1 0 0,-53-5-1 0 0,-88 5-46 0 0,11 0-31 0 0,14 0 118 0 0,394 21 258 0 0,24 0-200 0 0,-10-3 24 0 0,44-2 26 0 0,-9-8 71 0 0,-62 1-153 0 0,-14 5 91 0 0,-124-2-94 0 0,144-10-1 0 0,-103-5 144 0 0,141 5 0 0 0,-55 6-158 0 0,8-1 204 0 0,54-11-62 0 0,-38 0 479 0 0,-93 14-1333 0 0,78 0 717 0 0,10 1-55 0 0,22-1 0 0 0,-19-8 0 0 0,96-8 0 0 0,174-11 0 0 0,-501 25 0 0 0,561-12 0 0 0,-90 16 13 0 0,-364-1 38 0 0,114 8 893 0 0,94 1-1952 0 0,-22-8 1260 0 0,-72 1-504 0 0,206-21 252 0 0,-411 14 0 0 0,189-7 0 0 0,-166 9 0 0 0,-1 2 0 0 0,0 2 0 0 0,41 9 0 0 0,-69-10 0 0 0,-9-3 0 0 0,1 1 0 0 0,0 0 0 0 0,0 0 0 0 0,0 1 0 0 0,-1-1 0 0 0,1 1 0 0 0,0 0 0 0 0,-1 0 0 0 0,0 1 0 0 0,9 5 0 0 0,-13-8 0 0 0,1 2 0 0 0,-8 1 0 0 0,-3 0-20 0 0,1-1 1 0 0,-1-1-1 0 0,-1 0 0 0 0,-19 0 0 0 0,-47-7-48 0 0,31 2 27 0 0,-72 1 43 0 0,-130 14 0 0 0,38 0-59 0 0,-8-1 32 0 0,-104 0-86 0 0,94-8 84 0 0,-87-2-90 0 0,-8-3 10 0 0,88 2 51 0 0,-69 9 15 0 0,102 1 18 0 0,-15 0 23 0 0,-100 1 0 0 0,150-11 0 0 0,-217-14 0 0 0,163-7-47 0 0,-144-20-82 0 0,347 39 67 0 0,-1 1 0 0 0,1 1 0 0 0,-24 0 0 0 0,29 4 62 0 0,-11 9 0 0 0,22-11 0 0 0,0 1 0 0 0,0-1 0 0 0,0 1 0 0 0,0 0 0 0 0,0 0 0 0 0,0 0 0 0 0,1 0 0 0 0,-1 0 0 0 0,1 0 0 0 0,-1 0 0 0 0,1 0 0 0 0,0 1 0 0 0,-2 3 0 0 0,2-1-1 0 0,1 1-1 0 0,-1-1 1 0 0,1 1-1 0 0,0-1 1 0 0,0 0-1 0 0,1 7 0 0 0,0-3-51 0 0,1 0 0 0 0,7 39 42 0 0,0 17 11 0 0,1 1 0 0 0,6-4 0 0 0,5 6 0 0 0,2 3 16 0 0,-4-14 59 0 0,-15-46-6 0 0,-2 0-16 0 0,10 41-42 0 0,2 7-11 0 0,-4-11 11 0 0,-8-39 35 0 0,1-8-35 0 0,-1-4-2 0 0,-1-3 11 0 0,0 1-1 0 0,0-1 1 0 0,-1 1-1 0 0,1-1 0 0 0,-1 1 1 0 0,-2-10-1 0 0,1-4 16 0 0,1-53-16 0 0,-1-17 12 0 0,16-140-1 0 0,-11 207-30 0 0,2-28 0 0 0,-5 45 0 0 0,-1 1 0 0 0,-1 0 0 0 0,1 0 0 0 0,-1-1 0 0 0,1 1 0 0 0,-1 0 0 0 0,0 0 0 0 0,-1 0 0 0 0,-1-6 0 0 0,2 8 0 0 0,1 2 0 0 0,-1-1 0 0 0,1 1 0 0 0,0 0 0 0 0,0-1 0 0 0,0 1 0 0 0,0 0 0 0 0,0-1 0 0 0,0 1 0 0 0,0 0 0 0 0,-1-1 0 0 0,1 1 0 0 0,0 0 0 0 0,0 0 0 0 0,0-1 0 0 0,-1 1 0 0 0,1 0 0 0 0,0 0 0 0 0,0-1 0 0 0,-1 1 0 0 0,1 0 0 0 0,0 0 0 0 0,-1 0 0 0 0,1-1 0 0 0,0 1 0 0 0,0 0 0 0 0,-1 0 0 0 0,0 2 0 0 0,0 0 0 0 0,0 1 0 0 0,0-1 0 0 0,1 1 0 0 0,-1-1 0 0 0,1 0 0 0 0,0 1 0 0 0,-1-1 0 0 0,1 4 0 0 0,-4 51 0 0 0,-4 9 0 0 0,-4-8 0 0 0,0-1 0 0 0,11-51 0 0 0,0 1 0 0 0,1 0 0 0 0,0-1 0 0 0,-1 1 0 0 0,2 7 0 0 0,-1-13 0 0 0,0-1 0 0 0,1 1 0 0 0,-1-1 0 0 0,0 1 0 0 0,0-1 0 0 0,0 1 0 0 0,0-1 0 0 0,0 1 0 0 0,1-1 0 0 0,-1 0 0 0 0,0 1 0 0 0,0-1 0 0 0,1 1 0 0 0,-1-1 0 0 0,0 0 0 0 0,0 1 0 0 0,1-1 0 0 0,-1 0 0 0 0,1 1 0 0 0,-1-1 0 0 0,1 1 0 0 0,5-6 0 0 0,2-15 0 0 0,6-150 0 0 0,-7 63 0 0 0,-4 56 0 0 0,-3 48 0 0 0,-8 21 0 0 0,-13 40 0 0 0,-2 13 0 0 0,5-5 0 0 0,2 3 0 0 0,3 4 0 0 0,3 2 0 0 0,1-1 0 0 0,3 2 0 0 0,4 4 0 0 0,3 4 0 0 0,4 4 0 0 0,1-4 0 0 0,0-8 0 0 0,1-7 0 0 0,-1-8 0 0 0,3 8 0 0 0,-2-11 20 0 0,1-10 140 0 0,-6-39-133 0 0,-2-9-24 0 0,0 0 0 0 0,0 0 0 0 0,0-1 0 0 0,0 1 0 0 0,0 0 1 0 0,1 0-1 0 0,-1 0 0 0 0,0-1 0 0 0,0 1 0 0 0,0 0 0 0 0,0 0 0 0 0,0 0 1 0 0,0 0-1 0 0,1-1 0 0 0,-1 1 0 0 0,0 0 0 0 0,0 0 0 0 0,0 0 0 0 0,0 0 0 0 0,1 0 1 0 0,-1 0-1 0 0,0 0 0 0 0,0 0 0 0 0,0-1 0 0 0,1 1 0 0 0,-1 0 0 0 0,0 0 1 0 0,0 0-1 0 0,1 0 0 0 0,-1 0 0 0 0,0 0 0 0 0,0 0 0 0 0,0 0 0 0 0,1 0 1 0 0,-1 0-1 0 0,0 0 0 0 0,0 1 0 0 0,0-1 0 0 0,1 0 0 0 0,-1 0 0 0 0,0 0 0 0 0,0 0 1 0 0,0 0-1 0 0,1 0 0 0 0,-1 0 0 0 0,0 0 0 0 0,0 1 0 0 0,0-1 0 0 0,0 0 1 0 0,0 0-1 0 0,1 0 0 0 0,-1 0 0 0 0,0 1 0 0 0,0-1 0 0 0,0 0 0 0 0,0 0 0 0 0,0 0 1 0 0,0 0-1 0 0,0 1 0 0 0,0-1 0 0 0,0 0 0 0 0,1 0 0 0 0,-1 1 0 0 0,0-1 1 0 0,0 0-1 0 0,0 0 0 0 0,8-15 52 0 0,-8 15-47 0 0,119-326 493 0 0,-113 308-498 0 0,-3 9-3 0 0,-1-1 0 0 0,0 0 0 0 0,0 0 0 0 0,0-16 0 0 0,-2 22 0 0 0,0 1 0 0 0,0 0 0 0 0,0-1 0 0 0,0 1 0 0 0,-1 0 0 0 0,0-1 0 0 0,1 1 0 0 0,-1 0 0 0 0,0 0 0 0 0,-1 0 0 0 0,1 0 0 0 0,0 0 0 0 0,-1 0 0 0 0,0 0 0 0 0,1 0 0 0 0,-1 0 0 0 0,-4-3 0 0 0,5 5 0 0 0,0 0 0 0 0,-1 1 0 0 0,1-1 0 0 0,0 0 0 0 0,-1 1 0 0 0,1-1 0 0 0,0 1 0 0 0,-1-1 0 0 0,1 1 0 0 0,-1 0 0 0 0,1-1 0 0 0,-3 1 0 0 0,-6 2 0 0 0,-13 11 0 0 0,16-8 0 0 0,1 0 0 0 0,0 1 0 0 0,-8 8 0 0 0,-20 32 0 0 0,6 0 0 0 0,2 15 0 0 0,20-44 0 0 0,-6 33 0 0 0,10-36 0 0 0,0 0 0 0 0,1 25 0 0 0,2-27 0 0 0,0 0 0 0 0,1 1 0 0 0,5 18 0 0 0,-3-18 0 0 0,0 1 0 0 0,13 22 0 0 0,-13-29 0 0 0,1 1 0 0 0,0-1 0 0 0,10 12 0 0 0,19 12 0 0 0,-26-25 0 0 0,0-1 0 0 0,16 9 0 0 0,-11-9 2 0 0,0-1 0 0 0,1 0 0 0 0,-1 0 0 0 0,1-1-1 0 0,0-1 1 0 0,0 0 0 0 0,0-1 0 0 0,0-1 0 0 0,19-1 0 0 0,-1-2 6 0 0,-1-2 1 0 0,1-1 0 0 0,31-10-1 0 0,-48 11 12 0 0,0 0-1 0 0,0-2 0 0 0,0 1 0 0 0,17-12 0 0 0,-24 13-19 0 0,0-1-1 0 0,0 1 1 0 0,-1-1-1 0 0,0-1 0 0 0,0 1 1 0 0,-1-1-1 0 0,0-1 1 0 0,9-12-1 0 0,-14 19 1 0 0,0-1-1 0 0,0 0 1 0 0,-1 1-1 0 0,1-1 1 0 0,0 0-1 0 0,0 0 1 0 0,-1 1-1 0 0,1-1 1 0 0,-1 0-1 0 0,0 0 1 0 0,1 0-1 0 0,-1 0 1 0 0,0 0-1 0 0,0 0 1 0 0,0 1-1 0 0,-1-1 1 0 0,1 0-1 0 0,0 0 1 0 0,-1 0-1 0 0,1 0 1 0 0,-2-2 0 0 0,1 2 2 0 0,-1-1 0 0 0,0 0 0 0 0,1 1 0 0 0,-1-1 1 0 0,0 1-1 0 0,-1 0 0 0 0,1 0 0 0 0,0 0 0 0 0,-1 0 1 0 0,1 0-1 0 0,-6-3 0 0 0,-2 0 6 0 0,-1 0 0 0 0,0 1 0 0 0,0 0 0 0 0,0 1 0 0 0,-22-4 0 0 0,-38 0-8 0 0,-1 3 0 0 0,-94 7 0 0 0,147-2 0 0 0,-201 17-104 0 0,181-12 78 0 0,0 1 0 0 0,1 2 0 0 0,-60 23 0 0 0,74-20 26 0 0,19-9 0 0 0,1 1 0 0 0,-1-1 0 0 0,1 1 0 0 0,-7 6 0 0 0,9-8-1 0 0,1 0 1 0 0,-1 0-1 0 0,1 0 0 0 0,-1 0 0 0 0,1 1 0 0 0,-1-1 1 0 0,1 0-1 0 0,0 1 0 0 0,0-1 0 0 0,0 1 0 0 0,1-1 1 0 0,-1 1-1 0 0,0-1 0 0 0,1 4 0 0 0,0-3-3 0 0,0 0-1 0 0,1 0 1 0 0,0-1 0 0 0,-1 1-1 0 0,1 0 1 0 0,0 0-1 0 0,0-1 1 0 0,1 1 0 0 0,-1-1-1 0 0,1 1 1 0 0,-1-1 0 0 0,1 1-1 0 0,2 2 1 0 0,-1-2-7 0 0,0 0 1 0 0,1 0 0 0 0,-1 0-1 0 0,1 0 1 0 0,-1-1 0 0 0,1 1-1 0 0,6 2 1 0 0,13 5-19 0 0,0 0-1 0 0,1-2 0 0 0,1-1 1 0 0,-1 0-1 0 0,41 4 1 0 0,130 1 42 0 0,-157-13-2 0 0,1-1-1 0 0,-1-1 1 0 0,0-3 0 0 0,0-1-1 0 0,50-17 1 0 0,-82 23-11 0 0,-1-1 0 0 0,1 0 0 0 0,-1-1 0 0 0,1 0 0 0 0,-1 0 0 0 0,0 0 0 0 0,9-7 0 0 0,-13 9 0 0 0,0 0 0 0 0,0 0 0 0 0,0-1 0 0 0,0 1 0 0 0,0 0 0 0 0,0 0 0 0 0,0-1 0 0 0,-1 1 0 0 0,1 0 0 0 0,0-1 0 0 0,-1 1 0 0 0,1-1 0 0 0,-1 1 0 0 0,0-1 0 0 0,1 1 0 0 0,-1-1 0 0 0,0 1 0 0 0,0-1 0 0 0,0 1 0 0 0,0-1 0 0 0,0 1 0 0 0,0-1 0 0 0,-1 1 0 0 0,1-1 0 0 0,0 1 0 0 0,-1-1 0 0 0,1 1 0 0 0,-1 0 0 0 0,0-1 0 0 0,1 1 0 0 0,-1 0 0 0 0,0-1 0 0 0,0 1 0 0 0,0 0 0 0 0,-1-2 0 0 0,-4-3 10 0 0,1 0 0 0 0,-1 0 0 0 0,-1 0 0 0 0,1 1 0 0 0,-1 0 1 0 0,0 0-1 0 0,0 1 0 0 0,-12-6 0 0 0,-5-1 43 0 0,-36-10 0 0 0,4 5-57 0 0,-2 2-1 0 0,0 2 0 0 0,-64-3 1 0 0,44 10-14 0 0,-143 9 1 0 0,197-2 164 0 0,1 1 0 0 0,-1 0 0 0 0,1 2-1 0 0,1 1 1 0 0,-1 0 0 0 0,1 2 0 0 0,0 1 0 0 0,-41 22-1 0 0,57-28-94 0 0,1 1 0 0 0,0 0 0 0 0,-1 0-1 0 0,-5 6 1 0 0,3-3-155 0 0,4-4-10 0 0,1 0-1 0 0,-1 0 0 0 0,1 0 0 0 0,0 0 0 0 0,0 0 0 0 0,-4 6 0 0 0,1-2-54 0 0,1-2-276 0 0,2 4 289 0 0,-10 25 121 0 0,13-33 30 0 0,0-1 1 0 0,-1 1-1 0 0,1 0 0 0 0,0-1 1 0 0,0 1-1 0 0,-1 0 1 0 0,1 0-1 0 0,0-1 0 0 0,0 1 1 0 0,0 0-1 0 0,0 0 0 0 0,0-1 1 0 0,0 1-1 0 0,0 0 1 0 0,0 0-1 0 0,1-1 0 0 0,-1 1 1 0 0,0 0-1 0 0,0 0 1 0 0,0-1-1 0 0,1 1 0 0 0,-1 0 1 0 0,1 0-1 0 0,15 40-100 0 0,-16-40 98 0 0,0 0 1 0 0,0 0-1 0 0,1 0 0 0 0,-1-1 0 0 0,0 1 0 0 0,1 0 1 0 0,-1 0-1 0 0,1 0 0 0 0,-1 0 0 0 0,1-1 1 0 0,0 1-1 0 0,-1 0 0 0 0,1 0 0 0 0,0-1 0 0 0,-1 1 1 0 0,1-1-1 0 0,1 2 0 0 0,32 21-97 0 0,-14-13 68 0 0,0 0 0 0 0,1-1 0 0 0,0-2 0 0 0,35 10 0 0 0,93 10 55 0 0,-129-24 9 0 0,78 8 78 0 0,149-3 1 0 0,-110-7-67 0 0,57-4 41 0 0,-161 0-71 0 0,1-1 0 0 0,-1-2-1 0 0,56-17 1 0 0,-84 21-4 0 0,-1 1 1 0 0,0-1-1 0 0,0 0 0 0 0,0 0 1 0 0,0 0-1 0 0,0-1 0 0 0,-1 1 1 0 0,7-7-1 0 0,-9 8 0 0 0,0 0 0 0 0,0 0-1 0 0,0 0 1 0 0,-1 0 0 0 0,1 0 0 0 0,0 0 0 0 0,-1 0-1 0 0,1-1 1 0 0,-1 1 0 0 0,0 0 0 0 0,1 0 0 0 0,-1-1-1 0 0,0 1 1 0 0,0 0 0 0 0,0-1 0 0 0,0 1 0 0 0,0 0-1 0 0,0-1 1 0 0,0 1 0 0 0,0 0 0 0 0,0 0 0 0 0,-1-1-1 0 0,1 1 1 0 0,0 0 0 0 0,-1 0 0 0 0,1-1 0 0 0,-1 1-1 0 0,0 0 1 0 0,1 0 0 0 0,-1 0 0 0 0,0 0 0 0 0,0 0 0 0 0,1 0-1 0 0,-3-1 1 0 0,-2-4 20 0 0,0 1 0 0 0,-1-1-1 0 0,0 2 1 0 0,0-1 0 0 0,-1 1-1 0 0,1 0 1 0 0,-1 0 0 0 0,-10-4 0 0 0,-61-20 53 0 0,75 27-81 0 0,-63-17-7 0 0,-112-15 0 0 0,-70 10-139 0 0,163 20 121 0 0,-92 7 0 0 0,139-1 19 0 0,1 2 1 0 0,0 2-1 0 0,0 1 1 0 0,-69 26-1 0 0,80-23 7 0 0,22-9 0 0 0,0 0 0 0 0,0 0 0 0 0,0 1 0 0 0,0-1 0 0 0,1 1 0 0 0,-6 5 0 0 0,7-6 0 0 0,0 0 0 0 0,1 0 0 0 0,-1 0 0 0 0,1 0 0 0 0,-1 0 0 0 0,1 0 0 0 0,0 0 0 0 0,0 1 0 0 0,0-1 0 0 0,0 0 0 0 0,1 1 0 0 0,-1-1 0 0 0,0 1 0 0 0,1 4 0 0 0,0-5-1 0 0,0 0 0 0 0,1 1 0 0 0,0-1 0 0 0,-1 0 0 0 0,1 0 0 0 0,0 0 0 0 0,0 0 0 0 0,0 0 0 0 0,0 0 0 0 0,0 0 0 0 0,1-1 0 0 0,-1 1 0 0 0,1 0 0 0 0,-1-1 0 0 0,1 1 0 0 0,2 2 0 0 0,7 4-33 0 0,-1-1 1 0 0,1 0-1 0 0,1-1 1 0 0,-1 0 0 0 0,1 0-1 0 0,20 5 1 0 0,82 19-85 0 0,-91-24 135 0 0,286 44 105 0 0,5-23 11 0 0,-292-25-132 0 0,232 0 17 0 0,0-19 15 0 0,-237 16-31 0 0,-8 0-2 0 0,9 0 33 0 0,0 0-1 0 0,0-2 1 0 0,0 0-1 0 0,0-1 1 0 0,23-8-1 0 0,-39 11-31 0 0,-1 1-1 0 0,0 0 1 0 0,-1 0-1 0 0,1 0 0 0 0,0 0 1 0 0,-1-1-1 0 0,1 1 1 0 0,-1 0-1 0 0,1 0 0 0 0,0-1 1 0 0,-1 1-1 0 0,1-1 1 0 0,-1 1-1 0 0,1 0 0 0 0,-1-1 1 0 0,1 1-1 0 0,-1-1 1 0 0,1 1-1 0 0,-1-1 0 0 0,0 1 1 0 0,1-1-1 0 0,-1 0 1 0 0,0 1-1 0 0,1-1 0 0 0,-1-1 1 0 0,1-5 41 0 0,-1 5-34 0 0,-2 1-1 0 0,1 0 1 0 0,0-1-1 0 0,0 1 1 0 0,0 0-1 0 0,-1 0 0 0 0,1 0 1 0 0,0 0-1 0 0,-1 0 1 0 0,1 0-1 0 0,-1 1 0 0 0,1-1 1 0 0,-1 0-1 0 0,1 1 1 0 0,-1-1-1 0 0,-3 0 1 0 0,-32-6 82 0 0,28 6-64 0 0,-160-19-15 0 0,-172 3 0 0 0,139 10-44 0 0,100 2-25 0 0,-198 17-1 0 0,278-9 59 0 0,1 1-11 0 0,17-3-42 0 0,9 5 0 0 0,16 19 21 0 0,-20-24 26 0 0,-1-1 0 0 0,1 1 0 0 0,-1 0 0 0 0,1-1 0 0 0,0 1 0 0 0,-1-1 0 0 0,1 1-1 0 0,-1-1 1 0 0,1 1 0 0 0,0-1 0 0 0,-1 1 0 0 0,1-1 0 0 0,0 0 0 0 0,0 1 0 0 0,-1-1 0 0 0,2 0 0 0 0,31 11-39 0 0,0-2 0 0 0,1-2 0 0 0,0-1 0 0 0,0-2-1 0 0,1-1 1 0 0,48-2 0 0 0,-66-3 45 0 0,0 0 0 0 0,-8-1 0 0 0,-18-1 0 0 0,-61-11-19 0 0,-109-8 0 0 0,81 13-3 0 0,-373-26 1029 0 0,455 35-1304 0 0,-205-9-513 0 0,204 9 810 0 0,95 28 1139 0 0,-36-13-2082 0 0,55 17 830 0 0,114 22 1 0 0,-79-21 1900 0 0,-128-31-1990 0 0,10 1-748 0 0,-16-8 290 0 0,-6-1 713 0 0,-15-8 119 0 0,-1 1 1 0 0,0 2-1 0 0,-1 0 0 0 0,0 2 0 0 0,-1 0 0 0 0,-33-6 0 0 0,46 14-979 0 0,13 2 802 0 0,0 1 0 0 0,0-1 0 0 0,0 0 1 0 0,0 0-1 0 0,-1 0 0 0 0,1 0 0 0 0,0 0 1 0 0,0 0-1 0 0,0 0 0 0 0,0 0 0 0 0,0 0 1 0 0,0 0-1 0 0,0 0 0 0 0,0 0 0 0 0,0 0 1 0 0,0 1-1 0 0,0-1 0 0 0,0 0 0 0 0,0 0 1 0 0,-1 0-1 0 0,1 0 0 0 0,0 0 0 0 0,0 0 1 0 0,0 0-1 0 0,0 0 0 0 0,0 0 0 0 0,0 1 1 0 0,0-1-1 0 0,0 0 0 0 0,0 0 0 0 0,0 0 1 0 0,0 0-1 0 0,0 0 0 0 0,0 0 0 0 0,0 0 1 0 0,0 0-1 0 0,1 1 0 0 0,-1-1 0 0 0,0 0 1 0 0,0 0-1 0 0,0 0 0 0 0,0 0 0 0 0,0 0 1 0 0,0 0-1 0 0,0 0 0 0 0,0 0 0 0 0,0 0 1 0 0,0 0-1 0 0,0 0 0 0 0,0 1 0 0 0,0-1 0 0 0,1 0 1 0 0,-1 0-1 0 0,0 0 0 0 0,2 1-1 0 0,0 1 0 0 0,1 0 0 0 0,-1-1 0 0 0,0 0-1 0 0,1 0 1 0 0,-1 0 0 0 0,1 0 0 0 0,-1 0 0 0 0,6 1 0 0 0,646 102 139 0 0,-440-73-133 0 0,-10-1 0 0 0,-161-25 0 0 0,162 23 0 0 0,-182-23 0 0 0,-3 1 11 0 0,-18-4 10 0 0,-5 4 0 0 0,-18 20-10 0 0,20-25-11 0 0,1-1 0 0 0,-1 1 0 0 0,0-1 0 0 0,0 1 0 0 0,0-1 0 0 0,0 1 0 0 0,0-1 0 0 0,0 0 0 0 0,0 0 0 0 0,0 1 0 0 0,0-1 0 0 0,0 0 0 0 0,-1 0 0 0 0,1 0 0 0 0,0 0 0 0 0,0 0 0 0 0,0 0 0 0 0,0-1 0 0 0,0 1 0 0 0,0 0 0 0 0,0 0 0 0 0,0-1 0 0 0,0 1 0 0 0,0-1 0 0 0,0 1 0 0 0,-1-2 0 0 0,-2 1 0 0 0,-21-6 6 0 0,-252-64 88 0 0,179 52-310 0 0,-341-45-108 0 0,365 57 324 0 0,-61-1 0 0 0,121 8 0 0 0,-6 2 0 0 0,-2 3 0 0 0,20-4 0 0 0,0-1 0 0 0,1 1 0 0 0,-1 0 0 0 0,1-1 0 0 0,-1 1 0 0 0,1 0 0 0 0,-1 0 0 0 0,1 0 0 0 0,0 1 0 0 0,0-1 0 0 0,-1 0 0 0 0,1 0 0 0 0,0 1 0 0 0,0-1 0 0 0,-1 3 0 0 0,-1 3 0 0 0,0 0 0 0 0,1 0 0 0 0,0 0 0 0 0,1 0 0 0 0,-2 8 0 0 0,-4 42 0 0 0,-3 3 0 0 0,7-48 4 0 0,2 0-1 0 0,-2 20 1 0 0,4-23 14 0 0,0-1-1 0 0,4 18 1 0 0,-5-26-18 0 0,4 7 90 0 0,0-11-92 0 0,-2-1 67 0 0,-5 9 225 0 0,-12 26 80 0 0,11-23 1068 0 0,3 3-1289 0 0,-6 36-133 0 0,4 13-16 0 0,2-2 0 0 0,-2 4 0 0 0,2-6 0 0 0,3 2 0 0 0,6 3 0 0 0,2-10-64 0 0,-9-43-66 0 0,0 0 0 0 0,1 0-1 0 0,0-1 1 0 0,4 10 0 0 0,-2-6-31 0 0,-2-2-347 0 0,1 0-84 0 0,11 31 576 0 0,-2-1 28 0 0,-10-30 299 0 0,-8-4-253 0 0,-20 16-47 0 0,3-12 61 0 0,0-6 787 0 0,19-2-350 0 0,0 0-66 0 0,-18-1-294 0 0,-106-3-2116 0 0,-46-8 1912 0 0,40 1 473 0 0,-30 9-862 0 0,133 3 428 0 0,-4-1 16 0 0,2 1 0 0 0,2 0 0 0 0,2-1 0 0 0,3-1 0 0 0,3-2 0 0 0,1-2 0 0 0,1 0 0 0 0,5-3 0 0 0,1 1 0 0 0,2 1 0 0 0,0 2 0 0 0,0 1 0 0 0,0 3 0 0 0,26 0 0 0 0,10 1 0 0 0,3 2 0 0 0,3 1 0 0 0,-4 1 0 0 0,-1-1 0 0 0,0 0 0 0 0,-1-1 0 0 0,0-1 0 0 0,2-1 0 0 0,-10-1 11 0 0,-13-1 10 0 0,-4 1 0 0 0,-18-1-10 0 0,-30 1-11 0 0,39 1 0 0 0,-194-3-67 0 0,184 2 54 0 0,-33 3 421 0 0,50-2 68 0 0,-1-1 32 0 0,-15 3-65 0 0,16-2-305 0 0,9 0-178 0 0,16 6-37 0 0,-12-6-3 0 0,42-11-2206 0 0,1 2 1 0 0,68-1-1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5:59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737 275 9215 0 0,'37'-20'294'0'0,"1"0"0"0"0,50-17-1 0 0,-43 18-334 0 0,25-9-116 0 0,-11 4 2295 0 0,-1-2 0 0 0,101-59-1 0 0,-157 84-2040 0 0,-1 1-60 0 0,0-1 0 0 0,-1 1 0 0 0,1-1 0 0 0,0 1 0 0 0,0 0 0 0 0,-1-1 0 0 0,1 0 0 0 0,-1 1 0 0 0,1-1 0 0 0,0 1 1 0 0,-1-1-1 0 0,1 0 0 0 0,-1 1 0 0 0,1-1 0 0 0,-1 0 0 0 0,0 1 0 0 0,1-1 0 0 0,-1 0 0 0 0,0 1 0 0 0,0-1 0 0 0,0 0 0 0 0,1-1 1 0 0,-7 4 26 0 0,-24 9-54 0 0,-11 10-10 0 0,-33 17-113 0 0,-4-1-256 0 0,-119 41 0 0 0,97-41 114 0 0,42-16-175 0 0,27-8 304 0 0,-3-2 100 0 0,7-3 26 0 0,27-8 0 0 0,-1 0 0 0 0,1 1 0 0 0,-1-1-1 0 0,0 0 1 0 0,1 0 0 0 0,-1 0 0 0 0,0 0 0 0 0,1 0-1 0 0,-1 0 1 0 0,0 0 0 0 0,1 0 0 0 0,-1 0 0 0 0,1 0-1 0 0,-1 0 1 0 0,0 0 0 0 0,1 0 0 0 0,-1 0-1 0 0,0 0 1 0 0,1 0 0 0 0,-1 0 0 0 0,1-1 0 0 0,-1 1-1 0 0,0 0 1 0 0,0-1 0 0 0,1 1 1 0 0,0-1-1 0 0,-1 1 1 0 0,1-1 0 0 0,0 1-1 0 0,0-1 1 0 0,0 1 0 0 0,0-1-1 0 0,0 0 1 0 0,0 1 0 0 0,0-1-1 0 0,1 1 1 0 0,-1-1 0 0 0,0 1-1 0 0,0-1 1 0 0,0 1 0 0 0,1 0 0 0 0,-1-1-1 0 0,0 1 1 0 0,1-1 0 0 0,18-21 128 0 0,8 2 296 0 0,0 0 0 0 0,2 2 1 0 0,0 1-1 0 0,1 1 0 0 0,33-13 1 0 0,166-54 982 0 0,-226 82-506 0 0,-9 5-836 0 0,-16 12 4 0 0,17-12 2 0 0,-2-1 0 0 0,-94 41 292 0 0,58-26-272 0 0,-4 2-12 0 0,0 0-64 0 0,-10 6-76 0 0,8-2-32 0 0,10-4 76 0 0,-5-1 16 0 0,7-2 0 0 0,6-5 0 0 0,25-10-4 0 0,5-1 1 0 0,0-1 1 0 0,0 1-1 0 0,0-1 0 0 0,-1 1 0 0 0,1-1 1 0 0,0 1-1 0 0,-1-1 0 0 0,1 0 0 0 0,-1 0 1 0 0,1 1-1 0 0,0-1 0 0 0,-1 0 1 0 0,1 0-1 0 0,-1 0 0 0 0,1 0 0 0 0,0 0 1 0 0,-2-1-1 0 0,2 1 2 0 0,1 0 1 0 0,-1-1 0 0 0,1 1-1 0 0,0-1 1 0 0,-1 1 0 0 0,1-1-1 0 0,-1 1 1 0 0,1-1-1 0 0,0 1 1 0 0,0-1 0 0 0,-1 1-1 0 0,1-1 1 0 0,0 1 0 0 0,0-1-1 0 0,0 0 1 0 0,0 1-1 0 0,0-1 1 0 0,0 1 0 0 0,0-1-1 0 0,0 1 1 0 0,0-1 0 0 0,0 1-1 0 0,0-1 1 0 0,0 0-1 0 0,1 1 1 0 0,-1-1 0 0 0,0 1-1 0 0,0-1 1 0 0,1 1 0 0 0,-1-1-1 0 0,0 1 1 0 0,1-1-1 0 0,-1 1 1 0 0,1 0 0 0 0,-1-1-1 0 0,1 0 1 0 0,19-20 42 0 0,-18 19-21 0 0,14-12 9 0 0,1 0-1 0 0,1 0 1 0 0,0 1-1 0 0,1 1 1 0 0,1 1-1 0 0,0 1 1 0 0,37-15-1 0 0,-58 25-29 0 0,2-1 0 0 0,4-1 0 0 0,-33 17 0 0 0,0-1 0 0 0,-4 1 0 0 0,-6 2 0 0 0,-1 2 0 0 0,-7 0 38 0 0,-53 17-1 0 0,9-7 70 0 0,-1-3-25 0 0,53-15-82 0 0,-2 0 0 0 0,6-1 0 0 0,3-2 0 0 0,3 0 0 0 0,2 0 0 0 0,2 0 11 0 0,19-6 477 0 0,11 6-430 0 0,14 26-35 0 0,-20-33-21 0 0,0-1-1 0 0,0 0 0 0 0,0 1 1 0 0,0-1-1 0 0,1 1 1 0 0,-1-1-1 0 0,0 0 0 0 0,0 1 1 0 0,0-1-1 0 0,0 0 1 0 0,1 1-1 0 0,-1-1 1 0 0,0 0-1 0 0,0 1 0 0 0,1-1 1 0 0,-1 0-1 0 0,0 0 1 0 0,1 1-1 0 0,-1-1 0 0 0,0 0 1 0 0,1 0-1 0 0,-1 1 1 0 0,1-1-1 0 0,-1 0 0 0 0,0 0 1 0 0,1 0-1 0 0,-1 0 1 0 0,1 1-1 0 0,-1-1 1 0 0,1 0-1 0 0,-1 0 0 0 0,1 0 1 0 0,0 0-1 0 0,59 2 88 0 0,1 2 31 0 0,-18 0-109 0 0,22 2 42 0 0,-17-1-42 0 0,10 4 0 0 0,0 0 31 0 0,-3 1-31 0 0,-5-1-11 0 0,-4 0 0 0 0,-1-1 0 0 0,-1 1 0 0 0,1 1 0 0 0,3 2 53 0 0,7-1-43 0 0,-45-9 6 0 0,8-1 22 0 0,20 3-15 0 0,9-1 25 0 0,-2-1-25 0 0,0 0 19 0 0,-3-1-31 0 0,-4-1-11 0 0,-6-1 0 0 0,-29 1 0 0 0,-3 0 0 0 0,0 0 0 0 0,1 0 0 0 0,-1 0 0 0 0,1 0 0 0 0,0-1 0 0 0,-1 1 0 0 0,1 0 0 0 0,-1 0 0 0 0,1 0 0 0 0,-1 0 0 0 0,1 0 0 0 0,-1 0 0 0 0,1 0 0 0 0,-1 0 0 0 0,1 0 0 0 0,-1 0 0 0 0,1 1 0 0 0,-1-1 0 0 0,1 0 0 0 0,-1 0 0 0 0,1 0 0 0 0,-1 0 0 0 0,1 1 0 0 0,-1-1 0 0 0,1 0 0 0 0,-1 0 0 0 0,0 1 0 0 0,1 0 0 0 0,-3 0 0 0 0,0 1 0 0 0,-1 0 0 0 0,1-1 0 0 0,-1 1 0 0 0,0-1 0 0 0,1 0 0 0 0,-1 0 0 0 0,-3 1 0 0 0,-28 4 0 0 0,7-5 0 0 0,2-3 0 0 0,0-1 0 0 0,-3-3 0 0 0,-57-12 0 0 0,-97-5-8 0 0,170 21 4 0 0,-14 1-60 0 0,-25-1-29 0 0,47 2 94 0 0,-42 5-65 0 0,20-3 52 0 0,23-1-12 0 0,9 2 0 0 0,24 9 0 0 0,-14-8-24 0 0,25 0 36 0 0,0 0 12 0 0,-1-1 11 0 0,-1 0 31 0 0,5 2-31 0 0,-4-1-11 0 0,-38-4 0 0 0,1 1 0 0 0,-1-1 0 0 0,0 0 0 0 0,0-1 0 0 0,1 1 0 0 0,-1 0 0 0 0,0 0 0 0 0,0-1 0 0 0,3 0 0 0 0,-5 1 0 0 0,0 0 0 0 0,0-1 0 0 0,1 1 0 0 0,-1 0 0 0 0,0 0 0 0 0,0-1 0 0 0,0 1 0 0 0,0 0 0 0 0,0 0 0 0 0,0-1 0 0 0,0 1 0 0 0,0 0 0 0 0,0 0 0 0 0,0-1 0 0 0,0 1 0 0 0,0 0 0 0 0,0-1 0 0 0,0 1 0 0 0,0 0 0 0 0,-1 0 0 0 0,1-1 0 0 0,0 1 0 0 0,0 0 0 0 0,0 0 0 0 0,0 0 0 0 0,-1-1 0 0 0,1 1 0 0 0,0 0 0 0 0,0 0 0 0 0,0 0 0 0 0,-1-1 0 0 0,1 1 0 0 0,0 0 0 0 0,0 0 0 0 0,-1 0 0 0 0,0-1 0 0 0,-5-4 0 0 0,0 0 0 0 0,-1 0 0 0 0,0 1 0 0 0,0 0 0 0 0,0 0 0 0 0,-1 0 0 0 0,1 0 0 0 0,-1 1 0 0 0,-13-4 0 0 0,-3-1 0 0 0,8 2-3 0 0,-1 1 1 0 0,1 0-1 0 0,-2 0 0 0 0,1 2 1 0 0,-27-4-1 0 0,21 4-61 0 0,5 1 37 0 0,12 1-15 0 0,-1-2 31 0 0,20-1 11 0 0,10 0-11 0 0,7 0-31 0 0,6-1 31 0 0,7 0 11 0 0,1-1 0 0 0,-2 0 0 0 0,-7 0 0 0 0,-6 1 0 0 0,-13 2 0 0 0,-38 3-13 0 0,-70 3-363 0 0,72-2 145 0 0,-18 0-293 0 0,-61 9 0 0 0,66-5 504 0 0,-1 2 20 0 0,10-1 14 0 0,20-4 348 0 0,10-1-275 0 0,21 5-6 0 0,-13-5-1 0 0,41-6 7 0 0,-1-3 0 0 0,0-1-1 0 0,-1-2 1 0 0,0-2 0 0 0,89-33-1 0 0,-138 44-85 0 0,42-18 33 0 0,-42 18-31 0 0,-1 0 0 0 0,1 0-1 0 0,-1 0 1 0 0,0 0 0 0 0,0 0 0 0 0,0-1 0 0 0,0 1 0 0 0,-1-1 0 0 0,5-5 0 0 0,-7 8-3 0 0,1-1 0 0 0,-1 1 0 0 0,0-1 0 0 0,0 1 0 0 0,0-1 0 0 0,1 0 0 0 0,-1 1 0 0 0,0-1 0 0 0,0 1 0 0 0,0-1 0 0 0,0 0 0 0 0,0 1 0 0 0,0-1 0 0 0,0 1 0 0 0,-1-1 0 0 0,1 0 0 0 0,0 1 0 0 0,0-1 0 0 0,-1 1 0 0 0,1-1 0 0 0,0 1 0 0 0,-1-1 0 0 0,1 1 0 0 0,0-1 0 0 0,-1 1 0 0 0,1-1 0 0 0,-1 1 0 0 0,1-1 0 0 0,-1 1 0 0 0,1 0 0 0 0,-1-1 0 0 0,0 1 0 0 0,1-1 0 0 0,-1 1 0 0 0,1 0 0 0 0,-1 0 0 0 0,0-1 0 0 0,1 1 0 0 0,-2 0 0 0 0,-10-3 0 0 0,-4 2 0 0 0,0 2-11 0 0,15-1 9 0 0,-1 0 0 0 0,1 0-1 0 0,0 0 1 0 0,-1 1-1 0 0,1-1 1 0 0,-1 0-1 0 0,1 0 1 0 0,0 0-1 0 0,-1-1 1 0 0,1 1-1 0 0,-1 0 1 0 0,1 0-1 0 0,0-1 1 0 0,-1 1-1 0 0,1-1 1 0 0,0 1-1 0 0,-1-1 1 0 0,1 1-1 0 0,0-1 1 0 0,0 1-1 0 0,-1-2 1 0 0,1 1-1 0 0,1 0-1 0 0,0 0 1 0 0,0 1 0 0 0,0-1-1 0 0,0 0 1 0 0,0 0 0 0 0,0 0-1 0 0,0 0 1 0 0,0 0 0 0 0,0 1-1 0 0,0-1 1 0 0,0 0 0 0 0,1 0-1 0 0,-1 0 1 0 0,0 1-1 0 0,2-3 1 0 0,0-2-3 0 0,3-17 6 0 0,0 1 0 0 0,-2-1 0 0 0,-1-41 0 0 0,-2 35 0 0 0,7-44 0 0 0,-6 67-1 0 0,0 0-1 0 0,1 0 1 0 0,0 1-1 0 0,0-1 1 0 0,0 0-1 0 0,6-7 0 0 0,-8 11-52 0 0,-2 11-18 0 0,-6 27-19 0 0,6-27-45 0 0,-3 0 4 0 0,-13 31 4 0 0,13-31 8 0 0,2 1 46 0 0,-2 2 63 0 0,0-2-8 0 0,2 0 1 0 0,-5 19-1 0 0,-1 18 8 0 0,0 15 11 0 0,8-46 0 0 0,4 30 0 0 0,10 17 0 0 0,2-18 11 0 0,-7-30 32 0 0,-8-16-43 0 0,3 5 2 0 0,0 0 0 0 0,1 0 0 0 0,-1 0 0 0 0,9 7 0 0 0,-12-12-2 0 0,1 1 0 0 0,-1-1 0 0 0,1 1 0 0 0,0-1 0 0 0,-1 1 0 0 0,1-1 0 0 0,0 1 0 0 0,-1-1 0 0 0,1 0 0 0 0,0 1 0 0 0,0-1 0 0 0,-1 0 0 0 0,1 0 0 0 0,0 1 0 0 0,0-1 0 0 0,0 0 0 0 0,0 0 0 0 0,-1 0 0 0 0,1 0 0 0 0,0 0 0 0 0,0 0 0 0 0,0 0 0 0 0,0 0 0 0 0,-1 0 0 0 0,1 0 0 0 0,0 0 0 0 0,0-1 0 0 0,1 1 0 0 0,-1-1 0 0 0,0-3 0 0 0,-18-11 0 0 0,5 7-65 0 0,0 1-1 0 0,-1 0 0 0 0,0 1 1 0 0,0 1-1 0 0,0-1 0 0 0,-1 2 1 0 0,0 0-1 0 0,-1 0 0 0 0,1 1 1 0 0,-1 0-1 0 0,-17-1 0 0 0,-18 1-262 0 0,-1 2-1 0 0,-53 4 0 0 0,66-2 290 0 0,-19 0-17 0 0,47-2 41 0 0,-11-1-9 0 0,-10-4-37 0 0,26 2 60 0 0,3 1-10 0 0,1 3 1 0 0,0-1 0 0 0,0 0 1 0 0,0 0-1 0 0,0 0 0 0 0,1 0 1 0 0,-1-1-1 0 0,0 1 0 0 0,1 0 1 0 0,-1 0-1 0 0,1 0 0 0 0,-1 0 1 0 0,1 0-1 0 0,0-1 0 0 0,0 1 1 0 0,-1 0-1 0 0,1 0 0 0 0,0-1 0 0 0,0 1 1 0 0,1 0-1 0 0,-1 0 0 0 0,0 0 1 0 0,0-1-1 0 0,1 1 0 0 0,-1 0 1 0 0,1 0-1 0 0,-1 0 0 0 0,1 0 1 0 0,1-2-1 0 0,1-2-76 0 0,0-1 1 0 0,0 1-1 0 0,1 0 0 0 0,6-7 1 0 0,23-18 9 0 0,64-46 0 0 0,-67 53 128 0 0,22-16 3 0 0,48-48 0 0 0,-97 86-55 0 0,-1-5 0 0 0,-7 4-12 0 0,4 2 8 0 0,0 0 0 0 0,-1 0 0 0 0,1 0 0 0 0,0 0 0 0 0,-1 0 0 0 0,1 1 0 0 0,0-1-1 0 0,0 0 1 0 0,0 1 0 0 0,-1-1 0 0 0,1 0 0 0 0,0 1 0 0 0,0-1 0 0 0,0 1 0 0 0,-2 0 0 0 0,2 0-8 0 0,-104 34 479 0 0,16 0-875 0 0,-96 50 1 0 0,180-82 458 0 0,-34 16-30 0 0,0 0 22 0 0,0-1-33 0 0,3-3-10 0 0,3-1 0 0 0,3 0 0 0 0,-2 2 0 0 0,6 0 11 0 0,21-13 46 0 0,8 6 13 0 0,-3-9-70 0 0,2 8 2 0 0,1-2 1 0 0,0 1 0 0 0,0 0 0 0 0,6 7 0 0 0,-6-9-5 0 0,1-1-1 0 0,0 0 0 0 0,0-1 1 0 0,0 1-1 0 0,10 6 0 0 0,3-2-71 0 0,29 5 15 0 0,-33-9 50 0 0,-8-3 1 0 0,0 0 0 0 0,0 0 1 0 0,-1 0-1 0 0,1 0 0 0 0,0-1 1 0 0,0 0-1 0 0,7 0 0 0 0,52 0 303 0 0,86-9-1 0 0,73-19 313 0 0,-193 24-607 0 0,12 1 0 0 0,-1 1 0 0 0,-4 2 0 0 0,-3 0 0 0 0,1 2 0 0 0,-6-1 11 0 0,-29-1-10 0 0,0 0 0 0 0,0 0 0 0 0,1 0 0 0 0,-1 0 0 0 0,0 0-1 0 0,0 0 1 0 0,0 0 0 0 0,0 0 0 0 0,0 0 0 0 0,0 0 0 0 0,0 0 0 0 0,1 1 0 0 0,-1-1 0 0 0,0 0 0 0 0,0 0 0 0 0,0 0 0 0 0,0 0 0 0 0,0 0 0 0 0,0 0 0 0 0,1 0 0 0 0,-1 0-1 0 0,0 0 1 0 0,0 0 0 0 0,0 0 0 0 0,0 0 0 0 0,0 0 0 0 0,1 0 0 0 0,-1 0 0 0 0,0-1 0 0 0,0 1 0 0 0,0 0 0 0 0,0 0 0 0 0,0 0 0 0 0,0 0 0 0 0,0 0 0 0 0,1 0-1 0 0,-1 0 1 0 0,0 0 0 0 0,0 0 0 0 0,0 0 0 0 0,0 0 0 0 0,0 0 0 0 0,0-1 0 0 0,0 1 0 0 0,0 0 0 0 0,0 0 0 0 0,0 0 0 0 0,0 0 0 0 0,1 0 0 0 0,-1 0 0 0 0,0 0 0 0 0,0 0-1 0 0,0-1 1 0 0,0 1 0 0 0,0 0 0 0 0,0 0 0 0 0,0-1 15 0 0,0-1 0 0 0,0 1 0 0 0,-1 0-1 0 0,1 0 1 0 0,0-1 0 0 0,-1 1 0 0 0,1 0-1 0 0,-1 0 1 0 0,1 0 0 0 0,-1-1 0 0 0,1 1-1 0 0,-1 0 1 0 0,0 0 0 0 0,0 0 0 0 0,0 0 0 0 0,0 0-1 0 0,-1-1 1 0 0,-5-5 172 0 0,5 5-147 0 0,1 2-28 0 0,0-1 0 0 0,0 0 0 0 0,0 0-1 0 0,1 0 1 0 0,-1 1 0 0 0,0-1 0 0 0,1 0-1 0 0,-1 0 1 0 0,1 0 0 0 0,-1 0 0 0 0,1 0-1 0 0,0 0 1 0 0,-1 0 0 0 0,1 0 0 0 0,0-2 0 0 0,-1-3-3 0 0,-1-1 0 0 0,2 1 1 0 0,-1 0-1 0 0,1 0 0 0 0,1-1 1 0 0,-1 1-1 0 0,1 0 0 0 0,0 0 1 0 0,4-11-1 0 0,4-22-527 0 0,-8 33-60 0 0,1 0-1 0 0,0 0 0 0 0,0 0 1 0 0,1 0-1 0 0,0 0 0 0 0,0 0 1 0 0,1 1-1 0 0,-1-1 1 0 0,2 1-1 0 0,-1 0 0 0 0,1 0 1 0 0,8-8-1 0 0,-2 4-3993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6:18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251 196 4143 0 0,'2'-9'922'0'0,"0"0"0"0"0,0 1-1 0 0,-1-1 1 0 0,0 0-1 0 0,-1-16 1 0 0,0 23-752 0 0,0 1 1 0 0,0-1 0 0 0,0 0-1 0 0,-1 1 1 0 0,1-1 0 0 0,-1 1 0 0 0,1-1-1 0 0,-1 1 1 0 0,1-1 0 0 0,-1 1-1 0 0,0-1 1 0 0,0 1 0 0 0,0 0-1 0 0,0-1 1 0 0,0 1 0 0 0,0 0 0 0 0,0 0-1 0 0,0-1 1 0 0,0 1 0 0 0,0 0-1 0 0,-1 0 1 0 0,1 1 0 0 0,0-1-1 0 0,-1 0 1 0 0,1 0 0 0 0,-1 1-1 0 0,1-1 1 0 0,-1 0 0 0 0,1 1 0 0 0,-1 0-1 0 0,0-1 1 0 0,1 1 0 0 0,-1 0-1 0 0,1 0 1 0 0,-1 0 0 0 0,0 0-1 0 0,1 0 1 0 0,-1 0 0 0 0,0 0 0 0 0,-1 1-1 0 0,-3 0 207 0 0,1-1 1 0 0,-1 1-1 0 0,1 0 0 0 0,0 1 0 0 0,-1-1 1 0 0,1 1-1 0 0,0 0 0 0 0,0 0 0 0 0,0 1 1 0 0,0-1-1 0 0,1 1 0 0 0,-7 5 0 0 0,-4 4-149 0 0,-1 1-50 0 0,1 0 0 0 0,0 1 0 0 0,0 0 0 0 0,1 1 0 0 0,-17 26 0 0 0,28-37-150 0 0,1 1-1 0 0,0-1 0 0 0,0 1 1 0 0,0-1-1 0 0,1 1 1 0 0,-1 0-1 0 0,1 0 0 0 0,0 0 1 0 0,1 0-1 0 0,-1 0 1 0 0,1 0-1 0 0,0 0 0 0 0,0 0 1 0 0,1-1-1 0 0,-1 1 1 0 0,1 0-1 0 0,0 0 0 0 0,0 0 1 0 0,1 0-1 0 0,0-1 1 0 0,-1 1-1 0 0,1 0 0 0 0,1-1 1 0 0,-1 0-1 0 0,1 1 1 0 0,0-1-1 0 0,0 0 0 0 0,0-1 1 0 0,0 1-1 0 0,1 0 1 0 0,-1-1-1 0 0,1 0 0 0 0,0 0 1 0 0,0 0-1 0 0,0 0 1 0 0,1-1-1 0 0,-1 1 0 0 0,1-1 1 0 0,8 3-1 0 0,-1-3-13 0 0,0 0 0 0 0,0 0-1 0 0,0-1 1 0 0,0-1 0 0 0,0 0 0 0 0,0-1-1 0 0,0 0 1 0 0,0 0 0 0 0,0-2 0 0 0,0 1 0 0 0,0-2-1 0 0,-1 1 1 0 0,0-2 0 0 0,1 1 0 0 0,-2-2-1 0 0,17-9 1 0 0,-14 7 1 0 0,-1 0 1 0 0,1-1-1 0 0,-1-1 0 0 0,-1 0 0 0 0,0-1 1 0 0,-1 0-1 0 0,0 0 0 0 0,0-1 0 0 0,-1-1 0 0 0,-1 1 1 0 0,0-1-1 0 0,11-25 0 0 0,-17 32-15 0 0,0-1 0 0 0,1 0 0 0 0,-2 0-1 0 0,1-1 1 0 0,-1 1 0 0 0,0 0 0 0 0,-1 0 0 0 0,0-1 0 0 0,0 1-1 0 0,-1 0 1 0 0,1-1 0 0 0,-1 1 0 0 0,-1 0 0 0 0,0 0 0 0 0,-3-11-1 0 0,2 13 2 0 0,1 0 0 0 0,-1 0-1 0 0,0 0 1 0 0,-1 0 0 0 0,1 1-1 0 0,-1-1 1 0 0,1 1 0 0 0,-1 0-1 0 0,-1 0 1 0 0,1 0-1 0 0,-1 1 1 0 0,1-1 0 0 0,-1 1-1 0 0,0 0 1 0 0,0 1 0 0 0,0-1-1 0 0,0 1 1 0 0,-1 0-1 0 0,1 0 1 0 0,-8-1 0 0 0,3 1 58 0 0,-1 1 1 0 0,1 0-1 0 0,0 1 1 0 0,-1 0-1 0 0,1 1 0 0 0,-1 0 1 0 0,1 1-1 0 0,0 0 1 0 0,0 0-1 0 0,0 1 1 0 0,0 1-1 0 0,0-1 0 0 0,1 1 1 0 0,-18 11-1 0 0,11-6-31 0 0,1 2 0 0 0,0-1 0 0 0,1 2 1 0 0,0 0-1 0 0,1 0 0 0 0,0 2 0 0 0,-18 24 0 0 0,27-33-64 0 0,1 0-1 0 0,0 0 1 0 0,0 0 0 0 0,1 0 0 0 0,-1 0 0 0 0,1 0-1 0 0,1 1 1 0 0,-1-1 0 0 0,1 1 0 0 0,0-1 0 0 0,0 1 0 0 0,0 0-1 0 0,1-1 1 0 0,0 1 0 0 0,0 0 0 0 0,1 6 0 0 0,1-4-52 0 0,0 1 0 0 0,0-1 0 0 0,1-1 0 0 0,0 1 0 0 0,1 0 0 0 0,0-1 0 0 0,0 0 0 0 0,0 0 0 0 0,1 0 0 0 0,8 10 0 0 0,40 43-3872 0 0,-40-45-3344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6:18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80 1375 0 0,'9'-15'2645'0'0,"10"-24"0"0"0,-7 14 1345 0 0,-13 37 2797 0 0,-6 21-5087 0 0,-13 35-603 0 0,-3-2 1 0 0,-2-1-1 0 0,-56 100 0 0 0,-41 38-202 0 0,33-67-813 0 0,72-108-79 0 0,8-19-940 0 0,16-13-2362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6:18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1 462 7831 0 0,'30'-21'5946'0'0,"55"-53"180"0"0,-6-11-3793 0 0,-59 61-2206 0 0,-1-2 0 0 0,-2 0 1 0 0,0-1-1 0 0,-2-1 0 0 0,14-35 0 0 0,-26 56-90 0 0,0 0 0 0 0,0 0 0 0 0,-1-1 0 0 0,0 1 0 0 0,-1-1 1 0 0,0 0-1 0 0,0 0 0 0 0,0 1 0 0 0,-1-9 0 0 0,0 15-34 0 0,0 1 0 0 0,0 0 1 0 0,0 0-1 0 0,0 0 0 0 0,0 0 0 0 0,0 0 0 0 0,0-1 1 0 0,0 1-1 0 0,0 0 0 0 0,0 0 0 0 0,0 0 1 0 0,0 0-1 0 0,0-1 0 0 0,0 1 0 0 0,0 0 1 0 0,0 0-1 0 0,-1 0 0 0 0,1 0 0 0 0,0 0 1 0 0,0 0-1 0 0,0-1 0 0 0,0 1 0 0 0,0 0 0 0 0,0 0 1 0 0,0 0-1 0 0,0 0 0 0 0,0 0 0 0 0,-1 0 1 0 0,1 0-1 0 0,0-1 0 0 0,0 1 0 0 0,0 0 1 0 0,0 0-1 0 0,0 0 0 0 0,-1 0 0 0 0,1 0 1 0 0,0 0-1 0 0,0 0 0 0 0,0 0 0 0 0,0 0 0 0 0,-1 0 1 0 0,1 0-1 0 0,0 0 0 0 0,0 0 0 0 0,0 0 1 0 0,0 0-1 0 0,0 0 0 0 0,-1 0 0 0 0,1 0 1 0 0,0 0-1 0 0,-8 9 49 0 0,-3 14 5 0 0,4-2-36 0 0,1 1-1 0 0,1 0 0 0 0,0 0 0 0 0,-1 31 0 0 0,2 92 75 0 0,4-140-88 0 0,1 55 102 0 0,-4 81 294 0 0,3-140-403 0 0,0 1 0 0 0,0 0 0 0 0,0 0 0 0 0,-1 0 0 0 0,1-1 0 0 0,0 1 0 0 0,-1 0 0 0 0,0 0 0 0 0,1-1 0 0 0,-1 1 0 0 0,0-1 0 0 0,0 1 0 0 0,0 0 0 0 0,0-1 0 0 0,0 0 0 0 0,0 1 0 0 0,-1-1 0 0 0,1 0 0 0 0,-2 2 0 0 0,1-2 0 0 0,-1 0 0 0 0,1 0 0 0 0,0 0 0 0 0,0-1 0 0 0,-1 1 0 0 0,1-1 0 0 0,-1 1 0 0 0,1-1 0 0 0,0 0 0 0 0,-1 0 0 0 0,1 0 0 0 0,-1 0 0 0 0,-4-1 0 0 0,1 0 0 0 0,-1 0 0 0 0,0 1 0 0 0,1 0 0 0 0,-1 1 0 0 0,0-1 0 0 0,-11 4 0 0 0,18-4 0 0 0,0 0 0 0 0,-1 0 0 0 0,1 0 0 0 0,0 0 0 0 0,0 0 0 0 0,-1 0 0 0 0,1 0 0 0 0,0 0 0 0 0,0 1 0 0 0,0-1 0 0 0,-1 0 0 0 0,1 0 0 0 0,0 0 0 0 0,0 0 0 0 0,0 1 0 0 0,-1-1 0 0 0,1 0-1 0 0,0 0 1 0 0,0 0 0 0 0,0 1 0 0 0,0-1 0 0 0,0 0 0 0 0,0 0 0 0 0,-1 1 0 0 0,1-1 0 0 0,0 0 0 0 0,0 0 0 0 0,0 0 0 0 0,0 1 0 0 0,0-1 0 0 0,0 0 0 0 0,0 0 0 0 0,0 1 0 0 0,0-1 0 0 0,0 0 0 0 0,0 0 0 0 0,0 1 0 0 0,9 6-2 0 0,14 1 16 0 0,-10-5 121 0 0,1-1 1 0 0,-1-1-1 0 0,1 0 0 0 0,-1 0 1 0 0,1-1-1 0 0,-1-1 0 0 0,1-1 1 0 0,-1 0-1 0 0,0 0 1 0 0,1-1-1 0 0,-1-1 0 0 0,22-10 1 0 0,-23 7-79 0 0,-12 7-59 0 0,1 0 1 0 0,-1 0 0 0 0,0 0 0 0 0,1 0 0 0 0,-1-1 0 0 0,0 1 0 0 0,1 0 0 0 0,-1 0 0 0 0,0 0 0 0 0,0-1 0 0 0,1 1 0 0 0,-1 0 0 0 0,0 0-1 0 0,0-1 1 0 0,1 1 0 0 0,-1 0 0 0 0,0 0 0 0 0,0-1 0 0 0,0 1 0 0 0,1 0 0 0 0,-1-1 0 0 0,0 1 0 0 0,0 0 0 0 0,0-1 0 0 0,0 1 0 0 0,0 0 0 0 0,0-1-1 0 0,0 1 1 0 0,0 0 0 0 0,0-1 0 0 0,1 1 0 0 0,-2-1 0 0 0,0 1-74 0 0,0 0-1 0 0,0 1 1 0 0,0-1 0 0 0,0 0-1 0 0,0 0 1 0 0,0 1-1 0 0,0-1 1 0 0,0 0 0 0 0,0 1-1 0 0,0-1 1 0 0,0 1-1 0 0,0-1 1 0 0,0 1 0 0 0,-1 1-1 0 0,0-1-184 0 0,-4 3-429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54:51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3264 65 2303 0 0,'9'-5'555'0'0,"0"0"-1"0"0,0 1 0 0 0,18-6 1 0 0,-16 6 169 0 0,0 0 0 0 0,-1 0 0 0 0,11-7 0 0 0,-19 10-159 0 0,0-1-1 0 0,0 1 1 0 0,0 0 0 0 0,-1 0 0 0 0,1-1 0 0 0,0 0 0 0 0,2-3-1 0 0,-4 5-507 0 0,0 0-1 0 0,0 0 0 0 0,0 0 0 0 0,0 0 0 0 0,0 0 0 0 0,0 0 0 0 0,0 0 1 0 0,0 0-1 0 0,0 0 0 0 0,0 0 0 0 0,0-1 0 0 0,0 1 0 0 0,0 0 0 0 0,0 0 1 0 0,0 0-1 0 0,0 0 0 0 0,0 0 0 0 0,0 0 0 0 0,0 0 0 0 0,0 0 0 0 0,0 0 1 0 0,0 0-1 0 0,0-1 0 0 0,0 1 0 0 0,0 0 0 0 0,0 0 0 0 0,0 0 0 0 0,0 0 1 0 0,0 0-1 0 0,0 0 0 0 0,0 0 0 0 0,0 0 0 0 0,0 0 0 0 0,0 0 0 0 0,-1 0 1 0 0,1 0-1 0 0,0 0 0 0 0,0-1 0 0 0,0 1 0 0 0,0 0 0 0 0,0 0 0 0 0,0 0 1 0 0,0 0-1 0 0,0 0 0 0 0,0 0 0 0 0,0 0 0 0 0,-1 0 0 0 0,1 0 0 0 0,0 0 1 0 0,0 0-1 0 0,0 0 0 0 0,0 0 0 0 0,0 0 0 0 0,-14 3 1386 0 0,-131 48 1772 0 0,72-24-2548 0 0,-99 51 0 0 0,-63 52-401 0 0,101-53-168 0 0,-337 218 33 0 0,-86 147-130 0 0,453-355 0 0 0,-65 61 0 0 0,-294 335 0 0 0,108 1 0 0 0,190-207 0 0 0,19 12 0 0 0,76-146 0 0 0,36-72-28 0 0,-36 66 1352 0 0,70-137-1320 0 0,0 0 0 0 0,0 1 0 0 0,0-1 0 0 0,0 0 0 0 0,0 1 1 0 0,0-1-1 0 0,0 0 0 0 0,-1 0 0 0 0,1 1 0 0 0,0-1 0 0 0,0 0 0 0 0,0 0 0 0 0,0 0 0 0 0,-1 1 0 0 0,1-1 0 0 0,0 0 0 0 0,0 0 0 0 0,0 0 0 0 0,-1 1 0 0 0,1-1 0 0 0,0 0 1 0 0,0 0-1 0 0,-1 0 0 0 0,1 0 0 0 0,0 0 0 0 0,-1 0 0 0 0,1 0 0 0 0,0 0 0 0 0,0 0 0 0 0,-1 0 0 0 0,1 0 0 0 0,-3-8 124 0 0,5-18 150 0 0,4-10-247 0 0,2 0-1 0 0,1 1 0 0 0,2 0 1 0 0,1 0-1 0 0,2 2 1 0 0,31-55-1 0 0,133-178 203 0 0,-109 171-207 0 0,16-23 6 0 0,118-126 0 0 0,127-101 26 0 0,16 17-52 0 0,24-6-6 0 0,-78 69 0 0 0,-120 102 84 0 0,9-8-131 0 0,-126 124 1839 0 0,84-57-1 0 0,-69 63-3269 0 0,-61 37 1120 0 0,1 0 0 0 0,-1 0 0 0 0,0 1 1 0 0,1 0-1 0 0,0 0 0 0 0,10 0 0 0 0,1 2-199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54:53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94 588 6447 0 0,'17'-20'2828'0'0,"24"-36"-1"0"0,-9 12-890 0 0,22-22 818 0 0,113-107 0 0 0,-119 129-2160 0 0,-4 5-29 0 0,-2-3 0 0 0,46-56 0 0 0,-85 92-508 0 0,-4 6 12 0 0,-10 10 80 0 0,-16 18 30 0 0,-231 258 194 0 0,10-4 99 0 0,239-271-457 0 0,7-6-4 0 0,-1-1-1 0 0,-1 0 1 0 0,1 0 0 0 0,0 0 0 0 0,-8 6 0 0 0,11-10-6 0 0,-1 0 1 0 0,1 0 0 0 0,0 0-1 0 0,-1 0 1 0 0,1 0-1 0 0,0 0 1 0 0,-1-1 0 0 0,1 1-1 0 0,0 0 1 0 0,-1 0-1 0 0,1 0 1 0 0,0 0 0 0 0,0 0-1 0 0,-1-1 1 0 0,1 1-1 0 0,0 0 1 0 0,0 0-1 0 0,-1 0 1 0 0,1-1 0 0 0,0 1-1 0 0,0 0 1 0 0,-1 0-1 0 0,1-1 1 0 0,0 1 0 0 0,0 0-1 0 0,0 0 1 0 0,0-1-1 0 0,0 1 1 0 0,-1 0 0 0 0,1-1-1 0 0,0 1 1 0 0,0 0-1 0 0,0-1 1 0 0,0 1 0 0 0,0 0-1 0 0,0-1 1 0 0,0 1-1 0 0,0 0 1 0 0,0-1-1 0 0,-3-19 227 0 0,2 17-241 0 0,1 3 9 0 0,-16-97 57 0 0,-4-105 0 0 0,20 194-60 0 0,-2-145 89 0 0,4 121 134 0 0,1 0 1 0 0,12-56-1 0 0,-12 107-209 0 0,-1 16-13 0 0,17 255 1 0 0,-16-249 0 0 0,-1-9 0 0 0,1-1 0 0 0,2 1 0 0 0,8 32 0 0 0,-13-63 0 0 0,1 0 0 0 0,-1 0 0 0 0,0 0 0 0 0,1 1 0 0 0,-1-1 0 0 0,1 0 0 0 0,-1 0 0 0 0,1 0 0 0 0,0 0 0 0 0,-1 0 0 0 0,1 0 0 0 0,0 0 0 0 0,0 0 0 0 0,0 0 0 0 0,0-1 0 0 0,0 1 0 0 0,0 0 0 0 0,0 0 0 0 0,0-1 0 0 0,0 1 0 0 0,0-1 0 0 0,0 1 0 0 0,0-1 0 0 0,0 1 0 0 0,1-1 0 0 0,-1 0 0 0 0,0 1 0 0 0,2-1 0 0 0,-2 0 0 0 0,1 0 0 0 0,-1-1 0 0 0,1 1 0 0 0,-1-1 0 0 0,0 1 0 0 0,1-1 0 0 0,-1 1 0 0 0,0-1 0 0 0,0 0 0 0 0,0 1 0 0 0,1-1 0 0 0,-1 0 0 0 0,0 0 0 0 0,0 0 0 0 0,0 0 0 0 0,0 0 0 0 0,0 0 0 0 0,0 0 0 0 0,-1 0 0 0 0,1-1 0 0 0,0 1 0 0 0,0 0 0 0 0,-1 0 0 0 0,1-1 0 0 0,0 0 0 0 0,5-12-279 0 0,-2 8-6351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54:55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72 100 5983 0 0,'-17'-10'2196'0'0,"10"6"-1116"0"0,0-1-1 0 0,0 1 0 0 0,-13-12 1 0 0,19 15-810 0 0,0 0 1 0 0,-1-1-1 0 0,1 1 1 0 0,0 0-1 0 0,0-1 1 0 0,0 1-1 0 0,0-1 1 0 0,0 0 0 0 0,1 1-1 0 0,-1-1 1 0 0,0 0-1 0 0,1 1 1 0 0,-1-1-1 0 0,1 0 1 0 0,0 1-1 0 0,-1-1 1 0 0,1 0 0 0 0,0 0-1 0 0,0 0 1 0 0,0 1-1 0 0,0-1 1 0 0,1 0-1 0 0,0-3 1 0 0,-1 4-169 0 0,1 0 0 0 0,-1 0 0 0 0,1-1 0 0 0,0 1 0 0 0,0 0 0 0 0,0 0 0 0 0,0 0 0 0 0,-1 0 0 0 0,1 0 0 0 0,1 0 0 0 0,-1 0 0 0 0,0 1 0 0 0,0-1 0 0 0,0 0 0 0 0,0 1 0 0 0,0-1 0 0 0,1 0 0 0 0,-1 1 0 0 0,0 0 0 0 0,1-1 0 0 0,-1 1 0 0 0,0 0 0 0 0,1-1 0 0 0,-1 1 0 0 0,0 0 0 0 0,1 0 0 0 0,-1 0 0 0 0,0 0 0 0 0,1 0 0 0 0,-1 1 0 0 0,3 0 0 0 0,4 0 3 0 0,0 0 1 0 0,0 1 0 0 0,13 5-1 0 0,-1 2-32 0 0,0 0-1 0 0,-1 2 0 0 0,-1 0 0 0 0,0 1 1 0 0,22 19-1 0 0,-20-14-2 0 0,-2-1 16 0 0,48 42-14 0 0,4 4 5 0 0,7 4 0 0 0,7 9-10 0 0,4 6-3 0 0,-1 1 0 0 0,-2 0-11 0 0,-3-1-42 0 0,-1 1 0 0 0,-1-2 31 0 0,-19-10-12 0 0,-37-40 60 0 0,23 35 8 0 0,-24-30-9 0 0,22 39-4 0 0,-23-36-10 0 0,21 40-3 0 0,-23-39 0 0 0,28 61-12 0 0,6 13-37 0 0,-7 2 19 0 0,-3 3-31 0 0,-3-4-11 0 0,-11-25 11 0 0,-19-56 31 0 0,10 30-15 0 0,-12-31 54 0 0,8 30 22 0 0,-9-29 1 0 0,8 38 0 0 0,-7-32 0 0 0,8 49 0 0 0,-9-47 0 0 0,11 50-5 0 0,3 3-23 0 0,-3-10-22 0 0,1-4-43 0 0,2-2-11 0 0,4 14 53 0 0,-1-18-42 0 0,-10-34-11 0 0,-7-20-8 0 0,8 32 0 0 0,-13-36-883 0 0,-1 1-1 0 0,0-1 1 0 0,-1 30 0 0 0,-3-21-7104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54:56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399 608 4143 0 0,'0'-1'328'0'0,"-1"0"0"0"0,0 0-1 0 0,1 0 1 0 0,-1 0 0 0 0,1-1-1 0 0,-1 1 1 0 0,1 0 0 0 0,-1 0-1 0 0,1 0 1 0 0,0-1 0 0 0,0 1-1 0 0,0 0 1 0 0,0 0 0 0 0,0 0-1 0 0,0-1 1 0 0,0 1 0 0 0,0 0-1 0 0,0 0 1 0 0,0 0 0 0 0,1-1-1 0 0,-1-1 1 0 0,12-27 2192 0 0,-7 20-1415 0 0,77-216 5487 0 0,-65 171-6254 0 0,-2-2 0 0 0,8-65 0 0 0,-22 115-302 0 0,3-32 80 0 0,-4 37-115 0 0,0 1 0 0 0,0-1 1 0 0,0 0-1 0 0,-1 0 0 0 0,1 1 1 0 0,0-1-1 0 0,-1 0 0 0 0,1 0 1 0 0,-1 1-1 0 0,1-1 1 0 0,-1 0-1 0 0,0 1 0 0 0,1-1 1 0 0,-1 1-1 0 0,0-1 0 0 0,0 1 1 0 0,-2-2-1 0 0,3 2 1 0 0,-1 1 0 0 0,1 0 0 0 0,0 0-1 0 0,0 0 1 0 0,-1 0 0 0 0,1-1 0 0 0,0 1 0 0 0,-1 0 0 0 0,1 0-1 0 0,0 0 1 0 0,-1 0 0 0 0,1 0 0 0 0,0 0 0 0 0,-1 0 0 0 0,1 0-1 0 0,0 0 1 0 0,-1 0 0 0 0,1 0 0 0 0,0 0 0 0 0,-1 0-1 0 0,1 0 1 0 0,0 0 0 0 0,0 0 0 0 0,-1 1 0 0 0,1-1 0 0 0,0 0-1 0 0,-1 0 1 0 0,1 0 0 0 0,0 0 0 0 0,-1 1 0 0 0,-8 10 42 0 0,-3 15 3 0 0,6-8-16 0 0,0 1 0 0 0,2 0 0 0 0,0 0 0 0 0,-1 23 0 0 0,1 80 101 0 0,2-8-34 0 0,-39 187 331 0 0,30-233-367 0 0,10-61-54 0 0,0 0 0 0 0,0 0 0 0 0,-1 0 0 0 0,0 0 0 0 0,0 0 0 0 0,-1 0 0 0 0,-5 11 0 0 0,7-18-8 0 0,1 0 0 0 0,-1 0 0 0 0,1 0 0 0 0,-1 0 0 0 0,1 0 0 0 0,-1 0 0 0 0,1 0 0 0 0,0 0 0 0 0,-1 0 0 0 0,1 0 0 0 0,-1 0 0 0 0,1 0 0 0 0,-1 0 0 0 0,1 0 0 0 0,0-1 0 0 0,-1 1 0 0 0,1 0 0 0 0,-1 0 0 0 0,1 0 0 0 0,0-1 0 0 0,-1 1 0 0 0,1 0 0 0 0,0-1 0 0 0,-1 1 0 0 0,1 0 0 0 0,0-1 0 0 0,-1 1 0 0 0,1 0 0 0 0,0-1 0 0 0,0 1 0 0 0,0-1 0 0 0,-1 1 0 0 0,-9-15 0 0 0,-110-193 395 0 0,-66-76 143 0 0,113 180 109 0 0,67 91 572 0 0,14 16-717 0 0,15 18-451 0 0,64 112-1133 0 0,-8-10 140 0 0,18 29 1137 0 0,-50-73-113 0 0,-32-51-50 0 0,-12-21-25 0 0,1 0 1 0 0,0 0-1 0 0,0-1 0 0 0,0 1 0 0 0,7 7 0 0 0,-11-14-6 0 0,1 0 0 0 0,-1 0-1 0 0,1 0 1 0 0,-1 1 0 0 0,0-1 0 0 0,1 0-1 0 0,-1 0 1 0 0,1 0 0 0 0,-1 0 0 0 0,0 0-1 0 0,1 0 1 0 0,-1 0 0 0 0,1 0 0 0 0,-1 0-1 0 0,0-1 1 0 0,1 1 0 0 0,-1 0 0 0 0,1 0-1 0 0,-1 0 1 0 0,0 0 0 0 0,1 0-1 0 0,-1-1 1 0 0,0 1 0 0 0,1 0 0 0 0,-1 0-1 0 0,0-1 1 0 0,1 1 0 0 0,-1 0 0 0 0,0 0-1 0 0,0-1 1 0 0,1 1 0 0 0,-1 0 0 0 0,0-1-1 0 0,0 1 1 0 0,0 0 0 0 0,1-1 0 0 0,-1 1-1 0 0,0-1 1 0 0,0 0 0 0 0,10-17 33 0 0,-10 17-34 0 0,46-121 132 0 0,-34 86-53 0 0,0-9-60 0 0,-1 0 1 0 0,-3-1-1 0 0,4-47 0 0 0,0-9-3 0 0,-8 82-16 0 0,5-47 0 0 0,-9 60 0 0 0,1-1 0 0 0,-2 1 0 0 0,1 0 0 0 0,-1-1 0 0 0,0 1 0 0 0,-3-12 0 0 0,4 18 0 0 0,0 0 0 0 0,-1 0 0 0 0,1 0 0 0 0,0 0 0 0 0,-1 1 0 0 0,1-1 0 0 0,-1 0 0 0 0,1 0 0 0 0,-1 0 0 0 0,1 1 0 0 0,-1-1 0 0 0,0 0 0 0 0,1 1 0 0 0,-1-1 0 0 0,0 0 0 0 0,0 1 0 0 0,0-1 0 0 0,0 0 0 0 0,1 1 0 0 0,-1 0 0 0 0,1 0 0 0 0,-1 0 0 0 0,0 0 0 0 0,1 0 0 0 0,-1 0 0 0 0,1 0 0 0 0,-1 0 0 0 0,1 0 0 0 0,-1 0 0 0 0,1 0 0 0 0,-1 0 0 0 0,0 1 0 0 0,1-1 0 0 0,-1 0 0 0 0,1 0 0 0 0,-1 0 0 0 0,1 1 0 0 0,-1-1 0 0 0,0 1 0 0 0,0 0 0 0 0,-1 1 0 0 0,0-1 0 0 0,1 1 0 0 0,-1 0 0 0 0,1-1 0 0 0,0 1 0 0 0,-1 0 0 0 0,1 0 0 0 0,0 0 0 0 0,0 0 0 0 0,0 0 0 0 0,-1 4 0 0 0,-5 27 0 0 0,2 1 0 0 0,-2 67 0 0 0,-2 18 0 0 0,-27 58 0 0 0,15-78 0 0 0,21-95 0 0 0,-1-1 0 0 0,0 1 0 0 0,0 0 0 0 0,0-1 0 0 0,0 1 0 0 0,-1 0 0 0 0,0-1 0 0 0,1 0 0 0 0,-1 1 0 0 0,0-1 0 0 0,-1 0 0 0 0,1 0 0 0 0,-3 3 0 0 0,5-6 0 0 0,-1 0 0 0 0,1 0 0 0 0,0 0 0 0 0,-1 0 0 0 0,1 0 0 0 0,-1 0 0 0 0,1 0 0 0 0,0 0 0 0 0,-1 0 0 0 0,1 0 0 0 0,0 0 0 0 0,-1 0 0 0 0,1 0 0 0 0,-1 0 0 0 0,1 0 0 0 0,0-1 0 0 0,-1 1 0 0 0,1 0 0 0 0,0 0 0 0 0,-1 0 0 0 0,1 0 0 0 0,0-1 0 0 0,0 1 0 0 0,-1 0 0 0 0,1 0 0 0 0,0-1 0 0 0,-1 1 0 0 0,1 0 0 0 0,0-1 0 0 0,0 1 0 0 0,0 0 0 0 0,-1-1 0 0 0,1 0 0 0 0,-8-13 0 0 0,7 13 0 0 0,-19-40 0 0 0,-3 1 0 0 0,-1 1 0 0 0,-36-45 0 0 0,-9-14 4 0 0,51 70-10 0 0,-1 1-1 0 0,-40-45 1 0 0,45 60-160 0 0,10 12-514 0 0,7 8-1050 0 0,2 1-4009 0 0,2 1-1827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5:02.1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244 226 7367 0 0,'-2'-6'356'0'0,"1"1"-1"0"0,0-1 0 0 0,0 1 0 0 0,0-1 1 0 0,0 1-1 0 0,1-1 0 0 0,0 0 0 0 0,0 1 1 0 0,1-1-1 0 0,0-6 0 0 0,1-7-256 0 0,0-2 220 0 0,-12-49 8210 0 0,9 79-8270 0 0,-5 26-71 0 0,5-27 137 0 0,2-3-305 0 0,0 0 1 0 0,0 0-1 0 0,-1 0 1 0 0,1-1-1 0 0,-1 1 0 0 0,0 5 1 0 0,-1 2 1 0 0,2-2 113 0 0,0 1-36 0 0,3 52 243 0 0,2-11 294 0 0,4 9-360 0 0,-5-28-196 0 0,5 35 67 0 0,-9-55-137 0 0,-1-6 0 0 0,1 0-1 0 0,0 0 0 0 0,0 0 1 0 0,1 0-1 0 0,3 8 0 0 0,7 27 13 0 0,-9-32 31 0 0,0-1 0 0 0,9 24-31 0 0,-9-24 36 0 0,-1-1 33 0 0,2 1-50 0 0,-3-5 7 0 0,1 0 0 0 0,-1 0 0 0 0,0-1 1 0 0,0 1-1 0 0,0 0 0 0 0,0 0 0 0 0,-1 0 1 0 0,0 6-1 0 0,3 24 21 0 0,-4-17-16 0 0,-4 16-31 0 0,3-25 224 0 0,0-1-187 0 0,-8 21-36 0 0,7-20 318 0 0,7-8-288 0 0,17 3-42 0 0,23 3 418 0 0,-40-6 57 0 0,1 0 23 0 0,79 3-1744 0 0,-60-1 1222 0 0,4 0 13 0 0,13 3 31 0 0,7-1 2 0 0,-11-3 20 0 0,-9-1-42 0 0,8-2 0 0 0,1-1 1050 0 0,71-15 0 0 0,-85 12-1042 0 0,3 0-19 0 0,8-2 10 0 0,-31 7-16 0 0,8-3-385 0 0,27-11-1174 0 0,-23 11 1549 0 0,4-1 16 0 0,1 0 0 0 0,0 2 0 0 0,1 0 0 0 0,1 1 0 0 0,2 0 0 0 0,0 1 0 0 0,1-1 0 0 0,-1 1 0 0 0,0-2 0 0 0,-1-1 0 0 0,-1 1 0 0 0,-1 1 0 0 0,1 0 0 0 0,1 2 0 0 0,0-1 0 0 0,0 1 0 0 0,-1 1 0 0 0,0 2 0 0 0,-3-1 0 0 0,1 0 0 0 0,1 2 0 0 0,1-1 0 0 0,1-1 0 0 0,1 0 0 0 0,-2-1 0 0 0,0 1 0 0 0,4 0 0 0 0,-6-2 0 0 0,2-1 0 0 0,-2 1 0 0 0,-1 1 0 0 0,-10-4 13 0 0,-30 3 41 0 0,-12 2-41 0 0,3 1-13 0 0,-2 0 0 0 0,-3 0 0 0 0,-3 0-11 0 0,-2 0-31 0 0,-185 10 30 0 0,49-4 13 0 0,124-5 46 0 0,-112 3 1685 0 0,132-7-1583 0 0,0-1-202 0 0,-10-5-1294 0 0,39 5 904 0 0,1-1 294 0 0,-9-8 133 0 0,4 0 16 0 0,6-22-6 0 0,1 28-37 0 0,0 0 1 0 0,0 0-1 0 0,0 0 1 0 0,0 0-1 0 0,-1 0 1 0 0,0-5-1 0 0,-1 6 6 0 0,0-1 1 0 0,-1 1-1 0 0,1-1 0 0 0,-1 1 0 0 0,1 0 1 0 0,-1 0-1 0 0,0 0 0 0 0,0 0 1 0 0,0 1-1 0 0,-1-1 0 0 0,-6-3 0 0 0,-3-1-66 0 0,-26-11-1 0 0,-170-52-477 0 0,99 36 378 0 0,9 5 166 0 0,60 19 28 0 0,1-2 0 0 0,-66-29 0 0 0,102 40 9 0 0,-12-11 0 0 0,1-4 0 0 0,13 11 0 0 0,2 2 0 0 0,0 0 0 0 0,0 1 0 0 0,-1 0 0 0 0,1 0 0 0 0,0 0 0 0 0,0 0 0 0 0,1-1 0 0 0,-1 1 0 0 0,0 0 0 0 0,1 0 0 0 0,-1 0 0 0 0,1 0 0 0 0,0 0 0 0 0,-1 0 0 0 0,1 0 0 0 0,0 0 0 0 0,0 0 0 0 0,1 0 0 0 0,1-3 0 0 0,28-30 0 0 0,-29 33 0 0 0,8-8 38 0 0,0-1-1 0 0,0 1 1 0 0,-2-2 0 0 0,1 1-1 0 0,-1-2 1 0 0,-1 1-1 0 0,0-1 1 0 0,-1 0 0 0 0,8-24-1 0 0,-8 19-5 0 0,1 1 0 0 0,1-1 0 0 0,19-31 0 0 0,-20 39-16 0 0,0 0 0 0 0,0 0 0 0 0,1 1 0 0 0,0 0 0 0 0,1 1 0 0 0,0-1 0 0 0,13-8 0 0 0,-20 18-16 0 0,0 7 0 0 0,4 45 0 0 0,-1 8 0 0 0,-3-49 0 0 0,0 0 0 0 0,6 19 0 0 0,-6-24 0 0 0,1-1 0 0 0,0 1 0 0 0,0-1 0 0 0,7 11 0 0 0,13 9 16 0 0,-22-25-9 0 0,0 0 0 0 0,-1 0-1 0 0,1 0 1 0 0,0 0 0 0 0,0-1 0 0 0,0 1-1 0 0,0 0 1 0 0,0-1 0 0 0,0 1 0 0 0,0-1-1 0 0,0 1 1 0 0,0-1 0 0 0,0 1 0 0 0,1-1-1 0 0,-1 1 1 0 0,0-1 0 0 0,0 0 0 0 0,0 0-1 0 0,2 0 1 0 0,1 1 17 0 0,0 0 49 0 0,1-2 54 0 0,0 1-1 0 0,0-1 0 0 0,0-1 1 0 0,0 1-1 0 0,0-1 0 0 0,-1 0 1 0 0,1 0-1 0 0,0 0 1 0 0,-1-1-1 0 0,1 1 0 0 0,-1-1 1 0 0,0 0-1 0 0,0-1 0 0 0,0 1 1 0 0,-1-1-1 0 0,1 1 1 0 0,-1-1-1 0 0,0 0 0 0 0,0 0 1 0 0,0-1-1 0 0,0 1 0 0 0,2-6 1 0 0,-4 7-217 0 0,-1 0 0 0 0,1 0 1 0 0,-1 0-1 0 0,0-1 0 0 0,1 1 1 0 0,-1 0-1 0 0,-1 0 0 0 0,1 0 1 0 0,0 0-1 0 0,-1-1 0 0 0,0 1 1 0 0,1 0-1 0 0,-1 0 0 0 0,-1 0 0 0 0,1 0 1 0 0,0 0-1 0 0,-1 0 0 0 0,1 1 1 0 0,-1-1-1 0 0,0 0 0 0 0,-3-2 1 0 0,3 2 99 0 0,-1 0 1 0 0,0 0 0 0 0,1 1 0 0 0,-1 0 0 0 0,0-1 0 0 0,-1 1-1 0 0,1 0 1 0 0,0 0 0 0 0,-1 1 0 0 0,1-1 0 0 0,-1 1-1 0 0,1 0 1 0 0,-1 0 0 0 0,0 0 0 0 0,1 0 0 0 0,-1 0-1 0 0,-5 1 1 0 0,-3-1-11 0 0,6 1 0 0 0,0 0 0 0 0,0 0 0 0 0,0 1 0 0 0,0-1 0 0 0,-8 3 0 0 0,-6 1-28 0 0,16-3-112 0 0,-1 1-28 0 0,-14 4-1075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29:43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29:43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15:1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1055 65 599 0 0,'84'-2'2698'0'0,"-68"5"830"0"0,-27-7 349 0 0,-7-4-3364 0 0,-1 1-1 0 0,1 0 1 0 0,-1 2-1 0 0,0 0 1 0 0,0 1 0 0 0,-21-2-1 0 0,-121 0 661 0 0,34 3-594 0 0,85 0 424 0 0,-27-3-484 0 0,-133 6 0 0 0,136 5 7 0 0,1 4-1 0 0,-103 26 0 0 0,149-31-470 0 0,18-4-55 0 0,1 1-1 0 0,-1-1 1 0 0,0 0-1 0 0,1 0 1 0 0,-1 0-1 0 0,0 1 1 0 0,1-1-1 0 0,-1 0 0 0 0,0 0 1 0 0,1 0-1 0 0,-1 0 1 0 0,0-1-1 0 0,1 1 1 0 0,-1 0-1 0 0,0 0 1 0 0,0 0-1 0 0,1 0 1 0 0,-1-1-1 0 0,1 1 1 0 0,-2-1-1 0 0,3 0 1 0 0,-1 0 0 0 0,1 0 0 0 0,0 0 0 0 0,0 0 0 0 0,-1 0 0 0 0,1 0 0 0 0,0 0 0 0 0,0 0 0 0 0,0 0 0 0 0,0 0 0 0 0,0 0 0 0 0,0 0 0 0 0,0 1 0 0 0,0-1 0 0 0,2 0 0 0 0,19-10 0 0 0,-2 5-12 0 0,0 1-1 0 0,1 1 0 0 0,-1 1 1 0 0,32-1-1 0 0,-14 1 4 0 0,4 1 2 0 0,1 1-1 0 0,46 6 0 0 0,86 18-26 0 0,-92-12 27 0 0,222 40 7 0 0,-266-46-25 0 0,-29-4 16 0 0,0 0-1 0 0,0 1 0 0 0,12 3 0 0 0,-53-10 10 0 0,21 2 0 0 0,0-1 0 0 0,-15-8 0 0 0,15 7 0 0 0,1 1 0 0 0,0 0 0 0 0,-14-4 0 0 0,-32-3 0 0 0,0 3 0 0 0,-57-2 0 0 0,3 1 0 0 0,49 3-16 0 0,-82 3 0 0 0,107 4 8 0 0,-1 3 0 0 0,2 1 0 0 0,-61 16 0 0 0,9 12 8 0 0,62-23 0 0 0,0 0 0 0 0,-35 8 0 0 0,51-15 0 0 0,-12 2 0 0 0,20-5 0 0 0,-1 0 0 0 0,1 0 0 0 0,-1 1 0 0 0,0-1 0 0 0,1 0 0 0 0,-1 0 0 0 0,1 0 0 0 0,-1 0 0 0 0,1 0 0 0 0,-1 0 0 0 0,0 0 0 0 0,1 0 0 0 0,-1 0 0 0 0,1-1 0 0 0,-1 1 0 0 0,1 0 0 0 0,-1 0 0 0 0,1 0 0 0 0,-1-1 0 0 0,1 1 0 0 0,-1 0 0 0 0,1-1 0 0 0,-1 1 0 0 0,1 0 0 0 0,-1-1 0 0 0,1 0 0 0 0,0 1 0 0 0,0-1 0 0 0,0 0 0 0 0,0 1 0 0 0,1-1 0 0 0,-1 1 0 0 0,0-1 0 0 0,0 1 0 0 0,1-1 0 0 0,-1 0 0 0 0,0 1 0 0 0,1-1 0 0 0,-1 1 0 0 0,0-1 0 0 0,1 1 0 0 0,-1 0 0 0 0,1-1 0 0 0,-1 1 0 0 0,0-1 0 0 0,1 1 0 0 0,-1 0 0 0 0,1-1 0 0 0,-1 1 0 0 0,2-1 0 0 0,16-9 0 0 0,-16 9 0 0 0,18-10-3 0 0,2 2 0 0 0,-1 0 0 0 0,1 2 0 0 0,1 0 0 0 0,45-6 0 0 0,118-1-32 0 0,99 31 447 0 0,-160-6 1077 0 0,-61-5-1345 0 0,0 2 0 0 0,88 23 0 0 0,-45-1-144 0 0,-160-49 0 0 0,15 5 0 0 0,0 2 0 0 0,-1 1 0 0 0,-57-8 0 0 0,-287-1 0 0 0,360 20-94 0 0,-1 1-1 0 0,0 1 0 0 0,-45 10 1 0 0,62-10-65 0 0,-1 0 0 0 0,1 1 1 0 0,0 0-1 0 0,-1 0 0 0 0,1 0 1 0 0,0 1-1 0 0,1 0 0 0 0,-1 0 1 0 0,1 1-1 0 0,0-1 0 0 0,0 2 1 0 0,0-1-1 0 0,1 1 0 0 0,-1-1 1 0 0,-7 13-1 0 0,7-8-6668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15:13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80 3679 0 0,'0'0'40'0'0,"0"-1"-1"0"0,0 1 0 0 0,1-1 0 0 0,-1 1 0 0 0,0-1 0 0 0,0 1 1 0 0,0-1-1 0 0,0 1 0 0 0,0-1 0 0 0,1 1 0 0 0,-1-1 0 0 0,0 1 1 0 0,0-1-1 0 0,-1 0 0 0 0,1 1 0 0 0,0-1 0 0 0,0 1 0 0 0,0-1 1 0 0,0 1-1 0 0,0-1 0 0 0,0 1 0 0 0,-1-1 0 0 0,1 1 0 0 0,0 0 0 0 0,0-1 1 0 0,-1 1-1 0 0,1-1 0 0 0,0 1 0 0 0,-1-1 0 0 0,0 1 47 0 0,0 0 0 0 0,0 0 0 0 0,0 0 0 0 0,1 0 0 0 0,-1 0 0 0 0,0 0 0 0 0,0 0 0 0 0,0 0 0 0 0,0 0 0 0 0,1 1 0 0 0,-1-1 0 0 0,0 0 0 0 0,0 1 0 0 0,0-1 0 0 0,1 1 0 0 0,-2 0 0 0 0,-32 24 2765 0 0,31-22-2471 0 0,-92 73 1875 0 0,89-68-2179 0 0,14-9-61 0 0,16-9-21 0 0,2-2 15 0 0,-2-1-1 0 0,1-2 1 0 0,-2 0 0 0 0,0-1-1 0 0,0-2 1 0 0,20-21-1 0 0,-29 22 1164 0 0,-14 13 442 0 0,-11 9-965 0 0,-4 5-394 0 0,1 0 0 0 0,0 2 0 0 0,1-1 0 0 0,-16 18 0 0 0,17-16-4 0 0,0-1 0 0 0,-1 0 0 0 0,-1-1-1 0 0,-22 14 1 0 0,23-15-251 0 0,22-17 0 0 0,88-77-60 0 0,-72 62 48 0 0,-15 15 14 0 0,-1-1 0 0 0,0 0 1 0 0,-1-1-1 0 0,10-13 0 0 0,-18 22-1 0 0,1 0 0 0 0,-1-1 0 0 0,0 1 1 0 0,1 0-1 0 0,-1 0 0 0 0,0 0 0 0 0,0-1 0 0 0,0 1 0 0 0,1 0 1 0 0,-1-1-1 0 0,0 1 0 0 0,0 0 0 0 0,0 0 0 0 0,0-1 1 0 0,0 1-1 0 0,1 0 0 0 0,-1-1 0 0 0,0 1 0 0 0,0 0 0 0 0,0-1 1 0 0,0 1-1 0 0,0 0 0 0 0,0-1 0 0 0,0 1 0 0 0,0 0 1 0 0,0-1-1 0 0,0 1 0 0 0,0 0 0 0 0,0-1 0 0 0,-1 1 0 0 0,1 0 1 0 0,0 0-1 0 0,0-1 0 0 0,0 1 0 0 0,0 0 0 0 0,0-1 0 0 0,-1 1 1 0 0,1 0-1 0 0,0 0 0 0 0,0-1 0 0 0,0 1 0 0 0,-1 0 1 0 0,1 0-1 0 0,-1-1 0 0 0,1 1 2 0 0,-1 0 1 0 0,0 0-1 0 0,0 0 0 0 0,0 0 1 0 0,0 0-1 0 0,1 0 0 0 0,-1 0 1 0 0,0 0-1 0 0,0 1 0 0 0,0-1 1 0 0,1 0-1 0 0,-1 0 0 0 0,0 1 1 0 0,0-1-1 0 0,0 0 1 0 0,1 1-1 0 0,-2 0 0 0 0,-84 69 1298 0 0,27-21-566 0 0,20-18-735 0 0,1 1 0 0 0,-61 69 0 0 0,88-89 3 0 0,4-3 28 0 0,8-9-25 0 0,0 0-1 0 0,0 1 1 0 0,0-1-1 0 0,0 0 1 0 0,0 0-1 0 0,0 0 1 0 0,0 0-1 0 0,0 0 1 0 0,0 0 0 0 0,-1 0-1 0 0,1 0 1 0 0,0 0-1 0 0,0 0 1 0 0,0 0-1 0 0,2-1 1 0 0,14 0 229 0 0,1 1 0 0 0,-1 1 0 0 0,1 0 0 0 0,-1 1 0 0 0,19 5 0 0 0,11 2 64 0 0,0-3-294 0 0,46 8 51 0 0,124 3 0 0 0,-281-23 19 0 0,-242-15-75 0 0,227 22 0 0 0,75-1 0 0 0,3 0 0 0 0,-1 0 0 0 0,0 0 0 0 0,1 0 0 0 0,-1 0 0 0 0,1 0 0 0 0,-1 0 0 0 0,1 1 0 0 0,-1-1 0 0 0,1 0 0 0 0,-1 1 0 0 0,1-1 0 0 0,-1 1 0 0 0,1 0 0 0 0,0-1 0 0 0,-1 1 0 0 0,1 0 0 0 0,0 0 0 0 0,-2 1 0 0 0,3 0 0 0 0,6-3 0 0 0,5-3 0 0 0,-8 3 0 0 0,1-1 0 0 0,-1 0 0 0 0,0-1 0 0 0,0 1 0 0 0,0 0 0 0 0,0-1 0 0 0,0 0 0 0 0,0 1 0 0 0,3-5 0 0 0,21-33 0 0 0,-8 12 0 0 0,24-33 0 0 0,-29 41 0 0 0,0 0 0 0 0,0 1 0 0 0,2 0 0 0 0,1 1 0 0 0,27-23 0 0 0,-44 41 0 0 0,0 0 0 0 0,0 0 0 0 0,0 0 0 0 0,0 0 0 0 0,0 0 0 0 0,0 0 0 0 0,0 1 0 0 0,0-1 0 0 0,0 0 0 0 0,0 0 0 0 0,0 0 0 0 0,0 0 0 0 0,1 0 0 0 0,-1 0 0 0 0,0 0 0 0 0,0 0 0 0 0,0 0 0 0 0,0 0 0 0 0,0 1 0 0 0,0-1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0,0-1 0 0 0,0 1 0 0 0,0 0 0 0 0,0 0 0 0 0,0 0 0 0 0,0 0 0 0 0,0 0 0 0 0,1 0 0 0 0,-1 0 0 0 0,0 0 0 0 0,0-1 0 0 0,-5 14 0 0 0,-10 14 0 0 0,-70 67 0 0 0,47-55 0 0 0,1-4 0 0 0,28-28 0 0 0,1-1 0 0 0,1 1 0 0 0,0 1 0 0 0,0-1 0 0 0,0 1 0 0 0,1 0 0 0 0,0 1 0 0 0,0 0 0 0 0,-4 10 0 0 0,9-18 0 0 0,1-1 0 0 0,0 1 0 0 0,-1 0 0 0 0,1-1 0 0 0,0 1 0 0 0,0 0 0 0 0,0-1 0 0 0,-1 1 0 0 0,1 0 0 0 0,0-1 0 0 0,0 1 0 0 0,0 0 0 0 0,0-1 0 0 0,0 1 0 0 0,0 0 0 0 0,0-1 0 0 0,1 1 0 0 0,-1 0 0 0 0,0-1 0 0 0,0 1 0 0 0,0-1 0 0 0,1 1 0 0 0,-1 0 0 0 0,0-1 0 0 0,1 1 0 0 0,-1-1 0 0 0,0 1 0 0 0,1-1 0 0 0,-1 1 0 0 0,1-1 0 0 0,-1 1 0 0 0,1-1 0 0 0,-1 1 0 0 0,1-1 0 0 0,-1 1 0 0 0,1-1 0 0 0,0 0 0 0 0,-1 0 0 0 0,1 1 0 0 0,-1-1 0 0 0,1 0 0 0 0,0 0 0 0 0,-1 1 0 0 0,1-1 0 0 0,0 0 0 0 0,-1 0 0 0 0,1 0 0 0 0,0 0 0 0 0,-1 0 0 0 0,2 0 0 0 0,5 0 0 0 0,0 0 0 0 0,0-1 0 0 0,14-2 0 0 0,-12 1 0 0 0,17-1 0 0 0,1 0 0 0 0,-1 2 0 0 0,1 0 0 0 0,0 2 0 0 0,36 6 0 0 0,-27 2 0 0 0,-29-7 0 0 0,-27-8 0 0 0,-8-6 0 0 0,1 0 0 0 0,0-2 0 0 0,1 0 0 0 0,-37-28 0 0 0,60 40 0 0 0,0 0 0 0 0,1 1 0 0 0,0 0 0 0 0,0-1 0 0 0,0 0 0 0 0,0 1 0 0 0,0-1 0 0 0,0 0 0 0 0,0 0 0 0 0,1 0 0 0 0,-1 0 0 0 0,-1-3 0 0 0,29 16 0 0 0,13 3-24 0 0,61 13 1 0 0,-30-9 6 0 0,-61-14 17 0 0,-14-2 0 0 0,-15-3 0 0 0,-114-45 0 0 0,51 16 0 0 0,185 53 0 0 0,-96-21 0 0 0,-5-2-3 0 0,-3-1-4 0 0,-9-4-15 0 0,-20-4-10 0 0,22 7-361 0 0,0 0-1 0 0,0 1 0 0 0,0 0 1 0 0,-13 1-1 0 0,10 1-6758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15:1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5 1375 0 0,'0'0'69'0'0,"0"0"0"0"0,0 0 0 0 0,0 0 0 0 0,-1-1 0 0 0,1 1-1 0 0,0 0 1 0 0,0 0 0 0 0,0-1 0 0 0,0 1 0 0 0,0 0-1 0 0,0 0 1 0 0,0 0 0 0 0,-1-1 0 0 0,1 1 0 0 0,0 0 0 0 0,0 0-1 0 0,0 0 1 0 0,0 0 0 0 0,-1-1 0 0 0,1 1 0 0 0,0 0 0 0 0,0 0-1 0 0,0 0 1 0 0,-1 0 0 0 0,1 0 0 0 0,0 0 0 0 0,0 0-1 0 0,-1 0 1 0 0,1 0 0 0 0,0 0 0 0 0,0 0 0 0 0,-1 0 0 0 0,1 0-1 0 0,0 0 1 0 0,0 0 0 0 0,-1 0 0 0 0,1 0 0 0 0,0 0-1 0 0,0 0 1 0 0,0 0 0 0 0,-1 0 0 0 0,1 0 0 0 0,0 0 0 0 0,-8 12 2651 0 0,-2 16 539 0 0,10-18-2587 0 0,0 0 0 0 0,0 0-1 0 0,1 0 1 0 0,0 0 0 0 0,1 0-1 0 0,0 0 1 0 0,6 18 0 0 0,-2-9 226 0 0,-3-8-509 0 0,0 0 1 0 0,1 0-1 0 0,0 0 0 0 0,1 0 0 0 0,8 12 1 0 0,-10-18-300 0 0,0-1 1 0 0,1 0 0 0 0,-1 0-1 0 0,1 0 1 0 0,0 0 0 0 0,0 0 0 0 0,0-1-1 0 0,0 0 1 0 0,1 0 0 0 0,-1 0-1 0 0,1 0 1 0 0,0-1 0 0 0,8 4 0 0 0,-1-1-17 0 0,-12-2-430 0 0,-8 1-1070 0 0,-2-2-5232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15:24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1 436 3223 0 0,'18'-17'2166'0'0,"32"-48"1744"0"0,25-31-382 0 0,-65 84-3046 0 0,-1 0-1 0 0,-1-1 0 0 0,0 0 0 0 0,-1 0 1 0 0,10-25-1 0 0,18-73 1594 0 0,-34 107-2002 0 0,-1 4-50 0 0,5-23 578 0 0,-5 22-577 0 0,0 1-1 0 0,0-1 1 0 0,1 0-1 0 0,-1 0 1 0 0,0 0-1 0 0,0 0 1 0 0,0 1-1 0 0,0-1 1 0 0,0 0-1 0 0,0 0 1 0 0,0 0-1 0 0,-1 0 1 0 0,1 1-1 0 0,0-1 1 0 0,0 0-1 0 0,-1 0 1 0 0,1 0-1 0 0,0 1 1 0 0,-1-1-1 0 0,1 0 1 0 0,-2-1 0 0 0,2 2-9 0 0,-1 0 1 0 0,0 0-1 0 0,0 0 1 0 0,1 0 0 0 0,-1 0-1 0 0,0 0 1 0 0,0 1-1 0 0,0-1 1 0 0,1 0 0 0 0,-1 0-1 0 0,0 1 1 0 0,1-1-1 0 0,-1 0 1 0 0,0 1 0 0 0,0-1-1 0 0,1 0 1 0 0,-1 1-1 0 0,1-1 1 0 0,-1 1 0 0 0,0-1-1 0 0,1 1 1 0 0,-1 0 0 0 0,1-1-1 0 0,-1 1 1 0 0,1-1-1 0 0,0 1 1 0 0,-1 0 0 0 0,1 0-1 0 0,-1 0 1 0 0,-11 22 358 0 0,-2 10 213 0 0,1 1 0 0 0,-12 57-1 0 0,23-79-533 0 0,1-1 0 0 0,0 1-1 0 0,1 0 1 0 0,0-1 0 0 0,1 1-1 0 0,3 17 1 0 0,0-9 76 0 0,1 1 0 0 0,13 32 0 0 0,-12-39-175 0 0,0 0 1 0 0,1-1-1 0 0,1 0 0 0 0,0-1 1 0 0,0 0-1 0 0,16 17 0 0 0,-22-26-2763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15:25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51 455 0 0,'21'0'672'0'0,"-17"0"-446"0"0,-1 0-1 0 0,1 0 0 0 0,-1 0 0 0 0,1-1 0 0 0,-1 1 1 0 0,5-3-1 0 0,-8 3-191 0 0,0 0 0 0 0,0 0 0 0 0,1 0 1 0 0,-1 0-1 0 0,0 0 0 0 0,0 0 0 0 0,0 0 0 0 0,1 0 1 0 0,-1 0-1 0 0,0-1 0 0 0,0 1 0 0 0,0 0 1 0 0,0 0-1 0 0,0 0 0 0 0,1 0 0 0 0,-1 0 0 0 0,0-1 1 0 0,0 1-1 0 0,0 0 0 0 0,0 0 0 0 0,0 0 1 0 0,0-1-1 0 0,0 1 0 0 0,0 0 0 0 0,0 0 0 0 0,0 0 1 0 0,0-1-1 0 0,0 1 0 0 0,0 0 0 0 0,0 0 0 0 0,0 0 1 0 0,0-1-1 0 0,0 1 0 0 0,0 0 0 0 0,0 0 1 0 0,0 0-1 0 0,0-1 0 0 0,-13-10 745 0 0,9 9-581 0 0,-1-1-1 0 0,1 1 1 0 0,-1 1-1 0 0,0-1 0 0 0,1 1 1 0 0,-1 0-1 0 0,0 0 0 0 0,0 0 1 0 0,-8 0-1 0 0,12 1-133 0 0,-1 0 0 0 0,1 0-1 0 0,0 0 1 0 0,0 0 0 0 0,0 0 0 0 0,-1 1-1 0 0,1-1 1 0 0,0 0 0 0 0,0 0-1 0 0,0 1 1 0 0,-1-1 0 0 0,1 1 0 0 0,0-1-1 0 0,0 1 1 0 0,0 0 0 0 0,0-1-1 0 0,0 1 1 0 0,0 0 0 0 0,0 0 0 0 0,0 0-1 0 0,1 0 1 0 0,-1-1 0 0 0,0 1 0 0 0,0 0-1 0 0,1 0 1 0 0,-1 1 0 0 0,1-1-1 0 0,-1 0 1 0 0,1 0 0 0 0,-1 0 0 0 0,1 0-1 0 0,-1 0 1 0 0,1 1 0 0 0,0-1-1 0 0,0 0 1 0 0,0 0 0 0 0,0 0 0 0 0,0 1-1 0 0,0-1 1 0 0,0 0 0 0 0,0 0 0 0 0,0 1-1 0 0,0-1 1 0 0,1 2 0 0 0,-1-2-10 0 0,1 0 0 0 0,-1 0 1 0 0,0 0-1 0 0,1 1 1 0 0,-1-1-1 0 0,1 0 1 0 0,0 0-1 0 0,-1 0 0 0 0,1 0 1 0 0,0 0-1 0 0,-1 0 1 0 0,1 0-1 0 0,0 0 0 0 0,0 0 1 0 0,0 0-1 0 0,0-1 1 0 0,0 1-1 0 0,0 0 0 0 0,0 0 1 0 0,0-1-1 0 0,0 1 1 0 0,0-1-1 0 0,2 1 0 0 0,-1 0 38 0 0,1 0-1 0 0,-1-1 1 0 0,1 1 0 0 0,-1-1-1 0 0,1 0 1 0 0,0 0-1 0 0,-1 0 1 0 0,1 0-1 0 0,0 0 1 0 0,4-2 0 0 0,-5 2-54 0 0,0 0 0 0 0,0-1 1 0 0,0 0-1 0 0,0 1 1 0 0,0-1-1 0 0,0 0 1 0 0,0 0-1 0 0,-1 0 1 0 0,1-1-1 0 0,0 1 1 0 0,-1 0-1 0 0,1 0 1 0 0,1-3-1 0 0,-2 3-42 0 0,-1 0 1 0 0,1 0-1 0 0,0 1 1 0 0,-1-1-1 0 0,0 0 0 0 0,1 0 1 0 0,-1 0-1 0 0,0 0 1 0 0,1 0-1 0 0,-1 0 0 0 0,0 0 1 0 0,0 0-1 0 0,0 0 1 0 0,0 0-1 0 0,0 0 0 0 0,0 0 1 0 0,0 0-1 0 0,0 0 1 0 0,0 0-1 0 0,-1 0 0 0 0,1 0 1 0 0,0 0-1 0 0,-1 0 1 0 0,1 0-1 0 0,-1 0 0 0 0,1 0 1 0 0,-1-1-1 0 0,-1-1 56 0 0,0 1-1 0 0,1 0 0 0 0,-1-1 1 0 0,0 1-1 0 0,0 0 0 0 0,-1 0 1 0 0,1 0-1 0 0,0 1 0 0 0,-1-1 1 0 0,1 0-1 0 0,-1 1 0 0 0,1 0 1 0 0,-1-1-1 0 0,0 1 0 0 0,1 0 1 0 0,-1 1-1 0 0,0-1 0 0 0,0 0 1 0 0,0 1-1 0 0,0-1 0 0 0,0 1 1 0 0,0 0-1 0 0,0 0 0 0 0,0 0 1 0 0,-3 1-1 0 0,5-1 34 0 0,1 1-1 0 0,-1-1 1 0 0,0 0 0 0 0,0 1-1 0 0,1-1 1 0 0,-1 1 0 0 0,0-1-1 0 0,1 1 1 0 0,-1-1 0 0 0,1 1-1 0 0,-1-1 1 0 0,1 1 0 0 0,-1 0-1 0 0,1-1 1 0 0,-1 1 0 0 0,1 0-1 0 0,-1-1 1 0 0,1 1 0 0 0,0 0-1 0 0,-1 0 1 0 0,1 0 0 0 0,0-1-1 0 0,0 1 1 0 0,0 0 0 0 0,0 0-1 0 0,-1 0 1 0 0,1-1 0 0 0,0 1-1 0 0,0 0 1 0 0,1 0 0 0 0,-1 0-1 0 0,0-1 1 0 0,0 1 0 0 0,1 1-1 0 0,-1 2-155 0 0,1-1 1 0 0,1 0-1 0 0,-1 1 0 0 0,0-1 0 0 0,1 0 1 0 0,3 5-1 0 0,-2-2-5716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29:5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5:05.0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298 413 10591 0 0,'-3'-1'819'0'0,"-10"-2"-516"0"0,10 3-186 0 0,-25 1 142 0 0,1 1-245 0 0,2 0-28 0 0,20-2 194 0 0,10 3 192 0 0,4 0-182 0 0,0 0 1 0 0,1 0-1 0 0,-1-1 1 0 0,1 0-1 0 0,9 1 1 0 0,59 1 1415 0 0,-19-1-627 0 0,537 68 4390 0 0,-572-68-5324 0 0,49 7 157 0 0,252 42 20 0 0,-117-10-14 0 0,-203-41-64 0 0,-13-1-91 0 0,-257-28-41 0 0,50 3-13 0 0,-229-14-90 0 0,156 29 38 0 0,134 7 53 0 0,90 3 0 0 0,-53-2 0 0 0,89 0 0 0 0,14-2 0 0 0,13 0 0 0 0,7 2 0 0 0,5-2 3 0 0,-1 1 0 0 0,1 0 0 0 0,0 1 0 0 0,-1 0 0 0 0,1 1 0 0 0,14 0 0 0 0,-1-1 29 0 0,170-11 114 0 0,235 16-1 0 0,5 29-17 0 0,-262-12-76 0 0,-88-8-40 0 0,-65-9-1 0 0,-124-15 106 0 0,-273-14-117 0 0,254 22 0 0 0,-219-7 0 0 0,-135-7 0 0 0,457 16 0 0 0,-4-2 0 0 0,14 0 0 0 0,10-1 0 0 0,5 2 0 0 0,3-1 0 0 0,1 1 1 0 0,-1-1-1 0 0,0 1 0 0 0,1 0 1 0 0,0 1-1 0 0,0 0 0 0 0,-1 0 0 0 0,1 1 1 0 0,9-1-1 0 0,1-1 13 0 0,677-77 330 0 0,-587 71-331 0 0,481-17 442 0 0,-579 25-758 0 0,-30-7 271 0 0,-579-48-163 0 0,434 42 200 0 0,-200-1-4 0 0,216 12 0 0 0,144 3 0 0 0,-4 0 0 0 0,1 0 0 0 0,-1-1 0 0 0,1 0 0 0 0,-1-1 0 0 0,-9-2 0 0 0,19 3 0 0 0,0 0 0 0 0,1 0 0 0 0,-1 0 0 0 0,0 0 0 0 0,1 1 0 0 0,-1-1 0 0 0,1 1 0 0 0,-1-1 0 0 0,1 1 0 0 0,1-1 0 0 0,30-4 33 0 0,-1 1 0 0 0,1 2 0 0 0,42 2-1 0 0,-15 1-11 0 0,1103 35 43 0 0,-1131-34-53 0 0,-575-48 137 0 0,262 26-179 0 0,75 7 31 0 0,-148-16 0 0 0,329 27 0 0 0,11 1 0 0 0,1-1 0 0 0,-19-4 0 0 0,15 0 2 0 0,17 6-2 0 0,0 0 0 0 0,0 0-1 0 0,0 0 1 0 0,0 0 0 0 0,0 0 0 0 0,-1-1 0 0 0,1 1-1 0 0,0 0 1 0 0,0 0 0 0 0,0 0 0 0 0,0 0 0 0 0,0 0-1 0 0,0 0 1 0 0,0 0 0 0 0,0 0 0 0 0,0 0 0 0 0,0-1-1 0 0,0 1 1 0 0,0 0 0 0 0,0 0 0 0 0,0 0 0 0 0,0 0-1 0 0,0 0 1 0 0,0 0 0 0 0,0 0 0 0 0,0 0 0 0 0,0-1-1 0 0,0 1 1 0 0,0 0 0 0 0,0 0 0 0 0,0 0 0 0 0,0 0-1 0 0,0 0 1 0 0,0 0 0 0 0,0 0 0 0 0,0 0 0 0 0,0-1-1 0 0,0 1 1 0 0,0 0 0 0 0,0 0 0 0 0,1 0 0 0 0,-1 0-1 0 0,0 0 1 0 0,0 0 0 0 0,0 0 0 0 0,0 0 0 0 0,0 0-1 0 0,0 0 1 0 0,0 0 0 0 0,0 0 0 0 0,0 0 0 0 0,0 0-1 0 0,1 0 1 0 0,10-4-51 0 0,20-1 9 0 0,1 0-1 0 0,-1 2 1 0 0,1 2-1 0 0,45 3 1 0 0,-25-1 50 0 0,165-2-8 0 0,90 2 0 0 0,60 6 0 0 0,-333-4 0 0 0,-22-1 3 0 0,1-1-1 0 0,0-1 1 0 0,16-1 0 0 0,-82-8 50 0 0,-198-7 1050 0 0,-29-2-2350 0 0,76 8 1248 0 0,115 8-7 0 0,-99-15 0 0 0,111 6-47 0 0,67 8 53 0 0,15 1 0 0 0,12 1 0 0 0,107 8-116 0 0,-1 0 0 0 0,244 4 116 0 0,-254-6 0 0 0,90-4 31 0 0,11 1 2 0 0,-489 1-36 0 0,41 1-25 0 0,-166 6 11 0 0,394-9 17 0 0,-261 0 0 0 0,236-2 0 0 0,11 0 0 0 0,20 1 0 0 0,0 0 0 0 0,0 0 0 0 0,0 0 0 0 0,0 0 0 0 0,0 0 0 0 0,0 0 0 0 0,0 0 0 0 0,0-1 0 0 0,0 1 0 0 0,1 0 0 0 0,-1 0 0 0 0,0 0 0 0 0,0 0 0 0 0,0 0 0 0 0,0 0 0 0 0,0 0 0 0 0,0 0 0 0 0,0 0 0 0 0,0 0 0 0 0,0-1 0 0 0,0 1 0 0 0,0 0 0 0 0,0 0 0 0 0,0 0 0 0 0,0 0 0 0 0,0 0 0 0 0,0 0 0 0 0,0 0 0 0 0,0 0 0 0 0,0 0 0 0 0,0-1 0 0 0,0 1 0 0 0,0 0 0 0 0,0 0 0 0 0,-1 0 0 0 0,1 0 0 0 0,0 0 0 0 0,0 0 0 0 0,0 0 0 0 0,0 0 0 0 0,0 0 0 0 0,0 0 0 0 0,0 0 0 0 0,0 0 0 0 0,0 0 0 0 0,0-1 0 0 0,0 1 0 0 0,0 0 0 0 0,0 0 0 0 0,-1 0 0 0 0,1 0 0 0 0,0 0 0 0 0,0 0 0 0 0,0 0 0 0 0,0 0 0 0 0,0 0 0 0 0,0 0 0 0 0,11-2 0 0 0,0 1 0 0 0,0 0 0 0 0,0 1 0 0 0,0 0 0 0 0,21 3 0 0 0,-9-1 0 0 0,395 33 0 0 0,-110 21 0 0 0,-191-30 0 0 0,155 36 79 0 0,122 23 58 0 0,-366-81-135 0 0,45 2 1 0 0,-62-6-207 0 0,-1 0 0 0 0,0-1 1 0 0,0 0-1 0 0,0 0 0 0 0,1-2 0 0 0,-1 1 1 0 0,16-7-1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29:55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0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0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5:01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3184 154 3679 0 0,'21'-42'1778'0'0,"29"-63"3076"0"0,-46 99-2675 0 0,-2 5-558 0 0,1 14 353 0 0,-4 21-304 0 0,-18 230 2588 0 0,4-38-3488 0 0,10-178-701 0 0,-4 45 75 0 0,-25 146 19 0 0,-67 211-163 0 0,14-189 0 0 0,50-155 0 0 0,-12 31 0 0 0,-73 139 0 0 0,18-57 0 0 0,-110 201 0 0 0,7-101 0 0 0,37-111 0 0 0,68-89 0 0 0,97-113 0 0 0,-183 216 0 0 0,129-158 0 0 0,-89 74 0 0 0,-102 78 0 0 0,149-123 0 0 0,-4-3 0 0 0,-139 89 0 0 0,41-36 0 0 0,-2 2 0 0 0,76-76 0 0 0,18-11 0 0 0,63-25 0 0 0,-78 68 0 0 0,108-86 0 0 0,9-7-3 0 0,4-5-8 0 0,1 1 0 0 0,-1 0 0 0 0,1 0 0 0 0,-1 1 0 0 0,1-1 0 0 0,0 1 0 0 0,-3 6 0 0 0,7-11-34 0 0,0 1 0 0 0,-1-1 0 0 0,1 0-1 0 0,0 0 1 0 0,0 1 0 0 0,0-1 0 0 0,0 0-1 0 0,0 0 1 0 0,0 1 0 0 0,0-1 0 0 0,0 0-1 0 0,0 0 1 0 0,0 0 0 0 0,0 1 0 0 0,0-1-1 0 0,0 0 1 0 0,0 0 0 0 0,0 1 0 0 0,0-1-1 0 0,1 0 1 0 0,-1 0 0 0 0,0 1-1 0 0,0-1 1 0 0,0 0 0 0 0,0 0 0 0 0,0 0-1 0 0,1 0 1 0 0,-1 1 0 0 0,0-1 0 0 0,0 0-1 0 0,0 0 1 0 0,0 0 0 0 0,1 0 0 0 0,-1 1-1 0 0,0-1 1 0 0,0 0 0 0 0,1 0 0 0 0,5 3-7601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5:03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167 334 2303 0 0,'0'-4'323'0'0,"0"-1"-1"0"0,1 0 1 0 0,-1 0-1 0 0,1 0 1 0 0,1 0-1 0 0,1-6 1 0 0,5-8 763 0 0,1 0 0 0 0,0 0 1 0 0,2 1-1 0 0,0 1 1 0 0,1-1-1 0 0,21-23 0 0 0,7-10 164 0 0,-23 29-591 0 0,-12 18-464 0 0,-1-1 0 0 0,0 1 0 0 0,-1-1 0 0 0,1 0 0 0 0,-1 0 0 0 0,0-1 1 0 0,0 1-1 0 0,0-1 0 0 0,2-9 0 0 0,-5 14-164 0 0,0 1 0 0 0,0 0-1 0 0,1 0 1 0 0,-1-1 0 0 0,0 1 0 0 0,0 0 0 0 0,0-1 0 0 0,0 1 0 0 0,0 0 0 0 0,0-1 0 0 0,0 1 0 0 0,0 0 0 0 0,0 0 0 0 0,0-1 0 0 0,0 1 0 0 0,0 0 0 0 0,0-1 0 0 0,0 1 0 0 0,-1 0 0 0 0,1 0 0 0 0,0-1 0 0 0,0 1 0 0 0,0 0 0 0 0,0-1 0 0 0,-1 1 0 0 0,1 0 0 0 0,0 0 0 0 0,0 0 0 0 0,0-1 0 0 0,-1 1-1 0 0,1 0 1 0 0,-9 3 613 0 0,-10 12 5 0 0,18-14-598 0 0,-18 18 564 0 0,-31 41 1 0 0,26-30-317 0 0,1 2 135 0 0,1 1 1 0 0,2 1 0 0 0,1 0 0 0 0,-20 51 0 0 0,32-67-432 0 0,-1 0-1 0 0,-1-1 1 0 0,0 0 0 0 0,-2 0 0 0 0,-14 17-1 0 0,16-22-2 0 0,1 1 0 0 0,0 0 0 0 0,-7 16 0 0 0,14-28 0 0 0,1 0 0 0 0,-1-1 0 0 0,1 1 0 0 0,0 0 0 0 0,-1-1 0 0 0,1 1 0 0 0,0 0 0 0 0,-1 0 0 0 0,1-1 0 0 0,0 1 0 0 0,0 0 0 0 0,0 0 0 0 0,0 0 0 0 0,0-1 0 0 0,0 1 0 0 0,0 0 0 0 0,0 0 0 0 0,0 0 0 0 0,0-1 0 0 0,0 1 0 0 0,0 0 0 0 0,1 0 0 0 0,-1-1 0 0 0,0 1 0 0 0,0 0 0 0 0,1 0 0 0 0,-1-1 0 0 0,1 1 0 0 0,-1 0 0 0 0,1 0 0 0 0,0 0 0 0 0,0-1 0 0 0,0 0 0 0 0,0 1 0 0 0,0-1 0 0 0,0 0 0 0 0,0 0 0 0 0,0 0 0 0 0,0 1 0 0 0,0-1 0 0 0,0 0 0 0 0,0-1 0 0 0,0 1 0 0 0,0 0 0 0 0,0 0 0 0 0,0 0 0 0 0,0 0 0 0 0,0-1 0 0 0,0 1 0 0 0,0-1 0 0 0,0 1 0 0 0,0 0 0 0 0,-1-1 0 0 0,1 0 0 0 0,1 0 0 0 0,16-10 0 0 0,1 2 0 0 0,0 0 0 0 0,1 0 0 0 0,39-10 0 0 0,71-19 218 0 0,91-21 260 0 0,-179 52-478 0 0,-16 3 0 0 0,39-12 0 0 0,-52 13 0 0 0,-21 8 0 0 0,-22 8 0 0 0,-15 3 0 0 0,-80 18 0 0 0,16-6 0 0 0,77-18 0 0 0,1 0 0 0 0,0-1 0 0 0,0-2 0 0 0,-40 5 0 0 0,31-5 0 0 0,30-5 0 0 0,-1 0 0 0 0,-17 0 0 0 0,21-2 0 0 0,11-2 0 0 0,8-6 0 0 0,1-4 0 0 0,-1 0 0 0 0,0-1 0 0 0,-1-1 0 0 0,0 0 0 0 0,10-18 0 0 0,37-80 0 0 0,-37 71 0 0 0,-18 33 0 0 0,2 0 0 0 0,-2 1 0 0 0,1-2 0 0 0,3-12 0 0 0,-8 19-77 0 0,-3 6-106 0 0,-4 6-190 0 0,-7 17-1571 0 0,1 1 1 0 0,1 0 0 0 0,-13 45-1 0 0,24-67 1573 0 0,-5 14-1425 0 0,0 0-2782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5:05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7 1375 0 0,'0'-1'55'0'0,"0"1"-1"0"0,0 0 0 0 0,0 0 0 0 0,0-1 0 0 0,0 1 1 0 0,0 0-1 0 0,0 0 0 0 0,0-1 0 0 0,0 1 0 0 0,0 0 1 0 0,0 0-1 0 0,0-1 0 0 0,-1 1 0 0 0,1 0 0 0 0,0 0 0 0 0,0-1 1 0 0,0 1-1 0 0,0 0 0 0 0,-1 0 0 0 0,1 0 0 0 0,0-1 1 0 0,0 1-1 0 0,-1 0 0 0 0,1 0 0 0 0,0 0 0 0 0,0 0 0 0 0,0 0 1 0 0,-1 0-1 0 0,1 0 0 0 0,0-1 0 0 0,-1 1 0 0 0,1 0 1 0 0,0 0-1 0 0,0 0 0 0 0,-1 0 0 0 0,1 0 0 0 0,0 0 1 0 0,0 0-1 0 0,-1 0 0 0 0,1 0 0 0 0,0 0 0 0 0,0 0 0 0 0,-1 1 1 0 0,1-1-1 0 0,-7 14 2315 0 0,6-8-1636 0 0,0 1 0 0 0,0-1 0 0 0,0 0 0 0 0,1 7-1 0 0,2 4 358 0 0,1 0-1 0 0,1 0 0 0 0,0 0 0 0 0,1-1 0 0 0,12 26 0 0 0,-12-32-888 0 0,0-1-1 0 0,1-1 0 0 0,-1 1 0 0 0,2-1 0 0 0,-1 0 0 0 0,1 0 0 0 0,0-1 0 0 0,1 0 0 0 0,0 0 0 0 0,14 9 0 0 0,0-3 218 0 0,1-1 0 0 0,27 9 0 0 0,-22-9 158 0 0,-18-7-557 0 0,-10-5-17 0 0,1 1-1 0 0,0 0 1 0 0,0-1 0 0 0,-1 1-1 0 0,1 0 1 0 0,0-1 0 0 0,0 0-1 0 0,0 1 1 0 0,0-1 0 0 0,0 1-1 0 0,0-1 1 0 0,0 0 0 0 0,0 0-1 0 0,0 1 1 0 0,0-1 0 0 0,0 0-1 0 0,0 0 1 0 0,0 0 0 0 0,0 0-1 0 0,0 0 1 0 0,0 0 0 0 0,-1-1-1 0 0,1 1 1 0 0,0 0 0 0 0,0 0 0 0 0,0-1-1 0 0,0 1 1 0 0,0-1 0 0 0,0 1-1 0 0,0 0 1 0 0,0-1 0 0 0,1 0-1 0 0,-2 1-1 0 0,0 0 0 0 0,0-1 0 0 0,0 1 0 0 0,0 0 0 0 0,0 0 0 0 0,0 0 0 0 0,1 0 0 0 0,-1 0 0 0 0,0 0 0 0 0,0 0 0 0 0,0 0 0 0 0,0-1 0 0 0,0 1 0 0 0,0 0 0 0 0,0 0 0 0 0,0 0 0 0 0,1 0 0 0 0,-1 0 0 0 0,0-1 0 0 0,0 1 0 0 0,0 0 0 0 0,0 0 0 0 0,0 0 0 0 0,0 0 0 0 0,0-1 0 0 0,0 1 0 0 0,0 0 0 0 0,0 0 0 0 0,0 0 0 0 0,0 0 0 0 0,0 0 0 0 0,0-1 0 0 0,0 1 0 0 0,0 0 0 0 0,0 0 0 0 0,0 0 0 0 0,-1 0 0 0 0,1-1 0 0 0,0 1 0 0 0,0 0 0 0 0,0 0 0 0 0,-8-2 0 0 0,-9 4 0 0 0,2 1 0 0 0,0 0 0 0 0,-1-1 0 0 0,-22 1 0 0 0,8-2 0 0 0,5 3 0 0 0,1 0 0 0 0,0 1 0 0 0,0 2 0 0 0,-27 11 0 0 0,-45 11 0 0 0,95-28 0 0 0,0-1 0 0 0,0 0 0 0 0,0 1 0 0 0,-1-1 0 0 0,1 0 0 0 0,0 0 0 0 0,0 0 0 0 0,0 0 0 0 0,0 0 0 0 0,0 0 0 0 0,0 0 0 0 0,0 0 0 0 0,-2-1 0 0 0,3 1 0 0 0,0 0 0 0 0,0-1 0 0 0,0 1 0 0 0,0 0 0 0 0,0 0 0 0 0,0-1 0 0 0,0 1 0 0 0,0 0 0 0 0,0 0 0 0 0,0-1 0 0 0,0 1 0 0 0,0 0 0 0 0,0-1 0 0 0,0 1 0 0 0,0 0 0 0 0,1 0 0 0 0,-1-1 0 0 0,0 1 0 0 0,0 0 0 0 0,0 0 0 0 0,0 0 0 0 0,0-1 0 0 0,1 1 0 0 0,-1 0 0 0 0,0 0 0 0 0,0 0 0 0 0,0-1 0 0 0,1 1 0 0 0,-1 0 0 0 0,0 0 0 0 0,1 0 0 0 0,28-23 0 0 0,-22 18 0 0 0,91-69-64 0 0,-112 81 64 0 0,0 0 0 0 0,-26 8 0 0 0,40-15 0 0 0,0 0 0 0 0,0 0 0 0 0,0 0 0 0 0,0 0-1 0 0,-1 0 1 0 0,1 0 0 0 0,0 0 0 0 0,0 0 0 0 0,0 0-1 0 0,0 0 1 0 0,-1 0 0 0 0,1 0 0 0 0,0 0 0 0 0,0 0 0 0 0,0 0-1 0 0,-1 0 1 0 0,1 0 0 0 0,0 0 0 0 0,0 0 0 0 0,0 0 0 0 0,0 0-1 0 0,-1 0 1 0 0,1 0 0 0 0,0 0 0 0 0,0 0 0 0 0,0 0 0 0 0,0-1-1 0 0,-1 1 1 0 0,1 0 0 0 0,0 0 0 0 0,0 0 0 0 0,0 0 0 0 0,0 0-1 0 0,0 0 1 0 0,0-1 0 0 0,0 1 0 0 0,-1 0 0 0 0,1 0-1 0 0,0 0 1 0 0,0 0 0 0 0,0-1 0 0 0,0 1 0 0 0,0 0 0 0 0,3-11 18 0 0,-3 10-26 0 0,1 0 0 0 0,-1 0 0 0 0,1 0 0 0 0,0 0-1 0 0,-1 0 1 0 0,1 0 0 0 0,0 0 0 0 0,0 0 0 0 0,0 0 0 0 0,0 0-1 0 0,0 0 1 0 0,0 0 0 0 0,0 0 0 0 0,0 1 0 0 0,0-1-1 0 0,1 0 1 0 0,-2 4-2370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4:51.7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218 158 2759 0 0,'-12'-20'662'0'0,"10"18"-500"0"0,1 0 0 0 0,-1-1 0 0 0,1 1 0 0 0,-1-1 0 0 0,1 1-1 0 0,0-1 1 0 0,0 0 0 0 0,0 0 0 0 0,0 1 0 0 0,0-1-1 0 0,1 0 1 0 0,-1 0 0 0 0,1 0 0 0 0,0-3 0 0 0,0 4 58 0 0,0 0 1 0 0,1 1-1 0 0,-1-1 1 0 0,0 0-1 0 0,1 0 1 0 0,0 1-1 0 0,-1-1 1 0 0,8-19 3693 0 0,-9 30-3023 0 0,0-1-1 0 0,0 0 1 0 0,0 0-1 0 0,-1 0 0 0 0,-1 0 1 0 0,-2 8-1 0 0,-26 51-97 0 0,8-17-733 0 0,22-47 214 0 0,-1 7-138 0 0,-7 29 8 0 0,6-29 224 0 0,2 0-176 0 0,-2 31-21 0 0,2-30-83 0 0,1 0 8 0 0,0 2-40 0 0,1-4 17 0 0,-1-1 1 0 0,0 1-1 0 0,-3 15 616 0 0,0 9-558 0 0,2-29-110 0 0,0 0 0 0 0,1 1 1 0 0,-1-1-1 0 0,1 1 0 0 0,0-1 1 0 0,1 9-1 0 0,0-8 22 0 0,1 1 0 0 0,-1 0 0 0 0,1-1-1 0 0,0 0 1 0 0,1 1 0 0 0,-1-1 0 0 0,1 0-1 0 0,0 0 1 0 0,0 0 0 0 0,1-1 0 0 0,-1 1 0 0 0,9 7-1 0 0,-7-7 4 0 0,0 0 0 0 0,-1 0 0 0 0,0 1 0 0 0,0-1 0 0 0,0 1 0 0 0,-1 0 0 0 0,0 0 0 0 0,0 0 0 0 0,3 10 0 0 0,0 21 39 0 0,-5-25-73 0 0,1 1 0 0 0,0 0 0 0 0,1-1-1 0 0,7 20 1 0 0,7 22-12 0 0,-9 2 23 0 0,-9-35 86 0 0,-6 18 6 0 0,5-30-10 0 0,-1 0-18 0 0,-9 33-70 0 0,0 11-17 0 0,7 50 0 0 0,4-78 0 0 0,0-5 0 0 0,-6 36 0 0 0,-2-7 0 0 0,2 16 0 0 0,6-45 0 0 0,3 28 0 0 0,7 15 0 0 0,0-12 12 0 0,-9-51-10 0 0,0 0 0 0 0,0 0-1 0 0,0 0 1 0 0,0 0 0 0 0,0 0 0 0 0,0 0-1 0 0,0 0 1 0 0,1 0 0 0 0,-1 0 0 0 0,0 0-1 0 0,0 0 1 0 0,0 0 0 0 0,0 0 0 0 0,0 0-1 0 0,0 0 1 0 0,0 0 0 0 0,0 0 0 0 0,0 0-1 0 0,0 0 1 0 0,0 0 0 0 0,0 0 0 0 0,0 0-1 0 0,1 0 1 0 0,-1 0 0 0 0,0 0 0 0 0,0 0-1 0 0,0 1 1 0 0,0-1 0 0 0,0 0 0 0 0,0 0-1 0 0,0 0 1 0 0,0 0 0 0 0,0 0 0 0 0,0 0-1 0 0,0 0 1 0 0,0 0 0 0 0,0 0 0 0 0,0 0-1 0 0,0 0 1 0 0,0 0 0 0 0,0 0-1 0 0,0 0 1 0 0,0 0 0 0 0,0 1 0 0 0,0-1-1 0 0,0 0 1 0 0,0 0 0 0 0,0 0 0 0 0,0 0-1 0 0,0 0 1 0 0,0 0 0 0 0,0 0 0 0 0,0 0-1 0 0,0 0 1 0 0,0 0 0 0 0,0 0 0 0 0,0 1-1 0 0,3-12 74 0 0,1-20 4 0 0,-4 25-71 0 0,14-98 114 0 0,5-48-127 0 0,-13 81 5 0 0,-3 0 0 0 0,-8-95 0 0 0,-5 76 0 0 0,-7-90 0 0 0,15 144 0 0 0,3 0 0 0 0,1-1 0 0 0,6-36 0 0 0,-1 23 0 0 0,-1-53 0 0 0,3-26 0 0 0,-8 123 0 0 0,0 0 0 0 0,-1 0 0 0 0,0 0 0 0 0,-1 0 0 0 0,1 0 0 0 0,-1 0 0 0 0,0 0 0 0 0,-2-6 0 0 0,-2-2 0 0 0,-14-26 0 0 0,16 34 0 0 0,2 4 0 0 0,1 0 0 0 0,-1 0 0 0 0,1 1 0 0 0,0-1 0 0 0,-1 0 0 0 0,1 0 0 0 0,0 0 0 0 0,0 0 0 0 0,0 1 0 0 0,0-1 0 0 0,1 0 0 0 0,-1 0 0 0 0,0 0 0 0 0,1 0 0 0 0,0 1 0 0 0,-1-1 0 0 0,1 0 0 0 0,1-1 0 0 0,-1 1 0 0 0,-1 0 0 0 0,1 1 0 0 0,0-1 0 0 0,-1 0 0 0 0,1 1 0 0 0,-1-1 0 0 0,1 0 0 0 0,-1 0 0 0 0,0 1 0 0 0,0-1 0 0 0,0 0 0 0 0,0 0 0 0 0,0 0 0 0 0,0 0 0 0 0,0 1 0 0 0,-1-1 0 0 0,1 0 0 0 0,0 0 0 0 0,-1 1 0 0 0,-1-4 0 0 0,-8-9 0 0 0,6 15 0 0 0,3 10 0 0 0,4 28 0 0 0,0-23 0 0 0,-2 1 0 0 0,0-1 0 0 0,-1 19 0 0 0,-3 19 0 0 0,-3 7 0 0 0,0 6 0 0 0,0-8 0 0 0,0 1 0 0 0,0 2 0 0 0,1 13 0 0 0,2-10 0 0 0,3-2 0 0 0,0 2 0 0 0,2 0 0 0 0,1 13 0 0 0,-3-12 0 0 0,-3 10 0 0 0,-2 3 0 0 0,3 0 0 0 0,2 2 0 0 0,7 0 0 0 0,5-4 0 0 0,1-8 0 0 0,-1-5 0 0 0,-3 8 0 0 0,-7-1 0 0 0,-2-11 0 0 0,-4-4 0 0 0,-1-1 0 0 0,2 1 0 0 0,4-38 6 0 0,4 29 0 0 0,8 8 54 0 0,-10-44 157 0 0,1 0-138 0 0,11 35 1 0 0,-12-34 0 0 0,-1-3-13 0 0,6 40-54 0 0,-7 10-13 0 0,-5 5 0 0 0,-4 2 0 0 0,3-3 0 0 0,2-9 0 0 0,0-3 0 0 0,1 3 0 0 0,-2-3 91 0 0,-3 0 971 0 0,6-43-446 0 0,-1 1-76 0 0,-7 34-350 0 0,-1 9-169 0 0,3-8-85 0 0,0 8-748 0 0,6-43 304 0 0,0-1 65 0 0,-5 33 294 0 0,-3 9 133 0 0,-2 0 16 0 0,0 1 0 0 0,2 2 0 0 0,2-1 0 0 0,1 2 0 0 0,0 4 0 0 0,0 6 0 0 0,4 3 0 0 0,2-1 0 0 0,2-4 0 0 0,0-3 0 0 0,-2-4 0 0 0,-2 3 0 0 0,1-6 13 0 0,0-14 93 0 0,5 9 131 0 0,-4-45-225 0 0,6 54 68 0 0,2 13-64 0 0,1 1-16 0 0,-1-2 0 0 0,-2-6 0 0 0,-3-6 0 0 0,1-11 13 0 0,-4-35 214 0 0,4-24-65 0 0,0-3-85 0 0,-8-638 212 0 0,-4 218-557 0 0,-2 75-384 0 0,31-8 396 0 0,-4 112-116 0 0,-15 188-607 0 0,2-76 3964 0 0,-5 114-3669 0 0,-2 1 1 0 0,-9-51 0 0 0,8 66 685 0 0,-9-24 1 0 0,11 35-10 0 0,0 0 1 0 0,0 0-1 0 0,-1 0 1 0 0,1 1 0 0 0,-1-1-1 0 0,0 1 1 0 0,-1 0-1 0 0,-6-7 1 0 0,10 10 5 0 0,-1 1 1 0 0,1-1 0 0 0,0 1-1 0 0,-1-1 1 0 0,1 1 0 0 0,-1 0-1 0 0,1-1 1 0 0,-1 1-1 0 0,1 0 1 0 0,-1-1 0 0 0,1 1-1 0 0,-1 0 1 0 0,1 0 0 0 0,-1-1-1 0 0,1 1 1 0 0,-1 0-1 0 0,1 0 1 0 0,-1 0 0 0 0,0 0-1 0 0,1 0 1 0 0,-1 0 0 0 0,1 0-1 0 0,-1 0 1 0 0,0 0 0 0 0,1 0-1 0 0,-1 0 1 0 0,1 0-1 0 0,-1 0 1 0 0,1 0 0 0 0,-1 0-1 0 0,1 1 1 0 0,-1-1 0 0 0,0 0-1 0 0,1 0 1 0 0,-1 1-1 0 0,-1 2 2 0 0,0 1-1 0 0,0-1 0 0 0,0 1 1 0 0,0 0-1 0 0,1 0 0 0 0,-1 0 0 0 0,1-1 1 0 0,0 1-1 0 0,-1 8 0 0 0,-6 39 0 0 0,2 6 0 0 0,4 10 0 0 0,2 11 0 0 0,2 1 0 0 0,-2-2 0 0 0,0 1 0 0 0,-2 3 0 0 0,1 2 0 0 0,-1 4 0 0 0,-1 1 0 0 0,2-4 0 0 0,1-1 0 0 0,1 2 0 0 0,0 7 0 0 0,1 55 0 0 0,-4-92 0 0 0,-1 25 0 0 0,-2-2 0 0 0,-2-9 0 0 0,2-3 0 0 0,3-2 0 0 0,1-1 0 0 0,-1-2 0 0 0,-2-1 0 0 0,-1-5 0 0 0,-2-2 0 0 0,1-3 0 0 0,-1-3 0 0 0,2-1 0 0 0,3 3 0 0 0,0 1 0 0 0,3 3 0 0 0,1 0 0 0 0,1-1 0 0 0,1 0 0 0 0,0 10 0 0 0,-4-2 0 0 0,-5 0 0 0 0,-1-1 0 0 0,1 1 121 0 0,3-7 142 0 0,2 5-74 0 0,0-1-118 0 0,4-1 1 0 0,-4-46-63 0 0,6 32 47 0 0,3 9-45 0 0,-2 5-11 0 0,1-3 0 0 0,2-10 11 0 0,-7-34 175 0 0,4-8-111 0 0,23 3-43 0 0,-29-4-25 0 0,0-1 0 0 0,0 1-1 0 0,0-1 1 0 0,0 1 0 0 0,0-1 0 0 0,0 1 0 0 0,0-1-1 0 0,0 1 1 0 0,-1-1 0 0 0,1 0 0 0 0,0 0-1 0 0,0 1 1 0 0,-1-1 0 0 0,1 0 0 0 0,0 0-1 0 0,-1 0 1 0 0,1 0 0 0 0,-1 0 0 0 0,1 0 0 0 0,-1 0-1 0 0,0 0 1 0 0,1 0 0 0 0,-1 0 0 0 0,0 0-1 0 0,1 0 1 0 0,-1 0 0 0 0,0-1 0 0 0,1-4 27 0 0,28-77 102 0 0,33-150 0 0 0,-61 223-136 0 0,3-6 0 0 0,-1 0 0 0 0,0-1 0 0 0,-2 0 0 0 0,0 1 0 0 0,-1-1 0 0 0,-2-21 0 0 0,2 38 0 0 0,0-1 0 0 0,0 1 0 0 0,0-1 0 0 0,0 1 0 0 0,0-1 0 0 0,0 1 0 0 0,0-1 0 0 0,0 1 0 0 0,0-1 0 0 0,-1 1 0 0 0,1-1 0 0 0,0 1 0 0 0,0-1 0 0 0,0 1 0 0 0,-1 0 0 0 0,1-1 0 0 0,0 1 0 0 0,-1-1 0 0 0,1 1 0 0 0,0-1 0 0 0,-1 1 0 0 0,0-1 0 0 0,-3 7-16 0 0,1-1-3 0 0,1-2 3 0 0,1 0-1 0 0,0 0 1 0 0,0 0 0 0 0,0 0 0 0 0,0 0-1 0 0,0 0 1 0 0,0 5 0 0 0,-4 20-75 0 0,-2 12-4 0 0,5-9 21 0 0,-2 10 6 0 0,2-5 57 0 0,1 17 11 0 0,3-8 60 0 0,-2-36 1217 0 0,7-11-845 0 0,-7 2-425 0 0,2 0-2 0 0,0 0-1 0 0,0 0 1 0 0,0-1-1 0 0,0 1 1 0 0,-1-1-1 0 0,1 1 1 0 0,0-1-1 0 0,0 0 1 0 0,-1 1-1 0 0,1-1 1 0 0,-1 0-1 0 0,1 0 1 0 0,-1 0-1 0 0,1 0 1 0 0,-1-1-1 0 0,1 1 1 0 0,-1 0-1 0 0,0-1 1 0 0,0 1-1 0 0,0-1 1 0 0,0 1-1 0 0,0-1 1 0 0,0 1-1 0 0,0-1 1 0 0,0 0-1 0 0,0 1 1 0 0,-1-1-1 0 0,1 0 1 0 0,-1 0-1 0 0,0 1 1 0 0,1-3-1 0 0,4-35-77 0 0,-1 0 0 0 0,-2-72-1 0 0,-2 4-450 0 0,2 97 184 0 0,-2 7 352 0 0,1 0 0 0 0,-1 0 0 0 0,0-1 0 0 0,0 1 1 0 0,0 0-1 0 0,0 0 0 0 0,0 0 0 0 0,-2-5 391 0 0,0 17-2163 0 0,-3 31 1744 0 0,-1 2 16 0 0,1 10-60 0 0,1-15 48 0 0,2-1 77 0 0,1 16 754 0 0,0-43-311 0 0,1-2-65 0 0,0 20-358 0 0,0-23-165 0 0,0 0 1 0 0,0 0-1 0 0,0 0 0 0 0,1 0 1 0 0,-1 0-1 0 0,1 0 0 0 0,2 6 0 0 0,-1-2-78 0 0,0 0-350 0 0,5-2-84 0 0,-1-2 589 0 0,-1 1 0 0 0,1-2 0 0 0,0 1-1 0 0,6 3 1 0 0,-10-7 3 0 0,0 1 0 0 0,-1-1 0 0 0,1 0 0 0 0,0 1 0 0 0,0-1 0 0 0,0 0 0 0 0,-1 0 0 0 0,1 0 0 0 0,0 0 0 0 0,0-1 0 0 0,0 1 0 0 0,-1 0 0 0 0,1-1 0 0 0,0 1 0 0 0,2-2 0 0 0,25-10 0 0 0,-6 1 0 0 0,-4-1 0 0 0,2 1 0 0 0,-1-2 0 0 0,2 0 0 0 0,2-1 0 0 0,-1 2 0 0 0,1 1 0 0 0,3 1 0 0 0,10 4 0 0 0,-33 6 0 0 0,0 0 0 0 0,1-1 0 0 0,-1 2 0 0 0,0-1 0 0 0,0 0 0 0 0,0 1 0 0 0,8 2 0 0 0,-6 0 3 0 0,1 0 0 0 0,-1 0 0 0 0,10 7 0 0 0,-9-5 225 0 0,-1 1-148 0 0,24 25 1843 0 0,-32-30-1774 0 0,-19 6-533 0 0,15-7-788 0 0,6 0 1165 0 0,0 0-1 0 0,0 0 1 0 0,0 0-1 0 0,-1 0 0 0 0,1 0 1 0 0,0 0-1 0 0,0 0 1 0 0,0 0-1 0 0,-1 0 0 0 0,1 0 1 0 0,0 0-1 0 0,0 0 0 0 0,-1 0 1 0 0,1 0-1 0 0,0 0 1 0 0,0 0-1 0 0,0 0 0 0 0,0-1 1 0 0,-1 1-1 0 0,1 0 1 0 0,0 0-1 0 0,0 0 0 0 0,0 0 1 0 0,0-1-1 0 0,-1 1 0 0 0,1 0 1 0 0,0 0-1 0 0,0 0 1 0 0,0 0-1 0 0,0-1 0 0 0,0 1 1 0 0,0 0-1 0 0,0 0 1 0 0,0 0-1 0 0,0-1 0 0 0,0 1 1 0 0,-1 0-1 0 0,1 0 0 0 0,0-1 1 0 0,0 1-1 0 0,0 0 1 0 0,0 0-1 0 0,0 0 0 0 0,1-1 1 0 0,-1 1-1 0 0,0 0 1 0 0,0 0-1 0 0,0 0 0 0 0,0-1 1 0 0,0 1-1 0 0,0-2 145 0 0,0 2-53 0 0,0-1 1 0 0,0 1-1 0 0,0-1 1 0 0,1 1-1 0 0,-1-1 1 0 0,0 1-1 0 0,0-1 1 0 0,0 1-1 0 0,1-1 1 0 0,-1 1-1 0 0,0-1 1 0 0,0 1-1 0 0,1-1 1 0 0,0 0 253 0 0,-1 1-254 0 0,1-1 1 0 0,6-7 64 0 0,-7 7-149 0 0,0 1 1 0 0,0 0-1 0 0,0 0 1 0 0,0 0-1 0 0,0 0 0 0 0,0 0 1 0 0,0-1-1 0 0,0 1 1 0 0,0 0-1 0 0,-1 0 0 0 0,1 0 1 0 0,0 0-1 0 0,0 0 1 0 0,0 0-1 0 0,0 0 0 0 0,0-1 1 0 0,0 1-1 0 0,0 0 1 0 0,-1 0-1 0 0,1 0 0 0 0,0 0 1 0 0,0 0-1 0 0,0 0 0 0 0,0 0 1 0 0,-1 0-1 0 0,1 0 1 0 0,0 0-1 0 0,0 0 0 0 0,0 0 1 0 0,0 0-1 0 0,0 0 1 0 0,-1 0-1 0 0,1 0 0 0 0,0 0 1 0 0,0 0-1 0 0,0 0 1 0 0,0 0-1 0 0,0 0 0 0 0,-1 0 1 0 0,1 0-1 0 0,0 0 0 0 0,-19 0-181 0 0,1 1 0 0 0,0 1 0 0 0,-1 0 0 0 0,1 1 0 0 0,0 1 0 0 0,0 1-1 0 0,0 1 1 0 0,1 0 0 0 0,0 1 0 0 0,-27 15 0 0 0,10-1 181 0 0,8-6 0 0 0,-39 29 0 0 0,53-33 0 0 0,-4 7 0 0 0,0 1 0 0 0,3 1 0 0 0,1 2 0 0 0,1 1 0 0 0,-4 20 257 0 0,14-37-126 0 0,-1-1 341 0 0,1 2 37 0 0,-1 1-348 0 0,0-3-74 0 0,1 0 1 0 0,0 1 0 0 0,0-1-1 0 0,1 10 1 0 0,-2 14-140 0 0,-5 27-1880 0 0,3-17 1916 0 0,-1 2 16 0 0,0 2 0 0 0,1-5 0 0 0,0-1 0 0 0,1 2 0 0 0,3 3 0 0 0,1 4 0 0 0,-2-6 0 0 0,-1 0 0 0 0,0 1 16 0 0,2 0 159 0 0,0-34-86 0 0,0 1-16 0 0,-1 1-61 0 0,4 29 51 0 0,3 5 20 0 0,-1-1-29 0 0,-1 4-43 0 0,-5-6-11 0 0,-2 0 0 0 0,-2 2 0 0 0,-2-2 0 0 0,0-5 16 0 0,0 1 64 0 0,1-7 15 0 0,4-19-52 0 0,-2 14 2 0 0,2 4 37 0 0,-2 3 6 0 0,3-22-49 0 0,-1 15 17 0 0,3 0-3 0 0,-1 12-42 0 0,1 6-11 0 0,-2-4 0 0 0,-2 0 0 0 0,-3 4 0 0 0,1-8 0 0 0,-2-3 0 0 0,0 0 0 0 0,-1-2 0 0 0,1 5 0 0 0,5-22 9 0 0,0-7 8 0 0,1 1 1 0 0,1-1-1 0 0,-1 1 1 0 0,1 10-1 0 0,0 11 75 0 0,1-13-28 0 0,3 16-40 0 0,-2-16 24 0 0,2 21-36 0 0,2 8-12 0 0,-2 3 0 0 0,-1-1 0 0 0,0 3 0 0 0,-2 0 0 0 0,-2-9 0 0 0,-1 1 16 0 0,0 0 64 0 0,0 4 0 0 0,1 1-53 0 0,1 2 15 0 0,1-1-31 0 0,2-1-11 0 0,1-2 0 0 0,-2-1 0 0 0,0-4 0 0 0,-2-2 0 0 0,0 0 0 0 0,-1-2 0 0 0,-1 1 0 0 0,0 6 0 0 0,2-3 0 0 0,1-2 0 0 0,-1 3 0 0 0,2-3 0 0 0,-2-34 1 0 0,0-1 0 0 0,0 1 0 0 0,0 0 0 0 0,1 0 0 0 0,-1 0-1 0 0,0 0 1 0 0,1-1 0 0 0,-1 1 0 0 0,1 0 0 0 0,0 0 0 0 0,1 2 0 0 0,-1-5 1 0 0,0 1 0 0 0,0-1 0 0 0,-1 0 0 0 0,1 1 0 0 0,0-1 1 0 0,-1 0-1 0 0,1 0 0 0 0,0 1 0 0 0,-1-1 0 0 0,1 0 0 0 0,-1 0 0 0 0,1 0 0 0 0,-1 0 1 0 0,1 0-1 0 0,-1 0 0 0 0,0 0 0 0 0,0 0 0 0 0,1 0 0 0 0,-1-1 0 0 0,5-19 24 0 0,-1-1 0 0 0,-1 1 0 0 0,-1-1 0 0 0,-1-22 0 0 0,1-4-1 0 0,8-181-25 0 0,10-120 0 0 0,2 195 0 0 0,3-22 0 0 0,-23 150-2 0 0,3-13-22 0 0,-2-1-1 0 0,-3-52 1 0 0,-2 86-18 0 0,-2-12 31 0 0,-3-5 2 0 0,4 19-18 0 0,-2 0-16 0 0,5 4 27 0 0,0 0-1 0 0,0 0 0 0 0,0 0 1 0 0,0-1-1 0 0,0 1 0 0 0,0 0 1 0 0,-1 0-1 0 0,1 0 0 0 0,0 0 1 0 0,0 0-1 0 0,0 0 0 0 0,0 0 1 0 0,0 0-1 0 0,0-1 0 0 0,0 1 1 0 0,0 0-1 0 0,-1 0 0 0 0,1 0 1 0 0,0 0-1 0 0,0 0 0 0 0,0 0 1 0 0,0 0-1 0 0,0 0 0 0 0,0 0 1 0 0,-1 0-1 0 0,1 0 0 0 0,0 0 1 0 0,0 0-1 0 0,0 0 0 0 0,0 0 1 0 0,0 0-1 0 0,0 0 0 0 0,-1 0 1 0 0,1 0-1 0 0,0 0 0 0 0,0 0 1 0 0,0 0-1 0 0,0 0 0 0 0,0 0 1 0 0,0 0-1 0 0,-1 0 0 0 0,1 0 1 0 0,0 1-1 0 0,0-1 0 0 0,0 0 1 0 0,0 0-1 0 0,0 0 0 0 0,0 0 1 0 0,0 0-1 0 0,0 0 0 0 0,0 0 1 0 0,-1 0-1 0 0,1 1 0 0 0,0-1 1 0 0,0 0-1 0 0,0 0 0 0 0,0 0 1 0 0,-3 15-244 0 0,4 31 130 0 0,1-16 117 0 0,0 4 13 0 0,-1 2 0 0 0,2 3 0 0 0,1 2 0 0 0,-1 3 0 0 0,-1-1 0 0 0,1 1 0 0 0,-3-1 0 0 0,0-2 12 0 0,-2 1 36 0 0,0 11 44 0 0,2-6 4 0 0,0 1-13 0 0,0-2-17 0 0,0-1-2 0 0,-2-1 0 0 0,-1-1 0 0 0,1-1 0 0 0,-1 0 14 0 0,2-3 15 0 0,1 0 3 0 0,2-1 0 0 0,-1-1-27 0 0,3-6-58 0 0,2 6-11 0 0,1-1 0 0 0,0-1 0 0 0,-1 2 0 0 0,-1 5 53 0 0,-1-11-42 0 0,0 12 42 0 0,-1 0-12 0 0,-3-38-20 0 0,-3 47-8 0 0,1-17-13 0 0,-1 0 0 0 0,-2 1 0 0 0,0 0 0 0 0,1-1 13 0 0,2 0 51 0 0,2-1 6 0 0,1-1 7 0 0,2 0-10 0 0,1 4 6 0 0,-1-11-61 0 0,-2 6-12 0 0,-1 1 0 0 0,-1 0 0 0 0,-1 0 0 0 0,1-2 0 0 0,-1-3 0 0 0,0-4 0 0 0,-2-5 11 0 0,3-12 42 0 0,-4 5 11 0 0,5-12-63 0 0,0 0 1 0 0,0 0-1 0 0,0 0 0 0 0,0 0 1 0 0,0 0-1 0 0,0 0 0 0 0,0 0 1 0 0,0 0-1 0 0,-1 0 0 0 0,1 0 1 0 0,0 0-1 0 0,0 0 0 0 0,0 0 1 0 0,0 0-1 0 0,0 0 0 0 0,0 0 1 0 0,0 0-1 0 0,0 0 0 0 0,0 0 1 0 0,0 0-1 0 0,0 0 0 0 0,0 0 1 0 0,0 0-1 0 0,0 0 0 0 0,0 0 1 0 0,0 0-1 0 0,-1 0 0 0 0,1 0 1 0 0,0 0-1 0 0,0 0 0 0 0,0 0 1 0 0,0 0-1 0 0,0 0 0 0 0,0 0 1 0 0,0 0-1 0 0,0 0 0 0 0,0 0 1 0 0,0 0-1 0 0,0 0 0 0 0,0 0 1 0 0,0 0-1 0 0,0 0 0 0 0,0 0 1 0 0,0 0-1 0 0,0 1 0 0 0,0-1 1 0 0,0 0-1 0 0,-6-14 52 0 0,3-9-42 0 0,1-8 49 0 0,-1-10-24 0 0,3 41-28 0 0,-4-76 24 0 0,2 40-32 0 0,1 4 0 0 0,-2 8 0 0 0,3 22 0 0 0,-1 0 0 0 0,1 0 0 0 0,0 0 0 0 0,-1 0 0 0 0,1 0 0 0 0,-1 0 0 0 0,0 1 0 0 0,-1-4 0 0 0,2 5 0 0 0,0 0 0 0 0,-1-1 0 0 0,1 1 0 0 0,0 0 0 0 0,-1 0 0 0 0,1-1 0 0 0,0 1 0 0 0,-1 0 0 0 0,1 0 0 0 0,0 0 0 0 0,-1 0 0 0 0,1 0 0 0 0,0-1 0 0 0,-1 1 0 0 0,1 0 0 0 0,0 0 0 0 0,-1 0 0 0 0,1 0 0 0 0,-1 0 0 0 0,1 0 0 0 0,0 0 0 0 0,-1 0 0 0 0,1 0 0 0 0,0 0 0 0 0,-1 0 0 0 0,1 1 0 0 0,-1-1 0 0 0,1 0 0 0 0,0 0 0 0 0,-1 0 0 0 0,1 0 0 0 0,0 1 0 0 0,-1-1 0 0 0,1 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3207 22 3679 0 0,'4'-3'368'0'0,"0"1"0"0"0,0 0 0 0 0,0 0 0 0 0,9-2 0 0 0,7-4-196 0 0,-72 30 6649 0 0,-44 9-5103 0 0,-92 23 1233 0 0,64-20-2430 0 0,-158 40 536 0 0,168-46-560 0 0,-126 45-1 0 0,75-21-169 0 0,60-16-296 0 0,-134 62-1 0 0,11-3-11 0 0,217-91-19 0 0,-182 71 0 0 0,136-50 0 0 0,-69 39 0 0 0,61-26 0 0 0,-96 74 0 0 0,137-93 0 0 0,-260 216 0 0 0,46 2 350 0 0,168-163 680 0 0,-32 37-652 0 0,88-96-195 0 0,-20 16 1 0 0,2-2-16 0 0,32-29-167 0 0,0 1 0 0 0,0-1 0 0 0,0 0 0 0 0,0 0 0 0 0,0 0 0 0 0,0 0 0 0 0,0 0 0 0 0,0 0 0 0 0,0 1 0 0 0,0-1 0 0 0,-1 0 0 0 0,1 0 0 0 0,0 0 0 0 0,0 0 0 0 0,0 0 0 0 0,0 0 0 0 0,0 0 0 0 0,-1 0 0 0 0,1 0 0 0 0,0 0 0 0 0,0 0 0 0 0,0 1 0 0 0,0-1 0 0 0,-1 0 0 0 0,1 0 0 0 0,0 0 0 0 0,0 0 0 0 0,0 0 0 0 0,0 0 0 0 0,-1 0 0 0 0,1 0 0 0 0,0 0 0 0 0,0 0 0 0 0,0 0 0 0 0,-1 0 0 0 0,1 0 0 0 0,0 0 0 0 0,0-1 0 0 0,0 1 0 0 0,0 0 0 0 0,-1 0 0 0 0,1 0 0 0 0,0 0 0 0 0,0 0 0 0 0,-4-8 70 0 0,2-9 24 0 0,4 8-87 0 0,1-1-1 0 0,0 1 0 0 0,1 0 1 0 0,0 0-1 0 0,11-16 0 0 0,36-43 63 0 0,-23 35-56 0 0,10-14-14 0 0,2 2 0 0 0,3 1 0 0 0,3 1 0 0 0,2 2 0 0 0,3 1 0 0 0,73-43 0 0 0,27-3 0 0 0,75-48 0 0 0,5-11 0 0 0,-173 115 0 0 0,1 1 0 0 0,82-28 0 0 0,-74 32 0 0 0,69-36 0 0 0,56-39 0 0 0,-124 63 0 0 0,-26 16 0 0 0,82-30 0 0 0,53-7 0 0 0,-93 31 0 0 0,220-55 0 0 0,-85 27 0 0 0,-24 4-1010 0 0,-181 47-841 0 0,-2 0-5368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30:03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209 416 6447 0 0,'-7'-1'2926'0'0,"11"-2"-1132"0"0,2-1-776 0 0,4-3-102 0 0,0 1 1 0 0,1-1 0 0 0,0 2 0 0 0,15-7 0 0 0,53-18-203 0 0,-31 14-343 0 0,50-26 836 0 0,126-70-1 0 0,-180 88-1101 0 0,-21 10 176 0 0,0 2 0 0 0,31-13 0 0 0,-108 56 490 0 0,3 0-630 0 0,-18 8-116 0 0,-154 83 30 0 0,98-67-42 0 0,7-4 18 0 0,98-41-19 0 0,1 0 0 0 0,0 1-1 0 0,-28 23 1 0 0,43-31 10 0 0,-1 2 3 0 0,0-1 1 0 0,-1 1 0 0 0,0-1 0 0 0,0 0 0 0 0,-1 0 0 0 0,1 0 0 0 0,-14 5 0 0 0,18-9-26 0 0,2-2 7 0 0,0 1 0 0 0,0-1 0 0 0,0 1 0 0 0,0-1-1 0 0,0 1 1 0 0,0 0 0 0 0,1-1 0 0 0,-1 1 0 0 0,1-1 0 0 0,1-1-1 0 0,-2 3-5 0 0,8-24 126 0 0,9-41 1 0 0,-12 38-92 0 0,12-27 0 0 0,26-104 78 0 0,-39 139-111 0 0,3-9 22 0 0,-2 0 0 0 0,0-56 0 0 0,-5 82-15 0 0,0 0 0 0 0,0 1 0 0 0,-1-1 0 0 0,1 0 0 0 0,-1 1 0 0 0,1-1 0 0 0,-1 0 0 0 0,0 0 0 0 0,1 1 0 0 0,-1-1 0 0 0,0 1 0 0 0,-2-3 0 0 0,2 4-6 0 0,1 0-1 0 0,0-1 0 0 0,-1 1 0 0 0,1 0 0 0 0,-1 0 1 0 0,1 0-1 0 0,0-1 0 0 0,-1 1 0 0 0,1 0 0 0 0,-1 0 0 0 0,1 0 1 0 0,0 0-1 0 0,-1 0 0 0 0,1 0 0 0 0,-1 0 0 0 0,1 0 0 0 0,-1 0 1 0 0,1 0-1 0 0,0 0 0 0 0,-1 0 0 0 0,1 0 0 0 0,-1 0 0 0 0,1 0 1 0 0,-1 0-1 0 0,-1 0 0 0 0,1 1 0 0 0,-1 0 0 0 0,1-1 1 0 0,0 1-1 0 0,-1-1 0 0 0,1 1 0 0 0,0 0 1 0 0,0 0-1 0 0,0 0 0 0 0,-2 1 0 0 0,-5 6 2 0 0,0 0-1 0 0,0 1 1 0 0,1 0-1 0 0,0 0 1 0 0,1 0 0 0 0,-4 11-1 0 0,1-2 7 0 0,1 1-1 0 0,-4 25 1 0 0,-3 25-11 0 0,7-25 0 0 0,1 7 13 0 0,4-9 57 0 0,-1-5 23 0 0,-1-3-21 0 0,-6 51 0 0 0,8-59-72 0 0,4-30-264 0 0,0 1-1 0 0,1-1 0 0 0,0 1 1 0 0,0 0-1 0 0,0 0 1 0 0,0-1-1 0 0,1 1 0 0 0,3-3 1 0 0,0-2-7435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7:13:2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19:43:05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41 2303 0 0,'-30'-2'2083'0'0,"-60"-10"0"0"0,59 6-356 0 0,1 2 0 0 0,-32 0 0 0 0,38 5-550 0 0,54-7-266 0 0,-2-1-1500 0 0,-10 7-2822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15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275 168 2759 0 0,'0'-11'1707'0'0,"-1"-25"1070"0"0,1 35-2610 0 0,0 0 1 0 0,-1 0 0 0 0,1 0-1 0 0,0-1 1 0 0,0 1 0 0 0,-1 0-1 0 0,1 0 1 0 0,-1 0 0 0 0,1 0-1 0 0,-1 0 1 0 0,1 0-1 0 0,-1 0 1 0 0,0 0 0 0 0,1 0-1 0 0,-1 0 1 0 0,0 1 0 0 0,0-1-1 0 0,0 0 1 0 0,0 0 0 0 0,0 1-1 0 0,1-1 1 0 0,-1 0 0 0 0,0 1-1 0 0,-2-1 1 0 0,0 1 166 0 0,0-1 0 0 0,1 1 1 0 0,-1 0-1 0 0,0 0 0 0 0,0 1 0 0 0,0-1 0 0 0,1 1 0 0 0,-1-1 1 0 0,0 1-1 0 0,0 0 0 0 0,1 0 0 0 0,-1 0 0 0 0,1 0 0 0 0,-1 1 1 0 0,1-1-1 0 0,-1 1 0 0 0,-3 3 0 0 0,-4 3 447 0 0,0 1 0 0 0,-12 13 1 0 0,9-8-456 0 0,1 1 1 0 0,1 0 0 0 0,1 0 0 0 0,0 2 0 0 0,1-1 0 0 0,0 1 0 0 0,2 0 0 0 0,0 1 0 0 0,-6 22 0 0 0,10-28-242 0 0,0 1 0 0 0,1-1 0 0 0,1 0-1 0 0,-1 1 1 0 0,2-1 0 0 0,0 1 0 0 0,1-1 0 0 0,0 1 0 0 0,1-1 0 0 0,0 0 0 0 0,1 1-1 0 0,0-1 1 0 0,1 0 0 0 0,9 20 0 0 0,-10-26-42 0 0,1 0 0 0 0,-1-1 0 0 0,1 0 0 0 0,0 0 1 0 0,0 0-1 0 0,0 0 0 0 0,1-1 0 0 0,0 1 0 0 0,0-1 0 0 0,0 0 0 0 0,0-1 0 0 0,1 1 0 0 0,-1-1 0 0 0,1 0 0 0 0,0-1 0 0 0,0 1 0 0 0,0-1 1 0 0,6 1-1 0 0,-5-1-17 0 0,1-1 0 0 0,-1 0 1 0 0,0-1-1 0 0,0 0 0 0 0,1 0 1 0 0,-1-1-1 0 0,0 1 0 0 0,0-2 1 0 0,0 1-1 0 0,0-1 0 0 0,0 0 1 0 0,0 0-1 0 0,0-1 0 0 0,0 0 1 0 0,10-6-1 0 0,-3 0 9 0 0,-1-1 1 0 0,0 0-1 0 0,0 0 1 0 0,-1-2-1 0 0,-1 1 0 0 0,0-1 1 0 0,0-1-1 0 0,-1 0 0 0 0,-1 0 1 0 0,0-1-1 0 0,-1 0 1 0 0,7-16-1 0 0,-11 19-26 0 0,1-1 0 0 0,-1 1 1 0 0,-1-1-1 0 0,0 0 0 0 0,-1 0 0 0 0,0-1 0 0 0,-1 1 0 0 0,-1 0 1 0 0,1 0-1 0 0,-2-1 0 0 0,0 1 0 0 0,0 0 0 0 0,-1 0 1 0 0,-1 0-1 0 0,0 0 0 0 0,-8-19 0 0 0,4 14-9 0 0,-1 1 0 0 0,0 0 0 0 0,-2 0 0 0 0,1 1 0 0 0,-2 0 0 0 0,0 1 0 0 0,-1 0 0 0 0,-23-20 0 0 0,29 29 0 0 0,0 0 0 0 0,0 1 0 0 0,-1-1 0 0 0,1 1 0 0 0,-1 1 0 0 0,0-1 0 0 0,0 1 0 0 0,0 0 0 0 0,0 1 0 0 0,-1 0 0 0 0,1 0 0 0 0,-1 1 0 0 0,1-1 0 0 0,-1 2 0 0 0,0-1 0 0 0,1 1 0 0 0,-1 0 0 0 0,0 1 0 0 0,1 0 0 0 0,-1 0 0 0 0,1 0 0 0 0,-1 1 0 0 0,-8 3 0 0 0,8-1 0 0 0,-1 1 0 0 0,1-1 0 0 0,0 1 0 0 0,0 1 0 0 0,1 0 0 0 0,0 0 0 0 0,0 0 0 0 0,0 1 0 0 0,1 0 0 0 0,-1 0 0 0 0,-7 14 0 0 0,5-7 0 0 0,0 1 0 0 0,1 0 0 0 0,1 0 0 0 0,0 1 0 0 0,-8 28 0 0 0,12-30 13 0 0,0 1 0 0 0,1 0 0 0 0,0 0 0 0 0,1 0 0 0 0,2 30-1 0 0,2-21 60 0 0,2-5 3 0 0,10 38-48 0 0,-14-54-21 0 0,0 1 0 0 0,0 0 0 0 0,0-1 0 0 0,0 1 0 0 0,1-1 0 0 0,3 5 0 0 0,-5-8-6 0 0,10 19 6 0 0,24 30-1 0 0,-29-43-190 0 0,0 0 0 0 0,1 0 0 0 0,0-1-1 0 0,0 0 1 0 0,0 0 0 0 0,0-1 0 0 0,1 0 0 0 0,0 0-1 0 0,0 0 1 0 0,11 3 0 0 0,-7-3-647 0 0,1-1 0 0 0,-1 0 1 0 0,1-1-1 0 0,0-1 0 0 0,0 0 0 0 0,12 0 0 0 0,10-2-7180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18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1147 1 9215 0 0,'-120'105'10520'0'0,"-60"96"-6384"0"0,-44 42-2904 0 0,-81 48-93 0 0,188-178-793 0 0,90-87-303 0 0,-2-2 0 0 0,0 0-1 0 0,-61 35 1 0 0,89-58-43 0 0,1-1 0 0 0,-1 1 0 0 0,0-1 1 0 0,0 1-1 0 0,0-1 0 0 0,1 1 0 0 0,-1-1 0 0 0,0 0 0 0 0,0 0 0 0 0,0 1 1 0 0,0-1-1 0 0,0 0 0 0 0,0 0 0 0 0,0 0 0 0 0,0 0 0 0 0,1 0 0 0 0,-1 0 1 0 0,0 0-1 0 0,0 0 0 0 0,0-1 0 0 0,0 1 0 0 0,0 0 0 0 0,0 0 0 0 0,-1-1 0 0 0,2 0-1 0 0,-1 0 0 0 0,1 1-1 0 0,-1-1 1 0 0,1 0-1 0 0,0 1 1 0 0,0-1 0 0 0,0 0-1 0 0,-1 1 1 0 0,1-1-1 0 0,0 0 1 0 0,0 0 0 0 0,0 1-1 0 0,0-1 1 0 0,0 0-1 0 0,0 0 1 0 0,0 1 0 0 0,0-1-1 0 0,0 0 1 0 0,1 0-1 0 0,-1 1 1 0 0,0-1 0 0 0,0 0-1 0 0,1 1 1 0 0,-1-1-1 0 0,0 0 1 0 0,1 1 0 0 0,-1-1-1 0 0,1 1 1 0 0,0-2-1 0 0,38-56-4276 0 0,-33 47-3869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08:24:59.8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129 126 4143 0 0,'-3'-2'265'0'0,"0"0"-1"0"0,0 1 0 0 0,0 0 0 0 0,0 0 1 0 0,0 0-1 0 0,-1 0 0 0 0,-4-1 0 0 0,6 2-244 0 0,0 0 0 0 0,1 0 0 0 0,-1 0 0 0 0,1 0 0 0 0,-1-1 0 0 0,1 1 0 0 0,-1 0 0 0 0,1-1 0 0 0,-1 0 0 0 0,1 1 0 0 0,0-1 0 0 0,-1 0 0 0 0,1 1-1 0 0,0-1 1 0 0,-1 0 0 0 0,1 0 0 0 0,0 0 0 0 0,0 0 0 0 0,0-1 0 0 0,0 1 0 0 0,0 0 0 0 0,0 0 0 0 0,0 0 0 0 0,0-1 0 0 0,1 1 0 0 0,-1-1 0 0 0,0 1 0 0 0,1 0-1 0 0,-1-4 1 0 0,0 1 180 0 0,0 1-1 0 0,0-1 0 0 0,0 1 0 0 0,-1-1 0 0 0,1 1 0 0 0,-5-7 0 0 0,6 10-105 0 0,-1-1-1 0 0,1 1 1 0 0,-1-1 0 0 0,1 0-1 0 0,-1 1 1 0 0,0-1 0 0 0,1 1-1 0 0,-1 0 1 0 0,0-1 0 0 0,1 1-1 0 0,-1-1 1 0 0,0 1-1 0 0,1 0 1 0 0,-1 0 0 0 0,0-1-1 0 0,0 1 1 0 0,1 0 0 0 0,-1 0-1 0 0,0 0 1 0 0,0 0 0 0 0,1 0-1 0 0,-1 0 1 0 0,0 0-1 0 0,0 0 1 0 0,1 0 0 0 0,-1 0-1 0 0,0 0 1 0 0,0 1 0 0 0,1-1-1 0 0,-1 0 1 0 0,0 0 0 0 0,1 1-1 0 0,-1-1 1 0 0,0 0-1 0 0,1 1 1 0 0,-1-1 0 0 0,-1 2 159 0 0,-2 2-193 0 0,-11 14-122 0 0,12-14 831 0 0,8 4-470 0 0,19 23 73 0 0,-23-30-329 0 0,0 0 1 0 0,1 0-1 0 0,-1 0 1 0 0,0 0-1 0 0,1 0 1 0 0,-1-1 0 0 0,0 1-1 0 0,1 0 1 0 0,-1-1-1 0 0,1 1 1 0 0,-1-1-1 0 0,1 0 1 0 0,-1 1 0 0 0,1-1-1 0 0,-1 0 1 0 0,1 0-1 0 0,-1 0 1 0 0,1 0-1 0 0,-1 0 1 0 0,1 0 0 0 0,-1 0-1 0 0,3-1 1 0 0,4 0 166 0 0,365-14 1900 0 0,-308 11-1618 0 0,270 9 1189 0 0,-162 2-1094 0 0,-82-1 23 0 0,96 19 0 0 0,50 5-4 0 0,-178-27-352 0 0,0-2 0 0 0,1-3 0 0 0,101-17 1 0 0,-156 19-243 0 0,-1-1 0 0 0,0 0 0 0 0,1-1 1 0 0,-1 1-1 0 0,1-1 0 0 0,5-3 0 0 0,-10 5-12 0 0,0 0 0 0 0,0-1 0 0 0,1 1 0 0 0,-1 0 0 0 0,0 0 0 0 0,0 0 0 0 0,0 0 0 0 0,0 0 0 0 0,0-1 0 0 0,0 1 0 0 0,0 0 0 0 0,0 0 0 0 0,0 0 0 0 0,0 0 0 0 0,0 0 0 0 0,0-1 0 0 0,0 1 0 0 0,0 0 0 0 0,0 0 0 0 0,0 0 0 0 0,0 0 0 0 0,0-1 0 0 0,0 1 0 0 0,0 0 0 0 0,0 0 0 0 0,0 0 0 0 0,0 0 0 0 0,0 0 0 0 0,0 0 0 0 0,0-1 0 0 0,-1 1 0 0 0,1 0 0 0 0,0 0 0 0 0,0 0 0 0 0,0 0 0 0 0,0 0 0 0 0,0 0 0 0 0,0 0 0 0 0,0-1 0 0 0,-1 1 0 0 0,1 0 0 0 0,0 0 0 0 0,0 0 0 0 0,0 0 0 0 0,0 0 0 0 0,0 0 0 0 0,-1 0 0 0 0,-6-4 0 0 0,-183-41 64 0 0,149 35-63 0 0,-1 2 1 0 0,-53-5-1 0 0,-88 5-46 0 0,11 0-31 0 0,14 0 118 0 0,394 21 258 0 0,24 0-200 0 0,-10-3 24 0 0,44-2 26 0 0,-9-8 71 0 0,-62 1-153 0 0,-14 5 91 0 0,-124-2-94 0 0,144-10-1 0 0,-103-5 144 0 0,141 5 0 0 0,-55 6-158 0 0,8-1 204 0 0,54-11-62 0 0,-38 0 479 0 0,-93 14-1333 0 0,78 0 717 0 0,10 1-55 0 0,22-1 0 0 0,-19-8 0 0 0,96-8 0 0 0,174-11 0 0 0,-501 25 0 0 0,561-12 0 0 0,-90 16 13 0 0,-364-1 38 0 0,114 8 893 0 0,94 1-1952 0 0,-22-8 1260 0 0,-72 1-504 0 0,206-21 252 0 0,-411 14 0 0 0,189-7 0 0 0,-166 9 0 0 0,-1 2 0 0 0,0 2 0 0 0,41 9 0 0 0,-69-10 0 0 0,-9-3 0 0 0,1 1 0 0 0,0 0 0 0 0,0 0 0 0 0,0 1 0 0 0,-1-1 0 0 0,1 1 0 0 0,0 0 0 0 0,-1 0 0 0 0,0 1 0 0 0,9 5 0 0 0,-13-8 0 0 0,1 2 0 0 0,-8 1 0 0 0,-3 0-20 0 0,1-1 1 0 0,-1-1-1 0 0,-1 0 0 0 0,-19 0 0 0 0,-47-7-48 0 0,31 2 27 0 0,-72 1 43 0 0,-130 14 0 0 0,38 0-59 0 0,-8-1 32 0 0,-104 0-86 0 0,94-8 84 0 0,-87-2-90 0 0,-8-3 10 0 0,88 2 51 0 0,-69 9 15 0 0,102 1 18 0 0,-15 0 23 0 0,-100 1 0 0 0,150-11 0 0 0,-217-14 0 0 0,163-7-47 0 0,-144-20-82 0 0,347 39 67 0 0,-1 1 0 0 0,1 1 0 0 0,-24 0 0 0 0,29 4 62 0 0,-11 9 0 0 0,22-11 0 0 0,0 1 0 0 0,0-1 0 0 0,0 1 0 0 0,0 0 0 0 0,0 0 0 0 0,0 0 0 0 0,1 0 0 0 0,-1 0 0 0 0,1 0 0 0 0,-1 0 0 0 0,1 0 0 0 0,0 1 0 0 0,-2 3 0 0 0,2-1-1 0 0,1 1-1 0 0,-1-1 1 0 0,1 1-1 0 0,0-1 1 0 0,0 0-1 0 0,1 7 0 0 0,0-3-51 0 0,1 0 0 0 0,7 39 42 0 0,0 17 11 0 0,1 1 0 0 0,6-4 0 0 0,5 6 0 0 0,2 3 16 0 0,-4-14 59 0 0,-15-46-6 0 0,-2 0-16 0 0,10 41-42 0 0,2 7-11 0 0,-4-11 11 0 0,-8-39 35 0 0,1-8-35 0 0,-1-4-2 0 0,-1-3 11 0 0,0 1-1 0 0,0-1 1 0 0,-1 1-1 0 0,1-1 0 0 0,-1 1 1 0 0,-2-10-1 0 0,1-4 16 0 0,1-53-16 0 0,-1-17 12 0 0,16-140-1 0 0,-11 207-30 0 0,2-28 0 0 0,-5 45 0 0 0,-1 1 0 0 0,-1 0 0 0 0,1 0 0 0 0,-1-1 0 0 0,1 1 0 0 0,-1 0 0 0 0,0 0 0 0 0,-1 0 0 0 0,-1-6 0 0 0,2 8 0 0 0,1 2 0 0 0,-1-1 0 0 0,1 1 0 0 0,0 0 0 0 0,0-1 0 0 0,0 1 0 0 0,0 0 0 0 0,0-1 0 0 0,0 1 0 0 0,0 0 0 0 0,-1-1 0 0 0,1 1 0 0 0,0 0 0 0 0,0 0 0 0 0,0-1 0 0 0,-1 1 0 0 0,1 0 0 0 0,0 0 0 0 0,0-1 0 0 0,-1 1 0 0 0,1 0 0 0 0,0 0 0 0 0,-1 0 0 0 0,1-1 0 0 0,0 1 0 0 0,0 0 0 0 0,-1 0 0 0 0,0 2 0 0 0,0 0 0 0 0,0 1 0 0 0,0-1 0 0 0,1 1 0 0 0,-1-1 0 0 0,1 0 0 0 0,0 1 0 0 0,-1-1 0 0 0,1 4 0 0 0,-4 51 0 0 0,-4 9 0 0 0,-4-8 0 0 0,0-1 0 0 0,11-51 0 0 0,0 1 0 0 0,1 0 0 0 0,0-1 0 0 0,-1 1 0 0 0,2 7 0 0 0,-1-13 0 0 0,0-1 0 0 0,1 1 0 0 0,-1-1 0 0 0,0 1 0 0 0,0-1 0 0 0,0 1 0 0 0,0-1 0 0 0,0 1 0 0 0,1-1 0 0 0,-1 0 0 0 0,0 1 0 0 0,0-1 0 0 0,1 1 0 0 0,-1-1 0 0 0,0 0 0 0 0,0 1 0 0 0,1-1 0 0 0,-1 0 0 0 0,1 1 0 0 0,-1-1 0 0 0,1 1 0 0 0,5-6 0 0 0,2-15 0 0 0,6-150 0 0 0,-7 63 0 0 0,-4 56 0 0 0,-3 48 0 0 0,-8 21 0 0 0,-13 40 0 0 0,-2 13 0 0 0,5-5 0 0 0,2 3 0 0 0,3 4 0 0 0,3 2 0 0 0,1-1 0 0 0,3 2 0 0 0,4 4 0 0 0,3 4 0 0 0,4 4 0 0 0,1-4 0 0 0,0-8 0 0 0,1-7 0 0 0,-1-8 0 0 0,3 8 0 0 0,-2-11 20 0 0,1-10 140 0 0,-6-39-133 0 0,-2-9-24 0 0,0 0 0 0 0,0 0 0 0 0,0-1 0 0 0,0 1 0 0 0,0 0 1 0 0,1 0-1 0 0,-1 0 0 0 0,0-1 0 0 0,0 1 0 0 0,0 0 0 0 0,0 0 0 0 0,0 0 1 0 0,0 0-1 0 0,1-1 0 0 0,-1 1 0 0 0,0 0 0 0 0,0 0 0 0 0,0 0 0 0 0,0 0 0 0 0,1 0 1 0 0,-1 0-1 0 0,0 0 0 0 0,0 0 0 0 0,0-1 0 0 0,1 1 0 0 0,-1 0 0 0 0,0 0 1 0 0,0 0-1 0 0,1 0 0 0 0,-1 0 0 0 0,0 0 0 0 0,0 0 0 0 0,0 0 0 0 0,1 0 1 0 0,-1 0-1 0 0,0 0 0 0 0,0 1 0 0 0,0-1 0 0 0,1 0 0 0 0,-1 0 0 0 0,0 0 0 0 0,0 0 1 0 0,0 0-1 0 0,1 0 0 0 0,-1 0 0 0 0,0 0 0 0 0,0 1 0 0 0,0-1 0 0 0,0 0 1 0 0,0 0-1 0 0,1 0 0 0 0,-1 0 0 0 0,0 1 0 0 0,0-1 0 0 0,0 0 0 0 0,0 0 0 0 0,0 0 1 0 0,0 0-1 0 0,0 1 0 0 0,0-1 0 0 0,0 0 0 0 0,1 0 0 0 0,-1 1 0 0 0,0-1 1 0 0,0 0-1 0 0,0 0 0 0 0,8-15 52 0 0,-8 15-47 0 0,119-326 493 0 0,-113 308-498 0 0,-3 9-3 0 0,-1-1 0 0 0,0 0 0 0 0,0 0 0 0 0,0-16 0 0 0,-2 22 0 0 0,0 1 0 0 0,0 0 0 0 0,0-1 0 0 0,0 1 0 0 0,-1 0 0 0 0,0-1 0 0 0,1 1 0 0 0,-1 0 0 0 0,0 0 0 0 0,-1 0 0 0 0,1 0 0 0 0,0 0 0 0 0,-1 0 0 0 0,0 0 0 0 0,1 0 0 0 0,-1 0 0 0 0,-4-3 0 0 0,5 5 0 0 0,0 0 0 0 0,-1 1 0 0 0,1-1 0 0 0,0 0 0 0 0,-1 1 0 0 0,1-1 0 0 0,0 1 0 0 0,-1-1 0 0 0,1 1 0 0 0,-1 0 0 0 0,1-1 0 0 0,-3 1 0 0 0,-6 2 0 0 0,-13 11 0 0 0,16-8 0 0 0,1 0 0 0 0,0 1 0 0 0,-8 8 0 0 0,-20 32 0 0 0,6 0 0 0 0,2 15 0 0 0,20-44 0 0 0,-6 33 0 0 0,10-36 0 0 0,0 0 0 0 0,1 25 0 0 0,2-27 0 0 0,0 0 0 0 0,1 1 0 0 0,5 18 0 0 0,-3-18 0 0 0,0 1 0 0 0,13 22 0 0 0,-13-29 0 0 0,1 1 0 0 0,0-1 0 0 0,10 12 0 0 0,19 12 0 0 0,-26-25 0 0 0,0-1 0 0 0,16 9 0 0 0,-11-9 2 0 0,0-1 0 0 0,1 0 0 0 0,-1 0 0 0 0,1-1-1 0 0,0-1 1 0 0,0 0 0 0 0,0-1 0 0 0,0-1 0 0 0,19-1 0 0 0,-1-2 6 0 0,-1-2 1 0 0,1-1 0 0 0,31-10-1 0 0,-48 11 12 0 0,0 0-1 0 0,0-2 0 0 0,0 1 0 0 0,17-12 0 0 0,-24 13-19 0 0,0-1-1 0 0,0 1 1 0 0,-1-1-1 0 0,0-1 0 0 0,0 1 1 0 0,-1-1-1 0 0,0-1 1 0 0,9-12-1 0 0,-14 19 1 0 0,0-1-1 0 0,0 0 1 0 0,-1 1-1 0 0,1-1 1 0 0,0 0-1 0 0,0 0 1 0 0,-1 1-1 0 0,1-1 1 0 0,-1 0-1 0 0,0 0 1 0 0,1 0-1 0 0,-1 0 1 0 0,0 0-1 0 0,0 0 1 0 0,0 1-1 0 0,-1-1 1 0 0,1 0-1 0 0,0 0 1 0 0,-1 0-1 0 0,1 0 1 0 0,-2-2 0 0 0,1 2 2 0 0,-1-1 0 0 0,0 0 0 0 0,1 1 0 0 0,-1-1 1 0 0,0 1-1 0 0,-1 0 0 0 0,1 0 0 0 0,0 0 0 0 0,-1 0 1 0 0,1 0-1 0 0,-6-3 0 0 0,-2 0 6 0 0,-1 0 0 0 0,0 1 0 0 0,0 0 0 0 0,0 1 0 0 0,-22-4 0 0 0,-38 0-8 0 0,-1 3 0 0 0,-94 7 0 0 0,147-2 0 0 0,-201 17-104 0 0,181-12 78 0 0,0 1 0 0 0,1 2 0 0 0,-60 23 0 0 0,74-20 26 0 0,19-9 0 0 0,1 1 0 0 0,-1-1 0 0 0,1 1 0 0 0,-7 6 0 0 0,9-8-1 0 0,1 0 1 0 0,-1 0-1 0 0,1 0 0 0 0,-1 0 0 0 0,1 1 0 0 0,-1-1 1 0 0,1 0-1 0 0,0 1 0 0 0,0-1 0 0 0,0 1 0 0 0,1-1 1 0 0,-1 1-1 0 0,0-1 0 0 0,1 4 0 0 0,0-3-3 0 0,0 0-1 0 0,1 0 1 0 0,0-1 0 0 0,-1 1-1 0 0,1 0 1 0 0,0 0-1 0 0,0-1 1 0 0,1 1 0 0 0,-1-1-1 0 0,1 1 1 0 0,-1-1 0 0 0,1 1-1 0 0,2 2 1 0 0,-1-2-7 0 0,0 0 1 0 0,1 0 0 0 0,-1 0-1 0 0,1 0 1 0 0,-1-1 0 0 0,1 1-1 0 0,6 2 1 0 0,13 5-19 0 0,0 0-1 0 0,1-2 0 0 0,1-1 1 0 0,-1 0-1 0 0,41 4 1 0 0,130 1 42 0 0,-157-13-2 0 0,1-1-1 0 0,-1-1 1 0 0,0-3 0 0 0,0-1-1 0 0,50-17 1 0 0,-82 23-11 0 0,-1-1 0 0 0,1 0 0 0 0,-1-1 0 0 0,1 0 0 0 0,-1 0 0 0 0,0 0 0 0 0,9-7 0 0 0,-13 9 0 0 0,0 0 0 0 0,0 0 0 0 0,0-1 0 0 0,0 1 0 0 0,0 0 0 0 0,0 0 0 0 0,0-1 0 0 0,-1 1 0 0 0,1 0 0 0 0,0-1 0 0 0,-1 1 0 0 0,1-1 0 0 0,-1 1 0 0 0,0-1 0 0 0,1 1 0 0 0,-1-1 0 0 0,0 1 0 0 0,0-1 0 0 0,0 1 0 0 0,0-1 0 0 0,0 1 0 0 0,0-1 0 0 0,-1 1 0 0 0,1-1 0 0 0,0 1 0 0 0,-1-1 0 0 0,1 1 0 0 0,-1 0 0 0 0,0-1 0 0 0,1 1 0 0 0,-1 0 0 0 0,0-1 0 0 0,0 1 0 0 0,0 0 0 0 0,-1-2 0 0 0,-4-3 10 0 0,1 0 0 0 0,-1 0 0 0 0,-1 0 0 0 0,1 1 0 0 0,-1 0 1 0 0,0 0-1 0 0,0 1 0 0 0,-12-6 0 0 0,-5-1 43 0 0,-36-10 0 0 0,4 5-57 0 0,-2 2-1 0 0,0 2 0 0 0,-64-3 1 0 0,44 10-14 0 0,-143 9 1 0 0,197-2 164 0 0,1 1 0 0 0,-1 0 0 0 0,1 2-1 0 0,1 1 1 0 0,-1 0 0 0 0,1 2 0 0 0,0 1 0 0 0,-41 22-1 0 0,57-28-94 0 0,1 1 0 0 0,0 0 0 0 0,-1 0-1 0 0,-5 6 1 0 0,3-3-155 0 0,4-4-10 0 0,1 0-1 0 0,-1 0 0 0 0,1 0 0 0 0,0 0 0 0 0,0 0 0 0 0,-4 6 0 0 0,1-2-54 0 0,1-2-276 0 0,2 4 289 0 0,-10 25 121 0 0,13-33 30 0 0,0-1 1 0 0,-1 1-1 0 0,1 0 0 0 0,0-1 1 0 0,0 1-1 0 0,-1 0 1 0 0,1 0-1 0 0,0-1 0 0 0,0 1 1 0 0,0 0-1 0 0,0 0 0 0 0,0-1 1 0 0,0 1-1 0 0,0 0 1 0 0,0 0-1 0 0,1-1 0 0 0,-1 1 1 0 0,0 0-1 0 0,0 0 1 0 0,0-1-1 0 0,1 1 0 0 0,-1 0 1 0 0,1 0-1 0 0,15 40-100 0 0,-16-40 98 0 0,0 0 1 0 0,0 0-1 0 0,1 0 0 0 0,-1-1 0 0 0,0 1 0 0 0,1 0 1 0 0,-1 0-1 0 0,1 0 0 0 0,-1 0 0 0 0,1-1 1 0 0,0 1-1 0 0,-1 0 0 0 0,1 0 0 0 0,0-1 0 0 0,-1 1 1 0 0,1-1-1 0 0,1 2 0 0 0,32 21-97 0 0,-14-13 68 0 0,0 0 0 0 0,1-1 0 0 0,0-2 0 0 0,35 10 0 0 0,93 10 55 0 0,-129-24 9 0 0,78 8 78 0 0,149-3 1 0 0,-110-7-67 0 0,57-4 41 0 0,-161 0-71 0 0,1-1 0 0 0,-1-2-1 0 0,56-17 1 0 0,-84 21-4 0 0,-1 1 1 0 0,0-1-1 0 0,0 0 0 0 0,0 0 1 0 0,0 0-1 0 0,0-1 0 0 0,-1 1 1 0 0,7-7-1 0 0,-9 8 0 0 0,0 0 0 0 0,0 0-1 0 0,0 0 1 0 0,-1 0 0 0 0,1 0 0 0 0,0 0 0 0 0,-1 0-1 0 0,1-1 1 0 0,-1 1 0 0 0,0 0 0 0 0,1 0 0 0 0,-1-1-1 0 0,0 1 1 0 0,0 0 0 0 0,0-1 0 0 0,0 1 0 0 0,0 0-1 0 0,0-1 1 0 0,0 1 0 0 0,0 0 0 0 0,0 0 0 0 0,-1-1-1 0 0,1 1 1 0 0,0 0 0 0 0,-1 0 0 0 0,1-1 0 0 0,-1 1-1 0 0,0 0 1 0 0,1 0 0 0 0,-1 0 0 0 0,0 0 0 0 0,0 0 0 0 0,1 0-1 0 0,-3-1 1 0 0,-2-4 20 0 0,0 1 0 0 0,-1-1-1 0 0,0 2 1 0 0,0-1 0 0 0,-1 1-1 0 0,1 0 1 0 0,-1 0 0 0 0,-10-4 0 0 0,-61-20 53 0 0,75 27-81 0 0,-63-17-7 0 0,-112-15 0 0 0,-70 10-139 0 0,163 20 121 0 0,-92 7 0 0 0,139-1 19 0 0,1 2 1 0 0,0 2-1 0 0,0 1 1 0 0,-69 26-1 0 0,80-23 7 0 0,22-9 0 0 0,0 0 0 0 0,0 0 0 0 0,0 1 0 0 0,0-1 0 0 0,1 1 0 0 0,-6 5 0 0 0,7-6 0 0 0,0 0 0 0 0,1 0 0 0 0,-1 0 0 0 0,1 0 0 0 0,-1 0 0 0 0,1 0 0 0 0,0 0 0 0 0,0 1 0 0 0,0-1 0 0 0,0 0 0 0 0,1 1 0 0 0,-1-1 0 0 0,0 1 0 0 0,1 4 0 0 0,0-5-1 0 0,0 0 0 0 0,1 1 0 0 0,0-1 0 0 0,-1 0 0 0 0,1 0 0 0 0,0 0 0 0 0,0 0 0 0 0,0 0 0 0 0,0 0 0 0 0,0 0 0 0 0,1-1 0 0 0,-1 1 0 0 0,1 0 0 0 0,-1-1 0 0 0,1 1 0 0 0,2 2 0 0 0,7 4-33 0 0,-1-1 1 0 0,1 0-1 0 0,1-1 1 0 0,-1 0 0 0 0,1 0-1 0 0,20 5 1 0 0,82 19-85 0 0,-91-24 135 0 0,286 44 105 0 0,5-23 11 0 0,-292-25-132 0 0,232 0 17 0 0,0-19 15 0 0,-237 16-31 0 0,-8 0-2 0 0,9 0 33 0 0,0 0-1 0 0,0-2 1 0 0,0 0-1 0 0,0-1 1 0 0,23-8-1 0 0,-39 11-31 0 0,-1 1-1 0 0,0 0 1 0 0,-1 0-1 0 0,1 0 0 0 0,0 0 1 0 0,-1-1-1 0 0,1 1 1 0 0,-1 0-1 0 0,1 0 0 0 0,0-1 1 0 0,-1 1-1 0 0,1-1 1 0 0,-1 1-1 0 0,1 0 0 0 0,-1-1 1 0 0,1 1-1 0 0,-1-1 1 0 0,1 1-1 0 0,-1-1 0 0 0,0 1 1 0 0,1-1-1 0 0,-1 0 1 0 0,0 1-1 0 0,1-1 0 0 0,-1-1 1 0 0,1-5 41 0 0,-1 5-34 0 0,-2 1-1 0 0,1 0 1 0 0,0-1-1 0 0,0 1 1 0 0,0 0-1 0 0,-1 0 0 0 0,1 0 1 0 0,0 0-1 0 0,-1 0 1 0 0,1 0-1 0 0,-1 1 0 0 0,1-1 1 0 0,-1 0-1 0 0,1 1 1 0 0,-1-1-1 0 0,-3 0 1 0 0,-32-6 82 0 0,28 6-64 0 0,-160-19-15 0 0,-172 3 0 0 0,139 10-44 0 0,100 2-25 0 0,-198 17-1 0 0,278-9 59 0 0,1 1-11 0 0,17-3-42 0 0,9 5 0 0 0,16 19 21 0 0,-20-24 26 0 0,-1-1 0 0 0,1 1 0 0 0,-1 0 0 0 0,1-1 0 0 0,0 1 0 0 0,-1-1 0 0 0,1 1-1 0 0,-1-1 1 0 0,1 1 0 0 0,0-1 0 0 0,-1 1 0 0 0,1-1 0 0 0,0 0 0 0 0,0 1 0 0 0,-1-1 0 0 0,2 0 0 0 0,31 11-39 0 0,0-2 0 0 0,1-2 0 0 0,0-1 0 0 0,0-2-1 0 0,1-1 1 0 0,48-2 0 0 0,-66-3 45 0 0,0 0 0 0 0,-8-1 0 0 0,-18-1 0 0 0,-61-11-19 0 0,-109-8 0 0 0,81 13-3 0 0,-373-26 1029 0 0,455 35-1304 0 0,-205-9-513 0 0,204 9 810 0 0,95 28 1139 0 0,-36-13-2082 0 0,55 17 830 0 0,114 22 1 0 0,-79-21 1900 0 0,-128-31-1990 0 0,10 1-748 0 0,-16-8 290 0 0,-6-1 713 0 0,-15-8 119 0 0,-1 1 1 0 0,0 2-1 0 0,-1 0 0 0 0,0 2 0 0 0,-1 0 0 0 0,-33-6 0 0 0,46 14-979 0 0,13 2 802 0 0,0 1 0 0 0,0-1 0 0 0,0 0 1 0 0,0 0-1 0 0,-1 0 0 0 0,1 0 0 0 0,0 0 1 0 0,0 0-1 0 0,0 0 0 0 0,0 0 0 0 0,0 0 1 0 0,0 0-1 0 0,0 0 0 0 0,0 0 0 0 0,0 0 1 0 0,0 1-1 0 0,0-1 0 0 0,0 0 0 0 0,0 0 1 0 0,-1 0-1 0 0,1 0 0 0 0,0 0 0 0 0,0 0 1 0 0,0 0-1 0 0,0 0 0 0 0,0 0 0 0 0,0 1 1 0 0,0-1-1 0 0,0 0 0 0 0,0 0 0 0 0,0 0 1 0 0,0 0-1 0 0,0 0 0 0 0,0 0 0 0 0,0 0 1 0 0,0 0-1 0 0,1 1 0 0 0,-1-1 0 0 0,0 0 1 0 0,0 0-1 0 0,0 0 0 0 0,0 0 0 0 0,0 0 1 0 0,0 0-1 0 0,0 0 0 0 0,0 0 0 0 0,0 0 1 0 0,0 0-1 0 0,0 0 0 0 0,0 1 0 0 0,0-1 0 0 0,1 0 1 0 0,-1 0-1 0 0,0 0 0 0 0,2 1-1 0 0,0 1 0 0 0,1 0 0 0 0,-1-1 0 0 0,0 0-1 0 0,1 0 1 0 0,-1 0 0 0 0,1 0 0 0 0,-1 0 0 0 0,6 1 0 0 0,646 102 139 0 0,-440-73-133 0 0,-10-1 0 0 0,-161-25 0 0 0,162 23 0 0 0,-182-23 0 0 0,-3 1 11 0 0,-18-4 10 0 0,-5 4 0 0 0,-18 20-10 0 0,20-25-11 0 0,1-1 0 0 0,-1 1 0 0 0,0-1 0 0 0,0 1 0 0 0,0-1 0 0 0,0 1 0 0 0,0-1 0 0 0,0 0 0 0 0,0 0 0 0 0,0 1 0 0 0,0-1 0 0 0,0 0 0 0 0,-1 0 0 0 0,1 0 0 0 0,0 0 0 0 0,0 0 0 0 0,0 0 0 0 0,0-1 0 0 0,0 1 0 0 0,0 0 0 0 0,0 0 0 0 0,0-1 0 0 0,0 1 0 0 0,0-1 0 0 0,0 1 0 0 0,-1-2 0 0 0,-2 1 0 0 0,-21-6 6 0 0,-252-64 88 0 0,179 52-310 0 0,-341-45-108 0 0,365 57 324 0 0,-61-1 0 0 0,121 8 0 0 0,-6 2 0 0 0,-2 3 0 0 0,20-4 0 0 0,0-1 0 0 0,1 1 0 0 0,-1 0 0 0 0,1-1 0 0 0,-1 1 0 0 0,1 0 0 0 0,-1 0 0 0 0,1 0 0 0 0,0 1 0 0 0,0-1 0 0 0,-1 0 0 0 0,1 0 0 0 0,0 1 0 0 0,0-1 0 0 0,-1 3 0 0 0,-1 3 0 0 0,0 0 0 0 0,1 0 0 0 0,0 0 0 0 0,1 0 0 0 0,-2 8 0 0 0,-4 42 0 0 0,-3 3 0 0 0,7-48 4 0 0,2 0-1 0 0,-2 20 1 0 0,4-23 14 0 0,0-1-1 0 0,4 18 1 0 0,-5-26-18 0 0,4 7 90 0 0,0-11-92 0 0,-2-1 67 0 0,-5 9 225 0 0,-12 26 80 0 0,11-23 1068 0 0,3 3-1289 0 0,-6 36-133 0 0,4 13-16 0 0,2-2 0 0 0,-2 4 0 0 0,2-6 0 0 0,3 2 0 0 0,6 3 0 0 0,2-10-64 0 0,-9-43-66 0 0,0 0 0 0 0,1 0-1 0 0,0-1 1 0 0,4 10 0 0 0,-2-6-31 0 0,-2-2-347 0 0,1 0-84 0 0,11 31 576 0 0,-2-1 28 0 0,-10-30 299 0 0,-8-4-253 0 0,-20 16-47 0 0,3-12 61 0 0,0-6 787 0 0,19-2-350 0 0,0 0-66 0 0,-18-1-294 0 0,-106-3-2116 0 0,-46-8 1912 0 0,40 1 473 0 0,-30 9-862 0 0,133 3 428 0 0,-4-1 16 0 0,2 1 0 0 0,2 0 0 0 0,2-1 0 0 0,3-1 0 0 0,3-2 0 0 0,1-2 0 0 0,1 0 0 0 0,5-3 0 0 0,1 1 0 0 0,2 1 0 0 0,0 2 0 0 0,0 1 0 0 0,0 3 0 0 0,26 0 0 0 0,10 1 0 0 0,3 2 0 0 0,3 1 0 0 0,-4 1 0 0 0,-1-1 0 0 0,0 0 0 0 0,-1-1 0 0 0,0-1 0 0 0,2-1 0 0 0,-10-1 11 0 0,-13-1 10 0 0,-4 1 0 0 0,-18-1-10 0 0,-30 1-11 0 0,39 1 0 0 0,-194-3-67 0 0,184 2 54 0 0,-33 3 421 0 0,50-2 68 0 0,-1-1 32 0 0,-15 3-65 0 0,16-2-305 0 0,9 0-178 0 0,16 6-37 0 0,-12-6-3 0 0,42-11-2206 0 0,1 2 1 0 0,68-1-1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19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52 13823 0 0,'-8'-11'853'0'0,"-11"-13"-281"0"0,9 8 3111 0 0,28 36-10 0 0,24 13-3132 0 0,-22-17-64 0 0,12 9-107 0 0,216 180 1485 0 0,-203-164-1462 0 0,14 17 38 0 0,-46-46-358 0 0,36 37 326 0 0,13 18 121 0 0,-2-2-32 0 0,-5-2-48 0 0,-3-6-123 0 0,-4-5-146 0 0,-40-44-152 0 0,52 51 79 0 0,-51-50-83 0 0,0-2 0 0 0,1 0 0 0 0,0 0 1 0 0,0 0-1 0 0,17 7 0 0 0,-25-13-14 0 0,0-1 1 0 0,0 1-1 0 0,0 0 0 0 0,0-1 0 0 0,0 0 1 0 0,1 1-1 0 0,-1-1 0 0 0,0 0 0 0 0,0 0 0 0 0,0 0 1 0 0,1 0-1 0 0,-1-1 0 0 0,0 1 0 0 0,2-1 1 0 0,-3 0-11 0 0,0 1 0 0 0,0 0 0 0 0,0-1-1 0 0,0 1 1 0 0,-1-1 0 0 0,1 0 0 0 0,0 1 0 0 0,0-1 0 0 0,-1 0 0 0 0,1 1 0 0 0,0-1 0 0 0,-1 0 0 0 0,1 0 0 0 0,-1 0 0 0 0,1 0 0 0 0,-1 1 0 0 0,1-1 0 0 0,-1 0 0 0 0,0 0 0 0 0,1 0 0 0 0,-1 0 0 0 0,0 0 0 0 0,0 0 0 0 0,0 0-1 0 0,1 0 1 0 0,-1 0 0 0 0,0 0 0 0 0,0 0 0 0 0,-1 0 0 0 0,1 0 0 0 0,0 0 0 0 0,-1-1 0 0 0,1 1-43 0 0,0 1 0 0 0,0 0 1 0 0,0-1-1 0 0,0 1 0 0 0,0 0 0 0 0,0-1 1 0 0,0 1-1 0 0,0 0 0 0 0,0-1 0 0 0,0 1 0 0 0,-1 0 1 0 0,1 0-1 0 0,0-1 0 0 0,0 1 0 0 0,0 0 1 0 0,-1 0-1 0 0,1-1 0 0 0,0 1 0 0 0,0 0 0 0 0,-1 0 1 0 0,1 0-1 0 0,0-1 0 0 0,0 1 0 0 0,-1 0 0 0 0,1 0 1 0 0,0 0-1 0 0,-1 0 0 0 0,1 0 0 0 0,0-1 1 0 0,-1 1-1 0 0,1 0 0 0 0,0 0 0 0 0,-1 0 0 0 0,1 0 1 0 0,0 0-1 0 0,0 0 0 0 0,-1 0 0 0 0,1 0 1 0 0,0 0-1 0 0,-1 0 0 0 0,1 1 0 0 0,0-1 0 0 0,-1 0 1 0 0,1 0-1 0 0,-9 5-7290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19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192 103 9215 0 0,'-2'-1'190'0'0,"-1"1"-1"0"0,0 0 0 0 0,1 0 0 0 0,-1 0 0 0 0,1 0 0 0 0,-1 0 1 0 0,0 0-1 0 0,1 1 0 0 0,-1-1 0 0 0,1 1 0 0 0,-5 1 1 0 0,-28 15 3112 0 0,16-7-2611 0 0,8-4-6 0 0,0 0 0 0 0,0 0 0 0 0,-19 15 0 0 0,28-19-511 0 0,-1 0 0 0 0,1 0 0 0 0,0 0 0 0 0,-1 1 0 0 0,1-1 0 0 0,0 0-1 0 0,1 1 1 0 0,-1-1 0 0 0,0 1 0 0 0,1 0 0 0 0,-1-1 0 0 0,1 1 0 0 0,0 0 0 0 0,0 0-1 0 0,0 0 1 0 0,0 0 0 0 0,1 0 0 0 0,-1 0 0 0 0,1 0 0 0 0,0 0 0 0 0,0 6-1 0 0,1-6-75 0 0,0 0 0 0 0,0 0 0 0 0,0 0 0 0 0,1 0 0 0 0,-1 0-1 0 0,1 0 1 0 0,0-1 0 0 0,0 1 0 0 0,0-1 0 0 0,0 1-1 0 0,0-1 1 0 0,1 0 0 0 0,-1 1 0 0 0,1-1 0 0 0,-1-1-1 0 0,6 4 1 0 0,0 0 57 0 0,0-1-1 0 0,0 0 0 0 0,0-1 1 0 0,17 5-1 0 0,-13-5-62 0 0,0-1-1 0 0,1-1 1 0 0,-1 0-1 0 0,1-1 1 0 0,-1 0 0 0 0,1 0-1 0 0,-1-2 1 0 0,1 0-1 0 0,-1 0 1 0 0,17-6-1 0 0,-19 5-60 0 0,-1 0 0 0 0,1-1-1 0 0,-1 0 1 0 0,0-1 0 0 0,-1 0-1 0 0,1 0 1 0 0,-1-1-1 0 0,0 0 1 0 0,0-1 0 0 0,-1 0-1 0 0,1 0 1 0 0,-2 0-1 0 0,9-11 1 0 0,-13 14-26 0 0,1 0 1 0 0,-1 0-1 0 0,0 0 0 0 0,0 0 1 0 0,-1-1-1 0 0,1 1 0 0 0,-1-1 0 0 0,0 1 1 0 0,0-1-1 0 0,0 1 0 0 0,0-1 1 0 0,-1 0-1 0 0,0 1 0 0 0,0-1 0 0 0,0 1 1 0 0,-1-1-1 0 0,0 0 0 0 0,0 1 1 0 0,0-1-1 0 0,0 1 0 0 0,0-1 0 0 0,-1 1 1 0 0,0 0-1 0 0,0 0 0 0 0,0 0 1 0 0,-1 0-1 0 0,1 0 0 0 0,-1 0 0 0 0,0 0 1 0 0,-5-4-1 0 0,1 0 18 0 0,0 1 1 0 0,-1 1-1 0 0,0 0 1 0 0,0 0-1 0 0,0 0 1 0 0,-1 1-1 0 0,0 0 0 0 0,0 1 1 0 0,0 0-1 0 0,-1 0 1 0 0,1 1-1 0 0,-1 0 1 0 0,-12-2-1 0 0,9 4 3 0 0,0 0 1 0 0,0 1-1 0 0,0 0 0 0 0,0 1 0 0 0,0 1 1 0 0,0 0-1 0 0,0 1 0 0 0,1 0 1 0 0,-24 9-1 0 0,30-9-20 0 0,0 0 0 0 0,0 0 0 0 0,1 0 0 0 0,-1 1 0 0 0,1 0 0 0 0,0 0 0 0 0,0 0 0 0 0,0 1 1 0 0,-6 7-1 0 0,8-8-6 0 0,1-1 0 0 0,-1 1 0 0 0,1 1 1 0 0,0-1-1 0 0,0 0 0 0 0,1 0 1 0 0,-1 1-1 0 0,1-1 0 0 0,0 1 1 0 0,0-1-1 0 0,0 1 0 0 0,1-1 0 0 0,-1 1 1 0 0,2 7-1 0 0,-1-8-5 0 0,0 0 0 0 0,1 0 0 0 0,-1 0 0 0 0,1 0 0 0 0,0 0 0 0 0,0 0 0 0 0,1 0 0 0 0,-1-1 0 0 0,1 1 1 0 0,0 0-1 0 0,0-1 0 0 0,0 1 0 0 0,0-1 0 0 0,1 0 0 0 0,-1 0 0 0 0,7 5 0 0 0,-5-4 24 0 0,1 0 0 0 0,1-1 0 0 0,-1 0 0 0 0,0 0 0 0 0,1-1 0 0 0,-1 1 0 0 0,1-1 0 0 0,0 0 0 0 0,0-1 0 0 0,7 2 0 0 0,1-1-200 0 0,0-1 0 0 0,-1 0-1 0 0,1-1 1 0 0,0-1 0 0 0,-1 0-1 0 0,1-1 1 0 0,0 0 0 0 0,-1-1-1 0 0,17-6 1 0 0,12-11-4183 0 0,-31 16-3192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0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88 136 10135 0 0,'0'0'30'0'0,"0"-1"0"0"0,0 1 0 0 0,1 0 0 0 0,-1 0-1 0 0,0 0 1 0 0,0 0 0 0 0,0 0 0 0 0,1-1 0 0 0,-1 1-1 0 0,0 0 1 0 0,0 0 0 0 0,0 0 0 0 0,1 0 0 0 0,-1 0-1 0 0,0 0 1 0 0,0 0 0 0 0,0 0 0 0 0,1 0 0 0 0,-1 0-1 0 0,0 0 1 0 0,0 0 0 0 0,1 0 0 0 0,-1 0 0 0 0,0 0-1 0 0,0 0 1 0 0,1 0 0 0 0,-1 0 0 0 0,0 0 0 0 0,0 0-1 0 0,0 0 1 0 0,1 0 0 0 0,-1 0 0 0 0,0 1 0 0 0,0-1-1 0 0,1 0 1 0 0,5 10 1036 0 0,2 15 552 0 0,-7-24-1548 0 0,2 16 928 0 0,-1 1-1 0 0,-1 0 1 0 0,0 0 0 0 0,-1 0 0 0 0,-1 0-1 0 0,-1 0 1 0 0,-4 23 0 0 0,-1 9 288 0 0,7-36-1058 0 0,6-19-140 0 0,5-20-27 0 0,-6 6-61 0 0,-1-1 0 0 0,-1 0 0 0 0,-1 0 0 0 0,0 0 0 0 0,-2 0 0 0 0,-1 0 0 0 0,0 1 0 0 0,-1-1 0 0 0,-1 0 0 0 0,-1 0 0 0 0,-1 1 0 0 0,-14-38 0 0 0,17 52-5 0 0,0-1 0 0 0,0 0 0 0 0,0 0 0 0 0,1 0 0 0 0,-1-11 0 0 0,2 16 15 0 0,0 0 0 0 0,0 0 0 0 0,0-1-1 0 0,0 1 1 0 0,0 0 0 0 0,0 0 0 0 0,0 0 0 0 0,1 0 0 0 0,-1-1-1 0 0,1 1 1 0 0,-1 0 0 0 0,1 0 0 0 0,-1 0 0 0 0,1 0 0 0 0,-1 0 0 0 0,1 0-1 0 0,0 0 1 0 0,-1 0 0 0 0,1 0 0 0 0,0 1 0 0 0,0-1 0 0 0,0 0-1 0 0,0 0 1 0 0,0 1 0 0 0,0-1 0 0 0,0 0 0 0 0,0 1 0 0 0,0-1-1 0 0,0 1 1 0 0,0 0 0 0 0,0-1 0 0 0,1 1 0 0 0,-1 0 0 0 0,0-1 0 0 0,0 1-1 0 0,0 0 1 0 0,2 0 0 0 0,13 0 227 0 0,0 0 0 0 0,1 1 0 0 0,-1 1 0 0 0,27 7 0 0 0,-23-5-118 0 0,-1-1 0 0 0,33 2-1 0 0,-43-4-107 0 0,-8-1-11 0 0,1 0 0 0 0,0 1 0 0 0,0-1 0 0 0,0 0 0 0 0,0 0 0 0 0,0 0 0 0 0,0 0 0 0 0,0-1 0 0 0,0 1 0 0 0,0 0 0 0 0,-1-1 0 0 0,1 1 0 0 0,2-2 0 0 0,-28 0-1371 0 0,0 5-1230 0 0,0 1 0 0 0,1 1-1 0 0,-40 15 1 0 0,-16 11-4682 0 0,29-9 5298 0 0,41-18 2027 0 0,7-3-170 0 0,-5 2 666 0 0,1 0 0 0 0,-1 1 0 0 0,0-1 1 0 0,-11 10-1 0 0,17-12-306 0 0,0 0 1 0 0,1-1 0 0 0,-1 1 0 0 0,0 0-1 0 0,1 0 1 0 0,-1-1 0 0 0,0 1 0 0 0,1 0-1 0 0,-1 0 1 0 0,1 0 0 0 0,0 0 0 0 0,-1 0-1 0 0,1 0 1 0 0,0 0 0 0 0,-1 0 0 0 0,1 0-1 0 0,0 0 1 0 0,0 2 0 0 0,0-2 54 0 0,0 0 0 0 0,1 1 0 0 0,-1-1 0 0 0,1 0-1 0 0,-1 0 1 0 0,1 0 0 0 0,0 0 0 0 0,0 0 0 0 0,-1 0 0 0 0,1 0 0 0 0,0 0 0 0 0,0 0 0 0 0,0 0 0 0 0,0 0 0 0 0,0 0 0 0 0,0 0 0 0 0,0-1 0 0 0,0 1 0 0 0,2 0 0 0 0,7 4 533 0 0,1-1 0 0 0,-1-1 1 0 0,1 1-1 0 0,0-2 1 0 0,0 0-1 0 0,20 2 0 0 0,-7-1-236 0 0,-4 0-158 0 0,-3 0-225 0 0,-1 0 1 0 0,0-2-1 0 0,0 0 0 0 0,21-1 0 0 0,-24-8 439 0 0,-9 5-2407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1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 11975 0 0,'1'20'1661'0'0,"5"27"1"0"0,-5-40-1321 0 0,0-3 1971 0 0,1 10-1521 0 0,8 66 778 0 0,-10-78-1491 0 0,0-1-1 0 0,0 0 1 0 0,0 1 0 0 0,1-1-1 0 0,-1 0 1 0 0,1 0 0 0 0,-1 1-1 0 0,1-1 1 0 0,-1 0 0 0 0,1 0-1 0 0,0 1 1 0 0,-1-1-1 0 0,1 0 1 0 0,0 0 0 0 0,0 0-1 0 0,0 0 1 0 0,0 0 0 0 0,0 0-1 0 0,0 0 1 0 0,0-1 0 0 0,1 2-1 0 0,-1-2-30 0 0,0 0 0 0 0,0 0 0 0 0,0 0 0 0 0,0 0 0 0 0,1 0 0 0 0,-1 0 0 0 0,0 0 0 0 0,0 0 0 0 0,0 0 0 0 0,0-1 0 0 0,0 1 0 0 0,0 0 0 0 0,0-1 0 0 0,0 1 0 0 0,0-1 0 0 0,0 1 0 0 0,0-1 0 0 0,-1 1 0 0 0,1-1 0 0 0,0 0 0 0 0,0 1 0 0 0,0-1 0 0 0,-1 0 0 0 0,1 0 0 0 0,0 0 0 0 0,-1 1 0 0 0,2-3 0 0 0,2-4-47 0 0,1 0 0 0 0,-1 0 0 0 0,0-1 0 0 0,-1 1 0 0 0,0-1 0 0 0,0 0 0 0 0,-1 0 0 0 0,0 0 0 0 0,1-10 0 0 0,1-7 0 0 0,-1-45 0 0 0,-5 48 1 0 0,0 0 1 0 0,-2 0-1 0 0,-1 0 1 0 0,0 0-1 0 0,-2 1 0 0 0,-12-29 1 0 0,15 40 1 0 0,4 9 18 0 0,0 1 0 0 0,0 0 0 0 0,0-1-1 0 0,-1 1 1 0 0,1-1 0 0 0,0 1 0 0 0,0-1-1 0 0,0 1 1 0 0,0-1 0 0 0,0 1-1 0 0,0-1 1 0 0,0 1 0 0 0,0-1 0 0 0,0 1-1 0 0,0-1 1 0 0,0 1 0 0 0,0-1-1 0 0,0 1 1 0 0,0-1 0 0 0,1 1 0 0 0,-1-1-1 0 0,0 1 1 0 0,0 0 0 0 0,0-1 0 0 0,1 1-1 0 0,-1-1 1 0 0,0 1 0 0 0,1 0-1 0 0,-1-1 1 0 0,0 1 0 0 0,1-1 0 0 0,-1 1-1 0 0,0 0 1 0 0,1 0 0 0 0,-1-1 0 0 0,1 1-1 0 0,-1 0 1 0 0,0 0 0 0 0,1-1-1 0 0,-1 1 1 0 0,1 0 0 0 0,-1 0 0 0 0,1 0-1 0 0,-1 0 1 0 0,1 0 0 0 0,-1 0-1 0 0,1 0 1 0 0,-1 0 0 0 0,1 0 0 0 0,-1 0-1 0 0,1 0 1 0 0,-1 0 0 0 0,1 0 0 0 0,-1 0-1 0 0,1 0 1 0 0,0 1 0 0 0,38 7 680 0 0,-27-5-509 0 0,3 0-139 0 0,54 8 420 0 0,-61-11-427 0 0,0 1 0 0 0,1-1 0 0 0,-1-1 0 0 0,0 1 0 0 0,0-1 0 0 0,10-3 0 0 0,-16 4-112 0 0,-1-1-1 0 0,0 1 1 0 0,0 0 0 0 0,0-1-1 0 0,0 1 1 0 0,0-1 0 0 0,0 1-1 0 0,0-1 1 0 0,0 0 0 0 0,0 1-1 0 0,0-1 1 0 0,0 0 0 0 0,0 0-1 0 0,0 0 1 0 0,0 0 0 0 0,0 0-1 0 0,0-1 1 0 0,-1 2 41 0 0,0 0 1 0 0,0-1-1 0 0,0 1 0 0 0,0 0 0 0 0,0 0 0 0 0,0 0 1 0 0,0 0-1 0 0,0-1 0 0 0,0 1 0 0 0,0 0 1 0 0,0 0-1 0 0,0 0 0 0 0,0 0 0 0 0,0-1 1 0 0,0 1-1 0 0,0 0 0 0 0,0 0 0 0 0,0 0 0 0 0,0 0 1 0 0,0 0-1 0 0,0-1 0 0 0,0 1 0 0 0,-1 0 1 0 0,1 0-1 0 0,0 0 0 0 0,0 0 0 0 0,0 0 1 0 0,0 0-1 0 0,0 0 0 0 0,-1-1 0 0 0,1 1 0 0 0,0 0 1 0 0,0 0-1 0 0,0 0 0 0 0,0 0 0 0 0,-1 0 1 0 0,-13 0-594 0 0,5 2-196 0 0,0 0-1 0 0,1 1 1 0 0,-1 1 0 0 0,-9 4-1 0 0,3-2-909 0 0,-2 2-528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1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2959 0 0,'-48'25'262'0'0,"47"-25"47"0"0,0 0 0 0 0,0 1 0 0 0,0-1 0 0 0,0 1 0 0 0,0-1 0 0 0,0 1 0 0 0,0 0 0 0 0,0-1 0 0 0,1 1 0 0 0,-1 0 0 0 0,0-1 0 0 0,0 1 0 0 0,1 0 0 0 0,-1 0 0 0 0,0 0-1 0 0,1 0 1 0 0,-1 0 0 0 0,0 0 0 0 0,1 0 0 0 0,0 0 0 0 0,-1 0 0 0 0,1 0 0 0 0,0 0 0 0 0,-1 0 0 0 0,1 0 0 0 0,0 0 0 0 0,0 0 0 0 0,0 0 0 0 0,0 0 0 0 0,0 0 0 0 0,0 0 0 0 0,0 1 0 0 0,0-1 0 0 0,0 0 0 0 0,1 1 0 0 0,0 0 53 0 0,0 0 0 0 0,0 0-1 0 0,1 0 1 0 0,-1 0 0 0 0,0-1-1 0 0,1 1 1 0 0,-1-1 0 0 0,1 1 0 0 0,0-1-1 0 0,-1 1 1 0 0,1-1 0 0 0,0 0 0 0 0,0 0-1 0 0,0 0 1 0 0,0 0 0 0 0,0 0-1 0 0,3 1 1 0 0,18 3 368 0 0,0-1 0 0 0,0 0-1 0 0,0-2 1 0 0,1-1 0 0 0,-1 0-1 0 0,34-5 1 0 0,-50 3-691 0 0,0 1 0 0 0,0-2 0 0 0,0 1-1 0 0,-1-1 1 0 0,1 0 0 0 0,0 0 0 0 0,-1-1 0 0 0,12-6-1 0 0,-14 7-296 0 0,-4 4-737 0 0,-1 2 391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3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5983 0 0,'5'-17'1682'0'0,"-5"12"-971"0"0,2 0 0 0 0,-1 0 0 0 0,0 0 1 0 0,1 1-1 0 0,0-1 0 0 0,0 1 0 0 0,0-1 1 0 0,6-7-1 0 0,-5 18 4148 0 0,-1 16-3342 0 0,-2-20-1180 0 0,5 39 919 0 0,16 64 0 0 0,-5-34-764 0 0,-5-13-164 0 0,-10-54-121 0 0,1 11-110 0 0,8 46-1 0 0,-7-46 91 0 0,-1 1-129 0 0,12 107 52 0 0,-13-118-98 0 0,1 18 6 0 0,2 1-1 0 0,9 35 0 0 0,-13-58-15 0 0,0 0 0 0 0,0-1 0 0 0,0 1 0 0 0,0 0 1 0 0,1-1-1 0 0,-1 1 0 0 0,0-1 0 0 0,0 1 0 0 0,1 0 0 0 0,-1-1 0 0 0,0 1 1 0 0,1-1-1 0 0,-1 1 0 0 0,0-1 0 0 0,1 1 0 0 0,-1-1 0 0 0,1 1 0 0 0,-1-1 1 0 0,1 1-1 0 0,-1-1 0 0 0,1 1 0 0 0,0-1 0 0 0,-1 0 0 0 0,1 1 0 0 0,-1-1 1 0 0,2 0-1 0 0,-1 0-3 0 0,-1 0 1 0 0,1-1 0 0 0,0 1 0 0 0,-1-1 0 0 0,1 1-1 0 0,0-1 1 0 0,-1 0 0 0 0,1 1 0 0 0,-1-1 0 0 0,1 0-1 0 0,-1 1 1 0 0,0-1 0 0 0,1 0 0 0 0,-1 1 0 0 0,0-1-1 0 0,1 0 1 0 0,-1 0 0 0 0,0 1 0 0 0,0-1 0 0 0,0 0-1 0 0,1-1 1 0 0,15-55 153 0 0,3 2-1 0 0,2 0 1 0 0,3 1 0 0 0,2 1-1 0 0,47-72 1 0 0,-41 75-89 0 0,63-109-9 0 0,-83 136-44 0 0,-1-1 1 0 0,-1 0-1 0 0,-2 0 1 0 0,0-1 0 0 0,4-27-1 0 0,-12 35 9 0 0,0 17-19 0 0,0 0 0 0 0,0 0 0 0 0,0 0-1 0 0,0-1 1 0 0,0 1 0 0 0,0 0 0 0 0,0 0 0 0 0,-1 0 0 0 0,1 0-1 0 0,0-1 1 0 0,0 1 0 0 0,0 0 0 0 0,0 0 0 0 0,0 0-1 0 0,0 0 1 0 0,-1 0 0 0 0,1 0 0 0 0,0 0 0 0 0,0-1 0 0 0,0 1-1 0 0,0 0 1 0 0,-1 0 0 0 0,1 0 0 0 0,0 0 0 0 0,0 0-1 0 0,0 0 1 0 0,-1 0 0 0 0,1 0 0 0 0,0 0 0 0 0,0 0-1 0 0,0 0 1 0 0,0 0 0 0 0,-1 0 0 0 0,1 0 0 0 0,0 0 0 0 0,0 0-1 0 0,-1 0 1 0 0,0 1 0 0 0,-1 0 1 0 0,0 0-1 0 0,0 1 0 0 0,1-1 0 0 0,-1 0 0 0 0,0 1 0 0 0,1-1 1 0 0,0 1-1 0 0,-1 0 0 0 0,-1 2 0 0 0,-11 19-1 0 0,1 0 0 0 0,1 1 0 0 0,1 0 0 0 0,-14 49 0 0 0,-10 20 0 0 0,3-23 0 0 0,-4-2 0 0 0,-2-1 0 0 0,-52 68 0 0 0,82-124-7 0 0,-31 47 23 0 0,36-54-26 0 0,0 2 0 0 0,0-1-1 0 0,1 0 1 0 0,0 0-1 0 0,0 1 1 0 0,0-1 0 0 0,1 1-1 0 0,0 0 1 0 0,-1 8-1 0 0,2-14-2 0 0,0 1-1 0 0,0-1 0 0 0,0 1 0 0 0,0-1 0 0 0,0 1 0 0 0,0-1 1 0 0,0 1-1 0 0,1-1 0 0 0,-1 1 0 0 0,0-1 0 0 0,0 1 0 0 0,0-1 1 0 0,0 1-1 0 0,1-1 0 0 0,-1 1 0 0 0,0-1 0 0 0,1 1 1 0 0,-1-1-1 0 0,0 0 0 0 0,1 1 0 0 0,-1-1 0 0 0,0 0 0 0 0,1 1 1 0 0,-1-1-1 0 0,1 0 0 0 0,-1 1 0 0 0,1-1 0 0 0,-1 0 0 0 0,1 0 1 0 0,-1 1-1 0 0,1-1 0 0 0,-1 0 0 0 0,1 0 0 0 0,-1 0 0 0 0,1 0 1 0 0,-1 0-1 0 0,1 0 0 0 0,10 0-1951 0 0,-1-3-4061 0 0,-10 3 5973 0 0,9-2-7483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3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2759 0 0,'-1'0'168'0'0,"1"0"-1"0"0,-1 0 0 0 0,0 0 1 0 0,0 0-1 0 0,0 0 0 0 0,0 0 0 0 0,0 0 1 0 0,0 0-1 0 0,0 0 0 0 0,1 1 1 0 0,-1-1-1 0 0,0 0 0 0 0,0 1 1 0 0,0-1-1 0 0,-1 1 0 0 0,2 0 145 0 0,0 0 0 0 0,0 0 0 0 0,0 0-1 0 0,0 0 1 0 0,0 0 0 0 0,0 0 0 0 0,0 0 0 0 0,1 0-1 0 0,-1 0 1 0 0,0 0 0 0 0,0 0 0 0 0,1-1 0 0 0,0 3 0 0 0,0-1-100 0 0,36 104 7381 0 0,33 49-2874 0 0,-66-147-4660 0 0,0 1 0 0 0,0 0 1 0 0,4 17-1 0 0,-3-8-20 0 0,16 62 219 0 0,-18-66-614 0 0,0 1-1 0 0,2-1 0 0 0,-1 0 1 0 0,2 0-1 0 0,8 16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11 5527 0 0,'-2'-2'186'0'0,"0"1"-1"0"0,0 0 0 0 0,0 0 1 0 0,0 0-1 0 0,0 0 0 0 0,0 0 1 0 0,0 1-1 0 0,0-1 0 0 0,0 1 0 0 0,0-1 1 0 0,0 1-1 0 0,-1 0 0 0 0,1-1 1 0 0,-4 2-1 0 0,-29 3 3485 0 0,31-2-3319 0 0,-1-1 0 0 0,1 1 0 0 0,0 1 0 0 0,1-1 1 0 0,-1 0-1 0 0,0 1 0 0 0,1 0 0 0 0,0 0 0 0 0,-1 0 1 0 0,1 0-1 0 0,0 1 0 0 0,-3 4 0 0 0,0 0 160 0 0,1 0-1 0 0,0 0 1 0 0,1 1 0 0 0,-7 15-1 0 0,9-18-406 0 0,0 0-1 0 0,0 1 1 0 0,1-1-1 0 0,0 1 1 0 0,0-1-1 0 0,1 1 1 0 0,0-1-1 0 0,0 1 1 0 0,0-1-1 0 0,1 1 1 0 0,0-1 0 0 0,0 1-1 0 0,1-1 1 0 0,0 1-1 0 0,0-1 1 0 0,0 0-1 0 0,1 0 1 0 0,0 0-1 0 0,0 0 1 0 0,0-1-1 0 0,1 1 1 0 0,0-1-1 0 0,0 0 1 0 0,0 0-1 0 0,1 0 1 0 0,0-1-1 0 0,0 1 1 0 0,0-1 0 0 0,0 0-1 0 0,0-1 1 0 0,1 1-1 0 0,0-1 1 0 0,8 3-1 0 0,31 11-45 0 0,-41-16-51 0 0,0 0 1 0 0,0 0 0 0 0,0 0-1 0 0,1-1 1 0 0,-1 0-1 0 0,0 0 1 0 0,0 0-1 0 0,0 0 1 0 0,6-1-1 0 0,-8 0 17 0 0,-21-12 134 0 0,-2 4-149 0 0,2 2 7 0 0,0-2 1 0 0,1 0-1 0 0,-32-22 1 0 0,46 29-16 0 0,1-1 1 0 0,0 1 0 0 0,0-1-1 0 0,0 0 1 0 0,0 0 0 0 0,0 0-1 0 0,0-1 1 0 0,1 1 0 0 0,-1 0 0 0 0,1-1-1 0 0,0 0 1 0 0,0 0 0 0 0,1 1-1 0 0,-1-1 1 0 0,1 0 0 0 0,0 0 0 0 0,0 0-1 0 0,0-1 1 0 0,0 1 0 0 0,1 0-1 0 0,-1 0 1 0 0,1 0 0 0 0,0-1-1 0 0,2-7 1 0 0,-1 8-2 0 0,1-1 0 0 0,-1 0 0 0 0,1 1 0 0 0,1-1 0 0 0,-1 1 0 0 0,0 0 0 0 0,1 0 0 0 0,0 0 0 0 0,0 0 0 0 0,0 0 0 0 0,1 1 0 0 0,-1-1 0 0 0,1 1 0 0 0,0 0 0 0 0,0 0 0 0 0,0 0 0 0 0,0 0 0 0 0,0 1 0 0 0,5-2 0 0 0,2-1 0 0 0,1 0 0 0 0,-1 1 0 0 0,1 1 0 0 0,0 0 0 0 0,-1 0 0 0 0,21-1 0 0 0,1 7 0 0 0,0 0 0 0 0,-67-23 0 0 0,28 17 25 0 0,0 2-1 0 0,0-1 1 0 0,0 0 0 0 0,0 1-1 0 0,-1 0 1 0 0,1 1 0 0 0,0-1-1 0 0,0 1 1 0 0,-1 0-1 0 0,1 1 1 0 0,0 0 0 0 0,0 0-1 0 0,0 0 1 0 0,0 1 0 0 0,0-1-1 0 0,0 1 1 0 0,0 1 0 0 0,-9 4-1 0 0,11-5-5 0 0,0 0-1 0 0,1 1 1 0 0,-1-1-1 0 0,0 1 1 0 0,1 0-1 0 0,0 0 1 0 0,-1 0-1 0 0,1 0 1 0 0,0 1-1 0 0,1-1 1 0 0,-1 1-1 0 0,1 0 1 0 0,-1-1-1 0 0,1 1 1 0 0,0 0-1 0 0,1 1 1 0 0,-1-1-1 0 0,1 0 1 0 0,-1 0-1 0 0,1 1 1 0 0,1-1 0 0 0,-1 1-1 0 0,1-1 1 0 0,-1 1-1 0 0,1-1 1 0 0,1 6-1 0 0,1 3 49 0 0,0 0 0 0 0,1 0 0 0 0,0 0 0 0 0,1-1 0 0 0,0 1 0 0 0,1-1-1 0 0,1 0 1 0 0,12 20 0 0 0,-15-27-27 0 0,1 0-1 0 0,-1-1 1 0 0,1 0-1 0 0,0 0 1 0 0,0 0-1 0 0,0 0 1 0 0,1 0-1 0 0,-1-1 0 0 0,1 0 1 0 0,0 0-1 0 0,0 0 1 0 0,0-1-1 0 0,0 1 1 0 0,0-1-1 0 0,1 0 1 0 0,-1-1-1 0 0,1 1 1 0 0,-1-1-1 0 0,1 0 1 0 0,-1-1-1 0 0,1 1 1 0 0,0-1-1 0 0,5-1 0 0 0,-4 1-8 0 0,-1-1-1 0 0,0-1 0 0 0,1 1 0 0 0,-1-1 0 0 0,0 0 1 0 0,0 0-1 0 0,0-1 0 0 0,0 0 0 0 0,-1 0 0 0 0,8-5 0 0 0,-10 6-138 0 0,-1 0-1 0 0,1 0 0 0 0,0-1 0 0 0,-1 1 1 0 0,1-1-1 0 0,-1 1 0 0 0,0-1 0 0 0,1 0 1 0 0,-2 0-1 0 0,1 0 0 0 0,0 0 0 0 0,0-1 1 0 0,-1 1-1 0 0,0 0 0 0 0,0-1 0 0 0,0 1 1 0 0,0-1-1 0 0,0 1 0 0 0,-1-1 0 0 0,1-3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5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174 116 1951 0 0,'0'-1'19'0'0,"0"1"-1"0"0,0-1 1 0 0,0 0-1 0 0,0 1 1 0 0,-1-1-1 0 0,1 0 0 0 0,0 1 1 0 0,0-1-1 0 0,0 0 1 0 0,-1 1-1 0 0,1-1 0 0 0,0 0 1 0 0,0 1-1 0 0,-1-1 1 0 0,1 1-1 0 0,-1-1 1 0 0,1 0-1 0 0,-1 1 0 0 0,1-1 1 0 0,-1 1-1 0 0,1-1 1 0 0,-1 1-1 0 0,1 0 1 0 0,-1-1-1 0 0,1 1 0 0 0,-1 0 1 0 0,-1-1-1 0 0,1 0 210 0 0,-2 1-1 0 0,1-1 1 0 0,0 1 0 0 0,0 0-1 0 0,0 0 1 0 0,0 0 0 0 0,0 0-1 0 0,0 0 1 0 0,-3 0 0 0 0,-2 2 688 0 0,0-1 0 0 0,0 1 1 0 0,1 0-1 0 0,-1 1 1 0 0,-6 2-1 0 0,7-1-437 0 0,1-1 0 0 0,0 1 0 0 0,0 0 0 0 0,0 0 0 0 0,0 0-1 0 0,0 1 1 0 0,1 0 0 0 0,0 0 0 0 0,0 0 0 0 0,0 0 0 0 0,1 0 0 0 0,-1 1 0 0 0,1 0 0 0 0,1 0 0 0 0,-1 0-1 0 0,-2 9 1 0 0,4-11-324 0 0,0 1 0 0 0,0-1 0 0 0,1 0 1 0 0,-1 1-1 0 0,1-1 0 0 0,0 0 0 0 0,0 1 0 0 0,1-1 0 0 0,-1 1 0 0 0,1-1 0 0 0,0 0 0 0 0,0 0 0 0 0,0 1 0 0 0,1-1 0 0 0,0 0 0 0 0,-1 0 0 0 0,1 0 0 0 0,1-1 0 0 0,-1 1 0 0 0,0 0 0 0 0,1-1 0 0 0,0 1 0 0 0,0-1 0 0 0,6 5 0 0 0,-4-4-99 0 0,0 0 0 0 0,1 0 0 0 0,0-1 0 0 0,10 6 0 0 0,-14-8-47 0 0,0-1-1 0 0,0 1 0 0 0,0 0 1 0 0,0 0-1 0 0,1-1 1 0 0,-1 0-1 0 0,0 1 0 0 0,0-1 1 0 0,1 0-1 0 0,-1 0 0 0 0,0 0 1 0 0,1 0-1 0 0,-1 0 0 0 0,0-1 1 0 0,0 1-1 0 0,0-1 0 0 0,4-1 1 0 0,-6 2-8 0 0,1 0 1 0 0,-1-1 0 0 0,1 1-1 0 0,-1-1 1 0 0,1 1-1 0 0,-1 0 1 0 0,0-1-1 0 0,1 1 1 0 0,-1-1 0 0 0,0 0-1 0 0,1 1 1 0 0,-1-1-1 0 0,0 1 1 0 0,0-1-1 0 0,1 1 1 0 0,-1-1 0 0 0,0 0-1 0 0,0 1 1 0 0,0-1-1 0 0,0 0 1 0 0,0 1-1 0 0,0-1 1 0 0,0 1 0 0 0,0-1-1 0 0,0 0 1 0 0,0 1-1 0 0,0-1 1 0 0,0 0 0 0 0,-1 1-1 0 0,1-1 1 0 0,0 1-1 0 0,0-1 1 0 0,-1 1-1 0 0,1-1 1 0 0,0 0 0 0 0,-1 0-1 0 0,-16-25-10 0 0,11 18 13 0 0,-6-11-4 0 0,0 0 0 0 0,-17-36 0 0 0,26 50 0 0 0,1 0 0 0 0,0 0 0 0 0,1-1 0 0 0,-1 1 0 0 0,1 0 0 0 0,0-1 0 0 0,0 1 0 0 0,1-1 0 0 0,0 1 0 0 0,0-1 0 0 0,0 1 0 0 0,2-10 0 0 0,0 10 0 0 0,-1 0 0 0 0,2 1 0 0 0,-1-1 0 0 0,0 1 0 0 0,1 0 0 0 0,0 0 0 0 0,0 0 0 0 0,0 0 0 0 0,0 0 0 0 0,0 1 0 0 0,1 0 0 0 0,0-1 0 0 0,0 1 0 0 0,0 0 0 0 0,0 1 0 0 0,0-1 0 0 0,0 1 0 0 0,1 0 0 0 0,4-2 0 0 0,12-4 0 0 0,0 1 0 0 0,40-8 0 0 0,-53 13 0 0 0,31-2-9 0 0,-33 3 25 0 0,-26 3 84 0 0,-1 1-8 0 0,0 0 1 0 0,0 1-1 0 0,0 1 0 0 0,-23 8 1 0 0,34-9-90 0 0,1 0 0 0 0,-1 0 0 0 0,1 1 0 0 0,0 0 0 0 0,0 1 0 0 0,1 0 0 0 0,0 0 1 0 0,0 1-1 0 0,0 0 0 0 0,-10 13 0 0 0,15-17 29 0 0,1 1 0 0 0,-1-1 1 0 0,1 1-1 0 0,0 0 0 0 0,0 0 1 0 0,0 0-1 0 0,1 0 0 0 0,0 0 0 0 0,-1 0 1 0 0,1 0-1 0 0,1 0 0 0 0,-1 0 1 0 0,1 1-1 0 0,-1-1 0 0 0,1 0 0 0 0,0 1 1 0 0,1-1-1 0 0,-1 0 0 0 0,1 0 1 0 0,0 1-1 0 0,0-1 0 0 0,3 7 0 0 0,-1-5 29 0 0,0 1-1 0 0,1 0 0 0 0,0-1 0 0 0,0 0 0 0 0,1 0 1 0 0,0 0-1 0 0,0 0 0 0 0,0-1 0 0 0,1 0 0 0 0,-1 0 1 0 0,1 0-1 0 0,7 4 0 0 0,1-1 112 0 0,0 1 0 0 0,0-2 0 0 0,17 7 0 0 0,-23-12-124 0 0,-1 1 0 0 0,1-1 0 0 0,0-1 0 0 0,0 1 0 0 0,-1-1 0 0 0,1-1 0 0 0,0 1 0 0 0,12-2 0 0 0,-15 0-46 0 0,-1-1 0 0 0,1 0 0 0 0,0 1-1 0 0,0-1 1 0 0,-1-1 0 0 0,1 1 0 0 0,-1-1 0 0 0,0 0 0 0 0,0 0-1 0 0,7-6 1 0 0,16-11-678 0 0,-22 17 289 0 0,-4 3 265 0 0,-1-1 1 0 0,1 1-1 0 0,-1-1 1 0 0,1 1-1 0 0,0-1 1 0 0,-1 1-1 0 0,1 0 1 0 0,0 0-1 0 0,0-1 1 0 0,-1 1-1 0 0,1 0 1 0 0,0 0-1 0 0,0 0 1 0 0,-1 0-1 0 0,1 0 1 0 0,0-1-1 0 0,0 2 1 0 0,1-1-1 0 0,1 1-902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8T20:43:27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7831 0 0,'46'-9'2362'0'0,"86"-6"-1"0"0,-94 12-1780 0 0,182-21 549 0 0,175-12-1014 0 0,-146 15 838 0 0,-232 17-757 0 0,-25 4 245 0 0,-29 2 307 0 0,-440 51 253 0 0,369-38-946 0 0,49-5-47 0 0,-1-3-1 0 0,-81-1 1 0 0,128-7-29 0 0,-80 1 1215 0 0,85 1-962 0 0,0 0-1 0 0,0 0 1 0 0,0 1 0 0 0,0-1-1 0 0,0 2 1 0 0,1-1 0 0 0,-1 1-1 0 0,1 0 1 0 0,-9 6 0 0 0,16-9-228 0 0,0 0 0 0 0,0 0 0 0 0,0 0 1 0 0,0 0-1 0 0,0 0 0 0 0,-1 0 1 0 0,1 0-1 0 0,0 0 0 0 0,0 0 1 0 0,0 0-1 0 0,0 0 0 0 0,0 0 1 0 0,0 0-1 0 0,0 0 0 0 0,0 0 1 0 0,-1 0-1 0 0,1 0 0 0 0,0 1 0 0 0,0-1 1 0 0,0 0-1 0 0,0 0 0 0 0,0 0 1 0 0,0 0-1 0 0,0 0 0 0 0,0 0 1 0 0,0 0-1 0 0,0 0 0 0 0,0 0 1 0 0,0 1-1 0 0,0-1 0 0 0,0 0 1 0 0,0 0-1 0 0,0 0 0 0 0,0 0 1 0 0,0 0-1 0 0,0 0 0 0 0,0 0 0 0 0,0 1 1 0 0,0-1-1 0 0,0 0 0 0 0,0 0 1 0 0,0 0-1 0 0,0 0 0 0 0,0 0 1 0 0,0 0-1 0 0,0 0 0 0 0,0 1 1 0 0,0-1-1 0 0,0 0 0 0 0,0 0 1 0 0,0 0-1 0 0,0 0 0 0 0,0 0 0 0 0,0 0 1 0 0,0 0-1 0 0,0 0 0 0 0,1 0 1 0 0,-1 0-1 0 0,0 0 0 0 0,0 1 1 0 0,12 1 129 0 0,26-3-59 0 0,-26 1 41 0 0,252-23 716 0 0,-185 13-644 0 0,39-5 58 0 0,209-21 487 0 0,-295 36-721 0 0,-25 1-23 0 0,0-1 0 0 0,0 0 0 0 0,1-1 1 0 0,-1 0-1 0 0,12-2 0 0 0,-19 3-4 0 0,0 0 0 0 0,0 0 1 0 0,0 0-1 0 0,0 0 0 0 0,0 0 0 0 0,0 0 1 0 0,0 0-1 0 0,0 0 0 0 0,0 0 0 0 0,0 0 1 0 0,0-1-1 0 0,-1 1 0 0 0,1 0 0 0 0,0 0 1 0 0,0 0-1 0 0,0 0 0 0 0,0 0 0 0 0,0 0 1 0 0,0 0-1 0 0,0 0 0 0 0,0 0 0 0 0,0 0 1 0 0,0 0-1 0 0,0 0 0 0 0,0 0 0 0 0,0 0 1 0 0,0 0-1 0 0,0 0 0 0 0,0 0 0 0 0,0 0 1 0 0,0 0-1 0 0,0-1 0 0 0,0 1 0 0 0,0 0 1 0 0,0 0-1 0 0,0 0 0 0 0,0 0 0 0 0,0 0 1 0 0,0 0-1 0 0,0 0 0 0 0,0 0 0 0 0,0 0 1 0 0,0 0-1 0 0,0 0 0 0 0,0 0 1 0 0,0 0-1 0 0,0 0 0 0 0,0-1 0 0 0,0 1 1 0 0,0 0-1 0 0,0 0 0 0 0,0 0 0 0 0,0 0 1 0 0,0 0-1 0 0,0 0 0 0 0,-1-1-412 0 0,-2 0-457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3.6 - Semiconductor Memories – DRAM, SDRAM, and DDR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3.6 - Semiconductor Memories – DRAM, SDRAM, and DDR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3.6 - Semiconductor Memories – DRAM, SDRAM, and DDR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3.6 - Semiconductor Memories – DRAM, SDRAM, and DDR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9" Type="http://schemas.openxmlformats.org/officeDocument/2006/relationships/customXml" Target="../ink/ink42.xml"/><Relationship Id="rId21" Type="http://schemas.openxmlformats.org/officeDocument/2006/relationships/image" Target="../media/image32.png"/><Relationship Id="rId34" Type="http://schemas.openxmlformats.org/officeDocument/2006/relationships/customXml" Target="../ink/ink39.xml"/><Relationship Id="rId42" Type="http://schemas.openxmlformats.org/officeDocument/2006/relationships/image" Target="../media/image8.emf"/><Relationship Id="rId47" Type="http://schemas.openxmlformats.org/officeDocument/2006/relationships/image" Target="../media/image48.png"/><Relationship Id="rId50" Type="http://schemas.openxmlformats.org/officeDocument/2006/relationships/image" Target="../media/image50.png"/><Relationship Id="rId55" Type="http://schemas.openxmlformats.org/officeDocument/2006/relationships/customXml" Target="../ink/ink47.xml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6" Type="http://schemas.openxmlformats.org/officeDocument/2006/relationships/customXml" Target="../ink/ink31.xml"/><Relationship Id="rId29" Type="http://schemas.openxmlformats.org/officeDocument/2006/relationships/image" Target="../media/image36.png"/><Relationship Id="rId11" Type="http://schemas.openxmlformats.org/officeDocument/2006/relationships/image" Target="../media/image27.png"/><Relationship Id="rId24" Type="http://schemas.openxmlformats.org/officeDocument/2006/relationships/customXml" Target="../ink/ink35.xml"/><Relationship Id="rId32" Type="http://schemas.openxmlformats.org/officeDocument/2006/relationships/image" Target="../media/image38.png"/><Relationship Id="rId37" Type="http://schemas.openxmlformats.org/officeDocument/2006/relationships/image" Target="../media/image41.png"/><Relationship Id="rId40" Type="http://schemas.openxmlformats.org/officeDocument/2006/relationships/customXml" Target="../ink/ink43.xml"/><Relationship Id="rId45" Type="http://schemas.openxmlformats.org/officeDocument/2006/relationships/image" Target="../media/image46.png"/><Relationship Id="rId53" Type="http://schemas.openxmlformats.org/officeDocument/2006/relationships/customXml" Target="../ink/ink46.xml"/><Relationship Id="rId5" Type="http://schemas.openxmlformats.org/officeDocument/2006/relationships/image" Target="../media/image5.emf"/><Relationship Id="rId10" Type="http://schemas.openxmlformats.org/officeDocument/2006/relationships/customXml" Target="../ink/ink28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4" Type="http://schemas.openxmlformats.org/officeDocument/2006/relationships/image" Target="../media/image45.png"/><Relationship Id="rId52" Type="http://schemas.openxmlformats.org/officeDocument/2006/relationships/image" Target="../media/image5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35.png"/><Relationship Id="rId30" Type="http://schemas.openxmlformats.org/officeDocument/2006/relationships/customXml" Target="../ink/ink38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3.png"/><Relationship Id="rId8" Type="http://schemas.openxmlformats.org/officeDocument/2006/relationships/image" Target="../media/image24.png"/><Relationship Id="rId51" Type="http://schemas.openxmlformats.org/officeDocument/2006/relationships/customXml" Target="../ink/ink45.xml"/><Relationship Id="rId3" Type="http://schemas.openxmlformats.org/officeDocument/2006/relationships/customXml" Target="../ink/ink27.xml"/><Relationship Id="rId12" Type="http://schemas.openxmlformats.org/officeDocument/2006/relationships/customXml" Target="../ink/ink29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9.png"/><Relationship Id="rId38" Type="http://schemas.openxmlformats.org/officeDocument/2006/relationships/customXml" Target="../ink/ink41.xml"/><Relationship Id="rId46" Type="http://schemas.openxmlformats.org/officeDocument/2006/relationships/image" Target="../media/image47.png"/><Relationship Id="rId20" Type="http://schemas.openxmlformats.org/officeDocument/2006/relationships/customXml" Target="../ink/ink33.xml"/><Relationship Id="rId41" Type="http://schemas.openxmlformats.org/officeDocument/2006/relationships/image" Target="../media/image7.emf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7.xml"/><Relationship Id="rId36" Type="http://schemas.openxmlformats.org/officeDocument/2006/relationships/customXml" Target="../ink/ink40.xml"/><Relationship Id="rId49" Type="http://schemas.openxmlformats.org/officeDocument/2006/relationships/customXml" Target="../ink/ink4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48.xml"/><Relationship Id="rId7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emf"/><Relationship Id="rId10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49.xml"/><Relationship Id="rId7" Type="http://schemas.openxmlformats.org/officeDocument/2006/relationships/image" Target="../media/image23.png"/><Relationship Id="rId12" Type="http://schemas.openxmlformats.org/officeDocument/2006/relationships/image" Target="../media/image9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5.png"/><Relationship Id="rId5" Type="http://schemas.openxmlformats.org/officeDocument/2006/relationships/image" Target="../media/image5.emf"/><Relationship Id="rId10" Type="http://schemas.openxmlformats.org/officeDocument/2006/relationships/image" Target="../media/image5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emf"/><Relationship Id="rId18" Type="http://schemas.openxmlformats.org/officeDocument/2006/relationships/image" Target="../media/image63.png"/><Relationship Id="rId3" Type="http://schemas.openxmlformats.org/officeDocument/2006/relationships/customXml" Target="../ink/ink50.xml"/><Relationship Id="rId7" Type="http://schemas.openxmlformats.org/officeDocument/2006/relationships/image" Target="../media/image23.png"/><Relationship Id="rId12" Type="http://schemas.openxmlformats.org/officeDocument/2006/relationships/image" Target="../media/image9.emf"/><Relationship Id="rId17" Type="http://schemas.openxmlformats.org/officeDocument/2006/relationships/customXml" Target="../ink/ink51.xml"/><Relationship Id="rId2" Type="http://schemas.openxmlformats.org/officeDocument/2006/relationships/image" Target="../media/image56.png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55.png"/><Relationship Id="rId5" Type="http://schemas.openxmlformats.org/officeDocument/2006/relationships/image" Target="../media/image5.emf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19" Type="http://schemas.openxmlformats.org/officeDocument/2006/relationships/customXml" Target="../ink/ink52.xml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55.xml"/><Relationship Id="rId18" Type="http://schemas.openxmlformats.org/officeDocument/2006/relationships/image" Target="../media/image69.png"/><Relationship Id="rId26" Type="http://schemas.openxmlformats.org/officeDocument/2006/relationships/image" Target="../media/image63.png"/><Relationship Id="rId3" Type="http://schemas.openxmlformats.org/officeDocument/2006/relationships/customXml" Target="../ink/ink53.xml"/><Relationship Id="rId21" Type="http://schemas.openxmlformats.org/officeDocument/2006/relationships/image" Target="../media/image10.emf"/><Relationship Id="rId7" Type="http://schemas.openxmlformats.org/officeDocument/2006/relationships/image" Target="../media/image23.png"/><Relationship Id="rId12" Type="http://schemas.openxmlformats.org/officeDocument/2006/relationships/image" Target="../media/image66.png"/><Relationship Id="rId17" Type="http://schemas.openxmlformats.org/officeDocument/2006/relationships/customXml" Target="../ink/ink57.xml"/><Relationship Id="rId25" Type="http://schemas.openxmlformats.org/officeDocument/2006/relationships/customXml" Target="../ink/ink59.xml"/><Relationship Id="rId2" Type="http://schemas.openxmlformats.org/officeDocument/2006/relationships/image" Target="../media/image65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54.xml"/><Relationship Id="rId24" Type="http://schemas.openxmlformats.org/officeDocument/2006/relationships/image" Target="../media/image62.png"/><Relationship Id="rId5" Type="http://schemas.openxmlformats.org/officeDocument/2006/relationships/image" Target="../media/image5.emf"/><Relationship Id="rId15" Type="http://schemas.openxmlformats.org/officeDocument/2006/relationships/customXml" Target="../ink/ink56.xml"/><Relationship Id="rId23" Type="http://schemas.openxmlformats.org/officeDocument/2006/relationships/image" Target="../media/image61.png"/><Relationship Id="rId28" Type="http://schemas.openxmlformats.org/officeDocument/2006/relationships/image" Target="../media/image64.png"/><Relationship Id="rId10" Type="http://schemas.openxmlformats.org/officeDocument/2006/relationships/image" Target="../media/image55.png"/><Relationship Id="rId19" Type="http://schemas.openxmlformats.org/officeDocument/2006/relationships/customXml" Target="../ink/ink58.xml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7.png"/><Relationship Id="rId22" Type="http://schemas.openxmlformats.org/officeDocument/2006/relationships/image" Target="../media/image60.png"/><Relationship Id="rId27" Type="http://schemas.openxmlformats.org/officeDocument/2006/relationships/customXml" Target="../ink/ink6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image" Target="../media/image64.png"/><Relationship Id="rId3" Type="http://schemas.openxmlformats.org/officeDocument/2006/relationships/customXml" Target="../ink/ink61.xml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customXml" Target="../ink/ink63.xml"/><Relationship Id="rId2" Type="http://schemas.openxmlformats.org/officeDocument/2006/relationships/image" Target="../media/image7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5" Type="http://schemas.openxmlformats.org/officeDocument/2006/relationships/customXml" Target="../ink/ink62.xml"/><Relationship Id="rId10" Type="http://schemas.openxmlformats.org/officeDocument/2006/relationships/image" Target="../media/image5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2.png"/><Relationship Id="rId18" Type="http://schemas.openxmlformats.org/officeDocument/2006/relationships/image" Target="../media/image64.png"/><Relationship Id="rId3" Type="http://schemas.openxmlformats.org/officeDocument/2006/relationships/image" Target="../media/image8.png"/><Relationship Id="rId21" Type="http://schemas.openxmlformats.org/officeDocument/2006/relationships/image" Target="../media/image75.png"/><Relationship Id="rId7" Type="http://schemas.openxmlformats.org/officeDocument/2006/relationships/image" Target="../media/image24.png"/><Relationship Id="rId12" Type="http://schemas.openxmlformats.org/officeDocument/2006/relationships/image" Target="../media/image61.png"/><Relationship Id="rId17" Type="http://schemas.openxmlformats.org/officeDocument/2006/relationships/customXml" Target="../ink/ink66.xml"/><Relationship Id="rId2" Type="http://schemas.openxmlformats.org/officeDocument/2006/relationships/customXml" Target="../ink/ink64.xml"/><Relationship Id="rId16" Type="http://schemas.openxmlformats.org/officeDocument/2006/relationships/image" Target="../media/image63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0.png"/><Relationship Id="rId5" Type="http://schemas.openxmlformats.org/officeDocument/2006/relationships/image" Target="../media/image22.png"/><Relationship Id="rId15" Type="http://schemas.openxmlformats.org/officeDocument/2006/relationships/customXml" Target="../ink/ink65.xml"/><Relationship Id="rId10" Type="http://schemas.openxmlformats.org/officeDocument/2006/relationships/image" Target="../media/image10.emf"/><Relationship Id="rId19" Type="http://schemas.openxmlformats.org/officeDocument/2006/relationships/image" Target="../media/image73.png"/><Relationship Id="rId4" Type="http://schemas.openxmlformats.org/officeDocument/2006/relationships/image" Target="../media/image5.emf"/><Relationship Id="rId9" Type="http://schemas.openxmlformats.org/officeDocument/2006/relationships/image" Target="../media/image55.png"/><Relationship Id="rId1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customXml" Target="../ink/ink69.xml"/><Relationship Id="rId26" Type="http://schemas.openxmlformats.org/officeDocument/2006/relationships/image" Target="../media/image78.png"/><Relationship Id="rId3" Type="http://schemas.openxmlformats.org/officeDocument/2006/relationships/customXml" Target="../ink/ink67.xml"/><Relationship Id="rId21" Type="http://schemas.openxmlformats.org/officeDocument/2006/relationships/image" Target="../media/image74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5" Type="http://schemas.openxmlformats.org/officeDocument/2006/relationships/customXml" Target="../ink/ink71.xml"/><Relationship Id="rId2" Type="http://schemas.openxmlformats.org/officeDocument/2006/relationships/image" Target="../media/image76.png"/><Relationship Id="rId16" Type="http://schemas.openxmlformats.org/officeDocument/2006/relationships/customXml" Target="../ink/ink68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24" Type="http://schemas.openxmlformats.org/officeDocument/2006/relationships/image" Target="../media/image77.png"/><Relationship Id="rId5" Type="http://schemas.openxmlformats.org/officeDocument/2006/relationships/image" Target="../media/image5.emf"/><Relationship Id="rId15" Type="http://schemas.openxmlformats.org/officeDocument/2006/relationships/image" Target="../media/image11.emf"/><Relationship Id="rId23" Type="http://schemas.openxmlformats.org/officeDocument/2006/relationships/customXml" Target="../ink/ink70.xml"/><Relationship Id="rId28" Type="http://schemas.openxmlformats.org/officeDocument/2006/relationships/image" Target="../media/image79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Relationship Id="rId22" Type="http://schemas.openxmlformats.org/officeDocument/2006/relationships/image" Target="../media/image75.png"/><Relationship Id="rId27" Type="http://schemas.openxmlformats.org/officeDocument/2006/relationships/customXml" Target="../ink/ink7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customXml" Target="../ink/ink75.xml"/><Relationship Id="rId3" Type="http://schemas.openxmlformats.org/officeDocument/2006/relationships/customXml" Target="../ink/ink73.xml"/><Relationship Id="rId21" Type="http://schemas.openxmlformats.org/officeDocument/2006/relationships/image" Target="../media/image74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image" Target="../media/image80.png"/><Relationship Id="rId16" Type="http://schemas.openxmlformats.org/officeDocument/2006/relationships/customXml" Target="../ink/ink74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5" Type="http://schemas.openxmlformats.org/officeDocument/2006/relationships/image" Target="../media/image11.emf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Relationship Id="rId22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customXml" Target="../ink/ink78.xml"/><Relationship Id="rId3" Type="http://schemas.openxmlformats.org/officeDocument/2006/relationships/customXml" Target="../ink/ink76.xml"/><Relationship Id="rId21" Type="http://schemas.openxmlformats.org/officeDocument/2006/relationships/image" Target="../media/image74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image" Target="../media/image81.png"/><Relationship Id="rId16" Type="http://schemas.openxmlformats.org/officeDocument/2006/relationships/customXml" Target="../ink/ink77.xml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5" Type="http://schemas.openxmlformats.org/officeDocument/2006/relationships/image" Target="../media/image11.emf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Relationship Id="rId22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image" Target="../media/image64.png"/><Relationship Id="rId3" Type="http://schemas.openxmlformats.org/officeDocument/2006/relationships/customXml" Target="../ink/ink79.xml"/><Relationship Id="rId21" Type="http://schemas.openxmlformats.org/officeDocument/2006/relationships/image" Target="../media/image73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customXml" Target="../ink/ink81.xml"/><Relationship Id="rId2" Type="http://schemas.openxmlformats.org/officeDocument/2006/relationships/image" Target="../media/image81.png"/><Relationship Id="rId16" Type="http://schemas.openxmlformats.org/officeDocument/2006/relationships/image" Target="../media/image6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5" Type="http://schemas.openxmlformats.org/officeDocument/2006/relationships/customXml" Target="../ink/ink80.xml"/><Relationship Id="rId10" Type="http://schemas.openxmlformats.org/officeDocument/2006/relationships/image" Target="../media/image55.png"/><Relationship Id="rId19" Type="http://schemas.openxmlformats.org/officeDocument/2006/relationships/image" Target="../media/image7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Relationship Id="rId22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image" Target="../media/image64.png"/><Relationship Id="rId3" Type="http://schemas.openxmlformats.org/officeDocument/2006/relationships/customXml" Target="../ink/ink82.xml"/><Relationship Id="rId21" Type="http://schemas.openxmlformats.org/officeDocument/2006/relationships/image" Target="../media/image73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17" Type="http://schemas.openxmlformats.org/officeDocument/2006/relationships/customXml" Target="../ink/ink84.xml"/><Relationship Id="rId2" Type="http://schemas.openxmlformats.org/officeDocument/2006/relationships/image" Target="../media/image81.png"/><Relationship Id="rId16" Type="http://schemas.openxmlformats.org/officeDocument/2006/relationships/image" Target="../media/image6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0.emf"/><Relationship Id="rId5" Type="http://schemas.openxmlformats.org/officeDocument/2006/relationships/image" Target="../media/image5.emf"/><Relationship Id="rId15" Type="http://schemas.openxmlformats.org/officeDocument/2006/relationships/customXml" Target="../ink/ink83.xml"/><Relationship Id="rId10" Type="http://schemas.openxmlformats.org/officeDocument/2006/relationships/image" Target="../media/image55.png"/><Relationship Id="rId19" Type="http://schemas.openxmlformats.org/officeDocument/2006/relationships/image" Target="../media/image7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62.png"/><Relationship Id="rId2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21" Type="http://schemas.openxmlformats.org/officeDocument/2006/relationships/image" Target="../media/image89.png"/><Relationship Id="rId34" Type="http://schemas.openxmlformats.org/officeDocument/2006/relationships/customXml" Target="../ink/ink99.xml"/><Relationship Id="rId7" Type="http://schemas.openxmlformats.org/officeDocument/2006/relationships/image" Target="../media/image23.png"/><Relationship Id="rId12" Type="http://schemas.openxmlformats.org/officeDocument/2006/relationships/customXml" Target="../ink/ink88.xml"/><Relationship Id="rId17" Type="http://schemas.openxmlformats.org/officeDocument/2006/relationships/image" Target="../media/image87.png"/><Relationship Id="rId25" Type="http://schemas.openxmlformats.org/officeDocument/2006/relationships/image" Target="../media/image91.png"/><Relationship Id="rId33" Type="http://schemas.openxmlformats.org/officeDocument/2006/relationships/image" Target="../media/image95.png"/><Relationship Id="rId2" Type="http://schemas.openxmlformats.org/officeDocument/2006/relationships/image" Target="../media/image84.png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4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97.png"/><Relationship Id="rId5" Type="http://schemas.openxmlformats.org/officeDocument/2006/relationships/image" Target="../media/image5.emf"/><Relationship Id="rId15" Type="http://schemas.openxmlformats.org/officeDocument/2006/relationships/image" Target="../media/image86.png"/><Relationship Id="rId23" Type="http://schemas.openxmlformats.org/officeDocument/2006/relationships/image" Target="../media/image90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10" Type="http://schemas.openxmlformats.org/officeDocument/2006/relationships/customXml" Target="../ink/ink87.xml"/><Relationship Id="rId19" Type="http://schemas.openxmlformats.org/officeDocument/2006/relationships/image" Target="../media/image88.png"/><Relationship Id="rId31" Type="http://schemas.openxmlformats.org/officeDocument/2006/relationships/image" Target="../media/image9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2.png"/><Relationship Id="rId30" Type="http://schemas.openxmlformats.org/officeDocument/2006/relationships/customXml" Target="../ink/ink97.xml"/><Relationship Id="rId35" Type="http://schemas.openxmlformats.org/officeDocument/2006/relationships/image" Target="../media/image96.png"/><Relationship Id="rId8" Type="http://schemas.openxmlformats.org/officeDocument/2006/relationships/image" Target="../media/image24.png"/><Relationship Id="rId3" Type="http://schemas.openxmlformats.org/officeDocument/2006/relationships/customXml" Target="../ink/ink86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106.xml"/><Relationship Id="rId26" Type="http://schemas.openxmlformats.org/officeDocument/2006/relationships/customXml" Target="../ink/ink110.xml"/><Relationship Id="rId21" Type="http://schemas.openxmlformats.org/officeDocument/2006/relationships/image" Target="../media/image32.png"/><Relationship Id="rId34" Type="http://schemas.openxmlformats.org/officeDocument/2006/relationships/customXml" Target="../ink/ink114.xml"/><Relationship Id="rId7" Type="http://schemas.openxmlformats.org/officeDocument/2006/relationships/image" Target="../media/image23.png"/><Relationship Id="rId12" Type="http://schemas.openxmlformats.org/officeDocument/2006/relationships/customXml" Target="../ink/ink103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95.png"/><Relationship Id="rId2" Type="http://schemas.openxmlformats.org/officeDocument/2006/relationships/image" Target="../media/image98.png"/><Relationship Id="rId16" Type="http://schemas.openxmlformats.org/officeDocument/2006/relationships/customXml" Target="../ink/ink105.xml"/><Relationship Id="rId20" Type="http://schemas.openxmlformats.org/officeDocument/2006/relationships/customXml" Target="../ink/ink107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customXml" Target="../ink/ink109.xml"/><Relationship Id="rId32" Type="http://schemas.openxmlformats.org/officeDocument/2006/relationships/customXml" Target="../ink/ink113.xml"/><Relationship Id="rId37" Type="http://schemas.openxmlformats.org/officeDocument/2006/relationships/image" Target="../media/image97.png"/><Relationship Id="rId5" Type="http://schemas.openxmlformats.org/officeDocument/2006/relationships/image" Target="../media/image5.emf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11.xml"/><Relationship Id="rId36" Type="http://schemas.openxmlformats.org/officeDocument/2006/relationships/customXml" Target="../ink/ink115.xml"/><Relationship Id="rId10" Type="http://schemas.openxmlformats.org/officeDocument/2006/relationships/customXml" Target="../ink/ink102.xml"/><Relationship Id="rId19" Type="http://schemas.openxmlformats.org/officeDocument/2006/relationships/image" Target="../media/image31.png"/><Relationship Id="rId31" Type="http://schemas.openxmlformats.org/officeDocument/2006/relationships/image" Target="../media/image9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104.xml"/><Relationship Id="rId22" Type="http://schemas.openxmlformats.org/officeDocument/2006/relationships/customXml" Target="../ink/ink108.xml"/><Relationship Id="rId27" Type="http://schemas.openxmlformats.org/officeDocument/2006/relationships/image" Target="../media/image92.png"/><Relationship Id="rId30" Type="http://schemas.openxmlformats.org/officeDocument/2006/relationships/customXml" Target="../ink/ink112.xml"/><Relationship Id="rId35" Type="http://schemas.openxmlformats.org/officeDocument/2006/relationships/image" Target="../media/image96.png"/><Relationship Id="rId8" Type="http://schemas.openxmlformats.org/officeDocument/2006/relationships/image" Target="../media/image24.png"/><Relationship Id="rId3" Type="http://schemas.openxmlformats.org/officeDocument/2006/relationships/customXml" Target="../ink/ink101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121.xml"/><Relationship Id="rId26" Type="http://schemas.openxmlformats.org/officeDocument/2006/relationships/customXml" Target="../ink/ink125.xml"/><Relationship Id="rId39" Type="http://schemas.openxmlformats.org/officeDocument/2006/relationships/image" Target="../media/image101.png"/><Relationship Id="rId21" Type="http://schemas.openxmlformats.org/officeDocument/2006/relationships/image" Target="../media/image32.png"/><Relationship Id="rId34" Type="http://schemas.openxmlformats.org/officeDocument/2006/relationships/customXml" Target="../ink/ink129.xml"/><Relationship Id="rId7" Type="http://schemas.openxmlformats.org/officeDocument/2006/relationships/image" Target="../media/image23.png"/><Relationship Id="rId12" Type="http://schemas.openxmlformats.org/officeDocument/2006/relationships/customXml" Target="../ink/ink118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2" Type="http://schemas.openxmlformats.org/officeDocument/2006/relationships/image" Target="../media/image99.png"/><Relationship Id="rId16" Type="http://schemas.openxmlformats.org/officeDocument/2006/relationships/customXml" Target="../ink/ink120.xml"/><Relationship Id="rId20" Type="http://schemas.openxmlformats.org/officeDocument/2006/relationships/customXml" Target="../ink/ink122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97.png"/><Relationship Id="rId5" Type="http://schemas.openxmlformats.org/officeDocument/2006/relationships/image" Target="../media/image5.emf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10" Type="http://schemas.openxmlformats.org/officeDocument/2006/relationships/customXml" Target="../ink/ink117.xml"/><Relationship Id="rId19" Type="http://schemas.openxmlformats.org/officeDocument/2006/relationships/image" Target="../media/image31.png"/><Relationship Id="rId31" Type="http://schemas.openxmlformats.org/officeDocument/2006/relationships/image" Target="../media/image9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92.png"/><Relationship Id="rId30" Type="http://schemas.openxmlformats.org/officeDocument/2006/relationships/customXml" Target="../ink/ink127.xml"/><Relationship Id="rId35" Type="http://schemas.openxmlformats.org/officeDocument/2006/relationships/image" Target="../media/image96.png"/><Relationship Id="rId8" Type="http://schemas.openxmlformats.org/officeDocument/2006/relationships/image" Target="../media/image24.png"/><Relationship Id="rId3" Type="http://schemas.openxmlformats.org/officeDocument/2006/relationships/customXml" Target="../ink/ink11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136.xml"/><Relationship Id="rId26" Type="http://schemas.openxmlformats.org/officeDocument/2006/relationships/customXml" Target="../ink/ink140.xml"/><Relationship Id="rId39" Type="http://schemas.openxmlformats.org/officeDocument/2006/relationships/image" Target="../media/image101.png"/><Relationship Id="rId21" Type="http://schemas.openxmlformats.org/officeDocument/2006/relationships/image" Target="../media/image32.png"/><Relationship Id="rId34" Type="http://schemas.openxmlformats.org/officeDocument/2006/relationships/customXml" Target="../ink/ink144.xml"/><Relationship Id="rId42" Type="http://schemas.openxmlformats.org/officeDocument/2006/relationships/customXml" Target="../ink/ink147.xml"/><Relationship Id="rId47" Type="http://schemas.openxmlformats.org/officeDocument/2006/relationships/image" Target="../media/image107.png"/><Relationship Id="rId7" Type="http://schemas.openxmlformats.org/officeDocument/2006/relationships/image" Target="../media/image23.png"/><Relationship Id="rId2" Type="http://schemas.openxmlformats.org/officeDocument/2006/relationships/image" Target="../media/image99.png"/><Relationship Id="rId16" Type="http://schemas.openxmlformats.org/officeDocument/2006/relationships/customXml" Target="../ink/ink135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customXml" Target="../ink/ink139.xml"/><Relationship Id="rId32" Type="http://schemas.openxmlformats.org/officeDocument/2006/relationships/customXml" Target="../ink/ink143.xml"/><Relationship Id="rId37" Type="http://schemas.openxmlformats.org/officeDocument/2006/relationships/image" Target="../media/image97.png"/><Relationship Id="rId40" Type="http://schemas.openxmlformats.org/officeDocument/2006/relationships/customXml" Target="../ink/ink146.xml"/><Relationship Id="rId45" Type="http://schemas.openxmlformats.org/officeDocument/2006/relationships/image" Target="../media/image105.png"/><Relationship Id="rId5" Type="http://schemas.openxmlformats.org/officeDocument/2006/relationships/image" Target="../media/image5.emf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41.xml"/><Relationship Id="rId36" Type="http://schemas.openxmlformats.org/officeDocument/2006/relationships/customXml" Target="../ink/ink145.xml"/><Relationship Id="rId10" Type="http://schemas.openxmlformats.org/officeDocument/2006/relationships/customXml" Target="../ink/ink132.xml"/><Relationship Id="rId19" Type="http://schemas.openxmlformats.org/officeDocument/2006/relationships/image" Target="../media/image31.png"/><Relationship Id="rId31" Type="http://schemas.openxmlformats.org/officeDocument/2006/relationships/image" Target="../media/image94.png"/><Relationship Id="rId44" Type="http://schemas.openxmlformats.org/officeDocument/2006/relationships/image" Target="../media/image14.emf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134.xml"/><Relationship Id="rId22" Type="http://schemas.openxmlformats.org/officeDocument/2006/relationships/customXml" Target="../ink/ink138.xml"/><Relationship Id="rId27" Type="http://schemas.openxmlformats.org/officeDocument/2006/relationships/image" Target="../media/image92.png"/><Relationship Id="rId30" Type="http://schemas.openxmlformats.org/officeDocument/2006/relationships/customXml" Target="../ink/ink142.xml"/><Relationship Id="rId35" Type="http://schemas.openxmlformats.org/officeDocument/2006/relationships/image" Target="../media/image96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8" Type="http://schemas.openxmlformats.org/officeDocument/2006/relationships/image" Target="../media/image24.png"/><Relationship Id="rId3" Type="http://schemas.openxmlformats.org/officeDocument/2006/relationships/customXml" Target="../ink/ink131.xml"/><Relationship Id="rId12" Type="http://schemas.openxmlformats.org/officeDocument/2006/relationships/customXml" Target="../ink/ink133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46" Type="http://schemas.openxmlformats.org/officeDocument/2006/relationships/image" Target="../media/image106.png"/><Relationship Id="rId20" Type="http://schemas.openxmlformats.org/officeDocument/2006/relationships/customXml" Target="../ink/ink137.xml"/><Relationship Id="rId41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9" Type="http://schemas.openxmlformats.org/officeDocument/2006/relationships/image" Target="../media/image101.png"/><Relationship Id="rId21" Type="http://schemas.openxmlformats.org/officeDocument/2006/relationships/image" Target="../media/image32.png"/><Relationship Id="rId34" Type="http://schemas.openxmlformats.org/officeDocument/2006/relationships/customXml" Target="../ink/ink161.xml"/><Relationship Id="rId42" Type="http://schemas.openxmlformats.org/officeDocument/2006/relationships/customXml" Target="../ink/ink164.xml"/><Relationship Id="rId47" Type="http://schemas.openxmlformats.org/officeDocument/2006/relationships/image" Target="../media/image107.png"/><Relationship Id="rId50" Type="http://schemas.openxmlformats.org/officeDocument/2006/relationships/image" Target="../media/image110.png"/><Relationship Id="rId7" Type="http://schemas.openxmlformats.org/officeDocument/2006/relationships/image" Target="../media/image23.png"/><Relationship Id="rId2" Type="http://schemas.openxmlformats.org/officeDocument/2006/relationships/image" Target="../media/image109.png"/><Relationship Id="rId16" Type="http://schemas.openxmlformats.org/officeDocument/2006/relationships/customXml" Target="../ink/ink152.xml"/><Relationship Id="rId29" Type="http://schemas.openxmlformats.org/officeDocument/2006/relationships/image" Target="../media/image93.png"/><Relationship Id="rId11" Type="http://schemas.openxmlformats.org/officeDocument/2006/relationships/image" Target="../media/image27.png"/><Relationship Id="rId24" Type="http://schemas.openxmlformats.org/officeDocument/2006/relationships/customXml" Target="../ink/ink156.xml"/><Relationship Id="rId32" Type="http://schemas.openxmlformats.org/officeDocument/2006/relationships/customXml" Target="../ink/ink160.xml"/><Relationship Id="rId37" Type="http://schemas.openxmlformats.org/officeDocument/2006/relationships/image" Target="../media/image97.png"/><Relationship Id="rId40" Type="http://schemas.openxmlformats.org/officeDocument/2006/relationships/customXml" Target="../ink/ink163.xml"/><Relationship Id="rId45" Type="http://schemas.openxmlformats.org/officeDocument/2006/relationships/image" Target="../media/image105.png"/><Relationship Id="rId5" Type="http://schemas.openxmlformats.org/officeDocument/2006/relationships/image" Target="../media/image5.emf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customXml" Target="../ink/ink165.xml"/><Relationship Id="rId10" Type="http://schemas.openxmlformats.org/officeDocument/2006/relationships/customXml" Target="../ink/ink149.xml"/><Relationship Id="rId19" Type="http://schemas.openxmlformats.org/officeDocument/2006/relationships/image" Target="../media/image31.png"/><Relationship Id="rId31" Type="http://schemas.openxmlformats.org/officeDocument/2006/relationships/image" Target="../media/image94.png"/><Relationship Id="rId44" Type="http://schemas.openxmlformats.org/officeDocument/2006/relationships/image" Target="../media/image14.emf"/><Relationship Id="rId52" Type="http://schemas.openxmlformats.org/officeDocument/2006/relationships/image" Target="../media/image11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92.png"/><Relationship Id="rId30" Type="http://schemas.openxmlformats.org/officeDocument/2006/relationships/customXml" Target="../ink/ink159.xml"/><Relationship Id="rId35" Type="http://schemas.openxmlformats.org/officeDocument/2006/relationships/image" Target="../media/image96.png"/><Relationship Id="rId43" Type="http://schemas.openxmlformats.org/officeDocument/2006/relationships/image" Target="../media/image103.png"/><Relationship Id="rId48" Type="http://schemas.openxmlformats.org/officeDocument/2006/relationships/image" Target="../media/image108.png"/><Relationship Id="rId8" Type="http://schemas.openxmlformats.org/officeDocument/2006/relationships/image" Target="../media/image24.png"/><Relationship Id="rId51" Type="http://schemas.openxmlformats.org/officeDocument/2006/relationships/customXml" Target="../ink/ink166.xml"/><Relationship Id="rId3" Type="http://schemas.openxmlformats.org/officeDocument/2006/relationships/customXml" Target="../ink/ink148.xml"/><Relationship Id="rId12" Type="http://schemas.openxmlformats.org/officeDocument/2006/relationships/customXml" Target="../ink/ink150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46" Type="http://schemas.openxmlformats.org/officeDocument/2006/relationships/image" Target="../media/image106.png"/><Relationship Id="rId20" Type="http://schemas.openxmlformats.org/officeDocument/2006/relationships/customXml" Target="../ink/ink154.xml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8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customXml" Target="../ink/ink167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6.emf"/><Relationship Id="rId19" Type="http://schemas.openxmlformats.org/officeDocument/2006/relationships/image" Target="../media/image126.png"/><Relationship Id="rId4" Type="http://schemas.openxmlformats.org/officeDocument/2006/relationships/image" Target="../media/image14.emf"/><Relationship Id="rId9" Type="http://schemas.openxmlformats.org/officeDocument/2006/relationships/image" Target="../media/image15.emf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8.png"/><Relationship Id="rId21" Type="http://schemas.openxmlformats.org/officeDocument/2006/relationships/image" Target="../media/image128.png"/><Relationship Id="rId34" Type="http://schemas.openxmlformats.org/officeDocument/2006/relationships/image" Target="../media/image13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customXml" Target="../ink/ink171.xml"/><Relationship Id="rId2" Type="http://schemas.openxmlformats.org/officeDocument/2006/relationships/customXml" Target="../ink/ink168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7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6.emf"/><Relationship Id="rId19" Type="http://schemas.openxmlformats.org/officeDocument/2006/relationships/image" Target="../media/image126.png"/><Relationship Id="rId31" Type="http://schemas.openxmlformats.org/officeDocument/2006/relationships/customXml" Target="../ink/ink170.xml"/><Relationship Id="rId4" Type="http://schemas.openxmlformats.org/officeDocument/2006/relationships/image" Target="../media/image14.emf"/><Relationship Id="rId9" Type="http://schemas.openxmlformats.org/officeDocument/2006/relationships/image" Target="../media/image15.emf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6.png"/><Relationship Id="rId8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21" Type="http://schemas.openxmlformats.org/officeDocument/2006/relationships/image" Target="../media/image128.png"/><Relationship Id="rId34" Type="http://schemas.openxmlformats.org/officeDocument/2006/relationships/image" Target="../media/image142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customXml" Target="../ink/ink174.xml"/><Relationship Id="rId38" Type="http://schemas.openxmlformats.org/officeDocument/2006/relationships/image" Target="../media/image144.png"/><Relationship Id="rId2" Type="http://schemas.openxmlformats.org/officeDocument/2006/relationships/customXml" Target="../ink/ink172.xml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41.png"/><Relationship Id="rId37" Type="http://schemas.openxmlformats.org/officeDocument/2006/relationships/customXml" Target="../ink/ink176.xml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6.emf"/><Relationship Id="rId19" Type="http://schemas.openxmlformats.org/officeDocument/2006/relationships/image" Target="../media/image126.png"/><Relationship Id="rId31" Type="http://schemas.openxmlformats.org/officeDocument/2006/relationships/customXml" Target="../ink/ink173.xml"/><Relationship Id="rId4" Type="http://schemas.openxmlformats.org/officeDocument/2006/relationships/image" Target="../media/image14.emf"/><Relationship Id="rId9" Type="http://schemas.openxmlformats.org/officeDocument/2006/relationships/image" Target="../media/image15.emf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8.emf"/><Relationship Id="rId35" Type="http://schemas.openxmlformats.org/officeDocument/2006/relationships/customXml" Target="../ink/ink175.xml"/><Relationship Id="rId8" Type="http://schemas.openxmlformats.org/officeDocument/2006/relationships/image" Target="../media/image115.png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8.emf"/><Relationship Id="rId3" Type="http://schemas.openxmlformats.org/officeDocument/2006/relationships/customXml" Target="../ink/ink177.xml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7.emf"/><Relationship Id="rId2" Type="http://schemas.openxmlformats.org/officeDocument/2006/relationships/image" Target="../media/image145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4.png"/><Relationship Id="rId5" Type="http://schemas.openxmlformats.org/officeDocument/2006/relationships/image" Target="../media/image15.emf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42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customXml" Target="../ink/ink180.xml"/><Relationship Id="rId4" Type="http://schemas.openxmlformats.org/officeDocument/2006/relationships/image" Target="../media/image8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customXml" Target="../ink/ink178.xml"/><Relationship Id="rId30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8.emf"/><Relationship Id="rId3" Type="http://schemas.openxmlformats.org/officeDocument/2006/relationships/customXml" Target="../ink/ink181.xml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7.emf"/><Relationship Id="rId2" Type="http://schemas.openxmlformats.org/officeDocument/2006/relationships/image" Target="../media/image146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4.png"/><Relationship Id="rId5" Type="http://schemas.openxmlformats.org/officeDocument/2006/relationships/image" Target="../media/image15.emf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42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customXml" Target="../ink/ink184.xml"/><Relationship Id="rId4" Type="http://schemas.openxmlformats.org/officeDocument/2006/relationships/image" Target="../media/image8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customXml" Target="../ink/ink182.xml"/><Relationship Id="rId30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8.emf"/><Relationship Id="rId3" Type="http://schemas.openxmlformats.org/officeDocument/2006/relationships/customXml" Target="../ink/ink185.xml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7.emf"/><Relationship Id="rId2" Type="http://schemas.openxmlformats.org/officeDocument/2006/relationships/image" Target="../media/image147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4.png"/><Relationship Id="rId5" Type="http://schemas.openxmlformats.org/officeDocument/2006/relationships/image" Target="../media/image15.emf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42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customXml" Target="../ink/ink188.xml"/><Relationship Id="rId4" Type="http://schemas.openxmlformats.org/officeDocument/2006/relationships/image" Target="../media/image8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customXml" Target="../ink/ink186.xml"/><Relationship Id="rId30" Type="http://schemas.openxmlformats.org/officeDocument/2006/relationships/image" Target="../media/image1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8.png"/><Relationship Id="rId7" Type="http://schemas.openxmlformats.org/officeDocument/2006/relationships/customXml" Target="../ink/ink190.xml"/><Relationship Id="rId2" Type="http://schemas.openxmlformats.org/officeDocument/2006/relationships/customXml" Target="../ink/ink1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4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8.png"/><Relationship Id="rId7" Type="http://schemas.openxmlformats.org/officeDocument/2006/relationships/customXml" Target="../ink/ink192.xml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8.png"/><Relationship Id="rId7" Type="http://schemas.openxmlformats.org/officeDocument/2006/relationships/customXml" Target="../ink/ink194.xml"/><Relationship Id="rId2" Type="http://schemas.openxmlformats.org/officeDocument/2006/relationships/customXml" Target="../ink/ink1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customXml" Target="../ink/ink201.xml"/><Relationship Id="rId26" Type="http://schemas.openxmlformats.org/officeDocument/2006/relationships/customXml" Target="../ink/ink205.xml"/><Relationship Id="rId39" Type="http://schemas.openxmlformats.org/officeDocument/2006/relationships/image" Target="../media/image167.png"/><Relationship Id="rId21" Type="http://schemas.openxmlformats.org/officeDocument/2006/relationships/image" Target="../media/image158.png"/><Relationship Id="rId34" Type="http://schemas.openxmlformats.org/officeDocument/2006/relationships/customXml" Target="../ink/ink209.xml"/><Relationship Id="rId42" Type="http://schemas.openxmlformats.org/officeDocument/2006/relationships/customXml" Target="../ink/ink213.xml"/><Relationship Id="rId47" Type="http://schemas.openxmlformats.org/officeDocument/2006/relationships/image" Target="../media/image171.png"/><Relationship Id="rId50" Type="http://schemas.openxmlformats.org/officeDocument/2006/relationships/customXml" Target="../ink/ink217.xml"/><Relationship Id="rId7" Type="http://schemas.openxmlformats.org/officeDocument/2006/relationships/image" Target="../media/image20.emf"/><Relationship Id="rId2" Type="http://schemas.openxmlformats.org/officeDocument/2006/relationships/image" Target="../media/image152.png"/><Relationship Id="rId16" Type="http://schemas.openxmlformats.org/officeDocument/2006/relationships/customXml" Target="../ink/ink200.xml"/><Relationship Id="rId29" Type="http://schemas.openxmlformats.org/officeDocument/2006/relationships/image" Target="../media/image162.png"/><Relationship Id="rId11" Type="http://schemas.openxmlformats.org/officeDocument/2006/relationships/image" Target="../media/image153.png"/><Relationship Id="rId24" Type="http://schemas.openxmlformats.org/officeDocument/2006/relationships/customXml" Target="../ink/ink204.xml"/><Relationship Id="rId32" Type="http://schemas.openxmlformats.org/officeDocument/2006/relationships/customXml" Target="../ink/ink208.xml"/><Relationship Id="rId37" Type="http://schemas.openxmlformats.org/officeDocument/2006/relationships/image" Target="../media/image166.png"/><Relationship Id="rId40" Type="http://schemas.openxmlformats.org/officeDocument/2006/relationships/customXml" Target="../ink/ink212.xml"/><Relationship Id="rId45" Type="http://schemas.openxmlformats.org/officeDocument/2006/relationships/image" Target="../media/image170.png"/><Relationship Id="rId5" Type="http://schemas.openxmlformats.org/officeDocument/2006/relationships/image" Target="../media/image148.png"/><Relationship Id="rId15" Type="http://schemas.openxmlformats.org/officeDocument/2006/relationships/image" Target="../media/image155.png"/><Relationship Id="rId23" Type="http://schemas.openxmlformats.org/officeDocument/2006/relationships/image" Target="../media/image159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172.png"/><Relationship Id="rId10" Type="http://schemas.openxmlformats.org/officeDocument/2006/relationships/customXml" Target="../ink/ink197.xml"/><Relationship Id="rId19" Type="http://schemas.openxmlformats.org/officeDocument/2006/relationships/image" Target="../media/image157.png"/><Relationship Id="rId31" Type="http://schemas.openxmlformats.org/officeDocument/2006/relationships/image" Target="../media/image163.png"/><Relationship Id="rId44" Type="http://schemas.openxmlformats.org/officeDocument/2006/relationships/customXml" Target="../ink/ink214.xml"/><Relationship Id="rId4" Type="http://schemas.openxmlformats.org/officeDocument/2006/relationships/image" Target="../media/image8.png"/><Relationship Id="rId9" Type="http://schemas.openxmlformats.org/officeDocument/2006/relationships/image" Target="../media/image151.png"/><Relationship Id="rId14" Type="http://schemas.openxmlformats.org/officeDocument/2006/relationships/customXml" Target="../ink/ink199.xml"/><Relationship Id="rId22" Type="http://schemas.openxmlformats.org/officeDocument/2006/relationships/customXml" Target="../ink/ink203.xml"/><Relationship Id="rId27" Type="http://schemas.openxmlformats.org/officeDocument/2006/relationships/image" Target="../media/image161.png"/><Relationship Id="rId30" Type="http://schemas.openxmlformats.org/officeDocument/2006/relationships/customXml" Target="../ink/ink207.xml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216.xml"/><Relationship Id="rId8" Type="http://schemas.openxmlformats.org/officeDocument/2006/relationships/customXml" Target="../ink/ink196.xml"/><Relationship Id="rId51" Type="http://schemas.openxmlformats.org/officeDocument/2006/relationships/image" Target="../media/image173.png"/><Relationship Id="rId3" Type="http://schemas.openxmlformats.org/officeDocument/2006/relationships/customXml" Target="../ink/ink195.xml"/><Relationship Id="rId12" Type="http://schemas.openxmlformats.org/officeDocument/2006/relationships/customXml" Target="../ink/ink198.xml"/><Relationship Id="rId17" Type="http://schemas.openxmlformats.org/officeDocument/2006/relationships/image" Target="../media/image156.png"/><Relationship Id="rId25" Type="http://schemas.openxmlformats.org/officeDocument/2006/relationships/image" Target="../media/image160.png"/><Relationship Id="rId33" Type="http://schemas.openxmlformats.org/officeDocument/2006/relationships/image" Target="../media/image164.png"/><Relationship Id="rId38" Type="http://schemas.openxmlformats.org/officeDocument/2006/relationships/customXml" Target="../ink/ink211.xml"/><Relationship Id="rId46" Type="http://schemas.openxmlformats.org/officeDocument/2006/relationships/customXml" Target="../ink/ink215.xml"/><Relationship Id="rId20" Type="http://schemas.openxmlformats.org/officeDocument/2006/relationships/customXml" Target="../ink/ink202.xml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2.xml"/><Relationship Id="rId18" Type="http://schemas.openxmlformats.org/officeDocument/2006/relationships/image" Target="../media/image177.png"/><Relationship Id="rId26" Type="http://schemas.openxmlformats.org/officeDocument/2006/relationships/customXml" Target="../ink/ink228.xml"/><Relationship Id="rId39" Type="http://schemas.openxmlformats.org/officeDocument/2006/relationships/image" Target="../media/image187.png"/><Relationship Id="rId21" Type="http://schemas.openxmlformats.org/officeDocument/2006/relationships/customXml" Target="../ink/ink226.xml"/><Relationship Id="rId34" Type="http://schemas.openxmlformats.org/officeDocument/2006/relationships/customXml" Target="../ink/ink232.xml"/><Relationship Id="rId42" Type="http://schemas.openxmlformats.org/officeDocument/2006/relationships/customXml" Target="../ink/ink236.xml"/><Relationship Id="rId47" Type="http://schemas.openxmlformats.org/officeDocument/2006/relationships/image" Target="../media/image191.png"/><Relationship Id="rId50" Type="http://schemas.openxmlformats.org/officeDocument/2006/relationships/customXml" Target="../ink/ink240.xml"/><Relationship Id="rId55" Type="http://schemas.openxmlformats.org/officeDocument/2006/relationships/image" Target="../media/image195.png"/><Relationship Id="rId7" Type="http://schemas.openxmlformats.org/officeDocument/2006/relationships/customXml" Target="../ink/ink219.xml"/><Relationship Id="rId2" Type="http://schemas.openxmlformats.org/officeDocument/2006/relationships/image" Target="../media/image174.png"/><Relationship Id="rId16" Type="http://schemas.openxmlformats.org/officeDocument/2006/relationships/image" Target="../media/image176.png"/><Relationship Id="rId29" Type="http://schemas.openxmlformats.org/officeDocument/2006/relationships/image" Target="../media/image182.png"/><Relationship Id="rId11" Type="http://schemas.openxmlformats.org/officeDocument/2006/relationships/customXml" Target="../ink/ink221.xml"/><Relationship Id="rId24" Type="http://schemas.openxmlformats.org/officeDocument/2006/relationships/image" Target="../media/image180.png"/><Relationship Id="rId32" Type="http://schemas.openxmlformats.org/officeDocument/2006/relationships/customXml" Target="../ink/ink231.xml"/><Relationship Id="rId37" Type="http://schemas.openxmlformats.org/officeDocument/2006/relationships/image" Target="../media/image186.png"/><Relationship Id="rId40" Type="http://schemas.openxmlformats.org/officeDocument/2006/relationships/customXml" Target="../ink/ink235.xml"/><Relationship Id="rId45" Type="http://schemas.openxmlformats.org/officeDocument/2006/relationships/image" Target="../media/image190.png"/><Relationship Id="rId53" Type="http://schemas.openxmlformats.org/officeDocument/2006/relationships/image" Target="../media/image194.png"/><Relationship Id="rId5" Type="http://schemas.openxmlformats.org/officeDocument/2006/relationships/image" Target="../media/image19.emf"/><Relationship Id="rId19" Type="http://schemas.openxmlformats.org/officeDocument/2006/relationships/customXml" Target="../ink/ink225.xml"/><Relationship Id="rId4" Type="http://schemas.openxmlformats.org/officeDocument/2006/relationships/image" Target="../media/image8.png"/><Relationship Id="rId9" Type="http://schemas.openxmlformats.org/officeDocument/2006/relationships/customXml" Target="../ink/ink220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image" Target="../media/image181.png"/><Relationship Id="rId30" Type="http://schemas.openxmlformats.org/officeDocument/2006/relationships/customXml" Target="../ink/ink230.xml"/><Relationship Id="rId35" Type="http://schemas.openxmlformats.org/officeDocument/2006/relationships/image" Target="../media/image185.png"/><Relationship Id="rId43" Type="http://schemas.openxmlformats.org/officeDocument/2006/relationships/image" Target="../media/image189.png"/><Relationship Id="rId48" Type="http://schemas.openxmlformats.org/officeDocument/2006/relationships/customXml" Target="../ink/ink239.xml"/><Relationship Id="rId56" Type="http://schemas.openxmlformats.org/officeDocument/2006/relationships/customXml" Target="../ink/ink243.xml"/><Relationship Id="rId8" Type="http://schemas.openxmlformats.org/officeDocument/2006/relationships/image" Target="../media/image151.png"/><Relationship Id="rId51" Type="http://schemas.openxmlformats.org/officeDocument/2006/relationships/image" Target="../media/image193.png"/><Relationship Id="rId3" Type="http://schemas.openxmlformats.org/officeDocument/2006/relationships/customXml" Target="../ink/ink218.xml"/><Relationship Id="rId12" Type="http://schemas.openxmlformats.org/officeDocument/2006/relationships/image" Target="../media/image154.png"/><Relationship Id="rId17" Type="http://schemas.openxmlformats.org/officeDocument/2006/relationships/customXml" Target="../ink/ink224.xml"/><Relationship Id="rId25" Type="http://schemas.openxmlformats.org/officeDocument/2006/relationships/image" Target="../media/image148.png"/><Relationship Id="rId33" Type="http://schemas.openxmlformats.org/officeDocument/2006/relationships/image" Target="../media/image184.png"/><Relationship Id="rId38" Type="http://schemas.openxmlformats.org/officeDocument/2006/relationships/customXml" Target="../ink/ink234.xml"/><Relationship Id="rId46" Type="http://schemas.openxmlformats.org/officeDocument/2006/relationships/customXml" Target="../ink/ink238.xml"/><Relationship Id="rId20" Type="http://schemas.openxmlformats.org/officeDocument/2006/relationships/image" Target="../media/image178.png"/><Relationship Id="rId41" Type="http://schemas.openxmlformats.org/officeDocument/2006/relationships/image" Target="../media/image188.png"/><Relationship Id="rId54" Type="http://schemas.openxmlformats.org/officeDocument/2006/relationships/customXml" Target="../ink/ink2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5" Type="http://schemas.openxmlformats.org/officeDocument/2006/relationships/customXml" Target="../ink/ink223.xml"/><Relationship Id="rId23" Type="http://schemas.openxmlformats.org/officeDocument/2006/relationships/customXml" Target="../ink/ink227.xml"/><Relationship Id="rId28" Type="http://schemas.openxmlformats.org/officeDocument/2006/relationships/customXml" Target="../ink/ink229.xml"/><Relationship Id="rId36" Type="http://schemas.openxmlformats.org/officeDocument/2006/relationships/customXml" Target="../ink/ink233.xml"/><Relationship Id="rId49" Type="http://schemas.openxmlformats.org/officeDocument/2006/relationships/image" Target="../media/image192.png"/><Relationship Id="rId57" Type="http://schemas.openxmlformats.org/officeDocument/2006/relationships/image" Target="../media/image196.png"/><Relationship Id="rId10" Type="http://schemas.openxmlformats.org/officeDocument/2006/relationships/image" Target="../media/image153.png"/><Relationship Id="rId31" Type="http://schemas.openxmlformats.org/officeDocument/2006/relationships/image" Target="../media/image183.png"/><Relationship Id="rId44" Type="http://schemas.openxmlformats.org/officeDocument/2006/relationships/customXml" Target="../ink/ink237.xml"/><Relationship Id="rId52" Type="http://schemas.openxmlformats.org/officeDocument/2006/relationships/customXml" Target="../ink/ink2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4.xml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customXml" Target="../ink/ink248.xml"/><Relationship Id="rId7" Type="http://schemas.openxmlformats.org/officeDocument/2006/relationships/image" Target="../media/image201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5.emf"/><Relationship Id="rId4" Type="http://schemas.openxmlformats.org/officeDocument/2006/relationships/image" Target="../media/image8.png"/><Relationship Id="rId9" Type="http://schemas.openxmlformats.org/officeDocument/2006/relationships/image" Target="../media/image20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customXml" Target="../ink/ink249.xml"/><Relationship Id="rId7" Type="http://schemas.openxmlformats.org/officeDocument/2006/relationships/image" Target="../media/image201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5.emf"/><Relationship Id="rId10" Type="http://schemas.openxmlformats.org/officeDocument/2006/relationships/image" Target="../media/image22.emf"/><Relationship Id="rId4" Type="http://schemas.openxmlformats.org/officeDocument/2006/relationships/image" Target="../media/image8.png"/><Relationship Id="rId9" Type="http://schemas.openxmlformats.org/officeDocument/2006/relationships/image" Target="../media/image2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18" Type="http://schemas.openxmlformats.org/officeDocument/2006/relationships/customXml" Target="../ink/ink254.xml"/><Relationship Id="rId3" Type="http://schemas.openxmlformats.org/officeDocument/2006/relationships/customXml" Target="../ink/ink250.xml"/><Relationship Id="rId21" Type="http://schemas.openxmlformats.org/officeDocument/2006/relationships/image" Target="../media/image211.png"/><Relationship Id="rId7" Type="http://schemas.openxmlformats.org/officeDocument/2006/relationships/image" Target="../media/image201.png"/><Relationship Id="rId12" Type="http://schemas.openxmlformats.org/officeDocument/2006/relationships/customXml" Target="../ink/ink251.xml"/><Relationship Id="rId17" Type="http://schemas.openxmlformats.org/officeDocument/2006/relationships/image" Target="../media/image209.png"/><Relationship Id="rId25" Type="http://schemas.openxmlformats.org/officeDocument/2006/relationships/image" Target="../media/image213.png"/><Relationship Id="rId2" Type="http://schemas.openxmlformats.org/officeDocument/2006/relationships/image" Target="../media/image205.png"/><Relationship Id="rId16" Type="http://schemas.openxmlformats.org/officeDocument/2006/relationships/customXml" Target="../ink/ink253.xml"/><Relationship Id="rId20" Type="http://schemas.openxmlformats.org/officeDocument/2006/relationships/customXml" Target="../ink/ink2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3.emf"/><Relationship Id="rId24" Type="http://schemas.openxmlformats.org/officeDocument/2006/relationships/customXml" Target="../ink/ink257.xml"/><Relationship Id="rId5" Type="http://schemas.openxmlformats.org/officeDocument/2006/relationships/image" Target="../media/image5.emf"/><Relationship Id="rId15" Type="http://schemas.openxmlformats.org/officeDocument/2006/relationships/image" Target="../media/image208.png"/><Relationship Id="rId23" Type="http://schemas.openxmlformats.org/officeDocument/2006/relationships/image" Target="../media/image212.png"/><Relationship Id="rId10" Type="http://schemas.openxmlformats.org/officeDocument/2006/relationships/image" Target="../media/image22.emf"/><Relationship Id="rId19" Type="http://schemas.openxmlformats.org/officeDocument/2006/relationships/image" Target="../media/image210.png"/><Relationship Id="rId4" Type="http://schemas.openxmlformats.org/officeDocument/2006/relationships/image" Target="../media/image8.png"/><Relationship Id="rId9" Type="http://schemas.openxmlformats.org/officeDocument/2006/relationships/image" Target="../media/image203.png"/><Relationship Id="rId14" Type="http://schemas.openxmlformats.org/officeDocument/2006/relationships/customXml" Target="../ink/ink252.xml"/><Relationship Id="rId22" Type="http://schemas.openxmlformats.org/officeDocument/2006/relationships/customXml" Target="../ink/ink25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image" Target="../media/image207.png"/><Relationship Id="rId3" Type="http://schemas.openxmlformats.org/officeDocument/2006/relationships/customXml" Target="../ink/ink258.xml"/><Relationship Id="rId7" Type="http://schemas.openxmlformats.org/officeDocument/2006/relationships/image" Target="../media/image201.png"/><Relationship Id="rId12" Type="http://schemas.openxmlformats.org/officeDocument/2006/relationships/customXml" Target="../ink/ink259.xm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3.emf"/><Relationship Id="rId5" Type="http://schemas.openxmlformats.org/officeDocument/2006/relationships/image" Target="../media/image5.emf"/><Relationship Id="rId15" Type="http://schemas.openxmlformats.org/officeDocument/2006/relationships/image" Target="../media/image208.png"/><Relationship Id="rId10" Type="http://schemas.openxmlformats.org/officeDocument/2006/relationships/image" Target="../media/image22.emf"/><Relationship Id="rId4" Type="http://schemas.openxmlformats.org/officeDocument/2006/relationships/image" Target="../media/image8.png"/><Relationship Id="rId9" Type="http://schemas.openxmlformats.org/officeDocument/2006/relationships/image" Target="../media/image203.png"/><Relationship Id="rId14" Type="http://schemas.openxmlformats.org/officeDocument/2006/relationships/customXml" Target="../ink/ink26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13" Type="http://schemas.openxmlformats.org/officeDocument/2006/relationships/image" Target="../media/image224.png"/><Relationship Id="rId3" Type="http://schemas.openxmlformats.org/officeDocument/2006/relationships/customXml" Target="../ink/ink261.xml"/><Relationship Id="rId7" Type="http://schemas.openxmlformats.org/officeDocument/2006/relationships/image" Target="../media/image218.png"/><Relationship Id="rId12" Type="http://schemas.openxmlformats.org/officeDocument/2006/relationships/image" Target="../media/image223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1" Type="http://schemas.openxmlformats.org/officeDocument/2006/relationships/image" Target="../media/image222.png"/><Relationship Id="rId5" Type="http://schemas.openxmlformats.org/officeDocument/2006/relationships/image" Target="../media/image24.emf"/><Relationship Id="rId10" Type="http://schemas.openxmlformats.org/officeDocument/2006/relationships/image" Target="../media/image221.png"/><Relationship Id="rId4" Type="http://schemas.openxmlformats.org/officeDocument/2006/relationships/image" Target="../media/image8.png"/><Relationship Id="rId9" Type="http://schemas.openxmlformats.org/officeDocument/2006/relationships/image" Target="../media/image220.png"/><Relationship Id="rId14" Type="http://schemas.openxmlformats.org/officeDocument/2006/relationships/image" Target="../media/image2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customXml" Target="../ink/ink9.xml"/><Relationship Id="rId12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.emf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customXml" Target="../ink/ink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8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9.xml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8.png"/><Relationship Id="rId13" Type="http://schemas.openxmlformats.org/officeDocument/2006/relationships/customXml" Target="../ink/ink276.xml"/><Relationship Id="rId18" Type="http://schemas.openxmlformats.org/officeDocument/2006/relationships/image" Target="../media/image2523.png"/><Relationship Id="rId3" Type="http://schemas.openxmlformats.org/officeDocument/2006/relationships/customXml" Target="../ink/ink271.xml"/><Relationship Id="rId21" Type="http://schemas.openxmlformats.org/officeDocument/2006/relationships/customXml" Target="../ink/ink280.xml"/><Relationship Id="rId7" Type="http://schemas.openxmlformats.org/officeDocument/2006/relationships/customXml" Target="../ink/ink273.xml"/><Relationship Id="rId12" Type="http://schemas.openxmlformats.org/officeDocument/2006/relationships/image" Target="../media/image2520.png"/><Relationship Id="rId17" Type="http://schemas.openxmlformats.org/officeDocument/2006/relationships/customXml" Target="../ink/ink278.xml"/><Relationship Id="rId2" Type="http://schemas.openxmlformats.org/officeDocument/2006/relationships/image" Target="../media/image235.png"/><Relationship Id="rId16" Type="http://schemas.openxmlformats.org/officeDocument/2006/relationships/image" Target="../media/image2522.png"/><Relationship Id="rId20" Type="http://schemas.openxmlformats.org/officeDocument/2006/relationships/image" Target="../media/image25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7.png"/><Relationship Id="rId11" Type="http://schemas.openxmlformats.org/officeDocument/2006/relationships/customXml" Target="../ink/ink275.xml"/><Relationship Id="rId24" Type="http://schemas.openxmlformats.org/officeDocument/2006/relationships/image" Target="../media/image2526.png"/><Relationship Id="rId5" Type="http://schemas.openxmlformats.org/officeDocument/2006/relationships/customXml" Target="../ink/ink272.xml"/><Relationship Id="rId15" Type="http://schemas.openxmlformats.org/officeDocument/2006/relationships/customXml" Target="../ink/ink277.xml"/><Relationship Id="rId23" Type="http://schemas.openxmlformats.org/officeDocument/2006/relationships/customXml" Target="../ink/ink281.xml"/><Relationship Id="rId10" Type="http://schemas.openxmlformats.org/officeDocument/2006/relationships/image" Target="../media/image2519.png"/><Relationship Id="rId19" Type="http://schemas.openxmlformats.org/officeDocument/2006/relationships/customXml" Target="../ink/ink279.xml"/><Relationship Id="rId4" Type="http://schemas.openxmlformats.org/officeDocument/2006/relationships/image" Target="../media/image2516.png"/><Relationship Id="rId9" Type="http://schemas.openxmlformats.org/officeDocument/2006/relationships/customXml" Target="../ink/ink274.xml"/><Relationship Id="rId14" Type="http://schemas.openxmlformats.org/officeDocument/2006/relationships/image" Target="../media/image2521.png"/><Relationship Id="rId22" Type="http://schemas.openxmlformats.org/officeDocument/2006/relationships/image" Target="../media/image25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customXml" Target="../ink/ink12.xml"/><Relationship Id="rId10" Type="http://schemas.openxmlformats.org/officeDocument/2006/relationships/image" Target="../media/image6.emf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3.xm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emf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3" Type="http://schemas.openxmlformats.org/officeDocument/2006/relationships/customXml" Target="../ink/ink15.xml"/><Relationship Id="rId21" Type="http://schemas.openxmlformats.org/officeDocument/2006/relationships/image" Target="../media/image32.png"/><Relationship Id="rId7" Type="http://schemas.openxmlformats.org/officeDocument/2006/relationships/image" Target="../media/image23.png"/><Relationship Id="rId12" Type="http://schemas.openxmlformats.org/officeDocument/2006/relationships/customXml" Target="../ink/ink1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image" Target="../media/image26.png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customXml" Target="../ink/ink23.xml"/><Relationship Id="rId5" Type="http://schemas.openxmlformats.org/officeDocument/2006/relationships/image" Target="../media/image5.emf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25.xml"/><Relationship Id="rId10" Type="http://schemas.openxmlformats.org/officeDocument/2006/relationships/customXml" Target="../ink/ink16.xml"/><Relationship Id="rId19" Type="http://schemas.openxmlformats.org/officeDocument/2006/relationships/image" Target="../media/image31.png"/><Relationship Id="rId31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35.png"/><Relationship Id="rId30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3.6</a:t>
            </a:r>
          </a:p>
          <a:p>
            <a:r>
              <a:rPr lang="en-US" dirty="0"/>
              <a:t>Semiconductor Memories – DRAM, SDRAM, and DDR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(logic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(logic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94FE2632-2B9F-B525-51FA-55B3322EBFE6}"/>
              </a:ext>
            </a:extLst>
          </p:cNvPr>
          <p:cNvGrpSpPr/>
          <p:nvPr/>
        </p:nvGrpSpPr>
        <p:grpSpPr>
          <a:xfrm>
            <a:off x="8023288" y="3671495"/>
            <a:ext cx="479160" cy="282960"/>
            <a:chOff x="8023288" y="3671495"/>
            <a:chExt cx="4791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55E11391-C470-278B-3FE1-71FA871E58EA}"/>
                    </a:ext>
                  </a:extLst>
                </p14:cNvPr>
                <p14:cNvContentPartPr/>
                <p14:nvPr/>
              </p14:nvContentPartPr>
              <p14:xfrm>
                <a:off x="8023288" y="3719015"/>
                <a:ext cx="163800" cy="151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55E11391-C470-278B-3FE1-71FA871E58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7168" y="3712895"/>
                  <a:ext cx="176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4FD54122-29B6-7B86-A0D2-3BB577AC3D3E}"/>
                    </a:ext>
                  </a:extLst>
                </p14:cNvPr>
                <p14:cNvContentPartPr/>
                <p14:nvPr/>
              </p14:nvContentPartPr>
              <p14:xfrm>
                <a:off x="8227768" y="3671495"/>
                <a:ext cx="142200" cy="2829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4FD54122-29B6-7B86-A0D2-3BB577AC3D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21648" y="3665375"/>
                  <a:ext cx="15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EA728-FF05-A3E7-7F3F-0A31AF787754}"/>
                    </a:ext>
                  </a:extLst>
                </p14:cNvPr>
                <p14:cNvContentPartPr/>
                <p14:nvPr/>
              </p14:nvContentPartPr>
              <p14:xfrm>
                <a:off x="8358448" y="3696695"/>
                <a:ext cx="144000" cy="2142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EA728-FF05-A3E7-7F3F-0A31AF7877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2328" y="3690575"/>
                  <a:ext cx="1562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BCC3036-8095-00C7-A0EE-766E8802544F}"/>
              </a:ext>
            </a:extLst>
          </p:cNvPr>
          <p:cNvGrpSpPr/>
          <p:nvPr/>
        </p:nvGrpSpPr>
        <p:grpSpPr>
          <a:xfrm>
            <a:off x="4983011" y="1962198"/>
            <a:ext cx="2050834" cy="1252816"/>
            <a:chOff x="5605964" y="4408432"/>
            <a:chExt cx="2050834" cy="125281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A719F00-5EF9-FABE-096E-2D3A07B6E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2747" t="55686" r="6822" b="5883"/>
            <a:stretch/>
          </p:blipFill>
          <p:spPr>
            <a:xfrm>
              <a:off x="5956878" y="4437112"/>
              <a:ext cx="1363258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35BF816D-D254-38D9-E372-F6EC1D931433}"/>
                    </a:ext>
                  </a:extLst>
                </p:cNvPr>
                <p:cNvSpPr txBox="1"/>
                <p:nvPr/>
              </p:nvSpPr>
              <p:spPr>
                <a:xfrm>
                  <a:off x="5605964" y="4716209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35BF816D-D254-38D9-E372-F6EC1D931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964" y="4716209"/>
                  <a:ext cx="1008112" cy="4001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F6B791FD-506B-CA53-D33C-AEBB6B4D597B}"/>
                    </a:ext>
                  </a:extLst>
                </p:cNvPr>
                <p:cNvSpPr txBox="1"/>
                <p:nvPr/>
              </p:nvSpPr>
              <p:spPr>
                <a:xfrm>
                  <a:off x="6648686" y="4408432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F6B791FD-506B-CA53-D33C-AEBB6B4D5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686" y="4408432"/>
                  <a:ext cx="1008112" cy="1015663"/>
                </a:xfrm>
                <a:prstGeom prst="rect">
                  <a:avLst/>
                </a:prstGeom>
                <a:blipFill>
                  <a:blip r:embed="rId33"/>
                  <a:stretch>
                    <a:fillRect t="-3614" b="-10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C12621AC-F735-C57E-7805-2770857C0AA4}"/>
                </a:ext>
              </a:extLst>
            </p:cNvPr>
            <p:cNvCxnSpPr/>
            <p:nvPr/>
          </p:nvCxnSpPr>
          <p:spPr>
            <a:xfrm>
              <a:off x="6617270" y="4624456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92A7EE42-D104-D3B4-D49D-B3D24C7C3368}"/>
                </a:ext>
              </a:extLst>
            </p:cNvPr>
            <p:cNvCxnSpPr/>
            <p:nvPr/>
          </p:nvCxnSpPr>
          <p:spPr>
            <a:xfrm>
              <a:off x="6617270" y="5231835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549F34C7-2ED6-301B-7A67-9EC0F9EE47E1}"/>
              </a:ext>
            </a:extLst>
          </p:cNvPr>
          <p:cNvGrpSpPr/>
          <p:nvPr/>
        </p:nvGrpSpPr>
        <p:grpSpPr>
          <a:xfrm rot="2152118">
            <a:off x="6613332" y="2995026"/>
            <a:ext cx="2116580" cy="484560"/>
            <a:chOff x="6575368" y="4273775"/>
            <a:chExt cx="17492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3CC159CC-94F9-1C7F-6FA9-B7DCD2DDC99A}"/>
                    </a:ext>
                  </a:extLst>
                </p14:cNvPr>
                <p14:cNvContentPartPr/>
                <p14:nvPr/>
              </p14:nvContentPartPr>
              <p14:xfrm>
                <a:off x="6575368" y="4273775"/>
                <a:ext cx="1749240" cy="4845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3CC159CC-94F9-1C7F-6FA9-B7DCD2DDC9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0310" y="4267655"/>
                  <a:ext cx="1759356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E77255F6-ACEC-D37A-6D3E-B2C2224372AF}"/>
                    </a:ext>
                  </a:extLst>
                </p14:cNvPr>
                <p14:cNvContentPartPr/>
                <p14:nvPr/>
              </p14:nvContentPartPr>
              <p14:xfrm>
                <a:off x="6595528" y="4523975"/>
                <a:ext cx="388440" cy="2149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E77255F6-ACEC-D37A-6D3E-B2C2224372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90468" y="4517855"/>
                  <a:ext cx="3985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34BAE4A0-A14C-4BD6-D2CE-9B06B055FA0A}"/>
              </a:ext>
            </a:extLst>
          </p:cNvPr>
          <p:cNvGrpSpPr/>
          <p:nvPr/>
        </p:nvGrpSpPr>
        <p:grpSpPr>
          <a:xfrm>
            <a:off x="4969720" y="1871499"/>
            <a:ext cx="479160" cy="282960"/>
            <a:chOff x="8023288" y="3671495"/>
            <a:chExt cx="4791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C9F18FDC-F080-2C9A-41B0-30C977B06589}"/>
                    </a:ext>
                  </a:extLst>
                </p14:cNvPr>
                <p14:cNvContentPartPr/>
                <p14:nvPr/>
              </p14:nvContentPartPr>
              <p14:xfrm>
                <a:off x="8023288" y="3719015"/>
                <a:ext cx="163800" cy="1515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C9F18FDC-F080-2C9A-41B0-30C977B065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7168" y="3712895"/>
                  <a:ext cx="176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077E17F6-0E03-65EA-0643-2B43FAFDC1A6}"/>
                    </a:ext>
                  </a:extLst>
                </p14:cNvPr>
                <p14:cNvContentPartPr/>
                <p14:nvPr/>
              </p14:nvContentPartPr>
              <p14:xfrm>
                <a:off x="8227768" y="3671495"/>
                <a:ext cx="142200" cy="2829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077E17F6-0E03-65EA-0643-2B43FAFDC1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21648" y="3665375"/>
                  <a:ext cx="15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78E87067-6B1C-0E74-260F-974C53307026}"/>
                    </a:ext>
                  </a:extLst>
                </p14:cNvPr>
                <p14:cNvContentPartPr/>
                <p14:nvPr/>
              </p14:nvContentPartPr>
              <p14:xfrm>
                <a:off x="8358448" y="3696695"/>
                <a:ext cx="144000" cy="2142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78E87067-6B1C-0E74-260F-974C533070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2328" y="3690575"/>
                  <a:ext cx="156240" cy="226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" name="Immagine 50">
            <a:extLst>
              <a:ext uri="{FF2B5EF4-FFF2-40B4-BE49-F238E27FC236}">
                <a16:creationId xmlns:a16="http://schemas.microsoft.com/office/drawing/2014/main" id="{446F6207-A029-A3D3-CF43-12BB4FCA78A3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584192" y="4817598"/>
            <a:ext cx="1920502" cy="1107675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95E799E2-B27B-4541-2DDE-06D2C6615EE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919630" y="4817598"/>
            <a:ext cx="1904562" cy="1107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C66386C7-6C7C-DA34-2CF5-6925DC2A3BBA}"/>
                  </a:ext>
                </a:extLst>
              </p:cNvPr>
              <p:cNvSpPr txBox="1"/>
              <p:nvPr/>
            </p:nvSpPr>
            <p:spPr>
              <a:xfrm>
                <a:off x="2465089" y="4468330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C66386C7-6C7C-DA34-2CF5-6925DC2A3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89" y="4468330"/>
                <a:ext cx="526237" cy="40011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6FCC329B-3FEC-C9AF-1C0C-608AE4D4DE19}"/>
                  </a:ext>
                </a:extLst>
              </p:cNvPr>
              <p:cNvSpPr txBox="1"/>
              <p:nvPr/>
            </p:nvSpPr>
            <p:spPr>
              <a:xfrm>
                <a:off x="2063553" y="5038022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6FCC329B-3FEC-C9AF-1C0C-608AE4D4D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5038022"/>
                <a:ext cx="526237" cy="400110"/>
              </a:xfrm>
              <a:prstGeom prst="rect">
                <a:avLst/>
              </a:prstGeom>
              <a:blipFill>
                <a:blip r:embed="rId44"/>
                <a:stretch>
                  <a:fillRect l="-1162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00B320D8-FFD6-7132-549C-740A1A2F92CF}"/>
                  </a:ext>
                </a:extLst>
              </p:cNvPr>
              <p:cNvSpPr txBox="1"/>
              <p:nvPr/>
            </p:nvSpPr>
            <p:spPr>
              <a:xfrm>
                <a:off x="2063552" y="5549170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00B320D8-FFD6-7132-549C-740A1A2F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549170"/>
                <a:ext cx="526237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9835E6B-5666-9F67-7C00-EC527999A80E}"/>
                  </a:ext>
                </a:extLst>
              </p:cNvPr>
              <p:cNvSpPr txBox="1"/>
              <p:nvPr/>
            </p:nvSpPr>
            <p:spPr>
              <a:xfrm>
                <a:off x="5785787" y="4468330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9835E6B-5666-9F67-7C00-EC527999A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87" y="4468330"/>
                <a:ext cx="526237" cy="40011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D419E89C-FA39-EC9B-A05D-F6CB037D3219}"/>
                  </a:ext>
                </a:extLst>
              </p:cNvPr>
              <p:cNvSpPr txBox="1"/>
              <p:nvPr/>
            </p:nvSpPr>
            <p:spPr>
              <a:xfrm>
                <a:off x="5384251" y="5038022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D419E89C-FA39-EC9B-A05D-F6CB037D3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51" y="5038022"/>
                <a:ext cx="526237" cy="400110"/>
              </a:xfrm>
              <a:prstGeom prst="rect">
                <a:avLst/>
              </a:prstGeom>
              <a:blipFill>
                <a:blip r:embed="rId47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31C861B4-10E0-ADEB-3315-DA79856233A7}"/>
                  </a:ext>
                </a:extLst>
              </p:cNvPr>
              <p:cNvSpPr txBox="1"/>
              <p:nvPr/>
            </p:nvSpPr>
            <p:spPr>
              <a:xfrm>
                <a:off x="5384250" y="5549170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31C861B4-10E0-ADEB-3315-DA798562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50" y="5549170"/>
                <a:ext cx="526237" cy="40011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po 67">
            <a:extLst>
              <a:ext uri="{FF2B5EF4-FFF2-40B4-BE49-F238E27FC236}">
                <a16:creationId xmlns:a16="http://schemas.microsoft.com/office/drawing/2014/main" id="{066F2093-ABC9-D4EB-AB41-FA0273AE055C}"/>
              </a:ext>
            </a:extLst>
          </p:cNvPr>
          <p:cNvGrpSpPr/>
          <p:nvPr/>
        </p:nvGrpSpPr>
        <p:grpSpPr>
          <a:xfrm>
            <a:off x="4205848" y="3338495"/>
            <a:ext cx="1253160" cy="1245240"/>
            <a:chOff x="4205848" y="3338495"/>
            <a:chExt cx="125316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956C2A04-822F-2EC2-E7E4-2DE3B2039849}"/>
                    </a:ext>
                  </a:extLst>
                </p14:cNvPr>
                <p14:cNvContentPartPr/>
                <p14:nvPr/>
              </p14:nvContentPartPr>
              <p14:xfrm>
                <a:off x="4238968" y="3338495"/>
                <a:ext cx="1220040" cy="11620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956C2A04-822F-2EC2-E7E4-2DE3B20398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32848" y="3332375"/>
                  <a:ext cx="1232280" cy="11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E59E4CEB-9F46-2883-8FE1-A0B830FC6A5F}"/>
                    </a:ext>
                  </a:extLst>
                </p14:cNvPr>
                <p14:cNvContentPartPr/>
                <p14:nvPr/>
              </p14:nvContentPartPr>
              <p14:xfrm>
                <a:off x="4205848" y="4350455"/>
                <a:ext cx="227160" cy="2332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E59E4CEB-9F46-2883-8FE1-A0B830FC6A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99728" y="4344335"/>
                  <a:ext cx="23940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5657204A-085C-9412-BD69-8D7707C390A9}"/>
              </a:ext>
            </a:extLst>
          </p:cNvPr>
          <p:cNvGrpSpPr/>
          <p:nvPr/>
        </p:nvGrpSpPr>
        <p:grpSpPr>
          <a:xfrm>
            <a:off x="6209968" y="3376295"/>
            <a:ext cx="761400" cy="1289160"/>
            <a:chOff x="6209968" y="3376295"/>
            <a:chExt cx="76140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892E7C44-F88A-8684-047A-78FC0309060A}"/>
                    </a:ext>
                  </a:extLst>
                </p14:cNvPr>
                <p14:cNvContentPartPr/>
                <p14:nvPr/>
              </p14:nvContentPartPr>
              <p14:xfrm>
                <a:off x="6209968" y="3376295"/>
                <a:ext cx="692280" cy="116784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892E7C44-F88A-8684-047A-78FC030906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03848" y="3370175"/>
                  <a:ext cx="704520" cy="11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0571E2A7-6714-EDC4-0D97-649DA7BC1C34}"/>
                    </a:ext>
                  </a:extLst>
                </p14:cNvPr>
                <p14:cNvContentPartPr/>
                <p14:nvPr/>
              </p14:nvContentPartPr>
              <p14:xfrm>
                <a:off x="6771928" y="4366655"/>
                <a:ext cx="199440" cy="29880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0571E2A7-6714-EDC4-0D97-649DA7BC1C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65808" y="4360535"/>
                  <a:ext cx="21168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83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b="1" dirty="0"/>
                  <a:t>Assume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b="1" dirty="0"/>
                  <a:t>) written in memory cell / on capacitor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8F8FC9-CD08-31B1-4139-26C2537758EF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48F8FC9-CD08-31B1-4139-26C25377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 written in memory cell / on capacitor</a:t>
                </a:r>
              </a:p>
              <a:p>
                <a:pPr lvl="2"/>
                <a:r>
                  <a:rPr lang="en-US" b="1" dirty="0"/>
                  <a:t>Access transistor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resistor (R)</a:t>
                </a:r>
              </a:p>
              <a:p>
                <a:pPr lvl="3"/>
                <a:r>
                  <a:rPr lang="en-US" dirty="0"/>
                  <a:t>High impedance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(transistor OFF)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895F299-2DC0-2272-CFEF-F0749E78D8F9}"/>
                    </a:ext>
                  </a:extLst>
                </p:cNvPr>
                <p:cNvSpPr txBox="1"/>
                <p:nvPr/>
              </p:nvSpPr>
              <p:spPr>
                <a:xfrm>
                  <a:off x="8527105" y="2947227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895F299-2DC0-2272-CFEF-F0749E78D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105" y="2947227"/>
                  <a:ext cx="100811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1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20C6F7BC-E746-9B74-3C98-0016D1E85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9266117" y="3234855"/>
            <a:ext cx="638868" cy="883142"/>
          </a:xfrm>
          <a:prstGeom prst="rect">
            <a:avLst/>
          </a:prstGeom>
          <a:solidFill>
            <a:srgbClr val="D0CECE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3169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 written in memory cell / on capacitor</a:t>
                </a:r>
              </a:p>
              <a:p>
                <a:pPr lvl="2"/>
                <a:r>
                  <a:rPr lang="en-US" b="1" dirty="0"/>
                  <a:t>Access transistor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resistor (R)</a:t>
                </a:r>
              </a:p>
              <a:p>
                <a:pPr lvl="3"/>
                <a:r>
                  <a:rPr lang="en-US" dirty="0"/>
                  <a:t>High impedance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(transistor OFF)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895F299-2DC0-2272-CFEF-F0749E78D8F9}"/>
                    </a:ext>
                  </a:extLst>
                </p:cNvPr>
                <p:cNvSpPr txBox="1"/>
                <p:nvPr/>
              </p:nvSpPr>
              <p:spPr>
                <a:xfrm>
                  <a:off x="8527105" y="2947227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895F299-2DC0-2272-CFEF-F0749E78D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105" y="2947227"/>
                  <a:ext cx="100811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1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20C6F7BC-E746-9B74-3C98-0016D1E85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9266117" y="3234855"/>
            <a:ext cx="638868" cy="883142"/>
          </a:xfrm>
          <a:prstGeom prst="rect">
            <a:avLst/>
          </a:prstGeom>
          <a:solidFill>
            <a:srgbClr val="D0CECE">
              <a:alpha val="50196"/>
            </a:srgbClr>
          </a:solidFill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8F3E6AD0-DC8E-1AEA-BC6D-84BDB29097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4A32563-E3C9-E312-9AF8-8588533C01C9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C4A32563-E3C9-E312-9AF8-8588533C0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EE6DD0F-968B-44E2-F74C-0A6BF9AA76D3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2EE6DD0F-968B-44E2-F74C-0A6BF9AA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5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792E3873-A3A1-2A0D-7A83-1609C14BE2C2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D1A333E2-8B7D-87BC-EEC9-5523C22981E0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CC078EFA-14A2-71C4-B740-E597FF818FA9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CC078EFA-14A2-71C4-B740-E597FF81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D2DE7AFF-C32F-A824-DACA-C9B3CA842342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B06B78D4-91E6-E719-98F1-BBE70D7C9EB4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B06B78D4-91E6-E719-98F1-BBE70D7C9E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F821B219-B893-AE88-3ECD-15C7DAC9CE3D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F821B219-B893-AE88-3ECD-15C7DAC9CE3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180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 written in memory cell / on capacitor</a:t>
                </a:r>
              </a:p>
              <a:p>
                <a:pPr lvl="2"/>
                <a:r>
                  <a:rPr lang="en-US" dirty="0"/>
                  <a:t>Access transistor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resistor (R)</a:t>
                </a:r>
              </a:p>
              <a:p>
                <a:pPr lvl="3"/>
                <a:r>
                  <a:rPr lang="en-US" dirty="0"/>
                  <a:t>High impedance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(transistor OFF)</a:t>
                </a:r>
              </a:p>
              <a:p>
                <a:pPr lvl="2"/>
                <a:r>
                  <a:rPr lang="en-US" b="1" dirty="0"/>
                  <a:t>Leakage (current,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𝓲</m:t>
                    </m:r>
                  </m:oMath>
                </a14:m>
                <a:r>
                  <a:rPr lang="en-US" b="1" dirty="0"/>
                  <a:t>) through capacitor dielectric</a:t>
                </a:r>
              </a:p>
              <a:p>
                <a:pPr lvl="3"/>
                <a:r>
                  <a:rPr lang="en-US" dirty="0"/>
                  <a:t>Not ideal!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o 31">
            <a:extLst>
              <a:ext uri="{FF2B5EF4-FFF2-40B4-BE49-F238E27FC236}">
                <a16:creationId xmlns:a16="http://schemas.microsoft.com/office/drawing/2014/main" id="{27B7D0E3-99B9-6399-53E9-5D91A8519E90}"/>
              </a:ext>
            </a:extLst>
          </p:cNvPr>
          <p:cNvGrpSpPr/>
          <p:nvPr/>
        </p:nvGrpSpPr>
        <p:grpSpPr>
          <a:xfrm>
            <a:off x="9261328" y="3895055"/>
            <a:ext cx="595080" cy="430560"/>
            <a:chOff x="9261328" y="3895055"/>
            <a:chExt cx="5950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FED3DB00-AE94-AF77-A558-02367E6C720E}"/>
                    </a:ext>
                  </a:extLst>
                </p14:cNvPr>
                <p14:cNvContentPartPr/>
                <p14:nvPr/>
              </p14:nvContentPartPr>
              <p14:xfrm>
                <a:off x="9428368" y="3937175"/>
                <a:ext cx="428040" cy="489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FED3DB00-AE94-AF77-A558-02367E6C72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2248" y="3931055"/>
                  <a:ext cx="440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0B10C26F-87BA-0D95-8608-87C098483306}"/>
                    </a:ext>
                  </a:extLst>
                </p14:cNvPr>
                <p14:cNvContentPartPr/>
                <p14:nvPr/>
              </p14:nvContentPartPr>
              <p14:xfrm>
                <a:off x="9349888" y="3895055"/>
                <a:ext cx="196200" cy="1357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0B10C26F-87BA-0D95-8608-87C0984833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43768" y="3888935"/>
                  <a:ext cx="208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1251F50-D7F9-2141-2B90-F46C1F819543}"/>
                    </a:ext>
                  </a:extLst>
                </p14:cNvPr>
                <p14:cNvContentPartPr/>
                <p14:nvPr/>
              </p14:nvContentPartPr>
              <p14:xfrm>
                <a:off x="9443488" y="3912695"/>
                <a:ext cx="46800" cy="1090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1251F50-D7F9-2141-2B90-F46C1F8195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7368" y="3906575"/>
                  <a:ext cx="59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E393385D-2F65-0608-1578-59C70E865C28}"/>
                    </a:ext>
                  </a:extLst>
                </p14:cNvPr>
                <p14:cNvContentPartPr/>
                <p14:nvPr/>
              </p14:nvContentPartPr>
              <p14:xfrm>
                <a:off x="9261328" y="4146695"/>
                <a:ext cx="91800" cy="1789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E393385D-2F65-0608-1578-59C70E865C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55208" y="4140575"/>
                  <a:ext cx="104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878DCAC-A35A-1D49-8203-BFA7CF7C47BA}"/>
                    </a:ext>
                  </a:extLst>
                </p14:cNvPr>
                <p14:cNvContentPartPr/>
                <p14:nvPr/>
              </p14:nvContentPartPr>
              <p14:xfrm>
                <a:off x="9331528" y="4086215"/>
                <a:ext cx="36360" cy="280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878DCAC-A35A-1D49-8203-BFA7CF7C47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25408" y="4080095"/>
                  <a:ext cx="48600" cy="4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3" name="Immagine 32">
            <a:extLst>
              <a:ext uri="{FF2B5EF4-FFF2-40B4-BE49-F238E27FC236}">
                <a16:creationId xmlns:a16="http://schemas.microsoft.com/office/drawing/2014/main" id="{DE891C8B-C2EC-2B94-BECB-5544F135820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FA7BB15-1FAC-D933-145E-8C41560AC543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FA7BB15-1FAC-D933-145E-8C41560A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9BC20C2-2AC6-8BB7-29F5-D4D3C06DF1F4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9BC20C2-2AC6-8BB7-29F5-D4D3C06DF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2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461D5BB-8BDB-55E6-31FF-2EFC67EF6881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71A1F48-13A6-E30C-47FE-A5581BD1533B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E76007-ECF2-2DE4-9567-600587FFCCF4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0E76007-ECF2-2DE4-9567-600587FFC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uppo 41">
            <a:extLst>
              <a:ext uri="{FF2B5EF4-FFF2-40B4-BE49-F238E27FC236}">
                <a16:creationId xmlns:a16="http://schemas.microsoft.com/office/drawing/2014/main" id="{7000D6FC-A3F9-550A-06E7-96B0F0E51B75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7A65E935-546C-832E-E56D-E3648E868381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7A65E935-546C-832E-E56D-E3648E8683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64362EB6-557E-E2CC-09B2-8A7B17FC5C5B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64362EB6-557E-E2CC-09B2-8A7B17FC5C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30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) written in memory cell / on capacitor</a:t>
                </a:r>
              </a:p>
              <a:p>
                <a:pPr lvl="2"/>
                <a:r>
                  <a:rPr lang="en-US" dirty="0"/>
                  <a:t>Access transistor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resistor (R)</a:t>
                </a:r>
              </a:p>
              <a:p>
                <a:pPr lvl="3"/>
                <a:r>
                  <a:rPr lang="en-US" dirty="0"/>
                  <a:t>High impedance 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(transistor OFF)</a:t>
                </a:r>
              </a:p>
              <a:p>
                <a:pPr lvl="2"/>
                <a:r>
                  <a:rPr lang="en-US" dirty="0"/>
                  <a:t>Leakage (current,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𝒾</m:t>
                    </m:r>
                  </m:oMath>
                </a14:m>
                <a:r>
                  <a:rPr lang="en-US" dirty="0"/>
                  <a:t>) through capacitor dielectric</a:t>
                </a:r>
              </a:p>
              <a:p>
                <a:pPr lvl="3"/>
                <a:r>
                  <a:rPr lang="en-US" dirty="0"/>
                  <a:t>Not ideal!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2084447-EC77-E873-73C6-C52039B1D1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72729DE-D0A8-244C-01B9-CB50B488A9A5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72729DE-D0A8-244C-01B9-CB50B488A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93D8A85-E2EC-E50C-45F8-A660AA22D5EE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93D8A85-E2EC-E50C-45F8-A660AA22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C4F90E8F-F782-362A-7B07-04A2DED6ADC3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E897146-7D2B-42C8-05DB-DBCF95B9E3E6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181A708-6864-BCD3-1ACA-C460B3D65EBC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181A708-6864-BCD3-1ACA-C460B3D65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o 37">
            <a:extLst>
              <a:ext uri="{FF2B5EF4-FFF2-40B4-BE49-F238E27FC236}">
                <a16:creationId xmlns:a16="http://schemas.microsoft.com/office/drawing/2014/main" id="{7AE555A3-9EF1-81DC-113F-6C15E6B1965C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F1F01359-F5FF-595B-0E25-54C6C13AC67F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F1F01359-F5FF-595B-0E25-54C6C13AC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E4559032-FCBF-E61E-5EC8-3E82535183A7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E4559032-FCBF-E61E-5EC8-3E82535183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8935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b="1" dirty="0"/>
              <a:t>After write</a:t>
            </a:r>
            <a:endParaRPr lang="en-US" dirty="0"/>
          </a:p>
          <a:p>
            <a:pPr lvl="2"/>
            <a:r>
              <a:rPr lang="en-US" b="1" dirty="0"/>
              <a:t>C discharges!!!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8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9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2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1F5E9F9-4664-00BA-B4E8-2417F8FBB5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367" y="4172793"/>
            <a:ext cx="4141874" cy="1808425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788DDE8-1653-84E7-80A1-B6A6B198C306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78706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  <a:p>
                <a:pPr lvl="3"/>
                <a:r>
                  <a:rPr lang="en-US" dirty="0"/>
                  <a:t>Proportional 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(time constant)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1F5E9F9-4664-00BA-B4E8-2417F8FBB5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367" y="4172793"/>
            <a:ext cx="4141874" cy="1808425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BEE1B393-B72C-B606-B552-417E3CE0872D}"/>
              </a:ext>
            </a:extLst>
          </p:cNvPr>
          <p:cNvGrpSpPr/>
          <p:nvPr/>
        </p:nvGrpSpPr>
        <p:grpSpPr>
          <a:xfrm>
            <a:off x="2854768" y="3216095"/>
            <a:ext cx="1259640" cy="1883520"/>
            <a:chOff x="2854768" y="3216095"/>
            <a:chExt cx="1259640" cy="18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E2CE39F6-29D6-7C8D-DE77-0FC89265B4C7}"/>
                    </a:ext>
                  </a:extLst>
                </p14:cNvPr>
                <p14:cNvContentPartPr/>
                <p14:nvPr/>
              </p14:nvContentPartPr>
              <p14:xfrm>
                <a:off x="2939008" y="3216095"/>
                <a:ext cx="1175400" cy="182304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E2CE39F6-29D6-7C8D-DE77-0FC89265B4C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2888" y="3209975"/>
                  <a:ext cx="118764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0BEBAE90-5694-7EDA-03B9-A56E5372F01F}"/>
                    </a:ext>
                  </a:extLst>
                </p14:cNvPr>
                <p14:cNvContentPartPr/>
                <p14:nvPr/>
              </p14:nvContentPartPr>
              <p14:xfrm>
                <a:off x="2854768" y="4897295"/>
                <a:ext cx="238680" cy="20232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0BEBAE90-5694-7EDA-03B9-A56E5372F0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48648" y="4891175"/>
                  <a:ext cx="250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5448EA1B-0DF1-4782-C91C-06C95DF07B92}"/>
                    </a:ext>
                  </a:extLst>
                </p14:cNvPr>
                <p14:cNvContentPartPr/>
                <p14:nvPr/>
              </p14:nvContentPartPr>
              <p14:xfrm>
                <a:off x="2911648" y="4925735"/>
                <a:ext cx="144720" cy="1501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5448EA1B-0DF1-4782-C91C-06C95DF07B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528" y="4919615"/>
                  <a:ext cx="156960" cy="16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096DC6C-875F-532F-705C-406C106C3A30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368322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  <a:p>
                <a:pPr lvl="3"/>
                <a:r>
                  <a:rPr lang="en-US" dirty="0"/>
                  <a:t>Proportional 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(time constant)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1F5E9F9-4664-00BA-B4E8-2417F8FBB5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367" y="4172793"/>
            <a:ext cx="4141874" cy="1808425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28BE0CE-A07E-5460-7A20-D793FC08B8F8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8541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  <a:p>
                <a:pPr lvl="3"/>
                <a:r>
                  <a:rPr lang="en-US" dirty="0"/>
                  <a:t>Proportional 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(time constant)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Need of refresh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1F5E9F9-4664-00BA-B4E8-2417F8FBB5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1367" y="4172793"/>
            <a:ext cx="4141874" cy="1808425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AD694DC0-F275-98EE-5D0E-26E2EB131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38F237-F69D-69AA-EFE5-AAECF797D859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33658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RAM – Reminder*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RAM classification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Static</a:t>
            </a:r>
            <a:r>
              <a:rPr lang="en-US" dirty="0"/>
              <a:t> RAM (</a:t>
            </a:r>
            <a:r>
              <a:rPr lang="en-US" b="1" dirty="0"/>
              <a:t>SRAM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memory content is hold over the time, as long as the memory is powered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Dynamic</a:t>
            </a:r>
            <a:r>
              <a:rPr lang="en-US" dirty="0"/>
              <a:t> RAM (</a:t>
            </a:r>
            <a:r>
              <a:rPr lang="en-US" b="1" dirty="0"/>
              <a:t>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Even if the memory is powered, the memory content needs to be refreshed over the time, otherwise it is lost</a:t>
            </a:r>
          </a:p>
        </p:txBody>
      </p:sp>
    </p:spTree>
    <p:extLst>
      <p:ext uri="{BB962C8B-B14F-4D97-AF65-F5344CB8AC3E}">
        <p14:creationId xmlns:p14="http://schemas.microsoft.com/office/powerpoint/2010/main" val="285705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  <a:p>
                <a:pPr lvl="3"/>
                <a:r>
                  <a:rPr lang="en-US" dirty="0"/>
                  <a:t>Proportional 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(time constant)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Need of refresh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19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C0EC7C-9462-C5BC-8E78-708FECABD839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C0EC7C-9462-C5BC-8E78-708FECABD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C510F3-EA91-D8FF-B273-422D3E73E9FC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63BB07D-6E4D-6D39-C468-CABDF3A2AD34}"/>
              </a:ext>
            </a:extLst>
          </p:cNvPr>
          <p:cNvSpPr txBox="1"/>
          <p:nvPr/>
        </p:nvSpPr>
        <p:spPr>
          <a:xfrm>
            <a:off x="1741400" y="4257668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745E127-5C4C-B1DE-F4EA-FDBCC2B377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1367" y="4172793"/>
            <a:ext cx="4141874" cy="18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After write</a:t>
                </a:r>
                <a:endParaRPr lang="en-US" dirty="0"/>
              </a:p>
              <a:p>
                <a:pPr lvl="2"/>
                <a:r>
                  <a:rPr lang="en-US" b="1" dirty="0"/>
                  <a:t>C discharges!!!</a:t>
                </a:r>
              </a:p>
              <a:p>
                <a:pPr lvl="3"/>
                <a:r>
                  <a:rPr lang="en-US" dirty="0"/>
                  <a:t>Proportional to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(time constant)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b="1" dirty="0"/>
                  <a:t>Need of refresh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/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4E5B548-D4D7-419B-D192-7EB915F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90" y="3489453"/>
                <a:ext cx="526237" cy="400110"/>
              </a:xfrm>
              <a:prstGeom prst="rect">
                <a:avLst/>
              </a:prstGeom>
              <a:blipFill>
                <a:blip r:embed="rId10"/>
                <a:stretch>
                  <a:fillRect l="-103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1751BC7-E9ED-7508-E568-932CDD271E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72288" y="4598349"/>
            <a:ext cx="1410676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52" y="4873607"/>
                <a:ext cx="47029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/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CADEEE-CBCC-080B-0F24-64F1443E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24" y="4518790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B761B3C-9938-C27E-7F48-A6E16532CACF}"/>
              </a:ext>
            </a:extLst>
          </p:cNvPr>
          <p:cNvCxnSpPr/>
          <p:nvPr/>
        </p:nvCxnSpPr>
        <p:spPr>
          <a:xfrm>
            <a:off x="7265008" y="473481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61ECFD6-19A3-A7F3-3563-669169D10847}"/>
              </a:ext>
            </a:extLst>
          </p:cNvPr>
          <p:cNvCxnSpPr/>
          <p:nvPr/>
        </p:nvCxnSpPr>
        <p:spPr>
          <a:xfrm>
            <a:off x="7265008" y="534219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/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69B2679-1089-C2C7-D395-F1315C44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43" y="4873607"/>
                <a:ext cx="4702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4C4C7AFE-B2DE-4136-E3F6-63AE2AD7766E}"/>
              </a:ext>
            </a:extLst>
          </p:cNvPr>
          <p:cNvGrpSpPr/>
          <p:nvPr/>
        </p:nvGrpSpPr>
        <p:grpSpPr>
          <a:xfrm>
            <a:off x="7241064" y="3818886"/>
            <a:ext cx="1231200" cy="639846"/>
            <a:chOff x="7192768" y="3810815"/>
            <a:chExt cx="123120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14:cNvPr>
                <p14:cNvContentPartPr/>
                <p14:nvPr/>
              </p14:nvContentPartPr>
              <p14:xfrm>
                <a:off x="7251808" y="3810815"/>
                <a:ext cx="1172160" cy="7956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AAEAF9E-91D7-80D4-EB80-2E0D2FDABD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45688" y="3802716"/>
                  <a:ext cx="1184400" cy="8117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14:cNvPr>
                <p14:cNvContentPartPr/>
                <p14:nvPr/>
              </p14:nvContentPartPr>
              <p14:xfrm>
                <a:off x="7192768" y="4395095"/>
                <a:ext cx="314280" cy="2624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A13ED096-1820-4E57-1042-CD260DD552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6648" y="4386998"/>
                  <a:ext cx="326520" cy="27863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/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927CDD2-3BAF-12F3-1F55-A9E47FB2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4" y="4583891"/>
                <a:ext cx="526237" cy="400110"/>
              </a:xfrm>
              <a:prstGeom prst="rect">
                <a:avLst/>
              </a:prstGeom>
              <a:blipFill>
                <a:blip r:embed="rId19"/>
                <a:stretch>
                  <a:fillRect l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/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C9C4C13-C62C-A043-CEEC-9BABD43F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7" y="5357689"/>
                <a:ext cx="526237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C0EC7C-9462-C5BC-8E78-708FECABD839}"/>
                  </a:ext>
                </a:extLst>
              </p:cNvPr>
              <p:cNvSpPr txBox="1"/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2C0EC7C-9462-C5BC-8E78-708FECABD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09" y="3852916"/>
                <a:ext cx="526237" cy="400110"/>
              </a:xfrm>
              <a:prstGeom prst="rect">
                <a:avLst/>
              </a:prstGeom>
              <a:blipFill>
                <a:blip r:embed="rId2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28C089D-EEF6-F445-9074-9BDF21625E01}"/>
              </a:ext>
            </a:extLst>
          </p:cNvPr>
          <p:cNvSpPr txBox="1"/>
          <p:nvPr/>
        </p:nvSpPr>
        <p:spPr>
          <a:xfrm>
            <a:off x="2307820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CBA2481-5689-8D25-1E33-2D8362746879}"/>
              </a:ext>
            </a:extLst>
          </p:cNvPr>
          <p:cNvSpPr txBox="1"/>
          <p:nvPr/>
        </p:nvSpPr>
        <p:spPr>
          <a:xfrm>
            <a:off x="3471210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63BB07D-6E4D-6D39-C468-CABDF3A2AD34}"/>
              </a:ext>
            </a:extLst>
          </p:cNvPr>
          <p:cNvSpPr txBox="1"/>
          <p:nvPr/>
        </p:nvSpPr>
        <p:spPr>
          <a:xfrm>
            <a:off x="1741400" y="4257668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BBE72AA9-A41F-B651-BB23-42B109692052}"/>
              </a:ext>
            </a:extLst>
          </p:cNvPr>
          <p:cNvSpPr txBox="1"/>
          <p:nvPr/>
        </p:nvSpPr>
        <p:spPr>
          <a:xfrm>
            <a:off x="2904790" y="4257668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6ED052C-3BAD-5466-F92F-1CB4193D2500}"/>
              </a:ext>
            </a:extLst>
          </p:cNvPr>
          <p:cNvSpPr txBox="1"/>
          <p:nvPr/>
        </p:nvSpPr>
        <p:spPr>
          <a:xfrm>
            <a:off x="4058135" y="4257668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refresh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4A7E23-58C6-069D-889C-7915FC102DE8}"/>
              </a:ext>
            </a:extLst>
          </p:cNvPr>
          <p:cNvSpPr txBox="1"/>
          <p:nvPr/>
        </p:nvSpPr>
        <p:spPr>
          <a:xfrm>
            <a:off x="1181296" y="5837202"/>
            <a:ext cx="9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write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8BA19FAC-E28B-B6C7-EB26-C0E6C27238E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3349" y="4172793"/>
            <a:ext cx="4165207" cy="18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b="1" dirty="0"/>
              <a:t>Read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8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71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b="1" dirty="0"/>
                  <a:t>Step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(reading voltage)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1F322681-7DF7-06AD-1C81-AEA96C33F19E}"/>
                  </a:ext>
                </a:extLst>
              </p14:cNvPr>
              <p14:cNvContentPartPr/>
              <p14:nvPr/>
            </p14:nvContentPartPr>
            <p14:xfrm>
              <a:off x="9179968" y="3877775"/>
              <a:ext cx="96480" cy="147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1F322681-7DF7-06AD-1C81-AEA96C33F1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3848" y="3871655"/>
                <a:ext cx="108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6DA0EE8F-41C1-29AB-B060-015BEDC54867}"/>
                  </a:ext>
                </a:extLst>
              </p14:cNvPr>
              <p14:cNvContentPartPr/>
              <p14:nvPr/>
            </p14:nvContentPartPr>
            <p14:xfrm>
              <a:off x="9586768" y="2564495"/>
              <a:ext cx="171720" cy="2242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6DA0EE8F-41C1-29AB-B060-015BEDC548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80648" y="2558375"/>
                <a:ext cx="18396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152E8D87-2A6B-4A39-D10C-4DF0ADB871FE}"/>
              </a:ext>
            </a:extLst>
          </p:cNvPr>
          <p:cNvGrpSpPr/>
          <p:nvPr/>
        </p:nvGrpSpPr>
        <p:grpSpPr>
          <a:xfrm>
            <a:off x="9403888" y="3392495"/>
            <a:ext cx="985680" cy="507600"/>
            <a:chOff x="9403888" y="3392495"/>
            <a:chExt cx="98568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2D6CD18C-0F7C-50BC-CC1C-E2A0569F3DB6}"/>
                    </a:ext>
                  </a:extLst>
                </p14:cNvPr>
                <p14:cNvContentPartPr/>
                <p14:nvPr/>
              </p14:nvContentPartPr>
              <p14:xfrm>
                <a:off x="9403888" y="3506975"/>
                <a:ext cx="413280" cy="3931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2D6CD18C-0F7C-50BC-CC1C-E2A0569F3D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97768" y="3500855"/>
                  <a:ext cx="425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7609D00-8B3F-4624-40C7-265E59859259}"/>
                    </a:ext>
                  </a:extLst>
                </p14:cNvPr>
                <p14:cNvContentPartPr/>
                <p14:nvPr/>
              </p14:nvContentPartPr>
              <p14:xfrm>
                <a:off x="9405688" y="3540455"/>
                <a:ext cx="358200" cy="3189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7609D00-8B3F-4624-40C7-265E598592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99568" y="3534335"/>
                  <a:ext cx="370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EA5E8A67-6C3E-3D5B-2B19-02A4725DA12B}"/>
                    </a:ext>
                  </a:extLst>
                </p14:cNvPr>
                <p14:cNvContentPartPr/>
                <p14:nvPr/>
              </p14:nvContentPartPr>
              <p14:xfrm>
                <a:off x="9968368" y="3432455"/>
                <a:ext cx="144360" cy="1130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EA5E8A67-6C3E-3D5B-2B19-02A4725DA1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2248" y="3426335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EB1775F-FAFD-5702-6DF7-774952348B03}"/>
                    </a:ext>
                  </a:extLst>
                </p14:cNvPr>
                <p14:cNvContentPartPr/>
                <p14:nvPr/>
              </p14:nvContentPartPr>
              <p14:xfrm>
                <a:off x="10122448" y="3392495"/>
                <a:ext cx="127080" cy="144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EB1775F-FAFD-5702-6DF7-774952348B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16328" y="3386375"/>
                  <a:ext cx="139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7B7064AD-9F2F-E48E-4772-94D25CA81E96}"/>
                    </a:ext>
                  </a:extLst>
                </p14:cNvPr>
                <p14:cNvContentPartPr/>
                <p14:nvPr/>
              </p14:nvContentPartPr>
              <p14:xfrm>
                <a:off x="10276888" y="3392495"/>
                <a:ext cx="105480" cy="1454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7B7064AD-9F2F-E48E-4772-94D25CA81E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70768" y="3386375"/>
                  <a:ext cx="117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4C79ECA-219E-4AFD-2970-DC5DC2597E3D}"/>
                    </a:ext>
                  </a:extLst>
                </p14:cNvPr>
                <p14:cNvContentPartPr/>
                <p14:nvPr/>
              </p14:nvContentPartPr>
              <p14:xfrm>
                <a:off x="10279048" y="3428135"/>
                <a:ext cx="110520" cy="367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4C79ECA-219E-4AFD-2970-DC5DC2597E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2928" y="3422015"/>
                  <a:ext cx="1227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4235287A-6722-25BB-D3F8-BE98CBEB58FB}"/>
              </a:ext>
            </a:extLst>
          </p:cNvPr>
          <p:cNvGrpSpPr/>
          <p:nvPr/>
        </p:nvGrpSpPr>
        <p:grpSpPr>
          <a:xfrm>
            <a:off x="8046688" y="3595535"/>
            <a:ext cx="445320" cy="633240"/>
            <a:chOff x="8046688" y="3595535"/>
            <a:chExt cx="4453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0FB19403-C07A-1398-346D-8B7550DB5AF8}"/>
                    </a:ext>
                  </a:extLst>
                </p14:cNvPr>
                <p14:cNvContentPartPr/>
                <p14:nvPr/>
              </p14:nvContentPartPr>
              <p14:xfrm>
                <a:off x="8055688" y="3595535"/>
                <a:ext cx="188640" cy="2941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0FB19403-C07A-1398-346D-8B7550DB5A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9568" y="3589415"/>
                  <a:ext cx="20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27E76D02-BE97-C871-AF17-740A980113FC}"/>
                    </a:ext>
                  </a:extLst>
                </p14:cNvPr>
                <p14:cNvContentPartPr/>
                <p14:nvPr/>
              </p14:nvContentPartPr>
              <p14:xfrm>
                <a:off x="8046688" y="3644855"/>
                <a:ext cx="69480" cy="1918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27E76D02-BE97-C871-AF17-740A980113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568" y="3638735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DFFC8DDB-5E74-5989-0EBB-5FE569033F02}"/>
                    </a:ext>
                  </a:extLst>
                </p14:cNvPr>
                <p14:cNvContentPartPr/>
                <p14:nvPr/>
              </p14:nvContentPartPr>
              <p14:xfrm>
                <a:off x="8202208" y="3793175"/>
                <a:ext cx="106920" cy="1170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DFFC8DDB-5E74-5989-0EBB-5FE569033F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6088" y="3787055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ED84CD7D-C2AD-05C0-5923-952B9793C393}"/>
                    </a:ext>
                  </a:extLst>
                </p14:cNvPr>
                <p14:cNvContentPartPr/>
                <p14:nvPr/>
              </p14:nvContentPartPr>
              <p14:xfrm>
                <a:off x="8315608" y="3789215"/>
                <a:ext cx="121680" cy="1227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ED84CD7D-C2AD-05C0-5923-952B9793C3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488" y="3783095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6569A64B-ABC4-BF2D-EA0D-3C00B13A2BC6}"/>
                    </a:ext>
                  </a:extLst>
                </p14:cNvPr>
                <p14:cNvContentPartPr/>
                <p14:nvPr/>
              </p14:nvContentPartPr>
              <p14:xfrm>
                <a:off x="8096728" y="3957695"/>
                <a:ext cx="395280" cy="453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6569A64B-ABC4-BF2D-EA0D-3C00B13A2B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0608" y="3951575"/>
                  <a:ext cx="407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8FFB84DA-A5D0-ED78-D902-E29DA2D863C2}"/>
                    </a:ext>
                  </a:extLst>
                </p14:cNvPr>
                <p14:cNvContentPartPr/>
                <p14:nvPr/>
              </p14:nvContentPartPr>
              <p14:xfrm>
                <a:off x="8207608" y="4055615"/>
                <a:ext cx="235440" cy="1731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8FFB84DA-A5D0-ED78-D902-E29DA2D863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01488" y="4049495"/>
                  <a:ext cx="247680" cy="18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422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b="0" dirty="0"/>
                  <a:t>Step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b="1" dirty="0"/>
                  <a:t>Step 2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F995860-966C-E899-1E2F-AC839C9F4287}"/>
              </a:ext>
            </a:extLst>
          </p:cNvPr>
          <p:cNvGrpSpPr/>
          <p:nvPr/>
        </p:nvGrpSpPr>
        <p:grpSpPr>
          <a:xfrm>
            <a:off x="8046688" y="3595535"/>
            <a:ext cx="445320" cy="633240"/>
            <a:chOff x="8046688" y="3595535"/>
            <a:chExt cx="4453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14:cNvPr>
                <p14:cNvContentPartPr/>
                <p14:nvPr/>
              </p14:nvContentPartPr>
              <p14:xfrm>
                <a:off x="8055688" y="3595535"/>
                <a:ext cx="188640" cy="2941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9568" y="3589415"/>
                  <a:ext cx="20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14:cNvPr>
                <p14:cNvContentPartPr/>
                <p14:nvPr/>
              </p14:nvContentPartPr>
              <p14:xfrm>
                <a:off x="8046688" y="3644855"/>
                <a:ext cx="69480" cy="1918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568" y="3638735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14:cNvPr>
                <p14:cNvContentPartPr/>
                <p14:nvPr/>
              </p14:nvContentPartPr>
              <p14:xfrm>
                <a:off x="8202208" y="3793175"/>
                <a:ext cx="106920" cy="117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6088" y="3787055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14:cNvPr>
                <p14:cNvContentPartPr/>
                <p14:nvPr/>
              </p14:nvContentPartPr>
              <p14:xfrm>
                <a:off x="8315608" y="3789215"/>
                <a:ext cx="121680" cy="1227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488" y="3783095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14:cNvPr>
                <p14:cNvContentPartPr/>
                <p14:nvPr/>
              </p14:nvContentPartPr>
              <p14:xfrm>
                <a:off x="8096728" y="3957695"/>
                <a:ext cx="395280" cy="45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0608" y="3951575"/>
                  <a:ext cx="407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14:cNvPr>
                <p14:cNvContentPartPr/>
                <p14:nvPr/>
              </p14:nvContentPartPr>
              <p14:xfrm>
                <a:off x="8207608" y="4055615"/>
                <a:ext cx="235440" cy="173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01488" y="4049495"/>
                  <a:ext cx="247680" cy="18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391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b="0" dirty="0"/>
                  <a:t>Step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b="1" dirty="0"/>
                  <a:t>Step 2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en-US" b="1" dirty="0"/>
                  <a:t>(capacitor)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b="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0" dirty="0"/>
                  <a:t> = voltage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831B9113-BBF9-A380-49BC-05657C4B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95" y="2096929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/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blipFill>
                <a:blip r:embed="rId6"/>
                <a:stretch>
                  <a:fillRect l="-582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/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/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2578776-2C38-15F6-D9DB-F8DD43BD5448}"/>
              </a:ext>
            </a:extLst>
          </p:cNvPr>
          <p:cNvCxnSpPr/>
          <p:nvPr/>
        </p:nvCxnSpPr>
        <p:spPr>
          <a:xfrm>
            <a:off x="10231922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80ECF85F-C934-47D0-66DC-EB9ED1542979}"/>
              </a:ext>
            </a:extLst>
          </p:cNvPr>
          <p:cNvCxnSpPr/>
          <p:nvPr/>
        </p:nvCxnSpPr>
        <p:spPr>
          <a:xfrm>
            <a:off x="10231922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F995860-966C-E899-1E2F-AC839C9F4287}"/>
              </a:ext>
            </a:extLst>
          </p:cNvPr>
          <p:cNvGrpSpPr/>
          <p:nvPr/>
        </p:nvGrpSpPr>
        <p:grpSpPr>
          <a:xfrm>
            <a:off x="8242968" y="3140968"/>
            <a:ext cx="445320" cy="633240"/>
            <a:chOff x="8046688" y="3595535"/>
            <a:chExt cx="4453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14:cNvPr>
                <p14:cNvContentPartPr/>
                <p14:nvPr/>
              </p14:nvContentPartPr>
              <p14:xfrm>
                <a:off x="8055688" y="3595535"/>
                <a:ext cx="188640" cy="2941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9568" y="3589415"/>
                  <a:ext cx="20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14:cNvPr>
                <p14:cNvContentPartPr/>
                <p14:nvPr/>
              </p14:nvContentPartPr>
              <p14:xfrm>
                <a:off x="8046688" y="3644855"/>
                <a:ext cx="69480" cy="1918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568" y="3638735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14:cNvPr>
                <p14:cNvContentPartPr/>
                <p14:nvPr/>
              </p14:nvContentPartPr>
              <p14:xfrm>
                <a:off x="8202208" y="3793175"/>
                <a:ext cx="106920" cy="117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6088" y="3787055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14:cNvPr>
                <p14:cNvContentPartPr/>
                <p14:nvPr/>
              </p14:nvContentPartPr>
              <p14:xfrm>
                <a:off x="8315608" y="3789215"/>
                <a:ext cx="121680" cy="1227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488" y="3783095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14:cNvPr>
                <p14:cNvContentPartPr/>
                <p14:nvPr/>
              </p14:nvContentPartPr>
              <p14:xfrm>
                <a:off x="8096728" y="3957695"/>
                <a:ext cx="395280" cy="45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0608" y="3951575"/>
                  <a:ext cx="407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14:cNvPr>
                <p14:cNvContentPartPr/>
                <p14:nvPr/>
              </p14:nvContentPartPr>
              <p14:xfrm>
                <a:off x="8207608" y="4055615"/>
                <a:ext cx="235440" cy="173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01488" y="4049495"/>
                  <a:ext cx="247680" cy="185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Immagine 37">
            <a:extLst>
              <a:ext uri="{FF2B5EF4-FFF2-40B4-BE49-F238E27FC236}">
                <a16:creationId xmlns:a16="http://schemas.microsoft.com/office/drawing/2014/main" id="{52631D36-F625-5007-F329-0214E886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18805" b="21060"/>
          <a:stretch/>
        </p:blipFill>
        <p:spPr>
          <a:xfrm flipH="1">
            <a:off x="7711472" y="3871983"/>
            <a:ext cx="746770" cy="7529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1AB4B38-F9A3-B567-BF1D-EA84BC7CA4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76581" r="18805"/>
          <a:stretch/>
        </p:blipFill>
        <p:spPr>
          <a:xfrm>
            <a:off x="7731944" y="4549815"/>
            <a:ext cx="746770" cy="745921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17281CE-F9C3-DB26-FF81-51DC203DF78D}"/>
              </a:ext>
            </a:extLst>
          </p:cNvPr>
          <p:cNvCxnSpPr/>
          <p:nvPr/>
        </p:nvCxnSpPr>
        <p:spPr>
          <a:xfrm>
            <a:off x="7691000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41F5F95-A917-F440-4ACB-EEEDD187EF61}"/>
              </a:ext>
            </a:extLst>
          </p:cNvPr>
          <p:cNvCxnSpPr/>
          <p:nvPr/>
        </p:nvCxnSpPr>
        <p:spPr>
          <a:xfrm>
            <a:off x="7691000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/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blipFill>
                <a:blip r:embed="rId38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magine 42">
            <a:extLst>
              <a:ext uri="{FF2B5EF4-FFF2-40B4-BE49-F238E27FC236}">
                <a16:creationId xmlns:a16="http://schemas.microsoft.com/office/drawing/2014/main" id="{C72F43FE-7E94-1837-5C41-D184FDB581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31458" b="43265"/>
          <a:stretch/>
        </p:blipFill>
        <p:spPr>
          <a:xfrm flipH="1">
            <a:off x="8451417" y="3871983"/>
            <a:ext cx="320145" cy="45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/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blipFill>
                <a:blip r:embed="rId3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2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b="0" dirty="0"/>
                  <a:t>Step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b="1" dirty="0"/>
                  <a:t>Step 2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/>
                  <a:t> </a:t>
                </a:r>
                <a:r>
                  <a:rPr lang="en-US" b="1" dirty="0"/>
                  <a:t>(capacitor)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b="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0" dirty="0"/>
                  <a:t> = voltage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831B9113-BBF9-A380-49BC-05657C4B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95" y="2096929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/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blipFill>
                <a:blip r:embed="rId6"/>
                <a:stretch>
                  <a:fillRect l="-582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/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/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2578776-2C38-15F6-D9DB-F8DD43BD5448}"/>
              </a:ext>
            </a:extLst>
          </p:cNvPr>
          <p:cNvCxnSpPr/>
          <p:nvPr/>
        </p:nvCxnSpPr>
        <p:spPr>
          <a:xfrm>
            <a:off x="10231922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80ECF85F-C934-47D0-66DC-EB9ED1542979}"/>
              </a:ext>
            </a:extLst>
          </p:cNvPr>
          <p:cNvCxnSpPr/>
          <p:nvPr/>
        </p:nvCxnSpPr>
        <p:spPr>
          <a:xfrm>
            <a:off x="10231922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F995860-966C-E899-1E2F-AC839C9F4287}"/>
              </a:ext>
            </a:extLst>
          </p:cNvPr>
          <p:cNvGrpSpPr/>
          <p:nvPr/>
        </p:nvGrpSpPr>
        <p:grpSpPr>
          <a:xfrm>
            <a:off x="8242968" y="3140968"/>
            <a:ext cx="445320" cy="633240"/>
            <a:chOff x="8046688" y="3595535"/>
            <a:chExt cx="4453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14:cNvPr>
                <p14:cNvContentPartPr/>
                <p14:nvPr/>
              </p14:nvContentPartPr>
              <p14:xfrm>
                <a:off x="8055688" y="3595535"/>
                <a:ext cx="188640" cy="2941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9568" y="3589415"/>
                  <a:ext cx="20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14:cNvPr>
                <p14:cNvContentPartPr/>
                <p14:nvPr/>
              </p14:nvContentPartPr>
              <p14:xfrm>
                <a:off x="8046688" y="3644855"/>
                <a:ext cx="69480" cy="1918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568" y="3638735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14:cNvPr>
                <p14:cNvContentPartPr/>
                <p14:nvPr/>
              </p14:nvContentPartPr>
              <p14:xfrm>
                <a:off x="8202208" y="3793175"/>
                <a:ext cx="106920" cy="117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6088" y="3787055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14:cNvPr>
                <p14:cNvContentPartPr/>
                <p14:nvPr/>
              </p14:nvContentPartPr>
              <p14:xfrm>
                <a:off x="8315608" y="3789215"/>
                <a:ext cx="121680" cy="1227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488" y="3783095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14:cNvPr>
                <p14:cNvContentPartPr/>
                <p14:nvPr/>
              </p14:nvContentPartPr>
              <p14:xfrm>
                <a:off x="8096728" y="3957695"/>
                <a:ext cx="395280" cy="45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0608" y="3951575"/>
                  <a:ext cx="407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14:cNvPr>
                <p14:cNvContentPartPr/>
                <p14:nvPr/>
              </p14:nvContentPartPr>
              <p14:xfrm>
                <a:off x="8207608" y="4055615"/>
                <a:ext cx="235440" cy="173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01488" y="4049495"/>
                  <a:ext cx="247680" cy="185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Immagine 37">
            <a:extLst>
              <a:ext uri="{FF2B5EF4-FFF2-40B4-BE49-F238E27FC236}">
                <a16:creationId xmlns:a16="http://schemas.microsoft.com/office/drawing/2014/main" id="{52631D36-F625-5007-F329-0214E886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18805" b="21060"/>
          <a:stretch/>
        </p:blipFill>
        <p:spPr>
          <a:xfrm flipH="1">
            <a:off x="7711472" y="3871983"/>
            <a:ext cx="746770" cy="7529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1AB4B38-F9A3-B567-BF1D-EA84BC7CA4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76581" r="18805"/>
          <a:stretch/>
        </p:blipFill>
        <p:spPr>
          <a:xfrm>
            <a:off x="7731944" y="4549815"/>
            <a:ext cx="746770" cy="745921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17281CE-F9C3-DB26-FF81-51DC203DF78D}"/>
              </a:ext>
            </a:extLst>
          </p:cNvPr>
          <p:cNvCxnSpPr/>
          <p:nvPr/>
        </p:nvCxnSpPr>
        <p:spPr>
          <a:xfrm>
            <a:off x="7691000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41F5F95-A917-F440-4ACB-EEEDD187EF61}"/>
              </a:ext>
            </a:extLst>
          </p:cNvPr>
          <p:cNvCxnSpPr/>
          <p:nvPr/>
        </p:nvCxnSpPr>
        <p:spPr>
          <a:xfrm>
            <a:off x="7691000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/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blipFill>
                <a:blip r:embed="rId38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magine 42">
            <a:extLst>
              <a:ext uri="{FF2B5EF4-FFF2-40B4-BE49-F238E27FC236}">
                <a16:creationId xmlns:a16="http://schemas.microsoft.com/office/drawing/2014/main" id="{C72F43FE-7E94-1837-5C41-D184FDB581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31458" b="43265"/>
          <a:stretch/>
        </p:blipFill>
        <p:spPr>
          <a:xfrm flipH="1">
            <a:off x="8451417" y="3871983"/>
            <a:ext cx="320145" cy="45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/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blipFill>
                <a:blip r:embed="rId3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po 52">
            <a:extLst>
              <a:ext uri="{FF2B5EF4-FFF2-40B4-BE49-F238E27FC236}">
                <a16:creationId xmlns:a16="http://schemas.microsoft.com/office/drawing/2014/main" id="{66ABDA82-29B1-5FEC-7550-7D346E4D2CBC}"/>
              </a:ext>
            </a:extLst>
          </p:cNvPr>
          <p:cNvGrpSpPr/>
          <p:nvPr/>
        </p:nvGrpSpPr>
        <p:grpSpPr>
          <a:xfrm>
            <a:off x="6727288" y="2860055"/>
            <a:ext cx="1294200" cy="832320"/>
            <a:chOff x="6727288" y="2860055"/>
            <a:chExt cx="129420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7308B12-B805-A629-4A8F-9289BE546CDE}"/>
                    </a:ext>
                  </a:extLst>
                </p14:cNvPr>
                <p14:cNvContentPartPr/>
                <p14:nvPr/>
              </p14:nvContentPartPr>
              <p14:xfrm>
                <a:off x="6779488" y="2915135"/>
                <a:ext cx="1242000" cy="777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7308B12-B805-A629-4A8F-9289BE546C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3368" y="2909015"/>
                  <a:ext cx="125424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C19EE528-D203-CFB3-0866-3799339D6B55}"/>
                    </a:ext>
                  </a:extLst>
                </p14:cNvPr>
                <p14:cNvContentPartPr/>
                <p14:nvPr/>
              </p14:nvContentPartPr>
              <p14:xfrm>
                <a:off x="6727288" y="2860055"/>
                <a:ext cx="226440" cy="2246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C19EE528-D203-CFB3-0866-3799339D6B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1168" y="2853935"/>
                  <a:ext cx="238680" cy="23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4" name="Immagine 53">
            <a:extLst>
              <a:ext uri="{FF2B5EF4-FFF2-40B4-BE49-F238E27FC236}">
                <a16:creationId xmlns:a16="http://schemas.microsoft.com/office/drawing/2014/main" id="{18E9C892-535E-7726-F87C-85E4E880B4A8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974370" y="1595427"/>
            <a:ext cx="1750087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81B3439-A893-3348-CB24-27BF364AC8BD}"/>
                  </a:ext>
                </a:extLst>
              </p:cNvPr>
              <p:cNvSpPr txBox="1"/>
              <p:nvPr/>
            </p:nvSpPr>
            <p:spPr>
              <a:xfrm>
                <a:off x="5873642" y="1871393"/>
                <a:ext cx="517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81B3439-A893-3348-CB24-27BF364AC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42" y="1871393"/>
                <a:ext cx="517321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16080A5A-47B7-B874-53C8-CDC2AB4C43FB}"/>
                  </a:ext>
                </a:extLst>
              </p:cNvPr>
              <p:cNvSpPr txBox="1"/>
              <p:nvPr/>
            </p:nvSpPr>
            <p:spPr>
              <a:xfrm>
                <a:off x="6528048" y="1556792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16080A5A-47B7-B874-53C8-CDC2AB4C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556792"/>
                <a:ext cx="1008112" cy="1015663"/>
              </a:xfrm>
              <a:prstGeom prst="rect">
                <a:avLst/>
              </a:prstGeom>
              <a:blipFill>
                <a:blip r:embed="rId4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D1DD001B-7355-EF49-6D5B-451D640E41DF}"/>
              </a:ext>
            </a:extLst>
          </p:cNvPr>
          <p:cNvCxnSpPr/>
          <p:nvPr/>
        </p:nvCxnSpPr>
        <p:spPr>
          <a:xfrm>
            <a:off x="6496632" y="1772816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11821BC0-C3DF-AACA-7A60-27EDDF49B3AE}"/>
              </a:ext>
            </a:extLst>
          </p:cNvPr>
          <p:cNvCxnSpPr/>
          <p:nvPr/>
        </p:nvCxnSpPr>
        <p:spPr>
          <a:xfrm>
            <a:off x="6496632" y="238019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1CF904FC-1C95-CF22-9DD0-B4946ED51B95}"/>
              </a:ext>
            </a:extLst>
          </p:cNvPr>
          <p:cNvCxnSpPr/>
          <p:nvPr/>
        </p:nvCxnSpPr>
        <p:spPr>
          <a:xfrm>
            <a:off x="4824840" y="1772899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BD028940-3200-8892-79D1-1DFDB566BCFF}"/>
                  </a:ext>
                </a:extLst>
              </p:cNvPr>
              <p:cNvSpPr txBox="1"/>
              <p:nvPr/>
            </p:nvSpPr>
            <p:spPr>
              <a:xfrm>
                <a:off x="4093936" y="1556875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BD028940-3200-8892-79D1-1DFDB566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36" y="1556875"/>
                <a:ext cx="1008112" cy="1042080"/>
              </a:xfrm>
              <a:prstGeom prst="rect">
                <a:avLst/>
              </a:prstGeom>
              <a:blipFill>
                <a:blip r:embed="rId47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4C19802C-08EC-D483-7717-A92A16ED3044}"/>
                  </a:ext>
                </a:extLst>
              </p:cNvPr>
              <p:cNvSpPr txBox="1"/>
              <p:nvPr/>
            </p:nvSpPr>
            <p:spPr>
              <a:xfrm>
                <a:off x="5241273" y="1881585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4C19802C-08EC-D483-7717-A92A16ED3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73" y="1881585"/>
                <a:ext cx="1008112" cy="427746"/>
              </a:xfrm>
              <a:prstGeom prst="rect">
                <a:avLst/>
              </a:prstGeom>
              <a:blipFill>
                <a:blip r:embed="rId4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998D6A19-5952-82EF-E2A0-EE0DDA1B25F6}"/>
              </a:ext>
            </a:extLst>
          </p:cNvPr>
          <p:cNvCxnSpPr/>
          <p:nvPr/>
        </p:nvCxnSpPr>
        <p:spPr>
          <a:xfrm>
            <a:off x="4824840" y="238019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1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b="0" dirty="0"/>
                  <a:t>Step 1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2"/>
                <a:r>
                  <a:rPr lang="en-US" b="1" dirty="0"/>
                  <a:t>Step 2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3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/>
                  <a:t>(capacitor)</a:t>
                </a:r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b="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b="0" dirty="0"/>
                  <a:t> = voltage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/>
              </a:p>
              <a:p>
                <a:pPr lvl="3"/>
                <a:endParaRPr lang="en-US" dirty="0"/>
              </a:p>
              <a:p>
                <a:pPr lvl="3"/>
                <a:r>
                  <a:rPr lang="en-US" b="1" dirty="0"/>
                  <a:t>Charge redistribution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!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831B9113-BBF9-A380-49BC-05657C4B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995" y="2096929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/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F640DBA-08C2-949D-0C4B-097D5FD11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0682" y="2715728"/>
                <a:ext cx="625958" cy="400110"/>
              </a:xfrm>
              <a:prstGeom prst="rect">
                <a:avLst/>
              </a:prstGeom>
              <a:blipFill>
                <a:blip r:embed="rId6"/>
                <a:stretch>
                  <a:fillRect l="-582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/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A931570-5488-5827-6D19-6921C119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512" y="1700808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/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84FB693-20E6-04A2-3191-1EBC619E8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616" y="4149705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/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5CB43B8-8299-B2D7-8237-2A4059A5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338" y="3841928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2578776-2C38-15F6-D9DB-F8DD43BD5448}"/>
              </a:ext>
            </a:extLst>
          </p:cNvPr>
          <p:cNvCxnSpPr/>
          <p:nvPr/>
        </p:nvCxnSpPr>
        <p:spPr>
          <a:xfrm>
            <a:off x="10231922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80ECF85F-C934-47D0-66DC-EB9ED1542979}"/>
              </a:ext>
            </a:extLst>
          </p:cNvPr>
          <p:cNvCxnSpPr/>
          <p:nvPr/>
        </p:nvCxnSpPr>
        <p:spPr>
          <a:xfrm>
            <a:off x="10231922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0F995860-966C-E899-1E2F-AC839C9F4287}"/>
              </a:ext>
            </a:extLst>
          </p:cNvPr>
          <p:cNvGrpSpPr/>
          <p:nvPr/>
        </p:nvGrpSpPr>
        <p:grpSpPr>
          <a:xfrm>
            <a:off x="8242968" y="3140968"/>
            <a:ext cx="445320" cy="633240"/>
            <a:chOff x="8046688" y="3595535"/>
            <a:chExt cx="44532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14:cNvPr>
                <p14:cNvContentPartPr/>
                <p14:nvPr/>
              </p14:nvContentPartPr>
              <p14:xfrm>
                <a:off x="8055688" y="3595535"/>
                <a:ext cx="188640" cy="2941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3CC5693-D15C-8BB3-8787-095E9FF596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9568" y="3589415"/>
                  <a:ext cx="20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14:cNvPr>
                <p14:cNvContentPartPr/>
                <p14:nvPr/>
              </p14:nvContentPartPr>
              <p14:xfrm>
                <a:off x="8046688" y="3644855"/>
                <a:ext cx="69480" cy="1918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57772A-E049-9E3A-C745-7A2086A482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0568" y="3638735"/>
                  <a:ext cx="81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14:cNvPr>
                <p14:cNvContentPartPr/>
                <p14:nvPr/>
              </p14:nvContentPartPr>
              <p14:xfrm>
                <a:off x="8202208" y="3793175"/>
                <a:ext cx="106920" cy="117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CC2CEC1-A353-A999-D10A-9B7BDAC28F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96088" y="3787055"/>
                  <a:ext cx="11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14:cNvPr>
                <p14:cNvContentPartPr/>
                <p14:nvPr/>
              </p14:nvContentPartPr>
              <p14:xfrm>
                <a:off x="8315608" y="3789215"/>
                <a:ext cx="121680" cy="1227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DA2E71B-3C2C-DE80-7D1D-B8EE783509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9488" y="3783095"/>
                  <a:ext cx="133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14:cNvPr>
                <p14:cNvContentPartPr/>
                <p14:nvPr/>
              </p14:nvContentPartPr>
              <p14:xfrm>
                <a:off x="8096728" y="3957695"/>
                <a:ext cx="395280" cy="45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070E0FE5-8297-B671-7DBF-369D2BD59C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0608" y="3951575"/>
                  <a:ext cx="407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14:cNvPr>
                <p14:cNvContentPartPr/>
                <p14:nvPr/>
              </p14:nvContentPartPr>
              <p14:xfrm>
                <a:off x="8207608" y="4055615"/>
                <a:ext cx="235440" cy="1731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CE839FFF-D0BD-E300-013A-552A0D9E41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01488" y="4049495"/>
                  <a:ext cx="247680" cy="185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Immagine 37">
            <a:extLst>
              <a:ext uri="{FF2B5EF4-FFF2-40B4-BE49-F238E27FC236}">
                <a16:creationId xmlns:a16="http://schemas.microsoft.com/office/drawing/2014/main" id="{52631D36-F625-5007-F329-0214E886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18805" b="21060"/>
          <a:stretch/>
        </p:blipFill>
        <p:spPr>
          <a:xfrm flipH="1">
            <a:off x="7711472" y="3871983"/>
            <a:ext cx="746770" cy="7529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1AB4B38-F9A3-B567-BF1D-EA84BC7CA4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76581" r="18805"/>
          <a:stretch/>
        </p:blipFill>
        <p:spPr>
          <a:xfrm>
            <a:off x="7731944" y="4549815"/>
            <a:ext cx="746770" cy="745921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17281CE-F9C3-DB26-FF81-51DC203DF78D}"/>
              </a:ext>
            </a:extLst>
          </p:cNvPr>
          <p:cNvCxnSpPr/>
          <p:nvPr/>
        </p:nvCxnSpPr>
        <p:spPr>
          <a:xfrm>
            <a:off x="7691000" y="4057952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141F5F95-A917-F440-4ACB-EEEDD187EF61}"/>
              </a:ext>
            </a:extLst>
          </p:cNvPr>
          <p:cNvCxnSpPr/>
          <p:nvPr/>
        </p:nvCxnSpPr>
        <p:spPr>
          <a:xfrm>
            <a:off x="7691000" y="4665331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/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507E386-3413-0C78-E1A8-048FEC04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3841928"/>
                <a:ext cx="1008112" cy="1042080"/>
              </a:xfrm>
              <a:prstGeom prst="rect">
                <a:avLst/>
              </a:prstGeom>
              <a:blipFill>
                <a:blip r:embed="rId38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magine 42">
            <a:extLst>
              <a:ext uri="{FF2B5EF4-FFF2-40B4-BE49-F238E27FC236}">
                <a16:creationId xmlns:a16="http://schemas.microsoft.com/office/drawing/2014/main" id="{C72F43FE-7E94-1837-5C41-D184FDB581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48" t="55300" r="31458" b="43265"/>
          <a:stretch/>
        </p:blipFill>
        <p:spPr>
          <a:xfrm flipH="1">
            <a:off x="8451417" y="3871983"/>
            <a:ext cx="320145" cy="45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/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AEA28C-5838-47B5-F5AE-060BCB1D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433" y="4166638"/>
                <a:ext cx="1008112" cy="427746"/>
              </a:xfrm>
              <a:prstGeom prst="rect">
                <a:avLst/>
              </a:prstGeom>
              <a:blipFill>
                <a:blip r:embed="rId3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uppo 52">
            <a:extLst>
              <a:ext uri="{FF2B5EF4-FFF2-40B4-BE49-F238E27FC236}">
                <a16:creationId xmlns:a16="http://schemas.microsoft.com/office/drawing/2014/main" id="{66ABDA82-29B1-5FEC-7550-7D346E4D2CBC}"/>
              </a:ext>
            </a:extLst>
          </p:cNvPr>
          <p:cNvGrpSpPr/>
          <p:nvPr/>
        </p:nvGrpSpPr>
        <p:grpSpPr>
          <a:xfrm>
            <a:off x="6727288" y="2860055"/>
            <a:ext cx="1294200" cy="832320"/>
            <a:chOff x="6727288" y="2860055"/>
            <a:chExt cx="129420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7308B12-B805-A629-4A8F-9289BE546CDE}"/>
                    </a:ext>
                  </a:extLst>
                </p14:cNvPr>
                <p14:cNvContentPartPr/>
                <p14:nvPr/>
              </p14:nvContentPartPr>
              <p14:xfrm>
                <a:off x="6779488" y="2915135"/>
                <a:ext cx="1242000" cy="777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7308B12-B805-A629-4A8F-9289BE546C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3368" y="2909015"/>
                  <a:ext cx="125424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C19EE528-D203-CFB3-0866-3799339D6B55}"/>
                    </a:ext>
                  </a:extLst>
                </p14:cNvPr>
                <p14:cNvContentPartPr/>
                <p14:nvPr/>
              </p14:nvContentPartPr>
              <p14:xfrm>
                <a:off x="6727288" y="2860055"/>
                <a:ext cx="226440" cy="2246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C19EE528-D203-CFB3-0866-3799339D6B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1168" y="2853935"/>
                  <a:ext cx="238680" cy="23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Immagine 35">
            <a:extLst>
              <a:ext uri="{FF2B5EF4-FFF2-40B4-BE49-F238E27FC236}">
                <a16:creationId xmlns:a16="http://schemas.microsoft.com/office/drawing/2014/main" id="{3EEE139B-6B98-9D16-E76F-03C2637C6E97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974370" y="1595427"/>
            <a:ext cx="1750087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0ACA6924-5F2E-5D03-C421-4D3674D77E3F}"/>
                  </a:ext>
                </a:extLst>
              </p:cNvPr>
              <p:cNvSpPr txBox="1"/>
              <p:nvPr/>
            </p:nvSpPr>
            <p:spPr>
              <a:xfrm>
                <a:off x="5873642" y="1871393"/>
                <a:ext cx="517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0ACA6924-5F2E-5D03-C421-4D3674D7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42" y="1871393"/>
                <a:ext cx="517321" cy="40011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3D5BF3A-6D4E-42C1-D6E7-22F6CFA05772}"/>
                  </a:ext>
                </a:extLst>
              </p:cNvPr>
              <p:cNvSpPr txBox="1"/>
              <p:nvPr/>
            </p:nvSpPr>
            <p:spPr>
              <a:xfrm>
                <a:off x="6528048" y="1556792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3D5BF3A-6D4E-42C1-D6E7-22F6CFA05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1556792"/>
                <a:ext cx="1008112" cy="1015663"/>
              </a:xfrm>
              <a:prstGeom prst="rect">
                <a:avLst/>
              </a:prstGeom>
              <a:blipFill>
                <a:blip r:embed="rId4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28842F75-7F65-8E13-5E08-080F2A4262AF}"/>
              </a:ext>
            </a:extLst>
          </p:cNvPr>
          <p:cNvCxnSpPr/>
          <p:nvPr/>
        </p:nvCxnSpPr>
        <p:spPr>
          <a:xfrm>
            <a:off x="6496632" y="1772816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CBC1DD1-CEB7-67BB-E933-8BCA093C3C72}"/>
              </a:ext>
            </a:extLst>
          </p:cNvPr>
          <p:cNvCxnSpPr/>
          <p:nvPr/>
        </p:nvCxnSpPr>
        <p:spPr>
          <a:xfrm>
            <a:off x="6496632" y="238019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68F44286-8ED6-1AB7-2F6A-AE0AA0DCA610}"/>
              </a:ext>
            </a:extLst>
          </p:cNvPr>
          <p:cNvCxnSpPr/>
          <p:nvPr/>
        </p:nvCxnSpPr>
        <p:spPr>
          <a:xfrm>
            <a:off x="4824840" y="1772899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9FEA2C0-DA88-5CB1-27A3-BE9DFE7A7F73}"/>
                  </a:ext>
                </a:extLst>
              </p:cNvPr>
              <p:cNvSpPr txBox="1"/>
              <p:nvPr/>
            </p:nvSpPr>
            <p:spPr>
              <a:xfrm>
                <a:off x="4093936" y="1556875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9FEA2C0-DA88-5CB1-27A3-BE9DFE7A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36" y="1556875"/>
                <a:ext cx="1008112" cy="1042080"/>
              </a:xfrm>
              <a:prstGeom prst="rect">
                <a:avLst/>
              </a:prstGeom>
              <a:blipFill>
                <a:blip r:embed="rId47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46C8049-3827-5567-2CF7-F75DDAE08E6A}"/>
                  </a:ext>
                </a:extLst>
              </p:cNvPr>
              <p:cNvSpPr txBox="1"/>
              <p:nvPr/>
            </p:nvSpPr>
            <p:spPr>
              <a:xfrm>
                <a:off x="5241273" y="1881585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46C8049-3827-5567-2CF7-F75DDAE0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273" y="1881585"/>
                <a:ext cx="1008112" cy="427746"/>
              </a:xfrm>
              <a:prstGeom prst="rect">
                <a:avLst/>
              </a:prstGeom>
              <a:blipFill>
                <a:blip r:embed="rId4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C34ED7AA-8E27-76BE-827B-69017C818311}"/>
              </a:ext>
            </a:extLst>
          </p:cNvPr>
          <p:cNvCxnSpPr/>
          <p:nvPr/>
        </p:nvCxnSpPr>
        <p:spPr>
          <a:xfrm>
            <a:off x="4824840" y="238019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58823E81-D8F5-3F67-F292-FA2D6270FD3B}"/>
              </a:ext>
            </a:extLst>
          </p:cNvPr>
          <p:cNvGrpSpPr/>
          <p:nvPr/>
        </p:nvGrpSpPr>
        <p:grpSpPr>
          <a:xfrm>
            <a:off x="5287288" y="1638575"/>
            <a:ext cx="1096560" cy="271440"/>
            <a:chOff x="5287288" y="1638575"/>
            <a:chExt cx="10965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F21F8FB0-7E06-15F0-C2FE-48A6ED5E2400}"/>
                    </a:ext>
                  </a:extLst>
                </p14:cNvPr>
                <p14:cNvContentPartPr/>
                <p14:nvPr/>
              </p14:nvContentPartPr>
              <p14:xfrm>
                <a:off x="5322568" y="1638575"/>
                <a:ext cx="1061280" cy="2689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F21F8FB0-7E06-15F0-C2FE-48A6ED5E24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16448" y="1632455"/>
                  <a:ext cx="1073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62EC7FD0-BDDA-60AD-7F88-CDD2975322E9}"/>
                    </a:ext>
                  </a:extLst>
                </p14:cNvPr>
                <p14:cNvContentPartPr/>
                <p14:nvPr/>
              </p14:nvContentPartPr>
              <p14:xfrm>
                <a:off x="5287288" y="1786535"/>
                <a:ext cx="140760" cy="12348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62EC7FD0-BDDA-60AD-7F88-CDD2975322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81168" y="1780415"/>
                  <a:ext cx="15300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2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b="1" dirty="0"/>
              <a:t>Read</a:t>
            </a:r>
            <a:endParaRPr lang="en-US" dirty="0"/>
          </a:p>
          <a:p>
            <a:pPr lvl="2"/>
            <a:r>
              <a:rPr lang="en-US" dirty="0"/>
              <a:t>Charge redistribution!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r>
              <a:rPr lang="en-US" b="1" dirty="0"/>
              <a:t>Read destroys data!</a:t>
            </a:r>
          </a:p>
          <a:p>
            <a:pPr lvl="2"/>
            <a:r>
              <a:rPr lang="en-US" b="1" dirty="0"/>
              <a:t>Need of re-write!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454574A4-4E2D-CF41-816A-E0B39646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19" y="3294276"/>
            <a:ext cx="1750087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/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/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E0C56E7-196C-17F7-5CC3-283E0CCAA8EB}"/>
              </a:ext>
            </a:extLst>
          </p:cNvPr>
          <p:cNvCxnSpPr/>
          <p:nvPr/>
        </p:nvCxnSpPr>
        <p:spPr>
          <a:xfrm>
            <a:off x="3097881" y="347166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5D1F766-426E-428C-3FCB-31697EA01AE0}"/>
              </a:ext>
            </a:extLst>
          </p:cNvPr>
          <p:cNvCxnSpPr/>
          <p:nvPr/>
        </p:nvCxnSpPr>
        <p:spPr>
          <a:xfrm>
            <a:off x="3097881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F3437D9-E3CE-8A46-00D1-BACAEE876CED}"/>
              </a:ext>
            </a:extLst>
          </p:cNvPr>
          <p:cNvCxnSpPr/>
          <p:nvPr/>
        </p:nvCxnSpPr>
        <p:spPr>
          <a:xfrm>
            <a:off x="1426089" y="3471748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/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blipFill>
                <a:blip r:embed="rId7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/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0DA65FC-60C9-5B7A-09DB-5BCC72096E89}"/>
              </a:ext>
            </a:extLst>
          </p:cNvPr>
          <p:cNvCxnSpPr/>
          <p:nvPr/>
        </p:nvCxnSpPr>
        <p:spPr>
          <a:xfrm>
            <a:off x="1426089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11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2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Immagine 76">
            <a:extLst>
              <a:ext uri="{FF2B5EF4-FFF2-40B4-BE49-F238E27FC236}">
                <a16:creationId xmlns:a16="http://schemas.microsoft.com/office/drawing/2014/main" id="{B62C7CCA-4575-CF10-8E60-9FE74EC2543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9800" b="803"/>
          <a:stretch/>
        </p:blipFill>
        <p:spPr>
          <a:xfrm>
            <a:off x="4830920" y="4263163"/>
            <a:ext cx="2458800" cy="1686117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664A5300-A1BA-2995-E4F8-0CBB5393C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9775" b="828"/>
          <a:stretch/>
        </p:blipFill>
        <p:spPr>
          <a:xfrm>
            <a:off x="9041504" y="4263162"/>
            <a:ext cx="2458800" cy="16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6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b="1" dirty="0"/>
              <a:t>Read</a:t>
            </a:r>
            <a:endParaRPr lang="en-US" dirty="0"/>
          </a:p>
          <a:p>
            <a:pPr lvl="2"/>
            <a:r>
              <a:rPr lang="en-US" dirty="0"/>
              <a:t>Charge redistribution!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r>
              <a:rPr lang="en-US" b="1" dirty="0"/>
              <a:t>Read destroys data!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454574A4-4E2D-CF41-816A-E0B39646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19" y="3294276"/>
            <a:ext cx="1750087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/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/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E0C56E7-196C-17F7-5CC3-283E0CCAA8EB}"/>
              </a:ext>
            </a:extLst>
          </p:cNvPr>
          <p:cNvCxnSpPr/>
          <p:nvPr/>
        </p:nvCxnSpPr>
        <p:spPr>
          <a:xfrm>
            <a:off x="3097881" y="347166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5D1F766-426E-428C-3FCB-31697EA01AE0}"/>
              </a:ext>
            </a:extLst>
          </p:cNvPr>
          <p:cNvCxnSpPr/>
          <p:nvPr/>
        </p:nvCxnSpPr>
        <p:spPr>
          <a:xfrm>
            <a:off x="3097881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F3437D9-E3CE-8A46-00D1-BACAEE876CED}"/>
              </a:ext>
            </a:extLst>
          </p:cNvPr>
          <p:cNvCxnSpPr/>
          <p:nvPr/>
        </p:nvCxnSpPr>
        <p:spPr>
          <a:xfrm>
            <a:off x="1426089" y="3471748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/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blipFill>
                <a:blip r:embed="rId7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/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0DA65FC-60C9-5B7A-09DB-5BCC72096E89}"/>
              </a:ext>
            </a:extLst>
          </p:cNvPr>
          <p:cNvCxnSpPr/>
          <p:nvPr/>
        </p:nvCxnSpPr>
        <p:spPr>
          <a:xfrm>
            <a:off x="1426089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11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2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Immagine 76">
            <a:extLst>
              <a:ext uri="{FF2B5EF4-FFF2-40B4-BE49-F238E27FC236}">
                <a16:creationId xmlns:a16="http://schemas.microsoft.com/office/drawing/2014/main" id="{B62C7CCA-4575-CF10-8E60-9FE74EC2543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9800" b="803"/>
          <a:stretch/>
        </p:blipFill>
        <p:spPr>
          <a:xfrm>
            <a:off x="4830920" y="4263163"/>
            <a:ext cx="2458800" cy="1686117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664A5300-A1BA-2995-E4F8-0CBB5393C0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9775" b="828"/>
          <a:stretch/>
        </p:blipFill>
        <p:spPr>
          <a:xfrm>
            <a:off x="9041504" y="4263162"/>
            <a:ext cx="2458800" cy="1686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C4A70339-DFC3-715C-3C74-EB3202C40D50}"/>
                  </a:ext>
                </a:extLst>
              </p14:cNvPr>
              <p14:cNvContentPartPr/>
              <p14:nvPr/>
            </p14:nvContentPartPr>
            <p14:xfrm>
              <a:off x="5670688" y="4850495"/>
              <a:ext cx="1429200" cy="3272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C4A70339-DFC3-715C-3C74-EB3202C40D5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4688" y="4778495"/>
                <a:ext cx="150084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3DDAA0D-1EEF-5437-75B4-96003383F1DB}"/>
                  </a:ext>
                </a:extLst>
              </p14:cNvPr>
              <p14:cNvContentPartPr/>
              <p14:nvPr/>
            </p14:nvContentPartPr>
            <p14:xfrm>
              <a:off x="9879808" y="5447015"/>
              <a:ext cx="1464120" cy="3268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3DDAA0D-1EEF-5437-75B4-96003383F1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44168" y="5375375"/>
                <a:ext cx="15357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82BDD88-C6DB-0424-B19F-BBCC67B51381}"/>
                  </a:ext>
                </a:extLst>
              </p14:cNvPr>
              <p14:cNvContentPartPr/>
              <p14:nvPr/>
            </p14:nvContentPartPr>
            <p14:xfrm>
              <a:off x="1580008" y="4980455"/>
              <a:ext cx="2073600" cy="2448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82BDD88-C6DB-0424-B19F-BBCC67B5138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44008" y="4908815"/>
                <a:ext cx="2145240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84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RAM – Reminder*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RAM classification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Static</a:t>
            </a:r>
            <a:r>
              <a:rPr lang="en-US" dirty="0"/>
              <a:t> RAM (</a:t>
            </a:r>
            <a:r>
              <a:rPr lang="en-US" b="1" dirty="0"/>
              <a:t>SRAM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memory content is hold over the time, as long as the memory is powered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Dynamic</a:t>
            </a:r>
            <a:r>
              <a:rPr lang="en-US" dirty="0"/>
              <a:t> RAM (</a:t>
            </a:r>
            <a:r>
              <a:rPr lang="en-US" b="1" dirty="0"/>
              <a:t>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Even if the memory is powered, the memory content needs to be refreshed over the time, otherwise it is lost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38C9DD2C-E10A-1A07-1800-61002CD925E4}"/>
                  </a:ext>
                </a:extLst>
              </p14:cNvPr>
              <p14:cNvContentPartPr/>
              <p14:nvPr/>
            </p14:nvContentPartPr>
            <p14:xfrm>
              <a:off x="1096848" y="3701936"/>
              <a:ext cx="2851438" cy="231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38C9DD2C-E10A-1A07-1800-61002CD92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845" y="3629936"/>
                <a:ext cx="2923084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10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b="1" dirty="0"/>
              <a:t>Read</a:t>
            </a:r>
            <a:endParaRPr lang="en-US" dirty="0"/>
          </a:p>
          <a:p>
            <a:pPr lvl="2"/>
            <a:r>
              <a:rPr lang="en-US" dirty="0"/>
              <a:t>Charge redistribution!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r>
              <a:rPr lang="en-US" dirty="0"/>
              <a:t>Read destroys data!</a:t>
            </a:r>
          </a:p>
          <a:p>
            <a:pPr lvl="2"/>
            <a:r>
              <a:rPr lang="en-US" b="1" dirty="0"/>
              <a:t>Need of re-write!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454574A4-4E2D-CF41-816A-E0B39646A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19" y="3294276"/>
            <a:ext cx="1750087" cy="113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/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0345B59-3CD5-711F-B345-DC7794FDF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91" y="3570242"/>
                <a:ext cx="5173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/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0531727-3D85-88C5-A778-4D67BF047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97" y="3255641"/>
                <a:ext cx="1008112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E0C56E7-196C-17F7-5CC3-283E0CCAA8EB}"/>
              </a:ext>
            </a:extLst>
          </p:cNvPr>
          <p:cNvCxnSpPr/>
          <p:nvPr/>
        </p:nvCxnSpPr>
        <p:spPr>
          <a:xfrm>
            <a:off x="3097881" y="3471665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5D1F766-426E-428C-3FCB-31697EA01AE0}"/>
              </a:ext>
            </a:extLst>
          </p:cNvPr>
          <p:cNvCxnSpPr/>
          <p:nvPr/>
        </p:nvCxnSpPr>
        <p:spPr>
          <a:xfrm>
            <a:off x="3097881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F3437D9-E3CE-8A46-00D1-BACAEE876CED}"/>
              </a:ext>
            </a:extLst>
          </p:cNvPr>
          <p:cNvCxnSpPr/>
          <p:nvPr/>
        </p:nvCxnSpPr>
        <p:spPr>
          <a:xfrm>
            <a:off x="1426089" y="3471748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/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i="1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F12BD37-9166-9C5D-F9FD-330224CB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85" y="3255724"/>
                <a:ext cx="1008112" cy="1042080"/>
              </a:xfrm>
              <a:prstGeom prst="rect">
                <a:avLst/>
              </a:prstGeom>
              <a:blipFill>
                <a:blip r:embed="rId7"/>
                <a:stretch>
                  <a:fillRect t="-292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/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it-IT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F04C256-89D0-41DF-65E6-261887FA7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22" y="3580434"/>
                <a:ext cx="1008112" cy="427746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60DA65FC-60C9-5B7A-09DB-5BCC72096E89}"/>
              </a:ext>
            </a:extLst>
          </p:cNvPr>
          <p:cNvCxnSpPr/>
          <p:nvPr/>
        </p:nvCxnSpPr>
        <p:spPr>
          <a:xfrm>
            <a:off x="1426089" y="407904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11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2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77240E7-9DEA-091B-630C-0A30449F50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044624" y="4321860"/>
            <a:ext cx="2458800" cy="16584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949C9B-2CDC-BA55-D896-911C7B3BA3A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33464" y="4320392"/>
            <a:ext cx="2458800" cy="165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FE4049BA-FCFF-BABF-B4CB-F18665818867}"/>
                  </a:ext>
                </a:extLst>
              </p14:cNvPr>
              <p14:cNvContentPartPr/>
              <p14:nvPr/>
            </p14:nvContentPartPr>
            <p14:xfrm>
              <a:off x="1577848" y="5307335"/>
              <a:ext cx="1781280" cy="2242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FE4049BA-FCFF-BABF-B4CB-F18665818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42208" y="5235695"/>
                <a:ext cx="1852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14:cNvPr>
              <p14:cNvContentPartPr/>
              <p14:nvPr/>
            </p14:nvContentPartPr>
            <p14:xfrm>
              <a:off x="6248128" y="4809815"/>
              <a:ext cx="905040" cy="346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12128" y="4737815"/>
                <a:ext cx="976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14:cNvPr>
              <p14:cNvContentPartPr/>
              <p14:nvPr/>
            </p14:nvContentPartPr>
            <p14:xfrm>
              <a:off x="10440688" y="5486615"/>
              <a:ext cx="753840" cy="312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04688" y="5414615"/>
                <a:ext cx="825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14:cNvPr>
              <p14:cNvContentPartPr/>
              <p14:nvPr/>
            </p14:nvContentPartPr>
            <p14:xfrm>
              <a:off x="6325168" y="4924655"/>
              <a:ext cx="33840" cy="2217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89528" y="4853015"/>
                <a:ext cx="10548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15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  <a:endParaRPr lang="en-US" dirty="0"/>
              </a:p>
              <a:p>
                <a:pPr lvl="2"/>
                <a:r>
                  <a:rPr lang="en-US" dirty="0"/>
                  <a:t>How to re-write?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1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0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1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77240E7-9DEA-091B-630C-0A30449F50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44624" y="4321860"/>
            <a:ext cx="2458800" cy="16584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949C9B-2CDC-BA55-D896-911C7B3BA3A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33464" y="4320392"/>
            <a:ext cx="2458800" cy="165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14:cNvPr>
              <p14:cNvContentPartPr/>
              <p14:nvPr/>
            </p14:nvContentPartPr>
            <p14:xfrm>
              <a:off x="6248128" y="4809815"/>
              <a:ext cx="905040" cy="346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12128" y="4737815"/>
                <a:ext cx="976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14:cNvPr>
              <p14:cNvContentPartPr/>
              <p14:nvPr/>
            </p14:nvContentPartPr>
            <p14:xfrm>
              <a:off x="10440688" y="5486615"/>
              <a:ext cx="753840" cy="312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04688" y="5414615"/>
                <a:ext cx="825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14:cNvPr>
              <p14:cNvContentPartPr/>
              <p14:nvPr/>
            </p14:nvContentPartPr>
            <p14:xfrm>
              <a:off x="6325168" y="4924655"/>
              <a:ext cx="33840" cy="2217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9528" y="4853015"/>
                <a:ext cx="10548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789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  <a:endParaRPr lang="en-US" dirty="0"/>
              </a:p>
              <a:p>
                <a:pPr lvl="2"/>
                <a:r>
                  <a:rPr lang="en-US" dirty="0"/>
                  <a:t>How to re-write?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1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0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3"/>
                <a:r>
                  <a:rPr lang="en-US" dirty="0"/>
                  <a:t>Very small value</a:t>
                </a:r>
              </a:p>
              <a:p>
                <a:pPr lvl="3"/>
                <a:r>
                  <a:rPr lang="en-US" dirty="0"/>
                  <a:t>Must be </a:t>
                </a:r>
                <a:r>
                  <a:rPr lang="en-US" b="1" dirty="0"/>
                  <a:t>amplified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1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77240E7-9DEA-091B-630C-0A30449F50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44624" y="4321860"/>
            <a:ext cx="2458800" cy="16584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949C9B-2CDC-BA55-D896-911C7B3BA3A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33464" y="4320392"/>
            <a:ext cx="2458800" cy="165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14:cNvPr>
              <p14:cNvContentPartPr/>
              <p14:nvPr/>
            </p14:nvContentPartPr>
            <p14:xfrm>
              <a:off x="6248128" y="4809815"/>
              <a:ext cx="905040" cy="346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12128" y="4737815"/>
                <a:ext cx="976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14:cNvPr>
              <p14:cNvContentPartPr/>
              <p14:nvPr/>
            </p14:nvContentPartPr>
            <p14:xfrm>
              <a:off x="10440688" y="5486615"/>
              <a:ext cx="753840" cy="312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04688" y="5414615"/>
                <a:ext cx="825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14:cNvPr>
              <p14:cNvContentPartPr/>
              <p14:nvPr/>
            </p14:nvContentPartPr>
            <p14:xfrm>
              <a:off x="6325168" y="4924655"/>
              <a:ext cx="33840" cy="2217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9528" y="4853015"/>
                <a:ext cx="10548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80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Read</a:t>
                </a:r>
                <a:endParaRPr lang="en-US" dirty="0"/>
              </a:p>
              <a:p>
                <a:pPr lvl="2"/>
                <a:r>
                  <a:rPr lang="en-US" dirty="0"/>
                  <a:t>How to re-write?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1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→ 0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sub>
                        </m:s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3"/>
                <a:r>
                  <a:rPr lang="en-US" dirty="0"/>
                  <a:t>Very small value</a:t>
                </a:r>
              </a:p>
              <a:p>
                <a:pPr lvl="3"/>
                <a:r>
                  <a:rPr lang="en-US" dirty="0"/>
                  <a:t>Must be amplified!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S</a:t>
                </a:r>
                <a:r>
                  <a:rPr lang="en-US" dirty="0"/>
                  <a:t>ense </a:t>
                </a:r>
                <a:r>
                  <a:rPr lang="en-US" b="1" dirty="0"/>
                  <a:t>A</a:t>
                </a:r>
                <a:r>
                  <a:rPr lang="en-US" dirty="0"/>
                  <a:t>mplifier (</a:t>
                </a:r>
                <a:r>
                  <a:rPr lang="en-US" b="1" dirty="0"/>
                  <a:t>SA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magine 28">
            <a:extLst>
              <a:ext uri="{FF2B5EF4-FFF2-40B4-BE49-F238E27FC236}">
                <a16:creationId xmlns:a16="http://schemas.microsoft.com/office/drawing/2014/main" id="{604DE5DF-71C2-E61B-8312-A11F969F6F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603"/>
          <a:stretch/>
        </p:blipFill>
        <p:spPr>
          <a:xfrm>
            <a:off x="4834493" y="2318947"/>
            <a:ext cx="2458800" cy="168611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2B0BDD68-32AF-0DC8-F711-14769B2F25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630"/>
          <a:stretch/>
        </p:blipFill>
        <p:spPr>
          <a:xfrm>
            <a:off x="9038671" y="2319864"/>
            <a:ext cx="2458800" cy="168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/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1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58254891-EAF6-5AE9-8A77-83A10757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705394"/>
                <a:ext cx="3248153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/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E997E97-4CAB-1473-F8BF-DF60C975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2171783"/>
                <a:ext cx="625958" cy="393121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/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BCD19EB1-9DA8-994C-8900-020D62B2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249398"/>
                <a:ext cx="625958" cy="362984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/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707D26B0-8C50-4D64-D9E1-67B2E5DE2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4658220"/>
                <a:ext cx="62595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/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1BCA82B-C4FC-A21B-9B32-CD641BA6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610726"/>
                <a:ext cx="62595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/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9E6CF104-6992-000E-2197-CAC21CFFE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5141804"/>
                <a:ext cx="62595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/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5A4694CD-6A2F-2A9C-40F7-AF375B47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2650560"/>
                <a:ext cx="62595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/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4A3C9-EA65-DAC4-A8C5-F25E8707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608150"/>
                <a:ext cx="62595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/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79271557-45D2-F86A-6D37-01511708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070" y="3135158"/>
                <a:ext cx="62595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/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Memory bit = 0 </a:t>
                </a:r>
                <a:r>
                  <a:rPr lang="en-US" sz="2000" noProof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noProof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it-IT" sz="2000" b="0" i="1" noProof="0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noProof="0" dirty="0"/>
                  <a:t>)</a:t>
                </a:r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2F84A9A-F342-5965-01BC-FE05261D2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126" y="1700808"/>
                <a:ext cx="3179784" cy="400110"/>
              </a:xfrm>
              <a:prstGeom prst="rect">
                <a:avLst/>
              </a:prstGeom>
              <a:blipFill>
                <a:blip r:embed="rId1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/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43913586-755C-359C-D924-4312134F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2171783"/>
                <a:ext cx="625958" cy="393121"/>
              </a:xfrm>
              <a:prstGeom prst="rect">
                <a:avLst/>
              </a:prstGeom>
              <a:blipFill>
                <a:blip r:embed="rId1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/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2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14FBD9C8-5CBB-FF06-49BF-0211861CF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84" y="4249398"/>
                <a:ext cx="625958" cy="362984"/>
              </a:xfrm>
              <a:prstGeom prst="rect">
                <a:avLst/>
              </a:prstGeom>
              <a:blipFill>
                <a:blip r:embed="rId1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/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9B6B4CA7-E089-EE52-A994-CB2685D9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4658220"/>
                <a:ext cx="62595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/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FEB81BBB-283B-3F70-5DFB-98E77B0E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610726"/>
                <a:ext cx="62595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/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0CC78A1D-81EF-83D9-0325-435F1CBD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5141804"/>
                <a:ext cx="62595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/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𝑪𝑪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F2240C69-D991-E2E2-0E3B-8955073E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2650560"/>
                <a:ext cx="62595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/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4342E0C1-4449-71F1-51B8-384A7AED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852484"/>
                <a:ext cx="62595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/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CAF69B5A-FA18-C62C-B013-509BB99A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738" y="3135158"/>
                <a:ext cx="62595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77240E7-9DEA-091B-630C-0A30449F50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44624" y="4321860"/>
            <a:ext cx="2458800" cy="16584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949C9B-2CDC-BA55-D896-911C7B3BA3A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33464" y="4320392"/>
            <a:ext cx="2458800" cy="165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14:cNvPr>
              <p14:cNvContentPartPr/>
              <p14:nvPr/>
            </p14:nvContentPartPr>
            <p14:xfrm>
              <a:off x="6248128" y="4809815"/>
              <a:ext cx="905040" cy="346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192FA24-45E1-5FC5-1965-87724C411C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12128" y="4737815"/>
                <a:ext cx="976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14:cNvPr>
              <p14:cNvContentPartPr/>
              <p14:nvPr/>
            </p14:nvContentPartPr>
            <p14:xfrm>
              <a:off x="10440688" y="5486615"/>
              <a:ext cx="753840" cy="3121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5A61981-03A6-58FC-BD7D-F8EE4F4553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404688" y="5414615"/>
                <a:ext cx="825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14:cNvPr>
              <p14:cNvContentPartPr/>
              <p14:nvPr/>
            </p14:nvContentPartPr>
            <p14:xfrm>
              <a:off x="6325168" y="4924655"/>
              <a:ext cx="33840" cy="2217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779D082-B080-8A60-4488-380C8F6AC4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9528" y="4853015"/>
                <a:ext cx="105480" cy="3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78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ense </a:t>
            </a:r>
            <a:r>
              <a:rPr lang="en-US" b="1" dirty="0"/>
              <a:t>A</a:t>
            </a:r>
            <a:r>
              <a:rPr lang="en-US" dirty="0"/>
              <a:t>mplifier (</a:t>
            </a:r>
            <a:r>
              <a:rPr lang="en-US" b="1" dirty="0"/>
              <a:t>SA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/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F4C1A9E-3FF3-B316-A51F-2DAB5656D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1340768"/>
            <a:ext cx="2786642" cy="45415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D119E5-23D0-A813-9DE7-A3361B498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819" y="1195821"/>
            <a:ext cx="2093645" cy="1977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14:cNvPr>
              <p14:cNvContentPartPr/>
              <p14:nvPr/>
            </p14:nvContentPartPr>
            <p14:xfrm>
              <a:off x="6709083" y="1877341"/>
              <a:ext cx="2541960" cy="347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963" y="1871221"/>
                <a:ext cx="2554200" cy="359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tangolo 18">
            <a:extLst>
              <a:ext uri="{FF2B5EF4-FFF2-40B4-BE49-F238E27FC236}">
                <a16:creationId xmlns:a16="http://schemas.microsoft.com/office/drawing/2014/main" id="{C1235A64-7EA0-FF6E-6B2D-D012F5ECEA6E}"/>
              </a:ext>
            </a:extLst>
          </p:cNvPr>
          <p:cNvSpPr/>
          <p:nvPr/>
        </p:nvSpPr>
        <p:spPr>
          <a:xfrm>
            <a:off x="6408671" y="4091851"/>
            <a:ext cx="1271505" cy="20014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723164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Sense Amplifier (SA)</a:t>
            </a:r>
          </a:p>
          <a:p>
            <a:pPr lvl="2"/>
            <a:r>
              <a:rPr lang="en-US" dirty="0"/>
              <a:t>How?</a:t>
            </a:r>
          </a:p>
          <a:p>
            <a:pPr lvl="2"/>
            <a:r>
              <a:rPr lang="en-US" b="1" dirty="0"/>
              <a:t>Bistable </a:t>
            </a:r>
            <a:r>
              <a:rPr lang="en-US" dirty="0"/>
              <a:t>!</a:t>
            </a:r>
          </a:p>
          <a:p>
            <a:pPr lvl="3"/>
            <a:r>
              <a:rPr lang="en-US" dirty="0"/>
              <a:t>We have already seen in SRAM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/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F4C1A9E-3FF3-B316-A51F-2DAB5656D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1340768"/>
            <a:ext cx="2786642" cy="45415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D119E5-23D0-A813-9DE7-A3361B498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819" y="1195821"/>
            <a:ext cx="2093645" cy="1977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14:cNvPr>
              <p14:cNvContentPartPr/>
              <p14:nvPr/>
            </p14:nvContentPartPr>
            <p14:xfrm>
              <a:off x="6709083" y="1877341"/>
              <a:ext cx="2541960" cy="347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963" y="1871221"/>
                <a:ext cx="2554200" cy="359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tangolo 18">
            <a:extLst>
              <a:ext uri="{FF2B5EF4-FFF2-40B4-BE49-F238E27FC236}">
                <a16:creationId xmlns:a16="http://schemas.microsoft.com/office/drawing/2014/main" id="{C1235A64-7EA0-FF6E-6B2D-D012F5ECEA6E}"/>
              </a:ext>
            </a:extLst>
          </p:cNvPr>
          <p:cNvSpPr/>
          <p:nvPr/>
        </p:nvSpPr>
        <p:spPr>
          <a:xfrm>
            <a:off x="6408671" y="4091851"/>
            <a:ext cx="1271505" cy="20014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117762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Sense Amplifier (SA)</a:t>
            </a:r>
          </a:p>
          <a:p>
            <a:pPr lvl="2"/>
            <a:r>
              <a:rPr lang="en-US" dirty="0"/>
              <a:t>How?</a:t>
            </a:r>
          </a:p>
          <a:p>
            <a:pPr lvl="2"/>
            <a:r>
              <a:rPr lang="en-US" b="1" dirty="0"/>
              <a:t>Bistable</a:t>
            </a:r>
            <a:r>
              <a:rPr lang="en-US" dirty="0"/>
              <a:t> !</a:t>
            </a:r>
          </a:p>
          <a:p>
            <a:pPr lvl="3"/>
            <a:r>
              <a:rPr lang="en-US" dirty="0"/>
              <a:t>We have already seen in SRAM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/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9037F9-2483-D1F3-0F82-3D290C0D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F4C1A9E-3FF3-B316-A51F-2DAB5656D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1340768"/>
            <a:ext cx="2786642" cy="45415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8D119E5-23D0-A813-9DE7-A3361B498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819" y="1195821"/>
            <a:ext cx="2093645" cy="1977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14:cNvPr>
              <p14:cNvContentPartPr/>
              <p14:nvPr/>
            </p14:nvContentPartPr>
            <p14:xfrm>
              <a:off x="6709083" y="1877341"/>
              <a:ext cx="2541960" cy="347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60901EB-71CA-26F3-563B-6F31D2E10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963" y="1871221"/>
                <a:ext cx="255420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345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Sense Amplifier (SA)</a:t>
                </a:r>
              </a:p>
              <a:p>
                <a:pPr lvl="2"/>
                <a:r>
                  <a:rPr lang="en-US" b="1" dirty="0"/>
                  <a:t>Write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Bistable is bypassed (OFF)</a:t>
                </a:r>
              </a:p>
              <a:p>
                <a:pPr lvl="3"/>
                <a:r>
                  <a:rPr lang="en-US" dirty="0"/>
                  <a:t>Write value on Bit Line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9B54A06-2F97-20F0-9D90-E9C907A139B7}"/>
                  </a:ext>
                </a:extLst>
              </p:cNvPr>
              <p:cNvSpPr txBox="1"/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9B54A06-2F97-20F0-9D90-E9C907A1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E93FF16-E3CE-7F84-466F-DAAC0AA1C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904" y="1340768"/>
            <a:ext cx="2786642" cy="45415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FEE12C-B81A-6112-7FDC-200BCA795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819" y="1195821"/>
            <a:ext cx="2093645" cy="1977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EA34A56-1AA6-467F-60D5-F8D328CB0D18}"/>
                  </a:ext>
                </a:extLst>
              </p14:cNvPr>
              <p14:cNvContentPartPr/>
              <p14:nvPr/>
            </p14:nvContentPartPr>
            <p14:xfrm>
              <a:off x="6709083" y="1877341"/>
              <a:ext cx="2541960" cy="347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EA34A56-1AA6-467F-60D5-F8D328CB0D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2963" y="1871221"/>
                <a:ext cx="255420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B01D4ED5-59F5-998E-D869-BC6385C37499}"/>
              </a:ext>
            </a:extLst>
          </p:cNvPr>
          <p:cNvGrpSpPr/>
          <p:nvPr/>
        </p:nvGrpSpPr>
        <p:grpSpPr>
          <a:xfrm>
            <a:off x="7190043" y="5980621"/>
            <a:ext cx="140400" cy="63000"/>
            <a:chOff x="7190043" y="5980621"/>
            <a:chExt cx="140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264A098-74A5-CB52-0B9D-DCBCE909FDCB}"/>
                    </a:ext>
                  </a:extLst>
                </p14:cNvPr>
                <p14:cNvContentPartPr/>
                <p14:nvPr/>
              </p14:nvContentPartPr>
              <p14:xfrm>
                <a:off x="7190043" y="5980621"/>
                <a:ext cx="140400" cy="133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264A098-74A5-CB52-0B9D-DCBCE909FD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3923" y="5974501"/>
                  <a:ext cx="152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97F032D9-6C59-0E58-105A-71547DA9335A}"/>
                    </a:ext>
                  </a:extLst>
                </p14:cNvPr>
                <p14:cNvContentPartPr/>
                <p14:nvPr/>
              </p14:nvContentPartPr>
              <p14:xfrm>
                <a:off x="7197243" y="6032101"/>
                <a:ext cx="128520" cy="115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97F032D9-6C59-0E58-105A-71547DA933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123" y="6025981"/>
                  <a:ext cx="1407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E748084B-B726-1DA7-9602-FEF45D3FCE2E}"/>
                  </a:ext>
                </a:extLst>
              </p14:cNvPr>
              <p14:cNvContentPartPr/>
              <p14:nvPr/>
            </p14:nvContentPartPr>
            <p14:xfrm>
              <a:off x="7411443" y="5920501"/>
              <a:ext cx="253440" cy="2138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E748084B-B726-1DA7-9602-FEF45D3FCE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5323" y="5914381"/>
                <a:ext cx="26568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A732B799-F70C-ED6B-CE57-22E70DFC4CD7}"/>
              </a:ext>
            </a:extLst>
          </p:cNvPr>
          <p:cNvGrpSpPr/>
          <p:nvPr/>
        </p:nvGrpSpPr>
        <p:grpSpPr>
          <a:xfrm>
            <a:off x="4240923" y="5593621"/>
            <a:ext cx="1843560" cy="469080"/>
            <a:chOff x="4240923" y="5593621"/>
            <a:chExt cx="184356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BEFA5B4E-8E48-E2A7-8119-C114BF7E1D3D}"/>
                    </a:ext>
                  </a:extLst>
                </p14:cNvPr>
                <p14:cNvContentPartPr/>
                <p14:nvPr/>
              </p14:nvContentPartPr>
              <p14:xfrm>
                <a:off x="5781003" y="5593621"/>
                <a:ext cx="303480" cy="23472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BEFA5B4E-8E48-E2A7-8119-C114BF7E1D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4883" y="5587501"/>
                  <a:ext cx="315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FD9164B-DECE-DEF8-36CE-27E9DF3741C8}"/>
                    </a:ext>
                  </a:extLst>
                </p14:cNvPr>
                <p14:cNvContentPartPr/>
                <p14:nvPr/>
              </p14:nvContentPartPr>
              <p14:xfrm>
                <a:off x="4240923" y="5882341"/>
                <a:ext cx="185040" cy="1238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FD9164B-DECE-DEF8-36CE-27E9DF3741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34803" y="5876221"/>
                  <a:ext cx="197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5ACC4280-2C19-99FD-5DB1-DBE2239D369D}"/>
                    </a:ext>
                  </a:extLst>
                </p14:cNvPr>
                <p14:cNvContentPartPr/>
                <p14:nvPr/>
              </p14:nvContentPartPr>
              <p14:xfrm>
                <a:off x="4479603" y="5908621"/>
                <a:ext cx="122040" cy="874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5ACC4280-2C19-99FD-5DB1-DBE2239D36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3483" y="5902501"/>
                  <a:ext cx="134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25F7B160-D053-8CA7-5228-14FABC45066D}"/>
                    </a:ext>
                  </a:extLst>
                </p14:cNvPr>
                <p14:cNvContentPartPr/>
                <p14:nvPr/>
              </p14:nvContentPartPr>
              <p14:xfrm>
                <a:off x="4637283" y="5907541"/>
                <a:ext cx="11880" cy="547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25F7B160-D053-8CA7-5228-14FABC4506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1163" y="5901421"/>
                  <a:ext cx="24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886DEF85-DBC1-0163-5CEA-EEA79182AD53}"/>
                    </a:ext>
                  </a:extLst>
                </p14:cNvPr>
                <p14:cNvContentPartPr/>
                <p14:nvPr/>
              </p14:nvContentPartPr>
              <p14:xfrm>
                <a:off x="4665363" y="5825461"/>
                <a:ext cx="5400" cy="21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886DEF85-DBC1-0163-5CEA-EEA79182AD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9243" y="5819341"/>
                  <a:ext cx="17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64501084-096D-F8C0-60E8-D57BFB2E508F}"/>
                    </a:ext>
                  </a:extLst>
                </p14:cNvPr>
                <p14:cNvContentPartPr/>
                <p14:nvPr/>
              </p14:nvContentPartPr>
              <p14:xfrm>
                <a:off x="4669323" y="5760661"/>
                <a:ext cx="189720" cy="2134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64501084-096D-F8C0-60E8-D57BFB2E50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3203" y="5754541"/>
                  <a:ext cx="201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F181CEA7-5024-10CC-92FF-524EA596FE94}"/>
                    </a:ext>
                  </a:extLst>
                </p14:cNvPr>
                <p14:cNvContentPartPr/>
                <p14:nvPr/>
              </p14:nvContentPartPr>
              <p14:xfrm>
                <a:off x="4828803" y="5860741"/>
                <a:ext cx="157680" cy="16164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F181CEA7-5024-10CC-92FF-524EA596FE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2683" y="5854621"/>
                  <a:ext cx="169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F30C72FE-D85F-732C-3250-DFA36D9561F6}"/>
                    </a:ext>
                  </a:extLst>
                </p14:cNvPr>
                <p14:cNvContentPartPr/>
                <p14:nvPr/>
              </p14:nvContentPartPr>
              <p14:xfrm>
                <a:off x="5098803" y="5875861"/>
                <a:ext cx="153360" cy="1400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F30C72FE-D85F-732C-3250-DFA36D9561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2683" y="5869741"/>
                  <a:ext cx="165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2208741C-063A-C5FF-B876-BF7BEADE3472}"/>
                    </a:ext>
                  </a:extLst>
                </p14:cNvPr>
                <p14:cNvContentPartPr/>
                <p14:nvPr/>
              </p14:nvContentPartPr>
              <p14:xfrm>
                <a:off x="5247123" y="5777221"/>
                <a:ext cx="226800" cy="2685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2208741C-063A-C5FF-B876-BF7BEADE34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41003" y="5771101"/>
                  <a:ext cx="2390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B3B49F0-B80A-64D7-A23D-77AC152B6805}"/>
                    </a:ext>
                  </a:extLst>
                </p14:cNvPr>
                <p14:cNvContentPartPr/>
                <p14:nvPr/>
              </p14:nvContentPartPr>
              <p14:xfrm>
                <a:off x="5451243" y="5899621"/>
                <a:ext cx="98640" cy="1360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B3B49F0-B80A-64D7-A23D-77AC152B68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5123" y="5893501"/>
                  <a:ext cx="110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A7EE9A32-96EA-DCBA-9647-F6E2D2AE25D2}"/>
                    </a:ext>
                  </a:extLst>
                </p14:cNvPr>
                <p14:cNvContentPartPr/>
                <p14:nvPr/>
              </p14:nvContentPartPr>
              <p14:xfrm>
                <a:off x="5556003" y="5901421"/>
                <a:ext cx="191520" cy="16128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A7EE9A32-96EA-DCBA-9647-F6E2D2AE25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49883" y="5895301"/>
                  <a:ext cx="203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244D50-23C3-DC82-D701-F636C8DF89BE}"/>
                    </a:ext>
                  </a:extLst>
                </p14:cNvPr>
                <p14:cNvContentPartPr/>
                <p14:nvPr/>
              </p14:nvContentPartPr>
              <p14:xfrm>
                <a:off x="5449083" y="5930941"/>
                <a:ext cx="28440" cy="914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244D50-23C3-DC82-D701-F636C8DF89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42963" y="5924821"/>
                  <a:ext cx="40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4E8BD047-D116-5CD9-18F3-EBDCA66B8A43}"/>
                    </a:ext>
                  </a:extLst>
                </p14:cNvPr>
                <p14:cNvContentPartPr/>
                <p14:nvPr/>
              </p14:nvContentPartPr>
              <p14:xfrm>
                <a:off x="4621443" y="5927701"/>
                <a:ext cx="43920" cy="662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4E8BD047-D116-5CD9-18F3-EBDCA66B8A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5323" y="5921581"/>
                  <a:ext cx="5616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41D72443-1E93-424E-1FE9-36D2A12C973C}"/>
                  </a:ext>
                </a:extLst>
              </p14:cNvPr>
              <p14:cNvContentPartPr/>
              <p14:nvPr/>
            </p14:nvContentPartPr>
            <p14:xfrm>
              <a:off x="6099603" y="4725301"/>
              <a:ext cx="135720" cy="68976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41D72443-1E93-424E-1FE9-36D2A12C97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93483" y="4719181"/>
                <a:ext cx="147960" cy="70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1D8572C6-707D-DB60-06F6-27D59C82CB73}"/>
              </a:ext>
            </a:extLst>
          </p:cNvPr>
          <p:cNvGrpSpPr/>
          <p:nvPr/>
        </p:nvGrpSpPr>
        <p:grpSpPr>
          <a:xfrm>
            <a:off x="6525123" y="5142181"/>
            <a:ext cx="957960" cy="119160"/>
            <a:chOff x="6525123" y="5142181"/>
            <a:chExt cx="95796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D62FEFFA-477B-4BDB-8551-FE5926464F62}"/>
                    </a:ext>
                  </a:extLst>
                </p14:cNvPr>
                <p14:cNvContentPartPr/>
                <p14:nvPr/>
              </p14:nvContentPartPr>
              <p14:xfrm>
                <a:off x="6525123" y="5175661"/>
                <a:ext cx="957960" cy="5112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D62FEFFA-477B-4BDB-8551-FE5926464F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9003" y="5169541"/>
                  <a:ext cx="970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8301B0F7-AC38-9CFE-5EEE-0EB4BE1A9514}"/>
                    </a:ext>
                  </a:extLst>
                </p14:cNvPr>
                <p14:cNvContentPartPr/>
                <p14:nvPr/>
              </p14:nvContentPartPr>
              <p14:xfrm>
                <a:off x="6801243" y="5151901"/>
                <a:ext cx="95760" cy="982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8301B0F7-AC38-9CFE-5EEE-0EB4BE1A95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95123" y="5145781"/>
                  <a:ext cx="108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6A612F16-C622-6ED2-E66D-85CADE79CCA3}"/>
                    </a:ext>
                  </a:extLst>
                </p14:cNvPr>
                <p14:cNvContentPartPr/>
                <p14:nvPr/>
              </p14:nvContentPartPr>
              <p14:xfrm>
                <a:off x="6828603" y="5143261"/>
                <a:ext cx="61560" cy="334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6A612F16-C622-6ED2-E66D-85CADE79CC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2483" y="5137141"/>
                  <a:ext cx="7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20A52FA-D0FD-608A-8E02-DF687654CA53}"/>
                    </a:ext>
                  </a:extLst>
                </p14:cNvPr>
                <p14:cNvContentPartPr/>
                <p14:nvPr/>
              </p14:nvContentPartPr>
              <p14:xfrm>
                <a:off x="7113003" y="5142181"/>
                <a:ext cx="105120" cy="11916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20A52FA-D0FD-608A-8E02-DF687654CA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06883" y="5136061"/>
                  <a:ext cx="11736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6359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Sense Amplifier (SA)</a:t>
                </a:r>
              </a:p>
              <a:p>
                <a:pPr lvl="2"/>
                <a:r>
                  <a:rPr lang="en-US" dirty="0"/>
                  <a:t>Write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Bistable is bypassed (OFF)</a:t>
                </a:r>
              </a:p>
              <a:p>
                <a:pPr lvl="3"/>
                <a:r>
                  <a:rPr lang="en-US" dirty="0"/>
                  <a:t>Write value on Bit Line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1" dirty="0"/>
                  <a:t>Read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/>
                  <a:t>Bistable is ON</a:t>
                </a:r>
              </a:p>
              <a:p>
                <a:pPr lvl="3"/>
                <a:r>
                  <a:rPr lang="en-US" dirty="0"/>
                  <a:t>Bistable regenerates memory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E93FF16-E3CE-7F84-466F-DAAC0AA1C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904" y="1340768"/>
            <a:ext cx="2786642" cy="454155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FEE12C-B81A-6112-7FDC-200BCA795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819" y="1195821"/>
            <a:ext cx="2093645" cy="1977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EA34A56-1AA6-467F-60D5-F8D328CB0D18}"/>
                  </a:ext>
                </a:extLst>
              </p14:cNvPr>
              <p14:cNvContentPartPr/>
              <p14:nvPr/>
            </p14:nvContentPartPr>
            <p14:xfrm>
              <a:off x="6709083" y="1877341"/>
              <a:ext cx="2541960" cy="347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EA34A56-1AA6-467F-60D5-F8D328CB0D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963" y="1871221"/>
                <a:ext cx="255420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CF7C0D7B-C4BE-8F94-B64E-12FABEEF66BF}"/>
              </a:ext>
            </a:extLst>
          </p:cNvPr>
          <p:cNvGrpSpPr/>
          <p:nvPr/>
        </p:nvGrpSpPr>
        <p:grpSpPr>
          <a:xfrm>
            <a:off x="7190043" y="5917261"/>
            <a:ext cx="403920" cy="192960"/>
            <a:chOff x="7190043" y="5917261"/>
            <a:chExt cx="4039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B923D23-F282-43A7-9F3D-C42010BF2F82}"/>
                    </a:ext>
                  </a:extLst>
                </p14:cNvPr>
                <p14:cNvContentPartPr/>
                <p14:nvPr/>
              </p14:nvContentPartPr>
              <p14:xfrm>
                <a:off x="7190043" y="5980621"/>
                <a:ext cx="140400" cy="133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B923D23-F282-43A7-9F3D-C42010BF2F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83923" y="5974501"/>
                  <a:ext cx="152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1D09F49-0464-F810-03E7-A4CEDD5DD9FC}"/>
                    </a:ext>
                  </a:extLst>
                </p14:cNvPr>
                <p14:cNvContentPartPr/>
                <p14:nvPr/>
              </p14:nvContentPartPr>
              <p14:xfrm>
                <a:off x="7197243" y="6032101"/>
                <a:ext cx="128520" cy="11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1D09F49-0464-F810-03E7-A4CEDD5DD9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91123" y="6025981"/>
                  <a:ext cx="14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5915AC6-49EA-5E43-4E47-FC0EBDDA1434}"/>
                    </a:ext>
                  </a:extLst>
                </p14:cNvPr>
                <p14:cNvContentPartPr/>
                <p14:nvPr/>
              </p14:nvContentPartPr>
              <p14:xfrm>
                <a:off x="7427283" y="5917261"/>
                <a:ext cx="166680" cy="1929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5915AC6-49EA-5E43-4E47-FC0EBDDA14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21163" y="5911141"/>
                  <a:ext cx="1789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996C3E1-0275-094C-4ADC-6A74523F1910}"/>
              </a:ext>
            </a:extLst>
          </p:cNvPr>
          <p:cNvGrpSpPr/>
          <p:nvPr/>
        </p:nvGrpSpPr>
        <p:grpSpPr>
          <a:xfrm>
            <a:off x="6857403" y="5194021"/>
            <a:ext cx="923760" cy="385560"/>
            <a:chOff x="6857403" y="5194021"/>
            <a:chExt cx="92376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026AAC1D-0147-650B-71BC-0150D0D934EF}"/>
                    </a:ext>
                  </a:extLst>
                </p14:cNvPr>
                <p14:cNvContentPartPr/>
                <p14:nvPr/>
              </p14:nvContentPartPr>
              <p14:xfrm>
                <a:off x="6857403" y="5194741"/>
                <a:ext cx="357120" cy="3074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026AAC1D-0147-650B-71BC-0150D0D934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51283" y="5188621"/>
                  <a:ext cx="369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EB8C6BF-1D65-EF3E-466B-95B1B9BA60A9}"/>
                    </a:ext>
                  </a:extLst>
                </p14:cNvPr>
                <p14:cNvContentPartPr/>
                <p14:nvPr/>
              </p14:nvContentPartPr>
              <p14:xfrm>
                <a:off x="6865683" y="5194021"/>
                <a:ext cx="273960" cy="2527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EB8C6BF-1D65-EF3E-466B-95B1B9BA60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59563" y="5187901"/>
                  <a:ext cx="286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35BB7B72-705C-4450-4055-C59C14CA4BB7}"/>
                    </a:ext>
                  </a:extLst>
                </p14:cNvPr>
                <p14:cNvContentPartPr/>
                <p14:nvPr/>
              </p14:nvContentPartPr>
              <p14:xfrm>
                <a:off x="7306323" y="5439901"/>
                <a:ext cx="160920" cy="1375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35BB7B72-705C-4450-4055-C59C14CA4B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0203" y="5433781"/>
                  <a:ext cx="173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6C3A6F6-6FB4-D9E6-D78C-161EA504881D}"/>
                    </a:ext>
                  </a:extLst>
                </p14:cNvPr>
                <p14:cNvContentPartPr/>
                <p14:nvPr/>
              </p14:nvContentPartPr>
              <p14:xfrm>
                <a:off x="7482723" y="5425141"/>
                <a:ext cx="174600" cy="1544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6C3A6F6-6FB4-D9E6-D78C-161EA50488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6603" y="5419021"/>
                  <a:ext cx="186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2705C51-7923-E74B-FE41-5195EE100F19}"/>
                    </a:ext>
                  </a:extLst>
                </p14:cNvPr>
                <p14:cNvContentPartPr/>
                <p14:nvPr/>
              </p14:nvContentPartPr>
              <p14:xfrm>
                <a:off x="7636083" y="5430541"/>
                <a:ext cx="145080" cy="1303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2705C51-7923-E74B-FE41-5195EE100F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9963" y="5424421"/>
                  <a:ext cx="15732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AD62F28-3A67-808E-C401-ECBC208B7C9F}"/>
                  </a:ext>
                </a:extLst>
              </p:cNvPr>
              <p:cNvSpPr txBox="1"/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4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AD62F28-3A67-808E-C401-ECBC208B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720" y="5804913"/>
                <a:ext cx="1008112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1903E9DD-8EF0-3C71-1660-8D3D7C5AE86A}"/>
                  </a:ext>
                </a:extLst>
              </p14:cNvPr>
              <p14:cNvContentPartPr/>
              <p14:nvPr/>
            </p14:nvContentPartPr>
            <p14:xfrm>
              <a:off x="5945368" y="2269655"/>
              <a:ext cx="360" cy="22147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1903E9DD-8EF0-3C71-1660-8D3D7C5AE8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39248" y="2263535"/>
                <a:ext cx="12600" cy="22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6EA77B5E-B3A6-7632-75A5-EB7A7DED38C4}"/>
                  </a:ext>
                </a:extLst>
              </p14:cNvPr>
              <p14:cNvContentPartPr/>
              <p14:nvPr/>
            </p14:nvContentPartPr>
            <p14:xfrm>
              <a:off x="5864368" y="2237615"/>
              <a:ext cx="150840" cy="14184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6EA77B5E-B3A6-7632-75A5-EB7A7DED38C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8248" y="2231495"/>
                <a:ext cx="163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C413933F-0CD5-24AA-ECAB-8493BAA1A825}"/>
                  </a:ext>
                </a:extLst>
              </p14:cNvPr>
              <p14:cNvContentPartPr/>
              <p14:nvPr/>
            </p14:nvContentPartPr>
            <p14:xfrm>
              <a:off x="5875168" y="4352975"/>
              <a:ext cx="130320" cy="15804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C413933F-0CD5-24AA-ECAB-8493BAA1A8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69048" y="4346855"/>
                <a:ext cx="1425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122E8FDE-D49D-DB75-C602-B3A60449CA8A}"/>
                  </a:ext>
                </a:extLst>
              </p14:cNvPr>
              <p14:cNvContentPartPr/>
              <p14:nvPr/>
            </p14:nvContentPartPr>
            <p14:xfrm>
              <a:off x="6678328" y="4407695"/>
              <a:ext cx="738360" cy="15084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122E8FDE-D49D-DB75-C602-B3A60449CA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2208" y="4401575"/>
                <a:ext cx="75060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o 41">
            <a:extLst>
              <a:ext uri="{FF2B5EF4-FFF2-40B4-BE49-F238E27FC236}">
                <a16:creationId xmlns:a16="http://schemas.microsoft.com/office/drawing/2014/main" id="{5FC208F5-3904-9528-F6A5-9573F5E90F9C}"/>
              </a:ext>
            </a:extLst>
          </p:cNvPr>
          <p:cNvGrpSpPr/>
          <p:nvPr/>
        </p:nvGrpSpPr>
        <p:grpSpPr>
          <a:xfrm>
            <a:off x="6693448" y="4567535"/>
            <a:ext cx="666000" cy="136440"/>
            <a:chOff x="6693448" y="4567535"/>
            <a:chExt cx="66600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8C160DF2-4B7C-497F-49BD-2810611AB883}"/>
                    </a:ext>
                  </a:extLst>
                </p14:cNvPr>
                <p14:cNvContentPartPr/>
                <p14:nvPr/>
              </p14:nvContentPartPr>
              <p14:xfrm>
                <a:off x="6694888" y="4609655"/>
                <a:ext cx="664560" cy="871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8C160DF2-4B7C-497F-49BD-2810611AB8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88768" y="4603535"/>
                  <a:ext cx="676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6C4FE1C-CD1F-20AF-7183-C619D76E8F81}"/>
                    </a:ext>
                  </a:extLst>
                </p14:cNvPr>
                <p14:cNvContentPartPr/>
                <p14:nvPr/>
              </p14:nvContentPartPr>
              <p14:xfrm>
                <a:off x="6693448" y="4567535"/>
                <a:ext cx="109800" cy="1364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6C4FE1C-CD1F-20AF-7183-C619D76E8F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7328" y="4561415"/>
                  <a:ext cx="12204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2ABA3C16-DD3F-0DDB-DCD1-580A570D57D4}"/>
              </a:ext>
            </a:extLst>
          </p:cNvPr>
          <p:cNvGrpSpPr/>
          <p:nvPr/>
        </p:nvGrpSpPr>
        <p:grpSpPr>
          <a:xfrm>
            <a:off x="10990408" y="2203415"/>
            <a:ext cx="378360" cy="575280"/>
            <a:chOff x="10990408" y="2203415"/>
            <a:chExt cx="37836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B3DD768-F439-1AEB-1CF6-6D9EF5DB3DBA}"/>
                    </a:ext>
                  </a:extLst>
                </p14:cNvPr>
                <p14:cNvContentPartPr/>
                <p14:nvPr/>
              </p14:nvContentPartPr>
              <p14:xfrm>
                <a:off x="10990408" y="2242295"/>
                <a:ext cx="130320" cy="223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B3DD768-F439-1AEB-1CF6-6D9EF5DB3D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84288" y="2236175"/>
                  <a:ext cx="142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7DD8BB47-F708-EC71-5E30-CA09C4A5D1A5}"/>
                    </a:ext>
                  </a:extLst>
                </p14:cNvPr>
                <p14:cNvContentPartPr/>
                <p14:nvPr/>
              </p14:nvContentPartPr>
              <p14:xfrm>
                <a:off x="11052688" y="2203415"/>
                <a:ext cx="17280" cy="1357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7DD8BB47-F708-EC71-5E30-CA09C4A5D1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46568" y="2197295"/>
                  <a:ext cx="29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62A2C431-E3E9-7443-CB1A-B8A334FE0AF7}"/>
                    </a:ext>
                  </a:extLst>
                </p14:cNvPr>
                <p14:cNvContentPartPr/>
                <p14:nvPr/>
              </p14:nvContentPartPr>
              <p14:xfrm>
                <a:off x="11039008" y="2759255"/>
                <a:ext cx="101520" cy="194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62A2C431-E3E9-7443-CB1A-B8A334FE0A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32888" y="2753135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8FB20D9-01C5-DF25-1B93-72CE2E71E2C8}"/>
                    </a:ext>
                  </a:extLst>
                </p14:cNvPr>
                <p14:cNvContentPartPr/>
                <p14:nvPr/>
              </p14:nvContentPartPr>
              <p14:xfrm>
                <a:off x="11099488" y="2389535"/>
                <a:ext cx="141480" cy="2268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8FB20D9-01C5-DF25-1B93-72CE2E71E2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93368" y="2383415"/>
                  <a:ext cx="153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B486B3B7-7A4A-67E6-4904-E8DA8CC58A8B}"/>
                    </a:ext>
                  </a:extLst>
                </p14:cNvPr>
                <p14:cNvContentPartPr/>
                <p14:nvPr/>
              </p14:nvContentPartPr>
              <p14:xfrm>
                <a:off x="11230168" y="2554055"/>
                <a:ext cx="138600" cy="950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B486B3B7-7A4A-67E6-4904-E8DA8CC58A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224048" y="2547935"/>
                  <a:ext cx="15084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EC62977C-C57C-2114-6F22-29B54C0320E3}"/>
                  </a:ext>
                </a:extLst>
              </p14:cNvPr>
              <p14:cNvContentPartPr/>
              <p14:nvPr/>
            </p14:nvContentPartPr>
            <p14:xfrm>
              <a:off x="9737248" y="2262815"/>
              <a:ext cx="169560" cy="82260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EC62977C-C57C-2114-6F22-29B54C0320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31128" y="2256695"/>
                <a:ext cx="181800" cy="83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917EAB58-BC5F-E5EE-D168-2F3EC6DFC25B}"/>
              </a:ext>
            </a:extLst>
          </p:cNvPr>
          <p:cNvGrpSpPr/>
          <p:nvPr/>
        </p:nvGrpSpPr>
        <p:grpSpPr>
          <a:xfrm>
            <a:off x="10103368" y="2268215"/>
            <a:ext cx="651960" cy="83880"/>
            <a:chOff x="10103368" y="2268215"/>
            <a:chExt cx="65196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781BA1B0-A752-B04E-1D14-8D37AE028925}"/>
                    </a:ext>
                  </a:extLst>
                </p14:cNvPr>
                <p14:cNvContentPartPr/>
                <p14:nvPr/>
              </p14:nvContentPartPr>
              <p14:xfrm>
                <a:off x="10103368" y="2273975"/>
                <a:ext cx="601920" cy="352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781BA1B0-A752-B04E-1D14-8D37AE0289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97248" y="2267855"/>
                  <a:ext cx="614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E9E6E8C-8EE0-ADD6-3B97-BB579A3B3593}"/>
                    </a:ext>
                  </a:extLst>
                </p14:cNvPr>
                <p14:cNvContentPartPr/>
                <p14:nvPr/>
              </p14:nvContentPartPr>
              <p14:xfrm>
                <a:off x="10489288" y="2274695"/>
                <a:ext cx="96120" cy="730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E9E6E8C-8EE0-ADD6-3B97-BB579A3B359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83168" y="2268575"/>
                  <a:ext cx="108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3D867A1-C115-0126-D11C-BC03CD84651D}"/>
                    </a:ext>
                  </a:extLst>
                </p14:cNvPr>
                <p14:cNvContentPartPr/>
                <p14:nvPr/>
              </p14:nvContentPartPr>
              <p14:xfrm>
                <a:off x="10243768" y="2268215"/>
                <a:ext cx="101520" cy="838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3D867A1-C115-0126-D11C-BC03CD8465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37648" y="2262095"/>
                  <a:ext cx="113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7EDF7B9F-E122-B658-A939-845CFC0DBF66}"/>
                    </a:ext>
                  </a:extLst>
                </p14:cNvPr>
                <p14:cNvContentPartPr/>
                <p14:nvPr/>
              </p14:nvContentPartPr>
              <p14:xfrm>
                <a:off x="10462288" y="2270735"/>
                <a:ext cx="293040" cy="702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7EDF7B9F-E122-B658-A939-845CFC0DBF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56168" y="2264615"/>
                  <a:ext cx="30528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149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Bit Lines are “big” capacitors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SAs placed in the middle (of each BL) for balancing capacitive load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addition</a:t>
                </a:r>
              </a:p>
              <a:p>
                <a:pPr lvl="2"/>
                <a:r>
                  <a:rPr lang="en-US" dirty="0"/>
                  <a:t>SA block merged with the column-decoder for resource saving and architecture simplification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9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b="1" dirty="0"/>
              <a:t>Capacitor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14:cNvPr>
              <p14:cNvContentPartPr/>
              <p14:nvPr/>
            </p14:nvContentPartPr>
            <p14:xfrm>
              <a:off x="4729083" y="2080741"/>
              <a:ext cx="241200" cy="31255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3443" y="2045101"/>
                <a:ext cx="312840" cy="31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6F85EC46-1780-888C-1E3D-6A1BE98DA7DE}"/>
              </a:ext>
            </a:extLst>
          </p:cNvPr>
          <p:cNvGrpSpPr/>
          <p:nvPr/>
        </p:nvGrpSpPr>
        <p:grpSpPr>
          <a:xfrm>
            <a:off x="3832683" y="2825941"/>
            <a:ext cx="3417120" cy="998640"/>
            <a:chOff x="3832683" y="2825941"/>
            <a:chExt cx="341712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AFAFE833-FA8C-B3E6-86FA-60F23A47FFFE}"/>
                    </a:ext>
                  </a:extLst>
                </p14:cNvPr>
                <p14:cNvContentPartPr/>
                <p14:nvPr/>
              </p14:nvContentPartPr>
              <p14:xfrm>
                <a:off x="3832683" y="2825941"/>
                <a:ext cx="3417120" cy="99324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AFAFE833-FA8C-B3E6-86FA-60F23A47FF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7043" y="2790301"/>
                  <a:ext cx="34887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CD2AFAF-08EA-3B94-DF73-AE4828EA90A4}"/>
                    </a:ext>
                  </a:extLst>
                </p14:cNvPr>
                <p14:cNvContentPartPr/>
                <p14:nvPr/>
              </p14:nvContentPartPr>
              <p14:xfrm>
                <a:off x="5649963" y="3523981"/>
                <a:ext cx="617760" cy="3006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CD2AFAF-08EA-3B94-DF73-AE4828EA90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3963" y="3487981"/>
                  <a:ext cx="68940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A9D9CDCB-67C0-7C81-78F8-3C3EA9F33967}"/>
                  </a:ext>
                </a:extLst>
              </p14:cNvPr>
              <p14:cNvContentPartPr/>
              <p14:nvPr/>
            </p14:nvContentPartPr>
            <p14:xfrm>
              <a:off x="5907363" y="4807741"/>
              <a:ext cx="706680" cy="2232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A9D9CDCB-67C0-7C81-78F8-3C3EA9F339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1363" y="4771741"/>
                <a:ext cx="778320" cy="2948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67277238-AC64-0829-68C9-8254209009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57660" t="57046" r="18849" b="14413"/>
          <a:stretch/>
        </p:blipFill>
        <p:spPr>
          <a:xfrm>
            <a:off x="7370074" y="1916832"/>
            <a:ext cx="792088" cy="909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B9B77DE-27E1-ACAE-F53B-FCD1AC02E9FB}"/>
                  </a:ext>
                </a:extLst>
              </p:cNvPr>
              <p:cNvSpPr txBox="1"/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B9B77DE-27E1-ACAE-F53B-FCD1AC02E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53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34EBD3F4-2310-5368-7325-2186623BA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78" y="2391554"/>
            <a:ext cx="3935044" cy="29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34EBD3F4-2310-5368-7325-2186623BA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78" y="2391554"/>
            <a:ext cx="3935044" cy="2969845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55BC55-B95B-3525-0442-1D020B3AA4EE}"/>
              </a:ext>
            </a:extLst>
          </p:cNvPr>
          <p:cNvSpPr txBox="1"/>
          <p:nvPr/>
        </p:nvSpPr>
        <p:spPr>
          <a:xfrm>
            <a:off x="7608168" y="171815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 cell</a:t>
            </a:r>
            <a:endParaRPr lang="en-US" sz="2000" noProof="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ECE073A-5906-F186-5246-E73F6CDDE2BA}"/>
              </a:ext>
            </a:extLst>
          </p:cNvPr>
          <p:cNvCxnSpPr/>
          <p:nvPr/>
        </p:nvCxnSpPr>
        <p:spPr>
          <a:xfrm flipH="1">
            <a:off x="7608168" y="2083487"/>
            <a:ext cx="288032" cy="697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414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Immagine 29">
            <a:extLst>
              <a:ext uri="{FF2B5EF4-FFF2-40B4-BE49-F238E27FC236}">
                <a16:creationId xmlns:a16="http://schemas.microsoft.com/office/drawing/2014/main" id="{34EBD3F4-2310-5368-7325-2186623BA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478" y="2391554"/>
            <a:ext cx="3935044" cy="2969845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D55BC55-B95B-3525-0442-1D020B3AA4EE}"/>
              </a:ext>
            </a:extLst>
          </p:cNvPr>
          <p:cNvSpPr txBox="1"/>
          <p:nvPr/>
        </p:nvSpPr>
        <p:spPr>
          <a:xfrm>
            <a:off x="7608168" y="1718157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 cell</a:t>
            </a:r>
            <a:endParaRPr lang="en-US" sz="2000" noProof="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ECE073A-5906-F186-5246-E73F6CDDE2BA}"/>
              </a:ext>
            </a:extLst>
          </p:cNvPr>
          <p:cNvCxnSpPr/>
          <p:nvPr/>
        </p:nvCxnSpPr>
        <p:spPr>
          <a:xfrm flipH="1">
            <a:off x="7608168" y="2083487"/>
            <a:ext cx="288032" cy="697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5DCBA756-1C94-CBD5-191C-87AE3F861252}"/>
              </a:ext>
            </a:extLst>
          </p:cNvPr>
          <p:cNvSpPr/>
          <p:nvPr/>
        </p:nvSpPr>
        <p:spPr>
          <a:xfrm>
            <a:off x="8184232" y="2492896"/>
            <a:ext cx="144016" cy="864096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4E4E063E-AA5E-B50B-04D7-0DF0ECAE2A75}"/>
              </a:ext>
            </a:extLst>
          </p:cNvPr>
          <p:cNvSpPr/>
          <p:nvPr/>
        </p:nvSpPr>
        <p:spPr>
          <a:xfrm>
            <a:off x="8184232" y="4437112"/>
            <a:ext cx="144016" cy="864096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638792-BD91-B195-E90B-CD516046A6B2}"/>
              </a:ext>
            </a:extLst>
          </p:cNvPr>
          <p:cNvSpPr txBox="1"/>
          <p:nvPr/>
        </p:nvSpPr>
        <p:spPr>
          <a:xfrm>
            <a:off x="8400256" y="2724889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Upper half</a:t>
            </a:r>
            <a:endParaRPr lang="en-US" sz="2000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74E770-EE5C-7774-41FF-9057FA43B875}"/>
              </a:ext>
            </a:extLst>
          </p:cNvPr>
          <p:cNvSpPr txBox="1"/>
          <p:nvPr/>
        </p:nvSpPr>
        <p:spPr>
          <a:xfrm>
            <a:off x="8400256" y="4669105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Lower half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4247621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Other problem(s)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When reading (or writing)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moves from 0 to 1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750D66B-010F-F177-E5FB-2E53C635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404081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/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/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/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/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D0A8E0B-960D-5E46-3B18-7851CC51A629}"/>
              </a:ext>
            </a:extLst>
          </p:cNvPr>
          <p:cNvCxnSpPr/>
          <p:nvPr/>
        </p:nvCxnSpPr>
        <p:spPr>
          <a:xfrm>
            <a:off x="9687055" y="436510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DEBC7C-7CE3-079A-A638-1E61F40C0FEE}"/>
              </a:ext>
            </a:extLst>
          </p:cNvPr>
          <p:cNvCxnSpPr/>
          <p:nvPr/>
        </p:nvCxnSpPr>
        <p:spPr>
          <a:xfrm>
            <a:off x="9687055" y="497248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28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Other problem(s)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When reading (or writing)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moves from 0 to 1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750D66B-010F-F177-E5FB-2E53C635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404081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/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/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/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/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D0A8E0B-960D-5E46-3B18-7851CC51A629}"/>
              </a:ext>
            </a:extLst>
          </p:cNvPr>
          <p:cNvCxnSpPr/>
          <p:nvPr/>
        </p:nvCxnSpPr>
        <p:spPr>
          <a:xfrm>
            <a:off x="9687055" y="436510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DEBC7C-7CE3-079A-A638-1E61F40C0FEE}"/>
              </a:ext>
            </a:extLst>
          </p:cNvPr>
          <p:cNvCxnSpPr/>
          <p:nvPr/>
        </p:nvCxnSpPr>
        <p:spPr>
          <a:xfrm>
            <a:off x="9687055" y="497248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C93227B2-1CDD-6718-ECDD-EA95F9F38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320" y="2204864"/>
            <a:ext cx="1782133" cy="10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55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Other problem(s)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When reading (or writing)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moves from 0 to 1</a:t>
                </a:r>
              </a:p>
              <a:p>
                <a:pPr lvl="3"/>
                <a:r>
                  <a:rPr lang="en-US" b="1" dirty="0"/>
                  <a:t>Capacitive coupling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750D66B-010F-F177-E5FB-2E53C635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404081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/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/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/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/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D0A8E0B-960D-5E46-3B18-7851CC51A629}"/>
              </a:ext>
            </a:extLst>
          </p:cNvPr>
          <p:cNvCxnSpPr/>
          <p:nvPr/>
        </p:nvCxnSpPr>
        <p:spPr>
          <a:xfrm>
            <a:off x="9687055" y="436510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DEBC7C-7CE3-079A-A638-1E61F40C0FEE}"/>
              </a:ext>
            </a:extLst>
          </p:cNvPr>
          <p:cNvCxnSpPr/>
          <p:nvPr/>
        </p:nvCxnSpPr>
        <p:spPr>
          <a:xfrm>
            <a:off x="9687055" y="497248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C93227B2-1CDD-6718-ECDD-EA95F9F38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320" y="2204864"/>
            <a:ext cx="1782133" cy="10504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19D7EE-285E-238E-3073-8BB03E7FE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22133"/>
          <a:stretch/>
        </p:blipFill>
        <p:spPr>
          <a:xfrm>
            <a:off x="7706274" y="3200733"/>
            <a:ext cx="578133" cy="713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A093186-ABEA-1359-1783-5A2994DA2E15}"/>
                  </a:ext>
                </a:extLst>
              </p14:cNvPr>
              <p14:cNvContentPartPr/>
              <p14:nvPr/>
            </p14:nvContentPartPr>
            <p14:xfrm>
              <a:off x="8221003" y="3857341"/>
              <a:ext cx="66960" cy="651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A093186-ABEA-1359-1783-5A2994DA2E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4883" y="3851221"/>
                <a:ext cx="79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D97FB64-187B-A364-774B-D6F7715A5923}"/>
                  </a:ext>
                </a:extLst>
              </p14:cNvPr>
              <p14:cNvContentPartPr/>
              <p14:nvPr/>
            </p14:nvContentPartPr>
            <p14:xfrm>
              <a:off x="7907083" y="3206461"/>
              <a:ext cx="76320" cy="720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D97FB64-187B-A364-774B-D6F7715A59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0963" y="3200341"/>
                <a:ext cx="885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DB142912-58DE-2E0B-9FE4-1FC579A7A817}"/>
                  </a:ext>
                </a:extLst>
              </p14:cNvPr>
              <p14:cNvContentPartPr/>
              <p14:nvPr/>
            </p14:nvContentPartPr>
            <p14:xfrm>
              <a:off x="7716283" y="3189901"/>
              <a:ext cx="565560" cy="7095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DB142912-58DE-2E0B-9FE4-1FC579A7A8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80643" y="3118261"/>
                <a:ext cx="63720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ABF287C5-5208-3843-80A5-814B498064BD}"/>
                  </a:ext>
                </a:extLst>
              </p14:cNvPr>
              <p14:cNvContentPartPr/>
              <p14:nvPr/>
            </p14:nvContentPartPr>
            <p14:xfrm>
              <a:off x="7753723" y="3244981"/>
              <a:ext cx="195840" cy="3556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ABF287C5-5208-3843-80A5-814B498064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17723" y="3173341"/>
                <a:ext cx="2674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CCEDEB57-438E-6AA5-A656-445C31398EE5}"/>
                  </a:ext>
                </a:extLst>
              </p14:cNvPr>
              <p14:cNvContentPartPr/>
              <p14:nvPr/>
            </p14:nvContentPartPr>
            <p14:xfrm>
              <a:off x="2049603" y="3608941"/>
              <a:ext cx="3928680" cy="19368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CCEDEB57-438E-6AA5-A656-445C31398E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13603" y="3537301"/>
                <a:ext cx="4000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73A23708-E2BE-D550-42D0-012F580D1727}"/>
                  </a:ext>
                </a:extLst>
              </p14:cNvPr>
              <p14:cNvContentPartPr/>
              <p14:nvPr/>
            </p14:nvContentPartPr>
            <p14:xfrm>
              <a:off x="1995963" y="3624781"/>
              <a:ext cx="89280" cy="14004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73A23708-E2BE-D550-42D0-012F580D17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0323" y="3553141"/>
                <a:ext cx="1609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D2D4E71-FEE9-0416-578F-EBBBF79451DA}"/>
                  </a:ext>
                </a:extLst>
              </p14:cNvPr>
              <p14:cNvContentPartPr/>
              <p14:nvPr/>
            </p14:nvContentPartPr>
            <p14:xfrm>
              <a:off x="5929683" y="3619741"/>
              <a:ext cx="78120" cy="1422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D2D4E71-FEE9-0416-578F-EBBBF79451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4043" y="3548101"/>
                <a:ext cx="14976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166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Other problem(s)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When reading (or writing)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moves from 0 to 1</a:t>
                </a:r>
              </a:p>
              <a:p>
                <a:pPr lvl="3"/>
                <a:r>
                  <a:rPr lang="en-US" dirty="0"/>
                  <a:t>Capacitive coupling between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lvl="2"/>
                <a:r>
                  <a:rPr lang="en-US" b="1" dirty="0"/>
                  <a:t>To counteract this, the capacitive load seen</a:t>
                </a:r>
                <a:br>
                  <a:rPr lang="en-US" b="1" dirty="0"/>
                </a:br>
                <a:r>
                  <a:rPr lang="en-US" b="1" dirty="0"/>
                  <a:t>by the SA must be balanced !</a:t>
                </a:r>
              </a:p>
              <a:p>
                <a:pPr lvl="2"/>
                <a:endParaRPr lang="en-US" b="1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750D66B-010F-F177-E5FB-2E53C635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404081"/>
            <a:ext cx="337183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/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F590182-3963-F2EA-D40A-100A9FCE3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738" y="3022880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/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88E7593-0E5D-1EBE-F37C-C23594782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45" y="2007960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/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522787E-563E-161B-E04B-3A08CF8B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749" y="4456857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/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3FFF543-3A0F-CFBB-B0E6-09492DB6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471" y="4149080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D0A8E0B-960D-5E46-3B18-7851CC51A629}"/>
              </a:ext>
            </a:extLst>
          </p:cNvPr>
          <p:cNvCxnSpPr/>
          <p:nvPr/>
        </p:nvCxnSpPr>
        <p:spPr>
          <a:xfrm>
            <a:off x="9687055" y="4365104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7DEBC7C-7CE3-079A-A638-1E61F40C0FEE}"/>
              </a:ext>
            </a:extLst>
          </p:cNvPr>
          <p:cNvCxnSpPr/>
          <p:nvPr/>
        </p:nvCxnSpPr>
        <p:spPr>
          <a:xfrm>
            <a:off x="9687055" y="4972483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C93227B2-1CDD-6718-ECDD-EA95F9F38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6320" y="2204864"/>
            <a:ext cx="1782133" cy="10504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19D7EE-285E-238E-3073-8BB03E7FEC2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22133"/>
          <a:stretch/>
        </p:blipFill>
        <p:spPr>
          <a:xfrm>
            <a:off x="7706274" y="3200733"/>
            <a:ext cx="578133" cy="7135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A093186-ABEA-1359-1783-5A2994DA2E15}"/>
                  </a:ext>
                </a:extLst>
              </p14:cNvPr>
              <p14:cNvContentPartPr/>
              <p14:nvPr/>
            </p14:nvContentPartPr>
            <p14:xfrm>
              <a:off x="8221003" y="3857341"/>
              <a:ext cx="66960" cy="651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A093186-ABEA-1359-1783-5A2994DA2E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4883" y="3851221"/>
                <a:ext cx="79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D97FB64-187B-A364-774B-D6F7715A5923}"/>
                  </a:ext>
                </a:extLst>
              </p14:cNvPr>
              <p14:cNvContentPartPr/>
              <p14:nvPr/>
            </p14:nvContentPartPr>
            <p14:xfrm>
              <a:off x="7907083" y="3206461"/>
              <a:ext cx="76320" cy="720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D97FB64-187B-A364-774B-D6F7715A59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0963" y="3200341"/>
                <a:ext cx="8856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64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Draft</a:t>
                </a:r>
              </a:p>
              <a:p>
                <a:pPr lvl="1"/>
                <a:r>
                  <a:rPr lang="en-US" dirty="0"/>
                  <a:t>Balancing capacitive load seen by SA</a:t>
                </a:r>
              </a:p>
              <a:p>
                <a:pPr lvl="2"/>
                <a:r>
                  <a:rPr lang="en-US" dirty="0"/>
                  <a:t>Same distance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 opposite directions</a:t>
                </a:r>
              </a:p>
              <a:p>
                <a:pPr lvl="2"/>
                <a:r>
                  <a:rPr lang="en-US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Dummy memory cell</a:t>
                </a:r>
              </a:p>
              <a:p>
                <a:pPr lvl="3"/>
                <a:r>
                  <a:rPr lang="en-US" dirty="0"/>
                  <a:t>Opposite half</a:t>
                </a:r>
              </a:p>
              <a:p>
                <a:pPr lvl="3"/>
                <a:r>
                  <a:rPr lang="en-US" dirty="0"/>
                  <a:t>Preloaded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08CC17F-D6E3-FC40-12D7-9B42AC224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160" y="1484784"/>
            <a:ext cx="2533311" cy="4707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EE9CBDA-D24A-EE85-8581-2EC882F2B2F7}"/>
                  </a:ext>
                </a:extLst>
              </p:cNvPr>
              <p:cNvSpPr txBox="1"/>
              <p:nvPr/>
            </p:nvSpPr>
            <p:spPr>
              <a:xfrm>
                <a:off x="8846424" y="4077072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EE9CBDA-D24A-EE85-8581-2EC882F2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24" y="4077072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8EF7C41-1560-6628-B372-E2FE44DD68E3}"/>
                  </a:ext>
                </a:extLst>
              </p:cNvPr>
              <p:cNvSpPr txBox="1"/>
              <p:nvPr/>
            </p:nvSpPr>
            <p:spPr>
              <a:xfrm>
                <a:off x="6456040" y="5692856"/>
                <a:ext cx="1008112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8EF7C41-1560-6628-B372-E2FE44DD6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5692856"/>
                <a:ext cx="1008112" cy="429220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4D42BC3-06CF-E69D-F149-01333BDEAC23}"/>
                  </a:ext>
                </a:extLst>
              </p:cNvPr>
              <p:cNvSpPr txBox="1"/>
              <p:nvPr/>
            </p:nvSpPr>
            <p:spPr>
              <a:xfrm>
                <a:off x="8826496" y="1733595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4D42BC3-06CF-E69D-F149-01333BDE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496" y="1733595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E18B718-A795-7980-3B37-58345C58FAC8}"/>
                  </a:ext>
                </a:extLst>
              </p:cNvPr>
              <p:cNvSpPr txBox="1"/>
              <p:nvPr/>
            </p:nvSpPr>
            <p:spPr>
              <a:xfrm>
                <a:off x="7296665" y="2696062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E18B718-A795-7980-3B37-58345C58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65" y="2696062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309C648-BA4B-6D57-12B8-C7590167E784}"/>
                  </a:ext>
                </a:extLst>
              </p:cNvPr>
              <p:cNvSpPr txBox="1"/>
              <p:nvPr/>
            </p:nvSpPr>
            <p:spPr>
              <a:xfrm>
                <a:off x="8339387" y="2388285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309C648-BA4B-6D57-12B8-C7590167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87" y="2388285"/>
                <a:ext cx="1008112" cy="1015663"/>
              </a:xfrm>
              <a:prstGeom prst="rect">
                <a:avLst/>
              </a:prstGeom>
              <a:blipFill>
                <a:blip r:embed="rId10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A7E5813-AD95-18B7-60D1-8A679E7CF60A}"/>
              </a:ext>
            </a:extLst>
          </p:cNvPr>
          <p:cNvCxnSpPr>
            <a:cxnSpLocks/>
          </p:cNvCxnSpPr>
          <p:nvPr/>
        </p:nvCxnSpPr>
        <p:spPr>
          <a:xfrm flipV="1">
            <a:off x="8126344" y="2604309"/>
            <a:ext cx="560332" cy="1046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353CAF8-3A99-39C5-EADC-1C5F9A8E0B74}"/>
              </a:ext>
            </a:extLst>
          </p:cNvPr>
          <p:cNvCxnSpPr>
            <a:cxnSpLocks/>
          </p:cNvCxnSpPr>
          <p:nvPr/>
        </p:nvCxnSpPr>
        <p:spPr>
          <a:xfrm>
            <a:off x="8126344" y="3068960"/>
            <a:ext cx="560332" cy="1427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1243B74-B2B9-0349-41A5-52392793A858}"/>
                  </a:ext>
                </a:extLst>
              </p:cNvPr>
              <p:cNvSpPr txBox="1"/>
              <p:nvPr/>
            </p:nvSpPr>
            <p:spPr>
              <a:xfrm>
                <a:off x="7296665" y="502221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1243B74-B2B9-0349-41A5-52392793A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665" y="5022218"/>
                <a:ext cx="100811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05AF21D-2101-433E-1F93-04E4D1EA240C}"/>
                  </a:ext>
                </a:extLst>
              </p:cNvPr>
              <p:cNvSpPr txBox="1"/>
              <p:nvPr/>
            </p:nvSpPr>
            <p:spPr>
              <a:xfrm>
                <a:off x="8339387" y="4714441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205AF21D-2101-433E-1F93-04E4D1E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387" y="4714441"/>
                <a:ext cx="1008112" cy="1015663"/>
              </a:xfrm>
              <a:prstGeom prst="rect">
                <a:avLst/>
              </a:prstGeom>
              <a:blipFill>
                <a:blip r:embed="rId12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BAEA17CA-9738-02CF-D392-374A7DC37826}"/>
              </a:ext>
            </a:extLst>
          </p:cNvPr>
          <p:cNvCxnSpPr>
            <a:cxnSpLocks/>
          </p:cNvCxnSpPr>
          <p:nvPr/>
        </p:nvCxnSpPr>
        <p:spPr>
          <a:xfrm flipV="1">
            <a:off x="8126344" y="4930465"/>
            <a:ext cx="560332" cy="1046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B57DAA15-D80D-AFA7-0E3E-5AE35A5D426A}"/>
              </a:ext>
            </a:extLst>
          </p:cNvPr>
          <p:cNvCxnSpPr>
            <a:cxnSpLocks/>
          </p:cNvCxnSpPr>
          <p:nvPr/>
        </p:nvCxnSpPr>
        <p:spPr>
          <a:xfrm>
            <a:off x="8126344" y="5395116"/>
            <a:ext cx="560332" cy="1427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A8D9C82C-FB6B-5BAA-DEA3-5D81B3062D43}"/>
              </a:ext>
            </a:extLst>
          </p:cNvPr>
          <p:cNvSpPr/>
          <p:nvPr/>
        </p:nvSpPr>
        <p:spPr>
          <a:xfrm rot="10800000">
            <a:off x="6946314" y="2696062"/>
            <a:ext cx="170427" cy="1142333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D08F967-0C67-514C-A290-D0B392396470}"/>
                  </a:ext>
                </a:extLst>
              </p:cNvPr>
              <p:cNvSpPr txBox="1"/>
              <p:nvPr/>
            </p:nvSpPr>
            <p:spPr>
              <a:xfrm>
                <a:off x="6530277" y="3071715"/>
                <a:ext cx="5745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b="1" noProof="0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0D08F967-0C67-514C-A290-D0B39239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77" y="3071715"/>
                <a:ext cx="57457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entesi graffa chiusa 36">
            <a:extLst>
              <a:ext uri="{FF2B5EF4-FFF2-40B4-BE49-F238E27FC236}">
                <a16:creationId xmlns:a16="http://schemas.microsoft.com/office/drawing/2014/main" id="{34DD5D0D-00C6-1D60-FCF7-71E140985811}"/>
              </a:ext>
            </a:extLst>
          </p:cNvPr>
          <p:cNvSpPr/>
          <p:nvPr/>
        </p:nvSpPr>
        <p:spPr>
          <a:xfrm rot="10800000">
            <a:off x="6946314" y="3876477"/>
            <a:ext cx="170427" cy="1142333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05CD8E-0AB1-4487-C4CC-3B8D2497C88D}"/>
                  </a:ext>
                </a:extLst>
              </p:cNvPr>
              <p:cNvSpPr txBox="1"/>
              <p:nvPr/>
            </p:nvSpPr>
            <p:spPr>
              <a:xfrm>
                <a:off x="6530277" y="4247589"/>
                <a:ext cx="5745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b="1" noProof="0" dirty="0"/>
                  <a:t>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A105CD8E-0AB1-4487-C4CC-3B8D2497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277" y="4247589"/>
                <a:ext cx="57457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A707256-3279-DA7E-A03C-DFCFAB1D49BD}"/>
              </a:ext>
            </a:extLst>
          </p:cNvPr>
          <p:cNvSpPr txBox="1"/>
          <p:nvPr/>
        </p:nvSpPr>
        <p:spPr>
          <a:xfrm>
            <a:off x="9660011" y="1696619"/>
            <a:ext cx="219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 memory cell (upper half)</a:t>
            </a:r>
            <a:endParaRPr lang="en-US" sz="2000" noProof="0" dirty="0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2F7F475-B739-545E-94BE-5937CD6D2CB9}"/>
              </a:ext>
            </a:extLst>
          </p:cNvPr>
          <p:cNvCxnSpPr>
            <a:cxnSpLocks/>
          </p:cNvCxnSpPr>
          <p:nvPr/>
        </p:nvCxnSpPr>
        <p:spPr>
          <a:xfrm flipH="1">
            <a:off x="8126344" y="2077198"/>
            <a:ext cx="1858088" cy="424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B769C75-3023-DE8C-1FFA-D7F8B3BB4341}"/>
              </a:ext>
            </a:extLst>
          </p:cNvPr>
          <p:cNvSpPr txBox="1"/>
          <p:nvPr/>
        </p:nvSpPr>
        <p:spPr>
          <a:xfrm>
            <a:off x="9672609" y="4222579"/>
            <a:ext cx="2400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Dummy memory cell</a:t>
            </a:r>
            <a:r>
              <a:rPr lang="en-US" sz="2000" dirty="0"/>
              <a:t> (lower half)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BC5941B-C037-8948-7A60-2AAC52572433}"/>
              </a:ext>
            </a:extLst>
          </p:cNvPr>
          <p:cNvCxnSpPr>
            <a:cxnSpLocks/>
          </p:cNvCxnSpPr>
          <p:nvPr/>
        </p:nvCxnSpPr>
        <p:spPr>
          <a:xfrm flipH="1">
            <a:off x="8092905" y="4578426"/>
            <a:ext cx="1858088" cy="25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80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Including dummy cells</a:t>
            </a:r>
            <a:endParaRPr lang="en-US" b="1" dirty="0"/>
          </a:p>
          <a:p>
            <a:pPr lvl="2"/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C4634DBA-6DD2-1BB3-B9A4-822728E0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621743"/>
            <a:ext cx="3252103" cy="4190043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286C07-8FCD-0183-79A6-B44592F2EA2E}"/>
              </a:ext>
            </a:extLst>
          </p:cNvPr>
          <p:cNvSpPr txBox="1"/>
          <p:nvPr/>
        </p:nvSpPr>
        <p:spPr>
          <a:xfrm>
            <a:off x="9672609" y="4222579"/>
            <a:ext cx="24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Dummy memory cell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B44C2DF-1F2A-A328-4C0D-8C10AB5F5251}"/>
              </a:ext>
            </a:extLst>
          </p:cNvPr>
          <p:cNvCxnSpPr>
            <a:cxnSpLocks/>
          </p:cNvCxnSpPr>
          <p:nvPr/>
        </p:nvCxnSpPr>
        <p:spPr>
          <a:xfrm flipH="1">
            <a:off x="9333379" y="4470298"/>
            <a:ext cx="363021" cy="740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0689ABA-BCAE-BB61-390F-94AF4AC29DF9}"/>
              </a:ext>
            </a:extLst>
          </p:cNvPr>
          <p:cNvSpPr txBox="1"/>
          <p:nvPr/>
        </p:nvSpPr>
        <p:spPr>
          <a:xfrm>
            <a:off x="9660011" y="1696619"/>
            <a:ext cx="219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Real memory cell</a:t>
            </a:r>
            <a:endParaRPr lang="en-US" sz="2000" noProof="0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CCE36BE-BB35-1CB7-9127-1CFA11B7F0FB}"/>
              </a:ext>
            </a:extLst>
          </p:cNvPr>
          <p:cNvCxnSpPr>
            <a:cxnSpLocks/>
          </p:cNvCxnSpPr>
          <p:nvPr/>
        </p:nvCxnSpPr>
        <p:spPr>
          <a:xfrm flipH="1">
            <a:off x="9336360" y="2077198"/>
            <a:ext cx="648072" cy="55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B812D18-A0FD-86AF-4A42-5185093A3013}"/>
              </a:ext>
            </a:extLst>
          </p:cNvPr>
          <p:cNvCxnSpPr>
            <a:cxnSpLocks/>
          </p:cNvCxnSpPr>
          <p:nvPr/>
        </p:nvCxnSpPr>
        <p:spPr>
          <a:xfrm flipH="1">
            <a:off x="9333379" y="2077198"/>
            <a:ext cx="617614" cy="23140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BA2409C-DA86-0071-C9E3-D0C32EAF90C4}"/>
              </a:ext>
            </a:extLst>
          </p:cNvPr>
          <p:cNvCxnSpPr>
            <a:cxnSpLocks/>
          </p:cNvCxnSpPr>
          <p:nvPr/>
        </p:nvCxnSpPr>
        <p:spPr>
          <a:xfrm flipH="1" flipV="1">
            <a:off x="9333379" y="2996952"/>
            <a:ext cx="363021" cy="1456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9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Including dummy cells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Balancing </a:t>
            </a:r>
            <a:r>
              <a:rPr lang="en-US" b="1" dirty="0"/>
              <a:t>upper</a:t>
            </a:r>
            <a:r>
              <a:rPr lang="en-US" dirty="0"/>
              <a:t> half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7E99D93F-6D01-27B4-531A-70D430FFF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621743"/>
            <a:ext cx="3252103" cy="41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14:cNvPr>
              <p14:cNvContentPartPr/>
              <p14:nvPr/>
            </p14:nvContentPartPr>
            <p14:xfrm>
              <a:off x="4729083" y="2080741"/>
              <a:ext cx="241200" cy="31255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3443" y="2045101"/>
                <a:ext cx="312840" cy="31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Capacitor</a:t>
                </a:r>
              </a:p>
              <a:p>
                <a:pPr lvl="1"/>
                <a:r>
                  <a:rPr lang="en-US" b="1" dirty="0"/>
                  <a:t>Memory bit = Voltage on capacitor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6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6F85EC46-1780-888C-1E3D-6A1BE98DA7DE}"/>
              </a:ext>
            </a:extLst>
          </p:cNvPr>
          <p:cNvGrpSpPr/>
          <p:nvPr/>
        </p:nvGrpSpPr>
        <p:grpSpPr>
          <a:xfrm>
            <a:off x="3832683" y="2825941"/>
            <a:ext cx="3417120" cy="998640"/>
            <a:chOff x="3832683" y="2825941"/>
            <a:chExt cx="3417120" cy="9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AFAFE833-FA8C-B3E6-86FA-60F23A47FFFE}"/>
                    </a:ext>
                  </a:extLst>
                </p14:cNvPr>
                <p14:cNvContentPartPr/>
                <p14:nvPr/>
              </p14:nvContentPartPr>
              <p14:xfrm>
                <a:off x="3832683" y="2825941"/>
                <a:ext cx="3417120" cy="99324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AFAFE833-FA8C-B3E6-86FA-60F23A47FF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7043" y="2790301"/>
                  <a:ext cx="34887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7CD2AFAF-08EA-3B94-DF73-AE4828EA90A4}"/>
                    </a:ext>
                  </a:extLst>
                </p14:cNvPr>
                <p14:cNvContentPartPr/>
                <p14:nvPr/>
              </p14:nvContentPartPr>
              <p14:xfrm>
                <a:off x="5649963" y="3523981"/>
                <a:ext cx="617760" cy="30060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7CD2AFAF-08EA-3B94-DF73-AE4828EA90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13963" y="3487981"/>
                  <a:ext cx="689400" cy="372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3D20E6BC-26B5-20A1-DF02-25B112BB93E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57660" t="57046" r="18849" b="6225"/>
          <a:stretch/>
        </p:blipFill>
        <p:spPr>
          <a:xfrm>
            <a:off x="7370074" y="1916832"/>
            <a:ext cx="792088" cy="11698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26A7A4E-308C-1FED-4ABA-CC9F919C93F1}"/>
                  </a:ext>
                </a:extLst>
              </p:cNvPr>
              <p:cNvSpPr txBox="1"/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26A7A4E-308C-1FED-4ABA-CC9F919C9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73E5BCA-2F4D-070D-5C5C-A8EEA110BA3D}"/>
                  </a:ext>
                </a:extLst>
              </p:cNvPr>
              <p:cNvSpPr txBox="1"/>
              <p:nvPr/>
            </p:nvSpPr>
            <p:spPr>
              <a:xfrm>
                <a:off x="7896200" y="1844824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73E5BCA-2F4D-070D-5C5C-A8EEA110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844824"/>
                <a:ext cx="1008112" cy="1015663"/>
              </a:xfrm>
              <a:prstGeom prst="rect">
                <a:avLst/>
              </a:prstGeom>
              <a:blipFill>
                <a:blip r:embed="rId13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0E325D0-104E-E56C-C04F-AC85B6522EFE}"/>
              </a:ext>
            </a:extLst>
          </p:cNvPr>
          <p:cNvCxnSpPr/>
          <p:nvPr/>
        </p:nvCxnSpPr>
        <p:spPr>
          <a:xfrm>
            <a:off x="7864784" y="2060848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938FFEA-2F89-F164-6377-7F50A0F8EBCA}"/>
              </a:ext>
            </a:extLst>
          </p:cNvPr>
          <p:cNvCxnSpPr/>
          <p:nvPr/>
        </p:nvCxnSpPr>
        <p:spPr>
          <a:xfrm>
            <a:off x="7864784" y="2668227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23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Draft</a:t>
            </a:r>
          </a:p>
          <a:p>
            <a:pPr lvl="1"/>
            <a:r>
              <a:rPr lang="en-US" dirty="0"/>
              <a:t>Including dummy cells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Balancing </a:t>
            </a:r>
            <a:r>
              <a:rPr lang="en-US" b="1" dirty="0"/>
              <a:t>lower</a:t>
            </a:r>
            <a:r>
              <a:rPr lang="en-US" dirty="0"/>
              <a:t> half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54D76F16-2EAA-F843-7B62-A28E96F52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621743"/>
            <a:ext cx="3252103" cy="41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700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</a:t>
            </a:r>
          </a:p>
          <a:p>
            <a:pPr lvl="1"/>
            <a:r>
              <a:rPr lang="en-US" dirty="0"/>
              <a:t>To complete the architecture, they should be integrated</a:t>
            </a:r>
          </a:p>
          <a:p>
            <a:pPr lvl="2"/>
            <a:r>
              <a:rPr lang="en-US" dirty="0"/>
              <a:t>Address</a:t>
            </a:r>
          </a:p>
          <a:p>
            <a:pPr lvl="2"/>
            <a:r>
              <a:rPr lang="en-US" dirty="0"/>
              <a:t>Write command/signal</a:t>
            </a:r>
          </a:p>
          <a:p>
            <a:pPr lvl="2"/>
            <a:r>
              <a:rPr lang="en-US" dirty="0"/>
              <a:t>Input data (D) and output data (Q) ports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828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</a:t>
            </a:r>
          </a:p>
          <a:p>
            <a:pPr lvl="1"/>
            <a:r>
              <a:rPr lang="en-US" dirty="0"/>
              <a:t>To complete the architecture, they should be integrated</a:t>
            </a:r>
          </a:p>
          <a:p>
            <a:pPr lvl="2"/>
            <a:r>
              <a:rPr lang="en-US" dirty="0"/>
              <a:t>Address</a:t>
            </a:r>
          </a:p>
          <a:p>
            <a:pPr lvl="2"/>
            <a:r>
              <a:rPr lang="en-US" dirty="0"/>
              <a:t>Write command/signal</a:t>
            </a:r>
          </a:p>
          <a:p>
            <a:pPr lvl="2"/>
            <a:r>
              <a:rPr lang="en-US" dirty="0"/>
              <a:t>Input data (D) and output data (Q) ports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To reduce costs/save resources</a:t>
            </a:r>
          </a:p>
          <a:p>
            <a:pPr lvl="2"/>
            <a:r>
              <a:rPr lang="en-US" dirty="0"/>
              <a:t>Single I/O port</a:t>
            </a:r>
          </a:p>
          <a:p>
            <a:pPr lvl="2"/>
            <a:r>
              <a:rPr lang="en-US" dirty="0"/>
              <a:t>Single address port shared by row and column decoders</a:t>
            </a:r>
          </a:p>
          <a:p>
            <a:pPr lvl="3"/>
            <a:r>
              <a:rPr lang="en-US" dirty="0"/>
              <a:t>Buffer to store row/column address</a:t>
            </a:r>
          </a:p>
          <a:p>
            <a:pPr lvl="4"/>
            <a:r>
              <a:rPr lang="en-US" sz="1800" b="1" dirty="0"/>
              <a:t>RAB</a:t>
            </a:r>
            <a:r>
              <a:rPr lang="en-US" sz="1800" dirty="0"/>
              <a:t> = </a:t>
            </a:r>
            <a:r>
              <a:rPr lang="en-US" sz="1800" b="1" dirty="0"/>
              <a:t>R</a:t>
            </a:r>
            <a:r>
              <a:rPr lang="en-US" sz="1800" dirty="0"/>
              <a:t>ow </a:t>
            </a:r>
            <a:r>
              <a:rPr lang="en-US" sz="1800" b="1" dirty="0"/>
              <a:t>A</a:t>
            </a:r>
            <a:r>
              <a:rPr lang="en-US" sz="1800" dirty="0"/>
              <a:t>ddress </a:t>
            </a:r>
            <a:r>
              <a:rPr lang="en-US" sz="1800" b="1" dirty="0"/>
              <a:t>B</a:t>
            </a:r>
            <a:r>
              <a:rPr lang="en-US" sz="1800" dirty="0"/>
              <a:t>uffer 		← triggered by signal </a:t>
            </a:r>
            <a:r>
              <a:rPr lang="en-US" sz="1800" b="1" dirty="0"/>
              <a:t>RAS</a:t>
            </a:r>
            <a:r>
              <a:rPr lang="en-US" sz="1800" dirty="0"/>
              <a:t> = </a:t>
            </a:r>
            <a:r>
              <a:rPr lang="en-US" sz="1800" b="1" dirty="0"/>
              <a:t>R</a:t>
            </a:r>
            <a:r>
              <a:rPr lang="en-US" sz="1800" dirty="0"/>
              <a:t>ow </a:t>
            </a:r>
            <a:r>
              <a:rPr lang="en-US" sz="1800" b="1" dirty="0"/>
              <a:t>A</a:t>
            </a:r>
            <a:r>
              <a:rPr lang="en-US" sz="1800" dirty="0"/>
              <a:t>ddress </a:t>
            </a:r>
            <a:r>
              <a:rPr lang="en-US" sz="1800" b="1" dirty="0"/>
              <a:t>S</a:t>
            </a:r>
            <a:r>
              <a:rPr lang="en-US" sz="1800" dirty="0"/>
              <a:t>trobe</a:t>
            </a:r>
          </a:p>
          <a:p>
            <a:pPr lvl="4"/>
            <a:r>
              <a:rPr lang="en-US" sz="1800" b="1" dirty="0"/>
              <a:t>CAB</a:t>
            </a:r>
            <a:r>
              <a:rPr lang="en-US" sz="1800" dirty="0"/>
              <a:t> = </a:t>
            </a:r>
            <a:r>
              <a:rPr lang="en-US" sz="1800" b="1" dirty="0"/>
              <a:t>C</a:t>
            </a:r>
            <a:r>
              <a:rPr lang="en-US" sz="1800" dirty="0"/>
              <a:t>olumn </a:t>
            </a:r>
            <a:r>
              <a:rPr lang="en-US" sz="1800" b="1" dirty="0"/>
              <a:t>A</a:t>
            </a:r>
            <a:r>
              <a:rPr lang="en-US" sz="1800" dirty="0"/>
              <a:t>ddress </a:t>
            </a:r>
            <a:r>
              <a:rPr lang="en-US" sz="1800" b="1" dirty="0"/>
              <a:t>B</a:t>
            </a:r>
            <a:r>
              <a:rPr lang="en-US" sz="1800" dirty="0"/>
              <a:t>uffer 	← triggered by signal </a:t>
            </a:r>
            <a:r>
              <a:rPr lang="en-US" sz="1800" b="1" dirty="0"/>
              <a:t>CAS</a:t>
            </a:r>
            <a:r>
              <a:rPr lang="en-US" sz="1800" dirty="0"/>
              <a:t> = </a:t>
            </a:r>
            <a:r>
              <a:rPr lang="en-US" sz="1800" b="1" dirty="0"/>
              <a:t>C</a:t>
            </a:r>
            <a:r>
              <a:rPr lang="en-US" sz="1800" dirty="0"/>
              <a:t>olumn </a:t>
            </a:r>
            <a:r>
              <a:rPr lang="en-US" sz="1800" b="1" dirty="0"/>
              <a:t>A</a:t>
            </a:r>
            <a:r>
              <a:rPr lang="en-US" sz="1800" dirty="0"/>
              <a:t>ddress </a:t>
            </a:r>
            <a:r>
              <a:rPr lang="en-US" sz="1800" b="1" dirty="0"/>
              <a:t>S</a:t>
            </a:r>
            <a:r>
              <a:rPr lang="en-US" sz="1800" dirty="0"/>
              <a:t>trobe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229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Final</a:t>
            </a:r>
          </a:p>
          <a:p>
            <a:pPr lvl="1"/>
            <a:r>
              <a:rPr lang="en-US" dirty="0"/>
              <a:t>A = address port</a:t>
            </a:r>
          </a:p>
          <a:p>
            <a:pPr lvl="1"/>
            <a:r>
              <a:rPr lang="en-US" dirty="0"/>
              <a:t>Q	 = output (data) port</a:t>
            </a:r>
          </a:p>
          <a:p>
            <a:pPr lvl="1"/>
            <a:r>
              <a:rPr lang="en-US" dirty="0"/>
              <a:t>D  = input (data) port</a:t>
            </a:r>
          </a:p>
          <a:p>
            <a:pPr lvl="1"/>
            <a:r>
              <a:rPr lang="en-US" dirty="0"/>
              <a:t>W = write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7A6E1AAB-E366-3017-AC34-C6B693B4B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743" y="1444017"/>
            <a:ext cx="7390635" cy="47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7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Memory bit stored inside the cells lasts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 – 100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pPr lvl="1"/>
                <a:r>
                  <a:rPr lang="en-GB" b="1" dirty="0"/>
                  <a:t>REFRESH</a:t>
                </a:r>
                <a:r>
                  <a:rPr lang="en-GB" dirty="0"/>
                  <a:t> operation is required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/>
                  <a:t>Only row must be addressed to refresh the memory</a:t>
                </a:r>
              </a:p>
              <a:p>
                <a:pPr lvl="3"/>
                <a:r>
                  <a:rPr lang="en-GB" dirty="0"/>
                  <a:t>All cells in the same row (Word Line) can be refreshed at the same time</a:t>
                </a:r>
              </a:p>
              <a:p>
                <a:pPr lvl="2"/>
                <a:endParaRPr lang="it-IT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</m:oMath>
                </a14:m>
                <a:r>
                  <a:rPr lang="en-GB" dirty="0"/>
                  <a:t> = maximum time before refresh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/>
                  <a:t>Different approaches</a:t>
                </a:r>
              </a:p>
              <a:p>
                <a:pPr lvl="3"/>
                <a:r>
                  <a:rPr lang="en-GB" dirty="0"/>
                  <a:t>Wait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</m:oMath>
                </a14:m>
                <a:r>
                  <a:rPr lang="en-GB" dirty="0"/>
                  <a:t> and then refresh all memory rows</a:t>
                </a:r>
              </a:p>
              <a:p>
                <a:pPr lvl="3"/>
                <a:r>
                  <a:rPr lang="en-GB" dirty="0"/>
                  <a:t>Wait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𝑅𝐸𝐹</m:t>
                            </m:r>
                          </m:sub>
                        </m:sSub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</m:den>
                    </m:f>
                  </m:oMath>
                </a14:m>
                <a:r>
                  <a:rPr lang="en-GB" dirty="0"/>
                  <a:t> and refresh one row at a time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130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Memory bit stored inside the cells lasts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10 – 100 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GB" dirty="0"/>
              </a:p>
              <a:p>
                <a:pPr lvl="1"/>
                <a:r>
                  <a:rPr lang="en-GB" b="1" dirty="0"/>
                  <a:t>REFRESH</a:t>
                </a:r>
                <a:r>
                  <a:rPr lang="en-GB" dirty="0"/>
                  <a:t> operation is required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/>
                  <a:t>DRAM “knows” </a:t>
                </a:r>
                <a:r>
                  <a:rPr lang="en-GB" b="1" dirty="0"/>
                  <a:t>where</a:t>
                </a:r>
                <a:r>
                  <a:rPr lang="en-GB" dirty="0"/>
                  <a:t> (which row)</a:t>
                </a:r>
                <a:br>
                  <a:rPr lang="en-GB" dirty="0"/>
                </a:br>
                <a:r>
                  <a:rPr lang="en-GB" dirty="0"/>
                  <a:t>to perform the refresh</a:t>
                </a:r>
              </a:p>
              <a:p>
                <a:pPr lvl="3"/>
                <a:r>
                  <a:rPr lang="en-GB" dirty="0"/>
                  <a:t>Counter</a:t>
                </a:r>
              </a:p>
              <a:p>
                <a:pPr lvl="2"/>
                <a:endParaRPr lang="en-GB" dirty="0"/>
              </a:p>
              <a:p>
                <a:pPr lvl="2"/>
                <a:r>
                  <a:rPr lang="en-GB" dirty="0"/>
                  <a:t>Processor/CPU “knows” </a:t>
                </a:r>
                <a:r>
                  <a:rPr lang="en-GB" b="1" dirty="0"/>
                  <a:t>when</a:t>
                </a:r>
                <a:br>
                  <a:rPr lang="en-GB" b="1" dirty="0"/>
                </a:br>
                <a:r>
                  <a:rPr lang="en-GB" dirty="0"/>
                  <a:t>to perform the refresh</a:t>
                </a:r>
              </a:p>
              <a:p>
                <a:pPr lvl="3"/>
                <a:r>
                  <a:rPr lang="en-GB" dirty="0"/>
                  <a:t>Timer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B4AF3F2-1F5B-BF5D-AD4E-F61D606C2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2132856"/>
            <a:ext cx="4924774" cy="37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9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SDRAM*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Modern DRAMs are </a:t>
            </a:r>
            <a:r>
              <a:rPr lang="en-US" u="sng" dirty="0"/>
              <a:t>synchronous</a:t>
            </a:r>
          </a:p>
          <a:p>
            <a:pPr lvl="1"/>
            <a:r>
              <a:rPr lang="en-US" dirty="0"/>
              <a:t>Control and data operations referenced to a common clock signal</a:t>
            </a:r>
          </a:p>
          <a:p>
            <a:pPr lvl="1"/>
            <a:r>
              <a:rPr lang="en-US" b="1" dirty="0"/>
              <a:t>SDRAM</a:t>
            </a:r>
            <a:r>
              <a:rPr lang="en-US" dirty="0"/>
              <a:t> = </a:t>
            </a:r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/>
              <a:t>DRAM</a:t>
            </a:r>
          </a:p>
          <a:p>
            <a:pPr lvl="1"/>
            <a:r>
              <a:rPr lang="en-US" b="1" dirty="0"/>
              <a:t>Burst mode</a:t>
            </a:r>
          </a:p>
          <a:p>
            <a:pPr lvl="2"/>
            <a:r>
              <a:rPr lang="en-US" dirty="0"/>
              <a:t>Initial latency</a:t>
            </a:r>
            <a:br>
              <a:rPr lang="en-US" dirty="0"/>
            </a:br>
            <a:r>
              <a:rPr lang="en-US" dirty="0"/>
              <a:t>followed by</a:t>
            </a:r>
            <a:br>
              <a:rPr lang="en-US" dirty="0"/>
            </a:br>
            <a:r>
              <a:rPr lang="en-US" dirty="0"/>
              <a:t>a flood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66F3B7D9-A956-9D3C-1B33-111792DB3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744" y="3231887"/>
            <a:ext cx="8020685" cy="27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8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b="1" dirty="0"/>
              <a:t>DDR</a:t>
            </a:r>
            <a:r>
              <a:rPr lang="en-US" dirty="0"/>
              <a:t> = </a:t>
            </a:r>
            <a:r>
              <a:rPr lang="en-US" b="1" dirty="0"/>
              <a:t>D</a:t>
            </a:r>
            <a:r>
              <a:rPr lang="en-US" dirty="0"/>
              <a:t>ouble </a:t>
            </a:r>
            <a:r>
              <a:rPr lang="en-US" b="1" dirty="0"/>
              <a:t>D</a:t>
            </a:r>
            <a:r>
              <a:rPr lang="en-US" dirty="0"/>
              <a:t>ata </a:t>
            </a:r>
            <a:r>
              <a:rPr lang="en-US" b="1" dirty="0"/>
              <a:t>R</a:t>
            </a:r>
            <a:r>
              <a:rPr lang="en-US" dirty="0"/>
              <a:t>ate</a:t>
            </a:r>
          </a:p>
          <a:p>
            <a:pPr lvl="1"/>
            <a:r>
              <a:rPr lang="en-US" dirty="0"/>
              <a:t>SDRAM in which control and data operations are performed on both edges of clock signal</a:t>
            </a:r>
          </a:p>
          <a:p>
            <a:pPr lvl="2"/>
            <a:r>
              <a:rPr lang="en-US" dirty="0"/>
              <a:t>Rising edge</a:t>
            </a:r>
          </a:p>
          <a:p>
            <a:pPr lvl="2"/>
            <a:r>
              <a:rPr lang="en-US" dirty="0"/>
              <a:t>Falling edge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transfer rate is doubled!</a:t>
            </a:r>
          </a:p>
          <a:p>
            <a:pPr lvl="2"/>
            <a:r>
              <a:rPr lang="en-US" dirty="0"/>
              <a:t>From here the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Standardized throughout the years</a:t>
            </a:r>
          </a:p>
        </p:txBody>
      </p:sp>
    </p:spTree>
    <p:extLst>
      <p:ext uri="{BB962C8B-B14F-4D97-AF65-F5344CB8AC3E}">
        <p14:creationId xmlns:p14="http://schemas.microsoft.com/office/powerpoint/2010/main" val="852693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DDR*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77A56F3-D5DA-7DE8-EB7E-CBD63753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84" y="1784978"/>
            <a:ext cx="9705032" cy="32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92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DDR*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Standards/generations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28F1EF62-E45B-E526-6629-A644C8B26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054346"/>
                  </p:ext>
                </p:extLst>
              </p:nvPr>
            </p:nvGraphicFramePr>
            <p:xfrm>
              <a:off x="1197864" y="3311221"/>
              <a:ext cx="979627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2942">
                      <a:extLst>
                        <a:ext uri="{9D8B030D-6E8A-4147-A177-3AD203B41FA5}">
                          <a16:colId xmlns:a16="http://schemas.microsoft.com/office/drawing/2014/main" val="190849988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765884252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1980924706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3446230437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1865395874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3681710567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3779043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Generation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SDRAM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DDR4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835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Year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962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Transfer rate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𝑴𝑻</m:t>
                              </m:r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100 – 166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266 – 400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533 – 800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1066 – 1600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2133 – 5100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3200 – 6400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104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Data rate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𝑮𝑩</m:t>
                              </m:r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GB" b="1" i="1" noProof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 – 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 – 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4.2 – 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 – 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17 – 25.6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38.4 – 51.2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84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Voltage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b="1" i="1" noProof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noProof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it-IT" b="1" i="1" noProof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𝑪𝑪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3.3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 – 2.6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 – 1.5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7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28F1EF62-E45B-E526-6629-A644C8B26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054346"/>
                  </p:ext>
                </p:extLst>
              </p:nvPr>
            </p:nvGraphicFramePr>
            <p:xfrm>
              <a:off x="1197864" y="3311221"/>
              <a:ext cx="979627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2942">
                      <a:extLst>
                        <a:ext uri="{9D8B030D-6E8A-4147-A177-3AD203B41FA5}">
                          <a16:colId xmlns:a16="http://schemas.microsoft.com/office/drawing/2014/main" val="190849988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765884252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1980924706"/>
                        </a:ext>
                      </a:extLst>
                    </a:gridCol>
                    <a:gridCol w="1149668">
                      <a:extLst>
                        <a:ext uri="{9D8B030D-6E8A-4147-A177-3AD203B41FA5}">
                          <a16:colId xmlns:a16="http://schemas.microsoft.com/office/drawing/2014/main" val="3446230437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1865395874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3681710567"/>
                        </a:ext>
                      </a:extLst>
                    </a:gridCol>
                    <a:gridCol w="1381442">
                      <a:extLst>
                        <a:ext uri="{9D8B030D-6E8A-4147-A177-3AD203B41FA5}">
                          <a16:colId xmlns:a16="http://schemas.microsoft.com/office/drawing/2014/main" val="3779043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Generation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SDRAM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DDR2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DDR3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DDR4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DDR5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68359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b="1" noProof="0" dirty="0">
                              <a:solidFill>
                                <a:schemeClr val="bg1"/>
                              </a:solidFill>
                            </a:rPr>
                            <a:t>Year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1988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2021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89625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76" t="-208197" r="-3453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100 – 166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266 – 400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533 – 800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1066 – 1600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2133 – 5100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3200 – 6400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104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76" t="-308197" r="-3453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0.8 – 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2.1 – 2.3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4.2 – 4.6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 – 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17 – 25.6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38.4 – 51.2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84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76" t="-408197" r="-3453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3.3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2.5 – 2.6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1.8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1.35 – 1.5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1.2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1.1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776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C50D3DC1-00F4-A584-4E3F-6F13A7BA7750}"/>
                  </a:ext>
                </a:extLst>
              </p14:cNvPr>
              <p14:cNvContentPartPr/>
              <p14:nvPr/>
            </p14:nvContentPartPr>
            <p14:xfrm>
              <a:off x="9731510" y="3252357"/>
              <a:ext cx="1146240" cy="4222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C50D3DC1-00F4-A584-4E3F-6F13A7BA7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5390" y="3246237"/>
                <a:ext cx="1158480" cy="4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o 25">
            <a:extLst>
              <a:ext uri="{FF2B5EF4-FFF2-40B4-BE49-F238E27FC236}">
                <a16:creationId xmlns:a16="http://schemas.microsoft.com/office/drawing/2014/main" id="{298223E6-D465-9411-557C-5B73F806A5C1}"/>
              </a:ext>
            </a:extLst>
          </p:cNvPr>
          <p:cNvGrpSpPr/>
          <p:nvPr/>
        </p:nvGrpSpPr>
        <p:grpSpPr>
          <a:xfrm>
            <a:off x="10035710" y="2741517"/>
            <a:ext cx="1179360" cy="531720"/>
            <a:chOff x="10035710" y="2741517"/>
            <a:chExt cx="1179360" cy="53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C09E900-0D10-5078-92B2-19182138ADD9}"/>
                    </a:ext>
                  </a:extLst>
                </p14:cNvPr>
                <p14:cNvContentPartPr/>
                <p14:nvPr/>
              </p14:nvContentPartPr>
              <p14:xfrm>
                <a:off x="10035710" y="2741517"/>
                <a:ext cx="136800" cy="2469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C09E900-0D10-5078-92B2-19182138AD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9590" y="2735397"/>
                  <a:ext cx="149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56DE29D-E318-B6C0-B65D-AD46D374A5F0}"/>
                    </a:ext>
                  </a:extLst>
                </p14:cNvPr>
                <p14:cNvContentPartPr/>
                <p14:nvPr/>
              </p14:nvContentPartPr>
              <p14:xfrm>
                <a:off x="10202390" y="2865717"/>
                <a:ext cx="120960" cy="1274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56DE29D-E318-B6C0-B65D-AD46D374A5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6270" y="2859597"/>
                  <a:ext cx="133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9FED2547-0762-7DBD-5A0D-04BEBFA22BAB}"/>
                    </a:ext>
                  </a:extLst>
                </p14:cNvPr>
                <p14:cNvContentPartPr/>
                <p14:nvPr/>
              </p14:nvContentPartPr>
              <p14:xfrm>
                <a:off x="10355030" y="2770317"/>
                <a:ext cx="135360" cy="206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9FED2547-0762-7DBD-5A0D-04BEBFA22B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48910" y="2764197"/>
                  <a:ext cx="14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904C7FD1-7EF2-F039-82F8-2EEF2E27E8DA}"/>
                    </a:ext>
                  </a:extLst>
                </p14:cNvPr>
                <p14:cNvContentPartPr/>
                <p14:nvPr/>
              </p14:nvContentPartPr>
              <p14:xfrm>
                <a:off x="10308590" y="2840157"/>
                <a:ext cx="150840" cy="500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904C7FD1-7EF2-F039-82F8-2EEF2E27E8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02470" y="2834037"/>
                  <a:ext cx="16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3752675E-1DCA-BAFA-6F56-9BBC87D0AB56}"/>
                    </a:ext>
                  </a:extLst>
                </p14:cNvPr>
                <p14:cNvContentPartPr/>
                <p14:nvPr/>
              </p14:nvContentPartPr>
              <p14:xfrm>
                <a:off x="10494350" y="2851677"/>
                <a:ext cx="132120" cy="1159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3752675E-1DCA-BAFA-6F56-9BBC87D0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8230" y="2845557"/>
                  <a:ext cx="144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B334BD1C-6E0B-8B0D-CC23-EE1C23A2C4E7}"/>
                    </a:ext>
                  </a:extLst>
                </p14:cNvPr>
                <p14:cNvContentPartPr/>
                <p14:nvPr/>
              </p14:nvContentPartPr>
              <p14:xfrm>
                <a:off x="10620710" y="2860677"/>
                <a:ext cx="87480" cy="1364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B334BD1C-6E0B-8B0D-CC23-EE1C23A2C4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14590" y="2854557"/>
                  <a:ext cx="99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E276B789-970D-3DB0-67F8-AE11224908CB}"/>
                    </a:ext>
                  </a:extLst>
                </p14:cNvPr>
                <p14:cNvContentPartPr/>
                <p14:nvPr/>
              </p14:nvContentPartPr>
              <p14:xfrm>
                <a:off x="10758950" y="2758797"/>
                <a:ext cx="159120" cy="2106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E276B789-970D-3DB0-67F8-AE11224908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52830" y="2752677"/>
                  <a:ext cx="171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20693C3-CA46-5DD5-C545-D0C411F4E3DA}"/>
                    </a:ext>
                  </a:extLst>
                </p14:cNvPr>
                <p14:cNvContentPartPr/>
                <p14:nvPr/>
              </p14:nvContentPartPr>
              <p14:xfrm>
                <a:off x="10720070" y="2820357"/>
                <a:ext cx="178920" cy="399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20693C3-CA46-5DD5-C545-D0C411F4E3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13950" y="2814237"/>
                  <a:ext cx="191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38DA67A1-8CEA-EFBA-89A2-1D5D237DF409}"/>
                    </a:ext>
                  </a:extLst>
                </p14:cNvPr>
                <p14:cNvContentPartPr/>
                <p14:nvPr/>
              </p14:nvContentPartPr>
              <p14:xfrm>
                <a:off x="10916630" y="2938437"/>
                <a:ext cx="298440" cy="2948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38DA67A1-8CEA-EFBA-89A2-1D5D237DF4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10510" y="2932317"/>
                  <a:ext cx="310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92EA5BF8-B6EA-373A-4048-08205A906EA9}"/>
                    </a:ext>
                  </a:extLst>
                </p14:cNvPr>
                <p14:cNvContentPartPr/>
                <p14:nvPr/>
              </p14:nvContentPartPr>
              <p14:xfrm>
                <a:off x="10838510" y="3136437"/>
                <a:ext cx="222120" cy="1368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92EA5BF8-B6EA-373A-4048-08205A906E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32390" y="3130317"/>
                  <a:ext cx="23436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18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magine 68">
            <a:extLst>
              <a:ext uri="{FF2B5EF4-FFF2-40B4-BE49-F238E27FC236}">
                <a16:creationId xmlns:a16="http://schemas.microsoft.com/office/drawing/2014/main" id="{CFC0DCA8-7873-42FB-572B-12B30CE7B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660" t="57046" r="18849" b="6225"/>
          <a:stretch/>
        </p:blipFill>
        <p:spPr>
          <a:xfrm>
            <a:off x="7370074" y="1916832"/>
            <a:ext cx="792088" cy="116989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14:cNvPr>
              <p14:cNvContentPartPr/>
              <p14:nvPr/>
            </p14:nvContentPartPr>
            <p14:xfrm>
              <a:off x="6097235" y="2080741"/>
              <a:ext cx="241200" cy="31255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3284BE3-3B24-7F59-9CA0-4A38212996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1595" y="2045101"/>
                <a:ext cx="312840" cy="31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Capacitor</a:t>
                </a:r>
              </a:p>
              <a:p>
                <a:pPr lvl="1"/>
                <a:r>
                  <a:rPr lang="en-US" b="1" dirty="0"/>
                  <a:t>Memory bit = Voltage on capacitor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𝑪𝑪</m:t>
                                </m:r>
                              </m:sub>
                            </m:s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(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𝒍𝒐𝒈𝒊𝒄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d>
                              <m:dPr>
                                <m:ctrlP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𝒍𝒐𝒈𝒊𝒄</m:t>
                                </m:r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7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2524630-8573-C5B3-83E7-50E1CFD2B4A1}"/>
                  </a:ext>
                </a:extLst>
              </p:cNvPr>
              <p:cNvSpPr txBox="1"/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4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2524630-8573-C5B3-83E7-50E1CFD2B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78" y="2152601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55671F9-AC8C-197D-CB79-B0F1595B2A0F}"/>
                  </a:ext>
                </a:extLst>
              </p:cNvPr>
              <p:cNvSpPr txBox="1"/>
              <p:nvPr/>
            </p:nvSpPr>
            <p:spPr>
              <a:xfrm>
                <a:off x="7896200" y="1844824"/>
                <a:ext cx="1008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i="1" noProof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000" b="1" noProof="0" dirty="0">
                    <a:solidFill>
                      <a:schemeClr val="tx1"/>
                    </a:solidFill>
                  </a:rPr>
                  <a:t> –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55671F9-AC8C-197D-CB79-B0F1595B2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844824"/>
                <a:ext cx="1008112" cy="1015663"/>
              </a:xfrm>
              <a:prstGeom prst="rect">
                <a:avLst/>
              </a:prstGeom>
              <a:blipFill>
                <a:blip r:embed="rId9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5DA780C8-8D69-AE32-F2B4-65526FE03DAE}"/>
              </a:ext>
            </a:extLst>
          </p:cNvPr>
          <p:cNvCxnSpPr/>
          <p:nvPr/>
        </p:nvCxnSpPr>
        <p:spPr>
          <a:xfrm>
            <a:off x="7864784" y="2060848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26812D4-36B2-1610-C7DC-39892AC4C1D2}"/>
              </a:ext>
            </a:extLst>
          </p:cNvPr>
          <p:cNvCxnSpPr/>
          <p:nvPr/>
        </p:nvCxnSpPr>
        <p:spPr>
          <a:xfrm>
            <a:off x="7864784" y="2668227"/>
            <a:ext cx="37870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58FF11C0-A8CA-B53F-0A3B-9468CD5BDD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1984" y="3754884"/>
            <a:ext cx="3924438" cy="1474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6FDAAB2-6D8E-B743-2580-5E096D70F014}"/>
                  </a:ext>
                </a:extLst>
              </p:cNvPr>
              <p:cNvSpPr txBox="1"/>
              <p:nvPr/>
            </p:nvSpPr>
            <p:spPr>
              <a:xfrm>
                <a:off x="5954716" y="3363929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6FDAAB2-6D8E-B743-2580-5E096D70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716" y="3363929"/>
                <a:ext cx="526237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07839731-2C39-42BA-544E-6A7B64D98390}"/>
                  </a:ext>
                </a:extLst>
              </p:cNvPr>
              <p:cNvSpPr txBox="1"/>
              <p:nvPr/>
            </p:nvSpPr>
            <p:spPr>
              <a:xfrm>
                <a:off x="9746227" y="480615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07839731-2C39-42BA-544E-6A7B64D9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227" y="4806151"/>
                <a:ext cx="52623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06488EF-2E62-7773-AF6F-CA44AD704FFB}"/>
                  </a:ext>
                </a:extLst>
              </p:cNvPr>
              <p:cNvSpPr txBox="1"/>
              <p:nvPr/>
            </p:nvSpPr>
            <p:spPr>
              <a:xfrm>
                <a:off x="5497755" y="4109010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𝑪𝑪</m:t>
                          </m:r>
                        </m:sub>
                      </m:sSub>
                    </m:oMath>
                  </m:oMathPara>
                </a14:m>
                <a:endParaRPr lang="en-US" sz="2000" b="1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D06488EF-2E62-7773-AF6F-CA44AD70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55" y="4109010"/>
                <a:ext cx="526237" cy="400110"/>
              </a:xfrm>
              <a:prstGeom prst="rect">
                <a:avLst/>
              </a:prstGeom>
              <a:blipFill>
                <a:blip r:embed="rId13"/>
                <a:stretch>
                  <a:fillRect l="-1162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76172EA-2920-B36C-2DC5-5B83B464F12C}"/>
                  </a:ext>
                </a:extLst>
              </p:cNvPr>
              <p:cNvSpPr txBox="1"/>
              <p:nvPr/>
            </p:nvSpPr>
            <p:spPr>
              <a:xfrm>
                <a:off x="5497755" y="4806151"/>
                <a:ext cx="526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76172EA-2920-B36C-2DC5-5B83B464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755" y="4806151"/>
                <a:ext cx="52623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855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Architecture</a:t>
                </a:r>
              </a:p>
              <a:p>
                <a:pPr lvl="1"/>
                <a:r>
                  <a:rPr lang="en-US" dirty="0"/>
                  <a:t>Capacitor</a:t>
                </a:r>
              </a:p>
              <a:p>
                <a:pPr lvl="1"/>
                <a:r>
                  <a:rPr lang="en-US" dirty="0"/>
                  <a:t>1x access transistor</a:t>
                </a:r>
              </a:p>
              <a:p>
                <a:pPr marL="457200" lvl="1" indent="0">
                  <a:buNone/>
                </a:pPr>
                <a:endParaRPr lang="it-IT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174C207C-1B71-31A5-011F-4E78DE28DF51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CFC0DCA8-7873-42FB-572B-12B30CE7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DA6D25B1-7023-40EC-A498-FFAE7DC8084C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DA6D25B1-7023-40EC-A498-FFAE7DC80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472D32B6-62F0-99D0-0609-AAD77A8D8826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472D32B6-62F0-99D0-0609-AAD77A8D8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D993792E-547F-3DAF-8951-D221BDE954A7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D993792E-547F-3DAF-8951-D221BDE95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ECE34654-ADE9-A67C-41B8-829F41364297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ECE34654-ADE9-A67C-41B8-829F41364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AD61C220-2561-2060-AC99-BA089DB67100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3EE3CC74-6CEC-3F08-BC3E-677EBBA1A072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4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Working principle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8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748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Working principle</a:t>
                </a:r>
              </a:p>
              <a:p>
                <a:pPr lvl="1"/>
                <a:r>
                  <a:rPr lang="en-US" b="1" dirty="0"/>
                  <a:t>Write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(logic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US" dirty="0"/>
                  <a:t> (logic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14:cNvPr>
              <p14:cNvContentPartPr/>
              <p14:nvPr/>
            </p14:nvContentPartPr>
            <p14:xfrm>
              <a:off x="10474810" y="6752050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83F7D4-A077-506B-C22C-3541A9116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90" y="674593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CB3D79-5815-E0EF-E8BC-ABBCDCF2AF29}"/>
              </a:ext>
            </a:extLst>
          </p:cNvPr>
          <p:cNvGrpSpPr/>
          <p:nvPr/>
        </p:nvGrpSpPr>
        <p:grpSpPr>
          <a:xfrm>
            <a:off x="7792995" y="1700808"/>
            <a:ext cx="4063645" cy="3581280"/>
            <a:chOff x="7680176" y="1572179"/>
            <a:chExt cx="4063645" cy="358128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31B9113-BBF9-A380-49BC-05657C4B8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0176" y="1968300"/>
              <a:ext cx="3371837" cy="3185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/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1F640DBA-08C2-949D-0C4B-097D5FD1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863" y="2587099"/>
                  <a:ext cx="62595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5825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/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sz="1400" b="1" noProof="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FA931570-5488-5827-6D19-6921C119B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693" y="1572179"/>
                  <a:ext cx="1008112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/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1400" b="1" noProof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84FB693-20E6-04A2-3191-1EBC619E8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7797" y="4021076"/>
                  <a:ext cx="1008112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/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000" b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+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sz="2000" b="1" i="1" noProof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2000" b="1" noProof="0" dirty="0">
                      <a:solidFill>
                        <a:schemeClr val="tx1"/>
                      </a:solidFill>
                    </a:rPr>
                    <a:t> – </a:t>
                  </a: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F5CB43B8-8299-B2D7-8237-2A4059A5C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519" y="3713299"/>
                  <a:ext cx="1008112" cy="1015663"/>
                </a:xfrm>
                <a:prstGeom prst="rect">
                  <a:avLst/>
                </a:prstGeom>
                <a:blipFill>
                  <a:blip r:embed="rId9"/>
                  <a:stretch>
                    <a:fillRect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F2578776-2C38-15F6-D9DB-F8DD43BD5448}"/>
                </a:ext>
              </a:extLst>
            </p:cNvPr>
            <p:cNvCxnSpPr/>
            <p:nvPr/>
          </p:nvCxnSpPr>
          <p:spPr>
            <a:xfrm>
              <a:off x="10119103" y="3929323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80ECF85F-C934-47D0-66DC-EB9ED1542979}"/>
                </a:ext>
              </a:extLst>
            </p:cNvPr>
            <p:cNvCxnSpPr/>
            <p:nvPr/>
          </p:nvCxnSpPr>
          <p:spPr>
            <a:xfrm>
              <a:off x="10119103" y="4536702"/>
              <a:ext cx="37870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14:cNvPr>
              <p14:cNvContentPartPr/>
              <p14:nvPr/>
            </p14:nvContentPartPr>
            <p14:xfrm>
              <a:off x="9757768" y="2615975"/>
              <a:ext cx="163440" cy="2307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729938-8CF5-563B-DF96-456C4E7A9B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1648" y="2609855"/>
                <a:ext cx="17568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4EBAD787-CF16-47FD-21FC-F33E03182E56}"/>
              </a:ext>
            </a:extLst>
          </p:cNvPr>
          <p:cNvGrpSpPr/>
          <p:nvPr/>
        </p:nvGrpSpPr>
        <p:grpSpPr>
          <a:xfrm>
            <a:off x="9179968" y="3825935"/>
            <a:ext cx="834120" cy="109440"/>
            <a:chOff x="9179968" y="3825935"/>
            <a:chExt cx="8341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14:cNvPr>
                <p14:cNvContentPartPr/>
                <p14:nvPr/>
              </p14:nvContentPartPr>
              <p14:xfrm>
                <a:off x="9202648" y="3858335"/>
                <a:ext cx="712440" cy="5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2AF136B-95F7-518F-CE38-55E7CADE95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6528" y="3852215"/>
                  <a:ext cx="724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14:cNvPr>
                <p14:cNvContentPartPr/>
                <p14:nvPr/>
              </p14:nvContentPartPr>
              <p14:xfrm>
                <a:off x="9693688" y="3851135"/>
                <a:ext cx="97560" cy="60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4507DE3-DB5D-9CB3-ACE9-5E5E4449BA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7568" y="3845015"/>
                  <a:ext cx="109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14:cNvPr>
                <p14:cNvContentPartPr/>
                <p14:nvPr/>
              </p14:nvContentPartPr>
              <p14:xfrm>
                <a:off x="9328288" y="3825935"/>
                <a:ext cx="136080" cy="91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C1F772B-6879-1CCD-8D54-71620D4A1F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2168" y="3819815"/>
                  <a:ext cx="148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14:cNvPr>
                <p14:cNvContentPartPr/>
                <p14:nvPr/>
              </p14:nvContentPartPr>
              <p14:xfrm>
                <a:off x="9362848" y="3854735"/>
                <a:ext cx="57600" cy="4068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EE878041-A2B9-D98A-9302-B157D694F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6728" y="3848615"/>
                  <a:ext cx="69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14:cNvPr>
                <p14:cNvContentPartPr/>
                <p14:nvPr/>
              </p14:nvContentPartPr>
              <p14:xfrm>
                <a:off x="9697288" y="3831695"/>
                <a:ext cx="90360" cy="103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ADFDD8F-DE75-3456-AAE8-10B6C9E9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91168" y="3825575"/>
                  <a:ext cx="102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14:cNvPr>
                <p14:cNvContentPartPr/>
                <p14:nvPr/>
              </p14:nvContentPartPr>
              <p14:xfrm>
                <a:off x="9794848" y="3883175"/>
                <a:ext cx="219240" cy="151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2C476CF-B7E6-5C0C-4834-ECC03D5043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88728" y="3877055"/>
                  <a:ext cx="231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14:cNvPr>
                <p14:cNvContentPartPr/>
                <p14:nvPr/>
              </p14:nvContentPartPr>
              <p14:xfrm>
                <a:off x="9179968" y="3877775"/>
                <a:ext cx="96480" cy="14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F322681-7DF7-06AD-1C81-AEA96C33F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73848" y="3871655"/>
                  <a:ext cx="108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94FE2632-2B9F-B525-51FA-55B3322EBFE6}"/>
              </a:ext>
            </a:extLst>
          </p:cNvPr>
          <p:cNvGrpSpPr/>
          <p:nvPr/>
        </p:nvGrpSpPr>
        <p:grpSpPr>
          <a:xfrm>
            <a:off x="8023288" y="3671495"/>
            <a:ext cx="479160" cy="282960"/>
            <a:chOff x="8023288" y="3671495"/>
            <a:chExt cx="47916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55E11391-C470-278B-3FE1-71FA871E58EA}"/>
                    </a:ext>
                  </a:extLst>
                </p14:cNvPr>
                <p14:cNvContentPartPr/>
                <p14:nvPr/>
              </p14:nvContentPartPr>
              <p14:xfrm>
                <a:off x="8023288" y="3719015"/>
                <a:ext cx="163800" cy="1515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55E11391-C470-278B-3FE1-71FA871E58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7168" y="3712895"/>
                  <a:ext cx="176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4FD54122-29B6-7B86-A0D2-3BB577AC3D3E}"/>
                    </a:ext>
                  </a:extLst>
                </p14:cNvPr>
                <p14:cNvContentPartPr/>
                <p14:nvPr/>
              </p14:nvContentPartPr>
              <p14:xfrm>
                <a:off x="8227768" y="3671495"/>
                <a:ext cx="142200" cy="2829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4FD54122-29B6-7B86-A0D2-3BB577AC3D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21648" y="3665375"/>
                  <a:ext cx="15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AEA728-FF05-A3E7-7F3F-0A31AF787754}"/>
                    </a:ext>
                  </a:extLst>
                </p14:cNvPr>
                <p14:cNvContentPartPr/>
                <p14:nvPr/>
              </p14:nvContentPartPr>
              <p14:xfrm>
                <a:off x="8358448" y="3696695"/>
                <a:ext cx="144000" cy="2142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AEA728-FF05-A3E7-7F3F-0A31AF7877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52328" y="3690575"/>
                  <a:ext cx="15624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3571662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71E2FC2A-2482-494B-A0B7-1259652FD3DE}"/>
</file>

<file path=customXml/itemProps2.xml><?xml version="1.0" encoding="utf-8"?>
<ds:datastoreItem xmlns:ds="http://schemas.openxmlformats.org/officeDocument/2006/customXml" ds:itemID="{E86D23E3-9B3E-4418-8B17-9D3122DFA930}"/>
</file>

<file path=customXml/itemProps3.xml><?xml version="1.0" encoding="utf-8"?>
<ds:datastoreItem xmlns:ds="http://schemas.openxmlformats.org/officeDocument/2006/customXml" ds:itemID="{F83CCFFF-8931-4991-A58F-47A7379EF0B6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9945</TotalTime>
  <Words>2501</Words>
  <Application>Microsoft Office PowerPoint</Application>
  <PresentationFormat>Widescreen</PresentationFormat>
  <Paragraphs>889</Paragraphs>
  <Slides>60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RAM – Reminder*</vt:lpstr>
      <vt:lpstr>RAM – Reminder*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Memory cell*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DRAM – Architecture and working principle*</vt:lpstr>
      <vt:lpstr>SDRAM*</vt:lpstr>
      <vt:lpstr>DDR*</vt:lpstr>
      <vt:lpstr>DDR*</vt:lpstr>
      <vt:lpstr>DDR*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689</cp:revision>
  <dcterms:created xsi:type="dcterms:W3CDTF">2014-09-23T15:32:27Z</dcterms:created>
  <dcterms:modified xsi:type="dcterms:W3CDTF">2024-12-05T21:20:14Z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